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tags/tag63.xml" ContentType="application/vnd.openxmlformats-officedocument.presentationml.tags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tags/tag64.xml" ContentType="application/vnd.openxmlformats-officedocument.presentationml.tags+xml"/>
  <Override PartName="/ppt/ink/ink14.xml" ContentType="application/inkml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tags/tag68.xml" ContentType="application/vnd.openxmlformats-officedocument.presentationml.tags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tags/tag75.xml" ContentType="application/vnd.openxmlformats-officedocument.presentationml.tags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ppt/ink/ink281.xml" ContentType="application/inkml+xml"/>
  <Override PartName="/ppt/ink/ink282.xml" ContentType="application/inkml+xml"/>
  <Override PartName="/ppt/tags/tag76.xml" ContentType="application/vnd.openxmlformats-officedocument.presentationml.tags+xml"/>
  <Override PartName="/ppt/ink/ink283.xml" ContentType="application/inkml+xml"/>
  <Override PartName="/ppt/ink/ink284.xml" ContentType="application/inkml+xml"/>
  <Override PartName="/ppt/ink/ink285.xml" ContentType="application/inkml+xml"/>
  <Override PartName="/ppt/ink/ink286.xml" ContentType="application/inkml+xml"/>
  <Override PartName="/ppt/ink/ink287.xml" ContentType="application/inkml+xml"/>
  <Override PartName="/ppt/ink/ink288.xml" ContentType="application/inkml+xml"/>
  <Override PartName="/ppt/ink/ink289.xml" ContentType="application/inkml+xml"/>
  <Override PartName="/ppt/ink/ink290.xml" ContentType="application/inkml+xml"/>
  <Override PartName="/ppt/ink/ink291.xml" ContentType="application/inkml+xml"/>
  <Override PartName="/ppt/ink/ink292.xml" ContentType="application/inkml+xml"/>
  <Override PartName="/ppt/ink/ink293.xml" ContentType="application/inkml+xml"/>
  <Override PartName="/ppt/ink/ink294.xml" ContentType="application/inkml+xml"/>
  <Override PartName="/ppt/ink/ink295.xml" ContentType="application/inkml+xml"/>
  <Override PartName="/ppt/ink/ink296.xml" ContentType="application/inkml+xml"/>
  <Override PartName="/ppt/ink/ink297.xml" ContentType="application/inkml+xml"/>
  <Override PartName="/ppt/ink/ink298.xml" ContentType="application/inkml+xml"/>
  <Override PartName="/ppt/ink/ink299.xml" ContentType="application/inkml+xml"/>
  <Override PartName="/ppt/ink/ink300.xml" ContentType="application/inkml+xml"/>
  <Override PartName="/ppt/ink/ink301.xml" ContentType="application/inkml+xml"/>
  <Override PartName="/ppt/ink/ink302.xml" ContentType="application/inkml+xml"/>
  <Override PartName="/ppt/ink/ink303.xml" ContentType="application/inkml+xml"/>
  <Override PartName="/ppt/ink/ink304.xml" ContentType="application/inkml+xml"/>
  <Override PartName="/ppt/ink/ink305.xml" ContentType="application/inkml+xml"/>
  <Override PartName="/ppt/ink/ink306.xml" ContentType="application/inkml+xml"/>
  <Override PartName="/ppt/ink/ink307.xml" ContentType="application/inkml+xml"/>
  <Override PartName="/ppt/ink/ink308.xml" ContentType="application/inkml+xml"/>
  <Override PartName="/ppt/ink/ink309.xml" ContentType="application/inkml+xml"/>
  <Override PartName="/ppt/ink/ink310.xml" ContentType="application/inkml+xml"/>
  <Override PartName="/ppt/ink/ink311.xml" ContentType="application/inkml+xml"/>
  <Override PartName="/ppt/ink/ink312.xml" ContentType="application/inkml+xml"/>
  <Override PartName="/ppt/ink/ink313.xml" ContentType="application/inkml+xml"/>
  <Override PartName="/ppt/ink/ink314.xml" ContentType="application/inkml+xml"/>
  <Override PartName="/ppt/ink/ink315.xml" ContentType="application/inkml+xml"/>
  <Override PartName="/ppt/ink/ink316.xml" ContentType="application/inkml+xml"/>
  <Override PartName="/ppt/ink/ink317.xml" ContentType="application/inkml+xml"/>
  <Override PartName="/ppt/ink/ink318.xml" ContentType="application/inkml+xml"/>
  <Override PartName="/ppt/ink/ink319.xml" ContentType="application/inkml+xml"/>
  <Override PartName="/ppt/ink/ink320.xml" ContentType="application/inkml+xml"/>
  <Override PartName="/ppt/ink/ink321.xml" ContentType="application/inkml+xml"/>
  <Override PartName="/ppt/ink/ink322.xml" ContentType="application/inkml+xml"/>
  <Override PartName="/ppt/ink/ink323.xml" ContentType="application/inkml+xml"/>
  <Override PartName="/ppt/ink/ink324.xml" ContentType="application/inkml+xml"/>
  <Override PartName="/ppt/ink/ink325.xml" ContentType="application/inkml+xml"/>
  <Override PartName="/ppt/ink/ink326.xml" ContentType="application/inkml+xml"/>
  <Override PartName="/ppt/ink/ink327.xml" ContentType="application/inkml+xml"/>
  <Override PartName="/ppt/ink/ink328.xml" ContentType="application/inkml+xml"/>
  <Override PartName="/ppt/ink/ink329.xml" ContentType="application/inkml+xml"/>
  <Override PartName="/ppt/ink/ink330.xml" ContentType="application/inkml+xml"/>
  <Override PartName="/ppt/ink/ink331.xml" ContentType="application/inkml+xml"/>
  <Override PartName="/ppt/ink/ink332.xml" ContentType="application/inkml+xml"/>
  <Override PartName="/ppt/ink/ink333.xml" ContentType="application/inkml+xml"/>
  <Override PartName="/ppt/ink/ink334.xml" ContentType="application/inkml+xml"/>
  <Override PartName="/ppt/ink/ink335.xml" ContentType="application/inkml+xml"/>
  <Override PartName="/ppt/ink/ink336.xml" ContentType="application/inkml+xml"/>
  <Override PartName="/ppt/ink/ink337.xml" ContentType="application/inkml+xml"/>
  <Override PartName="/ppt/ink/ink338.xml" ContentType="application/inkml+xml"/>
  <Override PartName="/ppt/ink/ink339.xml" ContentType="application/inkml+xml"/>
  <Override PartName="/ppt/ink/ink340.xml" ContentType="application/inkml+xml"/>
  <Override PartName="/ppt/ink/ink341.xml" ContentType="application/inkml+xml"/>
  <Override PartName="/ppt/ink/ink342.xml" ContentType="application/inkml+xml"/>
  <Override PartName="/ppt/ink/ink343.xml" ContentType="application/inkml+xml"/>
  <Override PartName="/ppt/ink/ink344.xml" ContentType="application/inkml+xml"/>
  <Override PartName="/ppt/ink/ink345.xml" ContentType="application/inkml+xml"/>
  <Override PartName="/ppt/ink/ink346.xml" ContentType="application/inkml+xml"/>
  <Override PartName="/ppt/ink/ink347.xml" ContentType="application/inkml+xml"/>
  <Override PartName="/ppt/ink/ink348.xml" ContentType="application/inkml+xml"/>
  <Override PartName="/ppt/ink/ink349.xml" ContentType="application/inkml+xml"/>
  <Override PartName="/ppt/ink/ink350.xml" ContentType="application/inkml+xml"/>
  <Override PartName="/ppt/ink/ink351.xml" ContentType="application/inkml+xml"/>
  <Override PartName="/ppt/ink/ink352.xml" ContentType="application/inkml+xml"/>
  <Override PartName="/ppt/ink/ink353.xml" ContentType="application/inkml+xml"/>
  <Override PartName="/ppt/ink/ink354.xml" ContentType="application/inkml+xml"/>
  <Override PartName="/ppt/ink/ink355.xml" ContentType="application/inkml+xml"/>
  <Override PartName="/ppt/ink/ink356.xml" ContentType="application/inkml+xml"/>
  <Override PartName="/ppt/ink/ink357.xml" ContentType="application/inkml+xml"/>
  <Override PartName="/ppt/ink/ink358.xml" ContentType="application/inkml+xml"/>
  <Override PartName="/ppt/ink/ink359.xml" ContentType="application/inkml+xml"/>
  <Override PartName="/ppt/ink/ink360.xml" ContentType="application/inkml+xml"/>
  <Override PartName="/ppt/ink/ink361.xml" ContentType="application/inkml+xml"/>
  <Override PartName="/ppt/ink/ink362.xml" ContentType="application/inkml+xml"/>
  <Override PartName="/ppt/ink/ink363.xml" ContentType="application/inkml+xml"/>
  <Override PartName="/ppt/ink/ink364.xml" ContentType="application/inkml+xml"/>
  <Override PartName="/ppt/ink/ink365.xml" ContentType="application/inkml+xml"/>
  <Override PartName="/ppt/ink/ink366.xml" ContentType="application/inkml+xml"/>
  <Override PartName="/ppt/ink/ink367.xml" ContentType="application/inkml+xml"/>
  <Override PartName="/ppt/ink/ink368.xml" ContentType="application/inkml+xml"/>
  <Override PartName="/ppt/ink/ink369.xml" ContentType="application/inkml+xml"/>
  <Override PartName="/ppt/ink/ink370.xml" ContentType="application/inkml+xml"/>
  <Override PartName="/ppt/ink/ink371.xml" ContentType="application/inkml+xml"/>
  <Override PartName="/ppt/ink/ink372.xml" ContentType="application/inkml+xml"/>
  <Override PartName="/ppt/ink/ink373.xml" ContentType="application/inkml+xml"/>
  <Override PartName="/ppt/ink/ink374.xml" ContentType="application/inkml+xml"/>
  <Override PartName="/ppt/ink/ink375.xml" ContentType="application/inkml+xml"/>
  <Override PartName="/ppt/ink/ink376.xml" ContentType="application/inkml+xml"/>
  <Override PartName="/ppt/ink/ink377.xml" ContentType="application/inkml+xml"/>
  <Override PartName="/ppt/ink/ink378.xml" ContentType="application/inkml+xml"/>
  <Override PartName="/ppt/ink/ink379.xml" ContentType="application/inkml+xml"/>
  <Override PartName="/ppt/ink/ink380.xml" ContentType="application/inkml+xml"/>
  <Override PartName="/ppt/ink/ink381.xml" ContentType="application/inkml+xml"/>
  <Override PartName="/ppt/ink/ink382.xml" ContentType="application/inkml+xml"/>
  <Override PartName="/ppt/ink/ink383.xml" ContentType="application/inkml+xml"/>
  <Override PartName="/ppt/ink/ink384.xml" ContentType="application/inkml+xml"/>
  <Override PartName="/ppt/ink/ink385.xml" ContentType="application/inkml+xml"/>
  <Override PartName="/ppt/ink/ink386.xml" ContentType="application/inkml+xml"/>
  <Override PartName="/ppt/ink/ink387.xml" ContentType="application/inkml+xml"/>
  <Override PartName="/ppt/ink/ink388.xml" ContentType="application/inkml+xml"/>
  <Override PartName="/ppt/ink/ink389.xml" ContentType="application/inkml+xml"/>
  <Override PartName="/ppt/ink/ink390.xml" ContentType="application/inkml+xml"/>
  <Override PartName="/ppt/ink/ink391.xml" ContentType="application/inkml+xml"/>
  <Override PartName="/ppt/ink/ink392.xml" ContentType="application/inkml+xml"/>
  <Override PartName="/ppt/ink/ink393.xml" ContentType="application/inkml+xml"/>
  <Override PartName="/ppt/ink/ink394.xml" ContentType="application/inkml+xml"/>
  <Override PartName="/ppt/ink/ink395.xml" ContentType="application/inkml+xml"/>
  <Override PartName="/ppt/ink/ink396.xml" ContentType="application/inkml+xml"/>
  <Override PartName="/ppt/ink/ink397.xml" ContentType="application/inkml+xml"/>
  <Override PartName="/ppt/ink/ink398.xml" ContentType="application/inkml+xml"/>
  <Override PartName="/ppt/ink/ink399.xml" ContentType="application/inkml+xml"/>
  <Override PartName="/ppt/ink/ink400.xml" ContentType="application/inkml+xml"/>
  <Override PartName="/ppt/ink/ink401.xml" ContentType="application/inkml+xml"/>
  <Override PartName="/ppt/ink/ink402.xml" ContentType="application/inkml+xml"/>
  <Override PartName="/ppt/ink/ink403.xml" ContentType="application/inkml+xml"/>
  <Override PartName="/ppt/ink/ink404.xml" ContentType="application/inkml+xml"/>
  <Override PartName="/ppt/ink/ink405.xml" ContentType="application/inkml+xml"/>
  <Override PartName="/ppt/ink/ink406.xml" ContentType="application/inkml+xml"/>
  <Override PartName="/ppt/ink/ink407.xml" ContentType="application/inkml+xml"/>
  <Override PartName="/ppt/ink/ink408.xml" ContentType="application/inkml+xml"/>
  <Override PartName="/ppt/ink/ink409.xml" ContentType="application/inkml+xml"/>
  <Override PartName="/ppt/ink/ink410.xml" ContentType="application/inkml+xml"/>
  <Override PartName="/ppt/ink/ink411.xml" ContentType="application/inkml+xml"/>
  <Override PartName="/ppt/tags/tag77.xml" ContentType="application/vnd.openxmlformats-officedocument.presentationml.tags+xml"/>
  <Override PartName="/ppt/ink/ink412.xml" ContentType="application/inkml+xml"/>
  <Override PartName="/ppt/ink/ink413.xml" ContentType="application/inkml+xml"/>
  <Override PartName="/ppt/ink/ink414.xml" ContentType="application/inkml+xml"/>
  <Override PartName="/ppt/ink/ink415.xml" ContentType="application/inkml+xml"/>
  <Override PartName="/ppt/ink/ink416.xml" ContentType="application/inkml+xml"/>
  <Override PartName="/ppt/ink/ink417.xml" ContentType="application/inkml+xml"/>
  <Override PartName="/ppt/ink/ink418.xml" ContentType="application/inkml+xml"/>
  <Override PartName="/ppt/ink/ink419.xml" ContentType="application/inkml+xml"/>
  <Override PartName="/ppt/ink/ink420.xml" ContentType="application/inkml+xml"/>
  <Override PartName="/ppt/ink/ink421.xml" ContentType="application/inkml+xml"/>
  <Override PartName="/ppt/ink/ink422.xml" ContentType="application/inkml+xml"/>
  <Override PartName="/ppt/ink/ink423.xml" ContentType="application/inkml+xml"/>
  <Override PartName="/ppt/ink/ink424.xml" ContentType="application/inkml+xml"/>
  <Override PartName="/ppt/ink/ink425.xml" ContentType="application/inkml+xml"/>
  <Override PartName="/ppt/ink/ink426.xml" ContentType="application/inkml+xml"/>
  <Override PartName="/ppt/ink/ink427.xml" ContentType="application/inkml+xml"/>
  <Override PartName="/ppt/ink/ink428.xml" ContentType="application/inkml+xml"/>
  <Override PartName="/ppt/ink/ink429.xml" ContentType="application/inkml+xml"/>
  <Override PartName="/ppt/ink/ink430.xml" ContentType="application/inkml+xml"/>
  <Override PartName="/ppt/ink/ink431.xml" ContentType="application/inkml+xml"/>
  <Override PartName="/ppt/ink/ink432.xml" ContentType="application/inkml+xml"/>
  <Override PartName="/ppt/ink/ink433.xml" ContentType="application/inkml+xml"/>
  <Override PartName="/ppt/ink/ink434.xml" ContentType="application/inkml+xml"/>
  <Override PartName="/ppt/ink/ink435.xml" ContentType="application/inkml+xml"/>
  <Override PartName="/ppt/ink/ink436.xml" ContentType="application/inkml+xml"/>
  <Override PartName="/ppt/ink/ink437.xml" ContentType="application/inkml+xml"/>
  <Override PartName="/ppt/ink/ink438.xml" ContentType="application/inkml+xml"/>
  <Override PartName="/ppt/ink/ink439.xml" ContentType="application/inkml+xml"/>
  <Override PartName="/ppt/ink/ink440.xml" ContentType="application/inkml+xml"/>
  <Override PartName="/ppt/ink/ink441.xml" ContentType="application/inkml+xml"/>
  <Override PartName="/ppt/ink/ink442.xml" ContentType="application/inkml+xml"/>
  <Override PartName="/ppt/ink/ink443.xml" ContentType="application/inkml+xml"/>
  <Override PartName="/ppt/ink/ink444.xml" ContentType="application/inkml+xml"/>
  <Override PartName="/ppt/ink/ink445.xml" ContentType="application/inkml+xml"/>
  <Override PartName="/ppt/ink/ink446.xml" ContentType="application/inkml+xml"/>
  <Override PartName="/ppt/ink/ink447.xml" ContentType="application/inkml+xml"/>
  <Override PartName="/ppt/ink/ink448.xml" ContentType="application/inkml+xml"/>
  <Override PartName="/ppt/ink/ink449.xml" ContentType="application/inkml+xml"/>
  <Override PartName="/ppt/ink/ink450.xml" ContentType="application/inkml+xml"/>
  <Override PartName="/ppt/ink/ink451.xml" ContentType="application/inkml+xml"/>
  <Override PartName="/ppt/ink/ink452.xml" ContentType="application/inkml+xml"/>
  <Override PartName="/ppt/ink/ink453.xml" ContentType="application/inkml+xml"/>
  <Override PartName="/ppt/ink/ink454.xml" ContentType="application/inkml+xml"/>
  <Override PartName="/ppt/ink/ink455.xml" ContentType="application/inkml+xml"/>
  <Override PartName="/ppt/ink/ink456.xml" ContentType="application/inkml+xml"/>
  <Override PartName="/ppt/ink/ink457.xml" ContentType="application/inkml+xml"/>
  <Override PartName="/ppt/ink/ink458.xml" ContentType="application/inkml+xml"/>
  <Override PartName="/ppt/ink/ink459.xml" ContentType="application/inkml+xml"/>
  <Override PartName="/ppt/ink/ink460.xml" ContentType="application/inkml+xml"/>
  <Override PartName="/ppt/ink/ink461.xml" ContentType="application/inkml+xml"/>
  <Override PartName="/ppt/ink/ink462.xml" ContentType="application/inkml+xml"/>
  <Override PartName="/ppt/ink/ink463.xml" ContentType="application/inkml+xml"/>
  <Override PartName="/ppt/ink/ink464.xml" ContentType="application/inkml+xml"/>
  <Override PartName="/ppt/ink/ink465.xml" ContentType="application/inkml+xml"/>
  <Override PartName="/ppt/ink/ink466.xml" ContentType="application/inkml+xml"/>
  <Override PartName="/ppt/ink/ink467.xml" ContentType="application/inkml+xml"/>
  <Override PartName="/ppt/ink/ink468.xml" ContentType="application/inkml+xml"/>
  <Override PartName="/ppt/ink/ink469.xml" ContentType="application/inkml+xml"/>
  <Override PartName="/ppt/ink/ink470.xml" ContentType="application/inkml+xml"/>
  <Override PartName="/ppt/ink/ink471.xml" ContentType="application/inkml+xml"/>
  <Override PartName="/ppt/ink/ink472.xml" ContentType="application/inkml+xml"/>
  <Override PartName="/ppt/ink/ink473.xml" ContentType="application/inkml+xml"/>
  <Override PartName="/ppt/ink/ink474.xml" ContentType="application/inkml+xml"/>
  <Override PartName="/ppt/ink/ink475.xml" ContentType="application/inkml+xml"/>
  <Override PartName="/ppt/ink/ink476.xml" ContentType="application/inkml+xml"/>
  <Override PartName="/ppt/ink/ink477.xml" ContentType="application/inkml+xml"/>
  <Override PartName="/ppt/ink/ink478.xml" ContentType="application/inkml+xml"/>
  <Override PartName="/ppt/ink/ink479.xml" ContentType="application/inkml+xml"/>
  <Override PartName="/ppt/ink/ink480.xml" ContentType="application/inkml+xml"/>
  <Override PartName="/ppt/ink/ink481.xml" ContentType="application/inkml+xml"/>
  <Override PartName="/ppt/ink/ink482.xml" ContentType="application/inkml+xml"/>
  <Override PartName="/ppt/ink/ink483.xml" ContentType="application/inkml+xml"/>
  <Override PartName="/ppt/ink/ink484.xml" ContentType="application/inkml+xml"/>
  <Override PartName="/ppt/ink/ink485.xml" ContentType="application/inkml+xml"/>
  <Override PartName="/ppt/ink/ink486.xml" ContentType="application/inkml+xml"/>
  <Override PartName="/ppt/ink/ink487.xml" ContentType="application/inkml+xml"/>
  <Override PartName="/ppt/ink/ink488.xml" ContentType="application/inkml+xml"/>
  <Override PartName="/ppt/ink/ink489.xml" ContentType="application/inkml+xml"/>
  <Override PartName="/ppt/ink/ink490.xml" ContentType="application/inkml+xml"/>
  <Override PartName="/ppt/ink/ink491.xml" ContentType="application/inkml+xml"/>
  <Override PartName="/ppt/ink/ink492.xml" ContentType="application/inkml+xml"/>
  <Override PartName="/ppt/ink/ink493.xml" ContentType="application/inkml+xml"/>
  <Override PartName="/ppt/ink/ink494.xml" ContentType="application/inkml+xml"/>
  <Override PartName="/ppt/ink/ink495.xml" ContentType="application/inkml+xml"/>
  <Override PartName="/ppt/ink/ink496.xml" ContentType="application/inkml+xml"/>
  <Override PartName="/ppt/ink/ink497.xml" ContentType="application/inkml+xml"/>
  <Override PartName="/ppt/ink/ink498.xml" ContentType="application/inkml+xml"/>
  <Override PartName="/ppt/ink/ink499.xml" ContentType="application/inkml+xml"/>
  <Override PartName="/ppt/ink/ink500.xml" ContentType="application/inkml+xml"/>
  <Override PartName="/ppt/ink/ink501.xml" ContentType="application/inkml+xml"/>
  <Override PartName="/ppt/ink/ink502.xml" ContentType="application/inkml+xml"/>
  <Override PartName="/ppt/ink/ink503.xml" ContentType="application/inkml+xml"/>
  <Override PartName="/ppt/ink/ink504.xml" ContentType="application/inkml+xml"/>
  <Override PartName="/ppt/tags/tag78.xml" ContentType="application/vnd.openxmlformats-officedocument.presentationml.tags+xml"/>
  <Override PartName="/ppt/ink/ink505.xml" ContentType="application/inkml+xml"/>
  <Override PartName="/ppt/ink/ink506.xml" ContentType="application/inkml+xml"/>
  <Override PartName="/ppt/ink/ink507.xml" ContentType="application/inkml+xml"/>
  <Override PartName="/ppt/ink/ink508.xml" ContentType="application/inkml+xml"/>
  <Override PartName="/ppt/ink/ink509.xml" ContentType="application/inkml+xml"/>
  <Override PartName="/ppt/ink/ink510.xml" ContentType="application/inkml+xml"/>
  <Override PartName="/ppt/ink/ink511.xml" ContentType="application/inkml+xml"/>
  <Override PartName="/ppt/ink/ink512.xml" ContentType="application/inkml+xml"/>
  <Override PartName="/ppt/ink/ink513.xml" ContentType="application/inkml+xml"/>
  <Override PartName="/ppt/ink/ink514.xml" ContentType="application/inkml+xml"/>
  <Override PartName="/ppt/ink/ink515.xml" ContentType="application/inkml+xml"/>
  <Override PartName="/ppt/ink/ink516.xml" ContentType="application/inkml+xml"/>
  <Override PartName="/ppt/ink/ink517.xml" ContentType="application/inkml+xml"/>
  <Override PartName="/ppt/ink/ink518.xml" ContentType="application/inkml+xml"/>
  <Override PartName="/ppt/ink/ink519.xml" ContentType="application/inkml+xml"/>
  <Override PartName="/ppt/ink/ink520.xml" ContentType="application/inkml+xml"/>
  <Override PartName="/ppt/ink/ink521.xml" ContentType="application/inkml+xml"/>
  <Override PartName="/ppt/ink/ink522.xml" ContentType="application/inkml+xml"/>
  <Override PartName="/ppt/ink/ink523.xml" ContentType="application/inkml+xml"/>
  <Override PartName="/ppt/ink/ink524.xml" ContentType="application/inkml+xml"/>
  <Override PartName="/ppt/ink/ink525.xml" ContentType="application/inkml+xml"/>
  <Override PartName="/ppt/ink/ink526.xml" ContentType="application/inkml+xml"/>
  <Override PartName="/ppt/ink/ink527.xml" ContentType="application/inkml+xml"/>
  <Override PartName="/ppt/ink/ink528.xml" ContentType="application/inkml+xml"/>
  <Override PartName="/ppt/ink/ink529.xml" ContentType="application/inkml+xml"/>
  <Override PartName="/ppt/ink/ink530.xml" ContentType="application/inkml+xml"/>
  <Override PartName="/ppt/ink/ink531.xml" ContentType="application/inkml+xml"/>
  <Override PartName="/ppt/ink/ink532.xml" ContentType="application/inkml+xml"/>
  <Override PartName="/ppt/ink/ink533.xml" ContentType="application/inkml+xml"/>
  <Override PartName="/ppt/ink/ink534.xml" ContentType="application/inkml+xml"/>
  <Override PartName="/ppt/ink/ink535.xml" ContentType="application/inkml+xml"/>
  <Override PartName="/ppt/ink/ink536.xml" ContentType="application/inkml+xml"/>
  <Override PartName="/ppt/ink/ink537.xml" ContentType="application/inkml+xml"/>
  <Override PartName="/ppt/ink/ink538.xml" ContentType="application/inkml+xml"/>
  <Override PartName="/ppt/ink/ink539.xml" ContentType="application/inkml+xml"/>
  <Override PartName="/ppt/ink/ink540.xml" ContentType="application/inkml+xml"/>
  <Override PartName="/ppt/ink/ink541.xml" ContentType="application/inkml+xml"/>
  <Override PartName="/ppt/ink/ink542.xml" ContentType="application/inkml+xml"/>
  <Override PartName="/ppt/ink/ink543.xml" ContentType="application/inkml+xml"/>
  <Override PartName="/ppt/ink/ink544.xml" ContentType="application/inkml+xml"/>
  <Override PartName="/ppt/ink/ink545.xml" ContentType="application/inkml+xml"/>
  <Override PartName="/ppt/ink/ink546.xml" ContentType="application/inkml+xml"/>
  <Override PartName="/ppt/ink/ink547.xml" ContentType="application/inkml+xml"/>
  <Override PartName="/ppt/ink/ink548.xml" ContentType="application/inkml+xml"/>
  <Override PartName="/ppt/ink/ink549.xml" ContentType="application/inkml+xml"/>
  <Override PartName="/ppt/ink/ink550.xml" ContentType="application/inkml+xml"/>
  <Override PartName="/ppt/ink/ink551.xml" ContentType="application/inkml+xml"/>
  <Override PartName="/ppt/ink/ink552.xml" ContentType="application/inkml+xml"/>
  <Override PartName="/ppt/ink/ink553.xml" ContentType="application/inkml+xml"/>
  <Override PartName="/ppt/ink/ink554.xml" ContentType="application/inkml+xml"/>
  <Override PartName="/ppt/ink/ink555.xml" ContentType="application/inkml+xml"/>
  <Override PartName="/ppt/ink/ink556.xml" ContentType="application/inkml+xml"/>
  <Override PartName="/ppt/ink/ink557.xml" ContentType="application/inkml+xml"/>
  <Override PartName="/ppt/ink/ink558.xml" ContentType="application/inkml+xml"/>
  <Override PartName="/ppt/ink/ink559.xml" ContentType="application/inkml+xml"/>
  <Override PartName="/ppt/ink/ink560.xml" ContentType="application/inkml+xml"/>
  <Override PartName="/ppt/ink/ink561.xml" ContentType="application/inkml+xml"/>
  <Override PartName="/ppt/ink/ink562.xml" ContentType="application/inkml+xml"/>
  <Override PartName="/ppt/ink/ink563.xml" ContentType="application/inkml+xml"/>
  <Override PartName="/ppt/ink/ink564.xml" ContentType="application/inkml+xml"/>
  <Override PartName="/ppt/ink/ink565.xml" ContentType="application/inkml+xml"/>
  <Override PartName="/ppt/ink/ink566.xml" ContentType="application/inkml+xml"/>
  <Override PartName="/ppt/ink/ink567.xml" ContentType="application/inkml+xml"/>
  <Override PartName="/ppt/ink/ink568.xml" ContentType="application/inkml+xml"/>
  <Override PartName="/ppt/ink/ink569.xml" ContentType="application/inkml+xml"/>
  <Override PartName="/ppt/ink/ink570.xml" ContentType="application/inkml+xml"/>
  <Override PartName="/ppt/ink/ink571.xml" ContentType="application/inkml+xml"/>
  <Override PartName="/ppt/ink/ink572.xml" ContentType="application/inkml+xml"/>
  <Override PartName="/ppt/ink/ink573.xml" ContentType="application/inkml+xml"/>
  <Override PartName="/ppt/ink/ink574.xml" ContentType="application/inkml+xml"/>
  <Override PartName="/ppt/ink/ink575.xml" ContentType="application/inkml+xml"/>
  <Override PartName="/ppt/ink/ink576.xml" ContentType="application/inkml+xml"/>
  <Override PartName="/ppt/ink/ink577.xml" ContentType="application/inkml+xml"/>
  <Override PartName="/ppt/ink/ink578.xml" ContentType="application/inkml+xml"/>
  <Override PartName="/ppt/ink/ink579.xml" ContentType="application/inkml+xml"/>
  <Override PartName="/ppt/ink/ink580.xml" ContentType="application/inkml+xml"/>
  <Override PartName="/ppt/ink/ink581.xml" ContentType="application/inkml+xml"/>
  <Override PartName="/ppt/ink/ink582.xml" ContentType="application/inkml+xml"/>
  <Override PartName="/ppt/ink/ink583.xml" ContentType="application/inkml+xml"/>
  <Override PartName="/ppt/ink/ink584.xml" ContentType="application/inkml+xml"/>
  <Override PartName="/ppt/ink/ink585.xml" ContentType="application/inkml+xml"/>
  <Override PartName="/ppt/ink/ink586.xml" ContentType="application/inkml+xml"/>
  <Override PartName="/ppt/ink/ink587.xml" ContentType="application/inkml+xml"/>
  <Override PartName="/ppt/ink/ink588.xml" ContentType="application/inkml+xml"/>
  <Override PartName="/ppt/ink/ink589.xml" ContentType="application/inkml+xml"/>
  <Override PartName="/ppt/ink/ink590.xml" ContentType="application/inkml+xml"/>
  <Override PartName="/ppt/ink/ink591.xml" ContentType="application/inkml+xml"/>
  <Override PartName="/ppt/ink/ink592.xml" ContentType="application/inkml+xml"/>
  <Override PartName="/ppt/ink/ink593.xml" ContentType="application/inkml+xml"/>
  <Override PartName="/ppt/ink/ink594.xml" ContentType="application/inkml+xml"/>
  <Override PartName="/ppt/ink/ink595.xml" ContentType="application/inkml+xml"/>
  <Override PartName="/ppt/ink/ink596.xml" ContentType="application/inkml+xml"/>
  <Override PartName="/ppt/ink/ink597.xml" ContentType="application/inkml+xml"/>
  <Override PartName="/ppt/ink/ink598.xml" ContentType="application/inkml+xml"/>
  <Override PartName="/ppt/ink/ink599.xml" ContentType="application/inkml+xml"/>
  <Override PartName="/ppt/ink/ink600.xml" ContentType="application/inkml+xml"/>
  <Override PartName="/ppt/ink/ink601.xml" ContentType="application/inkml+xml"/>
  <Override PartName="/ppt/ink/ink602.xml" ContentType="application/inkml+xml"/>
  <Override PartName="/ppt/ink/ink603.xml" ContentType="application/inkml+xml"/>
  <Override PartName="/ppt/ink/ink604.xml" ContentType="application/inkml+xml"/>
  <Override PartName="/ppt/ink/ink605.xml" ContentType="application/inkml+xml"/>
  <Override PartName="/ppt/ink/ink606.xml" ContentType="application/inkml+xml"/>
  <Override PartName="/ppt/ink/ink607.xml" ContentType="application/inkml+xml"/>
  <Override PartName="/ppt/ink/ink608.xml" ContentType="application/inkml+xml"/>
  <Override PartName="/ppt/ink/ink609.xml" ContentType="application/inkml+xml"/>
  <Override PartName="/ppt/ink/ink610.xml" ContentType="application/inkml+xml"/>
  <Override PartName="/ppt/ink/ink611.xml" ContentType="application/inkml+xml"/>
  <Override PartName="/ppt/ink/ink612.xml" ContentType="application/inkml+xml"/>
  <Override PartName="/ppt/ink/ink613.xml" ContentType="application/inkml+xml"/>
  <Override PartName="/ppt/ink/ink614.xml" ContentType="application/inkml+xml"/>
  <Override PartName="/ppt/ink/ink615.xml" ContentType="application/inkml+xml"/>
  <Override PartName="/ppt/ink/ink616.xml" ContentType="application/inkml+xml"/>
  <Override PartName="/ppt/ink/ink617.xml" ContentType="application/inkml+xml"/>
  <Override PartName="/ppt/ink/ink618.xml" ContentType="application/inkml+xml"/>
  <Override PartName="/ppt/ink/ink619.xml" ContentType="application/inkml+xml"/>
  <Override PartName="/ppt/ink/ink620.xml" ContentType="application/inkml+xml"/>
  <Override PartName="/ppt/ink/ink621.xml" ContentType="application/inkml+xml"/>
  <Override PartName="/ppt/ink/ink622.xml" ContentType="application/inkml+xml"/>
  <Override PartName="/ppt/ink/ink623.xml" ContentType="application/inkml+xml"/>
  <Override PartName="/ppt/ink/ink624.xml" ContentType="application/inkml+xml"/>
  <Override PartName="/ppt/ink/ink625.xml" ContentType="application/inkml+xml"/>
  <Override PartName="/ppt/ink/ink626.xml" ContentType="application/inkml+xml"/>
  <Override PartName="/ppt/ink/ink627.xml" ContentType="application/inkml+xml"/>
  <Override PartName="/ppt/ink/ink628.xml" ContentType="application/inkml+xml"/>
  <Override PartName="/ppt/ink/ink629.xml" ContentType="application/inkml+xml"/>
  <Override PartName="/ppt/ink/ink630.xml" ContentType="application/inkml+xml"/>
  <Override PartName="/ppt/ink/ink631.xml" ContentType="application/inkml+xml"/>
  <Override PartName="/ppt/ink/ink632.xml" ContentType="application/inkml+xml"/>
  <Override PartName="/ppt/ink/ink633.xml" ContentType="application/inkml+xml"/>
  <Override PartName="/ppt/ink/ink634.xml" ContentType="application/inkml+xml"/>
  <Override PartName="/ppt/ink/ink635.xml" ContentType="application/inkml+xml"/>
  <Override PartName="/ppt/ink/ink636.xml" ContentType="application/inkml+xml"/>
  <Override PartName="/ppt/ink/ink637.xml" ContentType="application/inkml+xml"/>
  <Override PartName="/ppt/ink/ink638.xml" ContentType="application/inkml+xml"/>
  <Override PartName="/ppt/ink/ink639.xml" ContentType="application/inkml+xml"/>
  <Override PartName="/ppt/ink/ink640.xml" ContentType="application/inkml+xml"/>
  <Override PartName="/ppt/ink/ink641.xml" ContentType="application/inkml+xml"/>
  <Override PartName="/ppt/ink/ink642.xml" ContentType="application/inkml+xml"/>
  <Override PartName="/ppt/ink/ink643.xml" ContentType="application/inkml+xml"/>
  <Override PartName="/ppt/ink/ink644.xml" ContentType="application/inkml+xml"/>
  <Override PartName="/ppt/ink/ink645.xml" ContentType="application/inkml+xml"/>
  <Override PartName="/ppt/ink/ink646.xml" ContentType="application/inkml+xml"/>
  <Override PartName="/ppt/ink/ink647.xml" ContentType="application/inkml+xml"/>
  <Override PartName="/ppt/ink/ink648.xml" ContentType="application/inkml+xml"/>
  <Override PartName="/ppt/ink/ink649.xml" ContentType="application/inkml+xml"/>
  <Override PartName="/ppt/ink/ink650.xml" ContentType="application/inkml+xml"/>
  <Override PartName="/ppt/ink/ink651.xml" ContentType="application/inkml+xml"/>
  <Override PartName="/ppt/ink/ink652.xml" ContentType="application/inkml+xml"/>
  <Override PartName="/ppt/ink/ink653.xml" ContentType="application/inkml+xml"/>
  <Override PartName="/ppt/ink/ink654.xml" ContentType="application/inkml+xml"/>
  <Override PartName="/ppt/ink/ink655.xml" ContentType="application/inkml+xml"/>
  <Override PartName="/ppt/ink/ink656.xml" ContentType="application/inkml+xml"/>
  <Override PartName="/ppt/ink/ink657.xml" ContentType="application/inkml+xml"/>
  <Override PartName="/ppt/ink/ink658.xml" ContentType="application/inkml+xml"/>
  <Override PartName="/ppt/ink/ink659.xml" ContentType="application/inkml+xml"/>
  <Override PartName="/ppt/ink/ink660.xml" ContentType="application/inkml+xml"/>
  <Override PartName="/ppt/ink/ink661.xml" ContentType="application/inkml+xml"/>
  <Override PartName="/ppt/ink/ink662.xml" ContentType="application/inkml+xml"/>
  <Override PartName="/ppt/ink/ink663.xml" ContentType="application/inkml+xml"/>
  <Override PartName="/ppt/ink/ink664.xml" ContentType="application/inkml+xml"/>
  <Override PartName="/ppt/ink/ink665.xml" ContentType="application/inkml+xml"/>
  <Override PartName="/ppt/ink/ink666.xml" ContentType="application/inkml+xml"/>
  <Override PartName="/ppt/ink/ink667.xml" ContentType="application/inkml+xml"/>
  <Override PartName="/ppt/ink/ink668.xml" ContentType="application/inkml+xml"/>
  <Override PartName="/ppt/ink/ink669.xml" ContentType="application/inkml+xml"/>
  <Override PartName="/ppt/ink/ink670.xml" ContentType="application/inkml+xml"/>
  <Override PartName="/ppt/ink/ink671.xml" ContentType="application/inkml+xml"/>
  <Override PartName="/ppt/ink/ink672.xml" ContentType="application/inkml+xml"/>
  <Override PartName="/ppt/ink/ink673.xml" ContentType="application/inkml+xml"/>
  <Override PartName="/ppt/ink/ink674.xml" ContentType="application/inkml+xml"/>
  <Override PartName="/ppt/ink/ink675.xml" ContentType="application/inkml+xml"/>
  <Override PartName="/ppt/ink/ink676.xml" ContentType="application/inkml+xml"/>
  <Override PartName="/ppt/ink/ink677.xml" ContentType="application/inkml+xml"/>
  <Override PartName="/ppt/ink/ink678.xml" ContentType="application/inkml+xml"/>
  <Override PartName="/ppt/ink/ink679.xml" ContentType="application/inkml+xml"/>
  <Override PartName="/ppt/ink/ink680.xml" ContentType="application/inkml+xml"/>
  <Override PartName="/ppt/ink/ink681.xml" ContentType="application/inkml+xml"/>
  <Override PartName="/ppt/ink/ink682.xml" ContentType="application/inkml+xml"/>
  <Override PartName="/ppt/ink/ink683.xml" ContentType="application/inkml+xml"/>
  <Override PartName="/ppt/ink/ink684.xml" ContentType="application/inkml+xml"/>
  <Override PartName="/ppt/ink/ink685.xml" ContentType="application/inkml+xml"/>
  <Override PartName="/ppt/ink/ink686.xml" ContentType="application/inkml+xml"/>
  <Override PartName="/ppt/ink/ink687.xml" ContentType="application/inkml+xml"/>
  <Override PartName="/ppt/ink/ink688.xml" ContentType="application/inkml+xml"/>
  <Override PartName="/ppt/ink/ink689.xml" ContentType="application/inkml+xml"/>
  <Override PartName="/ppt/ink/ink690.xml" ContentType="application/inkml+xml"/>
  <Override PartName="/ppt/ink/ink691.xml" ContentType="application/inkml+xml"/>
  <Override PartName="/ppt/ink/ink692.xml" ContentType="application/inkml+xml"/>
  <Override PartName="/ppt/ink/ink693.xml" ContentType="application/inkml+xml"/>
  <Override PartName="/ppt/ink/ink694.xml" ContentType="application/inkml+xml"/>
  <Override PartName="/ppt/ink/ink695.xml" ContentType="application/inkml+xml"/>
  <Override PartName="/ppt/ink/ink696.xml" ContentType="application/inkml+xml"/>
  <Override PartName="/ppt/ink/ink697.xml" ContentType="application/inkml+xml"/>
  <Override PartName="/ppt/ink/ink698.xml" ContentType="application/inkml+xml"/>
  <Override PartName="/ppt/ink/ink699.xml" ContentType="application/inkml+xml"/>
  <Override PartName="/ppt/ink/ink700.xml" ContentType="application/inkml+xml"/>
  <Override PartName="/ppt/ink/ink701.xml" ContentType="application/inkml+xml"/>
  <Override PartName="/ppt/ink/ink702.xml" ContentType="application/inkml+xml"/>
  <Override PartName="/ppt/ink/ink703.xml" ContentType="application/inkml+xml"/>
  <Override PartName="/ppt/ink/ink704.xml" ContentType="application/inkml+xml"/>
  <Override PartName="/ppt/ink/ink705.xml" ContentType="application/inkml+xml"/>
  <Override PartName="/ppt/ink/ink706.xml" ContentType="application/inkml+xml"/>
  <Override PartName="/ppt/ink/ink707.xml" ContentType="application/inkml+xml"/>
  <Override PartName="/ppt/ink/ink708.xml" ContentType="application/inkml+xml"/>
  <Override PartName="/ppt/ink/ink709.xml" ContentType="application/inkml+xml"/>
  <Override PartName="/ppt/ink/ink710.xml" ContentType="application/inkml+xml"/>
  <Override PartName="/ppt/ink/ink711.xml" ContentType="application/inkml+xml"/>
  <Override PartName="/ppt/ink/ink712.xml" ContentType="application/inkml+xml"/>
  <Override PartName="/ppt/ink/ink713.xml" ContentType="application/inkml+xml"/>
  <Override PartName="/ppt/ink/ink714.xml" ContentType="application/inkml+xml"/>
  <Override PartName="/ppt/ink/ink715.xml" ContentType="application/inkml+xml"/>
  <Override PartName="/ppt/ink/ink716.xml" ContentType="application/inkml+xml"/>
  <Override PartName="/ppt/ink/ink717.xml" ContentType="application/inkml+xml"/>
  <Override PartName="/ppt/ink/ink718.xml" ContentType="application/inkml+xml"/>
  <Override PartName="/ppt/ink/ink719.xml" ContentType="application/inkml+xml"/>
  <Override PartName="/ppt/ink/ink720.xml" ContentType="application/inkml+xml"/>
  <Override PartName="/ppt/ink/ink721.xml" ContentType="application/inkml+xml"/>
  <Override PartName="/ppt/ink/ink722.xml" ContentType="application/inkml+xml"/>
  <Override PartName="/ppt/ink/ink723.xml" ContentType="application/inkml+xml"/>
  <Override PartName="/ppt/ink/ink724.xml" ContentType="application/inkml+xml"/>
  <Override PartName="/ppt/ink/ink725.xml" ContentType="application/inkml+xml"/>
  <Override PartName="/ppt/ink/ink726.xml" ContentType="application/inkml+xml"/>
  <Override PartName="/ppt/ink/ink727.xml" ContentType="application/inkml+xml"/>
  <Override PartName="/ppt/ink/ink728.xml" ContentType="application/inkml+xml"/>
  <Override PartName="/ppt/ink/ink729.xml" ContentType="application/inkml+xml"/>
  <Override PartName="/ppt/ink/ink730.xml" ContentType="application/inkml+xml"/>
  <Override PartName="/ppt/ink/ink731.xml" ContentType="application/inkml+xml"/>
  <Override PartName="/ppt/ink/ink732.xml" ContentType="application/inkml+xml"/>
  <Override PartName="/ppt/ink/ink733.xml" ContentType="application/inkml+xml"/>
  <Override PartName="/ppt/ink/ink734.xml" ContentType="application/inkml+xml"/>
  <Override PartName="/ppt/ink/ink735.xml" ContentType="application/inkml+xml"/>
  <Override PartName="/ppt/ink/ink736.xml" ContentType="application/inkml+xml"/>
  <Override PartName="/ppt/ink/ink737.xml" ContentType="application/inkml+xml"/>
  <Override PartName="/ppt/ink/ink738.xml" ContentType="application/inkml+xml"/>
  <Override PartName="/ppt/ink/ink739.xml" ContentType="application/inkml+xml"/>
  <Override PartName="/ppt/ink/ink740.xml" ContentType="application/inkml+xml"/>
  <Override PartName="/ppt/ink/ink741.xml" ContentType="application/inkml+xml"/>
  <Override PartName="/ppt/ink/ink742.xml" ContentType="application/inkml+xml"/>
  <Override PartName="/ppt/ink/ink743.xml" ContentType="application/inkml+xml"/>
  <Override PartName="/ppt/ink/ink744.xml" ContentType="application/inkml+xml"/>
  <Override PartName="/ppt/ink/ink745.xml" ContentType="application/inkml+xml"/>
  <Override PartName="/ppt/ink/ink746.xml" ContentType="application/inkml+xml"/>
  <Override PartName="/ppt/ink/ink747.xml" ContentType="application/inkml+xml"/>
  <Override PartName="/ppt/ink/ink748.xml" ContentType="application/inkml+xml"/>
  <Override PartName="/ppt/ink/ink749.xml" ContentType="application/inkml+xml"/>
  <Override PartName="/ppt/ink/ink750.xml" ContentType="application/inkml+xml"/>
  <Override PartName="/ppt/ink/ink751.xml" ContentType="application/inkml+xml"/>
  <Override PartName="/ppt/ink/ink752.xml" ContentType="application/inkml+xml"/>
  <Override PartName="/ppt/ink/ink753.xml" ContentType="application/inkml+xml"/>
  <Override PartName="/ppt/ink/ink754.xml" ContentType="application/inkml+xml"/>
  <Override PartName="/ppt/ink/ink755.xml" ContentType="application/inkml+xml"/>
  <Override PartName="/ppt/ink/ink756.xml" ContentType="application/inkml+xml"/>
  <Override PartName="/ppt/ink/ink757.xml" ContentType="application/inkml+xml"/>
  <Override PartName="/ppt/ink/ink758.xml" ContentType="application/inkml+xml"/>
  <Override PartName="/ppt/ink/ink759.xml" ContentType="application/inkml+xml"/>
  <Override PartName="/ppt/ink/ink760.xml" ContentType="application/inkml+xml"/>
  <Override PartName="/ppt/ink/ink761.xml" ContentType="application/inkml+xml"/>
  <Override PartName="/ppt/ink/ink762.xml" ContentType="application/inkml+xml"/>
  <Override PartName="/ppt/ink/ink763.xml" ContentType="application/inkml+xml"/>
  <Override PartName="/ppt/ink/ink764.xml" ContentType="application/inkml+xml"/>
  <Override PartName="/ppt/ink/ink765.xml" ContentType="application/inkml+xml"/>
  <Override PartName="/ppt/ink/ink766.xml" ContentType="application/inkml+xml"/>
  <Override PartName="/ppt/ink/ink767.xml" ContentType="application/inkml+xml"/>
  <Override PartName="/ppt/ink/ink768.xml" ContentType="application/inkml+xml"/>
  <Override PartName="/ppt/ink/ink769.xml" ContentType="application/inkml+xml"/>
  <Override PartName="/ppt/ink/ink770.xml" ContentType="application/inkml+xml"/>
  <Override PartName="/ppt/ink/ink771.xml" ContentType="application/inkml+xml"/>
  <Override PartName="/ppt/ink/ink772.xml" ContentType="application/inkml+xml"/>
  <Override PartName="/ppt/ink/ink773.xml" ContentType="application/inkml+xml"/>
  <Override PartName="/ppt/ink/ink774.xml" ContentType="application/inkml+xml"/>
  <Override PartName="/ppt/ink/ink775.xml" ContentType="application/inkml+xml"/>
  <Override PartName="/ppt/ink/ink776.xml" ContentType="application/inkml+xml"/>
  <Override PartName="/ppt/ink/ink777.xml" ContentType="application/inkml+xml"/>
  <Override PartName="/ppt/ink/ink778.xml" ContentType="application/inkml+xml"/>
  <Override PartName="/ppt/ink/ink779.xml" ContentType="application/inkml+xml"/>
  <Override PartName="/ppt/tags/tag79.xml" ContentType="application/vnd.openxmlformats-officedocument.presentationml.tags+xml"/>
  <Override PartName="/ppt/ink/ink780.xml" ContentType="application/inkml+xml"/>
  <Override PartName="/ppt/ink/ink781.xml" ContentType="application/inkml+xml"/>
  <Override PartName="/ppt/ink/ink782.xml" ContentType="application/inkml+xml"/>
  <Override PartName="/ppt/ink/ink783.xml" ContentType="application/inkml+xml"/>
  <Override PartName="/ppt/ink/ink784.xml" ContentType="application/inkml+xml"/>
  <Override PartName="/ppt/ink/ink785.xml" ContentType="application/inkml+xml"/>
  <Override PartName="/ppt/ink/ink786.xml" ContentType="application/inkml+xml"/>
  <Override PartName="/ppt/ink/ink787.xml" ContentType="application/inkml+xml"/>
  <Override PartName="/ppt/ink/ink788.xml" ContentType="application/inkml+xml"/>
  <Override PartName="/ppt/ink/ink789.xml" ContentType="application/inkml+xml"/>
  <Override PartName="/ppt/ink/ink790.xml" ContentType="application/inkml+xml"/>
  <Override PartName="/ppt/ink/ink791.xml" ContentType="application/inkml+xml"/>
  <Override PartName="/ppt/ink/ink792.xml" ContentType="application/inkml+xml"/>
  <Override PartName="/ppt/ink/ink793.xml" ContentType="application/inkml+xml"/>
  <Override PartName="/ppt/ink/ink794.xml" ContentType="application/inkml+xml"/>
  <Override PartName="/ppt/ink/ink795.xml" ContentType="application/inkml+xml"/>
  <Override PartName="/ppt/ink/ink796.xml" ContentType="application/inkml+xml"/>
  <Override PartName="/ppt/ink/ink797.xml" ContentType="application/inkml+xml"/>
  <Override PartName="/ppt/ink/ink798.xml" ContentType="application/inkml+xml"/>
  <Override PartName="/ppt/ink/ink799.xml" ContentType="application/inkml+xml"/>
  <Override PartName="/ppt/ink/ink800.xml" ContentType="application/inkml+xml"/>
  <Override PartName="/ppt/ink/ink801.xml" ContentType="application/inkml+xml"/>
  <Override PartName="/ppt/ink/ink802.xml" ContentType="application/inkml+xml"/>
  <Override PartName="/ppt/ink/ink803.xml" ContentType="application/inkml+xml"/>
  <Override PartName="/ppt/ink/ink804.xml" ContentType="application/inkml+xml"/>
  <Override PartName="/ppt/ink/ink805.xml" ContentType="application/inkml+xml"/>
  <Override PartName="/ppt/ink/ink806.xml" ContentType="application/inkml+xml"/>
  <Override PartName="/ppt/ink/ink807.xml" ContentType="application/inkml+xml"/>
  <Override PartName="/ppt/ink/ink808.xml" ContentType="application/inkml+xml"/>
  <Override PartName="/ppt/ink/ink809.xml" ContentType="application/inkml+xml"/>
  <Override PartName="/ppt/ink/ink810.xml" ContentType="application/inkml+xml"/>
  <Override PartName="/ppt/ink/ink811.xml" ContentType="application/inkml+xml"/>
  <Override PartName="/ppt/ink/ink812.xml" ContentType="application/inkml+xml"/>
  <Override PartName="/ppt/ink/ink813.xml" ContentType="application/inkml+xml"/>
  <Override PartName="/ppt/ink/ink814.xml" ContentType="application/inkml+xml"/>
  <Override PartName="/ppt/ink/ink815.xml" ContentType="application/inkml+xml"/>
  <Override PartName="/ppt/ink/ink816.xml" ContentType="application/inkml+xml"/>
  <Override PartName="/ppt/ink/ink817.xml" ContentType="application/inkml+xml"/>
  <Override PartName="/ppt/ink/ink818.xml" ContentType="application/inkml+xml"/>
  <Override PartName="/ppt/ink/ink819.xml" ContentType="application/inkml+xml"/>
  <Override PartName="/ppt/ink/ink820.xml" ContentType="application/inkml+xml"/>
  <Override PartName="/ppt/ink/ink821.xml" ContentType="application/inkml+xml"/>
  <Override PartName="/ppt/ink/ink822.xml" ContentType="application/inkml+xml"/>
  <Override PartName="/ppt/ink/ink823.xml" ContentType="application/inkml+xml"/>
  <Override PartName="/ppt/ink/ink824.xml" ContentType="application/inkml+xml"/>
  <Override PartName="/ppt/ink/ink825.xml" ContentType="application/inkml+xml"/>
  <Override PartName="/ppt/ink/ink826.xml" ContentType="application/inkml+xml"/>
  <Override PartName="/ppt/ink/ink827.xml" ContentType="application/inkml+xml"/>
  <Override PartName="/ppt/ink/ink828.xml" ContentType="application/inkml+xml"/>
  <Override PartName="/ppt/ink/ink829.xml" ContentType="application/inkml+xml"/>
  <Override PartName="/ppt/ink/ink830.xml" ContentType="application/inkml+xml"/>
  <Override PartName="/ppt/ink/ink831.xml" ContentType="application/inkml+xml"/>
  <Override PartName="/ppt/ink/ink832.xml" ContentType="application/inkml+xml"/>
  <Override PartName="/ppt/ink/ink833.xml" ContentType="application/inkml+xml"/>
  <Override PartName="/ppt/ink/ink834.xml" ContentType="application/inkml+xml"/>
  <Override PartName="/ppt/ink/ink835.xml" ContentType="application/inkml+xml"/>
  <Override PartName="/ppt/ink/ink836.xml" ContentType="application/inkml+xml"/>
  <Override PartName="/ppt/ink/ink837.xml" ContentType="application/inkml+xml"/>
  <Override PartName="/ppt/ink/ink838.xml" ContentType="application/inkml+xml"/>
  <Override PartName="/ppt/ink/ink839.xml" ContentType="application/inkml+xml"/>
  <Override PartName="/ppt/ink/ink840.xml" ContentType="application/inkml+xml"/>
  <Override PartName="/ppt/ink/ink841.xml" ContentType="application/inkml+xml"/>
  <Override PartName="/ppt/ink/ink842.xml" ContentType="application/inkml+xml"/>
  <Override PartName="/ppt/ink/ink843.xml" ContentType="application/inkml+xml"/>
  <Override PartName="/ppt/ink/ink844.xml" ContentType="application/inkml+xml"/>
  <Override PartName="/ppt/ink/ink845.xml" ContentType="application/inkml+xml"/>
  <Override PartName="/ppt/ink/ink846.xml" ContentType="application/inkml+xml"/>
  <Override PartName="/ppt/ink/ink847.xml" ContentType="application/inkml+xml"/>
  <Override PartName="/ppt/ink/ink848.xml" ContentType="application/inkml+xml"/>
  <Override PartName="/ppt/ink/ink849.xml" ContentType="application/inkml+xml"/>
  <Override PartName="/ppt/ink/ink850.xml" ContentType="application/inkml+xml"/>
  <Override PartName="/ppt/ink/ink851.xml" ContentType="application/inkml+xml"/>
  <Override PartName="/ppt/ink/ink852.xml" ContentType="application/inkml+xml"/>
  <Override PartName="/ppt/ink/ink853.xml" ContentType="application/inkml+xml"/>
  <Override PartName="/ppt/ink/ink854.xml" ContentType="application/inkml+xml"/>
  <Override PartName="/ppt/ink/ink855.xml" ContentType="application/inkml+xml"/>
  <Override PartName="/ppt/ink/ink856.xml" ContentType="application/inkml+xml"/>
  <Override PartName="/ppt/ink/ink857.xml" ContentType="application/inkml+xml"/>
  <Override PartName="/ppt/ink/ink858.xml" ContentType="application/inkml+xml"/>
  <Override PartName="/ppt/ink/ink859.xml" ContentType="application/inkml+xml"/>
  <Override PartName="/ppt/ink/ink860.xml" ContentType="application/inkml+xml"/>
  <Override PartName="/ppt/ink/ink861.xml" ContentType="application/inkml+xml"/>
  <Override PartName="/ppt/ink/ink862.xml" ContentType="application/inkml+xml"/>
  <Override PartName="/ppt/ink/ink863.xml" ContentType="application/inkml+xml"/>
  <Override PartName="/ppt/ink/ink864.xml" ContentType="application/inkml+xml"/>
  <Override PartName="/ppt/ink/ink865.xml" ContentType="application/inkml+xml"/>
  <Override PartName="/ppt/ink/ink866.xml" ContentType="application/inkml+xml"/>
  <Override PartName="/ppt/ink/ink867.xml" ContentType="application/inkml+xml"/>
  <Override PartName="/ppt/ink/ink868.xml" ContentType="application/inkml+xml"/>
  <Override PartName="/ppt/ink/ink869.xml" ContentType="application/inkml+xml"/>
  <Override PartName="/ppt/ink/ink870.xml" ContentType="application/inkml+xml"/>
  <Override PartName="/ppt/ink/ink871.xml" ContentType="application/inkml+xml"/>
  <Override PartName="/ppt/ink/ink872.xml" ContentType="application/inkml+xml"/>
  <Override PartName="/ppt/ink/ink873.xml" ContentType="application/inkml+xml"/>
  <Override PartName="/ppt/ink/ink874.xml" ContentType="application/inkml+xml"/>
  <Override PartName="/ppt/ink/ink875.xml" ContentType="application/inkml+xml"/>
  <Override PartName="/ppt/ink/ink876.xml" ContentType="application/inkml+xml"/>
  <Override PartName="/ppt/ink/ink877.xml" ContentType="application/inkml+xml"/>
  <Override PartName="/ppt/ink/ink878.xml" ContentType="application/inkml+xml"/>
  <Override PartName="/ppt/ink/ink879.xml" ContentType="application/inkml+xml"/>
  <Override PartName="/ppt/ink/ink880.xml" ContentType="application/inkml+xml"/>
  <Override PartName="/ppt/ink/ink881.xml" ContentType="application/inkml+xml"/>
  <Override PartName="/ppt/ink/ink882.xml" ContentType="application/inkml+xml"/>
  <Override PartName="/ppt/ink/ink883.xml" ContentType="application/inkml+xml"/>
  <Override PartName="/ppt/ink/ink884.xml" ContentType="application/inkml+xml"/>
  <Override PartName="/ppt/ink/ink885.xml" ContentType="application/inkml+xml"/>
  <Override PartName="/ppt/ink/ink886.xml" ContentType="application/inkml+xml"/>
  <Override PartName="/ppt/ink/ink887.xml" ContentType="application/inkml+xml"/>
  <Override PartName="/ppt/ink/ink888.xml" ContentType="application/inkml+xml"/>
  <Override PartName="/ppt/ink/ink889.xml" ContentType="application/inkml+xml"/>
  <Override PartName="/ppt/ink/ink890.xml" ContentType="application/inkml+xml"/>
  <Override PartName="/ppt/ink/ink891.xml" ContentType="application/inkml+xml"/>
  <Override PartName="/ppt/ink/ink892.xml" ContentType="application/inkml+xml"/>
  <Override PartName="/ppt/ink/ink893.xml" ContentType="application/inkml+xml"/>
  <Override PartName="/ppt/ink/ink894.xml" ContentType="application/inkml+xml"/>
  <Override PartName="/ppt/ink/ink895.xml" ContentType="application/inkml+xml"/>
  <Override PartName="/ppt/ink/ink896.xml" ContentType="application/inkml+xml"/>
  <Override PartName="/ppt/ink/ink897.xml" ContentType="application/inkml+xml"/>
  <Override PartName="/ppt/ink/ink898.xml" ContentType="application/inkml+xml"/>
  <Override PartName="/ppt/ink/ink899.xml" ContentType="application/inkml+xml"/>
  <Override PartName="/ppt/ink/ink900.xml" ContentType="application/inkml+xml"/>
  <Override PartName="/ppt/ink/ink901.xml" ContentType="application/inkml+xml"/>
  <Override PartName="/ppt/ink/ink902.xml" ContentType="application/inkml+xml"/>
  <Override PartName="/ppt/ink/ink903.xml" ContentType="application/inkml+xml"/>
  <Override PartName="/ppt/ink/ink904.xml" ContentType="application/inkml+xml"/>
  <Override PartName="/ppt/ink/ink905.xml" ContentType="application/inkml+xml"/>
  <Override PartName="/ppt/ink/ink906.xml" ContentType="application/inkml+xml"/>
  <Override PartName="/ppt/ink/ink907.xml" ContentType="application/inkml+xml"/>
  <Override PartName="/ppt/ink/ink908.xml" ContentType="application/inkml+xml"/>
  <Override PartName="/ppt/ink/ink909.xml" ContentType="application/inkml+xml"/>
  <Override PartName="/ppt/ink/ink910.xml" ContentType="application/inkml+xml"/>
  <Override PartName="/ppt/ink/ink911.xml" ContentType="application/inkml+xml"/>
  <Override PartName="/ppt/tags/tag80.xml" ContentType="application/vnd.openxmlformats-officedocument.presentationml.tags+xml"/>
  <Override PartName="/ppt/ink/ink912.xml" ContentType="application/inkml+xml"/>
  <Override PartName="/ppt/ink/ink913.xml" ContentType="application/inkml+xml"/>
  <Override PartName="/ppt/ink/ink914.xml" ContentType="application/inkml+xml"/>
  <Override PartName="/ppt/ink/ink915.xml" ContentType="application/inkml+xml"/>
  <Override PartName="/ppt/ink/ink916.xml" ContentType="application/inkml+xml"/>
  <Override PartName="/ppt/ink/ink917.xml" ContentType="application/inkml+xml"/>
  <Override PartName="/ppt/ink/ink918.xml" ContentType="application/inkml+xml"/>
  <Override PartName="/ppt/ink/ink919.xml" ContentType="application/inkml+xml"/>
  <Override PartName="/ppt/ink/ink920.xml" ContentType="application/inkml+xml"/>
  <Override PartName="/ppt/ink/ink921.xml" ContentType="application/inkml+xml"/>
  <Override PartName="/ppt/ink/ink922.xml" ContentType="application/inkml+xml"/>
  <Override PartName="/ppt/ink/ink923.xml" ContentType="application/inkml+xml"/>
  <Override PartName="/ppt/ink/ink924.xml" ContentType="application/inkml+xml"/>
  <Override PartName="/ppt/ink/ink925.xml" ContentType="application/inkml+xml"/>
  <Override PartName="/ppt/ink/ink926.xml" ContentType="application/inkml+xml"/>
  <Override PartName="/ppt/ink/ink927.xml" ContentType="application/inkml+xml"/>
  <Override PartName="/ppt/ink/ink928.xml" ContentType="application/inkml+xml"/>
  <Override PartName="/ppt/ink/ink929.xml" ContentType="application/inkml+xml"/>
  <Override PartName="/ppt/ink/ink930.xml" ContentType="application/inkml+xml"/>
  <Override PartName="/ppt/ink/ink931.xml" ContentType="application/inkml+xml"/>
  <Override PartName="/ppt/ink/ink932.xml" ContentType="application/inkml+xml"/>
  <Override PartName="/ppt/ink/ink933.xml" ContentType="application/inkml+xml"/>
  <Override PartName="/ppt/ink/ink934.xml" ContentType="application/inkml+xml"/>
  <Override PartName="/ppt/ink/ink935.xml" ContentType="application/inkml+xml"/>
  <Override PartName="/ppt/ink/ink936.xml" ContentType="application/inkml+xml"/>
  <Override PartName="/ppt/ink/ink937.xml" ContentType="application/inkml+xml"/>
  <Override PartName="/ppt/ink/ink938.xml" ContentType="application/inkml+xml"/>
  <Override PartName="/ppt/ink/ink939.xml" ContentType="application/inkml+xml"/>
  <Override PartName="/ppt/ink/ink940.xml" ContentType="application/inkml+xml"/>
  <Override PartName="/ppt/ink/ink941.xml" ContentType="application/inkml+xml"/>
  <Override PartName="/ppt/ink/ink942.xml" ContentType="application/inkml+xml"/>
  <Override PartName="/ppt/ink/ink943.xml" ContentType="application/inkml+xml"/>
  <Override PartName="/ppt/ink/ink944.xml" ContentType="application/inkml+xml"/>
  <Override PartName="/ppt/ink/ink945.xml" ContentType="application/inkml+xml"/>
  <Override PartName="/ppt/ink/ink946.xml" ContentType="application/inkml+xml"/>
  <Override PartName="/ppt/ink/ink947.xml" ContentType="application/inkml+xml"/>
  <Override PartName="/ppt/ink/ink948.xml" ContentType="application/inkml+xml"/>
  <Override PartName="/ppt/ink/ink949.xml" ContentType="application/inkml+xml"/>
  <Override PartName="/ppt/ink/ink950.xml" ContentType="application/inkml+xml"/>
  <Override PartName="/ppt/ink/ink951.xml" ContentType="application/inkml+xml"/>
  <Override PartName="/ppt/ink/ink952.xml" ContentType="application/inkml+xml"/>
  <Override PartName="/ppt/ink/ink953.xml" ContentType="application/inkml+xml"/>
  <Override PartName="/ppt/ink/ink954.xml" ContentType="application/inkml+xml"/>
  <Override PartName="/ppt/ink/ink955.xml" ContentType="application/inkml+xml"/>
  <Override PartName="/ppt/ink/ink956.xml" ContentType="application/inkml+xml"/>
  <Override PartName="/ppt/ink/ink957.xml" ContentType="application/inkml+xml"/>
  <Override PartName="/ppt/ink/ink958.xml" ContentType="application/inkml+xml"/>
  <Override PartName="/ppt/ink/ink959.xml" ContentType="application/inkml+xml"/>
  <Override PartName="/ppt/ink/ink960.xml" ContentType="application/inkml+xml"/>
  <Override PartName="/ppt/ink/ink961.xml" ContentType="application/inkml+xml"/>
  <Override PartName="/ppt/ink/ink962.xml" ContentType="application/inkml+xml"/>
  <Override PartName="/ppt/ink/ink963.xml" ContentType="application/inkml+xml"/>
  <Override PartName="/ppt/ink/ink964.xml" ContentType="application/inkml+xml"/>
  <Override PartName="/ppt/ink/ink965.xml" ContentType="application/inkml+xml"/>
  <Override PartName="/ppt/ink/ink966.xml" ContentType="application/inkml+xml"/>
  <Override PartName="/ppt/ink/ink967.xml" ContentType="application/inkml+xml"/>
  <Override PartName="/ppt/ink/ink968.xml" ContentType="application/inkml+xml"/>
  <Override PartName="/ppt/ink/ink969.xml" ContentType="application/inkml+xml"/>
  <Override PartName="/ppt/ink/ink970.xml" ContentType="application/inkml+xml"/>
  <Override PartName="/ppt/ink/ink971.xml" ContentType="application/inkml+xml"/>
  <Override PartName="/ppt/ink/ink972.xml" ContentType="application/inkml+xml"/>
  <Override PartName="/ppt/ink/ink973.xml" ContentType="application/inkml+xml"/>
  <Override PartName="/ppt/ink/ink974.xml" ContentType="application/inkml+xml"/>
  <Override PartName="/ppt/ink/ink975.xml" ContentType="application/inkml+xml"/>
  <Override PartName="/ppt/ink/ink976.xml" ContentType="application/inkml+xml"/>
  <Override PartName="/ppt/ink/ink977.xml" ContentType="application/inkml+xml"/>
  <Override PartName="/ppt/ink/ink978.xml" ContentType="application/inkml+xml"/>
  <Override PartName="/ppt/ink/ink979.xml" ContentType="application/inkml+xml"/>
  <Override PartName="/ppt/ink/ink980.xml" ContentType="application/inkml+xml"/>
  <Override PartName="/ppt/ink/ink981.xml" ContentType="application/inkml+xml"/>
  <Override PartName="/ppt/ink/ink982.xml" ContentType="application/inkml+xml"/>
  <Override PartName="/ppt/ink/ink983.xml" ContentType="application/inkml+xml"/>
  <Override PartName="/ppt/ink/ink984.xml" ContentType="application/inkml+xml"/>
  <Override PartName="/ppt/ink/ink985.xml" ContentType="application/inkml+xml"/>
  <Override PartName="/ppt/ink/ink986.xml" ContentType="application/inkml+xml"/>
  <Override PartName="/ppt/ink/ink987.xml" ContentType="application/inkml+xml"/>
  <Override PartName="/ppt/ink/ink988.xml" ContentType="application/inkml+xml"/>
  <Override PartName="/ppt/ink/ink989.xml" ContentType="application/inkml+xml"/>
  <Override PartName="/ppt/ink/ink990.xml" ContentType="application/inkml+xml"/>
  <Override PartName="/ppt/ink/ink991.xml" ContentType="application/inkml+xml"/>
  <Override PartName="/ppt/ink/ink992.xml" ContentType="application/inkml+xml"/>
  <Override PartName="/ppt/ink/ink993.xml" ContentType="application/inkml+xml"/>
  <Override PartName="/ppt/ink/ink994.xml" ContentType="application/inkml+xml"/>
  <Override PartName="/ppt/ink/ink995.xml" ContentType="application/inkml+xml"/>
  <Override PartName="/ppt/ink/ink996.xml" ContentType="application/inkml+xml"/>
  <Override PartName="/ppt/ink/ink997.xml" ContentType="application/inkml+xml"/>
  <Override PartName="/ppt/tags/tag81.xml" ContentType="application/vnd.openxmlformats-officedocument.presentationml.tags+xml"/>
  <Override PartName="/ppt/ink/ink998.xml" ContentType="application/inkml+xml"/>
  <Override PartName="/ppt/ink/ink999.xml" ContentType="application/inkml+xml"/>
  <Override PartName="/ppt/ink/ink1000.xml" ContentType="application/inkml+xml"/>
  <Override PartName="/ppt/ink/ink1001.xml" ContentType="application/inkml+xml"/>
  <Override PartName="/ppt/ink/ink1002.xml" ContentType="application/inkml+xml"/>
  <Override PartName="/ppt/ink/ink1003.xml" ContentType="application/inkml+xml"/>
  <Override PartName="/ppt/ink/ink1004.xml" ContentType="application/inkml+xml"/>
  <Override PartName="/ppt/ink/ink1005.xml" ContentType="application/inkml+xml"/>
  <Override PartName="/ppt/ink/ink1006.xml" ContentType="application/inkml+xml"/>
  <Override PartName="/ppt/ink/ink1007.xml" ContentType="application/inkml+xml"/>
  <Override PartName="/ppt/ink/ink1008.xml" ContentType="application/inkml+xml"/>
  <Override PartName="/ppt/ink/ink1009.xml" ContentType="application/inkml+xml"/>
  <Override PartName="/ppt/ink/ink1010.xml" ContentType="application/inkml+xml"/>
  <Override PartName="/ppt/ink/ink1011.xml" ContentType="application/inkml+xml"/>
  <Override PartName="/ppt/ink/ink1012.xml" ContentType="application/inkml+xml"/>
  <Override PartName="/ppt/ink/ink1013.xml" ContentType="application/inkml+xml"/>
  <Override PartName="/ppt/ink/ink1014.xml" ContentType="application/inkml+xml"/>
  <Override PartName="/ppt/ink/ink1015.xml" ContentType="application/inkml+xml"/>
  <Override PartName="/ppt/ink/ink1016.xml" ContentType="application/inkml+xml"/>
  <Override PartName="/ppt/ink/ink1017.xml" ContentType="application/inkml+xml"/>
  <Override PartName="/ppt/ink/ink1018.xml" ContentType="application/inkml+xml"/>
  <Override PartName="/ppt/ink/ink1019.xml" ContentType="application/inkml+xml"/>
  <Override PartName="/ppt/ink/ink1020.xml" ContentType="application/inkml+xml"/>
  <Override PartName="/ppt/ink/ink1021.xml" ContentType="application/inkml+xml"/>
  <Override PartName="/ppt/ink/ink1022.xml" ContentType="application/inkml+xml"/>
  <Override PartName="/ppt/ink/ink1023.xml" ContentType="application/inkml+xml"/>
  <Override PartName="/ppt/ink/ink1024.xml" ContentType="application/inkml+xml"/>
  <Override PartName="/ppt/ink/ink1025.xml" ContentType="application/inkml+xml"/>
  <Override PartName="/ppt/ink/ink1026.xml" ContentType="application/inkml+xml"/>
  <Override PartName="/ppt/ink/ink1027.xml" ContentType="application/inkml+xml"/>
  <Override PartName="/ppt/ink/ink1028.xml" ContentType="application/inkml+xml"/>
  <Override PartName="/ppt/ink/ink1029.xml" ContentType="application/inkml+xml"/>
  <Override PartName="/ppt/ink/ink1030.xml" ContentType="application/inkml+xml"/>
  <Override PartName="/ppt/ink/ink1031.xml" ContentType="application/inkml+xml"/>
  <Override PartName="/ppt/ink/ink1032.xml" ContentType="application/inkml+xml"/>
  <Override PartName="/ppt/ink/ink1033.xml" ContentType="application/inkml+xml"/>
  <Override PartName="/ppt/ink/ink1034.xml" ContentType="application/inkml+xml"/>
  <Override PartName="/ppt/ink/ink1035.xml" ContentType="application/inkml+xml"/>
  <Override PartName="/ppt/ink/ink1036.xml" ContentType="application/inkml+xml"/>
  <Override PartName="/ppt/ink/ink1037.xml" ContentType="application/inkml+xml"/>
  <Override PartName="/ppt/ink/ink1038.xml" ContentType="application/inkml+xml"/>
  <Override PartName="/ppt/ink/ink1039.xml" ContentType="application/inkml+xml"/>
  <Override PartName="/ppt/ink/ink1040.xml" ContentType="application/inkml+xml"/>
  <Override PartName="/ppt/ink/ink1041.xml" ContentType="application/inkml+xml"/>
  <Override PartName="/ppt/ink/ink1042.xml" ContentType="application/inkml+xml"/>
  <Override PartName="/ppt/ink/ink1043.xml" ContentType="application/inkml+xml"/>
  <Override PartName="/ppt/ink/ink1044.xml" ContentType="application/inkml+xml"/>
  <Override PartName="/ppt/ink/ink1045.xml" ContentType="application/inkml+xml"/>
  <Override PartName="/ppt/ink/ink1046.xml" ContentType="application/inkml+xml"/>
  <Override PartName="/ppt/tags/tag82.xml" ContentType="application/vnd.openxmlformats-officedocument.presentationml.tags+xml"/>
  <Override PartName="/ppt/ink/ink1047.xml" ContentType="application/inkml+xml"/>
  <Override PartName="/ppt/ink/ink1048.xml" ContentType="application/inkml+xml"/>
  <Override PartName="/ppt/ink/ink1049.xml" ContentType="application/inkml+xml"/>
  <Override PartName="/ppt/ink/ink1050.xml" ContentType="application/inkml+xml"/>
  <Override PartName="/ppt/ink/ink1051.xml" ContentType="application/inkml+xml"/>
  <Override PartName="/ppt/ink/ink1052.xml" ContentType="application/inkml+xml"/>
  <Override PartName="/ppt/ink/ink1053.xml" ContentType="application/inkml+xml"/>
  <Override PartName="/ppt/ink/ink1054.xml" ContentType="application/inkml+xml"/>
  <Override PartName="/ppt/ink/ink1055.xml" ContentType="application/inkml+xml"/>
  <Override PartName="/ppt/ink/ink1056.xml" ContentType="application/inkml+xml"/>
  <Override PartName="/ppt/ink/ink1057.xml" ContentType="application/inkml+xml"/>
  <Override PartName="/ppt/ink/ink1058.xml" ContentType="application/inkml+xml"/>
  <Override PartName="/ppt/ink/ink1059.xml" ContentType="application/inkml+xml"/>
  <Override PartName="/ppt/ink/ink1060.xml" ContentType="application/inkml+xml"/>
  <Override PartName="/ppt/ink/ink1061.xml" ContentType="application/inkml+xml"/>
  <Override PartName="/ppt/ink/ink1062.xml" ContentType="application/inkml+xml"/>
  <Override PartName="/ppt/ink/ink1063.xml" ContentType="application/inkml+xml"/>
  <Override PartName="/ppt/ink/ink1064.xml" ContentType="application/inkml+xml"/>
  <Override PartName="/ppt/ink/ink1065.xml" ContentType="application/inkml+xml"/>
  <Override PartName="/ppt/ink/ink1066.xml" ContentType="application/inkml+xml"/>
  <Override PartName="/ppt/ink/ink1067.xml" ContentType="application/inkml+xml"/>
  <Override PartName="/ppt/ink/ink1068.xml" ContentType="application/inkml+xml"/>
  <Override PartName="/ppt/ink/ink1069.xml" ContentType="application/inkml+xml"/>
  <Override PartName="/ppt/ink/ink1070.xml" ContentType="application/inkml+xml"/>
  <Override PartName="/ppt/ink/ink1071.xml" ContentType="application/inkml+xml"/>
  <Override PartName="/ppt/ink/ink1072.xml" ContentType="application/inkml+xml"/>
  <Override PartName="/ppt/ink/ink1073.xml" ContentType="application/inkml+xml"/>
  <Override PartName="/ppt/ink/ink1074.xml" ContentType="application/inkml+xml"/>
  <Override PartName="/ppt/ink/ink1075.xml" ContentType="application/inkml+xml"/>
  <Override PartName="/ppt/ink/ink1076.xml" ContentType="application/inkml+xml"/>
  <Override PartName="/ppt/ink/ink1077.xml" ContentType="application/inkml+xml"/>
  <Override PartName="/ppt/ink/ink1078.xml" ContentType="application/inkml+xml"/>
  <Override PartName="/ppt/ink/ink1079.xml" ContentType="application/inkml+xml"/>
  <Override PartName="/ppt/ink/ink1080.xml" ContentType="application/inkml+xml"/>
  <Override PartName="/ppt/ink/ink1081.xml" ContentType="application/inkml+xml"/>
  <Override PartName="/ppt/ink/ink1082.xml" ContentType="application/inkml+xml"/>
  <Override PartName="/ppt/ink/ink1083.xml" ContentType="application/inkml+xml"/>
  <Override PartName="/ppt/ink/ink1084.xml" ContentType="application/inkml+xml"/>
  <Override PartName="/ppt/ink/ink1085.xml" ContentType="application/inkml+xml"/>
  <Override PartName="/ppt/ink/ink1086.xml" ContentType="application/inkml+xml"/>
  <Override PartName="/ppt/ink/ink1087.xml" ContentType="application/inkml+xml"/>
  <Override PartName="/ppt/ink/ink1088.xml" ContentType="application/inkml+xml"/>
  <Override PartName="/ppt/ink/ink1089.xml" ContentType="application/inkml+xml"/>
  <Override PartName="/ppt/ink/ink1090.xml" ContentType="application/inkml+xml"/>
  <Override PartName="/ppt/ink/ink1091.xml" ContentType="application/inkml+xml"/>
  <Override PartName="/ppt/ink/ink1092.xml" ContentType="application/inkml+xml"/>
  <Override PartName="/ppt/ink/ink1093.xml" ContentType="application/inkml+xml"/>
  <Override PartName="/ppt/ink/ink1094.xml" ContentType="application/inkml+xml"/>
  <Override PartName="/ppt/ink/ink1095.xml" ContentType="application/inkml+xml"/>
  <Override PartName="/ppt/ink/ink1096.xml" ContentType="application/inkml+xml"/>
  <Override PartName="/ppt/ink/ink1097.xml" ContentType="application/inkml+xml"/>
  <Override PartName="/ppt/ink/ink1098.xml" ContentType="application/inkml+xml"/>
  <Override PartName="/ppt/ink/ink1099.xml" ContentType="application/inkml+xml"/>
  <Override PartName="/ppt/tags/tag83.xml" ContentType="application/vnd.openxmlformats-officedocument.presentationml.tags+xml"/>
  <Override PartName="/ppt/ink/ink1100.xml" ContentType="application/inkml+xml"/>
  <Override PartName="/ppt/ink/ink1101.xml" ContentType="application/inkml+xml"/>
  <Override PartName="/ppt/ink/ink1102.xml" ContentType="application/inkml+xml"/>
  <Override PartName="/ppt/ink/ink1103.xml" ContentType="application/inkml+xml"/>
  <Override PartName="/ppt/ink/ink1104.xml" ContentType="application/inkml+xml"/>
  <Override PartName="/ppt/ink/ink1105.xml" ContentType="application/inkml+xml"/>
  <Override PartName="/ppt/ink/ink1106.xml" ContentType="application/inkml+xml"/>
  <Override PartName="/ppt/tags/tag84.xml" ContentType="application/vnd.openxmlformats-officedocument.presentationml.tags+xml"/>
  <Override PartName="/ppt/ink/ink1107.xml" ContentType="application/inkml+xml"/>
  <Override PartName="/ppt/ink/ink1108.xml" ContentType="application/inkml+xml"/>
  <Override PartName="/ppt/ink/ink1109.xml" ContentType="application/inkml+xml"/>
  <Override PartName="/ppt/ink/ink1110.xml" ContentType="application/inkml+xml"/>
  <Override PartName="/ppt/ink/ink1111.xml" ContentType="application/inkml+xml"/>
  <Override PartName="/ppt/ink/ink1112.xml" ContentType="application/inkml+xml"/>
  <Override PartName="/ppt/ink/ink1113.xml" ContentType="application/inkml+xml"/>
  <Override PartName="/ppt/ink/ink1114.xml" ContentType="application/inkml+xml"/>
  <Override PartName="/ppt/ink/ink1115.xml" ContentType="application/inkml+xml"/>
  <Override PartName="/ppt/ink/ink1116.xml" ContentType="application/inkml+xml"/>
  <Override PartName="/ppt/ink/ink1117.xml" ContentType="application/inkml+xml"/>
  <Override PartName="/ppt/ink/ink1118.xml" ContentType="application/inkml+xml"/>
  <Override PartName="/ppt/ink/ink1119.xml" ContentType="application/inkml+xml"/>
  <Override PartName="/ppt/ink/ink1120.xml" ContentType="application/inkml+xml"/>
  <Override PartName="/ppt/ink/ink1121.xml" ContentType="application/inkml+xml"/>
  <Override PartName="/ppt/ink/ink1122.xml" ContentType="application/inkml+xml"/>
  <Override PartName="/ppt/ink/ink1123.xml" ContentType="application/inkml+xml"/>
  <Override PartName="/ppt/ink/ink1124.xml" ContentType="application/inkml+xml"/>
  <Override PartName="/ppt/ink/ink1125.xml" ContentType="application/inkml+xml"/>
  <Override PartName="/ppt/ink/ink1126.xml" ContentType="application/inkml+xml"/>
  <Override PartName="/ppt/ink/ink1127.xml" ContentType="application/inkml+xml"/>
  <Override PartName="/ppt/ink/ink1128.xml" ContentType="application/inkml+xml"/>
  <Override PartName="/ppt/ink/ink1129.xml" ContentType="application/inkml+xml"/>
  <Override PartName="/ppt/ink/ink1130.xml" ContentType="application/inkml+xml"/>
  <Override PartName="/ppt/ink/ink1131.xml" ContentType="application/inkml+xml"/>
  <Override PartName="/ppt/ink/ink1132.xml" ContentType="application/inkml+xml"/>
  <Override PartName="/ppt/ink/ink1133.xml" ContentType="application/inkml+xml"/>
  <Override PartName="/ppt/tags/tag85.xml" ContentType="application/vnd.openxmlformats-officedocument.presentationml.tags+xml"/>
  <Override PartName="/ppt/ink/ink1134.xml" ContentType="application/inkml+xml"/>
  <Override PartName="/ppt/ink/ink1135.xml" ContentType="application/inkml+xml"/>
  <Override PartName="/ppt/ink/ink1136.xml" ContentType="application/inkml+xml"/>
  <Override PartName="/ppt/ink/ink1137.xml" ContentType="application/inkml+xml"/>
  <Override PartName="/ppt/ink/ink1138.xml" ContentType="application/inkml+xml"/>
  <Override PartName="/ppt/ink/ink1139.xml" ContentType="application/inkml+xml"/>
  <Override PartName="/ppt/ink/ink1140.xml" ContentType="application/inkml+xml"/>
  <Override PartName="/ppt/ink/ink1141.xml" ContentType="application/inkml+xml"/>
  <Override PartName="/ppt/ink/ink1142.xml" ContentType="application/inkml+xml"/>
  <Override PartName="/ppt/ink/ink1143.xml" ContentType="application/inkml+xml"/>
  <Override PartName="/ppt/ink/ink1144.xml" ContentType="application/inkml+xml"/>
  <Override PartName="/ppt/ink/ink1145.xml" ContentType="application/inkml+xml"/>
  <Override PartName="/ppt/ink/ink1146.xml" ContentType="application/inkml+xml"/>
  <Override PartName="/ppt/ink/ink1147.xml" ContentType="application/inkml+xml"/>
  <Override PartName="/ppt/ink/ink1148.xml" ContentType="application/inkml+xml"/>
  <Override PartName="/ppt/ink/ink1149.xml" ContentType="application/inkml+xml"/>
  <Override PartName="/ppt/ink/ink1150.xml" ContentType="application/inkml+xml"/>
  <Override PartName="/ppt/ink/ink1151.xml" ContentType="application/inkml+xml"/>
  <Override PartName="/ppt/ink/ink1152.xml" ContentType="application/inkml+xml"/>
  <Override PartName="/ppt/ink/ink1153.xml" ContentType="application/inkml+xml"/>
  <Override PartName="/ppt/ink/ink1154.xml" ContentType="application/inkml+xml"/>
  <Override PartName="/ppt/ink/ink1155.xml" ContentType="application/inkml+xml"/>
  <Override PartName="/ppt/ink/ink1156.xml" ContentType="application/inkml+xml"/>
  <Override PartName="/ppt/ink/ink1157.xml" ContentType="application/inkml+xml"/>
  <Override PartName="/ppt/ink/ink1158.xml" ContentType="application/inkml+xml"/>
  <Override PartName="/ppt/ink/ink1159.xml" ContentType="application/inkml+xml"/>
  <Override PartName="/ppt/ink/ink1160.xml" ContentType="application/inkml+xml"/>
  <Override PartName="/ppt/ink/ink1161.xml" ContentType="application/inkml+xml"/>
  <Override PartName="/ppt/ink/ink1162.xml" ContentType="application/inkml+xml"/>
  <Override PartName="/ppt/ink/ink1163.xml" ContentType="application/inkml+xml"/>
  <Override PartName="/ppt/ink/ink1164.xml" ContentType="application/inkml+xml"/>
  <Override PartName="/ppt/ink/ink1165.xml" ContentType="application/inkml+xml"/>
  <Override PartName="/ppt/ink/ink1166.xml" ContentType="application/inkml+xml"/>
  <Override PartName="/ppt/ink/ink1167.xml" ContentType="application/inkml+xml"/>
  <Override PartName="/ppt/ink/ink1168.xml" ContentType="application/inkml+xml"/>
  <Override PartName="/ppt/ink/ink1169.xml" ContentType="application/inkml+xml"/>
  <Override PartName="/ppt/ink/ink1170.xml" ContentType="application/inkml+xml"/>
  <Override PartName="/ppt/ink/ink1171.xml" ContentType="application/inkml+xml"/>
  <Override PartName="/ppt/ink/ink1172.xml" ContentType="application/inkml+xml"/>
  <Override PartName="/ppt/ink/ink1173.xml" ContentType="application/inkml+xml"/>
  <Override PartName="/ppt/ink/ink1174.xml" ContentType="application/inkml+xml"/>
  <Override PartName="/ppt/ink/ink1175.xml" ContentType="application/inkml+xml"/>
  <Override PartName="/ppt/ink/ink1176.xml" ContentType="application/inkml+xml"/>
  <Override PartName="/ppt/ink/ink1177.xml" ContentType="application/inkml+xml"/>
  <Override PartName="/ppt/ink/ink1178.xml" ContentType="application/inkml+xml"/>
  <Override PartName="/ppt/ink/ink1179.xml" ContentType="application/inkml+xml"/>
  <Override PartName="/ppt/ink/ink1180.xml" ContentType="application/inkml+xml"/>
  <Override PartName="/ppt/ink/ink1181.xml" ContentType="application/inkml+xml"/>
  <Override PartName="/ppt/ink/ink1182.xml" ContentType="application/inkml+xml"/>
  <Override PartName="/ppt/ink/ink1183.xml" ContentType="application/inkml+xml"/>
  <Override PartName="/ppt/ink/ink1184.xml" ContentType="application/inkml+xml"/>
  <Override PartName="/ppt/ink/ink1185.xml" ContentType="application/inkml+xml"/>
  <Override PartName="/ppt/ink/ink1186.xml" ContentType="application/inkml+xml"/>
  <Override PartName="/ppt/ink/ink1187.xml" ContentType="application/inkml+xml"/>
  <Override PartName="/ppt/ink/ink1188.xml" ContentType="application/inkml+xml"/>
  <Override PartName="/ppt/ink/ink1189.xml" ContentType="application/inkml+xml"/>
  <Override PartName="/ppt/ink/ink1190.xml" ContentType="application/inkml+xml"/>
  <Override PartName="/ppt/ink/ink1191.xml" ContentType="application/inkml+xml"/>
  <Override PartName="/ppt/ink/ink1192.xml" ContentType="application/inkml+xml"/>
  <Override PartName="/ppt/ink/ink1193.xml" ContentType="application/inkml+xml"/>
  <Override PartName="/ppt/ink/ink1194.xml" ContentType="application/inkml+xml"/>
  <Override PartName="/ppt/ink/ink1195.xml" ContentType="application/inkml+xml"/>
  <Override PartName="/ppt/ink/ink1196.xml" ContentType="application/inkml+xml"/>
  <Override PartName="/ppt/tags/tag86.xml" ContentType="application/vnd.openxmlformats-officedocument.presentationml.tags+xml"/>
  <Override PartName="/ppt/ink/ink1197.xml" ContentType="application/inkml+xml"/>
  <Override PartName="/ppt/ink/ink1198.xml" ContentType="application/inkml+xml"/>
  <Override PartName="/ppt/ink/ink1199.xml" ContentType="application/inkml+xml"/>
  <Override PartName="/ppt/ink/ink1200.xml" ContentType="application/inkml+xml"/>
  <Override PartName="/ppt/ink/ink1201.xml" ContentType="application/inkml+xml"/>
  <Override PartName="/ppt/ink/ink1202.xml" ContentType="application/inkml+xml"/>
  <Override PartName="/ppt/ink/ink1203.xml" ContentType="application/inkml+xml"/>
  <Override PartName="/ppt/ink/ink1204.xml" ContentType="application/inkml+xml"/>
  <Override PartName="/ppt/ink/ink1205.xml" ContentType="application/inkml+xml"/>
  <Override PartName="/ppt/ink/ink1206.xml" ContentType="application/inkml+xml"/>
  <Override PartName="/ppt/ink/ink1207.xml" ContentType="application/inkml+xml"/>
  <Override PartName="/ppt/ink/ink1208.xml" ContentType="application/inkml+xml"/>
  <Override PartName="/ppt/ink/ink1209.xml" ContentType="application/inkml+xml"/>
  <Override PartName="/ppt/ink/ink1210.xml" ContentType="application/inkml+xml"/>
  <Override PartName="/ppt/ink/ink1211.xml" ContentType="application/inkml+xml"/>
  <Override PartName="/ppt/ink/ink1212.xml" ContentType="application/inkml+xml"/>
  <Override PartName="/ppt/ink/ink1213.xml" ContentType="application/inkml+xml"/>
  <Override PartName="/ppt/ink/ink1214.xml" ContentType="application/inkml+xml"/>
  <Override PartName="/ppt/ink/ink1215.xml" ContentType="application/inkml+xml"/>
  <Override PartName="/ppt/ink/ink1216.xml" ContentType="application/inkml+xml"/>
  <Override PartName="/ppt/ink/ink1217.xml" ContentType="application/inkml+xml"/>
  <Override PartName="/ppt/ink/ink1218.xml" ContentType="application/inkml+xml"/>
  <Override PartName="/ppt/ink/ink1219.xml" ContentType="application/inkml+xml"/>
  <Override PartName="/ppt/ink/ink1220.xml" ContentType="application/inkml+xml"/>
  <Override PartName="/ppt/ink/ink1221.xml" ContentType="application/inkml+xml"/>
  <Override PartName="/ppt/ink/ink1222.xml" ContentType="application/inkml+xml"/>
  <Override PartName="/ppt/ink/ink1223.xml" ContentType="application/inkml+xml"/>
  <Override PartName="/ppt/ink/ink1224.xml" ContentType="application/inkml+xml"/>
  <Override PartName="/ppt/ink/ink1225.xml" ContentType="application/inkml+xml"/>
  <Override PartName="/ppt/ink/ink1226.xml" ContentType="application/inkml+xml"/>
  <Override PartName="/ppt/ink/ink1227.xml" ContentType="application/inkml+xml"/>
  <Override PartName="/ppt/ink/ink1228.xml" ContentType="application/inkml+xml"/>
  <Override PartName="/ppt/ink/ink1229.xml" ContentType="application/inkml+xml"/>
  <Override PartName="/ppt/ink/ink1230.xml" ContentType="application/inkml+xml"/>
  <Override PartName="/ppt/ink/ink1231.xml" ContentType="application/inkml+xml"/>
  <Override PartName="/ppt/ink/ink1232.xml" ContentType="application/inkml+xml"/>
  <Override PartName="/ppt/ink/ink1233.xml" ContentType="application/inkml+xml"/>
  <Override PartName="/ppt/ink/ink1234.xml" ContentType="application/inkml+xml"/>
  <Override PartName="/ppt/ink/ink1235.xml" ContentType="application/inkml+xml"/>
  <Override PartName="/ppt/ink/ink1236.xml" ContentType="application/inkml+xml"/>
  <Override PartName="/ppt/ink/ink1237.xml" ContentType="application/inkml+xml"/>
  <Override PartName="/ppt/ink/ink1238.xml" ContentType="application/inkml+xml"/>
  <Override PartName="/ppt/ink/ink1239.xml" ContentType="application/inkml+xml"/>
  <Override PartName="/ppt/ink/ink1240.xml" ContentType="application/inkml+xml"/>
  <Override PartName="/ppt/ink/ink1241.xml" ContentType="application/inkml+xml"/>
  <Override PartName="/ppt/ink/ink1242.xml" ContentType="application/inkml+xml"/>
  <Override PartName="/ppt/ink/ink1243.xml" ContentType="application/inkml+xml"/>
  <Override PartName="/ppt/ink/ink1244.xml" ContentType="application/inkml+xml"/>
  <Override PartName="/ppt/ink/ink1245.xml" ContentType="application/inkml+xml"/>
  <Override PartName="/ppt/ink/ink1246.xml" ContentType="application/inkml+xml"/>
  <Override PartName="/ppt/ink/ink1247.xml" ContentType="application/inkml+xml"/>
  <Override PartName="/ppt/ink/ink1248.xml" ContentType="application/inkml+xml"/>
  <Override PartName="/ppt/ink/ink1249.xml" ContentType="application/inkml+xml"/>
  <Override PartName="/ppt/ink/ink1250.xml" ContentType="application/inkml+xml"/>
  <Override PartName="/ppt/ink/ink1251.xml" ContentType="application/inkml+xml"/>
  <Override PartName="/ppt/ink/ink1252.xml" ContentType="application/inkml+xml"/>
  <Override PartName="/ppt/ink/ink1253.xml" ContentType="application/inkml+xml"/>
  <Override PartName="/ppt/ink/ink1254.xml" ContentType="application/inkml+xml"/>
  <Override PartName="/ppt/ink/ink1255.xml" ContentType="application/inkml+xml"/>
  <Override PartName="/ppt/ink/ink1256.xml" ContentType="application/inkml+xml"/>
  <Override PartName="/ppt/ink/ink1257.xml" ContentType="application/inkml+xml"/>
  <Override PartName="/ppt/ink/ink1258.xml" ContentType="application/inkml+xml"/>
  <Override PartName="/ppt/ink/ink1259.xml" ContentType="application/inkml+xml"/>
  <Override PartName="/ppt/ink/ink1260.xml" ContentType="application/inkml+xml"/>
  <Override PartName="/ppt/ink/ink1261.xml" ContentType="application/inkml+xml"/>
  <Override PartName="/ppt/ink/ink1262.xml" ContentType="application/inkml+xml"/>
  <Override PartName="/ppt/ink/ink1263.xml" ContentType="application/inkml+xml"/>
  <Override PartName="/ppt/ink/ink1264.xml" ContentType="application/inkml+xml"/>
  <Override PartName="/ppt/ink/ink1265.xml" ContentType="application/inkml+xml"/>
  <Override PartName="/ppt/ink/ink1266.xml" ContentType="application/inkml+xml"/>
  <Override PartName="/ppt/ink/ink1267.xml" ContentType="application/inkml+xml"/>
  <Override PartName="/ppt/ink/ink1268.xml" ContentType="application/inkml+xml"/>
  <Override PartName="/ppt/ink/ink1269.xml" ContentType="application/inkml+xml"/>
  <Override PartName="/ppt/ink/ink1270.xml" ContentType="application/inkml+xml"/>
  <Override PartName="/ppt/ink/ink1271.xml" ContentType="application/inkml+xml"/>
  <Override PartName="/ppt/ink/ink1272.xml" ContentType="application/inkml+xml"/>
  <Override PartName="/ppt/ink/ink1273.xml" ContentType="application/inkml+xml"/>
  <Override PartName="/ppt/ink/ink1274.xml" ContentType="application/inkml+xml"/>
  <Override PartName="/ppt/tags/tag87.xml" ContentType="application/vnd.openxmlformats-officedocument.presentationml.tags+xml"/>
  <Override PartName="/ppt/ink/ink1275.xml" ContentType="application/inkml+xml"/>
  <Override PartName="/ppt/ink/ink1276.xml" ContentType="application/inkml+xml"/>
  <Override PartName="/ppt/ink/ink1277.xml" ContentType="application/inkml+xml"/>
  <Override PartName="/ppt/ink/ink1278.xml" ContentType="application/inkml+xml"/>
  <Override PartName="/ppt/ink/ink1279.xml" ContentType="application/inkml+xml"/>
  <Override PartName="/ppt/ink/ink1280.xml" ContentType="application/inkml+xml"/>
  <Override PartName="/ppt/ink/ink1281.xml" ContentType="application/inkml+xml"/>
  <Override PartName="/ppt/ink/ink1282.xml" ContentType="application/inkml+xml"/>
  <Override PartName="/ppt/ink/ink1283.xml" ContentType="application/inkml+xml"/>
  <Override PartName="/ppt/ink/ink1284.xml" ContentType="application/inkml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ink/ink1285.xml" ContentType="application/inkml+xml"/>
  <Override PartName="/ppt/ink/ink1286.xml" ContentType="application/inkml+xml"/>
  <Override PartName="/ppt/ink/ink1287.xml" ContentType="application/inkml+xml"/>
  <Override PartName="/ppt/ink/ink1288.xml" ContentType="application/inkml+xml"/>
  <Override PartName="/ppt/ink/ink1289.xml" ContentType="application/inkml+xml"/>
  <Override PartName="/ppt/ink/ink1290.xml" ContentType="application/inkml+xml"/>
  <Override PartName="/ppt/ink/ink1291.xml" ContentType="application/inkml+xml"/>
  <Override PartName="/ppt/ink/ink1292.xml" ContentType="application/inkml+xml"/>
  <Override PartName="/ppt/ink/ink1293.xml" ContentType="application/inkml+xml"/>
  <Override PartName="/ppt/ink/ink1294.xml" ContentType="application/inkml+xml"/>
  <Override PartName="/ppt/ink/ink1295.xml" ContentType="application/inkml+xml"/>
  <Override PartName="/ppt/ink/ink1296.xml" ContentType="application/inkml+xml"/>
  <Override PartName="/ppt/ink/ink1297.xml" ContentType="application/inkml+xml"/>
  <Override PartName="/ppt/ink/ink1298.xml" ContentType="application/inkml+xml"/>
  <Override PartName="/ppt/ink/ink1299.xml" ContentType="application/inkml+xml"/>
  <Override PartName="/ppt/ink/ink1300.xml" ContentType="application/inkml+xml"/>
  <Override PartName="/ppt/ink/ink1301.xml" ContentType="application/inkml+xml"/>
  <Override PartName="/ppt/ink/ink1302.xml" ContentType="application/inkml+xml"/>
  <Override PartName="/ppt/ink/ink1303.xml" ContentType="application/inkml+xml"/>
  <Override PartName="/ppt/ink/ink1304.xml" ContentType="application/inkml+xml"/>
  <Override PartName="/ppt/ink/ink1305.xml" ContentType="application/inkml+xml"/>
  <Override PartName="/ppt/ink/ink1306.xml" ContentType="application/inkml+xml"/>
  <Override PartName="/ppt/ink/ink1307.xml" ContentType="application/inkml+xml"/>
  <Override PartName="/ppt/ink/ink1308.xml" ContentType="application/inkml+xml"/>
  <Override PartName="/ppt/ink/ink1309.xml" ContentType="application/inkml+xml"/>
  <Override PartName="/ppt/ink/ink1310.xml" ContentType="application/inkml+xml"/>
  <Override PartName="/ppt/ink/ink1311.xml" ContentType="application/inkml+xml"/>
  <Override PartName="/ppt/ink/ink1312.xml" ContentType="application/inkml+xml"/>
  <Override PartName="/ppt/ink/ink1313.xml" ContentType="application/inkml+xml"/>
  <Override PartName="/ppt/ink/ink1314.xml" ContentType="application/inkml+xml"/>
  <Override PartName="/ppt/ink/ink1315.xml" ContentType="application/inkml+xml"/>
  <Override PartName="/ppt/ink/ink1316.xml" ContentType="application/inkml+xml"/>
  <Override PartName="/ppt/ink/ink1317.xml" ContentType="application/inkml+xml"/>
  <Override PartName="/ppt/ink/ink1318.xml" ContentType="application/inkml+xml"/>
  <Override PartName="/ppt/ink/ink1319.xml" ContentType="application/inkml+xml"/>
  <Override PartName="/ppt/ink/ink1320.xml" ContentType="application/inkml+xml"/>
  <Override PartName="/ppt/ink/ink1321.xml" ContentType="application/inkml+xml"/>
  <Override PartName="/ppt/ink/ink1322.xml" ContentType="application/inkml+xml"/>
  <Override PartName="/ppt/ink/ink1323.xml" ContentType="application/inkml+xml"/>
  <Override PartName="/ppt/ink/ink1324.xml" ContentType="application/inkml+xml"/>
  <Override PartName="/ppt/ink/ink1325.xml" ContentType="application/inkml+xml"/>
  <Override PartName="/ppt/ink/ink1326.xml" ContentType="application/inkml+xml"/>
  <Override PartName="/ppt/ink/ink1327.xml" ContentType="application/inkml+xml"/>
  <Override PartName="/ppt/tags/tag90.xml" ContentType="application/vnd.openxmlformats-officedocument.presentationml.tags+xml"/>
  <Override PartName="/ppt/ink/ink1328.xml" ContentType="application/inkml+xml"/>
  <Override PartName="/ppt/ink/ink1329.xml" ContentType="application/inkml+xml"/>
  <Override PartName="/ppt/ink/ink1330.xml" ContentType="application/inkml+xml"/>
  <Override PartName="/ppt/ink/ink1331.xml" ContentType="application/inkml+xml"/>
  <Override PartName="/ppt/ink/ink1332.xml" ContentType="application/inkml+xml"/>
  <Override PartName="/ppt/ink/ink1333.xml" ContentType="application/inkml+xml"/>
  <Override PartName="/ppt/ink/ink1334.xml" ContentType="application/inkml+xml"/>
  <Override PartName="/ppt/ink/ink1335.xml" ContentType="application/inkml+xml"/>
  <Override PartName="/ppt/ink/ink1336.xml" ContentType="application/inkml+xml"/>
  <Override PartName="/ppt/tags/tag91.xml" ContentType="application/vnd.openxmlformats-officedocument.presentationml.tags+xml"/>
  <Override PartName="/ppt/ink/ink1337.xml" ContentType="application/inkml+xml"/>
  <Override PartName="/ppt/ink/ink1338.xml" ContentType="application/inkml+xml"/>
  <Override PartName="/ppt/ink/ink1339.xml" ContentType="application/inkml+xml"/>
  <Override PartName="/ppt/ink/ink1340.xml" ContentType="application/inkml+xml"/>
  <Override PartName="/ppt/ink/ink1341.xml" ContentType="application/inkml+xml"/>
  <Override PartName="/ppt/ink/ink1342.xml" ContentType="application/inkml+xml"/>
  <Override PartName="/ppt/ink/ink1343.xml" ContentType="application/inkml+xml"/>
  <Override PartName="/ppt/ink/ink1344.xml" ContentType="application/inkml+xml"/>
  <Override PartName="/ppt/ink/ink1345.xml" ContentType="application/inkml+xml"/>
  <Override PartName="/ppt/ink/ink1346.xml" ContentType="application/inkml+xml"/>
  <Override PartName="/ppt/ink/ink1347.xml" ContentType="application/inkml+xml"/>
  <Override PartName="/ppt/ink/ink1348.xml" ContentType="application/inkml+xml"/>
  <Override PartName="/ppt/ink/ink1349.xml" ContentType="application/inkml+xml"/>
  <Override PartName="/ppt/ink/ink1350.xml" ContentType="application/inkml+xml"/>
  <Override PartName="/ppt/ink/ink1351.xml" ContentType="application/inkml+xml"/>
  <Override PartName="/ppt/ink/ink1352.xml" ContentType="application/inkml+xml"/>
  <Override PartName="/ppt/ink/ink1353.xml" ContentType="application/inkml+xml"/>
  <Override PartName="/ppt/ink/ink1354.xml" ContentType="application/inkml+xml"/>
  <Override PartName="/ppt/ink/ink1355.xml" ContentType="application/inkml+xml"/>
  <Override PartName="/ppt/ink/ink1356.xml" ContentType="application/inkml+xml"/>
  <Override PartName="/ppt/ink/ink1357.xml" ContentType="application/inkml+xml"/>
  <Override PartName="/ppt/ink/ink1358.xml" ContentType="application/inkml+xml"/>
  <Override PartName="/ppt/ink/ink1359.xml" ContentType="application/inkml+xml"/>
  <Override PartName="/ppt/ink/ink1360.xml" ContentType="application/inkml+xml"/>
  <Override PartName="/ppt/ink/ink1361.xml" ContentType="application/inkml+xml"/>
  <Override PartName="/ppt/ink/ink1362.xml" ContentType="application/inkml+xml"/>
  <Override PartName="/ppt/ink/ink1363.xml" ContentType="application/inkml+xml"/>
  <Override PartName="/ppt/ink/ink1364.xml" ContentType="application/inkml+xml"/>
  <Override PartName="/ppt/ink/ink1365.xml" ContentType="application/inkml+xml"/>
  <Override PartName="/ppt/ink/ink1366.xml" ContentType="application/inkml+xml"/>
  <Override PartName="/ppt/ink/ink1367.xml" ContentType="application/inkml+xml"/>
  <Override PartName="/ppt/ink/ink1368.xml" ContentType="application/inkml+xml"/>
  <Override PartName="/ppt/ink/ink1369.xml" ContentType="application/inkml+xml"/>
  <Override PartName="/ppt/ink/ink1370.xml" ContentType="application/inkml+xml"/>
  <Override PartName="/ppt/ink/ink1371.xml" ContentType="application/inkml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ink/ink1372.xml" ContentType="application/inkml+xml"/>
  <Override PartName="/ppt/ink/ink1373.xml" ContentType="application/inkml+xml"/>
  <Override PartName="/ppt/ink/ink1374.xml" ContentType="application/inkml+xml"/>
  <Override PartName="/ppt/ink/ink1375.xml" ContentType="application/inkml+xml"/>
  <Override PartName="/ppt/ink/ink1376.xml" ContentType="application/inkml+xml"/>
  <Override PartName="/ppt/ink/ink1377.xml" ContentType="application/inkml+xml"/>
  <Override PartName="/ppt/ink/ink1378.xml" ContentType="application/inkml+xml"/>
  <Override PartName="/ppt/ink/ink1379.xml" ContentType="application/inkml+xml"/>
  <Override PartName="/ppt/ink/ink1380.xml" ContentType="application/inkml+xml"/>
  <Override PartName="/ppt/ink/ink1381.xml" ContentType="application/inkml+xml"/>
  <Override PartName="/ppt/ink/ink1382.xml" ContentType="application/inkml+xml"/>
  <Override PartName="/ppt/ink/ink1383.xml" ContentType="application/inkml+xml"/>
  <Override PartName="/ppt/ink/ink1384.xml" ContentType="application/inkml+xml"/>
  <Override PartName="/ppt/ink/ink1385.xml" ContentType="application/inkml+xml"/>
  <Override PartName="/ppt/ink/ink1386.xml" ContentType="application/inkml+xml"/>
  <Override PartName="/ppt/ink/ink1387.xml" ContentType="application/inkml+xml"/>
  <Override PartName="/ppt/ink/ink1388.xml" ContentType="application/inkml+xml"/>
  <Override PartName="/ppt/ink/ink1389.xml" ContentType="application/inkml+xml"/>
  <Override PartName="/ppt/ink/ink1390.xml" ContentType="application/inkml+xml"/>
  <Override PartName="/ppt/ink/ink1391.xml" ContentType="application/inkml+xml"/>
  <Override PartName="/ppt/ink/ink1392.xml" ContentType="application/inkml+xml"/>
  <Override PartName="/ppt/ink/ink1393.xml" ContentType="application/inkml+xml"/>
  <Override PartName="/ppt/ink/ink1394.xml" ContentType="application/inkml+xml"/>
  <Override PartName="/ppt/ink/ink1395.xml" ContentType="application/inkml+xml"/>
  <Override PartName="/ppt/ink/ink1396.xml" ContentType="application/inkml+xml"/>
  <Override PartName="/ppt/ink/ink1397.xml" ContentType="application/inkml+xml"/>
  <Override PartName="/ppt/ink/ink1398.xml" ContentType="application/inkml+xml"/>
  <Override PartName="/ppt/ink/ink1399.xml" ContentType="application/inkml+xml"/>
  <Override PartName="/ppt/ink/ink1400.xml" ContentType="application/inkml+xml"/>
  <Override PartName="/ppt/ink/ink1401.xml" ContentType="application/inkml+xml"/>
  <Override PartName="/ppt/ink/ink1402.xml" ContentType="application/inkml+xml"/>
  <Override PartName="/ppt/ink/ink1403.xml" ContentType="application/inkml+xml"/>
  <Override PartName="/ppt/ink/ink1404.xml" ContentType="application/inkml+xml"/>
  <Override PartName="/ppt/ink/ink1405.xml" ContentType="application/inkml+xml"/>
  <Override PartName="/ppt/ink/ink1406.xml" ContentType="application/inkml+xml"/>
  <Override PartName="/ppt/ink/ink1407.xml" ContentType="application/inkml+xml"/>
  <Override PartName="/ppt/ink/ink1408.xml" ContentType="application/inkml+xml"/>
  <Override PartName="/ppt/ink/ink1409.xml" ContentType="application/inkml+xml"/>
  <Override PartName="/ppt/ink/ink1410.xml" ContentType="application/inkml+xml"/>
  <Override PartName="/ppt/ink/ink1411.xml" ContentType="application/inkml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ink/ink1412.xml" ContentType="application/inkml+xml"/>
  <Override PartName="/ppt/ink/ink1413.xml" ContentType="application/inkml+xml"/>
  <Override PartName="/ppt/ink/ink1414.xml" ContentType="application/inkml+xml"/>
  <Override PartName="/ppt/ink/ink1415.xml" ContentType="application/inkml+xml"/>
  <Override PartName="/ppt/ink/ink1416.xml" ContentType="application/inkml+xml"/>
  <Override PartName="/ppt/ink/ink1417.xml" ContentType="application/inkml+xml"/>
  <Override PartName="/ppt/ink/ink1418.xml" ContentType="application/inkml+xml"/>
  <Override PartName="/ppt/ink/ink1419.xml" ContentType="application/inkml+xml"/>
  <Override PartName="/ppt/ink/ink1420.xml" ContentType="application/inkml+xml"/>
  <Override PartName="/ppt/ink/ink1421.xml" ContentType="application/inkml+xml"/>
  <Override PartName="/ppt/ink/ink1422.xml" ContentType="application/inkml+xml"/>
  <Override PartName="/ppt/ink/ink1423.xml" ContentType="application/inkml+xml"/>
  <Override PartName="/ppt/ink/ink1424.xml" ContentType="application/inkml+xml"/>
  <Override PartName="/ppt/ink/ink1425.xml" ContentType="application/inkml+xml"/>
  <Override PartName="/ppt/ink/ink1426.xml" ContentType="application/inkml+xml"/>
  <Override PartName="/ppt/ink/ink1427.xml" ContentType="application/inkml+xml"/>
  <Override PartName="/ppt/ink/ink1428.xml" ContentType="application/inkml+xml"/>
  <Override PartName="/ppt/ink/ink1429.xml" ContentType="application/inkml+xml"/>
  <Override PartName="/ppt/ink/ink1430.xml" ContentType="application/inkml+xml"/>
  <Override PartName="/ppt/ink/ink1431.xml" ContentType="application/inkml+xml"/>
  <Override PartName="/ppt/ink/ink1432.xml" ContentType="application/inkml+xml"/>
  <Override PartName="/ppt/ink/ink1433.xml" ContentType="application/inkml+xml"/>
  <Override PartName="/ppt/ink/ink1434.xml" ContentType="application/inkml+xml"/>
  <Override PartName="/ppt/ink/ink1435.xml" ContentType="application/inkml+xml"/>
  <Override PartName="/ppt/ink/ink1436.xml" ContentType="application/inkml+xml"/>
  <Override PartName="/ppt/ink/ink1437.xml" ContentType="application/inkml+xml"/>
  <Override PartName="/ppt/ink/ink1438.xml" ContentType="application/inkml+xml"/>
  <Override PartName="/ppt/ink/ink1439.xml" ContentType="application/inkml+xml"/>
  <Override PartName="/ppt/ink/ink1440.xml" ContentType="application/inkml+xml"/>
  <Override PartName="/ppt/ink/ink1441.xml" ContentType="application/inkml+xml"/>
  <Override PartName="/ppt/ink/ink1442.xml" ContentType="application/inkml+xml"/>
  <Override PartName="/ppt/ink/ink1443.xml" ContentType="application/inkml+xml"/>
  <Override PartName="/ppt/ink/ink1444.xml" ContentType="application/inkml+xml"/>
  <Override PartName="/ppt/ink/ink1445.xml" ContentType="application/inkml+xml"/>
  <Override PartName="/ppt/ink/ink1446.xml" ContentType="application/inkml+xml"/>
  <Override PartName="/ppt/ink/ink1447.xml" ContentType="application/inkml+xml"/>
  <Override PartName="/ppt/ink/ink1448.xml" ContentType="application/inkml+xml"/>
  <Override PartName="/ppt/ink/ink1449.xml" ContentType="application/inkml+xml"/>
  <Override PartName="/ppt/ink/ink1450.xml" ContentType="application/inkml+xml"/>
  <Override PartName="/ppt/ink/ink1451.xml" ContentType="application/inkml+xml"/>
  <Override PartName="/ppt/ink/ink1452.xml" ContentType="application/inkml+xml"/>
  <Override PartName="/ppt/ink/ink1453.xml" ContentType="application/inkml+xml"/>
  <Override PartName="/ppt/ink/ink1454.xml" ContentType="application/inkml+xml"/>
  <Override PartName="/ppt/ink/ink1455.xml" ContentType="application/inkml+xml"/>
  <Override PartName="/ppt/ink/ink1456.xml" ContentType="application/inkml+xml"/>
  <Override PartName="/ppt/ink/ink1457.xml" ContentType="application/inkml+xml"/>
  <Override PartName="/ppt/ink/ink1458.xml" ContentType="application/inkml+xml"/>
  <Override PartName="/ppt/ink/ink1459.xml" ContentType="application/inkml+xml"/>
  <Override PartName="/ppt/ink/ink1460.xml" ContentType="application/inkml+xml"/>
  <Override PartName="/ppt/ink/ink1461.xml" ContentType="application/inkml+xml"/>
  <Override PartName="/ppt/ink/ink1462.xml" ContentType="application/inkml+xml"/>
  <Override PartName="/ppt/ink/ink1463.xml" ContentType="application/inkml+xml"/>
  <Override PartName="/ppt/ink/ink1464.xml" ContentType="application/inkml+xml"/>
  <Override PartName="/ppt/ink/ink1465.xml" ContentType="application/inkml+xml"/>
  <Override PartName="/ppt/ink/ink1466.xml" ContentType="application/inkml+xml"/>
  <Override PartName="/ppt/ink/ink1467.xml" ContentType="application/inkml+xml"/>
  <Override PartName="/ppt/ink/ink1468.xml" ContentType="application/inkml+xml"/>
  <Override PartName="/ppt/ink/ink1469.xml" ContentType="application/inkml+xml"/>
  <Override PartName="/ppt/ink/ink1470.xml" ContentType="application/inkml+xml"/>
  <Override PartName="/ppt/ink/ink1471.xml" ContentType="application/inkml+xml"/>
  <Override PartName="/ppt/ink/ink1472.xml" ContentType="application/inkml+xml"/>
  <Override PartName="/ppt/ink/ink1473.xml" ContentType="application/inkml+xml"/>
  <Override PartName="/ppt/ink/ink1474.xml" ContentType="application/inkml+xml"/>
  <Override PartName="/ppt/ink/ink1475.xml" ContentType="application/inkml+xml"/>
  <Override PartName="/ppt/ink/ink1476.xml" ContentType="application/inkml+xml"/>
  <Override PartName="/ppt/ink/ink1477.xml" ContentType="application/inkml+xml"/>
  <Override PartName="/ppt/ink/ink1478.xml" ContentType="application/inkml+xml"/>
  <Override PartName="/ppt/ink/ink1479.xml" ContentType="application/inkml+xml"/>
  <Override PartName="/ppt/ink/ink1480.xml" ContentType="application/inkml+xml"/>
  <Override PartName="/ppt/ink/ink1481.xml" ContentType="application/inkml+xml"/>
  <Override PartName="/ppt/ink/ink1482.xml" ContentType="application/inkml+xml"/>
  <Override PartName="/ppt/ink/ink1483.xml" ContentType="application/inkml+xml"/>
  <Override PartName="/ppt/ink/ink1484.xml" ContentType="application/inkml+xml"/>
  <Override PartName="/ppt/ink/ink1485.xml" ContentType="application/inkml+xml"/>
  <Override PartName="/ppt/ink/ink1486.xml" ContentType="application/inkml+xml"/>
  <Override PartName="/ppt/ink/ink1487.xml" ContentType="application/inkml+xml"/>
  <Override PartName="/ppt/ink/ink1488.xml" ContentType="application/inkml+xml"/>
  <Override PartName="/ppt/ink/ink1489.xml" ContentType="application/inkml+xml"/>
  <Override PartName="/ppt/ink/ink1490.xml" ContentType="application/inkml+xml"/>
  <Override PartName="/ppt/ink/ink1491.xml" ContentType="application/inkml+xml"/>
  <Override PartName="/ppt/ink/ink1492.xml" ContentType="application/inkml+xml"/>
  <Override PartName="/ppt/ink/ink1493.xml" ContentType="application/inkml+xml"/>
  <Override PartName="/ppt/ink/ink1494.xml" ContentType="application/inkml+xml"/>
  <Override PartName="/ppt/ink/ink1495.xml" ContentType="application/inkml+xml"/>
  <Override PartName="/ppt/ink/ink1496.xml" ContentType="application/inkml+xml"/>
  <Override PartName="/ppt/ink/ink1497.xml" ContentType="application/inkml+xml"/>
  <Override PartName="/ppt/ink/ink1498.xml" ContentType="application/inkml+xml"/>
  <Override PartName="/ppt/ink/ink1499.xml" ContentType="application/inkml+xml"/>
  <Override PartName="/ppt/ink/ink1500.xml" ContentType="application/inkml+xml"/>
  <Override PartName="/ppt/ink/ink1501.xml" ContentType="application/inkml+xml"/>
  <Override PartName="/ppt/ink/ink1502.xml" ContentType="application/inkml+xml"/>
  <Override PartName="/ppt/ink/ink1503.xml" ContentType="application/inkml+xml"/>
  <Override PartName="/ppt/ink/ink1504.xml" ContentType="application/inkml+xml"/>
  <Override PartName="/ppt/ink/ink1505.xml" ContentType="application/inkml+xml"/>
  <Override PartName="/ppt/ink/ink1506.xml" ContentType="application/inkml+xml"/>
  <Override PartName="/ppt/ink/ink1507.xml" ContentType="application/inkml+xml"/>
  <Override PartName="/ppt/ink/ink1508.xml" ContentType="application/inkml+xml"/>
  <Override PartName="/ppt/tags/tag96.xml" ContentType="application/vnd.openxmlformats-officedocument.presentationml.tags+xml"/>
  <Override PartName="/ppt/ink/ink1509.xml" ContentType="application/inkml+xml"/>
  <Override PartName="/ppt/ink/ink1510.xml" ContentType="application/inkml+xml"/>
  <Override PartName="/ppt/ink/ink1511.xml" ContentType="application/inkml+xml"/>
  <Override PartName="/ppt/ink/ink1512.xml" ContentType="application/inkml+xml"/>
  <Override PartName="/ppt/ink/ink1513.xml" ContentType="application/inkml+xml"/>
  <Override PartName="/ppt/ink/ink1514.xml" ContentType="application/inkml+xml"/>
  <Override PartName="/ppt/ink/ink1515.xml" ContentType="application/inkml+xml"/>
  <Override PartName="/ppt/ink/ink1516.xml" ContentType="application/inkml+xml"/>
  <Override PartName="/ppt/ink/ink1517.xml" ContentType="application/inkml+xml"/>
  <Override PartName="/ppt/tags/tag97.xml" ContentType="application/vnd.openxmlformats-officedocument.presentationml.tags+xml"/>
  <Override PartName="/ppt/ink/ink1518.xml" ContentType="application/inkml+xml"/>
  <Override PartName="/ppt/ink/ink1519.xml" ContentType="application/inkml+xml"/>
  <Override PartName="/ppt/ink/ink1520.xml" ContentType="application/inkml+xml"/>
  <Override PartName="/ppt/ink/ink1521.xml" ContentType="application/inkml+xml"/>
  <Override PartName="/ppt/ink/ink1522.xml" ContentType="application/inkml+xml"/>
  <Override PartName="/ppt/ink/ink1523.xml" ContentType="application/inkml+xml"/>
  <Override PartName="/ppt/ink/ink1524.xml" ContentType="application/inkml+xml"/>
  <Override PartName="/ppt/ink/ink1525.xml" ContentType="application/inkml+xml"/>
  <Override PartName="/ppt/ink/ink1526.xml" ContentType="application/inkml+xml"/>
  <Override PartName="/ppt/ink/ink1527.xml" ContentType="application/inkml+xml"/>
  <Override PartName="/ppt/ink/ink1528.xml" ContentType="application/inkml+xml"/>
  <Override PartName="/ppt/ink/ink1529.xml" ContentType="application/inkml+xml"/>
  <Override PartName="/ppt/ink/ink1530.xml" ContentType="application/inkml+xml"/>
  <Override PartName="/ppt/ink/ink1531.xml" ContentType="application/inkml+xml"/>
  <Override PartName="/ppt/ink/ink1532.xml" ContentType="application/inkml+xml"/>
  <Override PartName="/ppt/ink/ink1533.xml" ContentType="application/inkml+xml"/>
  <Override PartName="/ppt/ink/ink1534.xml" ContentType="application/inkml+xml"/>
  <Override PartName="/ppt/ink/ink1535.xml" ContentType="application/inkml+xml"/>
  <Override PartName="/ppt/ink/ink1536.xml" ContentType="application/inkml+xml"/>
  <Override PartName="/ppt/ink/ink1537.xml" ContentType="application/inkml+xml"/>
  <Override PartName="/ppt/ink/ink1538.xml" ContentType="application/inkml+xml"/>
  <Override PartName="/ppt/ink/ink1539.xml" ContentType="application/inkml+xml"/>
  <Override PartName="/ppt/ink/ink1540.xml" ContentType="application/inkml+xml"/>
  <Override PartName="/ppt/ink/ink1541.xml" ContentType="application/inkml+xml"/>
  <Override PartName="/ppt/ink/ink1542.xml" ContentType="application/inkml+xml"/>
  <Override PartName="/ppt/ink/ink1543.xml" ContentType="application/inkml+xml"/>
  <Override PartName="/ppt/ink/ink1544.xml" ContentType="application/inkml+xml"/>
  <Override PartName="/ppt/ink/ink1545.xml" ContentType="application/inkml+xml"/>
  <Override PartName="/ppt/ink/ink1546.xml" ContentType="application/inkml+xml"/>
  <Override PartName="/ppt/ink/ink1547.xml" ContentType="application/inkml+xml"/>
  <Override PartName="/ppt/ink/ink1548.xml" ContentType="application/inkml+xml"/>
  <Override PartName="/ppt/ink/ink1549.xml" ContentType="application/inkml+xml"/>
  <Override PartName="/ppt/ink/ink1550.xml" ContentType="application/inkml+xml"/>
  <Override PartName="/ppt/ink/ink1551.xml" ContentType="application/inkml+xml"/>
  <Override PartName="/ppt/ink/ink1552.xml" ContentType="application/inkml+xml"/>
  <Override PartName="/ppt/ink/ink1553.xml" ContentType="application/inkml+xml"/>
  <Override PartName="/ppt/ink/ink1554.xml" ContentType="application/inkml+xml"/>
  <Override PartName="/ppt/ink/ink1555.xml" ContentType="application/inkml+xml"/>
  <Override PartName="/ppt/ink/ink1556.xml" ContentType="application/inkml+xml"/>
  <Override PartName="/ppt/ink/ink1557.xml" ContentType="application/inkml+xml"/>
  <Override PartName="/ppt/ink/ink1558.xml" ContentType="application/inkml+xml"/>
  <Override PartName="/ppt/ink/ink1559.xml" ContentType="application/inkml+xml"/>
  <Override PartName="/ppt/ink/ink1560.xml" ContentType="application/inkml+xml"/>
  <Override PartName="/ppt/ink/ink1561.xml" ContentType="application/inkml+xml"/>
  <Override PartName="/ppt/ink/ink1562.xml" ContentType="application/inkml+xml"/>
  <Override PartName="/ppt/ink/ink1563.xml" ContentType="application/inkml+xml"/>
  <Override PartName="/ppt/ink/ink1564.xml" ContentType="application/inkml+xml"/>
  <Override PartName="/ppt/ink/ink1565.xml" ContentType="application/inkml+xml"/>
  <Override PartName="/ppt/ink/ink1566.xml" ContentType="application/inkml+xml"/>
  <Override PartName="/ppt/ink/ink1567.xml" ContentType="application/inkml+xml"/>
  <Override PartName="/ppt/ink/ink1568.xml" ContentType="application/inkml+xml"/>
  <Override PartName="/ppt/ink/ink1569.xml" ContentType="application/inkml+xml"/>
  <Override PartName="/ppt/ink/ink1570.xml" ContentType="application/inkml+xml"/>
  <Override PartName="/ppt/ink/ink1571.xml" ContentType="application/inkml+xml"/>
  <Override PartName="/ppt/ink/ink1572.xml" ContentType="application/inkml+xml"/>
  <Override PartName="/ppt/ink/ink1573.xml" ContentType="application/inkml+xml"/>
  <Override PartName="/ppt/ink/ink1574.xml" ContentType="application/inkml+xml"/>
  <Override PartName="/ppt/ink/ink1575.xml" ContentType="application/inkml+xml"/>
  <Override PartName="/ppt/ink/ink1576.xml" ContentType="application/inkml+xml"/>
  <Override PartName="/ppt/ink/ink1577.xml" ContentType="application/inkml+xml"/>
  <Override PartName="/ppt/ink/ink1578.xml" ContentType="application/inkml+xml"/>
  <Override PartName="/ppt/ink/ink1579.xml" ContentType="application/inkml+xml"/>
  <Override PartName="/ppt/ink/ink1580.xml" ContentType="application/inkml+xml"/>
  <Override PartName="/ppt/ink/ink1581.xml" ContentType="application/inkml+xml"/>
  <Override PartName="/ppt/ink/ink1582.xml" ContentType="application/inkml+xml"/>
  <Override PartName="/ppt/ink/ink1583.xml" ContentType="application/inkml+xml"/>
  <Override PartName="/ppt/ink/ink1584.xml" ContentType="application/inkml+xml"/>
  <Override PartName="/ppt/ink/ink1585.xml" ContentType="application/inkml+xml"/>
  <Override PartName="/ppt/ink/ink1586.xml" ContentType="application/inkml+xml"/>
  <Override PartName="/ppt/ink/ink1587.xml" ContentType="application/inkml+xml"/>
  <Override PartName="/ppt/ink/ink1588.xml" ContentType="application/inkml+xml"/>
  <Override PartName="/ppt/ink/ink1589.xml" ContentType="application/inkml+xml"/>
  <Override PartName="/ppt/ink/ink1590.xml" ContentType="application/inkml+xml"/>
  <Override PartName="/ppt/ink/ink1591.xml" ContentType="application/inkml+xml"/>
  <Override PartName="/ppt/ink/ink1592.xml" ContentType="application/inkml+xml"/>
  <Override PartName="/ppt/ink/ink1593.xml" ContentType="application/inkml+xml"/>
  <Override PartName="/ppt/ink/ink1594.xml" ContentType="application/inkml+xml"/>
  <Override PartName="/ppt/ink/ink1595.xml" ContentType="application/inkml+xml"/>
  <Override PartName="/ppt/ink/ink1596.xml" ContentType="application/inkml+xml"/>
  <Override PartName="/ppt/ink/ink1597.xml" ContentType="application/inkml+xml"/>
  <Override PartName="/ppt/ink/ink1598.xml" ContentType="application/inkml+xml"/>
  <Override PartName="/ppt/ink/ink1599.xml" ContentType="application/inkml+xml"/>
  <Override PartName="/ppt/ink/ink1600.xml" ContentType="application/inkml+xml"/>
  <Override PartName="/ppt/ink/ink1601.xml" ContentType="application/inkml+xml"/>
  <Override PartName="/ppt/ink/ink1602.xml" ContentType="application/inkml+xml"/>
  <Override PartName="/ppt/ink/ink1603.xml" ContentType="application/inkml+xml"/>
  <Override PartName="/ppt/ink/ink1604.xml" ContentType="application/inkml+xml"/>
  <Override PartName="/ppt/ink/ink1605.xml" ContentType="application/inkml+xml"/>
  <Override PartName="/ppt/ink/ink1606.xml" ContentType="application/inkml+xml"/>
  <Override PartName="/ppt/ink/ink1607.xml" ContentType="application/inkml+xml"/>
  <Override PartName="/ppt/ink/ink1608.xml" ContentType="application/inkml+xml"/>
  <Override PartName="/ppt/ink/ink1609.xml" ContentType="application/inkml+xml"/>
  <Override PartName="/ppt/ink/ink1610.xml" ContentType="application/inkml+xml"/>
  <Override PartName="/ppt/ink/ink1611.xml" ContentType="application/inkml+xml"/>
  <Override PartName="/ppt/ink/ink1612.xml" ContentType="application/inkml+xml"/>
  <Override PartName="/ppt/ink/ink1613.xml" ContentType="application/inkml+xml"/>
  <Override PartName="/ppt/ink/ink1614.xml" ContentType="application/inkml+xml"/>
  <Override PartName="/ppt/ink/ink1615.xml" ContentType="application/inkml+xml"/>
  <Override PartName="/ppt/ink/ink1616.xml" ContentType="application/inkml+xml"/>
  <Override PartName="/ppt/ink/ink1617.xml" ContentType="application/inkml+xml"/>
  <Override PartName="/ppt/ink/ink1618.xml" ContentType="application/inkml+xml"/>
  <Override PartName="/ppt/ink/ink1619.xml" ContentType="application/inkml+xml"/>
  <Override PartName="/ppt/ink/ink1620.xml" ContentType="application/inkml+xml"/>
  <Override PartName="/ppt/ink/ink1621.xml" ContentType="application/inkml+xml"/>
  <Override PartName="/ppt/ink/ink1622.xml" ContentType="application/inkml+xml"/>
  <Override PartName="/ppt/ink/ink1623.xml" ContentType="application/inkml+xml"/>
  <Override PartName="/ppt/ink/ink1624.xml" ContentType="application/inkml+xml"/>
  <Override PartName="/ppt/ink/ink1625.xml" ContentType="application/inkml+xml"/>
  <Override PartName="/ppt/ink/ink1626.xml" ContentType="application/inkml+xml"/>
  <Override PartName="/ppt/ink/ink1627.xml" ContentType="application/inkml+xml"/>
  <Override PartName="/ppt/ink/ink1628.xml" ContentType="application/inkml+xml"/>
  <Override PartName="/ppt/ink/ink1629.xml" ContentType="application/inkml+xml"/>
  <Override PartName="/ppt/ink/ink1630.xml" ContentType="application/inkml+xml"/>
  <Override PartName="/ppt/ink/ink1631.xml" ContentType="application/inkml+xml"/>
  <Override PartName="/ppt/ink/ink1632.xml" ContentType="application/inkml+xml"/>
  <Override PartName="/ppt/ink/ink1633.xml" ContentType="application/inkml+xml"/>
  <Override PartName="/ppt/tags/tag98.xml" ContentType="application/vnd.openxmlformats-officedocument.presentationml.tags+xml"/>
  <Override PartName="/ppt/ink/ink1634.xml" ContentType="application/inkml+xml"/>
  <Override PartName="/ppt/ink/ink1635.xml" ContentType="application/inkml+xml"/>
  <Override PartName="/ppt/ink/ink1636.xml" ContentType="application/inkml+xml"/>
  <Override PartName="/ppt/ink/ink1637.xml" ContentType="application/inkml+xml"/>
  <Override PartName="/ppt/ink/ink1638.xml" ContentType="application/inkml+xml"/>
  <Override PartName="/ppt/ink/ink1639.xml" ContentType="application/inkml+xml"/>
  <Override PartName="/ppt/ink/ink1640.xml" ContentType="application/inkml+xml"/>
  <Override PartName="/ppt/ink/ink1641.xml" ContentType="application/inkml+xml"/>
  <Override PartName="/ppt/ink/ink1642.xml" ContentType="application/inkml+xml"/>
  <Override PartName="/ppt/ink/ink1643.xml" ContentType="application/inkml+xml"/>
  <Override PartName="/ppt/ink/ink1644.xml" ContentType="application/inkml+xml"/>
  <Override PartName="/ppt/ink/ink1645.xml" ContentType="application/inkml+xml"/>
  <Override PartName="/ppt/ink/ink1646.xml" ContentType="application/inkml+xml"/>
  <Override PartName="/ppt/ink/ink1647.xml" ContentType="application/inkml+xml"/>
  <Override PartName="/ppt/ink/ink1648.xml" ContentType="application/inkml+xml"/>
  <Override PartName="/ppt/ink/ink1649.xml" ContentType="application/inkml+xml"/>
  <Override PartName="/ppt/ink/ink1650.xml" ContentType="application/inkml+xml"/>
  <Override PartName="/ppt/ink/ink1651.xml" ContentType="application/inkml+xml"/>
  <Override PartName="/ppt/ink/ink1652.xml" ContentType="application/inkml+xml"/>
  <Override PartName="/ppt/ink/ink1653.xml" ContentType="application/inkml+xml"/>
  <Override PartName="/ppt/ink/ink1654.xml" ContentType="application/inkml+xml"/>
  <Override PartName="/ppt/ink/ink1655.xml" ContentType="application/inkml+xml"/>
  <Override PartName="/ppt/ink/ink1656.xml" ContentType="application/inkml+xml"/>
  <Override PartName="/ppt/ink/ink1657.xml" ContentType="application/inkml+xml"/>
  <Override PartName="/ppt/ink/ink1658.xml" ContentType="application/inkml+xml"/>
  <Override PartName="/ppt/ink/ink1659.xml" ContentType="application/inkml+xml"/>
  <Override PartName="/ppt/ink/ink1660.xml" ContentType="application/inkml+xml"/>
  <Override PartName="/ppt/ink/ink1661.xml" ContentType="application/inkml+xml"/>
  <Override PartName="/ppt/ink/ink1662.xml" ContentType="application/inkml+xml"/>
  <Override PartName="/ppt/ink/ink1663.xml" ContentType="application/inkml+xml"/>
  <Override PartName="/ppt/ink/ink1664.xml" ContentType="application/inkml+xml"/>
  <Override PartName="/ppt/ink/ink1665.xml" ContentType="application/inkml+xml"/>
  <Override PartName="/ppt/ink/ink1666.xml" ContentType="application/inkml+xml"/>
  <Override PartName="/ppt/ink/ink1667.xml" ContentType="application/inkml+xml"/>
  <Override PartName="/ppt/ink/ink1668.xml" ContentType="application/inkml+xml"/>
  <Override PartName="/ppt/ink/ink1669.xml" ContentType="application/inkml+xml"/>
  <Override PartName="/ppt/ink/ink1670.xml" ContentType="application/inkml+xml"/>
  <Override PartName="/ppt/ink/ink1671.xml" ContentType="application/inkml+xml"/>
  <Override PartName="/ppt/ink/ink1672.xml" ContentType="application/inkml+xml"/>
  <Override PartName="/ppt/ink/ink1673.xml" ContentType="application/inkml+xml"/>
  <Override PartName="/ppt/ink/ink1674.xml" ContentType="application/inkml+xml"/>
  <Override PartName="/ppt/ink/ink1675.xml" ContentType="application/inkml+xml"/>
  <Override PartName="/ppt/ink/ink1676.xml" ContentType="application/inkml+xml"/>
  <Override PartName="/ppt/ink/ink1677.xml" ContentType="application/inkml+xml"/>
  <Override PartName="/ppt/ink/ink1678.xml" ContentType="application/inkml+xml"/>
  <Override PartName="/ppt/ink/ink1679.xml" ContentType="application/inkml+xml"/>
  <Override PartName="/ppt/ink/ink1680.xml" ContentType="application/inkml+xml"/>
  <Override PartName="/ppt/ink/ink1681.xml" ContentType="application/inkml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ink/ink1682.xml" ContentType="application/inkml+xml"/>
  <Override PartName="/ppt/ink/ink1683.xml" ContentType="application/inkml+xml"/>
  <Override PartName="/ppt/ink/ink1684.xml" ContentType="application/inkml+xml"/>
  <Override PartName="/ppt/ink/ink1685.xml" ContentType="application/inkml+xml"/>
  <Override PartName="/ppt/ink/ink1686.xml" ContentType="application/inkml+xml"/>
  <Override PartName="/ppt/ink/ink1687.xml" ContentType="application/inkml+xml"/>
  <Override PartName="/ppt/ink/ink1688.xml" ContentType="application/inkml+xml"/>
  <Override PartName="/ppt/ink/ink1689.xml" ContentType="application/inkml+xml"/>
  <Override PartName="/ppt/ink/ink1690.xml" ContentType="application/inkml+xml"/>
  <Override PartName="/ppt/ink/ink1691.xml" ContentType="application/inkml+xml"/>
  <Override PartName="/ppt/ink/ink1692.xml" ContentType="application/inkml+xml"/>
  <Override PartName="/ppt/ink/ink1693.xml" ContentType="application/inkml+xml"/>
  <Override PartName="/ppt/ink/ink1694.xml" ContentType="application/inkml+xml"/>
  <Override PartName="/ppt/ink/ink1695.xml" ContentType="application/inkml+xml"/>
  <Override PartName="/ppt/ink/ink1696.xml" ContentType="application/inkml+xml"/>
  <Override PartName="/ppt/ink/ink1697.xml" ContentType="application/inkml+xml"/>
  <Override PartName="/ppt/ink/ink1698.xml" ContentType="application/inkml+xml"/>
  <Override PartName="/ppt/ink/ink1699.xml" ContentType="application/inkml+xml"/>
  <Override PartName="/ppt/ink/ink1700.xml" ContentType="application/inkml+xml"/>
  <Override PartName="/ppt/ink/ink1701.xml" ContentType="application/inkml+xml"/>
  <Override PartName="/ppt/ink/ink1702.xml" ContentType="application/inkml+xml"/>
  <Override PartName="/ppt/ink/ink1703.xml" ContentType="application/inkml+xml"/>
  <Override PartName="/ppt/ink/ink1704.xml" ContentType="application/inkml+xml"/>
  <Override PartName="/ppt/ink/ink1705.xml" ContentType="application/inkml+xml"/>
  <Override PartName="/ppt/ink/ink1706.xml" ContentType="application/inkml+xml"/>
  <Override PartName="/ppt/ink/ink1707.xml" ContentType="application/inkml+xml"/>
  <Override PartName="/ppt/ink/ink1708.xml" ContentType="application/inkml+xml"/>
  <Override PartName="/ppt/ink/ink1709.xml" ContentType="application/inkml+xml"/>
  <Override PartName="/ppt/ink/ink1710.xml" ContentType="application/inkml+xml"/>
  <Override PartName="/ppt/ink/ink1711.xml" ContentType="application/inkml+xml"/>
  <Override PartName="/ppt/ink/ink1712.xml" ContentType="application/inkml+xml"/>
  <Override PartName="/ppt/ink/ink1713.xml" ContentType="application/inkml+xml"/>
  <Override PartName="/ppt/ink/ink1714.xml" ContentType="application/inkml+xml"/>
  <Override PartName="/ppt/ink/ink1715.xml" ContentType="application/inkml+xml"/>
  <Override PartName="/ppt/ink/ink1716.xml" ContentType="application/inkml+xml"/>
  <Override PartName="/ppt/ink/ink1717.xml" ContentType="application/inkml+xml"/>
  <Override PartName="/ppt/ink/ink1718.xml" ContentType="application/inkml+xml"/>
  <Override PartName="/ppt/ink/ink1719.xml" ContentType="application/inkml+xml"/>
  <Override PartName="/ppt/ink/ink1720.xml" ContentType="application/inkml+xml"/>
  <Override PartName="/ppt/ink/ink1721.xml" ContentType="application/inkml+xml"/>
  <Override PartName="/ppt/ink/ink1722.xml" ContentType="application/inkml+xml"/>
  <Override PartName="/ppt/ink/ink1723.xml" ContentType="application/inkml+xml"/>
  <Override PartName="/ppt/ink/ink1724.xml" ContentType="application/inkml+xml"/>
  <Override PartName="/ppt/ink/ink1725.xml" ContentType="application/inkml+xml"/>
  <Override PartName="/ppt/ink/ink1726.xml" ContentType="application/inkml+xml"/>
  <Override PartName="/ppt/ink/ink1727.xml" ContentType="application/inkml+xml"/>
  <Override PartName="/ppt/ink/ink1728.xml" ContentType="application/inkml+xml"/>
  <Override PartName="/ppt/ink/ink1729.xml" ContentType="application/inkml+xml"/>
  <Override PartName="/ppt/ink/ink1730.xml" ContentType="application/inkml+xml"/>
  <Override PartName="/ppt/ink/ink1731.xml" ContentType="application/inkml+xml"/>
  <Override PartName="/ppt/ink/ink1732.xml" ContentType="application/inkml+xml"/>
  <Override PartName="/ppt/ink/ink1733.xml" ContentType="application/inkml+xml"/>
  <Override PartName="/ppt/ink/ink1734.xml" ContentType="application/inkml+xml"/>
  <Override PartName="/ppt/ink/ink1735.xml" ContentType="application/inkml+xml"/>
  <Override PartName="/ppt/ink/ink1736.xml" ContentType="application/inkml+xml"/>
  <Override PartName="/ppt/ink/ink1737.xml" ContentType="application/inkml+xml"/>
  <Override PartName="/ppt/ink/ink1738.xml" ContentType="application/inkml+xml"/>
  <Override PartName="/ppt/ink/ink1739.xml" ContentType="application/inkml+xml"/>
  <Override PartName="/ppt/ink/ink1740.xml" ContentType="application/inkml+xml"/>
  <Override PartName="/ppt/ink/ink1741.xml" ContentType="application/inkml+xml"/>
  <Override PartName="/ppt/ink/ink1742.xml" ContentType="application/inkml+xml"/>
  <Override PartName="/ppt/ink/ink1743.xml" ContentType="application/inkml+xml"/>
  <Override PartName="/ppt/ink/ink1744.xml" ContentType="application/inkml+xml"/>
  <Override PartName="/ppt/ink/ink1745.xml" ContentType="application/inkml+xml"/>
  <Override PartName="/ppt/ink/ink1746.xml" ContentType="application/inkml+xml"/>
  <Override PartName="/ppt/ink/ink1747.xml" ContentType="application/inkml+xml"/>
  <Override PartName="/ppt/ink/ink1748.xml" ContentType="application/inkml+xml"/>
  <Override PartName="/ppt/ink/ink1749.xml" ContentType="application/inkml+xml"/>
  <Override PartName="/ppt/ink/ink1750.xml" ContentType="application/inkml+xml"/>
  <Override PartName="/ppt/ink/ink1751.xml" ContentType="application/inkml+xml"/>
  <Override PartName="/ppt/ink/ink1752.xml" ContentType="application/inkml+xml"/>
  <Override PartName="/ppt/ink/ink1753.xml" ContentType="application/inkml+xml"/>
  <Override PartName="/ppt/ink/ink1754.xml" ContentType="application/inkml+xml"/>
  <Override PartName="/ppt/ink/ink1755.xml" ContentType="application/inkml+xml"/>
  <Override PartName="/ppt/ink/ink1756.xml" ContentType="application/inkml+xml"/>
  <Override PartName="/ppt/ink/ink1757.xml" ContentType="application/inkml+xml"/>
  <Override PartName="/ppt/ink/ink1758.xml" ContentType="application/inkml+xml"/>
  <Override PartName="/ppt/ink/ink1759.xml" ContentType="application/inkml+xml"/>
  <Override PartName="/ppt/ink/ink1760.xml" ContentType="application/inkml+xml"/>
  <Override PartName="/ppt/ink/ink1761.xml" ContentType="application/inkml+xml"/>
  <Override PartName="/ppt/ink/ink1762.xml" ContentType="application/inkml+xml"/>
  <Override PartName="/ppt/ink/ink1763.xml" ContentType="application/inkml+xml"/>
  <Override PartName="/ppt/ink/ink1764.xml" ContentType="application/inkml+xml"/>
  <Override PartName="/ppt/ink/ink1765.xml" ContentType="application/inkml+xml"/>
  <Override PartName="/ppt/ink/ink1766.xml" ContentType="application/inkml+xml"/>
  <Override PartName="/ppt/ink/ink1767.xml" ContentType="application/inkml+xml"/>
  <Override PartName="/ppt/ink/ink1768.xml" ContentType="application/inkml+xml"/>
  <Override PartName="/ppt/ink/ink1769.xml" ContentType="application/inkml+xml"/>
  <Override PartName="/ppt/ink/ink1770.xml" ContentType="application/inkml+xml"/>
  <Override PartName="/ppt/ink/ink1771.xml" ContentType="application/inkml+xml"/>
  <Override PartName="/ppt/ink/ink1772.xml" ContentType="application/inkml+xml"/>
  <Override PartName="/ppt/ink/ink1773.xml" ContentType="application/inkml+xml"/>
  <Override PartName="/ppt/ink/ink1774.xml" ContentType="application/inkml+xml"/>
  <Override PartName="/ppt/ink/ink1775.xml" ContentType="application/inkml+xml"/>
  <Override PartName="/ppt/ink/ink1776.xml" ContentType="application/inkml+xml"/>
  <Override PartName="/ppt/ink/ink1777.xml" ContentType="application/inkml+xml"/>
  <Override PartName="/ppt/ink/ink1778.xml" ContentType="application/inkml+xml"/>
  <Override PartName="/ppt/ink/ink1779.xml" ContentType="application/inkml+xml"/>
  <Override PartName="/ppt/ink/ink1780.xml" ContentType="application/inkml+xml"/>
  <Override PartName="/ppt/ink/ink1781.xml" ContentType="application/inkml+xml"/>
  <Override PartName="/ppt/ink/ink1782.xml" ContentType="application/inkml+xml"/>
  <Override PartName="/ppt/ink/ink1783.xml" ContentType="application/inkml+xml"/>
  <Override PartName="/ppt/ink/ink1784.xml" ContentType="application/inkml+xml"/>
  <Override PartName="/ppt/ink/ink1785.xml" ContentType="application/inkml+xml"/>
  <Override PartName="/ppt/ink/ink1786.xml" ContentType="application/inkml+xml"/>
  <Override PartName="/ppt/ink/ink1787.xml" ContentType="application/inkml+xml"/>
  <Override PartName="/ppt/ink/ink1788.xml" ContentType="application/inkml+xml"/>
  <Override PartName="/ppt/ink/ink1789.xml" ContentType="application/inkml+xml"/>
  <Override PartName="/ppt/ink/ink1790.xml" ContentType="application/inkml+xml"/>
  <Override PartName="/ppt/ink/ink1791.xml" ContentType="application/inkml+xml"/>
  <Override PartName="/ppt/ink/ink1792.xml" ContentType="application/inkml+xml"/>
  <Override PartName="/ppt/ink/ink1793.xml" ContentType="application/inkml+xml"/>
  <Override PartName="/ppt/ink/ink1794.xml" ContentType="application/inkml+xml"/>
  <Override PartName="/ppt/ink/ink1795.xml" ContentType="application/inkml+xml"/>
  <Override PartName="/ppt/ink/ink1796.xml" ContentType="application/inkml+xml"/>
  <Override PartName="/ppt/ink/ink1797.xml" ContentType="application/inkml+xml"/>
  <Override PartName="/ppt/ink/ink1798.xml" ContentType="application/inkml+xml"/>
  <Override PartName="/ppt/ink/ink1799.xml" ContentType="application/inkml+xml"/>
  <Override PartName="/ppt/ink/ink1800.xml" ContentType="application/inkml+xml"/>
  <Override PartName="/ppt/ink/ink1801.xml" ContentType="application/inkml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ink/ink1802.xml" ContentType="application/inkml+xml"/>
  <Override PartName="/ppt/ink/ink1803.xml" ContentType="application/inkml+xml"/>
  <Override PartName="/ppt/ink/ink1804.xml" ContentType="application/inkml+xml"/>
  <Override PartName="/ppt/ink/ink1805.xml" ContentType="application/inkml+xml"/>
  <Override PartName="/ppt/ink/ink1806.xml" ContentType="application/inkml+xml"/>
  <Override PartName="/ppt/ink/ink1807.xml" ContentType="application/inkml+xml"/>
  <Override PartName="/ppt/ink/ink1808.xml" ContentType="application/inkml+xml"/>
  <Override PartName="/ppt/ink/ink1809.xml" ContentType="application/inkml+xml"/>
  <Override PartName="/ppt/ink/ink1810.xml" ContentType="application/inkml+xml"/>
  <Override PartName="/ppt/ink/ink1811.xml" ContentType="application/inkml+xml"/>
  <Override PartName="/ppt/ink/ink1812.xml" ContentType="application/inkml+xml"/>
  <Override PartName="/ppt/ink/ink1813.xml" ContentType="application/inkml+xml"/>
  <Override PartName="/ppt/ink/ink1814.xml" ContentType="application/inkml+xml"/>
  <Override PartName="/ppt/ink/ink1815.xml" ContentType="application/inkml+xml"/>
  <Override PartName="/ppt/ink/ink1816.xml" ContentType="application/inkml+xml"/>
  <Override PartName="/ppt/ink/ink1817.xml" ContentType="application/inkml+xml"/>
  <Override PartName="/ppt/ink/ink1818.xml" ContentType="application/inkml+xml"/>
  <Override PartName="/ppt/ink/ink1819.xml" ContentType="application/inkml+xml"/>
  <Override PartName="/ppt/ink/ink1820.xml" ContentType="application/inkml+xml"/>
  <Override PartName="/ppt/ink/ink1821.xml" ContentType="application/inkml+xml"/>
  <Override PartName="/ppt/ink/ink1822.xml" ContentType="application/inkml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ink/ink1823.xml" ContentType="application/inkml+xml"/>
  <Override PartName="/ppt/ink/ink1824.xml" ContentType="application/inkml+xml"/>
  <Override PartName="/ppt/ink/ink1825.xml" ContentType="application/inkml+xml"/>
  <Override PartName="/ppt/ink/ink1826.xml" ContentType="application/inkml+xml"/>
  <Override PartName="/ppt/ink/ink1827.xml" ContentType="application/inkml+xml"/>
  <Override PartName="/ppt/ink/ink1828.xml" ContentType="application/inkml+xml"/>
  <Override PartName="/ppt/ink/ink1829.xml" ContentType="application/inkml+xml"/>
  <Override PartName="/ppt/ink/ink1830.xml" ContentType="application/inkml+xml"/>
  <Override PartName="/ppt/ink/ink1831.xml" ContentType="application/inkml+xml"/>
  <Override PartName="/ppt/ink/ink1832.xml" ContentType="application/inkml+xml"/>
  <Override PartName="/ppt/ink/ink1833.xml" ContentType="application/inkml+xml"/>
  <Override PartName="/ppt/ink/ink1834.xml" ContentType="application/inkml+xml"/>
  <Override PartName="/ppt/tags/tag105.xml" ContentType="application/vnd.openxmlformats-officedocument.presentationml.tags+xml"/>
  <Override PartName="/ppt/ink/ink1835.xml" ContentType="application/inkml+xml"/>
  <Override PartName="/ppt/tags/tag106.xml" ContentType="application/vnd.openxmlformats-officedocument.presentationml.tags+xml"/>
  <Override PartName="/ppt/ink/ink1836.xml" ContentType="application/inkml+xml"/>
  <Override PartName="/ppt/ink/ink1837.xml" ContentType="application/inkml+xml"/>
  <Override PartName="/ppt/ink/ink1838.xml" ContentType="application/inkml+xml"/>
  <Override PartName="/ppt/ink/ink1839.xml" ContentType="application/inkml+xml"/>
  <Override PartName="/ppt/ink/ink1840.xml" ContentType="application/inkml+xml"/>
  <Override PartName="/ppt/ink/ink1841.xml" ContentType="application/inkml+xml"/>
  <Override PartName="/ppt/ink/ink1842.xml" ContentType="application/inkml+xml"/>
  <Override PartName="/ppt/tags/tag107.xml" ContentType="application/vnd.openxmlformats-officedocument.presentationml.tags+xml"/>
  <Override PartName="/ppt/ink/ink1843.xml" ContentType="application/inkml+xml"/>
  <Override PartName="/ppt/ink/ink1844.xml" ContentType="application/inkml+xml"/>
  <Override PartName="/ppt/ink/ink1845.xml" ContentType="application/inkml+xml"/>
  <Override PartName="/ppt/ink/ink1846.xml" ContentType="application/inkml+xml"/>
  <Override PartName="/ppt/ink/ink1847.xml" ContentType="application/inkml+xml"/>
  <Override PartName="/ppt/ink/ink1848.xml" ContentType="application/inkml+xml"/>
  <Override PartName="/ppt/ink/ink1849.xml" ContentType="application/inkml+xml"/>
  <Override PartName="/ppt/ink/ink1850.xml" ContentType="application/inkml+xml"/>
  <Override PartName="/ppt/ink/ink1851.xml" ContentType="application/inkml+xml"/>
  <Override PartName="/ppt/ink/ink1852.xml" ContentType="application/inkml+xml"/>
  <Override PartName="/ppt/ink/ink1853.xml" ContentType="application/inkml+xml"/>
  <Override PartName="/ppt/ink/ink1854.xml" ContentType="application/inkml+xml"/>
  <Override PartName="/ppt/ink/ink1855.xml" ContentType="application/inkml+xml"/>
  <Override PartName="/ppt/ink/ink1856.xml" ContentType="application/inkml+xml"/>
  <Override PartName="/ppt/ink/ink1857.xml" ContentType="application/inkml+xml"/>
  <Override PartName="/ppt/ink/ink1858.xml" ContentType="application/inkml+xml"/>
  <Override PartName="/ppt/ink/ink1859.xml" ContentType="application/inkml+xml"/>
  <Override PartName="/ppt/ink/ink1860.xml" ContentType="application/inkml+xml"/>
  <Override PartName="/ppt/ink/ink1861.xml" ContentType="application/inkml+xml"/>
  <Override PartName="/ppt/ink/ink1862.xml" ContentType="application/inkml+xml"/>
  <Override PartName="/ppt/ink/ink1863.xml" ContentType="application/inkml+xml"/>
  <Override PartName="/ppt/ink/ink1864.xml" ContentType="application/inkml+xml"/>
  <Override PartName="/ppt/ink/ink1865.xml" ContentType="application/inkml+xml"/>
  <Override PartName="/ppt/ink/ink1866.xml" ContentType="application/inkml+xml"/>
  <Override PartName="/ppt/ink/ink1867.xml" ContentType="application/inkml+xml"/>
  <Override PartName="/ppt/ink/ink1868.xml" ContentType="application/inkml+xml"/>
  <Override PartName="/ppt/ink/ink1869.xml" ContentType="application/inkml+xml"/>
  <Override PartName="/ppt/ink/ink1870.xml" ContentType="application/inkml+xml"/>
  <Override PartName="/ppt/ink/ink1871.xml" ContentType="application/inkml+xml"/>
  <Override PartName="/ppt/ink/ink1872.xml" ContentType="application/inkml+xml"/>
  <Override PartName="/ppt/ink/ink1873.xml" ContentType="application/inkml+xml"/>
  <Override PartName="/ppt/ink/ink1874.xml" ContentType="application/inkml+xml"/>
  <Override PartName="/ppt/ink/ink1875.xml" ContentType="application/inkml+xml"/>
  <Override PartName="/ppt/ink/ink1876.xml" ContentType="application/inkml+xml"/>
  <Override PartName="/ppt/ink/ink1877.xml" ContentType="application/inkml+xml"/>
  <Override PartName="/ppt/ink/ink1878.xml" ContentType="application/inkml+xml"/>
  <Override PartName="/ppt/ink/ink1879.xml" ContentType="application/inkml+xml"/>
  <Override PartName="/ppt/ink/ink1880.xml" ContentType="application/inkml+xml"/>
  <Override PartName="/ppt/ink/ink1881.xml" ContentType="application/inkml+xml"/>
  <Override PartName="/ppt/ink/ink1882.xml" ContentType="application/inkml+xml"/>
  <Override PartName="/ppt/ink/ink1883.xml" ContentType="application/inkml+xml"/>
  <Override PartName="/ppt/ink/ink1884.xml" ContentType="application/inkml+xml"/>
  <Override PartName="/ppt/ink/ink1885.xml" ContentType="application/inkml+xml"/>
  <Override PartName="/ppt/ink/ink1886.xml" ContentType="application/inkml+xml"/>
  <Override PartName="/ppt/ink/ink1887.xml" ContentType="application/inkml+xml"/>
  <Override PartName="/ppt/ink/ink1888.xml" ContentType="application/inkml+xml"/>
  <Override PartName="/ppt/ink/ink1889.xml" ContentType="application/inkml+xml"/>
  <Override PartName="/ppt/ink/ink1890.xml" ContentType="application/inkml+xml"/>
  <Override PartName="/ppt/ink/ink1891.xml" ContentType="application/inkml+xml"/>
  <Override PartName="/ppt/ink/ink1892.xml" ContentType="application/inkml+xml"/>
  <Override PartName="/ppt/ink/ink1893.xml" ContentType="application/inkml+xml"/>
  <Override PartName="/ppt/ink/ink1894.xml" ContentType="application/inkml+xml"/>
  <Override PartName="/ppt/ink/ink1895.xml" ContentType="application/inkml+xml"/>
  <Override PartName="/ppt/ink/ink1896.xml" ContentType="application/inkml+xml"/>
  <Override PartName="/ppt/ink/ink1897.xml" ContentType="application/inkml+xml"/>
  <Override PartName="/ppt/ink/ink1898.xml" ContentType="application/inkml+xml"/>
  <Override PartName="/ppt/ink/ink1899.xml" ContentType="application/inkml+xml"/>
  <Override PartName="/ppt/ink/ink1900.xml" ContentType="application/inkml+xml"/>
  <Override PartName="/ppt/ink/ink1901.xml" ContentType="application/inkml+xml"/>
  <Override PartName="/ppt/ink/ink1902.xml" ContentType="application/inkml+xml"/>
  <Override PartName="/ppt/ink/ink1903.xml" ContentType="application/inkml+xml"/>
  <Override PartName="/ppt/tags/tag10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2" r:id="rId4"/>
    <p:sldId id="285" r:id="rId5"/>
    <p:sldId id="261" r:id="rId6"/>
    <p:sldId id="287" r:id="rId7"/>
    <p:sldId id="288" r:id="rId8"/>
    <p:sldId id="289" r:id="rId9"/>
    <p:sldId id="290" r:id="rId10"/>
    <p:sldId id="291" r:id="rId11"/>
    <p:sldId id="292" r:id="rId12"/>
    <p:sldId id="324" r:id="rId13"/>
    <p:sldId id="325" r:id="rId14"/>
    <p:sldId id="293" r:id="rId15"/>
    <p:sldId id="294" r:id="rId16"/>
    <p:sldId id="295" r:id="rId17"/>
    <p:sldId id="260" r:id="rId18"/>
    <p:sldId id="259" r:id="rId19"/>
    <p:sldId id="301" r:id="rId20"/>
    <p:sldId id="263" r:id="rId21"/>
    <p:sldId id="264" r:id="rId22"/>
    <p:sldId id="321" r:id="rId23"/>
    <p:sldId id="265" r:id="rId24"/>
    <p:sldId id="322" r:id="rId25"/>
    <p:sldId id="266" r:id="rId26"/>
    <p:sldId id="323" r:id="rId27"/>
    <p:sldId id="267" r:id="rId28"/>
    <p:sldId id="326" r:id="rId29"/>
    <p:sldId id="268" r:id="rId30"/>
    <p:sldId id="327" r:id="rId31"/>
    <p:sldId id="258" r:id="rId32"/>
    <p:sldId id="284" r:id="rId33"/>
    <p:sldId id="317" r:id="rId34"/>
    <p:sldId id="269" r:id="rId35"/>
    <p:sldId id="318" r:id="rId36"/>
    <p:sldId id="283" r:id="rId37"/>
    <p:sldId id="319" r:id="rId38"/>
    <p:sldId id="282" r:id="rId39"/>
    <p:sldId id="271" r:id="rId40"/>
    <p:sldId id="320" r:id="rId41"/>
    <p:sldId id="272" r:id="rId42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54" d="100"/>
          <a:sy n="54" d="100"/>
        </p:scale>
        <p:origin x="200" y="38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2:10:25"/>
    </inkml:context>
    <inkml:brush xml:id="br0">
      <inkml:brushProperty name="width" value="0.03788" units="cm"/>
      <inkml:brushProperty name="height" value="0.03788" units="cm"/>
      <inkml:brushProperty name="color" value="#00BFF3"/>
    </inkml:brush>
  </inkml:definitions>
  <inkml:trace contextRef="#ctx0" brushRef="#br0">21116 19977 580,'-12'0'32,"8"0"11,8 0 9,8 0 11,4 0-1,3 0-13,1 0-11,3 0-13,2-1-7,5-1-4,3 0-3,5-1-2,-1-2-6,-3 0-4,-2-1-5,-3-1-6,-3-1-6,-1 0-6,-3 1-5,-1 0-8,-3 0-3,-1 2-1,-2 2-2,-2 2-1,-3 2 1,-1 4 3,-2 2 2,-2 3 4,-2 1 5,-2-1 5,-2-1 6,-2-1 6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1:19:12"/>
    </inkml:context>
    <inkml:brush xml:id="br0">
      <inkml:brushProperty name="width" value="0.0554" units="cm"/>
      <inkml:brushProperty name="height" value="0.0554" units="cm"/>
      <inkml:brushProperty name="color" value="#00BFF3"/>
    </inkml:brush>
  </inkml:definitions>
  <inkml:trace contextRef="#ctx0" brushRef="#br0">22357 57635 397,'-10'-17'-1,"-2"-1"-1,-3-3 0,-3 0-2,0-1-1,5 5 2,3 3 1,4 4 1,2 3 3,0 0 6,0 2 6,0 1 6,0 2 2,0 5-1,0 6-1,1 4-1,-2 5 0,2 5 2,-1 5 1,0 4 1,0 2 1,2-1-2,0-3 0,2-1-2,0-4-1,0-3-2,0-1-1,0-4-2,1-3-2,4-3-1,2-3-1,4-2-1,1-3 0,3 0 1,1-2 1,3 0 2,2-2 0,3-2 1,3-2 0,3-2 1,1-1-1,-1 0 0,-2 1-2,1-1-1,-2 0 0,1 2-2,-1 1 0,0 0-1,2 1-3,1 0-6,2 0-6,3 1-5,0-1-3,0-1 0,1-2 2,-1 0 1,-1-1 1,-2 0 2,-1 1 2,-4-1 3,1 0 0,-1 2 3,1 1 1,-1 0 1,-1 2 2,-1 2 2,-3 2 1,-1 2 2,-2 2 1,-1 0 2,-1 1 1,0 2 0,-1 0 2,1 1-1,1 2 1,1 0 1,1 0-5,1-2-9,1 1-7,1-2-10,0-1-3,-3 0 0,-1-2-1,-2 0 1,-1-2-1,-1-1-2,1 0-2,0-2-1,0 1-1,1 0-3,1 2-1,1 0-2,0 1 1,-1 0 5,-1 0 4,0 0 5,-3 0-3,-1 0-9,-2 0-10,-2 0-10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2:15:15"/>
    </inkml:context>
    <inkml:brush xml:id="br0">
      <inkml:brushProperty name="width" value="0.04325" units="cm"/>
      <inkml:brushProperty name="height" value="0.04325" units="cm"/>
      <inkml:brushProperty name="color" value="#F2395B"/>
    </inkml:brush>
  </inkml:definitions>
  <inkml:trace contextRef="#ctx0" brushRef="#br0">30526 8168 508,'-12'4'36,"6"-6"-7,8-8-4,6-5-6,7-5-4,4 0-1,4 1-1,7-1-2,1 1-3,0 3-2,0 1-4,0 3-2,-2 1-4,-5 2-2,-5 2-2,-5 2-3,-5 4-2,-4 6 0,-6 6-1,-4 6-1,-4 4 7,-2 2 13,-2 4 14,-1 3 13,-1 1 6,2-1-3,3-1-3,1-1-3,2-2-3,2-1-1,2-3-4,2-1-2,2-3-2,2-1-5,2-2-2,2-3-4,0 0-7,0 0-14,-2-1-12,0 1-13,-4-1-4,-2 0 4,-5-2 3,-4 0 3,-4-3 3,-3-1 0,-5-2 0,-3-2-1,-1-2 4,3-2 5,3-2 5,3-1 6,4-5 4,5-6 3,4-6 4,6-5 3,4-4 2,7-1 1,6 0 0,5-2 1,4 2 3,-1 5 3,0 5 4,0 5 4,-1 4 1,-3 3-2,-3 3-2,-3 2-3,-2 4-1,-4 4 0,-3 4-2,-2 4 1,-4 3-2,-1 3-1,-2 3-2,-1 3 0,-4 2-2,-2 1-3,-3 1-1,-4 1-2,0 0-3,-1-1-5,0-1-3,1-1-5,-3 0-4,-2 1-3,-3 1-3,-2 0-3,-4 1 0,-4 0 5,-5 1 2,-3-1 5,0 0 4,4-1 7,3-1 5,5-1 7,4-3 6,3-3 9,4-4 7,5-4 8,4-5 4,6-2-2,6-6-1,6-2-1,8-6-2,11-6-4,11-5-5,10-7-4,8-4-4,6-4-6,4-4-6,4-4-6,0 1-4,-5 6-4,-6 6-4,-6 6-3,-9 5-2,-8 6-1,-11 7-1,-9 5 0,-8 6 1,-6 7 4,-6 8 5,-6 6 4,-5 5 8,-5 2 14,-5 3 13,-5 4 13,-3 0 5,-1 0-4,-1-1-3,0-1-3,-1-1-4,1 0-5,1 0-5,1 0-4,3-1-5,0-3-8,3-3-8,2-3-7,1-4-7,4-5-5,3-5-6,3-4-7,2-6-4,2-6-3,2-6-4,3-6-2,0-4 0,2-3 4,0-3 5,2-2 5,1-1 5,4 3 5,2 3 5,3 3 6,2 3 7,0 2 5,0 4 8,-1 3 6,2 2 10,0 2 13,1 2 12,1 2 12,2 2 4,3 2-8,3 2-6,3 2-6,1 2-10,0 1-10,1 3-10,-1 2-11,0 1-9,-3-1-11,-1 1-9,-3 0-9,-2-2-3,-2-3 6,-4-3 5,-3-2 7</inkml:trace>
</inkml:ink>
</file>

<file path=ppt/ink/ink100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3:01:10"/>
    </inkml:context>
    <inkml:brush xml:id="br0">
      <inkml:brushProperty name="width" value="0.054" units="cm"/>
      <inkml:brushProperty name="height" value="0.054" units="cm"/>
      <inkml:brushProperty name="color" value="#F2395B"/>
    </inkml:brush>
  </inkml:definitions>
  <inkml:trace contextRef="#ctx0" brushRef="#br0">51961 18855 407,'0'-13'8,"0"6"15,0 6 16,0 6 16,0 6 4,2 5-5,0 7-6,2 5-5,-1 6-5,-1 3-5,0 4-4,-2 4-4,-1 1-3,-2 0-2,-2-2 0,-1-1-1,-1-1-3,2-4-2,2-2-2,2-3-4,1-3-3,2-3-3,0-3-2,2-3-4,0-3-1,2-1 0,0-2 1,1-3 1,-5-1-7,-14-2-13,-11-2-14,-14-2-13,-5-1-4,0 0 5,1-1 6,2 1 5,3-1 3,4-4-2,5-2-1,5-3-2</inkml:trace>
</inkml:ink>
</file>

<file path=ppt/ink/ink100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3:01:11"/>
    </inkml:context>
    <inkml:brush xml:id="br0">
      <inkml:brushProperty name="width" value="0.03583" units="cm"/>
      <inkml:brushProperty name="height" value="0.03583" units="cm"/>
      <inkml:brushProperty name="color" value="#F2395B"/>
    </inkml:brush>
  </inkml:definitions>
  <inkml:trace contextRef="#ctx0" brushRef="#br0">52750 19174 613,'59'-42'73,"-6"10"-4,-9 10-5,-5 10-5,-4 5-8,-1 2-14,-1 2-13,-1 2-14,-3 2-15,-3 4-15,-2 2-14,-2 4-16,-5-1-8,-3 0-1,-4-1-1,-4 0-2</inkml:trace>
</inkml:ink>
</file>

<file path=ppt/ink/ink100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3:01:11"/>
    </inkml:context>
    <inkml:brush xml:id="br0">
      <inkml:brushProperty name="width" value="0.03758" units="cm"/>
      <inkml:brushProperty name="height" value="0.03758" units="cm"/>
      <inkml:brushProperty name="color" value="#F2395B"/>
    </inkml:brush>
  </inkml:definitions>
  <inkml:trace contextRef="#ctx0" brushRef="#br0">53793 20227 585,'-3'-8'54,"10"2"6,9 1 7,11 1 6,5-1-5,3-2-19,1-2-18,2-1-18,-1 0-17,-3 3-13,-2 2-13,-3 4-15,-4 1-5,-5 0 2,-5 0 2,-4 0 3</inkml:trace>
</inkml:ink>
</file>

<file path=ppt/ink/ink100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3:01:11"/>
    </inkml:context>
    <inkml:brush xml:id="br0">
      <inkml:brushProperty name="width" value="0.05308" units="cm"/>
      <inkml:brushProperty name="height" value="0.05308" units="cm"/>
      <inkml:brushProperty name="color" value="#F2395B"/>
    </inkml:brush>
  </inkml:definitions>
  <inkml:trace contextRef="#ctx0" brushRef="#br0">55583 18897 414,'-6'-14'36,"4"2"6,4 4 5,4 3 7,4 1-1,3 2-9,5 0-8,4 2-9,1 0-4,2 2-1,1 0-2,1 2 0,0 1-1,1 3-2,-1 4 0,1 2-2,-2 4-1,-2 3-1,-1 5 0,-3 3 0,-2 3-2,-1 2-1,-2 3-1,-3 1-2,-1 1-4,-2 2-4,-2 0-6,-2 2-5,-2-2-6,-1-2-5,0-4-4,-1-2-6,-3-3-2,0-1 0,-3-3 1,-2-1 0,-1-4-5,0-3-9,0-4-9,1-4-10</inkml:trace>
</inkml:ink>
</file>

<file path=ppt/ink/ink100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3:01:11"/>
    </inkml:context>
    <inkml:brush xml:id="br0">
      <inkml:brushProperty name="width" value="0.06072" units="cm"/>
      <inkml:brushProperty name="height" value="0.06072" units="cm"/>
      <inkml:brushProperty name="color" value="#F2395B"/>
    </inkml:brush>
  </inkml:definitions>
  <inkml:trace contextRef="#ctx0" brushRef="#br0">56496 18409 362,'7'-21'43,"-2"3"8,-3 4 9,0 5 7,-6 7 2,-8 13-4,-8 13-4,-7 13-5,-6 8-6,-1 4-8,-2 3-10,-2 5-8,-3 3-10,-2 3-11,-3 3-9,-3 3-12,2-5-2,9-13 5,10-13 3,8-11 5,3-7-13,0 1-31,-1 0-30,-1 3-31</inkml:trace>
</inkml:ink>
</file>

<file path=ppt/ink/ink100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3:01:17"/>
    </inkml:context>
    <inkml:brush xml:id="br0">
      <inkml:brushProperty name="width" value="0.04069" units="cm"/>
      <inkml:brushProperty name="height" value="0.04069" units="cm"/>
      <inkml:brushProperty name="color" value="#F2395B"/>
    </inkml:brush>
  </inkml:definitions>
  <inkml:trace contextRef="#ctx0" brushRef="#br0">21205 19200 540,'-15'31'44,"-1"1"1,0-1 2,2 0 0,-4 2-1,-4 2-7,-3 4-7,-4 2-6,-3 3-4,1 0-2,-1 2-3,1 1-1,2-5-4,3-7-1,5-8-4,3-7-1,9-6-2,14-1 0,14-2 1,13-2 1,8-2-2,2-2-5,2-3-3,3 0-3,-1-2-5,-1 0-3,-1 0-3,0 0-5,-3 0-3,-4 0-6,-4 0-4,-3 0-6,-5 0-1,-3 0 2,-5 0 2,-3 0 2,-4-2 2,-2 0 2,-4-3 1,-2-2 3</inkml:trace>
</inkml:ink>
</file>

<file path=ppt/ink/ink100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3:01:17"/>
    </inkml:context>
    <inkml:brush xml:id="br0">
      <inkml:brushProperty name="width" value="0.04734" units="cm"/>
      <inkml:brushProperty name="height" value="0.04734" units="cm"/>
      <inkml:brushProperty name="color" value="#F2395B"/>
    </inkml:brush>
  </inkml:definitions>
  <inkml:trace contextRef="#ctx0" brushRef="#br0">21837 19880 464,'-8'-8'0,"2"0"0,1 0 0,0 1 0,1-1 5,0 2 8,0 0 10,0 2 8,0 4 10,2 10 8,-3 8 10,2 9 8,-2 7-1,-2 6-11,-2 6-10,-2 6-12,-1 3-9,1 3-8,-1 2-8,0 1-8,2 3-5,-1 3-3,2 4-4,1 2-2,1-2-6,2-6-11,2-5-10,2-7-10,1-6-7,0-10-3,0-8-4,0-8-4</inkml:trace>
</inkml:ink>
</file>

<file path=ppt/ink/ink100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3:01:17"/>
    </inkml:context>
    <inkml:brush xml:id="br0">
      <inkml:brushProperty name="width" value="0.03753" units="cm"/>
      <inkml:brushProperty name="height" value="0.03753" units="cm"/>
      <inkml:brushProperty name="color" value="#F2395B"/>
    </inkml:brush>
  </inkml:definitions>
  <inkml:trace contextRef="#ctx0" brushRef="#br0">23187 20666 586,'-6'-7'9,"6"2"20,4 2 20,6 2 18,3 2 5,5 2-11,4 2-10,2 2-12,3 1-12,-1-1-18,-1 0-15,-1 1-17,-1 0-8,-1 2-3,-2 0-1,0 1-2,-3-1-4,-4 1-6,-6-2-6,-4 0-7</inkml:trace>
</inkml:ink>
</file>

<file path=ppt/ink/ink100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3:01:17"/>
    </inkml:context>
    <inkml:brush xml:id="br0">
      <inkml:brushProperty name="width" value="0.04302" units="cm"/>
      <inkml:brushProperty name="height" value="0.04302" units="cm"/>
      <inkml:brushProperty name="color" value="#F2395B"/>
    </inkml:brush>
  </inkml:definitions>
  <inkml:trace contextRef="#ctx0" brushRef="#br0">23167 21600 511,'-8'7'0,"-2"-1"0,0 0 0,-1-1 0,0-2 7,1 0 15,0 1 15,2 0 14,3 0 6,6 0-1,6 0-2,6 0-3,3 0-3,3 2-9,1 0-7,3 1-8,0 1-13,-2-3-23,0 0-20,-1 0-22,-1-1-12,-3 0-4,-1 0-2,-2 0-4</inkml:trace>
</inkml:ink>
</file>

<file path=ppt/ink/ink100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3:01:18"/>
    </inkml:context>
    <inkml:brush xml:id="br0">
      <inkml:brushProperty name="width" value="0.05395" units="cm"/>
      <inkml:brushProperty name="height" value="0.05395" units="cm"/>
      <inkml:brushProperty name="color" value="#F2395B"/>
    </inkml:brush>
  </inkml:definitions>
  <inkml:trace contextRef="#ctx0" brushRef="#br0">25079 19431 407,'-7'-8'15,"2"14"30,2 15 30,2 15 30,0 10 3,0 6-23,-2 6-23,0 6-23,0 5-16,-1 7-7,0 8-6,1 7-7,-1 0-3,2-6 1,0-6 1,2-6 2,-1-7-19,0-9-35,-2-8-36,0-9-35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2:15:16"/>
    </inkml:context>
    <inkml:brush xml:id="br0">
      <inkml:brushProperty name="width" value="0.05409" units="cm"/>
      <inkml:brushProperty name="height" value="0.05409" units="cm"/>
      <inkml:brushProperty name="color" value="#F2395B"/>
    </inkml:brush>
  </inkml:definitions>
  <inkml:trace contextRef="#ctx0" brushRef="#br0">33104 8341 406,'7'-16'3,"-1"0"7,0 1 6,-2-1 6,-3 6 8,-8 12 8,-6 12 9,-7 11 8,-5 10 0,-1 5-10,-2 6-11,-2 5-9,-1 1-10,1-5-11,2-4-10,0-5-10,3-5-5,4-6 2,6-3 2,5-6 1,6-6-3,8-7-7,8-6-7,7-7-8,5-4 3,0 0 11,-1 0 12,1 1 12,-2 0 7,-1 4 1,-3 2 3,-1 4 2,-3 3 2,-4 4 1,-5 4 2,-3 4 2,-4 5 2,-3 9 3,-5 7 4,-4 8 3,-2 1 0,1-3-7,-1-4-5,0-3-5,6-10-7,10-13-8,12-14-9,10-14-7,6-6-3,2-1 2,2 1 3,2-1 1,0 1 0,-1 1 0,-3 1-1,-1 2-1,-3 1 0,-1 3 1,-3 2 2,-1 4 0,-4 1 2,-3 1-1,-4-1 0,-4 0 1,-2 0-1,0 0 1,0 0 0,0 1 0,-2-2 1,-2 0 2,-4-2 2,-2 0 1,-2-1 2,0-1 2,0-1 3,0-2 1,1 2 1,-1 1-1,0 2-1,0 2-1,0 2 5,0 1 10,1 0 9,-1 2 11,0 1 5,0 2 1,0 2 0,0 2 2,-1 4-2,-1 5-2,-3 7-2,-2 6-2,0 3-3,1 4-4,1 3-2,0 3-4,2 0-2,3-2-1,1-3-2,2 0 0,3-3-2,4-3-1,4-4-2,4-1 0,4-5-3,7-3-5,5-4-5,7-4-5,4-4-2,6-4 1,4-4 1,6-4 1,2-3-3,0-1-6,-1-3-5,1-2-6,-4 1-12,-8 1-20,-8 2-18,-7 3-20</inkml:trace>
</inkml:ink>
</file>

<file path=ppt/ink/ink101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3:01:20"/>
    </inkml:context>
    <inkml:brush xml:id="br0">
      <inkml:brushProperty name="width" value="0.022" units="cm"/>
      <inkml:brushProperty name="height" value="0.022" units="cm"/>
      <inkml:brushProperty name="color" value="#00BFF3"/>
    </inkml:brush>
  </inkml:definitions>
  <inkml:trace contextRef="#ctx0" brushRef="#br0">68900 10676 999,'7'-10'0,"-1"-2"-1,-1-3 0,0-2-1,-1-1-6,-1 5-11,1 3-11,0 4-11</inkml:trace>
</inkml:ink>
</file>

<file path=ppt/ink/ink101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3:01:22"/>
    </inkml:context>
    <inkml:brush xml:id="br0">
      <inkml:brushProperty name="width" value="0.04493" units="cm"/>
      <inkml:brushProperty name="height" value="0.04493" units="cm"/>
      <inkml:brushProperty name="color" value="#00BFF3"/>
    </inkml:brush>
  </inkml:definitions>
  <inkml:trace contextRef="#ctx0" brushRef="#br0">48433 29159 489,'-6'6'16,"4"-6"12,4-4 15,4-5 12,3-4 2,1-2-10,3-2-11,2-1-11,2-3-6,1-1-4,3-3-4,1-1-3,0 0-1,0 3 0,-1 3 0,0 3 0,-3 2-1,-1 4-1,-2 3-2,-3 3-1,-1 2-2,0 3 1,-2 4-1,0 2 0,-1 4 2,3 4 1,2 3 2,2 5 3,0 2 1,-1 1 0,-1 1 0,0 1 1,-2 1 0,2 1-1,1 0 0,2 2-1,-2 2-1,-1 0-2,-2 3-3,-2 2-2,-2 0-1,-1-1-2,0-3-2,-2-2-1,0-2-1,0-3 0,0-3-1,0-3 0,-1-6-11,-2-10-23,-2-10-22,-2-10-22,-1-4-4,0 1 16,0 1 15,0 1 16</inkml:trace>
</inkml:ink>
</file>

<file path=ppt/ink/ink101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3:01:22"/>
    </inkml:context>
    <inkml:brush xml:id="br0">
      <inkml:brushProperty name="width" value="0.04559" units="cm"/>
      <inkml:brushProperty name="height" value="0.04559" units="cm"/>
      <inkml:brushProperty name="color" value="#00BFF3"/>
    </inkml:brush>
  </inkml:definitions>
  <inkml:trace contextRef="#ctx0" brushRef="#br0">49395 28375 482,'14'-42'15,"-3"8"4,-3 9 4,-2 9 3,-3 8 7,-1 8 9,0 8 8,-1 7 9,-5 6 0,-6 3-9,-7 3-10,-7 3-9,-6 4-7,-3 5-4,-4 4-6,-4 6-4,-3 3-7,2 5-9,-1 4-9,0 3-7,1 2-8,2-1-3,2-1-5,2-1-5,4-6 2,7-12 4,6-12 5,8-11 6,4-7-2,-1-1-7,0-1-7,0 0-7</inkml:trace>
</inkml:ink>
</file>

<file path=ppt/ink/ink101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3:01:23"/>
    </inkml:context>
    <inkml:brush xml:id="br0">
      <inkml:brushProperty name="width" value="0.0425" units="cm"/>
      <inkml:brushProperty name="height" value="0.0425" units="cm"/>
      <inkml:brushProperty name="color" value="#00BFF3"/>
    </inkml:brush>
  </inkml:definitions>
  <inkml:trace contextRef="#ctx0" brushRef="#br0">51868 28789 517,'-9'-5'121,"0"6"-26,-2 6-26,1 6-26,-4 3-14,-2 3-3,-3 2-3,-3 1-3,-2 3-3,-1 1-2,-1 1-4,-1 4-2,-1 2-4,0 2-6,-2 4-6,0 3-4,-1-1-6,5-2-6,2-4-6,3-2-5,3-4-5,4-5-3,4-5-4,5-5-2,1-5-2,0-4 3,0-6 2,0-4 2</inkml:trace>
</inkml:ink>
</file>

<file path=ppt/ink/ink101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3:01:23"/>
    </inkml:context>
    <inkml:brush xml:id="br0">
      <inkml:brushProperty name="width" value="0.04403" units="cm"/>
      <inkml:brushProperty name="height" value="0.04403" units="cm"/>
      <inkml:brushProperty name="color" value="#00BFF3"/>
    </inkml:brush>
  </inkml:definitions>
  <inkml:trace contextRef="#ctx0" brushRef="#br0">51611 28975 499,'-15'-21'5,"4"5"9,3 4 10,3 6 10,3 4 6,5 4 5,6 4 3,4 4 5,3 2-2,-1 3-8,1 2-7,-1 2-8,1 1-7,-1 2-4,1 2-5,0 3-5,0 1-3,1 4 2,1 3 0,1 3 1,-2 0-9,-2 0-16,-2-3-18,-4 2-16,-2-6-11,0-6-5,-2-7-4,0-6-4</inkml:trace>
</inkml:ink>
</file>

<file path=ppt/ink/ink101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3:01:23"/>
    </inkml:context>
    <inkml:brush xml:id="br0">
      <inkml:brushProperty name="width" value="0.04228" units="cm"/>
      <inkml:brushProperty name="height" value="0.04228" units="cm"/>
      <inkml:brushProperty name="color" value="#00BFF3"/>
    </inkml:brush>
  </inkml:definitions>
  <inkml:trace contextRef="#ctx0" brushRef="#br0">54655 29351 520,'-13'-7'4,"6"2"7,6 2 7,6 2 8,4 1 2,1 0-3,3 0-2,2 0-4,3 0 0,5 0 4,5 0 2,5 0 3,3 0 0,0 0-2,2 0-3,1 0-3,2-1-2,4 0-2,4-2-2,4 1-2,5-3 0,7 0 2,7-1 0,7-2 1,5 1-3,3 1-6,1 0-6,5 3-7,-1-1-6,-4 0-4,-3 0-5,-5 0-4,-6 1-4,-7 2-2,-8 2-1,-8 2-2,-6 1 0,-4 0-1,-4 0-1,-3 0 0,-5-1 2,-6 1 4,-3-1 4,-6 2 3,-3-2 2,-1-1 2,0 0 2,-2-2 0,-1 0 3,0-2 3,-2 0 4,0-1 3</inkml:trace>
</inkml:ink>
</file>

<file path=ppt/ink/ink101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3:01:24"/>
    </inkml:context>
    <inkml:brush xml:id="br0">
      <inkml:brushProperty name="width" value="0.04763" units="cm"/>
      <inkml:brushProperty name="height" value="0.04763" units="cm"/>
      <inkml:brushProperty name="color" value="#00BFF3"/>
    </inkml:brush>
  </inkml:definitions>
  <inkml:trace contextRef="#ctx0" brushRef="#br0">56344 26138 461,'-1'-15'0,"0"3"0,-2 1 0,0 2 0,0 5 11,0 8 23,1 8 21,2 7 22,0 5 5,0-1-16,0 1-14,0-1-15,0 1-9,2 1-3,1 1-4,0 1-4,1 1-3,0 1-4,0 1-4,0 0-2,0 0-5,1 0-1,2-1-4,0-1-2,0-2-2,0-3-2,-2-3 0,0-3-2,-7-2-1,-10 0-3,-11-2-2,-11-1-2,-3-1 0,6-2 5,4-2 5,5-2 4,2-1-1,-3 1-5,-1 2-6,-2 0-5,0 0-4,2-2-2,4-3-1,3 0-3,4-4 0,3-2-1,4-4-1,4-2 0</inkml:trace>
</inkml:ink>
</file>

<file path=ppt/ink/ink101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3:01:24"/>
    </inkml:context>
    <inkml:brush xml:id="br0">
      <inkml:brushProperty name="width" value="0.03449" units="cm"/>
      <inkml:brushProperty name="height" value="0.03449" units="cm"/>
      <inkml:brushProperty name="color" value="#00BFF3"/>
    </inkml:brush>
  </inkml:definitions>
  <inkml:trace contextRef="#ctx0" brushRef="#br0">57150 26696 637,'8'-14'2,"2"2"3,0 5 2,1 2 4,0 1 5,0 2 6,-2 0 7,0 2 7,0 0 1,6 2-3,5 0-2,5 2-4,2 0-1,-3 0-3,-1 0-3,-3-1-1,-2 1-8,-1 1-16,-3 2-13,-1 0-16,-2 1-11,-2-1-9,-2 1-10,-2 0-9</inkml:trace>
</inkml:ink>
</file>

<file path=ppt/ink/ink101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3:01:25"/>
    </inkml:context>
    <inkml:brush xml:id="br0">
      <inkml:brushProperty name="width" value="0.04714" units="cm"/>
      <inkml:brushProperty name="height" value="0.04714" units="cm"/>
      <inkml:brushProperty name="color" value="#00BFF3"/>
    </inkml:brush>
  </inkml:definitions>
  <inkml:trace contextRef="#ctx0" brushRef="#br0">58477 25652 466,'-7'-9'4,"2"-2"8,2-2 9,2-1 7,4 1 7,6 6 4,6 6 4,4 6 5,5 3-3,1 2-9,1 0-9,1 1-9,1 1-5,-1 0-1,1-1-1,-1 1 0,-2-1-6,-2 0-9,-3-2-10,-2-1-10,-4 1-4,-3 2 2,-3 2 2,-2 1 1,-4 1 7,-4 0 12,-4-2 11,-4-1 12,-2 0 7,-2 2 1,0 0 1,-1 1 1,-1 2-1,1 6 0,0 5-3,-1 5-1,-1 6-4,-5 8-5,-4 8-6,-3 8-6,-2 3-6,1 1-8,1-1-9,2 1-7,2-4-7,1-6-3,4-5-4,3-6-3,3-6-1,3-5 2,2-7 2,4-5 3</inkml:trace>
</inkml:ink>
</file>

<file path=ppt/ink/ink101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3:01:25"/>
    </inkml:context>
    <inkml:brush xml:id="br0">
      <inkml:brushProperty name="width" value="0.04888" units="cm"/>
      <inkml:brushProperty name="height" value="0.04888" units="cm"/>
      <inkml:brushProperty name="color" value="#00BFF3"/>
    </inkml:brush>
  </inkml:definitions>
  <inkml:trace contextRef="#ctx0" brushRef="#br0">60151 26072 450,'0'-19'73,"0"7"-9,0 8-9,0 8-8,-1 5-6,-1 3-2,0 4-3,-1 2-1,-2 2-3,-2 1-3,-2 1-4,-2 1-3,-1 2-4,2 3-5,-2 3-3,0 3-5,1 1-2,1 0-2,0 0 0,2 0-1,-1 2-6,-4 4-13,-2 4-12,-2 4-13,0-2-3,5-8 7,4-8 6,6-7 6,1-6-2,0-3-12,-2-3-13,0-2-11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2:15:17"/>
    </inkml:context>
    <inkml:brush xml:id="br0">
      <inkml:brushProperty name="width" value="0.03341" units="cm"/>
      <inkml:brushProperty name="height" value="0.03341" units="cm"/>
      <inkml:brushProperty name="color" value="#F2395B"/>
    </inkml:brush>
  </inkml:definitions>
  <inkml:trace contextRef="#ctx0" brushRef="#br0">42974 6750 658,'-17'6'102,"-3"13"-23,-4 13-23,-1 13-22,-2 3-16,3-6-8,2-7-8,1-4-9,3-5-3,1-1 1,2-3 1,3-1 2,0-3-1,2-3-1,1-3-2,0-2-2,6-4-2,8-3-6,9-2-4,10-4-5,4-2-1,0-5 3,2-4 3,1-4 2,-1-1 3,-2 1 0,-2 1 2,-1 1 2,-3 1 0,-3 0 2,-3 2 1,-2 1 1,-3 0 4,-1 1 6,0 0 5,-2-1 6,0 1 2,2 2-1,0 2-2,1 3 0,2 0 3,2 0 12,1 0 10,3 0 11,1 1 3,0 0-4,2 1-2,1 2-5,-1 0-4,-3 2-8,-3 1-6,-2 0-6,-3 2-8,-3 2-5,-1 1-6,-2 3-5,-4 2-7,-8 3-3,-6 3-5,-7 3-4,-2-1-1,3-3 1,3-4 3,3-4 2,0-2-2,0 1-5,-1 1-5,-1 2-6</inkml:trace>
</inkml:ink>
</file>

<file path=ppt/ink/ink102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3:01:26"/>
    </inkml:context>
    <inkml:brush xml:id="br0">
      <inkml:brushProperty name="width" value="0.03584" units="cm"/>
      <inkml:brushProperty name="height" value="0.03584" units="cm"/>
      <inkml:brushProperty name="color" value="#00BFF3"/>
    </inkml:brush>
  </inkml:definitions>
  <inkml:trace contextRef="#ctx0" brushRef="#br0">60600 27583 613,'8'-6'81,"2"4"-11,0 4-12,1 4-10,0 2-9,-2 1-7,1 2-5,-2 0-7,-1 1-9,0 2-11,-2 3-12,0 2-12</inkml:trace>
</inkml:ink>
</file>

<file path=ppt/ink/ink102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3:01:26"/>
    </inkml:context>
    <inkml:brush xml:id="br0">
      <inkml:brushProperty name="width" value="0.05249" units="cm"/>
      <inkml:brushProperty name="height" value="0.05249" units="cm"/>
      <inkml:brushProperty name="color" value="#00BFF3"/>
    </inkml:brush>
  </inkml:definitions>
  <inkml:trace contextRef="#ctx0" brushRef="#br0">61262 26309 419,'8'-25'56,"0"11"1,0 12 1,0 12 1,-2 7-4,-1 3-7,-2 3-7,-1 3-8,-3 1-5,-1 1-3,0-1-1,-1 0-3,-1 1-3,2 1-2,0 0-4,2 2-2,0-1-3,0-1-1,0-3-3,0-1-2,1-3-1,2-1 1,2-3 0,2-1 0,0-1-6,1 0-12,0-1-11,0 1-12,-3-3-2,-2 0 8,-6-2 7,-2-2 8,-6 0 4,-6 1 1,-5 3 1,-7 2 2,-2 1 0,-2-1 0,-1 1-2,0 0 0,0-2-3,3-3-5,3-3-4,4-2-5,2-3 0,5-1 3,3 0 5,4-1 3</inkml:trace>
</inkml:ink>
</file>

<file path=ppt/ink/ink102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3:01:26"/>
    </inkml:context>
    <inkml:brush xml:id="br0">
      <inkml:brushProperty name="width" value="0.03448" units="cm"/>
      <inkml:brushProperty name="height" value="0.03448" units="cm"/>
      <inkml:brushProperty name="color" value="#00BFF3"/>
    </inkml:brush>
  </inkml:definitions>
  <inkml:trace contextRef="#ctx0" brushRef="#br0">62250 26505 638,'8'-15'0,"0"5"0,0 2 0,-1 2 0,4 2 5,6-2 10,5 0 10,7-1 10,2-1 7,-2 2 4,-1 1 3,0 1 4,-1 1-6,-3 3-17,-1 4-15,-3 2-18,-2 3-6,-4 4 1,-4 2 1,-5 2 1,-2 2-10,-4-3-23,-2-1-22,-3-2-22</inkml:trace>
</inkml:ink>
</file>

<file path=ppt/ink/ink102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3:01:27"/>
    </inkml:context>
    <inkml:brush xml:id="br0">
      <inkml:brushProperty name="width" value="0.04464" units="cm"/>
      <inkml:brushProperty name="height" value="0.04464" units="cm"/>
      <inkml:brushProperty name="color" value="#00BFF3"/>
    </inkml:brush>
  </inkml:definitions>
  <inkml:trace contextRef="#ctx0" brushRef="#br0">58100 30763 492,'39'-28'105,"0"9"-18,1 7-20,-1 8-18,-1 5-12,-2 2-6,-2 2-5,-1 2-6,-4 1-3,-2 3-2,-4 2-1,-1 2-2,-6 2-1,-7 3-3,-6 3-3,-8 3-2,-7 2-2,-7 3-4,-9 1-2,-7 1-2,-1 0-2,3-5 3,3-5 0,5-5 2,2-3-1,1-1-4,1 0-3,1-2-4,4 0 1,8 0 5,8-1 5,8 1 5,9-3 2,11-6 1,11-6 1,10-6-1,6-3-7,1 1-15,1-1-15,1 0-16,-5 2-3,-12 2 10,-11 4 11,-12 3 9,-8 0 2,1-1-8,-2 0-6,0-1-9</inkml:trace>
</inkml:ink>
</file>

<file path=ppt/ink/ink102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3:01:27"/>
    </inkml:context>
    <inkml:brush xml:id="br0">
      <inkml:brushProperty name="width" value="0.03718" units="cm"/>
      <inkml:brushProperty name="height" value="0.03718" units="cm"/>
      <inkml:brushProperty name="color" value="#00BFF3"/>
    </inkml:brush>
  </inkml:definitions>
  <inkml:trace contextRef="#ctx0" brushRef="#br0">60537 29130 591,'-6'-7'64,"6"1"-10,4 0-10,6 3-9,3-1-6,3 2-2,3 0-2,3 2-3,2 0-1,1 0 0,1 0-1,1 0 0,1 0-4,1 0-7,0 0-8,2 0-6,-1 0-6,0 2-5,-1 0-3,-1 2-5,-2-1-1,-5 1 3,-3 0 1,-4 0 2,-4 0-5,1-1-14,-2 1-13,0 0-13</inkml:trace>
</inkml:ink>
</file>

<file path=ppt/ink/ink102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3:01:29"/>
    </inkml:context>
    <inkml:brush xml:id="br0">
      <inkml:brushProperty name="width" value="0.04082" units="cm"/>
      <inkml:brushProperty name="height" value="0.04082" units="cm"/>
      <inkml:brushProperty name="color" value="#00BFF3"/>
    </inkml:brush>
  </inkml:definitions>
  <inkml:trace contextRef="#ctx0" brushRef="#br0">59045 29146 538,'-13'1'13,"4"2"20,6 2 20,5 1 20,4 1 3,7-2-16,6-3-16,5 0-15,3-4-11,-3 0-5,-1-3-4,-3-2-6,-1 0-3,-1 1-1,0 1-1,-2 0-1,-1 2 1,-1 0 1,-1 2 1,0 0 1,-1 1 2,1 0 2,1 0 2,2 0 2,-1 0-1,-1 0-1,-1 0-3,-1 0-2,1 0-2,0 0 0,1 0-3,1 0 0,1 0-1,0-2 1,-1 0 0,1-1 0,0 0 1,-1 1-1,1 0-1,0 2-1,-1 0 1,-1 2-1,-1 0 2,0 1 0,-2 0 1,1-1-1,0 0 1,0-2-1,-1 0 1,0 0-1,1 0 1,0 0 0,0 0 0,1 0 1,1 0 0,2 0 2,-1 0 0,-1 0 0,-1 0 0,-1 0-1,1 0 1,2 0 0,1 0-1,3 0 0,0 0 0,-3 0-1,-1 0-1,-2 0-2,-1 0 0,1 0 0,1 0 0,2 0-1,-1 0 0,-1 0 1,-1 0 1,0 0 0,-1 0 2,1 0 0,1 0 1,1 0 0,1 0 1,0-2 0,-1 0-1,1-1-1,0 0 1,-1 1 0,1 0 1,0 2 0,-1-1 1,-1 0-1,-1-2-1,0 0 1,-2-1 0,1 2 1,0 0 1,0 2 1,-1 0-2,1 0-6,0 0-4,0 0-6</inkml:trace>
</inkml:ink>
</file>

<file path=ppt/ink/ink102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3:01:30"/>
    </inkml:context>
    <inkml:brush xml:id="br0">
      <inkml:brushProperty name="width" value="0.04117" units="cm"/>
      <inkml:brushProperty name="height" value="0.04117" units="cm"/>
      <inkml:brushProperty name="color" value="#00BFF3"/>
    </inkml:brush>
  </inkml:definitions>
  <inkml:trace contextRef="#ctx0" brushRef="#br0">64440 29246 534,'-15'-1'6,"2"0"11,2-2 13,2 0 11,6-1 5,8 2-1,9 0-2,10 2-2,5-1-2,4-2-4,4-1-3,4-2-4,2-1-4,0 2-6,0 2-5,0 2-7,-1 1-5,-1 2-5,-3 0-6,-2 2-5,-4 0-5,-2 1-4,-5 2-3,-3-1-4,-4 1-4,-1-2-6,-2-3-6,-2 0-5</inkml:trace>
</inkml:ink>
</file>

<file path=ppt/ink/ink102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3:01:30"/>
    </inkml:context>
    <inkml:brush xml:id="br0">
      <inkml:brushProperty name="width" value="0.05017" units="cm"/>
      <inkml:brushProperty name="height" value="0.05017" units="cm"/>
      <inkml:brushProperty name="color" value="#00BFF3"/>
    </inkml:brush>
  </inkml:definitions>
  <inkml:trace contextRef="#ctx0" brushRef="#br0">65581 27780 438,'-15'-14'0,"4"3"0,3 3 0,2 2 0,1 1 1,-2-2 3,-1-1 3,-2-3 2,-1 4 10,2 10 18,2 10 18,3 9 16,-1 6 5,0 3-12,-2 1-11,0 3-10,-1 2-10,0 4-6,0 4-7,1 4-7,-2 6-3,-2 7-2,-2 9-2,-1 7-1,-1 5-6,1 1-12,1 3-12,1 3-12,1-5-9,4-8-6,2-9-6,4-8-7,1-11-1,2-10 6,0-12 5,2-9 6</inkml:trace>
</inkml:ink>
</file>

<file path=ppt/ink/ink102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3:01:30"/>
    </inkml:context>
    <inkml:brush xml:id="br0">
      <inkml:brushProperty name="width" value="0.04302" units="cm"/>
      <inkml:brushProperty name="height" value="0.04302" units="cm"/>
      <inkml:brushProperty name="color" value="#00BFF3"/>
    </inkml:brush>
  </inkml:definitions>
  <inkml:trace contextRef="#ctx0" brushRef="#br0">69855 28373 511,'0'-15'0,"2"-1"0,0 0 0,2 1 0,1 0 7,5 4 14,4 3 14,4 3 14,3 3 6,4 5-4,4 6-3,4 4-4,0 3-4,-5 1-8,-5 1-8,-5 2-7,-4 0-3,-6 2-1,-5 3 0,-4 2-1,-7 0-2,-6 2-6,-7 0-7,-7 2-6,-3-1-3,0-1-2,-1-3 0,2-1-2,0-3 1,3-3 2,3-3 2,3-3 3,8-3 5,14-4 8,14-4 9,13-4 8,8-3 0,2-2-7,2-2-9,2-2-7,-1 1-8,-3 1-7,-5 2-7,-4 2-8,-4 2-6,-2 0-7,-3 2-5,-2 0-8,-4 1 0,-1 0 6,-2 0 4,-2 0 6</inkml:trace>
</inkml:ink>
</file>

<file path=ppt/ink/ink102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3:01:31"/>
    </inkml:context>
    <inkml:brush xml:id="br0">
      <inkml:brushProperty name="width" value="0.04151" units="cm"/>
      <inkml:brushProperty name="height" value="0.04151" units="cm"/>
      <inkml:brushProperty name="color" value="#00BFF3"/>
    </inkml:brush>
  </inkml:definitions>
  <inkml:trace contextRef="#ctx0" brushRef="#br0">71949 27844 530,'1'-16'2,"3"1"4,4-1 4,2 0 4,4 3 5,3 3 5,5 4 4,2 4 6,5 2 2,1 2-2,2 0-1,3 2-1,-2 2-3,-5 5-2,-6 5-4,-4 6-3,-5 2-2,-5 1-2,-4 1-1,-6 0-2,-5 3-1,-9 4-3,-8 4-2,-6 5-2,-6-1-2,-1-2-2,0-3-3,-2-3-2,2-4-1,4-1-2,4-1-1,4-2-1,7-4 1,12-5 5,12-5 4,12-5 4,7-3 1,4-4-3,4-2-3,4-3-4,1-2-3,-4 0-4,-2 0-4,-3 0-5,-3 1-5,-4 2-9,-2 3-8,-2 1-8,-4 0-4,-1-1 2,-2 0 0,-2-1 1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2:15:17"/>
    </inkml:context>
    <inkml:brush xml:id="br0">
      <inkml:brushProperty name="width" value="0.04422" units="cm"/>
      <inkml:brushProperty name="height" value="0.04422" units="cm"/>
      <inkml:brushProperty name="color" value="#F2395B"/>
    </inkml:brush>
  </inkml:definitions>
  <inkml:trace contextRef="#ctx0" brushRef="#br0">42992 8450 497,'8'16'102,"0"-1"-22,0 1-21,-1 0-22,0 1-11,-2 3-3,-3 3-2,0 3-2,-3 3-3,-1 2 0,0 4 0,-1 3-2,-2 0 0,-1 1 0,-3 1-1,-2-1-1,0-3-1,3-4-4,1-5-4,3-5-5,1-6-12,3-8-25,4-8-24,2-8-24,2-3-5,-3 0 13,0 2 15,0 1 13</inkml:trace>
</inkml:ink>
</file>

<file path=ppt/ink/ink103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3:01:31"/>
    </inkml:context>
    <inkml:brush xml:id="br0">
      <inkml:brushProperty name="width" value="0.04427" units="cm"/>
      <inkml:brushProperty name="height" value="0.04427" units="cm"/>
      <inkml:brushProperty name="color" value="#00BFF3"/>
    </inkml:brush>
  </inkml:definitions>
  <inkml:trace contextRef="#ctx0" brushRef="#br0">73654 27778 496,'9'-34'1,"3"9"9,4 11 9,2 9 11,2 6 4,6 4 2,3 2 1,5 4 1,-1 1-1,-2 1-3,-3 1-4,-3 1-3,-3 1-3,-4 0-3,-5-1-3,-4 1-3,-3 1-2,-4 3 0,-4 3 0,-4 3 0,-4 2-2,-6 3-1,-7 1-2,-5 2-2,-5 0-3,-1 0-2,-3-1-3,-1-1-3,1-2-2,5-3 0,2-4 0,5-1 0,3-4 0,5-3 2,3-3 1,4-2 2,6-4 2,8-3 4,8-2 2,7-4 3,8-2 1,5-1 0,6-3-2,6-2-1,2 0-6,0 1-12,-2 0-10,0 2-12,-4 1-4,-6 2 1,-6 2 2,-5 2 2,-5 0-2,-3-2-5,-3-2-6,-2-1-5</inkml:trace>
</inkml:ink>
</file>

<file path=ppt/ink/ink103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3:01:32"/>
    </inkml:context>
    <inkml:brush xml:id="br0">
      <inkml:brushProperty name="width" value="0.05347" units="cm"/>
      <inkml:brushProperty name="height" value="0.05347" units="cm"/>
      <inkml:brushProperty name="color" value="#00BFF3"/>
    </inkml:brush>
  </inkml:definitions>
  <inkml:trace contextRef="#ctx0" brushRef="#br0">75673 28397 411,'-1'-12'74,"-2"8"-7,-2 8-5,-2 8-5,0 4-7,-1 1-7,0 1-5,1 2-7,-1 0-5,-2 1-3,0 1-3,-1 1-3,0 0-3,2 0 0,2 0-1,2 1-1,2-1-2,0 1-2,2-1-2,1 1-3,2-2-5,5-1-9,6-3-9,4-1-9,3-6-4,3-8 1,0-10 2,4-8 1,1-6 1,3-5 2,1-3 2,3-4 2,-2-2 1,-5 1 3,-2 1 1,-5 2 2,-3 1 3,-4 1 3,-4 3 2,-5 2 4,-2 1 2,-4 2 1,-2 3 1,-3 1 0,-5 4 1,-4 3 1,-5 4 0,-5 4 0,-3 4-2,-6 4-7,-3 4-7,-4 3-6,-1 2-6,5 0-3,5-2-3,2-1-4,5-1 0,3-2 6,5-2 5,3-2 5</inkml:trace>
</inkml:ink>
</file>

<file path=ppt/ink/ink103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3:01:33"/>
    </inkml:context>
    <inkml:brush xml:id="br0">
      <inkml:brushProperty name="width" value="0.04004" units="cm"/>
      <inkml:brushProperty name="height" value="0.04004" units="cm"/>
      <inkml:brushProperty name="color" value="#00BFF3"/>
    </inkml:brush>
  </inkml:definitions>
  <inkml:trace contextRef="#ctx0" brushRef="#br0">77746 28144 549,'-9'-18'21,"0"10"16,-2 11 16,0 12 17,-2 6 1,-5 5-11,-4 3-13,-3 5-11,-2 0-10,-2 1-9,-1 0-7,-1 1-7,-1-1-6,-2 2-3,-3 1-1,-1 0-3,0 0-6,4-2-7,3-2-9,2-2-9,4-3-4,6-7-3,7-5-1,5-6-3</inkml:trace>
</inkml:ink>
</file>

<file path=ppt/ink/ink103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3:01:33"/>
    </inkml:context>
    <inkml:brush xml:id="br0">
      <inkml:brushProperty name="width" value="0.03971" units="cm"/>
      <inkml:brushProperty name="height" value="0.03971" units="cm"/>
      <inkml:brushProperty name="color" value="#00BFF3"/>
    </inkml:brush>
  </inkml:definitions>
  <inkml:trace contextRef="#ctx0" brushRef="#br0">77505 28296 554,'-14'-29'4,"3"8"9,2 7 9,4 7 9,2 8 7,2 10 5,2 9 5,2 11 4,3 4-1,4 0-11,3 0-9,5 1-10,2-1-6,3 0-2,1 0-2,3 1-2,0-2-6,1 3-8,-2 1-9,2 1-8,-2-1-9,-1 0-10,-3-2-8,-1 0-9,-3-4-3,-3-9 5,-3-7 3,-2-8 4</inkml:trace>
</inkml:ink>
</file>

<file path=ppt/ink/ink103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3:01:34"/>
    </inkml:context>
    <inkml:brush xml:id="br0">
      <inkml:brushProperty name="width" value="0.04983" units="cm"/>
      <inkml:brushProperty name="height" value="0.04983" units="cm"/>
      <inkml:brushProperty name="color" value="#00BFF3"/>
    </inkml:brush>
  </inkml:definitions>
  <inkml:trace contextRef="#ctx0" brushRef="#br0">80234 27528 441,'0'-14'0,"2"3"0,0 3 0,2 2 0,0 1 1,0-2 3,-1-2 2,1-1 2,-1 2 10,-4 8 16,-2 8 17,-3 8 15,-4 5 4,-4 5-12,-4 3-11,-2 4-11,-4 2-7,1 1-4,-1-2-4,0 1-4,2 0-2,4 1-1,2-1-1,3 0 0,2 0-4,4 1-5,2-1-7,4 0-4,3 0-8,6-2-8,4 0-8,5-2-8,4-1-5,0-5-3,4-3-3,2-4-3,-2-5 2,-5-3 7,-5-4 5,-6-4 7,-1-2 3,0 2 1,0 0 1,0 2 0</inkml:trace>
</inkml:ink>
</file>

<file path=ppt/ink/ink103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3:01:34"/>
    </inkml:context>
    <inkml:brush xml:id="br0">
      <inkml:brushProperty name="width" value="0.05472" units="cm"/>
      <inkml:brushProperty name="height" value="0.05472" units="cm"/>
      <inkml:brushProperty name="color" value="#00BFF3"/>
    </inkml:brush>
  </inkml:definitions>
  <inkml:trace contextRef="#ctx0" brushRef="#br0">81482 27306 402,'-8'-35'3,"2"9"7,1 9 7,0 9 6,1 5 7,0 3 3,0 4 5,0 2 4,-1 5-1,-1 7-4,-3 8-5,-2 6-4,-1 3-4,1 2 0,-1 1-2,0 0 0,1 0-2,1 0-2,1-2-1,1 0-1,1-1-2,2-1-1,2-1-1,2-1-1,1-2-1,2-2 1,0-2-1,2-1 1,0-1-4,2-1-6,0 1-5,1-1-6,0 0-4,-1-1-2,-1-2-2,0 0-1,-2-1 0,0-1 1,-2 0 0,0-2 2,-3 0 2,-4-1 1,-4 1 3,-3 0 3,-4-1-1,-3-1-1,-3-1-1,-3 0-1,-2-3-3,-1-1-3,-1-2-2,-1-2-4,1-2 0,2-1 1,2 0 2,1-1 1,4-3 3,5 0 3,5-3 2,5-2 4,1-1-4,0 0-12,-2 1-9,0-1-12</inkml:trace>
</inkml:ink>
</file>

<file path=ppt/ink/ink103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3:01:34"/>
    </inkml:context>
    <inkml:brush xml:id="br0">
      <inkml:brushProperty name="width" value="0.03387" units="cm"/>
      <inkml:brushProperty name="height" value="0.03387" units="cm"/>
      <inkml:brushProperty name="color" value="#00BFF3"/>
    </inkml:brush>
  </inkml:definitions>
  <inkml:trace contextRef="#ctx0" brushRef="#br0">82500 27502 649,'52'-49'5,"-4"14"8,-7 12 9,-3 13 10,-2 6 6,1 0 7,1 0 5,1 1 6,-2 0-6,-3 3-21,-2 4-18,-3 2-21,-5 2-16,-5 0-13,-6 0-13,-6 0-13</inkml:trace>
</inkml:ink>
</file>

<file path=ppt/ink/ink103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3:01:35"/>
    </inkml:context>
    <inkml:brush xml:id="br0">
      <inkml:brushProperty name="width" value="0.04188" units="cm"/>
      <inkml:brushProperty name="height" value="0.04188" units="cm"/>
      <inkml:brushProperty name="color" value="#00BFF3"/>
    </inkml:brush>
  </inkml:definitions>
  <inkml:trace contextRef="#ctx0" brushRef="#br0">83563 28865 525,'-15'-1'4,"4"-1"9,3 0 9,3 0 8,4-2 8,7 2 8,7 0 8,8 2 8,4 0-3,3 0-10,3 0-11,1 0-11,5 0-9,3 0-7,2 0-8,4 0-6,0 0-3,-4 0 3,-3 0 1,-2 0 3,-5 0-8,-4 2-20,-4 0-19,-6 2-20</inkml:trace>
</inkml:ink>
</file>

<file path=ppt/ink/ink103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3:01:35"/>
    </inkml:context>
    <inkml:brush xml:id="br0">
      <inkml:brushProperty name="width" value="0.04725" units="cm"/>
      <inkml:brushProperty name="height" value="0.04725" units="cm"/>
      <inkml:brushProperty name="color" value="#00BFF3"/>
    </inkml:brush>
  </inkml:definitions>
  <inkml:trace contextRef="#ctx0" brushRef="#br0">85537 28063 465,'-6'-15'1,"6"2"3,4 2 1,6 3 3,2 1 6,3 2 10,2 2 9,2 2 11,1 1 1,1 2-6,1 0-6,1 2-5,0 1-4,-2 1-2,0 3-1,-1 2-1,-1 1-2,-1 2-1,-1 0-2,0 1-1,-2 2-1,-1 3-1,-1 3 1,0 2-1,-3 3 0,-1 1 0,-2 1 0,-2 1 0,-2 1-4,-2 2-10,-2 3-8,-2 1-10,-2 0-2,0-2 4,-1-3 3,-2 0 4,1-4-6,2-3-12,3-5-13,1-3-13,1-6-6,0-6 1,0-8 2,0-6 0</inkml:trace>
</inkml:ink>
</file>

<file path=ppt/ink/ink103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3:01:35"/>
    </inkml:context>
    <inkml:brush xml:id="br0">
      <inkml:brushProperty name="width" value="0.04402" units="cm"/>
      <inkml:brushProperty name="height" value="0.04402" units="cm"/>
      <inkml:brushProperty name="color" value="#00BFF3"/>
    </inkml:brush>
  </inkml:definitions>
  <inkml:trace contextRef="#ctx0" brushRef="#br0">85443 27799 499,'0'-16'0,"0"0"0,0 1 0,0-1 0,-1 1 6,-1 2 10,0 3 12,-1 1 11,-3 4 7,-2 6 3,-3 6 3,-3 6 2,-3 3-2,-2 3-10,-1 1-9,-3 3-9,-4 3-7,-8 5-2,-9 4-3,-7 6-2,-5 3-5,-1 0-6,-2 1-7,-3 1-6,1 1-6,1-2-4,2 0-4,2-1-4,6-4-6,10-4-5,9-5-6,11-5-6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2:15:18"/>
    </inkml:context>
    <inkml:brush xml:id="br0">
      <inkml:brushProperty name="width" value="0.05162" units="cm"/>
      <inkml:brushProperty name="height" value="0.05162" units="cm"/>
      <inkml:brushProperty name="color" value="#F2395B"/>
    </inkml:brush>
  </inkml:definitions>
  <inkml:trace contextRef="#ctx0" brushRef="#br0">43479 8803 426,'8'-22'21,"-2"3"-1,-1 3 1,0 3-2,-1 1 2,0 0 2,0 0 2,0 1 1,1 1 2,3 4-3,3 4-1,4 4-1,-1 4-3,-1 2 0,-2 3-2,-2 3-1,-1 3 0,-1 3 1,1 4 1,0 2 2,-1 2 0,0 2-1,-2 2-2,-1 3 0,-1-1-2,1-1-2,0 0-3,0-1-1,-1-1-3,0 1-1,-1-1-2,-2 0-2,0-1-2,0-3-2,0-3-4,0-3-3,-2-6-7,-6-10-13,-4-10-13,-4-10-13,-3-7-3,1-7 6,0-5 6,2-6 6,2-1 6,1 4 6,2 3 6,2 5 5,3 2 6,1 4 4,2 0 5,2 3 5,2 1 3,2 2 0,2 3 1,1 1 1,2 2 1,0 1 3,0 0 1,0 2 3,-1 5 1,-1 10-3,0 9-3,-2 11-1,-3 6-3,-6 2-2,-5 4-2,-7 2-3,-2-1-1,1-4 2,0-5 0,2-5 1,7-9 0,12-14-2,13-14-3,14-14-1,4-6-2,0 0-4,-1-1-2,-1 1-3,-2 1-4,-1-2-3,0 1-5,-1 0-4,-2 1-1,-5 5 1,-3 3 1,-4 5 2</inkml:trace>
</inkml:ink>
</file>

<file path=ppt/ink/ink104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3:01:36"/>
    </inkml:context>
    <inkml:brush xml:id="br0">
      <inkml:brushProperty name="width" value="0.0437" units="cm"/>
      <inkml:brushProperty name="height" value="0.0437" units="cm"/>
      <inkml:brushProperty name="color" value="#00BFF3"/>
    </inkml:brush>
  </inkml:definitions>
  <inkml:trace contextRef="#ctx0" brushRef="#br0">86999 26850 503,'35'8'39,"-6"0"-6,-7-1-4,-6 1-5,-4 2 0,3 6 4,2 4 4,2 5 4,1 4 2,2 2-3,2 4-1,3 3-3,-2 1-2,-3 2-5,-5 1-4,-3 0-3,-5 2-5,-4 0-4,-6 2-4,-4 1-5,-8-1-5,-11 2-6,-11 2-6,-11 0-6,-6 2-7,-7 2-10,-4 2-9,-5 2-10,4-6 1,13-10 11,12-13 9,13-11 11,7-8 4,-1 1-2,0-2-2,1 0-2</inkml:trace>
</inkml:ink>
</file>

<file path=ppt/ink/ink104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3:01:36"/>
    </inkml:context>
    <inkml:brush xml:id="br0">
      <inkml:brushProperty name="width" value="0.03998" units="cm"/>
      <inkml:brushProperty name="height" value="0.03998" units="cm"/>
      <inkml:brushProperty name="color" value="#00BFF3"/>
    </inkml:brush>
  </inkml:definitions>
  <inkml:trace contextRef="#ctx0" brushRef="#br0">90297 27724 550,'-2'-29'9,"13"6"19,13 4 18,13 5 19,9 3 4,3 2-10,6 3-12,6 1-10,0 1-9,-4 2-4,-5 0-5,-3 2-4,-6 1-12,-8 4-15,-8 2-17,-7 4-17,-8 2-9,-6 3-1,-8 3-4,-6 2-1,-4 0 3,0-3 9,1-4 8,-1-4 9</inkml:trace>
</inkml:ink>
</file>

<file path=ppt/ink/ink104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3:01:36"/>
    </inkml:context>
    <inkml:brush xml:id="br0">
      <inkml:brushProperty name="width" value="0.03691" units="cm"/>
      <inkml:brushProperty name="height" value="0.03691" units="cm"/>
      <inkml:brushProperty name="color" value="#00BFF3"/>
    </inkml:brush>
  </inkml:definitions>
  <inkml:trace contextRef="#ctx0" brushRef="#br0">89995 28739 596,'-13'-7'2,"4"1"6,6 0 5,5 2 6,5 1 6,9 2 11,8 2 8,7 2 11,7 1 0,4 2-8,6 0-9,4 1-8,3 1-9,-1 0-11,1-1-10,0 1-11,-5-1-10,-8-1-8,-9-1-8,-9 0-8,-6-1-6,-3 0-3,-3 0-3,-2 0-3</inkml:trace>
</inkml:ink>
</file>

<file path=ppt/ink/ink104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3:01:37"/>
    </inkml:context>
    <inkml:brush xml:id="br0">
      <inkml:brushProperty name="width" value="0.04277" units="cm"/>
      <inkml:brushProperty name="height" value="0.04277" units="cm"/>
      <inkml:brushProperty name="color" value="#00BFF3"/>
    </inkml:brush>
  </inkml:definitions>
  <inkml:trace contextRef="#ctx0" brushRef="#br0">93976 26946 514,'10'-22'3,"5"4"6,5 5 6,4 3 7,3 4 4,-3 4 4,-1 4 3,-3 4 3,-1 3-2,-3 3-7,-1 4-8,-2 2-8,-4 3-5,-6 3 0,-6 2-3,-6 5 0,-6 0-1,-5 2 0,-7 0 1,-5 2-1,-2-2-3,3-2-5,4-3-6,2-3-6,4-3 0,3-4 5,4-5 5,4-3 5,7-2 5,8 0 7,9 0 6,10-1 6,2 1 3,0 0-2,-1 0-2,-1 0-1,-3 0-2,-3 1-2,-5 2-1,-3 0-1,-4 2-2,-6 3-1,-4 3 0,-5 4-1,-5 0-2,-4 2 0,-3 0-1,-5 2-2,0 0 0,-2-1 0,1-1 1,-1-1 0,2-1-6,3-3-11,3-1-10,3-2-12</inkml:trace>
</inkml:ink>
</file>

<file path=ppt/ink/ink104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3:01:37"/>
    </inkml:context>
    <inkml:brush xml:id="br0">
      <inkml:brushProperty name="width" value="0.04128" units="cm"/>
      <inkml:brushProperty name="height" value="0.04128" units="cm"/>
      <inkml:brushProperty name="color" value="#00BFF3"/>
    </inkml:brush>
  </inkml:definitions>
  <inkml:trace contextRef="#ctx0" brushRef="#br0">95769 26978 532,'7'-7'0,"-1"-1"0,0 0 0,-2 0 0,2 0 1,2 0 3,3 1 1,4-1 2,-1 1 0,-1 2-1,-2 2-1,-2 2-2,-1 1 5,4 2 12,3 0 11,4 2 12,-2 2 1,-3 5-7,-4 5-9,-4 6-8,-5 2-6,-6 2-6,-6 3-4,-6 1-5,-5 2-3,-5 1-1,-4 1 1,-5 1 0,-1-2-1,5-2 0,5-3 0,5-3-1,4-4 1,5-4 0,3-3 1,5-4 2,3-2 0,6-1 2,3 1 2,6 0 1,4 0 2,3 0 3,4 0 2,2-1 3,-1 2 2,-1 0-1,-4 1 0,-3 2 0,-3 0 1,-4 1-1,-1 1 0,-4 1 0,-5 2 0,-8 3-1,-6 4-1,-10 2 0,-4 0-2,-3-2-3,-1-1-3,-2-2-2,0-3-4,4 1-6,2-2-6,3-1-7,4-4-12,8-6-19,7-8-20,7-6-19</inkml:trace>
</inkml:ink>
</file>

<file path=ppt/ink/ink104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3:01:38"/>
    </inkml:context>
    <inkml:brush xml:id="br0">
      <inkml:brushProperty name="width" value="0.05523" units="cm"/>
      <inkml:brushProperty name="height" value="0.05523" units="cm"/>
      <inkml:brushProperty name="color" value="#00BFF3"/>
    </inkml:brush>
  </inkml:definitions>
  <inkml:trace contextRef="#ctx0" brushRef="#br0">97832 26163 398,'0'-15'0,"2"1"0,0 1 0,2 1 0,-3 4 9,-6 10 17,-6 8 18,-6 9 17,-4 8 3,-3 9-10,-3 7-11,-2 8-12,-3 5-5,1 3 1,-1 2 0,1 5 0,1 0 0,-2 1-3,1-1-1,0 1-2,0-2-2,3-3-3,1-2-3,3-5-3,3-2-3,7-4-5,5-4-3,6-4-5,5-5-4,6-7-4,4-8-3,5-5-5,5-8-3,3-8-3,4-8-2,5-8-2,2-5 0,0-5 4,2-3 2,0-5 4,-2-1 2,-4 0 1,-5 0 0,-5-1 2,-6 2 2,-6 3 5,-8 0 5,-6 3 4,-6 2 4,-4 3 1,-4 3 3,-3 3 2,-4 2-1,-3 4-1,-3 3-3,-1 3-3,-3 1-2,3 2-6,1 0-4,3 2-5,3 1-4,7 2-5,5 2-5,7 2-4</inkml:trace>
</inkml:ink>
</file>

<file path=ppt/ink/ink104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3:01:38"/>
    </inkml:context>
    <inkml:brush xml:id="br0">
      <inkml:brushProperty name="width" value="0.05506" units="cm"/>
      <inkml:brushProperty name="height" value="0.05506" units="cm"/>
      <inkml:brushProperty name="color" value="#00BFF3"/>
    </inkml:brush>
  </inkml:definitions>
  <inkml:trace contextRef="#ctx0" brushRef="#br0">98771 26963 399,'14'-15'0,"-3"4"0,-2 3 0,-4 3 0,1 0 0,6 2 0,4-1 0,5 0 0,1 0 5,-1 2 10,-2 0 10,-3 2 10,1 2 5,2 4-3,1 4-1,3 3-2,-2 4-3,-5 1-5,-5 3-6,-4 2-6,-7 1-3,-6 4-1,-7 3-2,-7 3-1,-6 1-1,-5-1 1,-5-2 1,-5 0 1,1-1-1,4-2-3,5 0-3,5-1-4,5-2 0,5-3 0,4-3 0,6-3 1,4-1 0,4-1 1,4 1-1,4 0 1,5-2-1,7-1 2,7-2 0,7-2 0,2 0 2,-2 3 2,-2 3 2,-1 4 2,-4 1 1,-5 3 2,-5 1 0,-5 3 1,-4 2 2,-4 2 0,-4 4 3,-4 3 0,-6 2 0,-6 4-1,-7 3-2,-7 2-2,-7 1-4,-6-1-8,-8-1-6,-6 0-8,-7-2-8,-3 0-12,-6-2-11,-5 0-11,3-4-8,11-7-5,10-7-5,12-7-5</inkml:trace>
</inkml:ink>
</file>

<file path=ppt/ink/ink104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3:01:48"/>
    </inkml:context>
    <inkml:brush xml:id="br0">
      <inkml:brushProperty name="width" value="0.05602" units="cm"/>
      <inkml:brushProperty name="height" value="0.05602" units="cm"/>
      <inkml:brushProperty name="color" value="#00BFF3"/>
    </inkml:brush>
  </inkml:definitions>
  <inkml:trace contextRef="#ctx0" brushRef="#br0">69353 12972 392,'6'-19'8,"-4"9"14,-4 8 15,-4 9 16,-4 7 1,-3 4-9,-5 3-10,-3 5-10,-1-1-7,5-3-3,3-5-4,4-3-4,0 2-1,-6 9 0,-4 9 1,-5 8 1,-1 4 0,0-3-1,1-1 1,1-1-1,2-4 1,3-4-2,3-4 1,3-3-2,3-4 1,4-3-2,4-3 0,4-3-2,3-3 0,2-2-3,2-4 0,2-2-3,4-4-1,7-2 0,6-4-1,9-2-1,2-4-1,-1-5 0,1-5 1,0-5-1,0-3 1,-1-1-1,-2 0 1,0-2 0,-2 0 0,-3 0 1,-3 0 0,-4 0 0,-3 1 1,-3 2 1,-4 1 1,-4 3 2,-4 1 0,-1 3 0,-2 1-1,-2 3 1,-1 1-1,0 1 1,0 1 0,0 1 1,-1 1-1,-2 2 0,-2 2 0,-1 3 1,-4 0-1,-2 2 0,-3 1 1,-3 0-1,-2 3 2,2 4 3,-2 4 2,0 4 2,1 2 2,1 3-1,1 2 0,1 1 0,1 1 0,2-1 2,3 0 1,1-2 3,1 0-1,2-1-1,1 1-1,0 0-1,2-1-1,0 1 1,2 0 1,0-1 0,2 1 1,0 1-1,2 2 0,0 0-1,2 1 0,2 1-1,2 0 0,2 2 0,1 1-1,3 2-2,2 3 0,1 1-2,3 0-2,1-1-3,3-3-2,1-1-4,1-2-4,0-1-6,1-1-6,-1-1-5,-1-1-3,-5-3 3,-3-1 1,-4-2 3</inkml:trace>
</inkml:ink>
</file>

<file path=ppt/ink/ink104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3:01:48"/>
    </inkml:context>
    <inkml:brush xml:id="br0">
      <inkml:brushProperty name="width" value="0.04594" units="cm"/>
      <inkml:brushProperty name="height" value="0.04594" units="cm"/>
      <inkml:brushProperty name="color" value="#00BFF3"/>
    </inkml:brush>
  </inkml:definitions>
  <inkml:trace contextRef="#ctx0" brushRef="#br0">72197 14347 478,'8'-21'76,"2"7"-13,0 5-11,1 6-12,2 3-5,2 0-1,1 0 1,3 0-1,0 0-1,1 2-4,0 0-3,-1 2-4,-1 1-4,-3 6-5,-3 2-5,-3 5-5,-2 0-4,-2-1-3,-2-3-4,-2-1-3,-4 0-3,-6 3-1,-6 3-1,-5 3-2,-3 1 0,0-1 1,-1-1 0,1-1 2,0-2 2,1-3 1,1-3 3,1-3 3,1-2 5,2 0 11,2-2 9,3 0 11,4-1 3,8 2-5,8 0-3,8 1-4,4 1-6,2-2-6,3-1-8,2 0-6,1-2-4,2-1-2,3 0-2,1-1-1,0-2-6,-1-1-12,0 0-10,-1-1-12,-3-1-2,-5 0 8,-5 0 7,-5 0 9,-3 0 2,0 0-3,-2 0-3,0 0-2</inkml:trace>
</inkml:ink>
</file>

<file path=ppt/ink/ink104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3:01:49"/>
    </inkml:context>
    <inkml:brush xml:id="br0">
      <inkml:brushProperty name="width" value="0.05885" units="cm"/>
      <inkml:brushProperty name="height" value="0.05885" units="cm"/>
      <inkml:brushProperty name="color" value="#00BFF3"/>
    </inkml:brush>
  </inkml:definitions>
  <inkml:trace contextRef="#ctx0" brushRef="#br0">75466 13300 373,'-12'0'62,"8"2"0,8 0 1,8 2 0,4 1-4,3 1-8,2 3-9,1 2-8,5 1-6,7 0-3,6-1-2,7 1-3,3 0-2,-2 2-2,-2 0-2,-1 1-1,-3 2-3,-2 0-1,-3 4-2,0 1-2,-5 1-3,-4-1-3,-5-1-3,-4 0-5,-5-2-1,-3-1-2,-3-1-2,-2-1-1,-4-1 2,-4-1 2,-4 0 3,-4-2 4,-3-1 1,-2-1 2,-1 0 1,-3-2 1,-4 1 0,-7 2-1,-6 2 0,-7 1-2,-2 1-4,4 1-7,3-1-8,5 1-7,3-1-4,1-1-4,3-1-3,1 0-2,3-2-1,5-1 1,3 0 1,4-2 1,5-1 1,5 0 3,4-2 1,5 0 1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2:15:18"/>
    </inkml:context>
    <inkml:brush xml:id="br0">
      <inkml:brushProperty name="width" value="0.04372" units="cm"/>
      <inkml:brushProperty name="height" value="0.04372" units="cm"/>
      <inkml:brushProperty name="color" value="#F2395B"/>
    </inkml:brush>
  </inkml:definitions>
  <inkml:trace contextRef="#ctx0" brushRef="#br0">45078 7416 503,'0'-12'55,"-2"8"-3,0 8-3,-1 8-3,-2 5-4,0 3-5,-2 3-6,0 3-4,-1 0-4,0-1-3,1-3-2,-1-1-3,1-2 0,2 2-2,2 1 1,2 1-1,2-1-1,4-3-4,2-3-3,4-3-3,1-2-5,1-2-4,1-2-6,1-2-4,1-1-3,-1 0 0,0-1 0,1 1 0,-1-1-6,-3-4-11,-1-2-12,-2-3-12,-2-2-2,0 0 7,-2 0 7,0 0 7</inkml:trace>
</inkml:ink>
</file>

<file path=ppt/ink/ink105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3:01:49"/>
    </inkml:context>
    <inkml:brush xml:id="br0">
      <inkml:brushProperty name="width" value="0.05921" units="cm"/>
      <inkml:brushProperty name="height" value="0.05921" units="cm"/>
      <inkml:brushProperty name="color" value="#00BFF3"/>
    </inkml:brush>
  </inkml:definitions>
  <inkml:trace contextRef="#ctx0" brushRef="#br0">78780 12969 371,'-1'-14'34,"-2"1"4,-2 2 4,-2 2 5,-2 5 4,-1 8 4,-3 8 2,-2 8 4,-2 6-3,-1 6-11,-3 7-10,0 5-10,-3 1-6,1 1-5,-1-2-3,1 0-3,1-3-4,4-4-1,5-4-2,3-3-3,4-4 0,4-3-2,4-3-1,4-3-2,5-5-1,7-6-4,7-8-2,7-6-4,5-7-1,5-5 0,2-7-1,5-5 0,1-5 1,0-3 2,-2-2 1,0-4 2,-3-2 2,-7-2 1,-3-1 1,-5-2 2,-5 1 1,-5 6 2,-5 6 0,-4 5 1,-5 6 2,-3 5 1,-2 5 0,-4 5 2,-2 3-1,-5 2-2,-4 3-3,-4 1-2,-4 1-1,-5 2 0,-5 0 1,-4 2 0,-3 2-6,0 6-14,0 4-13,0 5-13,0 3-5,3-1 4,2 1 4,2 0 3,3-3 6,8-3 8,8-4 8,6-4 8</inkml:trace>
</inkml:ink>
</file>

<file path=ppt/ink/ink105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3:01:50"/>
    </inkml:context>
    <inkml:brush xml:id="br0">
      <inkml:brushProperty name="width" value="0.05684" units="cm"/>
      <inkml:brushProperty name="height" value="0.05684" units="cm"/>
      <inkml:brushProperty name="color" value="#00BFF3"/>
    </inkml:brush>
  </inkml:definitions>
  <inkml:trace contextRef="#ctx0" brushRef="#br0">79150 13600 387,'23'23'87,"-1"-1"-9,-1-1-10,-1-1-11,-1 1-6,1 0-4,-1 4-4,1 1-3,0 2-4,1-1-5,1 0-5,1 1-5,0-2-5,-4-2-7,0-2-7,-2-1-5,-2-3-8,-1-1-8,-1-2-7,0-2-9</inkml:trace>
</inkml:ink>
</file>

<file path=ppt/ink/ink105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3:01:50"/>
    </inkml:context>
    <inkml:brush xml:id="br0">
      <inkml:brushProperty name="width" value="0.04814" units="cm"/>
      <inkml:brushProperty name="height" value="0.04814" units="cm"/>
      <inkml:brushProperty name="color" value="#00BFF3"/>
    </inkml:brush>
  </inkml:definitions>
  <inkml:trace contextRef="#ctx0" brushRef="#br0">80570 13981 457,'23'-13'7,"-1"3"15,-1 4 16,-2 4 14,0 3 4,-2 2-8,-3 2-7,-1 2-9,-3 2-4,-2 3-5,-4 3-3,-2 4-3,-4 1-4,0 1-4,-3 1-4,-2 1-4,-2 0-1,-2-1-1,-2-2 1,-1 0 0,-1-2-1,3-1-2,2-2-1,1-2-3,3-1 2,6 1 6,4 1 6,6 1 5,1 1 2,0-2 0,1-1-1,0-1-2,-1 0 1,-1 0-1,0-1 0,-2 1 0,-2 1 0,-2 0-3,-4 1-1,-2 1-1,-5 2-4,-4 3-3,-5 3-4,-5 3-4,-4 1-6,-2 0-9,-4 1-8,-3-1-8,0-1-2,3-3 6,3-3 6,5-3 6,0-3-3,4-4-13,3-5-12,3-2-12</inkml:trace>
</inkml:ink>
</file>

<file path=ppt/ink/ink105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3:01:51"/>
    </inkml:context>
    <inkml:brush xml:id="br0">
      <inkml:brushProperty name="width" value="0.05661" units="cm"/>
      <inkml:brushProperty name="height" value="0.05661" units="cm"/>
      <inkml:brushProperty name="color" value="#00BFF3"/>
    </inkml:brush>
  </inkml:definitions>
  <inkml:trace contextRef="#ctx0" brushRef="#br0">83214 13300 388,'-9'3'73,"15"6"1,15 5 1,15 7 1,6 3-5,-1-1-11,-3 1-11,-3-1-10,0 1-10,1 1-6,-1 1-6,0 1-6,-1 0-5,-3-1-1,-3-1-3,-3-1-1,-3-2-2,-3-4-4,-3-2-4,-3-3-4,-6 0-2,-12 3-2,-10 3-3,-11 4-1,-8 0-1,-6-1 2,-6-1 0,-6-1 1,-3-1 0,0 1-2,1 0-2,-1-1 0,3 0-2,4-1 0,6-1 0,4 0 0,5-3-1,7-3-2,5-3-3,7-2-1,5-3-1,6-2 0,6-2 2,6-2 0</inkml:trace>
</inkml:ink>
</file>

<file path=ppt/ink/ink105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3:01:51"/>
    </inkml:context>
    <inkml:brush xml:id="br0">
      <inkml:brushProperty name="width" value="0.0568" units="cm"/>
      <inkml:brushProperty name="height" value="0.0568" units="cm"/>
      <inkml:brushProperty name="color" value="#00BFF3"/>
    </inkml:brush>
  </inkml:definitions>
  <inkml:trace contextRef="#ctx0" brushRef="#br0">86637 13187 387,'-1'-13'92,"-1"8"-12,0 6-11,-1 8-11,-3 5-10,-4 7-9,-4 5-8,-3 7-9,-4 2-4,-1 5 0,-3 3 0,0 2 0,-2 1-1,3-4-1,1-2-2,3-3-2,1-4-1,4-3-1,3-6 0,3-2-2,4-4-4,8-1-10,6-3-7,7-1-10,7-5-3,5-6 1,6-7 0,7-8 2,2-3 1,3-3 0,2-2 0,2-1 1,-1-3 0,-2-4 3,-4-4 1,-3-4 2,-3-2 2,-5-1 2,-5 1 3,-5 0 1,-5 1 3,-3 3 2,-4 4 2,-4 3 2,-3 2 2,-2 3 2,-2 3 4,-2 3 1,-3 2 2,-2 2-2,-3 2 0,-3 3-2,-4 0-1,-3 2-3,-5 0-3,-3 2-3,-4 1-2,0 2-4,-4 2-3,-1 2-4,1 1-1,4 2 0,3 0 1,5 2 1,3-1 0,3 1 2,3 0 2,2 0 1,3 0 1,3 1 2,1 2 3,2 0 1,2 1 3,0 2 4,2 0 3,0 1 4,2 2 1,4 2-1,2 4-1,4 3-2,2 1 3,3 1 4,3-1 6,3 1 5,2-1 3,-1-1 0,1-1-1,-1-1 0,0-1-3,-1 1-6,-1-1-6,0 1-6,-2-2-8,1 0-11,-1-1-11,0-1-10,1-1-5,-1-1-1,1-1 0,0 0-1,-2-3-2,-1-3-5,-3-3-4,-1-2-6</inkml:trace>
</inkml:ink>
</file>

<file path=ppt/ink/ink105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3:01:52"/>
    </inkml:context>
    <inkml:brush xml:id="br0">
      <inkml:brushProperty name="width" value="0.06593" units="cm"/>
      <inkml:brushProperty name="height" value="0.06593" units="cm"/>
      <inkml:brushProperty name="color" value="#00BFF3"/>
    </inkml:brush>
  </inkml:definitions>
  <inkml:trace contextRef="#ctx0" brushRef="#br0">89927 14622 333,'0'-19'36,"2"7"21,0 8 22,2 8 22,-1 6 1,-1 5-18,0 5-17,-1 6-19,-1 2-13,0 2-9,0 2-8,0 3-8,0 1-6,0 2-5,0 2-2,0 2-5,-3 2-8,-2 5-15,-5 4-13,-3 4-15,-1-4-4,2-12 4,4-12 4,4-11 5,-1-6 1,0 1 0,-2 1-2,0 2-1</inkml:trace>
</inkml:ink>
</file>

<file path=ppt/ink/ink105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3:01:57"/>
    </inkml:context>
    <inkml:brush xml:id="br0">
      <inkml:brushProperty name="width" value="0.0226" units="cm"/>
      <inkml:brushProperty name="height" value="0.0226" units="cm"/>
      <inkml:brushProperty name="color" value="#F2395B"/>
    </inkml:brush>
  </inkml:definitions>
  <inkml:trace contextRef="#ctx0" brushRef="#br0">73807 22524 973,'-33'-54'26,"12"15"-25,11 16-26,12 15-25</inkml:trace>
</inkml:ink>
</file>

<file path=ppt/ink/ink105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3:01:59"/>
    </inkml:context>
    <inkml:brush xml:id="br0">
      <inkml:brushProperty name="width" value="0.022" units="cm"/>
      <inkml:brushProperty name="height" value="0.022" units="cm"/>
      <inkml:brushProperty name="color" value="#F2395B"/>
    </inkml:brush>
  </inkml:definitions>
  <inkml:trace contextRef="#ctx0" brushRef="#br0">58650 28450 999,'-26'0'-2,"10"0"-4,12 0-5,11 0-3,5 0-2,3 0 4,2 0 4,1 0 2,4 0 2,6 0 0,6 0 0,7 0 0,-2 0 1,-8 0 0,-8 0 1,-7 0 1,-5 0-4,1 2-6,0 0-6,0 1-8</inkml:trace>
</inkml:ink>
</file>

<file path=ppt/ink/ink105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3:02:00"/>
    </inkml:context>
    <inkml:brush xml:id="br0">
      <inkml:brushProperty name="width" value="0.04229" units="cm"/>
      <inkml:brushProperty name="height" value="0.04229" units="cm"/>
      <inkml:brushProperty name="color" value="#F2395B"/>
    </inkml:brush>
  </inkml:definitions>
  <inkml:trace contextRef="#ctx0" brushRef="#br0">71508 26600 520,'-34'0'0,"13"0"0,11 0 0,12 0 0,6 0 8,2 2 16,0 0 17,1 2 16,5-2 6,8 0-5,7 0-5,8-1-5,5-1-7,0 0-8,2 0-8,0 0-9,-1 0-7,-2 0-6,-4 0-5,-2 0-6,-3 0-6,-1 0-6,-3 0-6,-2 0-6,-2 0-7,-3 0-7,-3 0-7,-2 0-8</inkml:trace>
</inkml:ink>
</file>

<file path=ppt/ink/ink105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3:02:00"/>
    </inkml:context>
    <inkml:brush xml:id="br0">
      <inkml:brushProperty name="width" value="0.05164" units="cm"/>
      <inkml:brushProperty name="height" value="0.05164" units="cm"/>
      <inkml:brushProperty name="color" value="#F2395B"/>
    </inkml:brush>
  </inkml:definitions>
  <inkml:trace contextRef="#ctx0" brushRef="#br0">73908 25722 426,'-7'-19'39,"2"7"3,2 8 4,2 8 2,1 5 0,0 3-7,0 4-6,0 2-7,0 2-3,-2 1-3,0 1-2,-1 1-2,-1 1-2,0-2 2,0 2-1,0-1 2,1 0-1,0-1-2,1-1-2,2-1-1,0 0-2,2 0-3,1-1-2,0 1-3,1-1-1,2-1-2,0-1 0,1-1-1,1-1-3,0-1-6,0 0-5,0-2-5,-3 1-3,-2 2 0,-6 4 0,-2 4 1,-5-1 0,-4-3 2,-4-3 2,-3-3 2,-4-1-1,-3 0-3,-3-1-3,-2 1-3,-1-2 0,2-2 2,1-4 2,3-2 2,3-5-1,5-6-3,5-6-4,5-5-3,3-3 1,2 4 4,2 3 4,2 3 4,0 1 3,0 1 1,-2-1 2,0 0 1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2:15:19"/>
    </inkml:context>
    <inkml:brush xml:id="br0">
      <inkml:brushProperty name="width" value="0.04611" units="cm"/>
      <inkml:brushProperty name="height" value="0.04611" units="cm"/>
      <inkml:brushProperty name="color" value="#F2395B"/>
    </inkml:brush>
  </inkml:definitions>
  <inkml:trace contextRef="#ctx0" brushRef="#br0">45093 7641 477,'-8'-4'42,"0"8"0,0 8-1,1 7-1,-2 7-6,-3 5-11,-3 5-11,-3 5-11,-2 3-9,0 1-7,1 3-8,-1 2-7,1-2-5,3-4 0,1-6-2,3-4 0,0-5 3,2-5 6,1-5 7,0-4 6,3-6 9,2-3 11,4-4 10,3-4 10,0 1 8,1 6 5,0 6 4,0 6 4,-1 1 1,0 1-3,-2-3-2,0 0-3,-1-1-3,0-1-4,0-1-3,0 0-4,2-1-3,6 1-1,4 1-2,5 2-2,3-2-3,-1-3-5,1-3-3,0-2-4,-1-2-3,1 0-1,-1 0-3,1 0 0,-1-1-1,2-1 2,1 0 2,1-1 1,1-1 1,-1 1 2,1 2 2,-1 0 0,-1 0 1,-3 0 0,-3-1 0,-2-2-1,-6-2-10,-8-6-19,-8-4-20,-8-5-18,-3-5-5,3-5 11,1-5 12,2-5 11,3-2 3,3-1-5,2-2-4,4 0-6,1 0 4,0 5 8,0 4 11,0 4 8,1 3 9,2 3 5,2 3 5,2 3 6,-1 2 3,-1 2-2,-2 2 0,-2 3-2,-1 2 10,0 4 19,0 4 20,0 4 20,-1 4 3,-2 5-11,-2 5-13,-1 5-11,-4 4-10,-2 5-7,-3 3-6,-3 4-6,-4 3-10,-3 0-10,-5 2-10,-2-1-12,-2 0-5,3-6-1,3-4 0,3-5 0,4-4-7,3-5-13,4-3-12,5-4-13</inkml:trace>
</inkml:ink>
</file>

<file path=ppt/ink/ink106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3:02:00"/>
    </inkml:context>
    <inkml:brush xml:id="br0">
      <inkml:brushProperty name="width" value="0.03362" units="cm"/>
      <inkml:brushProperty name="height" value="0.03362" units="cm"/>
      <inkml:brushProperty name="color" value="#F2395B"/>
    </inkml:brush>
  </inkml:definitions>
  <inkml:trace contextRef="#ctx0" brushRef="#br0">74800 26066 654,'8'-7'40,"2"2"-7,0 2-7,1 2-8,2 2 2,1 2 6,2 2 9,3 2 6,1 0 0,0 2-9,-1 2-11,1 0-9,-3-1-12,0-1-17,-2-2-16,-2-2-16</inkml:trace>
</inkml:ink>
</file>

<file path=ppt/ink/ink106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3:02:01"/>
    </inkml:context>
    <inkml:brush xml:id="br0">
      <inkml:brushProperty name="width" value="0.0532" units="cm"/>
      <inkml:brushProperty name="height" value="0.0532" units="cm"/>
      <inkml:brushProperty name="color" value="#F2395B"/>
    </inkml:brush>
  </inkml:definitions>
  <inkml:trace contextRef="#ctx0" brushRef="#br0">75291 25332 413,'-12'-19'42,"6"9"3,8 8 5,7 10 4,3 4-4,3 1-13,1 1-12,2 1-13,2 0-9,0-1-4,-1 0-5,1-2-5,-3 0-1,-3 0 0,-4-1 0,-4 1 1,-3 0 2,-1 2 2,0 0 2,-1 1 2,-3 1 1,-2 1 0,-4 1 0,-2 1-1,-2 1 6,1 0 11,-1-1 12,0 1 11,0 0 5,1 1-2,-1 1-1,0 1-2,-1 5-3,-1 8-6,-2 10-4,-3 8-7,-2 8-4,-3 5-4,-3 6-5,-3 6-5,-2 2-7,-1-3-7,-1-3-9,0-3-8,1-4-9,4-5-9,3-5-9,5-5-8,3-7-2,2-10 6,4-9 5,3-10 6</inkml:trace>
</inkml:ink>
</file>

<file path=ppt/ink/ink106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3:02:01"/>
    </inkml:context>
    <inkml:brush xml:id="br0">
      <inkml:brushProperty name="width" value="0.03813" units="cm"/>
      <inkml:brushProperty name="height" value="0.03813" units="cm"/>
      <inkml:brushProperty name="color" value="#F2395B"/>
    </inkml:brush>
  </inkml:definitions>
  <inkml:trace contextRef="#ctx0" brushRef="#br0">76800 27300 576,'29'37'154,"-6"-6"-38,-4-4-39,-5-5-38,-2-4-21,0 0-6,0-1-6,-2 0-4,1-3-10,0-1-10,-2-2-11,0-2-11</inkml:trace>
</inkml:ink>
</file>

<file path=ppt/ink/ink106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3:02:01"/>
    </inkml:context>
    <inkml:brush xml:id="br0">
      <inkml:brushProperty name="width" value="0.05415" units="cm"/>
      <inkml:brushProperty name="height" value="0.05415" units="cm"/>
      <inkml:brushProperty name="color" value="#F2395B"/>
    </inkml:brush>
  </inkml:definitions>
  <inkml:trace contextRef="#ctx0" brushRef="#br0">77634 26181 406,'30'-13'35,"-3"3"-3,-3 4-5,-3 4-3,-2 3-2,-1 2 2,-1 2 3,0 2 1,-3 1 0,-3 3-4,-3 2-4,-2 2-4,-4 1-2,-2 3-1,-4 1-1,-2 3-1,-4 1-1,-4 1-1,-3 1-1,-5 1-1,0 0-1,3-2-2,3 0 0,3-1-2,2-2-1,4-1 0,2-3-1,4-1-1,5-2 0,8-1 1,7-1 1,9 0 0,1-2 0,-5-3 0,-5-1 0,-5-2 1,-3 1 0,-2 2 4,-3 3 2,-1 3 4,-2 3 2,-4 3 2,-2 4 2,-3 2 2,-4 1 1,-4 2-3,-4 1-2,-3 1-2,-5 1-4,-3 1-5,-4 0-6,-4 1-4,-2 1-10,0-1-13,0-1-13,0-1-14,2-4-9,7-4-6,6-5-6,5-4-6</inkml:trace>
</inkml:ink>
</file>

<file path=ppt/ink/ink106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3:02:03"/>
    </inkml:context>
    <inkml:brush xml:id="br0">
      <inkml:brushProperty name="width" value="0.04606" units="cm"/>
      <inkml:brushProperty name="height" value="0.04606" units="cm"/>
      <inkml:brushProperty name="color" value="#F2395B"/>
    </inkml:brush>
  </inkml:definitions>
  <inkml:trace contextRef="#ctx0" brushRef="#br0">83403 21200 477,'10'22'145,"4"-3"-32,3-3-33,5-2-31,3-3-19,2-1-4,5-1-4,1 0-3,2-1-5,-1 1-3,-1 2-3,-2 0-4,-1 0-3,-3-1-1,-3-1 0,-3-1-2,-4 0-1,-3 2-1,-4 0 0,-4 1 0,-3 2-1,-2 0 0,-2 1 0,-2 1 0,-3 1 1,-2-1 0,-3 1 1,-3 0 2,-5 0-1,-6 3 1,-5 2 0,-6 1 0,-5 3-1,-6 1-6,-4 3-4,-5 0-4,-1 1-5,4-3-4,5-3-6,3-3-4,5-3-2,7-3 4,7-3 2,7-2 4</inkml:trace>
</inkml:ink>
</file>

<file path=ppt/ink/ink106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3:02:03"/>
    </inkml:context>
    <inkml:brush xml:id="br0">
      <inkml:brushProperty name="width" value="0.04508" units="cm"/>
      <inkml:brushProperty name="height" value="0.04508" units="cm"/>
      <inkml:brushProperty name="color" value="#F2395B"/>
    </inkml:brush>
  </inkml:definitions>
  <inkml:trace contextRef="#ctx0" brushRef="#br0">86013 21100 488,'-1'31'117,"0"-1"-23,-2-2-24,0 1-24,-1-3-14,2 3-4,0 1-6,2 1-3,0 0-4,2-1-2,0-1-3,2-1-1,1-2-2,2-1 1,1-4 1,3 0-1,0-3-3,0-1-11,-2-2-9,0-3-9,-6-1-4,-9-2 2,-8-2 1,-9-2 2,-5-2 0,-3-1 0,-1 0-1,-2-1 0,0-1-2,2 0-3,2 0-2,1 0-3,4-3-1,5-6 0,5-6 1,5-5 1,3-2 2,2 4 6,2 5 5,2 3 6,1 1 4,0 0 1,0 0 2,0-2 2</inkml:trace>
</inkml:ink>
</file>

<file path=ppt/ink/ink106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3:02:04"/>
    </inkml:context>
    <inkml:brush xml:id="br0">
      <inkml:brushProperty name="width" value="0.0316" units="cm"/>
      <inkml:brushProperty name="height" value="0.0316" units="cm"/>
      <inkml:brushProperty name="color" value="#F2395B"/>
    </inkml:brush>
  </inkml:definitions>
  <inkml:trace contextRef="#ctx0" brushRef="#br0">86700 21230 696,'8'-7'3,"2"1"7,0 0 6,1 3 7,2-1 6,0 2 5,0 0 5,2 2 6,3 0-4,3 0-9,5 0-11,3 0-11,0 0-11,-4 2-15,-3 0-13,-4 2-15</inkml:trace>
</inkml:ink>
</file>

<file path=ppt/ink/ink106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3:02:04"/>
    </inkml:context>
    <inkml:brush xml:id="br0">
      <inkml:brushProperty name="width" value="0.04856" units="cm"/>
      <inkml:brushProperty name="height" value="0.04856" units="cm"/>
      <inkml:brushProperty name="color" value="#F2395B"/>
    </inkml:brush>
  </inkml:definitions>
  <inkml:trace contextRef="#ctx0" brushRef="#br0">87520 20695 453,'-4'-13'7,"6"4"16,7 6 14,8 5 16,3 1 1,1 1-13,1 0-11,1 0-13,-2 1-9,0 0-6,-2 1-6,-2 2-5,-3 0-3,-3-1 3,-3 1 1,-2 0 2,-3 0 3,-1 2 3,0 0 4,-1 1 4,-3 1 3,0 0 3,-3-1 3,-2 1 3,-1 1 2,0 1-1,0 3 1,1 2 0,-3 2-1,0 3 1,-3 3-2,-1 3 0,-1 3 0,-1 6-3,0 5-2,1 4-2,-3 3-3,-2-1-4,-3 1-6,-3 0-3,0-1-7,1-2-7,3-2-9,2-2-7,1-3-5,3-2-1,1-3-3,2-3-1,2-5-1,3-4-2,1-5-1,2-4-1</inkml:trace>
</inkml:ink>
</file>

<file path=ppt/ink/ink106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3:02:04"/>
    </inkml:context>
    <inkml:brush xml:id="br0">
      <inkml:brushProperty name="width" value="0.03902" units="cm"/>
      <inkml:brushProperty name="height" value="0.03902" units="cm"/>
      <inkml:brushProperty name="color" value="#F2395B"/>
    </inkml:brush>
  </inkml:definitions>
  <inkml:trace contextRef="#ctx0" brushRef="#br0">88750 22255 563,'1'-13'11,"2"6"21,2 6 22,2 6 21,1 5 3,0 5-14,3 5-15,0 5-13,0 2-14,-1-1-9,0-2-10,-2 0-11,-2-2-9,1-3-7,-2-3-9,0-2-6,-2-3-6,-1-1 0,0-1-2,-1 0-1</inkml:trace>
</inkml:ink>
</file>

<file path=ppt/ink/ink106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3:02:05"/>
    </inkml:context>
    <inkml:brush xml:id="br0">
      <inkml:brushProperty name="width" value="0.04362" units="cm"/>
      <inkml:brushProperty name="height" value="0.04362" units="cm"/>
      <inkml:brushProperty name="color" value="#F2395B"/>
    </inkml:brush>
  </inkml:definitions>
  <inkml:trace contextRef="#ctx0" brushRef="#br0">89357 21031 504,'43'-13'46,"-9"3"-2,-6 4-2,-9 4-3,-4 3-4,-1 2-3,0 2-3,-2 2-5,-2 2-2,-2 5-4,-4 4-3,-2 3-3,-5 4-2,-6 1 0,-6 3-2,-5 1 0,-4 1 0,2-1 1,1-3 1,1 2 1,2-4 0,2-2-2,1-2-1,3-4-2,1-2-1,4 1-1,2 0-1,4-1-1,2 1 0,2-2 1,2-1 1,2-1 0,3-1-1,3 0-6,5-2-3,3 0-5,1-2-2,-1 1 2,-3 0-1,-1 0 2,-3 0 1,-1 1 3,-2 2 2,-2 0 2,-3 2 4,-4 1 3,-4 3 4,-4 2 4,-5 2 0,-7 3-2,-8 3-2,-5 3-3,-7 0-5,-2 1-9,-5 1-7,-4-1-9,-2-1-11,0-1-14,0-3-14,1-1-15,4-5 0,8-5 14,9-6 12,9-6 13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2:15:19"/>
    </inkml:context>
    <inkml:brush xml:id="br0">
      <inkml:brushProperty name="width" value="0.04686" units="cm"/>
      <inkml:brushProperty name="height" value="0.04686" units="cm"/>
      <inkml:brushProperty name="color" value="#F2395B"/>
    </inkml:brush>
  </inkml:definitions>
  <inkml:trace contextRef="#ctx0" brushRef="#br0">47500 6081 469,'1'-13'38,"2"3"6,2 4 6,2 4 5,1 3 1,-1 4-8,0 2-7,1 4-7,-1 2-6,-2 5-2,-3 3-3,0 5-4,-2 1-1,0 2-2,0 1-2,0 1 0,-2-1-8,-2 0-11,-4-1-11,-2-2-13,0-1-10,0-5-8,0-3-9,2-4-9</inkml:trace>
</inkml:ink>
</file>

<file path=ppt/ink/ink107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3:02:05"/>
    </inkml:context>
    <inkml:brush xml:id="br0">
      <inkml:brushProperty name="width" value="0.04143" units="cm"/>
      <inkml:brushProperty name="height" value="0.04143" units="cm"/>
      <inkml:brushProperty name="color" value="#F2395B"/>
    </inkml:brush>
  </inkml:definitions>
  <inkml:trace contextRef="#ctx0" brushRef="#br0">84221 17614 531,'9'-8'4,"3"1"8,3-1 8,3 0 9,-3 2 6,-10 4 5,-10 4 4,-10 4 6,-6 3-3,-3 3-9,-3 4-8,-2 2-8,-3 1-6,1-1 1,-1-2-2,1 0 0,1-1-2,0-1-3,1 0-3,1-2-3,3-1-4,3-2-4,5-3-6,3 0-5,6-2-1,6 3 3,7 2 4,8 2 2,5 0 4,5-1 1,5 0 2,5-2 3,3 0 1,3 2-2,4 0-1,2 1 0,3 1-4,-1-1-4,0 0-3,0 1-6,-3 0-5,-5 0-6,-5-1-8,-3 1-6,-5-1-2,-2-2 3,-1-2 3,-2-2 4</inkml:trace>
</inkml:ink>
</file>

<file path=ppt/ink/ink107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3:02:06"/>
    </inkml:context>
    <inkml:brush xml:id="br0">
      <inkml:brushProperty name="width" value="0.04457" units="cm"/>
      <inkml:brushProperty name="height" value="0.04457" units="cm"/>
      <inkml:brushProperty name="color" value="#F2395B"/>
    </inkml:brush>
  </inkml:definitions>
  <inkml:trace contextRef="#ctx0" brushRef="#br0">86778 17304 493,'0'-16'4,"0"2"7,0 1 9,0 1 6,0 3 7,0 6 4,0 6 3,0 6 5,0 4-1,0 5-6,0 4-6,0 3-6,-1 2-3,-1-1-3,0-1-2,-1-1-2,-1-1-1,2 1-4,0-1-1,2 1-3,0-1-1,2 0-1,0 0-1,2 1 0,-1-2-1,-1-1 0,0-3 0,-1-1-1,-1-2-2,0-1-5,0-1-5,0 0-5,-2-2-3,0-1 2,-3 0 1,-2-2 1,-2 1 1,-4 2 1,-2 1 2,-3 3 2,-1-1 0,-2-1-1,-1-2 1,-1-2-1,0-2 0,2-2 2,3-3 0,1 0 2,3-4-6,-2 0-10,0-3-12,0-2-10,3-1-2,3-2 9,4 0 8,4-1 9,2-1 1,0 0-3,0 1-5,0-1-4</inkml:trace>
</inkml:ink>
</file>

<file path=ppt/ink/ink107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3:02:06"/>
    </inkml:context>
    <inkml:brush xml:id="br0">
      <inkml:brushProperty name="width" value="0.03235" units="cm"/>
      <inkml:brushProperty name="height" value="0.03235" units="cm"/>
      <inkml:brushProperty name="color" value="#F2395B"/>
    </inkml:brush>
  </inkml:definitions>
  <inkml:trace contextRef="#ctx0" brushRef="#br0">87600 17720 680,'17'-22'57,"1"8"-6,3 2-6,1 6-8,3 3-4,1 2-3,3 2-3,0 2-2,1 1-10,-3 2-18,-3 0-16,-3 1-17,-3 0-11,-3-1-6,-3-1-6,-2 0-6</inkml:trace>
</inkml:ink>
</file>

<file path=ppt/ink/ink107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3:02:06"/>
    </inkml:context>
    <inkml:brush xml:id="br0">
      <inkml:brushProperty name="width" value="0.04416" units="cm"/>
      <inkml:brushProperty name="height" value="0.04416" units="cm"/>
      <inkml:brushProperty name="color" value="#F2395B"/>
    </inkml:brush>
  </inkml:definitions>
  <inkml:trace contextRef="#ctx0" brushRef="#br0">88490 16972 498,'-11'-19'44,"10"7"1,9 8 3,11 8 0,4 4-5,0 2-12,1 0-13,-1 1-12,0 1-8,-3 0-4,-1-1-2,-2 1-4,-3-1-1,-3 0 1,-3-2 2,-2-1 1,-3 1 1,-1 0 2,0 1 1,-1 2 2,-3 0 4,0 1 9,-3 1 8,-2 1 9,-1 1 5,-2 2 1,0 0 1,-1 0 2,-2 3-2,0 5-6,-1 3-6,-1 5-6,-2 3-4,-1 4-5,-3 4-5,-1 4-3,-1 3-2,1 2 0,1 2 1,1 2 2,1-2-8,-1-2-15,0-2-15,1-4-14,1-6-10,5-8-3,3-9-4,4-8-4</inkml:trace>
</inkml:ink>
</file>

<file path=ppt/ink/ink107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3:02:07"/>
    </inkml:context>
    <inkml:brush xml:id="br0">
      <inkml:brushProperty name="width" value="0.03273" units="cm"/>
      <inkml:brushProperty name="height" value="0.03273" units="cm"/>
      <inkml:brushProperty name="color" value="#F2395B"/>
    </inkml:brush>
  </inkml:definitions>
  <inkml:trace contextRef="#ctx0" brushRef="#br0">89950 18232 672,'1'-19'10,"2"9"19,2 8 20,2 10 20,1 4 0,1 3-18,2 2-17,0 0-19,-1 3-14,0 0-8,0-1-11,-2 1-9,-1-3-7,0 0-7,-2-2-6,0-2-5</inkml:trace>
</inkml:ink>
</file>

<file path=ppt/ink/ink107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3:02:07"/>
    </inkml:context>
    <inkml:brush xml:id="br0">
      <inkml:brushProperty name="width" value="0.04091" units="cm"/>
      <inkml:brushProperty name="height" value="0.04091" units="cm"/>
      <inkml:brushProperty name="color" value="#F2395B"/>
    </inkml:brush>
  </inkml:definitions>
  <inkml:trace contextRef="#ctx0" brushRef="#br0">90454 17060 537,'1'-15'0,"2"2"0,2 2 0,2 3 0,3-1 3,3 0 7,4-2 6,5 1 6,1-1 5,-1 4 3,-1 2 4,-1 4 4,-2 3-2,-3 4-7,-2 4-6,-4 3-7,-4 4-4,-6 3-1,-6 4-1,-6 2-1,-4 1-2,-1 0-3,-3 1-2,-1-1-3,-1 0-1,2-3 1,3-1 2,2-4 0,3 0 2,3-1-1,4-1 0,4 0 1,3-2 0,4-1 0,2-1 2,3 0 0,3-2 1,1 1 0,2 0 0,3 0 0,0 0 0,-1 1-1,0 1 0,-2 1 0,-3 2-1,-3 2 1,-4 1 1,-4 3 0,-3 1 1,-4 3-1,-2 1 0,-3 3 0,-6 1-1,-6 2-2,-7 2-3,-6 3-1,-9 0-7,-11 3-8,-12 2-9,-10 2-8,3-4-2,16-8 7,15-9 7,15-8 7,8-7-6,-1 1-16,-1-2-16,-1 0-18</inkml:trace>
</inkml:ink>
</file>

<file path=ppt/ink/ink107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3:02:13"/>
    </inkml:context>
    <inkml:brush xml:id="br0">
      <inkml:brushProperty name="width" value="0.04449" units="cm"/>
      <inkml:brushProperty name="height" value="0.04449" units="cm"/>
      <inkml:brushProperty name="color" value="#F2395B"/>
    </inkml:brush>
  </inkml:definitions>
  <inkml:trace contextRef="#ctx0" brushRef="#br0">36445 15768 494,'-13'-8'7,"4"0"16,6 0 14,5 0 14,3 0 5,5-2-6,4 1-8,4-2-5,2 0-6,3 2-4,1 2-4,3 3-3,0 0-3,1 0-2,-1 0-2,0 0-1,1 0-2,-1 0-1,1 0-2,-1 0-1,1 1-2,3 0-1,1 2-3,3 0-1,1 1-1,2 0 2,2 0 0,2 0 2,2 0-1,2-2 1,2 0-1,3-1 0,-2-1-1,-1 2 1,-2 0-1,-1 2 0,-2 0 0,0 0-1,0 0 0,0 0-1,1 0 0,2 0 0,2 0 0,2 0 1,2-1 1,2 0 0,2-2 0,2 1 0,0-2 1,-1 0-1,0 0 0,-2 0 0,-1 0 0,0 0 0,-2 0-1,0 1 0,-2-2 0,0 2-1,-2-1-1,0 0 1,-1 0-1,2 2 0,0 0-1,2 2 1,1 0 0,2 0 0,5 0 1,2 0 1,3 0 0,3 0-1,3 0 1,4 0-1,0 0-1,0 0-1,1 0-3,-1 0 0,1 0-2,-1 0 1,1 0-1,-1 0 1,0 0 1,-3 2-1,-1 0 1,-2 2 1,-1 0 0,3 2 0,1 0-1,3 1 0,0 1 0,1-2-3,-1-1-2,1 0-2,0-3-4,0 1-7,2-2-6,1 0-6,-4-1-2,-9 0 6,-8 0 4,-10 0 5,-6-1 1,-5 0-1,-5-2-2,-5 1-3</inkml:trace>
</inkml:ink>
</file>

<file path=ppt/ink/ink107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3:02:16"/>
    </inkml:context>
    <inkml:brush xml:id="br0">
      <inkml:brushProperty name="width" value="0.03904" units="cm"/>
      <inkml:brushProperty name="height" value="0.03904" units="cm"/>
      <inkml:brushProperty name="color" value="#F2395B"/>
    </inkml:brush>
  </inkml:definitions>
  <inkml:trace contextRef="#ctx0" brushRef="#br0">41174 4677 563,'71'-1'119,"-15"0"-27,-15-2-29,-14 0-27,-5-1-17,5-2-5,5 0-3,5-1-6,-1-1-1,-4 2 1,-5 1 0,-5 0 1,-7 4-4,-8 6-7,-10 6-9,-8 6-7,-6 3 0,-1 2 6,-3 3 8,-1 2 6,-3 2 6,-3 4 5,-3 4 5,-3 5 5,-2 1 1,-1 2-3,1 0-4,-3 2-3,1-2-5,3 0-6,4-3-6,2-3-5,2-2-4,3-6-2,1-4-2,3-5-1,6-10-9,12-16-16,12-15-16,11-17-16,6-5 1,-1 3 17,-1 2 17,-1 4 17,-1 3 9,-3 5 4,-1 5 4,-2 5 3,-2 3 8,-1 4 14,-1 2 13,0 4 13,-2 2 5,-1 2-5,-1 2-5,-1 2-5,-1 3-1,-1 5 3,0 5 2,-2 5 3,0 3-1,0 3-5,0 1-4,0 1-6,-1 3-4,0 1-8,-2 0-7,0 2-8,-1 1-6,0 0-7,0 2-8,0 1-6,-1-1-7,-2 0-5,-2-2-4,-2 0-5,0-5 2,2-7 8,2-9 8,3-7 9,-1-5 3,-1 0-1,0-2-2,-1 0-1</inkml:trace>
</inkml:ink>
</file>

<file path=ppt/ink/ink107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3:02:17"/>
    </inkml:context>
    <inkml:brush xml:id="br0">
      <inkml:brushProperty name="width" value="0.03644" units="cm"/>
      <inkml:brushProperty name="height" value="0.03644" units="cm"/>
      <inkml:brushProperty name="color" value="#F2395B"/>
    </inkml:brush>
  </inkml:definitions>
  <inkml:trace contextRef="#ctx0" brushRef="#br0">42400 5831 603,'7'-7'5,"-1"1"11,0 0 9,-1 2 11,0 0 6,5 2 0,4 0 0,4 2 2,2 2-5,1 4-8,0 4-9,2 3-9,0 4-3,-2 3-1,0 3 1,0 2 1,-3 1-17,-3-5-29,-3-3-32,-2-4-30</inkml:trace>
</inkml:ink>
</file>

<file path=ppt/ink/ink107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3:02:17"/>
    </inkml:context>
    <inkml:brush xml:id="br0">
      <inkml:brushProperty name="width" value="0.0332" units="cm"/>
      <inkml:brushProperty name="height" value="0.0332" units="cm"/>
      <inkml:brushProperty name="color" value="#F2395B"/>
    </inkml:brush>
  </inkml:definitions>
  <inkml:trace contextRef="#ctx0" brushRef="#br0">43600 4541 662,'89'-8'111,"-10"0"-24,-9 0-24,-10 1-23,-7-1-18,-3 1-9,-3-1-12,-2 0-9,-4 0-8,-4 2-3,-3 1-5,-5 0-3,-4 2-4,-5 0-5,-5-2-4,-4 2-5,-5-1 0,-3 0 4,-2 0 4,-4 0 3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2:15:20"/>
    </inkml:context>
    <inkml:brush xml:id="br0">
      <inkml:brushProperty name="width" value="0.04136" units="cm"/>
      <inkml:brushProperty name="height" value="0.04136" units="cm"/>
      <inkml:brushProperty name="color" value="#F2395B"/>
    </inkml:brush>
  </inkml:definitions>
  <inkml:trace contextRef="#ctx0" brushRef="#br0">46873 5455 531,'22'-42'39,"-4"10"-1,-5 9-1,-3 11 0,-2 4-2,0 2-2,-1 1-3,0 0-3,1 4-1,0 6-2,0 6-2,0 6-1,-3 5-4,-4 4-6,-6 6-6,-4 5-7,-4 2-6,-3-1-7,-3 2-7,-3-1-7,0-2-4,1-6-2,3-4-2,1-5-1,2-4 0,2-4 5,3-5 4,1-3 4,2-4 3,4-4 1,3-4 1,2-3 1,4-5 2,6-2 2,4-3 2,5-3 3,1-1 2,-1 1 4,-2 1 3,-3 1 3,-1 2 5,-2 5 6,-3 3 5,-2 4 5,-1 3 6,-4 4 5,-2 2 5,-4 4 5,-3 3-4,-5 5-12,-5 5-13,-5 5-12,-3 3-7,-1 1-3,-1 1-2,0 1-3,-3 0-2,-1-2 1,-3 0-1,-1-1 0,-1-2 3,-1-2 3,1-1 3,1-3 5,0-1 3,3-1 3,3 0 4,3-2 2,3-2 4,3-1 1,3-2 3,3-2 3,8-4 2,15-6 5,15-6 4,15-6 4,10-4 0,4-3-6,4-3-5,7-3-5,1-1-7,-1 1-7,-1 1-7,-1 2-8,-6 2-6,-7 3-4,-9 4-5,-9 5-5,-8 3-6,-7 6-11,-7 4-9,-6 5-10,-6 2 1,0 0 12,-3-2 12,-2 0 12,-1-2 7,-2 1-1,0 0 0,-1-1-1</inkml:trace>
</inkml:ink>
</file>

<file path=ppt/ink/ink108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3:02:17"/>
    </inkml:context>
    <inkml:brush xml:id="br0">
      <inkml:brushProperty name="width" value="0.03773" units="cm"/>
      <inkml:brushProperty name="height" value="0.03773" units="cm"/>
      <inkml:brushProperty name="color" value="#F2395B"/>
    </inkml:brush>
  </inkml:definitions>
  <inkml:trace contextRef="#ctx0" brushRef="#br0">44574 3931 583,'-42'-13'32,"10"3"0,10 4 1,10 4 0,5 5 1,2 6 1,2 5 1,2 7 2,1 3-2,0 1-4,0 1-6,0 1-4,0 0-5,0 1-8,0-2-8,0 1-6,0 0-8,0-1-9,0-1-9,0-1-8,0-3-7,0-3-2,0-4-3,0-4-4</inkml:trace>
</inkml:ink>
</file>

<file path=ppt/ink/ink108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3:02:17"/>
    </inkml:context>
    <inkml:brush xml:id="br0">
      <inkml:brushProperty name="width" value="0.03413" units="cm"/>
      <inkml:brushProperty name="height" value="0.03413" units="cm"/>
      <inkml:brushProperty name="color" value="#F2395B"/>
    </inkml:brush>
  </inkml:definitions>
  <inkml:trace contextRef="#ctx0" brushRef="#br0">45100 4133 644,'7'-6'9,"-3"4"18,-2 4 18,0 4 17,-2 3 3,0 3-11,0 3-13,0 4-13,0 1-10,0 1-11,0 1-11,0 1-10,0-1-6,0 0 0,0-1 0,0-1-1,0-1-1,0-3-4,0-1-2,0-2-5</inkml:trace>
</inkml:ink>
</file>

<file path=ppt/ink/ink108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3:02:18"/>
    </inkml:context>
    <inkml:brush xml:id="br0">
      <inkml:brushProperty name="width" value="0.03664" units="cm"/>
      <inkml:brushProperty name="height" value="0.03664" units="cm"/>
      <inkml:brushProperty name="color" value="#F2395B"/>
    </inkml:brush>
  </inkml:definitions>
  <inkml:trace contextRef="#ctx0" brushRef="#br0">44746 3737 600,'7'-6'11,"-2"6"23,-3 4 22,0 6 22,-4 3 3,0 5-19,-3 3-19,-2 5-18,-3 3-16,-6 5-10,-4 2-11,-5 5-12,-6 5-8,-6 4-8,-8 5-6,-6 6-7,-2-2-2,3-8 5,3-5 4,2-7 4,6-8 6,9-7 6,9-9 7,9-7 7,4-4 4,-2 0 3,0 0 3,-1 0 2</inkml:trace>
</inkml:ink>
</file>

<file path=ppt/ink/ink108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3:02:18"/>
    </inkml:context>
    <inkml:brush xml:id="br0">
      <inkml:brushProperty name="width" value="0.04158" units="cm"/>
      <inkml:brushProperty name="height" value="0.04158" units="cm"/>
      <inkml:brushProperty name="color" value="#F2395B"/>
    </inkml:brush>
  </inkml:definitions>
  <inkml:trace contextRef="#ctx0" brushRef="#br0">43460 5718 529,'0'-25'27,"0"13"17,0 12 16,0 14 17,-2 7 1,0 3-16,-3 3-14,-2 3-16,0 1-10,1 0-8,1 1-7,0-1-8,1 1-4,-2 3-3,0 4-3,-1 3-3,0-1-5,1-2-7,0-3-7,2-3-7</inkml:trace>
</inkml:ink>
</file>

<file path=ppt/ink/ink108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3:02:18"/>
    </inkml:context>
    <inkml:brush xml:id="br0">
      <inkml:brushProperty name="width" value="0.04477" units="cm"/>
      <inkml:brushProperty name="height" value="0.04477" units="cm"/>
      <inkml:brushProperty name="color" value="#F2395B"/>
    </inkml:brush>
  </inkml:definitions>
  <inkml:trace contextRef="#ctx0" brushRef="#br0">43750 5779 491,'7'-7'2,"-1"0"4,0 2 5,-1 1 4,0-2 5,5-2 5,4-4 6,4-2 4,5-3 3,6-1-4,8-3-1,7-1-3,3-1-4,3-1-7,2 1-5,2-1-6,-2 2-3,-4 3-1,-6 3 0,-4 3 0,-6 2-5,-4 4-6,-5 2-8,-5 4-6,-5 3-5,-6 6-1,-6 4 0,-6 5-2,-5 3 1,-6 1 5,-4 1 3,-4 1 5,-2 0 3,-1-3 2,2-1 2,2-2 1,-1-2 4,2-1 4,1-1 3,1 0 4,1-2 1,1 1-1,1 0-3,1 0-2,-1 0 4,-2 3 7,-2 1 8,-1 3 8,-1 2 4,-1 1-2,1 2 0,0 2-2,0 2 0,1-1-3,1 0-2,1 1-3,1-2-1,4-3-3,3-3-2,3-3-2,1-1-5,2-1-8,1 1-7,0 0-8,4-3-4,4-3-2,5-4-1,6-4-2,3-3 0,5-4 1,3-2 2,5-3 0,4-6 1,5-6 2,7-6 2,7-8 0,1-2 3,-1 1 1,0 3 3,-2 2 1,-2 2 2,-4 5 5,-4 4 3,-4 4 3,-5 2 3,-5 4 3,-7 3 1,-5 3 3,-5 3 3,-4 5 5,-4 6 6,-4 4 4,-4 4-1,-2 3-7,-3 2-6,-3 4-7,-4 2-4,-4-1-2,-3 0-3,-5 1-1,-1-1-4,0-1-5,0-1-4,0-1-6,1-2-3,3-3-5,3-3-4,3-3-4,2-3-2,2-4 4,3-4 1,1-4 3,3-6 1,2-10-2,4-8-1,3-8-1,1-6-2,1-1 0,2 0 0,0-2-1,1 1 4,-2 3 9,0 1 8,-2 2 9,-1 3 9,-2 5 10,-2 5 10,-1 5 10,-2 5 7,2 6 7,0 6 4,2 6 7,1 6-3,0 7-9,2 7-9,0 7-10,1 6-6,0 4-5,0 5-5,0 5-4,0 10-4,0 12-2,0 12-4,0 14-2,0 7-6,-2 3-12,0 3-12,-2 3-10,0-9-6,1-17-2,-2-19-1,2-19-2,-1-11 0,2-5 2,0-5 2,2-5 3</inkml:trace>
</inkml:ink>
</file>

<file path=ppt/ink/ink108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3:02:20"/>
    </inkml:context>
    <inkml:brush xml:id="br0">
      <inkml:brushProperty name="width" value="0.0487" units="cm"/>
      <inkml:brushProperty name="height" value="0.0487" units="cm"/>
      <inkml:brushProperty name="color" value="#F2395B"/>
    </inkml:brush>
  </inkml:definitions>
  <inkml:trace contextRef="#ctx0" brushRef="#br0">47438 3450 451,'-14'0'3,"2"2"4,4 0 4,3 2 5,2 1 5,2 1 5,2 3 5,2 2 5,0 1 0,0 2-5,-2 0-4,0 1-6,-1 1-4,0 1-2,0 1-3,0 2-3,0-2-3,0-1-1,0-3-1,0-1-2,2-2-9,4 0-13,3-2-14,5-1-14,3-3-4,1-8 8,3-6 8,1-7 7,1-3 6,-1 3 6,-1 1 3,0 2 6,-4 2 4,-2 2 5,-3 3 5,-2 1 5,-4 2 5,-3 4 7,-2 2 7,-4 4 6,-2 2 2,-2 1-5,-1 3-3,-3 2-6,0 0-3,1 1-5,1 0-4,1-1-4,3-1-7,8-4-11,6-4-11,7-4-11,4-4-2,4-4 5,3-4 5,3-4 6,3-2 1,1-1-3,2-1-3,2-1-4,-2 1 3,-7 2 8,-7 4 8,-7 3 7,-5 3 10,-2 4 9,-4 4 9,-2 4 9,-4 3 0,0 1-10,-3 3-9,-2 2-11,-3 2-7,-3 3-5,-5 3-4,-4 3-5,-2 1-2,-1-3-1,-1-2 1,-1-2-1,0-1 1,0-1 1,-1 0-1,1-2 2,1-2 2,2-1 5,4-2 6,5-2 4,0-3 4,4-2 2,3-4 3,2-2 3,2 0 2,-2 4 4,0 3 3,-1 5 4,-2 2 0,-2 0-6,-2 0-4,-1-1-4,-3 2-3,0 2-1,-1 1-1,-1 3-2,1 0 1,3-3-2,2-1 0,4-2 0,2-2-2,-1-1-5,0 0-4,0-2-3,1 0-2,0 0 1,2 0 2,1-1 2,0 2 1,2 2 3,0 2 3,2 1 1,-1 3 1,0 1 0,-2 3 0,0 2-1,-1 1 4,2 1 8,0 1 7,2 1 9,0-2 3,0 1 0,0-1-1,0-1 0,0-1-2,2-1-3,0-1-4,2 0-3,0-2-5,0-1-2,-1-1-4,2-1-4,-2 0-11,-1 0-22,0-1-21,-2 1-21,-2-3-8,-3-5 6,-5-4 5,-4-6 7,0-3 6,2-3 10,4-4 8,3-2 9,1-1 7,2 1 5,0 1 4,2 0 4</inkml:trace>
</inkml:ink>
</file>

<file path=ppt/ink/ink108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3:02:20"/>
    </inkml:context>
    <inkml:brush xml:id="br0">
      <inkml:brushProperty name="width" value="0.04914" units="cm"/>
      <inkml:brushProperty name="height" value="0.04914" units="cm"/>
      <inkml:brushProperty name="color" value="#F2395B"/>
    </inkml:brush>
  </inkml:definitions>
  <inkml:trace contextRef="#ctx0" brushRef="#br0">47300 5811 447,'44'-49'-8,"-6"10"12,-6 11 12,-5 11 14,-1 5 5,5 1 0,5-1-2,4 0 0,3-1-3,1 0-4,-1-1-5,-1-1-3,0 0-4,0 1-2,-1 1-3,-2 0-3,-1 2-3,-3 1-6,-3 1-6,-3 1-5,-4 1-5,-1 2-6,-4 2-5,-3 2-6,-5-1-2,-8-3-2,-8-5-1,-8-4-1,-4-2 3,-2-1 9,0-2 9,-1 1 8,0-1 8,-1 2 5,0 2 6,1 3 5,0 1 6,3 2 3,1 2 5,2 3 4,1 2 7,1 5 10,-1 6 10,0 4 11,2 5-1,2 5-12,4 5-12,3 5-12,1 4-8,0 4-2,0 3-2,0 5-2,0 1-2,0 0-1,0-1 0,0-2-1,0-1-5,0-4-7,0-2-7,0-3-8,0-4-3,0-1 2,0-1 1,0-3 2,-1-2-2,0-3-6,-2-3-6,0-3-6,-2-3-2,-2-4 2,-2-5 3,-1-2 2,-4-6 3,-2-2 3,-3-5 4,-3-4 3,0-3 3,2-3 4,1-3 2,3-3 3,2 0 4,4 3 5,4 3 5,4 3 5,4 1 1,6 2-3,4-2-3,5 0-2,5 1-5,5-1-5,4 0-7,6 1-5,1-1-2,-3 0 1,-4 1 1,-2-1 2,-4 1-3,-5 2-11,-4 3-8,-6 1-11</inkml:trace>
</inkml:ink>
</file>

<file path=ppt/ink/ink108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3:02:20"/>
    </inkml:context>
    <inkml:brush xml:id="br0">
      <inkml:brushProperty name="width" value="0.03613" units="cm"/>
      <inkml:brushProperty name="height" value="0.03613" units="cm"/>
      <inkml:brushProperty name="color" value="#F2395B"/>
    </inkml:brush>
  </inkml:definitions>
  <inkml:trace contextRef="#ctx0" brushRef="#br0">51511 4164 608,'-7'-14'1,"1"2"2,1 4 1,0 3 1,3 5 11,4 8 21,4 7 20,4 9 20,-1 3 0,-1 1-20,-4-1-20,-2 1-19,-4-1-16,0-1-7,-3 2-10,-2-1-9,0-1-9,-1-3-10,0-3-10,0-3-10,1-3 0,0-4 8,-1-5 9,0-2 8</inkml:trace>
</inkml:ink>
</file>

<file path=ppt/ink/ink108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3:02:21"/>
    </inkml:context>
    <inkml:brush xml:id="br0">
      <inkml:brushProperty name="width" value="0.04886" units="cm"/>
      <inkml:brushProperty name="height" value="0.04886" units="cm"/>
      <inkml:brushProperty name="color" value="#F2395B"/>
    </inkml:brush>
  </inkml:definitions>
  <inkml:trace contextRef="#ctx0" brushRef="#br0">51205 3747 450,'9'-8'1,"4"-2"3,2 0 2,2-1 4,1 3 5,-4 8 10,-5 8 9,-3 8 10,-5 4 1,-6 2-10,-5 3-8,-7 2-9,-3-1-8,0 0-7,-2-1-9,-1-1-7,0-2-4,4-3 1,3-3-1,3-2 0,7-5 1,14-5 1,12-4 2,13-5 1,5-3 2,-2 0 3,-2 0 3,-2 0 2,-3 2 1,-5 0-3,-5 4-2,-5 1-4,-5 2-2,-6 1-1,-6 4-2,-6 0-2,-6 5 0,-7 6 2,-7 5 1,-7 7 1,-3 2 2,-1 0 1,-2 1 1,0-1 1,-1 0 3,1 1 2,2-1 3,0 0 4,4-1 3,2-5 4,5-4 5,4-3 4,3-4 2,4-3 1,5-3 1,3-2 1,4-3 0,4-3-2,4 0 0,4-3 0,5-4-4,9-4-3,8-5-4,7-5-5,5-2-2,3 0-1,4-1-1,2 1-2,2 1-2,-2 2-2,0 4-3,-2 3-2,-4 3-2,-6 2-2,-7 4-2,-7 3-1,-7 2-1,-7 2 2,-6 2 2,-8 1 1,-5 4 4,-5 4 7,-6 4 7,-3 3 8,-5 5 3,-3 3 2,-2 4 1,-4 4 2,0 0 0,2 0 0,2-3 0,1-1 1,3-4-2,3-2-1,3-3-1,3-3-1,3-3-2,4-2-2,1-4-2,4-3-2,6-2-4,10-2-7,10-2-7,8-2-7,8-3-2,3-2 0,3-4 2,2-2 2,1-1 1,-1 3 1,-3 1 2,-3 2 1,-2 2 1,-7 2 2,-5 2 0,-7 2 2,-3 2 3,-2 2 5,-2 1 5,-2 3 4,-3 2 3,-2 0 0,-4 1 0,-2 1 0,-3 1 0,-4 1 1,-2 2-1,-3 0 0,-2 0-1,-1 1-3,-1-1-4,0 1-4,-3-1-6,-1-1-11,-3-1-10,-1 0-11,0-3-6,1-1-1,3-2-1,1-2-1,3-3-5,3-3-7,3-2-7,3-4-6</inkml:trace>
</inkml:ink>
</file>

<file path=ppt/ink/ink108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3:02:21"/>
    </inkml:context>
    <inkml:brush xml:id="br0">
      <inkml:brushProperty name="width" value="0.03514" units="cm"/>
      <inkml:brushProperty name="height" value="0.03514" units="cm"/>
      <inkml:brushProperty name="color" value="#F2395B"/>
    </inkml:brush>
  </inkml:definitions>
  <inkml:trace contextRef="#ctx0" brushRef="#br0">54096 7200 626,'-8'21'157,"3"-3"-43,-1-6-41,2-2-44,-1-2-35,0 0-29,-1 0-30,-1 0-28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2:15:20"/>
    </inkml:context>
    <inkml:brush xml:id="br0">
      <inkml:brushProperty name="width" value="0.04651" units="cm"/>
      <inkml:brushProperty name="height" value="0.04651" units="cm"/>
      <inkml:brushProperty name="color" value="#F2395B"/>
    </inkml:brush>
  </inkml:definitions>
  <inkml:trace contextRef="#ctx0" brushRef="#br0">47312 7750 472,'-8'7'2,"0"-1"3,0 0 3,1-2 3,0 1 8,2 0 14,3 1 13,1 2 14,1 1 2,0 1-11,0 3-10,0 2-10,0 2-5,0 1-1,0 3-1,0 1 0,-1 2-3,-1 0-4,0 2-5,-1 1-5,-1-1-4,2-1-7,0-3-4,2-1-7,0-2-10,0-3-16,0-1-16,0-2-17</inkml:trace>
</inkml:ink>
</file>

<file path=ppt/ink/ink109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3:02:22"/>
    </inkml:context>
    <inkml:brush xml:id="br0">
      <inkml:brushProperty name="width" value="0.03643" units="cm"/>
      <inkml:brushProperty name="height" value="0.03643" units="cm"/>
      <inkml:brushProperty name="color" value="#F2395B"/>
    </inkml:brush>
  </inkml:definitions>
  <inkml:trace contextRef="#ctx0" brushRef="#br0">57233 3950 603,'7'37'156,"-1"-3"-41,-1-5-39,-1-4-40,0 0-24,0 1-11,0 3-8,0 0-11,-1 2-8,-2-2-7,-2 0-7,-2 0-7,-2-5 1,0-6 7,-1-5 7,-1-6 9,0-2 1,1 0-5,0 1-4,2 2-5</inkml:trace>
</inkml:ink>
</file>

<file path=ppt/ink/ink109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3:02:22"/>
    </inkml:context>
    <inkml:brush xml:id="br0">
      <inkml:brushProperty name="width" value="0.03806" units="cm"/>
      <inkml:brushProperty name="height" value="0.03806" units="cm"/>
      <inkml:brushProperty name="color" value="#F2395B"/>
    </inkml:brush>
  </inkml:definitions>
  <inkml:trace contextRef="#ctx0" brushRef="#br0">57338 3642 578,'14'-3'49,"-2"8"-5,-4 9-5,-2 10-5,-6 5-9,-8 4-13,-8 4-14,-8 5-13,-4 0-7,-3 0-3,-1-2-2,-2 0-3,0-3 1,6-3 2,2-5 2,5-4 3,0 0 6,-1 1 11,-3 3 12,-1 0 10,1-1 7,7-5 2,5-7 1,6-5 2,5-4 0,2-2-1,3-2-1,4-2-2,4-3-2,7-4-5,7-4-5,7-3-5,5-4-2,3-2-1,2-1 0,3-3 0,-1 3-2,-6 2-4,-5 4-3,-7 5-3,-4 1-2,-4 2 2,-5 1 0,-3 0 1,-5 5 5,-4 6 8,-6 7 9,-4 7 7,-5 5 4,-3 2-4,-5 4-2,-3 3-4,-5 3-3,-3 6-2,-4 4-2,-4 6-2,-1 0-6,0-4-6,1-4-7,2-4-7,2-5-6,7-6-7,6-5-6,5-6-7</inkml:trace>
</inkml:ink>
</file>

<file path=ppt/ink/ink109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3:02:23"/>
    </inkml:context>
    <inkml:brush xml:id="br0">
      <inkml:brushProperty name="width" value="0.0355" units="cm"/>
      <inkml:brushProperty name="height" value="0.0355" units="cm"/>
      <inkml:brushProperty name="color" value="#F2395B"/>
    </inkml:brush>
  </inkml:definitions>
  <inkml:trace contextRef="#ctx0" brushRef="#br0">58450 6100 619,'14'0'5,"-3"2"11,-2 0 10,-4 2 11,0 1 7,2 5 4,2 4 4,2 4 4,1 1-6,1 1-18,0-1-18,2 0-16,0-1-9,-2-1 2,-3-2 1,-1-2 1,-1-2-10,0-1-23,0-1-23,0 0-22</inkml:trace>
</inkml:ink>
</file>

<file path=ppt/ink/ink109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3:02:23"/>
    </inkml:context>
    <inkml:brush xml:id="br0">
      <inkml:brushProperty name="width" value="0.04132" units="cm"/>
      <inkml:brushProperty name="height" value="0.04132" units="cm"/>
      <inkml:brushProperty name="color" value="#F2395B"/>
    </inkml:brush>
  </inkml:definitions>
  <inkml:trace contextRef="#ctx0" brushRef="#br0">60049 3568 532,'1'-25'12,"3"13"22,4 12 25,1 14 22,2 7 4,-2 3-15,-3 3-18,-1 3-15,-2 1-13,-4 5-12,-2 3-11,-3 3-10,-2-1-9,0-4-4,0-5-6,1-2-5,0-5-4,0-3-1,2-5-2,1-3-2,0-5-2,0-4-1,0-6-2,0-4 0</inkml:trace>
</inkml:ink>
</file>

<file path=ppt/ink/ink109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3:02:24"/>
    </inkml:context>
    <inkml:brush xml:id="br0">
      <inkml:brushProperty name="width" value="0.05082" units="cm"/>
      <inkml:brushProperty name="height" value="0.05082" units="cm"/>
      <inkml:brushProperty name="color" value="#F2395B"/>
    </inkml:brush>
  </inkml:definitions>
  <inkml:trace contextRef="#ctx0" brushRef="#br0">59240 2794 432,'9'-18'0,"3"-2"0,4-3 0,2-3 0,0 1 6,-3 5 9,-3 5 12,-2 5 10,-2 4 5,0 6 1,-1 4 2,1 6 0,-2 4-5,-2 7-8,-4 5-10,-2 7-9,-3 3-7,-2 0-6,-2 2-6,-1 1-5,-2-1-5,0-2-4,0-2-5,1-2-3,-1-3-2,2-6 2,1-4 1,0-4 3,3-7-1,5-8-1,2-8-1,5-8 0,4-4 1,4-1 6,4-1 7,3 0 5,1 0 6,-3 3 5,-3 3 6,-2 2 5,-8 9 3,-10 12-3,-12 13-1,-9 13-2,-7 6-3,-1 2-4,-1 0-5,-1 2-5,0-1-3,2 0 0,0-1-2,1-2-1,1 0 1,-1-1 2,1-2 4,-1 0 3,3-2 4,1-3 2,1-3 4,3-3 4,1-4 0,4-3-1,3-5-2,3-3-2,4-4 1,4-4 4,6-4 3,4-4 3,6-5 1,7-7-3,8-7-3,6-7-2,4-3-3,2 0-1,1-1-3,3 1-1,0 2-1,-1 5 2,-3 5 0,-2 5 3,-3 4-1,-5 3 0,-5 3 0,-5 2-1,-5 7 2,-5 8 7,-4 9 5,-5 9 5,-4 4 2,0-1-1,-2-2-4,0 1-1,-1-1-2,0 2-3,1 2-1,-1 3-3,1-1-2,2 0-1,2-1-4,2-1-1,2-3-2,2-3-2,2-5-2,2-3-1,2-5-4,1-1-5,3-4-6,2-3-5,2-5-5,3-8-1,3-7-2,3-8-3,1-5 0,1-3 3,-1-1 1,1-2 3,-3-1 2,-5 3 5,-5 2 4,-5 2 4,-3 2 3,-4 5 2,-3 3 2,-2 4 3,-4 4 2,-6 2 4,-4 4 5,-5 3 4,-3 3 4,-3 5 4,-1 6 3,-2 4 5,-3 3 1,-3 3-3,-3 1-1,-2 3-3,-3 1-2,-1 1-3,0 0-5,-2 2-3,1 0-3,2-3-4,3-2-4,1-1-4,2-3-1,1 0 0,3-1 1,2-1 1,1-1 1,3-3 2,1-1 3,3-2 2,8-2 6,14-3 9,15-1 9,15-2 10,13 0 2,8 0-4,11 1-4,10 2-4,0 0-6,-4 1-5,-6 2-7,-6 0-5,-1 1-3,5 1-2,6 1 0,4 2-1,2 0-6,-1-1-13,-2 1-13,0 0-12,-6-3-2,-14-3 7,-12-4 8,-13-4 7,-6-2-2,-1 2-13,1 0-14,0 2-12</inkml:trace>
</inkml:ink>
</file>

<file path=ppt/ink/ink109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3:02:25"/>
    </inkml:context>
    <inkml:brush xml:id="br0">
      <inkml:brushProperty name="width" value="0.05711" units="cm"/>
      <inkml:brushProperty name="height" value="0.05711" units="cm"/>
      <inkml:brushProperty name="color" value="#F2395B"/>
    </inkml:brush>
  </inkml:definitions>
  <inkml:trace contextRef="#ctx0" brushRef="#br0">62550 3430 385,'30'-7'72,"-1"0"-17,-3 2-16,-1 1-17,-1 0-8,3 0 1,1 0 0,2 1 0,3-2-1,6 0 0,5-1-2,4-1-1,5-2-5,2 0-6,3-2-8,3 0-7,-4 0-5,-10 1-4,-12 0-4,-10 2-5,-8 0 0,-6-2 2,-6 0 2,-6-1 3,-6-2 2,-4-1 1,-5-3 1,-5-2 1,-3-1 3,-1-1 4,-1-1 3,-1-1 5,0 0 4,4 1 3,0 1 3,3 1 3,1 1 2,2 3 3,3 1 2,1 3 2,2 1 2,0 2-1,2 2 2,1 2-1,0 4 7,2 6 10,1 6 10,0 6 11,1 4 3,0 6-7,0 5-7,1 5-5,-2 3-5,0 4-3,-2 3-3,0 2-3,-1 2-3,0 2-4,1-1-3,-1 2-3,1 1-4,2-2-5,2-1-3,2 0-5,1-4-2,0-4 1,0-6 0,0-4 0,-5-12-12,-8-18-23,-9-20-25,-9-17-24,-2-12-3,4-2 17,4-4 17,4-2 17,2-2 11,0 0 4,2 1 5,1-1 3,2 5 8,2 7 8,4 8 9,3 7 9,2 6 3,4 3-1,2 3-2,4 3-2,2 2 2,5 4 6,4 3 6,3 2 6,3 3-1,0 0-4,-1 2-6,0 0-6,0 2-4,3 0-5,0 1-5,1 2-6,-1-1-3,0-1-4,-1-1-4,-1 0-4,0-2-5,0-2-6,-1-2-7,1-2-6,-2-2-1,-1 0 7,-3-1 5,-1-1 7,-4-1 6,-2 2 6,-2 1 7,-4 0 6,-4 4 7,-8 4 11,-6 5 9,-6 6 10,-6 3 3,-3 3-3,-3 3-3,-3 3-3,-2 2-5,0 0-4,-2 2-5,-1 1-4,0 0-5,0 2-3,0 1-5,1 0-3,1 0-4,5-3-3,5-3-4,5-3-4,8-7-7,12-9-11,12-10-10,12-10-12,7-6 1,6-1 12,5-3 12,4-1 12,1 0 7,0 3 3,-3 3 2,-2 3 4,-1 2 6,1 2 8,-1 2 10,0 2 9,-1 2 4,-3 0 0,-1 2-2,-1 0-1,-5 3-1,-5 2-5,-6 4-3,-6 2-4,-5 3-7,-3 1-11,-2 3-12,-4 2-10,-1-2-5,-2-3 5,0-4 3,-1-4 4,-1-2 0,0 1-3,0 2-5,0 0-3</inkml:trace>
</inkml:ink>
</file>

<file path=ppt/ink/ink109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3:02:26"/>
    </inkml:context>
    <inkml:brush xml:id="br0">
      <inkml:brushProperty name="width" value="0.04375" units="cm"/>
      <inkml:brushProperty name="height" value="0.04375" units="cm"/>
      <inkml:brushProperty name="color" value="#F2395B"/>
    </inkml:brush>
  </inkml:definitions>
  <inkml:trace contextRef="#ctx0" brushRef="#br0">63222 5550 502,'13'10'135,"-2"4"-29,-3 3-30,-2 5-29,-4 3-17,-4 5-4,-4 2-5,-4 5-5,-3 1-4,0-2-1,-4-1-3,-2-3-3,1-2-2,3-3-2,2-3-1,4-4-3,3-1-1,2-3-1,4-1-1,3-2 0,4-2 1,7-1 0,7 0 2,7-2 1,5-1 0,0-2-1,3-3-3,3 0-1,-1-2-2,-2 0-3,-2 0-3,-2 0-4,-3 0-3,-5 0-4,-5 0-4,-5 0-4,-5-3-5,-4-2-3,-6-5-5,-4-4-2,-2 0 1,0 1 9,2 2 8,0 2 9,1 1 5,1-2 2,-1 0 4,0-1 1</inkml:trace>
</inkml:ink>
</file>

<file path=ppt/ink/ink109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3:02:26"/>
    </inkml:context>
    <inkml:brush xml:id="br0">
      <inkml:brushProperty name="width" value="0.04773" units="cm"/>
      <inkml:brushProperty name="height" value="0.04773" units="cm"/>
      <inkml:brushProperty name="color" value="#F2395B"/>
    </inkml:brush>
  </inkml:definitions>
  <inkml:trace contextRef="#ctx0" brushRef="#br0">63198 4584 460,'6'-18'26,"-1"11"10,-2 10 12,-1 11 12,-3 7 0,-1 2-9,0 4-10,-1 3-10,-3 2-6,-4-1-5,-4 0-4,-3 0-5,-5 1-7,-1-1-9,-4 0-9,-3 1-10,-2-3-5,1-3-2,0-5-2,0-3-2,-1-4 0,-3-1 0,-1-2 1,-2-2 1,2-5 3,5-5 5,7-5 5,5-7 5,6-5 4,3-5 2,4-5 2,4-5 1,7-5 2,11-6 2,11-6 1,11-6 2,7-2 1,4 1 2,4 1 0,4 1 3,2 1-1,3 2-1,1 3 0,3 1-1,-2 3 1,-5 5 3,-4 6 2,-6 4 4,-6 5 2,-9 7 5,-9 5 3,-9 6 4,-6 6 5,-5 6 8,-3 6 7,-4 6 8,-2 2-1,-3 1-12,-2-1-12,-2 1-10,2-2-9,5-1-4,4-2-5,6-2-4,3-2-3,3 1-2,3 0-2,2-1-2,3 2-1,1 0-4,1 1-1,2 1-3,-3 1 0,-3 2 4,-5 0 4,-3 1 3,-3 1 5,-2 3 8,-2 1 7,-2 3 7,-4 1 3,-6 2-1,-6 2-1,-5 2 0,-5 2-3,-1 0-2,-3 2-2,-1 1-3,-2-2-5,-3-2-6,-4-3-8,-3-3-6,1-4-7,2-5-7,3-5-5,3-5-7,3-4-3,3-4 2,3-4 0,3-4 0,3-5 1,3-7 0,3-7 1,2-7-1,4-3 4,1 0 5,2-1 6,2 1 6,2 2 6,2 4 6,2 3 7,1 5 5,3 3 7,2 6 8,2 5 7,2 5 8,3 3 5,6 5 2,7 4 4,5 4 3,4 4 0,1 5-3,0 5-3,2 5-3,-1 1-8,0 0-13,-2-1-13,0-1-13,-2-2-7,0 0-2,-1-1-3,-1-1-2,-4-3-9,-6-5-13,-5-5-14,-6-4-14</inkml:trace>
</inkml:ink>
</file>

<file path=ppt/ink/ink109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3:02:27"/>
    </inkml:context>
    <inkml:brush xml:id="br0">
      <inkml:brushProperty name="width" value="0.0519" units="cm"/>
      <inkml:brushProperty name="height" value="0.0519" units="cm"/>
      <inkml:brushProperty name="color" value="#F2395B"/>
    </inkml:brush>
  </inkml:definitions>
  <inkml:trace contextRef="#ctx0" brushRef="#br0">67189 2866 423,'5'-12'5,"-4"8"9,-6 8 9,-4 8 10,-7 9 4,-9 13-2,-9 10-2,-8 13-2,-3 3-4,2-8-6,3-7-7,4-6-7,3-6-6,4-3-7,3-5-8,5-4-6,7-5-5,12-9-5,12-7-3,11-7-5,5-4 5,-3 4 13,-3 2 12,-3 4 13,-3 2 11,-3 4 9,-3 2 7,-2 4 9,-3 3 2,0 5-5,-2 5-6,0 5-4,-2 5-1,-2 6 4,-2 6 4,-2 6 4,-1 6-1,-2 7-5,0 7-7,-1 7-4,1 3-10,1-1-14,2-1-13,3-1-13,-1-2-6,-1 3 4,0 1 2,-1 1 3,-1-8-7,2-15-18,1-16-18,0-15-17</inkml:trace>
</inkml:ink>
</file>

<file path=ppt/ink/ink109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3:02:28"/>
    </inkml:context>
    <inkml:brush xml:id="br0">
      <inkml:brushProperty name="width" value="0.05431" units="cm"/>
      <inkml:brushProperty name="height" value="0.05431" units="cm"/>
      <inkml:brushProperty name="color" value="#F2395B"/>
    </inkml:brush>
  </inkml:definitions>
  <inkml:trace contextRef="#ctx0" brushRef="#br0">67471 3364 405,'11'-23'4,"5"-1"8,7 1 7,5-1 9,5 2 3,3 3-3,3 3-2,2 3-3,2 2-2,1 1-2,2 1-3,1 0-2,-3 2-4,-4-1-7,-5 0-7,-5 0-6,-6 0-7,-3-2-9,-6 0-9,-5-1-9,-4-2-1,-4 0 6,-4-1 6,-4-1 6,-1-1 5,0-1 5,2-2 5,1 1 5,0-1 4,0 2 5,0 2 4,0 3 4,0 1 10,0 2 14,0 2 15,0 3 14,-2 2 2,-3 5-11,-5 6-10,-4 4-11,-4 6-7,-5 7-4,-5 7-3,-4 7-4,-3 1-2,3-2 0,2-3-2,3-4 1,1-3-4,5-2-5,3-3-6,4-3-4,5-2-7,3-3-4,4-1-6,4-2-5,4-2-1,6-3 2,4-1 3,5-2 3,2 0 5,-3 0 8,-1 1 6,-2 2 9,-2 1 5,-3 3 5,-1 4 4,-3 2 5,0 3 2,0 3-2,0 2-2,0 5-1,-1 0-1,0 0 1,-2 1 1,0-1 1,-2-1-2,0-3-4,-2-4-3,0-1-4,-2-2-2,0 3-1,-1 0-1,0 4-1,-1-7-10,4-13-19,2-14-19,4-13-20,3-10-5,4-8 8,6-6 8,6-8 8,1 0 8,3 6 5,0 6 7,1 6 7,-2 4 2,-2 5 2,-2 3 0,-4 5 1,-2 2 9,-1 4 15,-1 3 17,0 3 15,-2 3 7,1 7-1,0 6-2,0 6-2,-2 2-3,-3 1-7,-2 0-5,-4-1-7,-2 1-4,-2 1-3,-2 1-5,-1 2-3,-4 0-4,-4 4-5,-4 3-4,-3 3-5,-3 0-2,-1-3-1,-1-3-1,-1-3-1,0-5-3,3-4-5,1-5-5,3-5-6,2-4-2,4-6 4,4-4 3,5-5 4,4-6 0,6-4 1,5-8-1,7-5-1,4-2 2,5 4 3,3 2 2,5 3 4,-1 3 4,-1 5 3,-5 3 6,-1 5 3,-5 3 8,-3 6 10,-5 4 9,-3 6 11,-5 3 1,-6 3-7,-6 4-6,-5 2-7,-6 3-6,-2 3-4,-3 2-5,-3 5-4,-1-2-4,1-2-3,1-3-2,1-3-2,3-3-2,3-2-1,4-4 0,5-4-1,4-1 0,7-4-2,8-3-1,6-2-2,3-2 1,-1 0 3,-1 0 2,0 1 3,-6 1 1,-7 4-2,-8 3-1,-7 5-2,-8 3 2,-6 3 4,-5 3 4,-6 4 3,-3 0 2,1 1-1,3-1 0,-1 1-2,1-2 4,-1-1 4,1-3 6,0-1 5,2-3 3,5-1-1,5-2-2,5-2 0,7-2 4,10-2 6,10-3 8,10 0 7,9-4 0,12-2-6,10-4-8,12-2-6,7-2-7,4-2-6,6 0-5,5-1-8,2 1-5,0 3-5,1 2-7,-1 4-5,-3 2-6,-9 0-7,-5 2-7,-6 0-6,-9 1 1,-10 0 7,-10 0 9,-9 0 7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1:19:20"/>
    </inkml:context>
    <inkml:brush xml:id="br0">
      <inkml:brushProperty name="width" value="0.0517" units="cm"/>
      <inkml:brushProperty name="height" value="0.0517" units="cm"/>
      <inkml:brushProperty name="color" value="#00BFF3"/>
    </inkml:brush>
  </inkml:definitions>
  <inkml:trace contextRef="#ctx0" brushRef="#br0">88050 20665 425,'15'0'107,"-1"0"-24,-1 0-24,0 0-23,-1 0-14,1 0-1,1 0-1,2 0-3,-1-1-1,1-1 0,0 0-2,-1-1-1,2-1-1,2 0 0,1 0-2,3 0-1,0-1-1,1 0 0,-1-1 0,1-1 0,0-1-1,1 0 0,1 1-1,1-1 1,0 0-2,-1 1 0,-1-1 0,-1 0-2,-1 0 0,1 2 0,-1 1-1,1 0 0,-1 2-1,1 0 0,0 2 0,-1 1-1,1 0 0,-1 0 0,1 0 1,-1 0 0,1 0-1,-1 0 0,1 0-2,-2 0 0,2 0-1,1 0 1,1 0 0,1 0 0,0 0 0,-1 0 1,-1 0-1,-1 0 1,0 0 0,-1 0 0,1 0 0,-1 0 0,0 0 0,-1 0 0,-1 0 0,-1 0 1,0 0-1,0 0 0,-1 0 1,1 0 0,0 0 0,1 0-1,1 0 1,1 0 0,2 0-1,1 0 1,2 0 0,3 0 0,0-1-1,2-1 1,1 0-1,1-1-1,2-1 1,2 0 0,4 0 0,3 0 1,0 0 0,0 0-1,-2 0 1,0 0-1,-2 0 1,-2 0 1,-1 0 1,-3 1 1,-1-1 0,0 3 0,1-1 0,-1 2-1,0-1 1,1 0-2,-1-2 1,0 0-1,0-1 0,1 2 0,-1 0 0,0 2 0,1 0 0,1 0 0,0 0 0,1 0-1,2 0 1,1 0-1,0 0 0,2 0 1,0 0-1,0 0 1,0 0 0,0 0 1,1-1 0,1 0 0,0-2 0,2 0-1,-2-1 0,-2 0 1,-4 0-1,-2 1 2,-2-1-2,-3 2 1,-2 0-2,-1 2 1,-3 0-2,-3 0-2,-3 0-1,-3 0-1,-6-2-16,-10 0-32,-10-3-31,-10-2-31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2:15:20"/>
    </inkml:context>
    <inkml:brush xml:id="br0">
      <inkml:brushProperty name="width" value="0.04666" units="cm"/>
      <inkml:brushProperty name="height" value="0.04666" units="cm"/>
      <inkml:brushProperty name="color" value="#F2395B"/>
    </inkml:brush>
  </inkml:definitions>
  <inkml:trace contextRef="#ctx0" brushRef="#br0">47600 7630 471,'22'-29'-1,"-1"4"-1,-2 3-3,-2 5-1,-1 2 5,0 2 11,2 2 12,1 3 12,0 0 4,-1 2-6,0 0-3,-2 2-6,0 1-3,1 2-2,1 2-2,2 2-2,-3 2-1,0 4-2,-2 2 0,-3 3-1,-1 1 0,-2-1 1,-2-1 1,-2 0 2,-2-1 1,-2 1 3,-2 1 1,-2 2 3,-2 0 0,0 1-2,-1 1 0,-2 1-3,0 0-1,-2 0-4,0 1-4,-1 0-3,-1-2-3,1 0-4,0 0-3,-1-2-2,-1-2-5,-2-3-7,-1-3-6,-3-2-6,0-3-3,1 0 2,0-2 0,2 0 1,1-4 3,1-4 2,1-5 3,1-5 3,1-2 2,3 1 2,1 0 1,2 2 1,3 0 4,4-1 7,4-1 8,4-1 8,3 0 3,2 0 1,4-1 1,3 1 0,2 0 1,0 2-1,-1 3 0,1 1-1,-2 3-2,-3 2-3,-4 4-3,-2 3-3,-4 4-5,-8 9-6,-6 8-5,-7 7-7,-4 5 0,-3 1 1,-2 0 3,-1 1 2,-1-1 3,1-5 3,1-5 3,1-5 3,0-2 4,3 1 3,0 1 4,1 1 4,3-2-1,8-6-7,7-6-7,6-6-6,8-9-6,7-12-7,8-11-6,8-12-7,1-2-2,-7 6 5,-7 7 3,-7 8 4,-6 5 0,-2 3-4,-3 5-4,-2 3-3</inkml:trace>
</inkml:ink>
</file>

<file path=ppt/ink/ink110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3:02:33"/>
    </inkml:context>
    <inkml:brush xml:id="br0">
      <inkml:brushProperty name="width" value="0.05375" units="cm"/>
      <inkml:brushProperty name="height" value="0.05375" units="cm"/>
      <inkml:brushProperty name="color" value="#F2395B"/>
    </inkml:brush>
  </inkml:definitions>
  <inkml:trace contextRef="#ctx0" brushRef="#br0">67345 5433 409,'-7'-6'44,"2"4"8,2 4 7,2 4 8,0 5-2,0 9-8,-2 7-10,0 9-8,-2 4-7,0 2-4,-1 2-4,0 2-5,-2 1-2,2 0-4,0 0-3,2 0-2,-1 1-3,-2 2-2,-2 2-1,-1 1-3,-2 2-1,0 1-3,0 2-2,1 0-2,1 0-3,1-3-2,2-1-2,2-2-3,2-6-4,2-10-10,2-9-8,2-11-9,1-8-4,0-10 3,0-8 2,0-9 3,0-3 4,0 3 8,-1 3 8,1 2 7,0 2 3,0-3-1,-1-2-2,1-1-2</inkml:trace>
</inkml:ink>
</file>

<file path=ppt/ink/ink110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3:02:34"/>
    </inkml:context>
    <inkml:brush xml:id="br0">
      <inkml:brushProperty name="width" value="0.06295" units="cm"/>
      <inkml:brushProperty name="height" value="0.06295" units="cm"/>
      <inkml:brushProperty name="color" value="#F2395B"/>
    </inkml:brush>
  </inkml:definitions>
  <inkml:trace contextRef="#ctx0" brushRef="#br0">67314 4607 349,'16'-30'28,"1"5"1,0 3-1,2 5 1,1 2-1,1 2 1,1 2 1,2 3-1,1 1 0,4 2-2,5 2-2,3 2-2,3 2-2,0 2-1,2 2 0,1 2-2,-4 1-1,-3 3-5,-5 2-3,-5 2-3,-5 2-4,-5 5-2,-5 3-2,-4 5-2,-9 3 0,-12 6 2,-11 5 1,-12 4 2,-10 5-1,-4 4-7,-6 3-7,-7 5-5,-1-1-3,2-7 3,4-5 3,3-5 1,5-7 4,5-6 4,5-6 5,7-6 4,5-4 3,5-3 2,5-3 2,5-2 2,5-4 1,6-1 0,6-2-1,6-2 1,8-2-1,13-4 2,11-2 0,12-3 1,8-1 0,3 0-3,4 2-3,5 1-2,-2 1 0,-5 2-1,-6 2 1,-7 2 0,-6 3-1,-6 6 1,-7 4 0,-7 5-1,-6 4 1,-5 1 1,-5 3 1,-4 1 2,-7 4 0,-8 5 0,-8 4 2,-7 6-1,-7 2 0,-3 0 0,-4 0-2,-5 0 0,-2-1-4,-5 0-4,-4-2-7,-3 0-4,-4-3-7,0-3-9,-1-5-7,-2-4-8,4-4-3,5-5 5,6-5 5,6-4 4</inkml:trace>
</inkml:ink>
</file>

<file path=ppt/ink/ink110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3:02:38"/>
    </inkml:context>
    <inkml:brush xml:id="br0">
      <inkml:brushProperty name="width" value="0.04209" units="cm"/>
      <inkml:brushProperty name="height" value="0.04209" units="cm"/>
      <inkml:brushProperty name="color" value="#F2395B"/>
    </inkml:brush>
  </inkml:definitions>
  <inkml:trace contextRef="#ctx0" brushRef="#br0">103400 10787 522,'4'-6'8,"-6"6"14,-8 4 15,-6 6 16,-5 2 2,-4 1-10,-4 1-9,-5 2-9,-1-1-6,0 1-2,-1 0-2,1-1-2,1-1-3,3-1-1,3-3-2,4-1-2,0 0-1,-1 2 1,-1 2-1,0 2 0,0-1 1,6-1 2,5-3 1,5 0 2,4-3-2,6-1-3,4-1-5,6 0-3,3 0-2,3 2 2,3 1 1,3 3 1,2 2 0,-1 0 1,1 1-1,-1 1 0,0 1-1,1 0 0,-1-2 1,1 2-2,-1-1 0,3-1-1,0-1-2,1 0-2,1-2-2,0-1-5,2 0-5,1-2-4,-2-1-3,0-2 0,-3-2-3,-1-2 0,-3-1-2,-3 2-2,-3 0-1,-2 2-3</inkml:trace>
</inkml:ink>
</file>

<file path=ppt/ink/ink110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3:02:38"/>
    </inkml:context>
    <inkml:brush xml:id="br0">
      <inkml:brushProperty name="width" value="0.04233" units="cm"/>
      <inkml:brushProperty name="height" value="0.04233" units="cm"/>
      <inkml:brushProperty name="color" value="#F2395B"/>
    </inkml:brush>
  </inkml:definitions>
  <inkml:trace contextRef="#ctx0" brushRef="#br0">102755 14381 519,'2'-13'47,"4"3"1,4 4 1,4 4 3,3 5-2,3 6-7,3 5-6,3 7-7,0 1-4,0-3-4,-1-3-3,-1-3-4,0 0-3,3 0-2,1 1-2,3 1-3,-2 0-1,-4-1-4,-3 0-2,-4-2-2,-8 1-1,-11 3 2,-10 2 2,-11 4 2,-7 0 2,-3-2 0,-3-5 2,-2-1 0,-4-2-4,-1 1-7,-2 1-8,-1 2-9,-1-1-4,2-1 0,2-1 0,2 0 0,4-2-4,7-1-7,7-1-7,7 0-7</inkml:trace>
</inkml:ink>
</file>

<file path=ppt/ink/ink110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3:02:40"/>
    </inkml:context>
    <inkml:brush xml:id="br0">
      <inkml:brushProperty name="width" value="0.03871" units="cm"/>
      <inkml:brushProperty name="height" value="0.03871" units="cm"/>
      <inkml:brushProperty name="color" value="#F2395B"/>
    </inkml:brush>
  </inkml:definitions>
  <inkml:trace contextRef="#ctx0" brushRef="#br0">102171 19000 568,'-49'14'52,"10"-3"-10,11-2-9,11-4-11,3 1-4,-4 4 2,-3 3 3,-5 5 3,-1 1-2,-2-1-5,0-1-5,-2 0-4,0-2-3,3-1 1,2-1 1,1 0-1,2-2 1,1 1-2,1 0-1,1 0-1,7 0 0,14 1 1,14 0 2,13 2 0,8 0 1,3-2 0,1-3-2,2-1-1,0 0-1,0 2-1,-2 2-2,0 1-1,-3 2-4,-2 2-3,-3 0-5,-3 1-3,-4-1-4,-3-1 0,-4-2-2,-5-2-2,-2-3-2,-2 1-5,-2-2-4,-2 0-4</inkml:trace>
</inkml:ink>
</file>

<file path=ppt/ink/ink110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3:02:41"/>
    </inkml:context>
    <inkml:brush xml:id="br0">
      <inkml:brushProperty name="width" value="0.04211" units="cm"/>
      <inkml:brushProperty name="height" value="0.04211" units="cm"/>
      <inkml:brushProperty name="color" value="#F2395B"/>
    </inkml:brush>
  </inkml:definitions>
  <inkml:trace contextRef="#ctx0" brushRef="#br0">101016 23650 522,'-23'1'67,"1"4"-9,1 2-11,1 4-10,0-1-7,1 1-4,-1-2-4,0 0-5,-1-1-3,-3 3-1,-2 2-2,-4 2-1,-2 1-1,-2 1 3,-3 1 1,-1 1 2,2-2 0,6-2-1,5-2-2,7-4-2,2-1-1,2 2-2,1 0-2,1 1-2,2 2-2,6 0-2,4 1-2,6 1-3,6 1-1,9 0 1,9-1 1,9 1 1,4 0 0,2-1 1,0 1 0,2 0 1,-1 0 1,-3 5 0,-1 2 2,-1 3 0,-4 0-2,-2 2-4,-3-1-4,-3 0-4,-3-1-6,0-3-5,0-3-7,-2-2-6</inkml:trace>
</inkml:ink>
</file>

<file path=ppt/ink/ink110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3:02:42"/>
    </inkml:context>
    <inkml:brush xml:id="br0">
      <inkml:brushProperty name="width" value="0.05063" units="cm"/>
      <inkml:brushProperty name="height" value="0.05063" units="cm"/>
      <inkml:brushProperty name="color" value="#F2395B"/>
    </inkml:brush>
  </inkml:definitions>
  <inkml:trace contextRef="#ctx0" brushRef="#br0">6070 13524 434,'-19'-10'1,"-6"-4"2,-5-4 2,-6-2 3,0-1 5,9 5 11,7 4 10,9 6 10,4 4 4,2 4-1,2 4-1,2 4-1,2 5-3,2 7-5,2 6-6,2 8-4,1 3-5,3 2-3,2 1-4,2 0-3,1 2-4,1 0-2,1 2-2,1 1-2,1-1-1,1-1 0,1 0 2,2-1 1,-1-1 0,1 0-2,-1-1-1,1 1-2,-1-1-1,-2-2 0,1-1 0,-2-3 0,-1-3 0,1-5 0,0-5 1,-1-5 1,2-5 1,1-5-1,3-4 2,0-6-1,6-8 1,7-13 1,6-13 1,8-12 1,11-14-2,17-12-5,17-12-4,16-12-4,13-12-7,10-8-9,11-7-8,8-8-10,-10 9 1,-28 27 6,-30 26 8,-29 27 8,-15 13-4,0 1-14,0 1-13,1 1-15</inkml:trace>
</inkml:ink>
</file>

<file path=ppt/ink/ink110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1:21:21"/>
    </inkml:context>
    <inkml:brush xml:id="br0">
      <inkml:brushProperty name="width" value="0.06726" units="cm"/>
      <inkml:brushProperty name="height" value="0.06726" units="cm"/>
      <inkml:brushProperty name="color" value="#00BFF3"/>
    </inkml:brush>
  </inkml:definitions>
  <inkml:trace contextRef="#ctx0" brushRef="#br0">6580 23626 327,'-19'-1'0,"-7"-1"0,-7 0 0,-6-1 0,0-2 3,7 0 6,9-1 6,7-2 5,8 1 12,6 1 15,7 1 16,8 1 15,3 0 1,3 2-14,2 0-13,1 2-14,3 0-9,3 0-3,3 0-4,3 0-3,2 0-2,0 0-4,2 0-1,1 0-3,0 0-2,0 0-2,0 0-1,1 0-1,-1 0-1,0 0-1,0 0 0,0 0 0,1-1 0,1 0-2,0-2-1,2 0-2,1-1 1,0 0-1,2 0-1,0 1 1,0-1 0,-4 2 0,-2 0 1,-3 2 0,-4 0 0,1 0 1,-1 0 0,-1 0 2,-1 0-1,-1 0 1,-1 0 0,-1 0 1,-2 0-1,0 2 0,0 0 0,-2 2-1,0-1 0,1 1 0,1 0-1,1 0 1,0-1-1,0 0-1,1-2-1,-1 0 0,0-1-1,-1 0 0,-1 0 0,-1 0 0,0 0 0,1 0 0,1 0 0,1 0 0,1-1 0,1 0 0,1-2 1,1 0-1,-1 0 0,0 0 0,-1 2 0,-1 0 0,-1 1 0,-3-2 1,-1 0-1,-3-1 1,-1-1 0,-1 2 0,0 0-1,-2 2 1,0-1-6,-1 0-13,1-2-13,0 0-12</inkml:trace>
</inkml:ink>
</file>

<file path=ppt/ink/ink110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1:21:29"/>
    </inkml:context>
    <inkml:brush xml:id="br0">
      <inkml:brushProperty name="width" value="0.04687" units="cm"/>
      <inkml:brushProperty name="height" value="0.04687" units="cm"/>
      <inkml:brushProperty name="color" value="#00BFF3"/>
    </inkml:brush>
  </inkml:definitions>
  <inkml:trace contextRef="#ctx0" brushRef="#br0">50375 29363 469,'-15'-15'9,"2"4"7,2 3 9,3 2 7,0 2 4,0 1 0,0-1 0,0 0 0,0 0-3,-1 2-6,-1 0-5,-1 2-7,-2 0-3,0 0-2,-1 0-2,-1 0-3,-1 0-2,1 0-3,-1 0-4,0 0-4,1 0-2,-1 2-2,1 0-1,-1 2-3,2 0 2,1 0 3,2-1 2,2 1 4,2 1 3,1 2 2,0 2 3,2 2 3,0 2 1,2 3 3,0 3 0,2 3 3,0 3 1,2 3 0,0 3 2,2 3 0,-1 2 0,0 2 0,-2 2-1,0 2 0,-1 1-2,2 1-2,0-2-2,2 2-2,-2-3-1,-1 1 0,-2-2 0,-1 0 1,-3-2-2,2-4 1,-1-2-1,0-3-1,0-2 0,2-1 0,0-1-1,2-1 1,1-1-2,4-1-2,2-1-1,4-1-2,1-1-3,1-1-5,1-1-5,1 0-5,1-3-4,1-3-5,1-3-5,1-2-5,0-3-1,-3-1-1,-1 0 2,-2-1 0,-2-3 0,-3 0-1,-1-3-1,-2-2 0</inkml:trace>
</inkml:ink>
</file>

<file path=ppt/ink/ink110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1:21:30"/>
    </inkml:context>
    <inkml:brush xml:id="br0">
      <inkml:brushProperty name="width" value="0.03903" units="cm"/>
      <inkml:brushProperty name="height" value="0.03903" units="cm"/>
      <inkml:brushProperty name="color" value="#00BFF3"/>
    </inkml:brush>
  </inkml:definitions>
  <inkml:trace contextRef="#ctx0" brushRef="#br0">48668 31356 563,'-16'-8'0,"2"0"0,1 0 0,1 0 0,6 1 11,14-1 23,12 0 21,13 0 23,8 0 4,6-1-15,4-1-16,5-1-14,4 0-17,2 0-19,0 2-18,4 1-20,-4 1-8,-10 2 3,-10 2 3,-10 2 1,-6 1 0,-3 0-6,-3 0-4,-2 0-6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2:15:21"/>
    </inkml:context>
    <inkml:brush xml:id="br0">
      <inkml:brushProperty name="width" value="0.04819" units="cm"/>
      <inkml:brushProperty name="height" value="0.04819" units="cm"/>
      <inkml:brushProperty name="color" value="#F2395B"/>
    </inkml:brush>
  </inkml:definitions>
  <inkml:trace contextRef="#ctx0" brushRef="#br0">47443 7700 456,'-15'0'0,"2"0"0,2 0 0,3 0-1,0 0 4,0 0 6,0 0 5,0 0 7,0 1 5,1 4 6,-1 2 4,0 3 7,0 3-1,0 2-3,0 1-5,1 3-4,-1 2-4,2 3-3,1 3-3,0 3-3,2 2-2,0 0 1,2 2 1,0 1 0,1-1-2,0 0-6,0-2-6,0 0-7,0-2-2,0-1-1,0-3 0,0-1 0,-1-3-7,-4-3-13,-1-3-14,-4-3-13,-3-3-2,0-4 7,-1-4 7,-1-4 8,0-3 7,0 0 7,2-1 6,1-2 7,1 1 3,0 1-2,2 0-1,1 2 0,1-1 5,2 0 12,2-1 13,2-2 12,3 1 5,6-1 0,4 0-1,5 0-2,5-1-3,3-3-6,5-4-5,3-2-7,0 0-4,-2 3-4,-3 3-2,-3 2-4,-3 4-3,-3 1-3,-3 2-4,-3 2-2,-3 4-5,-4 5-2,-4 7-3,-4 6-4,-4 1 1,-4-1 4,-4-3 3,-3-1 4,-5-1 3,-3-1 1,-5 1 2,-3 0 2,-1-1 3,0 1 3,2 0 4,0-1 3,0 0 1,-1 0-1,-1-2-1,0-1 0,1-1 1,5 0 4,5-2 5,5-1 4,5 0 3,8-2 2,7-1 2,6 0 2,8-2-2,7-1-5,9 0-5,7-1-6,4-3-5,2-2-3,0-4-6,2-2-3,-1-1-3,-1 2 0,-1 3-1,0 1 1,-2 1-7,-2 2-13,-2 0-12,-1 2-12,-5 0-9,-4 0-5,-4 0-3,-6 0-5</inkml:trace>
</inkml:ink>
</file>

<file path=ppt/ink/ink111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1:21:30"/>
    </inkml:context>
    <inkml:brush xml:id="br0">
      <inkml:brushProperty name="width" value="0.05858" units="cm"/>
      <inkml:brushProperty name="height" value="0.05858" units="cm"/>
      <inkml:brushProperty name="color" value="#00BFF3"/>
    </inkml:brush>
  </inkml:definitions>
  <inkml:trace contextRef="#ctx0" brushRef="#br0">52111 30178 375,'-16'-14'54,"0"2"-8,1 4-8,-1 3-7,0 3-6,1 6-6,-1 4-4,0 5-6,-1 5-2,-1 3 1,-3 5 1,-1 3 1,-1 3-1,1-1 1,1-1-1,1 2-1,1-2 1,4-2 1,3-1 1,3-3 1,2-1 0,2-3-1,2-1-3,2-2-1,3-3-3,6-3-2,4-3-3,5-2-3,4-3-1,3-2-3,3-2-2,3-2-2,2-4-2,1-4-5,1-5-4,0-5-4,1-5-1,-3-3 1,-2-4 1,-2-4 0,-3-2 3,-1-1 5,-4 2 3,-3-1 5,-3 1 2,-3 1 3,-2 3 2,-4 2 3,-2 3 0,0 5-1,-2 5-1,0 5-1,-1 4 11,2 6 23,0 4 24,2 6 23,-1 5 5,0 5-16,-2 7-14,0 5-15,-2 6-10,0 3-4,-2 4-4,0 4-4,-1-2-3,0-9-2,0-6-1,0-9-3,0-3-1,0 2-4,0 0-4,1 1-2,-2 0-7,2 1-9,-1 0-9,0-1-8,0-6-12,2-14-11,0-14-13,2-13-12,1-7 3,2 3 17,2 2 18,2 2 18,1 2 12,-1 5 9,1 3 8,0 5 9,0 1 8,2 1 6,0-1 6,1 0 8,1 1 0,2 2-3,0 3-3,1 1-5,1 1-4,-1 0-5,1 0-5,0 0-5,-1 0-6,-1 0-7,-1 0-7,0 0-6</inkml:trace>
</inkml:ink>
</file>

<file path=ppt/ink/ink111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1:21:31"/>
    </inkml:context>
    <inkml:brush xml:id="br0">
      <inkml:brushProperty name="width" value="0.05588" units="cm"/>
      <inkml:brushProperty name="height" value="0.05588" units="cm"/>
      <inkml:brushProperty name="color" value="#00BFF3"/>
    </inkml:brush>
  </inkml:definitions>
  <inkml:trace contextRef="#ctx0" brushRef="#br0">54093 29277 393,'-1'-10'15,"-1"10"28,0 12 29,-1 10 28,-1 8 5,0 4-22,0 6-20,1 5-21,-1 4-14,0 3-6,0 4-5,0 5-6,0 1-5,-2-1-7,0-1-7,-1 0-5,0-3-6,1-5-8,0-3-5,2-4-7,0-4-3,2-4 2,0-4 2,2-3 2</inkml:trace>
</inkml:ink>
</file>

<file path=ppt/ink/ink111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1:21:31"/>
    </inkml:context>
    <inkml:brush xml:id="br0">
      <inkml:brushProperty name="width" value="0.0446" units="cm"/>
      <inkml:brushProperty name="height" value="0.0446" units="cm"/>
      <inkml:brushProperty name="color" value="#00BFF3"/>
    </inkml:brush>
  </inkml:definitions>
  <inkml:trace contextRef="#ctx0" brushRef="#br0">54300 30920 493,'43'-42'6,"-8"8"14,-8 9 13,-7 9 14,-5 5 2,1 2-5,0 2-7,-1 3-7,-1 2-1,-2 5 1,-4 6 3,-3 4 1,-1 6-1,-2 5-6,0 6-7,-2 7-5,-1 0-5,-4-2-4,-2-4-2,-3-2-5,-1-3-3,2-1-3,2-3-4,2-1-4,4-3-7,6-3-10,6-2-10,6-4-11,3-4-2,1-6 9,1-6 7,0-6 8,0-1 2,-3 3-4,-3 2-4,-2 4-4</inkml:trace>
</inkml:ink>
</file>

<file path=ppt/ink/ink111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1:21:31"/>
    </inkml:context>
    <inkml:brush xml:id="br0">
      <inkml:brushProperty name="width" value="0.04067" units="cm"/>
      <inkml:brushProperty name="height" value="0.04067" units="cm"/>
      <inkml:brushProperty name="color" value="#00BFF3"/>
    </inkml:brush>
  </inkml:definitions>
  <inkml:trace contextRef="#ctx0" brushRef="#br0">55729 30565 540,'-9'-1'94,"12"-1"-9,13 0-9,14 0-9,5-2-12,2 2-14,1 0-14,0 2-14,1 0-12,-2 0-9,-1 0-10,0 0-10,-2 0-8,-5 0-5,-4 0-7,-3 0-5,-4 0-2,-1 0 1,-2 0 2,-2 0 2</inkml:trace>
</inkml:ink>
</file>

<file path=ppt/ink/ink111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1:21:32"/>
    </inkml:context>
    <inkml:brush xml:id="br0">
      <inkml:brushProperty name="width" value="0.06721" units="cm"/>
      <inkml:brushProperty name="height" value="0.06721" units="cm"/>
      <inkml:brushProperty name="color" value="#00BFF3"/>
    </inkml:brush>
  </inkml:definitions>
  <inkml:trace contextRef="#ctx0" brushRef="#br0">57471 29765 327,'-29'-14'44,"5"3"0,5 2-1,5 4-1,2 2-3,1 0-3,-1 2-3,0 0-3,0 4-4,-1 6-3,-1 6-4,-1 5-2,-1 6-2,-1 5-2,-2 5 0,1 4-2,-1 2 0,2-6-1,2-3-1,3-4-1,1-1-2,2 1-1,2 1-3,3 1-2,1-2-1,3-5-1,4-5-1,2-5 0,4-4-4,6-2-6,4-4-5,5-2-5,3-5-5,3-4-2,1-6-3,1-3-2,3-7-1,-1-6 1,0-5 0,1-6 2,-4-3 3,-4 0 4,-5 1 6,-5-1 5,-3 1 3,-2 3 4,-3 4 3,0 2 3,-3 4 4,-1 5 6,-1 5 6,0 5 6,-2 4 11,0 6 18,-2 4 18,0 6 17,-1 4 2,2 5-17,0 5-15,2 5-17,-1 6-9,-1 5-6,0 6-6,-1 6-5,-2 1-3,-1-3-1,0-2 0,-1-4-1,-2-3-6,0-3-14,-2-5-13,0-3-13,-1-8-14,1-9-12,-1-10-14,0-10-12,1-8 1,2-9 15,2-7 17,2-8 15,2-2 11,4 6 8,2 4 7,4 6 7,1 3 8,3 1 7,2 3 7,1 1 8,1 3 6,-1 3 6,-1 2 5,-1 4 5,0 2 0,-1 1-5,1 0-6,0 2-5,-1 0-6,-1 2-7,-1 0-6,0 2-6,-2-1-12,1 0-16,0-2-17,0 0-16</inkml:trace>
</inkml:ink>
</file>

<file path=ppt/ink/ink111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1:21:32"/>
    </inkml:context>
    <inkml:brush xml:id="br0">
      <inkml:brushProperty name="width" value="0.06816" units="cm"/>
      <inkml:brushProperty name="height" value="0.06816" units="cm"/>
      <inkml:brushProperty name="color" value="#00BFF3"/>
    </inkml:brush>
  </inkml:definitions>
  <inkml:trace contextRef="#ctx0" brushRef="#br0">59304 28878 322,'0'-22'15,"0"3"2,0 3 1,0 3 2,0 5 10,0 8 16,0 8 16,0 8 18,0 5 0,0 6-15,0 5-16,0 5-15,-2 5-8,0 6-2,-3 6 1,-2 6-2,-2 3-2,0 3-3,-1 2-5,0 0-4,-2 1-6,2-3-9,1-3-9,0-2-8,2-6-8,-1-7-6,0-6-6,0-7-5,0-6-2,1-6 5,-1-3 5,1-6 4,-1-6-2,2-6-6,0-8-8,2-6-7</inkml:trace>
</inkml:ink>
</file>

<file path=ppt/ink/ink111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1:21:32"/>
    </inkml:context>
    <inkml:brush xml:id="br0">
      <inkml:brushProperty name="width" value="0.04816" units="cm"/>
      <inkml:brushProperty name="height" value="0.04816" units="cm"/>
      <inkml:brushProperty name="color" value="#00BFF3"/>
    </inkml:brush>
  </inkml:definitions>
  <inkml:trace contextRef="#ctx0" brushRef="#br0">59800 30591 456,'8'-15'0,"2"3"0,0 1 0,1 2 0,1 1 4,2-2 5,0 0 7,1-1 7,1 0 6,-1 2 7,1 2 7,0 3 6,-3 3 2,-3 7-5,-5 7-5,-3 8-5,-2 3-3,-2 1-4,-1 1-2,1 1-4,-3 2-3,-2 4-6,-1 3-4,-3 6-5,0-3-6,2-6-4,2-7-5,3-7-5,5-6-8,9-6-13,11-6-12,9-6-12,3-3-3,-4 0 9,-4 0 7,-3 1 8,-3-1 4,-1 0-1,-1 0 0,0 0 0</inkml:trace>
</inkml:ink>
</file>

<file path=ppt/ink/ink111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1:21:32"/>
    </inkml:context>
    <inkml:brush xml:id="br0">
      <inkml:brushProperty name="width" value="0.0422" units="cm"/>
      <inkml:brushProperty name="height" value="0.0422" units="cm"/>
      <inkml:brushProperty name="color" value="#00BFF3"/>
    </inkml:brush>
  </inkml:definitions>
  <inkml:trace contextRef="#ctx0" brushRef="#br0">61131 30126 521,'-13'-2'5,"3"0"12,4-3 11,4-2 11,5 0 7,6 0 0,5 2 1,7 1 1,5 0-2,5 0-6,5 1-5,4-1-5,4 0-7,0 2-6,2 0-8,1 2-7,-2-1-6,1 0-9,-2-2-6,0 0-8,-3-1-4,-4 0 0,-3 0 0,-5 1 0,-4-1-6,-5 0-9,-5 0-10,-4 0-10</inkml:trace>
</inkml:ink>
</file>

<file path=ppt/ink/ink111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1:21:33"/>
    </inkml:context>
    <inkml:brush xml:id="br0">
      <inkml:brushProperty name="width" value="0.06246" units="cm"/>
      <inkml:brushProperty name="height" value="0.06246" units="cm"/>
      <inkml:brushProperty name="color" value="#00BFF3"/>
    </inkml:brush>
  </inkml:definitions>
  <inkml:trace contextRef="#ctx0" brushRef="#br0">61175 28034 352,'-7'-10'3,"-1"-4"6,0-4 7,0-3 6,2 0 7,6 5 6,5 4 7,4 6 7,3 3-1,1 2-9,1 2-8,2 2-9,0 2-6,-2 4-5,2 2-5,0 3-4,-2 3-2,-1 3-2,-2 3 0,-2 3-1,-3 2 1,-1-1 2,-2 1 1,-2-1 3,-2 1 3,-2 3 5,-2 1 5,-1 3 4,-2 0 3,2-1-2,0 1-2,2 1 0,1-2-3,2 0-1,2-1-3,2-1-1,1 1-2,2 4 0,0 4-2,2 4 0,-1 0-1,1-3-1,0-5 0,0-4 0,-1-2-2,-2 1 0,-3-1-3,0 1-1,-3-1-2,-1 0-3,0 1-3,-1-1-4,-4 0-2,-4 1 0,-5-1-2,-5-1-1,-4 2-1,-3 1-3,-2 1-3,-4 0-1,-2 1-2,-2-1 1,-3-1 1,-1-1 1,1-3-4,2-2-6,4-3-8,2-2-7,5-6-2,5-3 3,7-6 4,5-4 3</inkml:trace>
</inkml:ink>
</file>

<file path=ppt/ink/ink111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1:21:33"/>
    </inkml:context>
    <inkml:brush xml:id="br0">
      <inkml:brushProperty name="width" value="0.06" units="cm"/>
      <inkml:brushProperty name="height" value="0.06" units="cm"/>
      <inkml:brushProperty name="color" value="#00BFF3"/>
    </inkml:brush>
  </inkml:definitions>
  <inkml:trace contextRef="#ctx0" brushRef="#br0">63512 31500 366,'7'24'91,"-2"-1"-11,-2 1-12,-2-1-12,-2 1-8,0 1-6,-2 1-5,0 0-5,-2 0-6,0 0-7,-1 0-7,-1-2-6,5-8-16,13-15-24,13-14-25,13-15-23,3-5-4,-4 5 17,-5 5 16,-5 6 17,-4 3 12,-4 3 7,-2 3 8,-3 2 6,-2 4 10,-2 2 12,-2 3 11,-2 4 12,-2 3 8,-1 4 4,0 2 5,-1 6 4,-1 0-3,0-1-8,0-3-9,0-1-9,0-1-6,0-1-4,0 1-5,0 0-4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2:15:22"/>
    </inkml:context>
    <inkml:brush xml:id="br0">
      <inkml:brushProperty name="width" value="0.05347" units="cm"/>
      <inkml:brushProperty name="height" value="0.05347" units="cm"/>
      <inkml:brushProperty name="color" value="#F2395B"/>
    </inkml:brush>
  </inkml:definitions>
  <inkml:trace contextRef="#ctx0" brushRef="#br0">49664 5377 411,'9'-6'60,"4"2"-12,2 4-10,3 3-12,2 1-7,-1 3-1,1 2-3,0 2-2,-3 1-7,-1 3-10,-4 2-10,-3 2-11,-4 2-5,-6 6 0,-6 5 0,-5 5 0,-6 3 0,-6 0 2,-4 2 2,-4 0 2,-3-3 2,1-6 5,1-7 6,2-7 3,0-4 5,4-3 4,0-1 3,3-2 4,2-2 4,6 0 3,5-2 5,5 0 4,9-3 6,13-4 8,15-4 8,13-4 8,4-3 0,-3 0-10,-4-1-11,-4-1-9,-1-1-9,1 1-8,1-1-8,0 0-9,-1 2-7,-8 3-7,-5 3-8,-5 2-6,-7 5-4,-8 6-2,-8 6-1,-8 6-1,-4 1 5,-1-1 13,-1-3 12,0-1 12,-1-2 7,0-2 1,2-2 0,1-2 0,1-1 5,2 3 11,3 2 8,1 2 11,1 1 4,2-1-1,1 1 0,0 0-1,2 1-3,1 1-6,0 3-4,2 2-5,0 1-2,0 3 3,0 1 1,0 3 4,-1 0-2,-1 1-2,0-1-3,-1 0-2,-1 0-4,0-1-4,0-1-2,0-1-5,-2-9-16,-6-16-32,-4-17-30,-5-17-33,1-7-3,5 4 21,6 2 22,6 3 22,3 4 14,0 3 4,0 5 6,0 3 5,1 3 6,0 3 9,2 1 8,0 2 8,0 4 10,-2 8 10,-2 6 9,-2 8 10,-4 4 0,-8 5-11,-6 3-11,-6 4-10,-3 2-8,3-3-4,4-2-4,2-1-3,2-4-4,4-3-2,3-5-4,3-3-2,8-7-2,15-10-4,15-10-3,15-9-3,8-7-4,2-3-7,5-3-7,2-2-6,0 0-1,-6 5 8,-5 5 6,-5 5 8,-5 4 6,-8 2 7,-5 4 6,-8 3 8,-5 2 7,-3 0 7,-3 2 7,-2 1 7,-3 1 4,-1 3 0,0 4 0,-1 2 1,-2 5-8,-1 4-14,0 5-16,-1 5-15,-4 3-8,-6 1-4,-5 1-3,-7 1-3,-4 1 1,-5 2 5,-3 2 4,-3 3 4,-3-1 5,0 0 3,-1-2 5,1 0 3,2-3 3,4-4 2,3-3 0,6-5 1,3-3 7,5-5 11,5-3 11,5-4 11,6-3 6,8-2-1,7-2 1,9-2-2,7-4-3,6-7-10,7-7-9,8-7-10,3-4-5,0-1-5,0 0-2,0-2-5,-5 3-1,-5 6 0,-7 5 1,-7 6 0,-6 6 1,-5 6 4,-5 6 2,-4 6 3,-6 6 2,-6 4 4,-6 4 3,-6 7 2,-4 0 2,-3-1-3,-3 0-2,-2-1-2,-3 0-5,-4 3-8,-3 1-8,-2 2-7,-1 0-6,3-5-2,3-3-2,4-5-3,1-3-2,4-3-2,5-2-2,1-4-2,2-2 0,4-2 1,3-3 3,3 0 1,1-4 1,2 0 0,1-3 1,0-2-1</inkml:trace>
</inkml:ink>
</file>

<file path=ppt/ink/ink112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1:21:34"/>
    </inkml:context>
    <inkml:brush xml:id="br0">
      <inkml:brushProperty name="width" value="0.03951" units="cm"/>
      <inkml:brushProperty name="height" value="0.03951" units="cm"/>
      <inkml:brushProperty name="color" value="#00BFF3"/>
    </inkml:brush>
  </inkml:definitions>
  <inkml:trace contextRef="#ctx0" brushRef="#br0">68552 29740 556,'5'-8'5,"-6"2"11,-6 0 9,-5 2 11,-3 1 3,1 2-4,1 2-3,1 2-4,-1 4-2,0 7-1,-1 7 1,-1 8-1,-1 4-2,3 4-3,0 4-4,1 3-3,1 4-2,4 0 0,2 2 1,4 0 1,4-1-7,6-6-12,5-5-13,7-4-14,3-4-8,2-3-4,3-4-4,1-1-5,-2-5-1,-4-3 4,-5-4 3,-4-4 2</inkml:trace>
</inkml:ink>
</file>

<file path=ppt/ink/ink112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1:21:35"/>
    </inkml:context>
    <inkml:brush xml:id="br0">
      <inkml:brushProperty name="width" value="0.05266" units="cm"/>
      <inkml:brushProperty name="height" value="0.05266" units="cm"/>
      <inkml:brushProperty name="color" value="#00BFF3"/>
    </inkml:brush>
  </inkml:definitions>
  <inkml:trace contextRef="#ctx0" brushRef="#br0">70821 28781 417,'-6'-7'5,"5"2"8,2 2 10,5 2 9,3 5-3,0 8-16,1 7-14,2 9-15,-4 4-8,-5 2 1,-6 2 0,-5 3 0,-5-2 2,-2-2 2,-2-3 3,-1-3 2,-1-5 3,2-5 3,3-6 2,1-7 2,4-1 10,6 2 16,6 1 17,6 3 16,2 1 4,0 3-11,-2 2-10,-1 1-11,-1 3-5,-2 3-2,-2 3-3,-2 3-1,-2 3-2,-2 1-1,-2 2 0,-2 2-2,0-1 0,-1-3-2,0-5-1,0-3 0,1-4-2,0-3-1,2-3-1,1-3-1,1-4-4,3-4-6,4-6-7,2-4-6,6-10-3,8-15-3,7-15-1,8-14-2,5-11-3,1-9-3,-1-7-4,3-8-3,-2 3 1,-6 11 6,-4 11 6,-5 13 7,-4 8 5,-3 7 8,-3 7 6,-2 8 8,-2 3 5,-1 1 6,1 1 5,0 1 5,-1 1 4,-1 4 3,0 3 1,-2 3 2,-1 4 0,0 8-3,-2 6-4,0 7-2,-4 6-4,-6 5-5,-6 5-4,-6 5-6,-2 2-3,1 0-3,1 0-4,1 0-4,1-2-4,4-5-4,3-5-5,3-5-5,6-11-4,13-17-4,12-15-3,11-18-4,5-7 2,-2 4 8,-2 2 7,-2 4 8,-3 3 4,-3 7 1,-5 5 0,-3 7 1,-5 3 4,-3 2 10,-4 2 8,-4 2 8,-6 5 6,-6 6 3,-7 7 2,-8 7 3,-3 5-3,-1 1-7,-1 3-7,0 1-8,-1 0-6,3-1-5,2-3-4,1-1-5,3-3-4,3-3-2,3-3-2,3-3-3,2 0-4,2 1-3,2 3-5,2 2-4,-1 1 1,-2 3 6,-4 1 5,-2 2 7,-3 0 4,-3 0 3,-3 0 2,-3-2 3,-1-3 3,4-3 2,3-5 2,3-3 3,3-2 9,5 2 15,2 0 16,6 1 15,0 4 3,-1 4-10,0 4-11,-2 7-10,-1 1-6,-2 0-3,-2 1-4,-1-1-2,-2-2-3,0-3-2,0-5-2,0-3-1,3-5-5,6-5-6,6-4-7,6-6-6,4-5-6,3-7-8,3-7-6,3-7-7,0-3-2,-3 1 1,-3 1 1,-3 1 1,-3 2 5,-4 3 5,-4 3 7,-4 3 5,-3 3 7,0 3 5,-2 2 6,0 4 5,-1 1 5,0 0 4,0 0 3,0 0 3,3-1 3,4-5 4,5-4 2,6-4 3,2-1-3,3 1-6,2 1-7,1 1-7,1 1-5,-3 2-2,-2 3-3,-1 1-2,-5 2 1,-5 2 7,-6 2 5,-6 2 6,-2 2 4,-1 2 2,0 2 4,0 2 2,0 3 1,-1 3-2,-1 5 0,-1 4-2,-1 1-1,2 3 1,1 0 0,1 0 0,1 2-2,2 1-3,2 1-4,2 1-4,1-1-2,2-3-2,0-4-3,2-1-1,0-4-1,3-1-1,2-2-1,2-3 0,1-1-3,2-2-8,0-2-7,0-2-6,3-3-9,1-2-9,3-4-8,1-2-9,1-3-2,-1-4 7,-1-2 7,0-3 6,-4-1 5,-3 3 0,-4 1 1,-4 2 2</inkml:trace>
</inkml:ink>
</file>

<file path=ppt/ink/ink112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1:21:35"/>
    </inkml:context>
    <inkml:brush xml:id="br0">
      <inkml:brushProperty name="width" value="0.04302" units="cm"/>
      <inkml:brushProperty name="height" value="0.04302" units="cm"/>
      <inkml:brushProperty name="color" value="#00BFF3"/>
    </inkml:brush>
  </inkml:definitions>
  <inkml:trace contextRef="#ctx0" brushRef="#br0">73108 30568 511,'6'-28'27,"-3"5"6,-2 6 5,-4 7 6,-3 5 3,-7 8 3,-6 6 1,-5 7 2,-4 6-4,2 3-11,-2 3-11,1 6-11,-1 0-8,-1 0-2,-1-1-5,-1-1-2,2-3-5,2 0-8,3-3-6,3-1-7</inkml:trace>
</inkml:ink>
</file>

<file path=ppt/ink/ink112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1:21:36"/>
    </inkml:context>
    <inkml:brush xml:id="br0">
      <inkml:brushProperty name="width" value="0.04406" units="cm"/>
      <inkml:brushProperty name="height" value="0.04406" units="cm"/>
      <inkml:brushProperty name="color" value="#00BFF3"/>
    </inkml:brush>
  </inkml:definitions>
  <inkml:trace contextRef="#ctx0" brushRef="#br0">73934 28874 499,'-9'-11'12,"0"10"26,-2 10 25,0 10 26,-3 6 3,-5 6-18,-5 5-17,-5 5-18,-4 4-14,-2 6-13,-4 4-13,-2 4-12,0 2-4,2-3 2,3-2 3,3-4 4,4-6-5,5-12-9,5-10-11,5-10-9</inkml:trace>
</inkml:ink>
</file>

<file path=ppt/ink/ink112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1:21:36"/>
    </inkml:context>
    <inkml:brush xml:id="br0">
      <inkml:brushProperty name="width" value="0.05763" units="cm"/>
      <inkml:brushProperty name="height" value="0.05763" units="cm"/>
      <inkml:brushProperty name="color" value="#00BFF3"/>
    </inkml:brush>
  </inkml:definitions>
  <inkml:trace contextRef="#ctx0" brushRef="#br0">74500 28700 381,'32'24'109,"1"-1"-16,0 1-16,2-1-15,2 1-11,3 3-5,2 1-4,4 3-6,0-1-5,-1 0-5,-1-2-5,0 0-5,-2 0-7,-2 1-10,-1 1-10,-3 1-8,-2-2-9,-3-3-8,-3-5-7,-3-3-7</inkml:trace>
</inkml:ink>
</file>

<file path=ppt/ink/ink112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1:21:36"/>
    </inkml:context>
    <inkml:brush xml:id="br0">
      <inkml:brushProperty name="width" value="0.03824" units="cm"/>
      <inkml:brushProperty name="height" value="0.03824" units="cm"/>
      <inkml:brushProperty name="color" value="#00BFF3"/>
    </inkml:brush>
  </inkml:definitions>
  <inkml:trace contextRef="#ctx0" brushRef="#br0">74621 30100 575,'-12'2'81,"5"4"-4,6 4-6,6 3-5,2 4-10,-1 1-16,-1 3-16,0 2-15,-2 1-12,-3 1-9,0 1-8,-3 1-10,-2-2-4,0-2 1,-1-2 1,-1-4 1,1-5 1,6-2 2,4-4 2,6-4 3,2-1 5,0 4 6,2 2 7,1 4 7,0 1 3,-2 3 1,-3 2 0,-1 1-1,-4 2 2,-8 1 3,-6 1 2,-7 2 2,-5-3 2,-1-1 2,-2-4 1,-2-3 1,1-2 0,5-2-2,4-3-1,6-1-2,4-3-2,2-6 0,4-4-2,3-5-1,5-7-9,9-7-15,9-9-17,9-6-15,-1-1-4,-7 9 9,-7 9 7,-8 9 10,-4 3 1,3 0-5,2 0-5,2-2-6</inkml:trace>
</inkml:ink>
</file>

<file path=ppt/ink/ink112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1:21:37"/>
    </inkml:context>
    <inkml:brush xml:id="br0">
      <inkml:brushProperty name="width" value="0.06565" units="cm"/>
      <inkml:brushProperty name="height" value="0.06565" units="cm"/>
      <inkml:brushProperty name="color" value="#00BFF3"/>
    </inkml:brush>
  </inkml:definitions>
  <inkml:trace contextRef="#ctx0" brushRef="#br0">75947 29245 335,'21'-43'8,"-3"11"11,-4 10 9,-4 9 11,-2 5 3,1 0-3,2 1-5,0-1-4,1 0-3,-1 2-1,1 1-1,0 0-2,-1 5-2,-1 8-4,0 8-3,-2 7-4,-2 5-2,-4 1-1,-4 1 0,-4 1-1,-1-2-3,0-2-6,2-3-7,1-3-5,5-4-6,9-4-4,11-6-4,9-4-5,5-6 1,-1-4 5,-1-6 4,-1-4 6,-3-2 2,-2-1 2,-3 1 1,-2-1 2,-5 1 1,-1 1 1,-4 1 2,-3 1 1,-2-1 2,-4-2 2,-3-1 2,-2-3 1,-2 1 3,-2 1 1,0 3 3,-1 1 1,-1 2 2,0 1 0,0 0 0,0 2 1,1 1 1,-1 1 1,0 0 4,0 2 1,0 1 3,-2 0 4,0 2 4,-1 1 3,0 3 0,2 7-6,2 7-4,2 8-6,2 4-3,1 6-1,0 5-2,2 5 0,0 5-3,0 6-2,0 5-3,0 7-4,-2 2 0,0-3 0,-3-2 1,-2-1 1,-2-4-4,0-3-8,-1-4-8,-1-4-7,-2-5-5,0-5-2,-1-7 0,-1-5-2,-2-6 0,-3-3 5,-4-4 2,-1-4 5,-3-5 2,1-5 5,-1-4 4,1-5 3,1-5 4,3-5 1,3-5 2,3-5 2,5-3 3,8 0 6,8-2 5,8-1 7,7-2 0,9-4-3,7-4-2,8-3-4,6-1-3,4 1-1,4 2-2,4 2-2,-1 4-3,-3 6-4,-4 5-3,-4 7-5,-5 4 3,-3 5 5,-4 3 6,-3 4 6,-4 4 4,-3 5 3,-4 2 2,-1 5 3,-3 4 1,-1 6-2,-1 4-2,-1 5-1,0 3 1,2 2 1,0 3 3,1 1 3,0 2 0,1 1-1,0 0-2,-1 2 0,0-2-3,-1 1-3,0-1-2,-2-1-3,-2-1-3,-1 0-1,-2 0-2,-2 1-2,-4-3-2,-2-2-5,-6-3-2,-2-3-5,-5-2-2,-2-1-2,-3-1-2,-3-1-2,-4-2-3,-5-3-2,-5-2-3,-5-4-3,-2-2 0,0-2 3,0-3 3,0 0 4,1-7-2,3-8-7,3-9-7,3-9-8,5-5-1,5-2 0,6-2 3,7-2 1,2 2 4,2 7 6,0 7 7,2 7 6</inkml:trace>
</inkml:ink>
</file>

<file path=ppt/ink/ink112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1:21:37"/>
    </inkml:context>
    <inkml:brush xml:id="br0">
      <inkml:brushProperty name="width" value="0.04614" units="cm"/>
      <inkml:brushProperty name="height" value="0.04614" units="cm"/>
      <inkml:brushProperty name="color" value="#00BFF3"/>
    </inkml:brush>
  </inkml:definitions>
  <inkml:trace contextRef="#ctx0" brushRef="#br0">77727 30344 476,'28'-84'30,"-7"24"2,-7 20 2,-6 21 3,-7 15 6,-6 8 9,-6 8 9,-6 7 9,-3 6-4,-3 3-17,-1 2-16,-2 4-16,1 1-18,3-2-16,4 0-16,5-2-17,3-2-12,6-7-6,4-5-6,6-6-7</inkml:trace>
</inkml:ink>
</file>

<file path=ppt/ink/ink112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1:21:37"/>
    </inkml:context>
    <inkml:brush xml:id="br0">
      <inkml:brushProperty name="width" value="0.04656" units="cm"/>
      <inkml:brushProperty name="height" value="0.04656" units="cm"/>
      <inkml:brushProperty name="color" value="#00BFF3"/>
    </inkml:brush>
  </inkml:definitions>
  <inkml:trace contextRef="#ctx0" brushRef="#br0">78213 30900 472,'-17'23'194,"-2"1"-47,-1-1-47,-3 1-47,-1 0-30,-1 1-12,-1 0-14,0 2-12,0-2-11,3-2-11,3-2-9,3-4-10,2-3-6,2-1-1,3-2-2,1-2-2</inkml:trace>
</inkml:ink>
</file>

<file path=ppt/ink/ink112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1:21:38"/>
    </inkml:context>
    <inkml:brush xml:id="br0">
      <inkml:brushProperty name="width" value="0.0579" units="cm"/>
      <inkml:brushProperty name="height" value="0.0579" units="cm"/>
      <inkml:brushProperty name="color" value="#00BFF3"/>
    </inkml:brush>
  </inkml:definitions>
  <inkml:trace contextRef="#ctx0" brushRef="#br0">80879 29300 379,'25'1'4,"5"4"8,3 2 7,4 3 8,0 2 4,-5 0 1,-6 0 0,-4-1 0,-2 5 6,3 8 10,1 7 12,3 8 11,-5 8-2,-11 10-13,-10 8-14,-11 9-13,-12 4-13,-11-3-13,-12 1-14,-12-1-13,-8-2-10,-7-5-6,-5-3-7,-7-4-7,6-9-5,12-10-6,14-13-5,14-11-5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2:15:23"/>
    </inkml:context>
    <inkml:brush xml:id="br0">
      <inkml:brushProperty name="width" value="0.04285" units="cm"/>
      <inkml:brushProperty name="height" value="0.04285" units="cm"/>
      <inkml:brushProperty name="color" value="#F2395B"/>
    </inkml:brush>
  </inkml:definitions>
  <inkml:trace contextRef="#ctx0" brushRef="#br0">49650 9345 513,'0'-13'11,"2"4"21,0 6 23,2 5 21,5 5 4,9 7-13,11 7-14,9 7-12,6 3-11,1-2-9,3-1-7,2 1-7,0-2-13,0 1-16,-1-1-17,-2 0-15,-4-1-6,-6-4 5,-7-2 5,-7-2 4,-5-4 4,-3-1 0,-3-2 2,-2-2 1</inkml:trace>
</inkml:ink>
</file>

<file path=ppt/ink/ink113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1:21:39"/>
    </inkml:context>
    <inkml:brush xml:id="br0">
      <inkml:brushProperty name="width" value="0.08106" units="cm"/>
      <inkml:brushProperty name="height" value="0.08106" units="cm"/>
      <inkml:brushProperty name="color" value="#00BFF3"/>
    </inkml:brush>
  </inkml:definitions>
  <inkml:trace contextRef="#ctx0" brushRef="#br0">48556 14511 271,'-15'0'0,"1"0"0,1 0 0,1 0 0,1 1 2,2 0 6,2 2 4,2 0 6,3 0 7,4-2 12,4-2 12,4-2 11,3-2 1,5 0-10,4-1-9,3-1-10,2 0-5,-3 2 0,-1 2 0,-3 2 0,0 1-1,0 0-4,-1 0-4,1 0-4,-1 0-2,1 2-1,-1 0-1,1 2-1,0 0-1,-1 0-1,1-1-1,0 2-2,-1-2 0,1-1-1,-1 0-1,1-2-1,0 1-1,1 0 1,1 2-2,1 0 1,1 0 0,1 0 2,1-2 1,1 0 2,1-1 1,2 2 0,2 0 0,3 2 0,0-1 0,0-1 0,0 0 0,1-1 0,-2-1-2,-2 2-1,-1 0-1,-3 2-3,-1-1-1,1 1-1,-1 0-1,1 0-2,-1 1 0,1 0 0,-1 1-1,1 2 0,-1 0 1,1-1 0,-1 1 1,1 0 2,-2-1 0,-2-2 0,-1-3 1,-2 0 1,-1-2 0,3 0 0,1 0-1,3 0 1,-1 0-1,0 0-1,-1 0 1,0 0-1,-2 0 0,3 0 0,0 0 1,1 0-1,-1-1 0,0-1 0,-1 0 0,-1-1 0,0-2 1,1 0-1,1-1 0,1-2 0,2 0-1,1-2 1,2 0 0,3-1 0,-1-1 0,1 1 0,1-1-2,-1 0 1,-1 1-1,0 1 1,-1 0-1,-1 2 1,-1 1 0,-1 0 0,-1 2-1,-1 1-1,0-1 1,1-2 0,0-2 1,2-2 0,0-2 0,-3-1 0,-2-3 0,-1-1 0,-3-2 0,-5 0-1,-3 1 0,-4-1-1,-2 0 0,0 1 1,-1-1 0,1 2 0,0-2 1,-2 1 0,-1-1 0,0 1 1,-2-2-1,-1 0 1,0-1-1,-1-1 1,-1 0 0,0-1 0,0 1 0,0-1 1,0 1-1,0 1 1,0 1-1,0 1 0,-2 0 0,-2-1 1,-4-1 1,-2-1 1,-2 0-1,-2 1 0,0 1 0,-1 1 0,-1 0-1,-1 1 0,-1-1 0,-1 1 1,-2-2-2,-2 0-1,-1-1-2,-2-1-1,-3 0-1,-1-1 1,-3 1 1,-1-1 1,-1 1 0,0 0 2,-1 0-1,1-1 2,-1 0 0,-3-1 1,-1-1 1,-2 0 1,0-1 1,3 2-1,0 3 2,3 2-1,2 0 1,2 2 0,1 1 1,3 1 1,-1 1-1,-1 1-1,-2 0-1,-2 2-1,-2 1-1,1 2-1,0 3 0,-1 1-1,0 1-1,0 0 1,-2 0-1,-1 0 1,-1 2-1,-2 4 0,-2 4 0,-2 4 0,0 1-1,2 1 0,2 0 1,1 0-1,2 0 1,0 1 0,0 1 0,0 2 2,-1-1-1,-1 1 2,-1 0 0,0-1 0,-1 1 1,0 2 0,0 0 0,0 1 0,0 1 0,-2 3 2,0 1 0,-2 3 1,2-1 1,4 0 1,4-1-1,3-1 1,5-1 0,3 1 0,5-1 0,3 1-1,3 0 0,1 2 0,1 3-1,0 1 1,2 2-1,1-1 0,0 0-1,2 1-1,0-1 1,0 2-1,1 1 0,-1 1 0,0 0 0,0 0-1,0 0 0,0 1-1,1 0 0,1 0 0,0 2 0,2 1 0,0-2 0,2-3 0,0-2-1,2-3-1,3-2 0,6 1-2,5-1-1,7 1-2,7-3 0,9-3-1,8-5 0,10-3 0,9-3-2,13-1-4,11 0-4,12-2-4,-4-1-7,-19-1-10,-17 0-11,-19-1-10</inkml:trace>
</inkml:ink>
</file>

<file path=ppt/ink/ink113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1:21:48"/>
    </inkml:context>
    <inkml:brush xml:id="br0">
      <inkml:brushProperty name="width" value="0.022" units="cm"/>
      <inkml:brushProperty name="height" value="0.022" units="cm"/>
      <inkml:brushProperty name="color" value="#F2395B"/>
    </inkml:brush>
  </inkml:definitions>
  <inkml:trace contextRef="#ctx0" brushRef="#br0">64462 9093 999,'-9'-42'-1,"0"14"-3,-2 11-2,2 11-3,-2 7-2,4 2 0,2 2 0,4 2-1,1 1-2,0 1-5,0 1-4,0 1-6</inkml:trace>
</inkml:ink>
</file>

<file path=ppt/ink/ink113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1:21:50"/>
    </inkml:context>
    <inkml:brush xml:id="br0">
      <inkml:brushProperty name="width" value="0.0607" units="cm"/>
      <inkml:brushProperty name="height" value="0.0607" units="cm"/>
      <inkml:brushProperty name="color" value="#F2395B"/>
    </inkml:brush>
  </inkml:definitions>
  <inkml:trace contextRef="#ctx0" brushRef="#br0">50547 25424 362,'-8'-8'2,"0"2"4,1 1 3,-1 0 5,1 0 3,2 1 4,2-2 2,2-1 4,2-1 1,4 2 2,2 0-1,4 2 1,1 1-2,1 0-5,1 1-5,1 2-4,1 0-4,2-2 0,0-1-2,1 0 0,2-1-1,3-1-1,3-1 1,3-1 0,2 0-1,0 2 1,2 2 0,1 2 1,1 1-1,1 0 2,0 0 0,2 0 0,0 1 1,-2 2-1,0 2 0,-1 2-1,-1-1 0,1-1-2,-1-2 0,0-2-2,0-1 0,-1 0-1,-1 0 0,-2 0-1,-1 0 0,-2 0-1,-1 0-1,-3 0 0,0 0 0,-1 1 2,1 2 1,-1 0 2,0 2 1,-1 0 0,-1 1 1,0 2 1,-1-1-1,1-1 1,1 0-1,1-2 0,1 0-1,3-2-1,1 0-1,3-2-2,1-1-1,2-4 1,2-2-1,3-3 1,-1-1-1,-2 2 0,-2 2-1,-1 2-1,-2 1 0,1 1 0,-1-1 0,0 1 1,0-1 0,-1 2 0,-1 0 1,-1 2 1,1 0 0,2 2 1,4 0-1,3 2 1,2-1 0,0-1 0,2 0-1,1-2-1,1 0 1,2 0-1,2 0 0,2 0-1,1 0 1,0 0 0,0 0 0,0 0 1,-1 0-1,0 0-3,-2 0-1,-1 0-2,-1 0 0,-2 0-1,-2 0 1,-2 0 0,-2 0 0,-1 0-1,-3 0 0,-2 0 0,-1 0-1,-3 0-1,-2 0 1,-1 0-2,-3 0 1,-1 1 0,-2 2 0,-2 0 1,-1 1-1,1 0-3,1 0-1,1 0-1,2-1-4,3 0-3,3-2-3,3 0-4,3-2 0,2 0 2,4-2 2,3 0 3,-2-1-5,-7 0-13,-7 0-12,-7 0-13</inkml:trace>
</inkml:ink>
</file>

<file path=ppt/ink/ink113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1:21:51"/>
    </inkml:context>
    <inkml:brush xml:id="br0">
      <inkml:brushProperty name="width" value="0.05101" units="cm"/>
      <inkml:brushProperty name="height" value="0.05101" units="cm"/>
      <inkml:brushProperty name="color" value="#F2395B"/>
    </inkml:brush>
  </inkml:definitions>
  <inkml:trace contextRef="#ctx0" brushRef="#br0">78727 25101 431,'-6'-8'0,"2"2"2,4 1 0,3 0 1,1 2 3,1 0 4,2 2 5,0 0 5,2 1 1,3 0 0,4 0-1,2 0 0,2 1-2,3 0-1,1 2-2,3 0-2,1 0 0,3 0 0,1-2 0,2 0 1,3-1 0,5 0-1,3 0-2,4 0 0,3-1 0,3 0-1,4-2 1,2 0 1,3-1-1,3 0 0,4 0-2,2 0 0,0 1-1,0 0 1,0 2-1,-2 1 0,-3 0 0,-3 0-3,-4 0-1,-5 0-3,-2 0-1,-1 1-1,0 2 0,-2 0-1,1 1 1,2 0 0,2 0 3,2 0 0,0-1 1,-1 0 0,0-2 0,-2 0 0,-1-1 0,0 0 1,-2 0 2,0 0 0,-1-1 0,0 0 0,0-2-1,0 0-1,-1 0 0,-1 0 0,0 2-1,-1 0 0,-3 1 0,0 0-1,-3 0-1,-2 0 0,-1 0-1,1 0 2,-1 0 0,0 0 0,0 0 1,0-2 1,1 0-1,-1-2 1,0 0 0,0-2-1,0 0 0,1 0 0,-1-2 0,2 2-1,1 1 1,0 0-1,1 1 0,-2-2-1,0 0 0,-1-1 0,-2-1-1,-2 2 1,-2 1-1,-1 0 0,-2 1 0,1 0 1,-1 0 0,0 1 0,1-1 0,-1 2 1,1 0-1,-1 2 0,1 0-1,0 0 1,2 0-2,1 0 1,1 0 0,2 0-1,3 0 1,0 0 0,2 0-1,0 0 1,0 0 0,0 0-1,1 0 1,1 0 0,0 0 0,2 0 0,-1 0 0,0 0-1,-2 0 1,0 0 0,-2 0-1,0 0 1,-1 0-1,-1 0 0,-2-1 0,0-1 1,-1 0-1,-1-1 1,-2-1-1,0 3 1,-1-1-1,-1 2 1,-2 0 0,-1 0-1,-3 0 1,-1 0 0,-2 0 0,1 0-3,-1 0 0,1 0-3,-1 0 1,-1 0 0,-1 0 1,-1 0 1,-1 0 1,-1 0-1,-1 0-1,0 0 1,-2 0-1,1 0-1,0 0-1,-1 0-2,-2-2-6,-6-2-12,-6-4-13,-6-2-13,-3-1-7,0 3-4,0 1-2,1 2-4</inkml:trace>
</inkml:ink>
</file>

<file path=ppt/ink/ink113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3:03:06"/>
    </inkml:context>
    <inkml:brush xml:id="br0">
      <inkml:brushProperty name="width" value="0.04146" units="cm"/>
      <inkml:brushProperty name="height" value="0.04146" units="cm"/>
      <inkml:brushProperty name="color" value="#F2395B"/>
    </inkml:brush>
  </inkml:definitions>
  <inkml:trace contextRef="#ctx0" brushRef="#br0">10555 50989 530,'-39'0'6,"17"-2"11,17 0 11,16-2 11,9 2 2,1-1-8,1 2-7,2 1-8,-1 0-4,1 0-3,-1 0-3,1 0-1,0-1-2,2-1 1,3 0-1,1-1 1,3-1 0,3 2 0,3 0 1,2 2 0,2-2 0,1-2-2,-1-4-1,0-2-3,-1-1 0,0 1-1,-2 0 0,-1 2 0,0 1-1,-1-1 1,-2 1 1,0-1 1,-1 1 0,-1 2 1,-1 2 1,-1 2-1,-2 2 2,-4 4-1,-2 2 1,-2 4 0,-3 0 1,1 0-1,-1 1 0,1 0-1,-1-2 1,-1-1-1,-1-2 0,0-2-1,-1-1 0,1 0 0,1 0-1,1 0 0,1-1-1,-1-1 0,1 0 0,0-1-1,-1-2 0,1-1 0,-1 0 0,1-1 0,-1-1 1,1 2-1,0 0 1,-1 2-1,1 0 1,0 0-2,-1 0-1,1 0-2,-1 0 1,-1 0 0,-1 0 0,-1 0 1,0 0 0,0 2 0,-1 0 1,1 2 0,-1 0 0,-1 0 1,-1-1 0,0 0 0,-1 1 1,3 0-1,2 0 0,2 0 1,-1 0-1,1 0 0,-2 0 0,-1 0 0,1-1 1,1-1-1,3 0 0,2-1 0,0-2 0,-2-1 0,0 0 0,0-1 0,-3-1 0,2 2 0,0 0 1,-1 2-1,0 0 2,-3 0 0,-1 0 0,-2 0 2,-1-1 0,0 0 0,-1-2 2,1 0-1,1-1 1,1 0 1,3 0-1,2 0 1,-1 1-1,-1 0-1,-2-1-1,-3 0-2,1 0 0,0 2-1,1 0 0,1 2-1,0 0 0,0 0 0,-2 0 0,-1 0 0,0 0 0,2 0 1,0 0 2,1 0 0,0 0 0,-1 0 0,-1 0-2,0 0 1,-1 0-6,0 0-6,-1 0-8,1 0-8,0 0-6,0 2-5,-1 0-4,1 2-5,1-1-1,1-1 2,3 0 3,2-1 1,-1-1 4,-3 1 2,-3 2 4,-2-1 3</inkml:trace>
</inkml:ink>
</file>

<file path=ppt/ink/ink113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3:03:07"/>
    </inkml:context>
    <inkml:brush xml:id="br0">
      <inkml:brushProperty name="width" value="0.0439" units="cm"/>
      <inkml:brushProperty name="height" value="0.0439" units="cm"/>
      <inkml:brushProperty name="color" value="#F2395B"/>
    </inkml:brush>
  </inkml:definitions>
  <inkml:trace contextRef="#ctx0" brushRef="#br0">22640 51347 501,'-8'6'-2,"2"-2"3,0-4 4,2-2 3,1-3 5,2 0 6,2-2 6,2 0 6,1 0 0,2 2-4,0 3-6,2 1-4,0 0-4,1-1 0,2 0-1,0-1-2,0-1 0,1 2-2,0 0-1,0 2-1,0 0-1,1 0-1,1 0 0,2 0-2,-1 0 1,1 0 0,0 0 0,-1 0 0,1 0 1,0 2 0,-1 0 1,1 2 1,0-1 0,1-1-1,2 0 0,0-1 0,1-1-1,1 0-1,1 0 0,1 0-1,0 0 0,-1 0 1,-1 0-1,-1 0 2,0 0-1,1 0 1,1 0 0,1 0 0,0 0-1,-1 0 1,-1 0-1,0 0 1,-1 0-1,1 2-1,1 0-1,1 1 0,0 1-1,1 0 1,-2 0 1,2 0 0,-1 0 0,1 0-2,0 0-2,-1 0-1,1-1 0,-1 2 2,1-2 1,-1 1 2,0-2 0,-1 1 1,-1-1 1,-1-2 1,0 0 0,1 2 0,1 1 1,2 0 0,-1 0 0,1 0 0,-1-2 0,1 0-1,-1-1 0,-1 0 0,-1 0 0,-1 0-1,0 0 0,1 0-1,1 0-2,1 0 0,1-1 0,-1 0 1,1-2-1,-1 0 2,1 0-1,-1 0-1,1 1-1,-1 2 0,1 0-2,1 0 1,1 0-2,1 0 0,0 0 0,-1 2 0,-1 1 0,-1 0 0,0 0 0,-1 0 1,1-2 0,-1 0 0,1-1 1,1 2 0,1 0 1,1 2 0,0-1 1,-1-1 1,-1 0 1,-1-2 0,0 0 1,-1 0-1,1 0-1,-1 0-1,1 0 0,-1 0 1,1 0-1,-1 0 0,0 1 0,-1 0 0,-1 2-2,-1 0 0,1 0 0,1 0 1,3-2-1,1 0 1,1-1-1,0 2-3,1 0-1,-1 2-3,1-1-1,-1 0 2,0-2 1,1 0 0,-1-1 2,-1 0 0,-1 0 1,-1 0-1,0 0 2,1 0 0,1 0 1,1 0 0,-1-1 1,1 0-1,-2-2 0,-1 0 0,-1-1-1,-1 2 0,-1 0-2,-1 2 0,-1-1 0,1 0-2,0-2-1,-1 0 0,0-1-2,-3 0-1,-1 0-1,-2 1-2,-1-1 0,0 2 1,-1 0-1,1 2 1,-1-1-1,-1 0-3,0-2-4,-2 0-2,0-1-6,0 0-9,0 0-9,0 1-8</inkml:trace>
</inkml:ink>
</file>

<file path=ppt/ink/ink113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3:04:43"/>
    </inkml:context>
    <inkml:brush xml:id="br0">
      <inkml:brushProperty name="width" value="0.04631" units="cm"/>
      <inkml:brushProperty name="height" value="0.04631" units="cm"/>
      <inkml:brushProperty name="color" value="#00BFF3"/>
    </inkml:brush>
  </inkml:definitions>
  <inkml:trace contextRef="#ctx0" brushRef="#br0">53519 51031 475,'-19'0'8,"8"0"16,10 0 16,8 0 16,7-1 4,6 0-7,3-2-8,7 0-7,2-1-7,4 0-5,2 0-5,3 0-6,1 0-4,-1-2-1,-3 0-2,-2-1-3,-2-1-4,-3-2-9,-3 0-7,-3-1-9,-8 1-5,-11 6-3,-12 4-4,-11 6-2,-7 3 3,-1 3 10,-1 4 12,-1 2 10,0 2 7,1 1 4,1 1 3,1 1 4,0 1 1,1 3 0,-1 1 0,1 3-2,1 1 1,2 2-1,1 2-1,3 3 0,1-2-1,2-2-1,2-4-2,3-2-2,1-3-2,2-1-4,2-3-2,2-1-2,3-3-6,4-3-7,3-3-6,5-2-7,5-7-2,5-6 2,7-9 1,4-8 4,4-5-3,0-5-4,1-3-4,-1-4-5,-2 0 0,-4 4 6,-4 4 6,-3 4 5,-5 3 5,-3 4 4,-4 5 4,-4 3 4,-5 5 15,-2 6 24,-6 6 26,-2 6 25,-5 3 3,-2 3-19,-3 1-19,-3 3-19,-3 1-12,-1 1-6,-3 0-6,-1 2-6,-2 1-3,-1 1-1,-1 0-1,-1 2 0,-1 0-4,-1-1-8,1-1-9,-3-1-7,-2-2-3,-2 0 3,-4 0 4,-3-2 2,0-2 5,0-3 2,2-3 5,0-3 2,2-3 4,4-2 4,2-4 4,3-2 4,4-3 3,3-1 3,5 0 4,3-1 3,4-2 5,2 0 9,4-1 7,3-2 8,5 1 2,8-1-6,8 0-5,7 0-6,8 0-4,9-2-3,7 0-4,7-1-3,7-1-2,4 0 0,3 0-1,5 1 0,2 0-4,3 2-5,0 2-5,4 3-6,-4-1-7,-6 2-8,-6-1-8,-8 0-8,-6 1-6,-6 2-3,-6 2-3,-6 2-3,-5 1 0,-7 0 2,-5-1 2,-6 2 3</inkml:trace>
</inkml:ink>
</file>

<file path=ppt/ink/ink113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3:04:43"/>
    </inkml:context>
    <inkml:brush xml:id="br0">
      <inkml:brushProperty name="width" value="0.04364" units="cm"/>
      <inkml:brushProperty name="height" value="0.04364" units="cm"/>
      <inkml:brushProperty name="color" value="#00BFF3"/>
    </inkml:brush>
  </inkml:definitions>
  <inkml:trace contextRef="#ctx0" brushRef="#br0">55560 51674 504,'-20'-49'35,"5"12"-4,6 11-4,6 13-4,4 5-2,2 2 2,2 0 1,2 2 2,0 7 2,-1 15 3,-1 15 4,0 15 4,-2 9-1,-2 5-5,-2 5-5,-2 5-5,-2 5-6,0 5-7,-1 4-7,-1 6-6,-1 5-10,0 6-11,1 9-10,-1 6-11,2-3-6,1-13-3,2-13-2,2-11-3,0-15 3,0-11 6,-2-13 8,0-13 7</inkml:trace>
</inkml:ink>
</file>

<file path=ppt/ink/ink113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3:04:44"/>
    </inkml:context>
    <inkml:brush xml:id="br0">
      <inkml:brushProperty name="width" value="0.03942" units="cm"/>
      <inkml:brushProperty name="height" value="0.03942" units="cm"/>
      <inkml:brushProperty name="color" value="#00BFF3"/>
    </inkml:brush>
  </inkml:definitions>
  <inkml:trace contextRef="#ctx0" brushRef="#br0">57539 51100 558,'14'-26'65,"-3"10"-10,-3 12-9,-2 11-11,-6 8-5,-8 9-4,-8 7-2,-7 8-4,-2 0-2,6-7-2,8-9-3,4-7-3,2-4-4,0-1-7,-1 1-8,-1 0-6,2-1-4,7-3-1,8-1 0,6-2-1,1 0 1,0 0 5,-2 1 2,-2 2 5,-3 1 1,-3 3 1,-2 3 1,-4 4 1,-4 2 0,-6 2-1,-5 3 0,-7 4 0,-1 0-1,2-5 0,1-3 0,3-4-1,1-4 0,2-3 1,3-3 1,1-2 1,3-4 0,4-1 2,4-2 1,4-1 1,2-2 2,0 2 3,-1 0 2,1 2 4,-1 1 3,0 3 4,-2 4 5,0 2 4,-3 4 2,-1 4-2,-2 3-1,-1 5-1,-3 0-2,0-2-2,-2-1-1,0-2-1,0-2-4,2-1-4,2-1-4,3-1-3,2-5-15,5-8-21,5-10-23,6-8-22,-1-3-4,-3 1 17,-5 2 15,-3 3 17,-3-1 7,2 0 1,-2-1-1,1-1-1</inkml:trace>
</inkml:ink>
</file>

<file path=ppt/ink/ink113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3:04:44"/>
    </inkml:context>
    <inkml:brush xml:id="br0">
      <inkml:brushProperty name="width" value="0.03402" units="cm"/>
      <inkml:brushProperty name="height" value="0.03402" units="cm"/>
      <inkml:brushProperty name="color" value="#00BFF3"/>
    </inkml:brush>
  </inkml:definitions>
  <inkml:trace contextRef="#ctx0" brushRef="#br0">58293 50968 646,'8'-9'5,"3"-4"8,2-2 9,2-3 9,0 0 4,-1 5-2,-1 3-1,0 4-1,-2 3-3,0 2-2,1 2-3,0 2-3,-2 3-3,-3 4-3,-2 3-3,-4 5-2,-2 2-6,-2 3-5,-2 0-8,-2 4-6,-2 1-7,-3 1-5,-4 1-5,0 1-6,-5-2-2,0-2 1,-1-4 1,-1-1 1,1-5 5,1-1 9,3-4 9,1-3 10,2-1 7,2-2 6,3-1 6,1 0 6,3-2 6,4-1 3,4 0 5,4-1 5,5-4 0,7-2-2,7-5-3,7-4-2,4-1-5,1-1-7,0 0-7,1 1-6,0 1-8,-3 5-8,-4 3-8,-2 4-8,-4 4-7,-5 2-8,-4 3-8,-6 3-8,-3 1 0,-2-1 9,-3 0 9,0-2 9,-2 0 6,0 0 3,0 0 3,0-1 4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2:15:24"/>
    </inkml:context>
    <inkml:brush xml:id="br0">
      <inkml:brushProperty name="width" value="0.05829" units="cm"/>
      <inkml:brushProperty name="height" value="0.05829" units="cm"/>
      <inkml:brushProperty name="color" value="#F2395B"/>
    </inkml:brush>
  </inkml:definitions>
  <inkml:trace contextRef="#ctx0" brushRef="#br0">52714 6475 377,'-1'-21'2,"0"5"4,-2 4 5,0 6 3,-2 4 5,0 4 3,-1 4 5,-2 4 4,-1 4 0,-1 7-5,-3 5-4,-2 7-4,-1 2-4,-1 0-2,-1 0-4,-1 1-3,-2-1-4,0 0-4,-1 0-4,-1 1-5,2-3-2,3-2-1,4-3 0,5-3-1,2-4-2,2-4-1,2-3-3,2-4-1,3-4 1,4-1 4,4-2 5,3-2 5,2-1 5,-2 0 4,-3 0 5,-1 0 4,-1 1 5,-2 2 4,-1 2 3,0 2 5,-1 4 1,0 7 0,0 7-2,0 7 0,-2 3-3,-1-1-5,-2-2-4,-1 0-4,-3-1-4,0-1-1,-2-1-2,0-1-2,-1-2-3,0-1-5,1-3-5,-1-1-5,0-5-8,0-7-13,0-6-12,0-8-13,1-5 1,2-3 14,3-5 13,1-3 15,2-3 8,3 3 5,4 0 4,2 1 5,2 0 4,2 0 6,0 1 5,1-1 5,2 0 3,1 1 2,3-1 0,2 1 1,1-1 0,4-1-4,3-1-2,3-1-4,1 0-2,0 1-2,0 1-4,0 1-2,-1 1-2,-5 4-3,-3 3-3,-5 4-3,-6-1-7,-8 0-14,-10-1-12,-8-1-13,-4 0 0,2 2 13,3 2 14,1 2 13,1 0 10,0-2 5,0-1 6,1-3 6,-1-1 3,2 1 1,0-1 1,2 0 0,0 1 2,0 0 4,0 2 4,0 1 4,1 2 3,0 6 4,2 4 2,1 6 4,-1 2-3,-1 3-10,0 2-8,-1 1-9,-1 4-5,2 3-3,0 4-3,2 5-2,-1 0-2,0 1-1,-2 1-2,0-1-1,0-1-2,0 0 1,1-1-2,2-1 1,0-2-1,0-3 0,0-3 0,0-3 0,2-2 0,4-1 1,4-1 0,4-1 0,2-1 0,1-2 0,1-3 0,1-1 0,3-1 0,7-2-1,5-1 0,7 0 0,6-3 1,9-4 0,10-4 2,8-4 0,2-2-3,-4-2-7,-4 0-8,-3-1-6,-7 1-16,-10 1-21,-10 2-23,-9 2-22</inkml:trace>
</inkml:ink>
</file>

<file path=ppt/ink/ink114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3:04:44"/>
    </inkml:context>
    <inkml:brush xml:id="br0">
      <inkml:brushProperty name="width" value="0.04796" units="cm"/>
      <inkml:brushProperty name="height" value="0.04796" units="cm"/>
      <inkml:brushProperty name="color" value="#00BFF3"/>
    </inkml:brush>
  </inkml:definitions>
  <inkml:trace contextRef="#ctx0" brushRef="#br0">58402 52440 458,'-22'-5'24,"6"8"11,5 6 12,5 7 12,2 4 1,2-1-7,0 1-10,2 0-7,0 0-7,0 2-3,0 3-5,0 2-3,0 0-2,2 0-2,0 1 0,2-1-2,-1-1-1,-1 0-2,0-1-2,-1-1-3,-1-1-1,0 1-2,0-1-2,0 1-2,0-2-1,0-1 0,0-3 1,0-1-1,-2-2 0,0-1-1,-3 0-1,-2-2-1,-3-3 0,-4-6-1,-4-6-2,-2-6 0,-5-5 0,-3-5 1,-3-5 2,-3-5 1,0-1-5,0 3-12,1 3-12,2 3-12,1 2-8,3 1-2,3 1-3,3 1-4</inkml:trace>
</inkml:ink>
</file>

<file path=ppt/ink/ink114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3:04:46"/>
    </inkml:context>
    <inkml:brush xml:id="br0">
      <inkml:brushProperty name="width" value="0.04278" units="cm"/>
      <inkml:brushProperty name="height" value="0.04278" units="cm"/>
      <inkml:brushProperty name="color" value="#00BFF3"/>
    </inkml:brush>
  </inkml:definitions>
  <inkml:trace contextRef="#ctx0" brushRef="#br0">60807 50694 514,'8'-16'3,"0"-2"9,0 0 6,0 0 8,-3 2 6,-2 8 6,-6 8 5,-2 8 5,-6 6-1,-6 7-8,-5 5-6,-7 7-8,-2 4-5,-3 2-4,-3 4-4,-1 2-4,0 2-1,3-1 1,5 1 1,1 0 2,4-3-6,6-5-12,7-7-12,5-6-12,7-8-11,8-10-11,8-12-10,7-10-10,3-6 1,-1-1 13,-3-1 13,-2-1 13,-1 0 12,-3 1 9,-1 1 11,-2 1 8,-2 2 9,-1 5 5,0 3 5,-2 4 5,-1 4 4,-2 4 2,-2 4 3,-2 4 2,-1 4-1,0 5-4,0 5-5,0 5-4,-1 4-2,0 4 0,-2 4 0,0 5 1,-2 1-3,0 3-6,-1 2-7,-1 2-5,-1 0-6,2 0-9,0-3-8,2 1-8,1-4-7,0-4-8,1-6-8,2-4-8,0-5-3,0-7 2,0-5 2,0-6 1</inkml:trace>
</inkml:ink>
</file>

<file path=ppt/ink/ink114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3:04:46"/>
    </inkml:context>
    <inkml:brush xml:id="br0">
      <inkml:brushProperty name="width" value="0.03311" units="cm"/>
      <inkml:brushProperty name="height" value="0.03311" units="cm"/>
      <inkml:brushProperty name="color" value="#00BFF3"/>
    </inkml:brush>
  </inkml:definitions>
  <inkml:trace contextRef="#ctx0" brushRef="#br0">61550 51588 664,'0'-16'2,"2"0"5,0 2 5,2-2 5,1 2 2,1 2 2,3 4 1,2 3 2,3 1 1,4 0 3,3 0 4,5 0 1,1 1-1,0 1-8,1 1-6,-2 0-8,0 1-4,-3-2-3,-3 0-2,-2-2-3,-3 0-4,-1 1-4,-1-2-6,-1 2-6,-1-1-8,0 0-11,-2 0-11,0 0-11</inkml:trace>
</inkml:ink>
</file>

<file path=ppt/ink/ink114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3:04:46"/>
    </inkml:context>
    <inkml:brush xml:id="br0">
      <inkml:brushProperty name="width" value="0.04421" units="cm"/>
      <inkml:brushProperty name="height" value="0.04421" units="cm"/>
      <inkml:brushProperty name="color" value="#00BFF3"/>
    </inkml:brush>
  </inkml:definitions>
  <inkml:trace contextRef="#ctx0" brushRef="#br0">62254 50605 497,'-15'-30'69,"4"17"1,3 18 2,2 18 0,2 8-4,-1 2-13,-1 1-12,-1 1-12,-2 2-13,0 4-14,-1 4-13,-1 3-14,-1 1-12,0-2-8,1-4-10,-1-2-8,1-5-4,3-8 4,1-6 3,2-6 3</inkml:trace>
</inkml:ink>
</file>

<file path=ppt/ink/ink114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3:04:47"/>
    </inkml:context>
    <inkml:brush xml:id="br0">
      <inkml:brushProperty name="width" value="0.04941" units="cm"/>
      <inkml:brushProperty name="height" value="0.04941" units="cm"/>
      <inkml:brushProperty name="color" value="#00BFF3"/>
    </inkml:brush>
  </inkml:definitions>
  <inkml:trace contextRef="#ctx0" brushRef="#br0">61531 51484 445,'-13'-43'26,"3"9"0,4 9 1,4 10-1,3 4 1,4 3 1,2 1 2,4 2 0,-1 3-2,1 2-3,-2 3-4,0 4-4,-3 2-2,-1 3 1,-2 3 1,-2 3 0,-2 3 0,-4 5-1,-2 3-2,-3 4-1,-1 2-4,0 1-5,2-1-6,1 0-5,1-2-5,2-5-3,2-5-5,2-5-4,3-5-1,6-5-2,4-4 1,5-5-1,4-7-1,1-6 0,3-7-1,1-7 0,1-2 1,-1 1 5,-1 3 4,-1 2 5,-3 1 5,-3 4 6,-4 3 6,-4 3 6,-4 5 9,-4 8 10,-4 8 11,-4 8 10,-2 2 1,2 1-7,1-2-7,0-1-8,1-1-6,1-1-3,-2-1-4,2 0-3,1-3-7,7-4-9,6-4-11,6-4-9,4-7-7,3-10-2,3-9-3,3-10-2,2-9-1,2-6 4,2-7 1,2-6 4,0-3 3,-2 4 4,-1 5 6,-3 3 4,-4 6 4,-5 8 4,-6 8 4,-6 7 3,-5 7 8,-1 3 12,-2 4 11,-2 5 12,-2 4 7,-2 8 2,-2 6 2,-1 7 2,-2 4-4,2 1-9,0 1-10,2 1-9,2 1-7,4-1-5,4 1-5,4-1-5,2 0-4,3-3-5,2-1-5,1-2-5,2-1-2,0 1 1,-1 1 0,1 1 0,-3 1 1,-3 1 0,-4 1 1,-4 1 0,-3 1 3,-1-2 5,0 2 5,-1-1 6,-3 1 4,-2 1 2,-4 1 3,-2 1 3,-3 0-1,-3 1-3,-3-1-2,-3 1-4,-3-2 0,-1 0-2,-3-1 0,-1-1-1,-2-1-8,-1-3-16,-1-1-16,0-2-15,0-3-6,3-3 6,3-3 6,3-2 6,4-3 1,4-2-2,3-2-4,4-2-2</inkml:trace>
</inkml:ink>
</file>

<file path=ppt/ink/ink114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3:04:47"/>
    </inkml:context>
    <inkml:brush xml:id="br0">
      <inkml:brushProperty name="width" value="0.0409" units="cm"/>
      <inkml:brushProperty name="height" value="0.0409" units="cm"/>
      <inkml:brushProperty name="color" value="#00BFF3"/>
    </inkml:brush>
  </inkml:definitions>
  <inkml:trace contextRef="#ctx0" brushRef="#br0">62800 52590 537,'3'-26'58,"6"9"3,5 10 4,7 10 5,5 8-5,7 5-12,5 7-12,5 6-11,4 4-14,0 3-12,0 5-14,1 4-13,-5 0-9,-7-6-5,-6-5-5,-7-4-4,-5-4-4,-1-5-3,-2-3-3,-2-4-4</inkml:trace>
</inkml:ink>
</file>

<file path=ppt/ink/ink114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3:04:49"/>
    </inkml:context>
    <inkml:brush xml:id="br0">
      <inkml:brushProperty name="width" value="0.03179" units="cm"/>
      <inkml:brushProperty name="height" value="0.03179" units="cm"/>
      <inkml:brushProperty name="color" value="#00BFF3"/>
    </inkml:brush>
  </inkml:definitions>
  <inkml:trace contextRef="#ctx0" brushRef="#br0">66511 52291 691,'-10'-9'3,"-3"-2"3,-5-2 4,-3 0 5,3 0 8,12 4 12,12 6 12,12 5 13,7 1-4,6-1-19,4 0-20,6-2-20,1 0-10,0 0 2,-1 0-1,-2 0 1,-4 0 2,-6-2 2,-7 0 2,-6-1 3</inkml:trace>
</inkml:ink>
</file>

<file path=ppt/ink/ink114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3:04:49"/>
    </inkml:context>
    <inkml:brush xml:id="br0">
      <inkml:brushProperty name="width" value="0.04042" units="cm"/>
      <inkml:brushProperty name="height" value="0.04042" units="cm"/>
      <inkml:brushProperty name="color" value="#00BFF3"/>
    </inkml:brush>
  </inkml:definitions>
  <inkml:trace contextRef="#ctx0" brushRef="#br0">68205 50592 544,'8'-9'0,"2"-2"0,0-1 0,1-3 0,1 2 6,0 4 13,0 6 14,0 5 12,0 3 1,1 3-9,1 3-10,1 4-9,0 1-9,-2 3-6,-3 2-8,-1 1-7,-2 3-1,-3 1 4,-1 2 5,-2 2 5,-3 3-6,-4 2-18,-3 4-15,-4 3-18,-4 0-2,-4-2 12,-2-2 12,-2-1 12,-3-3 8,1-3 5,-1 0 6,1-3 5,0-3 4,3-3 2,1-4 2,3-5 3,2-2 2,2-2 5,4-2 3,3-2 4,3-3 2,4-4 0,4-4-1,4-4-1,5-4-3,5-5-3,7-5-4,5-5-4,5-4-2,5-3-1,3-2-1,4-3-1,3-1-2,2 1-4,1 3-5,3 2-3,-2 3-3,-6 3 0,-6 5-1,-6 3 0,-5 5 0,-5 3 0,-5 4 1,-5 4 1,-3 4 4,-4 2 9,-3 4 8,-2 2 10,-3 3 3,-2 4 1,-2 2-1,-2 3-1,0 2 0,2 3-3,3 2-3,1 1-2,1 1-2,2-1-2,0-1-1,1-1-3,2-1-1,0-1-3,1-1-2,2-1-4,-1-1-1,-2-1 1,-3-1-1,0-1 1,-5 0-6,-2 1-9,-5 1-10,-4 1-10,-2 0-3,-1-2 4,-1-3 3,-1-1 4,0-2 1,0-2-2,2-3-1,1-1-2,2-2-1,3-4 0,2-2 1,4-3 1,2-2 2,0 0 5,2 0 6,0 0 5,1 0 4,0-2 1,0 0 3,0-1 2</inkml:trace>
</inkml:ink>
</file>

<file path=ppt/ink/ink114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3:04:50"/>
    </inkml:context>
    <inkml:brush xml:id="br0">
      <inkml:brushProperty name="width" value="0.03853" units="cm"/>
      <inkml:brushProperty name="height" value="0.03853" units="cm"/>
      <inkml:brushProperty name="color" value="#00BFF3"/>
    </inkml:brush>
  </inkml:definitions>
  <inkml:trace contextRef="#ctx0" brushRef="#br0">68457 51887 570,'1'-16'0,"0"-2"0,2 0 0,0-1 0,1 2 5,0 3 8,0 4 9,0 5 9,-1 2 5,-2 3 2,-2 4 1,-2 2 1,-4 5-1,-6 6-4,-5 5-4,-7 7-3,-4 4-5,-3 4-4,-2 4-4,-4 4-4,-3 2-6,-2 0-8,-4-1-8,-1 1-7,-2-2-4,6-4 0,2-4-1,5-3 0,5-6 1,5-5 3,7-7 3,5-5 4,4-4-7,1 0-15,0-2-14,2 0-15</inkml:trace>
</inkml:ink>
</file>

<file path=ppt/ink/ink114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3:04:50"/>
    </inkml:context>
    <inkml:brush xml:id="br0">
      <inkml:brushProperty name="width" value="0.03536" units="cm"/>
      <inkml:brushProperty name="height" value="0.03536" units="cm"/>
      <inkml:brushProperty name="color" value="#00BFF3"/>
    </inkml:brush>
  </inkml:definitions>
  <inkml:trace contextRef="#ctx0" brushRef="#br0">68900 53077 622,'9'-6'7,"1"2"17,3 4 15,2 3 16,3 3 3,3 5-6,5 5-7,3 5-8,5 4-7,5 2-11,4 4-8,5 3-10,2 0-11,-2 0-12,-2-1-12,-2-2-12,-5-2-8,-8-7-2,-7-5-2,-8-6-4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2:15:33"/>
    </inkml:context>
    <inkml:brush xml:id="br0">
      <inkml:brushProperty name="width" value="0.06142" units="cm"/>
      <inkml:brushProperty name="height" value="0.06142" units="cm"/>
      <inkml:brushProperty name="color" value="#F2395B"/>
    </inkml:brush>
  </inkml:definitions>
  <inkml:trace contextRef="#ctx0" brushRef="#br0">42105 39863 358,'-13'-6'21,"6"4"9,6 4 7,6 4 9,3 1 1,2 1-7,0 0-7,1 0-6,1-2-5,2 0-5,0 0-2,1-2-5,1-1-1,-1 0-2,1-1-1,0-2 0,0 0-1,-1 0 1,1 0 1,0 0 1,-1 1-1,1 2 1,0 2-1,-1 2-1,1 1 0,2-1-1,0 1-2,1 0-1,1-1-1,1-2-2,1-3-3,1 0-1,3-4-3,3-4-2,4-4-5,5-4-2,1-2 0,0-1 2,-1-1 3,1 0 2,-1-1 4,-3 3 4,-3 1 3,-3 2 5,-4 3 2,-1 3 0,-4 2 1,-3 4 1,-1 2-1,-1 2 1,1 2-2,0 2 1,0 0-1,1 1 1,1 0 0,1 0 1,1-1-1,-1-1-1,1 0-1,0-2-2,0 0-1,1 0 0,1 0 0,1 0 0,0 0-1,1 0 1,0-1 1,-1 1 0,1-1 0,1 1 0,1 0 0,1 0-1,1-1 0,3 0-2,1-1-2,2-2-1,2 0-2,3-2-4,1-1-3,2 0-4,2-2-1,0-2 2,2-1 0,1-2 1,-2-1 1,-3 0 0,-3 2-1,-2 1 1,-3 1 3,-3 2 7,-3 2 6,-3 2 6,-3 2 5,-1 2 1,-3 2 2,-1 2 3,-1 0-1,0-1-1,-1 0-1,1-2-2,1 0-1,1-2 1,3 0-1,1-2-1,2 0-1,-1 0-5,1 0-4,0 0-3,-2 0-4,0 0-2,-1 0 0,0 0-3,-5 2-17,-7 4-33,-6 3-32,-8 4-34</inkml:trace>
</inkml:ink>
</file>

<file path=ppt/ink/ink115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3:04:50"/>
    </inkml:context>
    <inkml:brush xml:id="br0">
      <inkml:brushProperty name="width" value="0.03923" units="cm"/>
      <inkml:brushProperty name="height" value="0.03923" units="cm"/>
      <inkml:brushProperty name="color" value="#00BFF3"/>
    </inkml:brush>
  </inkml:definitions>
  <inkml:trace contextRef="#ctx0" brushRef="#br0">72300 50294 560,'0'-22'35,"2"3"-4,0 3-3,2 3-5,2 2 1,4 4 3,3 2 3,5 4 4,2 3 0,4 4-4,3 4-2,3 3-4,-1 4-2,-3 2-2,-6 1-2,-2 2-2,-4 2-4,-4 1-9,-5 1-7,-2 1-7,-7 1-12,-8 1-15,-8 0-14,-7 1-15,-1-1-4,4-5 7,5-5 7,4-4 8</inkml:trace>
</inkml:ink>
</file>

<file path=ppt/ink/ink115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3:04:50"/>
    </inkml:context>
    <inkml:brush xml:id="br0">
      <inkml:brushProperty name="width" value="0.03974" units="cm"/>
      <inkml:brushProperty name="height" value="0.03974" units="cm"/>
      <inkml:brushProperty name="color" value="#00BFF3"/>
    </inkml:brush>
  </inkml:definitions>
  <inkml:trace contextRef="#ctx0" brushRef="#br0">71881 51543 553,'60'-23'80,"-7"4"-17,-5 3-17,-5 3-17,-6 2-12,-4 2-7,-5 2-6,-2 3-8,-4 0-2,-5 0 1,-3 0 1,-4 0 2,-3 4 4,-2 8 9,-3 8 8,0 7 7,-5 5 5,-2 1-2,-5 1 0,-4 1-2,-3 0-4,-3 0-9,-3 0-6,-2 0-9,-2 0-4,1-2 2,1 0 1,1 0 1,0-5-6,1-4-13,-1-4-14,1-6-13,0-5-4,1-4 4,1-6 5,1-4 4,3-5 1,5-5-1,4-5-2,6-5-1,4-2 4,4 1 10,4 1 10,3 1 11,3 4 6,2 4 2,0 5 3,1 5 1,1 4 7,4 4 10,3 4 11,3 4 9,0 4 4,-1 3-5,-3 5-5,-1 3-5,-4 2-7,-2 1-9,-3-1-10,-2 1-10,-5-1-6,-3-2-3,-4 0-3,-4 0-3</inkml:trace>
</inkml:ink>
</file>

<file path=ppt/ink/ink115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3:04:51"/>
    </inkml:context>
    <inkml:brush xml:id="br0">
      <inkml:brushProperty name="width" value="0.04099" units="cm"/>
      <inkml:brushProperty name="height" value="0.04099" units="cm"/>
      <inkml:brushProperty name="color" value="#00BFF3"/>
    </inkml:brush>
  </inkml:definitions>
  <inkml:trace contextRef="#ctx0" brushRef="#br0">71097 52550 536,'-36'0'4,"7"0"7,7 0 7,7 0 8,5 3 6,6 6 9,4 5 6,6 7 8,5 3 0,7 1-8,7 1-6,7 1-8,5-2-8,5 1-7,2-1-9,5-1-9,2-2-2,0-4 1,0-5 3,0-3 1,1-3-11,3-2-23,4-3-23,1 0-23,-2-4-7,-10 0 10,-10-3 10,-9-2 10</inkml:trace>
</inkml:ink>
</file>

<file path=ppt/ink/ink115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3:04:51"/>
    </inkml:context>
    <inkml:brush xml:id="br0">
      <inkml:brushProperty name="width" value="0.03478" units="cm"/>
      <inkml:brushProperty name="height" value="0.03478" units="cm"/>
      <inkml:brushProperty name="color" value="#00BFF3"/>
    </inkml:brush>
  </inkml:definitions>
  <inkml:trace contextRef="#ctx0" brushRef="#br0">74400 51085 632,'12'-35'82,"7"10"-9,9 8-10,7 8-10,6 5-10,2 1-13,4-1-12,2 0-12,-1-1-11,-5 0-7,-4-2-9,-5 0-7,-5-1-7,-5 1-5,-5-1-5,-5 0-4,-4 1-1,-2-1 4,-4 0 4,-2 1 4,-4-1 5,0 2 7,-3 0 8,-2 2 7</inkml:trace>
</inkml:ink>
</file>

<file path=ppt/ink/ink115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3:04:51"/>
    </inkml:context>
    <inkml:brush xml:id="br0">
      <inkml:brushProperty name="width" value="0.05266" units="cm"/>
      <inkml:brushProperty name="height" value="0.05266" units="cm"/>
      <inkml:brushProperty name="color" value="#00BFF3"/>
    </inkml:brush>
  </inkml:definitions>
  <inkml:trace contextRef="#ctx0" brushRef="#br0">75419 50446 417,'-15'-15'2,"2"2"2,2 2 4,3 3 2,0 0 5,0 2 6,0 0 7,0 2 7,1 4 4,0 10 2,2 8 3,1 9 3,0 5-1,1 4 0,-1 3-3,0 3-1,0 4-4,0 5-8,0 6-8,0 7-7,-1 4-8,-2 1-10,-1 3-7,-3 1-10,0-2-7,0-8-7,2-5-8,1-8-7,1-7 0,2-7 7,2-9 7,2-7 7</inkml:trace>
</inkml:ink>
</file>

<file path=ppt/ink/ink115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3:04:51"/>
    </inkml:context>
    <inkml:brush xml:id="br0">
      <inkml:brushProperty name="width" value="0.04273" units="cm"/>
      <inkml:brushProperty name="height" value="0.04273" units="cm"/>
      <inkml:brushProperty name="color" value="#00BFF3"/>
    </inkml:brush>
  </inkml:definitions>
  <inkml:trace contextRef="#ctx0" brushRef="#br0">74770 51528 514,'-3'-15'0,"-2"1"0,-5 1 0,-4 1 0,-1 1 5,1 4 7,1 2 9,0 4 8,0 4 9,-3 7 7,-3 8 8,-3 6 7,-3 6-1,-6 6-14,-5 6-11,-5 7-13,-2-1-8,-2-6-2,-1-3-3,0-5-3,1-4-1,5-3 1,2-3 0,5-3 0,4-4 0,5-3-3,5-4-2,5-4-1,6-3-4,8-2-6,8-2-4,8-2-6,8-4-4,10-4-3,10-5-4,10-5-4,3-5-1,1-3 3,-2-4 2,0-4 3,-7 0-3,-10 7-4,-11 7-5,-11 4-6</inkml:trace>
</inkml:ink>
</file>

<file path=ppt/ink/ink115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3:04:52"/>
    </inkml:context>
    <inkml:brush xml:id="br0">
      <inkml:brushProperty name="width" value="0.05145" units="cm"/>
      <inkml:brushProperty name="height" value="0.05145" units="cm"/>
      <inkml:brushProperty name="color" value="#00BFF3"/>
    </inkml:brush>
  </inkml:definitions>
  <inkml:trace contextRef="#ctx0" brushRef="#br0">75993 49514 427,'7'-15'0,"-1"1"0,-1 1 0,0 1 0,0-1 4,2 0 10,1-1 8,3-1 8,1 2 6,0 6 2,0 6 1,0 6 1,-2 6-1,-3 7-6,-3 7-5,-2 7-6,-3 3-5,0 1-4,-2-1-7,0 0-4,0-2-6,0-5-6,2-5-5,0-5-7,4-5-3,4-3 0,5-4-1,6-4 0,2-4-2,3-6-4,1-4-5,2-5-4,1-3 1,1-1 5,-1-1 7,0-1 6,-1 1 8,-5 3 10,-3 3 11,-4 2 10,-6 6 12,-8 6 12,-8 8 12,-8 6 13,-6 6 0,-7 3-11,-5 5-11,-6 3-12,-4 3-9,2-1-5,-1 0-6,0 1-5,2-3-3,6-4 0,4-3-2,5-4 0,8-4-3,10-3-6,12-3-7,10-2-5,10-4-2,7-2 1,8-4 3,8-2 2,1-2 1,-4 0 3,-6 0 1,-4 1 2,-13 3 3,-21 11 7,-20 10 5,-20 10 6,-10 4 2,2-1-3,2 2-2,2-1-3,4-1-1,4-3 1,5-4 0,5-1 1,5-4 1,5-1 2,5-3 1,4-1 1,5-3 1,4-2-1,4-4-1,4-2-1,6-3 0,7-2-2,9-2-2,7-2 0,4-1-3,0-2-3,0 0-3,0-1-4,-3 0-1,-5 0-2,-8 2-1,-4 1-2,-9 3-2,-11 8-6,-10 6-4,-11 7-5,-9 5-2,-4 3 4,-7 3 2,-6 3 2,-3 1 4,0-1 2,0-2 4,0 1 3,0-3 4,3-2 7,3-1 5,1-2 7,3-4 4,3-1-1,5-4 1,4-3 1,7-1 3,12-2 8,12-1 6,12 0 7,9-2 0,10-2-10,9-2-7,8-2-9,4-2-5,3-2 1,0-2-1,1-1-1,-2-1-4,-8 2-13,-7 2-10,-7 2-11,-5 1-11,-7 0-10,-5 0-11,-7 1-9,-4-2-1,-2 0 10,-4-2 9,-2 0 11,-3-1 6,0 0 4,-2 1 2,0-1 3</inkml:trace>
</inkml:ink>
</file>

<file path=ppt/ink/ink115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3:04:52"/>
    </inkml:context>
    <inkml:brush xml:id="br0">
      <inkml:brushProperty name="width" value="0.05435" units="cm"/>
      <inkml:brushProperty name="height" value="0.05435" units="cm"/>
      <inkml:brushProperty name="color" value="#00BFF3"/>
    </inkml:brush>
  </inkml:definitions>
  <inkml:trace contextRef="#ctx0" brushRef="#br0">76781 51378 404,'-15'-7'0,"4"1"0,3 0 0,2 2 0,0-1 4,-3-2 9,-5-2 8,-3-2 8,-1 1 6,3 3 3,2 2 4,4 4 2,3 7 3,2 13 1,4 13 2,2 13 2,2 10-4,-2 7-8,0 9-8,-2 7-9,-1 8-7,-4 8-6,-2 8-6,-3 8-7,-3 4-11,0 2-17,-1 2-17,0 3-16,-1-9-4,4-17 10,3-18 9,3-17 11,0-12 2,0-4-5,-2-5-3,0-5-4</inkml:trace>
</inkml:ink>
</file>

<file path=ppt/ink/ink115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3:04:53"/>
    </inkml:context>
    <inkml:brush xml:id="br0">
      <inkml:brushProperty name="width" value="0.03624" units="cm"/>
      <inkml:brushProperty name="height" value="0.03624" units="cm"/>
      <inkml:brushProperty name="color" value="#00BFF3"/>
    </inkml:brush>
  </inkml:definitions>
  <inkml:trace contextRef="#ctx0" brushRef="#br0">78943 50845 607,'10'-7'9,"7"0"19,5 2 20,6 1 18,2 2 3,-3 5-11,-4 6-13,-1 4-12,-5 3-11,-3-1-10,-4 0-9,-4 1-11,-5 0-11,-6 1-12,-6 1-13,-6 1-13,-3 0-4,-3-3 5,-1-1 4,-3-3 4,0-1 6,1-1 8,-2 0 8,1-2 8,1-1 4,5-2 4,3-2 3,4-2 2,3-1 9,3 2 14,1 0 13,2 2 13</inkml:trace>
</inkml:ink>
</file>

<file path=ppt/ink/ink115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3:04:54"/>
    </inkml:context>
    <inkml:brush xml:id="br0">
      <inkml:brushProperty name="width" value="0.04749" units="cm"/>
      <inkml:brushProperty name="height" value="0.04749" units="cm"/>
      <inkml:brushProperty name="color" value="#00BFF3"/>
    </inkml:brush>
  </inkml:definitions>
  <inkml:trace contextRef="#ctx0" brushRef="#br0">78918 51300 463,'-30'1'42,"3"4"-8,3 2-7,3 4-8,2 0-3,-1 1-1,0 0-1,1 0 1,1-2-3,2 1-4,4-2-4,3 0-5,2 0-4,2 3-6,2 3-5,2 3-5,1 1-1,-2 1 3,0-1 4,-1 1 3,-2 1 7,-2 3 11,-2 3 10,-2 3 10,0-2 4,1-5-4,0-7-3,2-5-4,3-4-5,6-2-6,6-2-7,6-2-7,3-3-4,3-2 0,1-4-1,3-2-1,-2-1 0,-3 1 2,-4 0 2,-4 2 2,-3 2 5,-1 6 12,0 5 10,-2 4 12,2 1-3,4-4-14,3-4-15,5-4-14,3-6-9,3-6-2,3-7-1,3-7-3,0-2 0,-4 3 2,-2 3 2,-3 3 1,-3 3 7,-3 3 9,-2 2 10,-4 4 9,-1 2 10,0 2 5,-1 4 7,1 0 6,1 2 2,2 0-1,2 4-3,1 2-2,3 1-3,1 0-4,3 0-4,2 0-4,0 0-3,-1 1-2,-1 2-3,-1 0-1,-3 1-2,-3 1-2,-4 1-1,-4 2-2,-3 1-2,-2 3 0,-2 3-2,-2 3-2,-4 1 0,-6 1-1,-5-1 0,-7 0-1,-2-2 0,-1-1 1,1-4-1,0-3 1,0-3-4,2-1-9,3-2-7,1-2-8,2-4-2,1-2 4,1-6 5,1-2 4,2-5 3,4-4 1,4-4 2,5-3 2,4-4-1,9-3-2,8-3-3,7-1-1,5-3-5,1 1-2,1 1-5,1 1-4,-4 3-2,-6 5 2,-7 5 2,-6 5 0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2:15:41"/>
    </inkml:context>
    <inkml:brush xml:id="br0">
      <inkml:brushProperty name="width" value="0.04387" units="cm"/>
      <inkml:brushProperty name="height" value="0.04387" units="cm"/>
      <inkml:brushProperty name="color" value="#F2395B"/>
    </inkml:brush>
  </inkml:definitions>
  <inkml:trace contextRef="#ctx0" brushRef="#br0">44210 47424 501,'0'-21'5,"2"5"11,0 5 10,2 5 11,0 3 3,0 3-1,-1 4-1,1 2-3,0 3-3,-2 4-4,0 2-6,-2 3-4,-2 2-4,-4 1-4,-4 1-3,-3 1-4,-4 1-4,-2-1-3,-1 1-4,-3-1-4,0 0-2,1-3 0,1-1-1,2-2-1,0-3 0,3-1 2,1-2 1,2-2 1,5-4 2,6-5 1,8-4 0,6-5 2,6-4 1,5 0 0,4-1 1,6-1 1,1 1 1,-1 2 3,-3 4 4,-1 3 2,-4 1 1,-5 2 0,-5 0-1,-5 2-1,-4 2 0,-6 6 0,-4 4 0,-5 5 1,-5 3-1,-4-1-3,-4 1-3,-3 0-3,-2-1-1,1 0-1,1 0 0,1 1-2,2-3 2,5-3 0,4-4 3,3-4 1,8-5 1,10-6 2,10-6 1,12-5 1,4-3 1,-3 2 3,-3 2 2,-3 3 3,-4 3-1,-5 5-3,-5 4-3,-4 5-3,-7 5-1,-6 4-2,-7 3 1,-7 5-2,-5 2 0,-2 2-3,-1 3-1,-2 1-2,-1 0-1,1-1 1,2-3 0,0-1 0,2-3 1,3-1 2,3-3 0,3-1 2,2-3 1,2-2 3,2-4 2,3-3 3,1-2 3,2-4 2,2-2 2,2-3 3,4-4-1,7-2-2,8-3-2,6-3-4,5-2-1,2 1 0,4-1 0,3 0 0,1 1 0,0 1 0,0 1 1,0 1 1,-1 1 1,-1 1-1,-3 0 1,-2 2 0,-1 1-1,-1 2 1,-1 3-1,-1 1 0,-3 1 1,-2 2 0,-3 0 2,-3 2 1,-1 0 0,0 0-1,-1 0-1,1 0 0,-1 0-3,-1 0-1,0 0-3,-2 0-1,-5 3-15,-10 7-24,-10 8-26,-9 6-25,-6 2-5,1-3 15,-1-3 16,1-3 15,2-3 11,5-1 6,5-2 8,5-2 7</inkml:trace>
</inkml:ink>
</file>

<file path=ppt/ink/ink116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3:04:54"/>
    </inkml:context>
    <inkml:brush xml:id="br0">
      <inkml:brushProperty name="width" value="0.03339" units="cm"/>
      <inkml:brushProperty name="height" value="0.03339" units="cm"/>
      <inkml:brushProperty name="color" value="#00BFF3"/>
    </inkml:brush>
  </inkml:definitions>
  <inkml:trace contextRef="#ctx0" brushRef="#br0">83300 49177 658,'12'-6'9,"9"2"16,9 4 17,9 3 17,0 4 3,-3 7-9,-5 7-12,-5 7-9,-6 3-14,-7 1-17,-6-1-18,-8-1-18,-4 0-10,-3-3-3,-4-3-3,-2-3-4,-1-2 2,1-3 7,1-1 8,0-2 7</inkml:trace>
</inkml:ink>
</file>

<file path=ppt/ink/ink116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3:04:55"/>
    </inkml:context>
    <inkml:brush xml:id="br0">
      <inkml:brushProperty name="width" value="0.04875" units="cm"/>
      <inkml:brushProperty name="height" value="0.04875" units="cm"/>
      <inkml:brushProperty name="color" value="#00BFF3"/>
    </inkml:brush>
  </inkml:definitions>
  <inkml:trace contextRef="#ctx0" brushRef="#br0">81805 50609 451,'9'-14'8,"0"3"-1,1 3-2,2 2 0,-3 4 3,-5 4 10,-4 4 8,-6 4 9,-6 3 3,-9 3-6,-8 3-5,-9 3-5,-4 1-4,3-1 0,3-1 0,4 0-2,8-4-3,16-1-7,16-4-7,16-3-6,10-3-4,6-1-1,6-2 0,6-2-1,0-2 0,-3 0 1,-4-2 2,-4 0 0,-5 0 2,-7 1 2,-7 1 1,-7 0 2,-7 3 2,-8 1 3,-8 5 2,-8 2 2,-7 2 2,-7 3 0,-6 2 1,-8 2 1,-4 1-1,0 1 0,-1 1-2,-1 1 0,0 1-1,2 1-3,2 1 0,2 1-3,3-1 0,4-2 0,3-1-1,5-2 1,3-4 3,5-1 6,3-4 5,5-3 6,7-1 2,14 0 0,12 0 0,13 0 0,9-2-2,7-2-3,8-4-4,6-2-4,5-4-3,5-2-5,3-3-4,4-4-4,-2 1-2,-9 3 1,-9 3-1,-8 2 1,-10 2-5,-6 0-12,-9 0-12,-7 1-11,-7-2-4,-5-2 4,-4-2 3,-6-2 3,-4-2 3,-3-5 2,-5-4 2,-4-3 2,-1-2 4,1 3 7,1 1 5,1 3 8,0 1 2,1 3 3,-1 1 0,0 2 2,1 3 7,3 2 10,1 4 10,2 3 12,2 2 9,0 2 5,2 2 6,1 1 6,-1 4-1,0 6-9,-2 4-10,0 5-8,-3 3-6,-3 3-3,-5 1-4,-4 2-3,-4 2-1,-5 3-3,-4 1 0,-6 2-1,-2-1-10,-3-1-15,-2-2-16,-2-1-17,3-5-4,8-6 4,8-5 6,7-6 5</inkml:trace>
</inkml:ink>
</file>

<file path=ppt/ink/ink116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3:04:55"/>
    </inkml:context>
    <inkml:brush xml:id="br0">
      <inkml:brushProperty name="width" value="0.03868" units="cm"/>
      <inkml:brushProperty name="height" value="0.03868" units="cm"/>
      <inkml:brushProperty name="color" value="#00BFF3"/>
    </inkml:brush>
  </inkml:definitions>
  <inkml:trace contextRef="#ctx0" brushRef="#br0">83200 53200 568,'31'1'62,"-1"4"0,-3 2 0,2 4 0,-1 2-6,1 2-11,0 4-11,2 3-12,-3 0-7,-4-4-7,-5-2-4,-4-2-7</inkml:trace>
</inkml:ink>
</file>

<file path=ppt/ink/ink116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3:04:55"/>
    </inkml:context>
    <inkml:brush xml:id="br0">
      <inkml:brushProperty name="width" value="0.04039" units="cm"/>
      <inkml:brushProperty name="height" value="0.04039" units="cm"/>
      <inkml:brushProperty name="color" value="#00BFF3"/>
    </inkml:brush>
  </inkml:definitions>
  <inkml:trace contextRef="#ctx0" brushRef="#br0">85797 50155 544,'7'-14'0,"-1"3"0,0 2 0,-2 4 0,3 2 10,6 2 19,5 2 19,7 2 20,-1 4 3,-5 7-14,-6 7-13,-6 8-14,-7 3-7,-8 4-2,-8 3-2,-7 2-2,-7 3-4,-3-1-7,-4 3-7,-4 0-7,1-2-7,6-7-10,5-8-10,7-5-8,3-8-7,1-3 0,1-6-2,1-4-1,1-5 3,2 0 8,2-3 8,3-2 7,1-1 6,2-2 3,2 0 2,2-1 3</inkml:trace>
</inkml:ink>
</file>

<file path=ppt/ink/ink116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3:04:56"/>
    </inkml:context>
    <inkml:brush xml:id="br0">
      <inkml:brushProperty name="width" value="0.04496" units="cm"/>
      <inkml:brushProperty name="height" value="0.04496" units="cm"/>
      <inkml:brushProperty name="color" value="#00BFF3"/>
    </inkml:brush>
  </inkml:definitions>
  <inkml:trace contextRef="#ctx0" brushRef="#br0">84770 50701 489,'18'-18'5,"-7"13"11,-10 10 10,-8 13 11,-7 7 5,-5 3-1,-5 3-1,-5 3-1,-2 1-4,1 2-6,1 1-6,1 0-6,3-1-4,2-3 0,3-5-2,3-4 0,1-1-1,1 1 1,-1 1 0,0 1 1,2-2 0,5-3-1,3-5 0,4-3-1,7-5-10,13-5-20,12-4-19,11-5-21,4-3-5,-3 0 9,-2 0 8,-3 0 8,-4 2 8,-4 1 6,-3 2 5,-5 2 7,-4 3 5,-4 5 5,-6 6 6,-4 4 5,-7 3 4,-6 3 3,-7 1 4,-7 3 3,-5 0 1,-1-1-3,-3-1-1,-1-1-3,-1-2-3,3-1-2,-1-3-2,1-1-4,2-3 0,1-1 0,3-2 1,1-2 1,3-2 1,3-2 3,3-3 3,3 0 3,2-4 0,4-2 0,2-4-1,4-2 0,6-4-1,9-5 0,11-5 0,9-5-1,9-5-4,6-5-9,8-4-8,5-5-9,4-6-7,-1-4-5,0-5-7,-2-5-5,-1-1-1,-1 2 5,0 1 5,-2 2 5,-2 5 8,-3 7 11,-3 6 10,-2 8 12,-6 6 8,-8 7 6,-7 6 7,-8 9 5,-12 7 2,-15 11-4,-14 11-4,-14 11-3,-7 5-4,3 1-3,3-1-4,4 0-2,3-1-4,6-1-4,7-3-5,6-1-3,7-5-3,8-4-2,8-4-3,10-6-3,3-4-5,-3-2-8,-3-4-8,-2-2-9,-5 0 0,-3 6 7,-4 4 8,-4 5 7,-5 4 6,-8 3 6,-6 4 5,-7 2 5,-2-2 4,3-2 3,3-5 2,3-3 3,6-3-1,7-1-7,8 0-4,7-2-7,5-1-3,3-2-3,2-3-2,1 0-2,-2 0 1,-6 4 5,-8 3 5,-7 5 5,-4 1 2,-3-1-2,-4-1-1,-2 0-2,-6 1-6,-11 5-9,-8 5-9,-11 5-9,-5 0-3,0-3 4,0-5 3,0-3 3,2-3 6,2-1 7,4-1 7,2 0 6,6-2 8,6-3 8,7-1 7,8-2 9,5-1 5,6 0 2,6 0 1,6 0 3,7-1-4,7 0-5,8-2-7,8 0-6,6-2-6,2 0-2,4-2-3,3 0-4,-1-1-2,-2 0-3,-4 0-2,-2 0-2,-2 0-2,0-2-1,1 0 1,-2-1-2,-1 0-3,-2 2-6,-3 2-7,-3 2-6,-3 1-11,-3 0-15,-3 0-16,-3 0-16</inkml:trace>
</inkml:ink>
</file>

<file path=ppt/ink/ink116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3:04:58"/>
    </inkml:context>
    <inkml:brush xml:id="br0">
      <inkml:brushProperty name="width" value="0.0437" units="cm"/>
      <inkml:brushProperty name="height" value="0.0437" units="cm"/>
      <inkml:brushProperty name="color" value="#00BFF3"/>
    </inkml:brush>
  </inkml:definitions>
  <inkml:trace contextRef="#ctx0" brushRef="#br0">89662 49524 503,'27'-14'6,"9"1"11,7 2 12,8 2 12,-2 3 1,-7 2-9,-9 4-11,-9 3-8,-6 3-7,-5 5-2,-3 5-3,-4 5-3,-8 4-3,-14 1-6,-12 3-4,-12 1-6,-10 1-2,-5-1 1,-7-2 1,-5 1 0,-2-4 2,6-3 3,5-1 4,4-4 3,6-3 3,4-3 2,6-3 3,5-2 2,4-2 0,5 0 0,5 0-2,4 0 0,5 0 5,1 1 13,2 2 12,2 0 12,3 2 3,2 2-5,3 1-5,4 3-5,1 2-3,0 3-2,-1 3-1,1 3-1,-1 3-3,-4 1-4,-3 2-2,-2 3-4,-4 0-2,-4 0 0,-3 0-1,-5 1-1,-1-3 1,3-4-2,1-3 1,2-5 0,3-7-12,5-12-22,2-12-24,6-11-22,4-9-7,7-3 12,7-4 11,7-4 11,5-1 8,1 3 6,2 3 5,2 4 6,2 3 7,3 5 8,4 5 10,3 5 9,2 2 7,2 2 4,1 1 5,3 0 5,-1 3 2,-4 1-1,-5 2-1,-3 2 0,-5 1-2,-5 2-2,-7 0-2,-5 2-1,-6 0-2,-3 3-3,-4 2-1,-4 2-2,-4 1-3,-4 1-1,-4 1-3,-4 2-2,-4 0-3,-5 3-3,-5 2-3,-5 1-4,-4 1-3,-1-1-1,-2-1-2,-2-1-2,0-2-3,2-4-6,2-5-4,2-3-6,1-6-3,4-7-1,4-9-2,2-8-1,3-5 0,4-2 5,4-4 2,5-3 4,2-1 4,6 2 4,2 0 5,5 1 3,3 2 4,2 3 5,1 4 3,3 2 3,-1 3 7,-5 6 8,-3 6 7,-4 4 9,-3 5 5,0 6 2,-2 4 3,0 8 3,-3 4-3,-4 1-8,-4 3-7,-4 1-8,-2 2-7,-1-1-4,-1 0-6,-1 1-4,1-2-6,5-3-7,2-3-8,6-3-6,3-3-4,4-4 1,3-5-1,6-2 0,3-4 0,5-1-3,5 0-2,5-1-2,1-1 2,-3 0 8,-4 0 7,-1 0 8,-5 1 6,-3 4 6,-4 2 6,-4 4 6,-4 1 2,-2 1 1,-4 2 0,-2 0-1,-5 2 0,-8 1 1,-6 3 1,-6 2-1,-6 1 0,-3 3-4,-3 1-3,-2 3-3,-1-2-2,4-1-3,2-4-2,3-3-2,4-3-2,1-3-1,1-3 0,3-2-2,1-3 1,3 0 0,1-2 0,3 0 2,2 0 8,4 4 17,4 1 17,5 4 16,1 3 5,2 2-8,0 1-9,2 3-7,0 1-6,0-1-3,0 1-2,0-1-3,-1 1-4,0 0-6,-2-1-4,0 1-7,4-6-15,10-11-26,9-10-25,11-11-25,5-7-4,4-1 20,3-3 19,2-1 20,2 1 15,3 3 9,2 5 10,2 3 10,1 4 7,-2 4 4,-1 1 5,0 4 3,-3 1 3,-4 0 1,-5 0 2,-2 0 0,-6 1 0,-6 0-3,-5 2-2,-6 1-3,-9 2-3,-9 5-6,-9 6-6,-11 3-4,-6 3-7,-3-1-5,-2-1-5,-3-1-6,-3-1-3,-1-1 1,0 0 0,-2-2-1,1-1 2,2-1 1,2 0 2,1-2 2,4-1 2,4-2 3,3-2 5,5-2 2,4 0 6,6 4 6,6 2 5,6 3 6,3 2 1,0 0-4,0 0-5,0-1-3,-1 2-6,0 0-6,-2 1-6,0 1-6,0-2-7,3-6-9,4-6-7,2-6-9,2-3 1,0-2 10,0 0 11,-1-1 9</inkml:trace>
</inkml:ink>
</file>

<file path=ppt/ink/ink116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3:04:59"/>
    </inkml:context>
    <inkml:brush xml:id="br0">
      <inkml:brushProperty name="width" value="0.04697" units="cm"/>
      <inkml:brushProperty name="height" value="0.04697" units="cm"/>
      <inkml:brushProperty name="color" value="#00BFF3"/>
    </inkml:brush>
  </inkml:definitions>
  <inkml:trace contextRef="#ctx0" brushRef="#br0">90439 52885 468,'1'-15'2,"4"1"3,1 0 4,4 2 3,0 1 5,-2 1 5,-4 0 5,-2 2 7,-2 4 2,2 8 3,0 8 2,2 7 2,-1 7 0,-1 3-3,0 4-3,-1 5-2,-3 4-5,0 8-6,-3 6-6,-2 7-7,-3 9-5,-4 9-5,-2 10-7,-6 10-4,-1 3-7,1-2-6,1-1-5,1-2-7,3-5-6,3-8-5,4-7-6,5-9-5,1-10-1,0-12 5,0-14 4,0-11 5</inkml:trace>
</inkml:ink>
</file>

<file path=ppt/ink/ink116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3:04:59"/>
    </inkml:context>
    <inkml:brush xml:id="br0">
      <inkml:brushProperty name="width" value="0.03054" units="cm"/>
      <inkml:brushProperty name="height" value="0.03054" units="cm"/>
      <inkml:brushProperty name="color" value="#00BFF3"/>
    </inkml:brush>
  </inkml:definitions>
  <inkml:trace contextRef="#ctx0" brushRef="#br0">94800 49556 720,'25'-22'4,"3"3"9,3 3 8,3 3 10,-3 3 2,-5 4-3,-5 4-3,-6 4-2,-4 4-2,-1 4-1,0 3-1,-2 5-1,-3 3-10,-6 3-20,-6 3-20,-6 2-18,-3 0-8,-1-3 7,-1-5 7,-1-3 6,0-4 4,2-1 2,4-2 3,0-2 3</inkml:trace>
</inkml:ink>
</file>

<file path=ppt/ink/ink116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3:05:00"/>
    </inkml:context>
    <inkml:brush xml:id="br0">
      <inkml:brushProperty name="width" value="0.04179" units="cm"/>
      <inkml:brushProperty name="height" value="0.04179" units="cm"/>
      <inkml:brushProperty name="color" value="#00BFF3"/>
    </inkml:brush>
  </inkml:definitions>
  <inkml:trace contextRef="#ctx0" brushRef="#br0">93565 50435 526,'-27'-6'50,"7"4"-3,8 4-1,8 4-3,6 3-2,2 1-4,4 3-4,2 2-2,2 2-3,-1 3-2,1 3-2,0 3 0,-2 2-5,-4 1-5,-4 0-6,-4 2-5,-3-3-6,0-4-2,-2-5-4,0-4-3,-3-3-4,-3 3-7,-5 1-6,-4 3-5,1-5-8,3-10-10,4-12-10,5-10-9,4-7 2,8-4 15,6-5 14,7-3 15,6-1 8,5 3 4,5 1 4,5 1 3,-1 5 3,-8 7 0,-6 7 2,-6 7-1,-1 2 5,7-2 6,7-2 7,7-2 7,3 1 6,5 1 6,2 2 8,4 2 6,-2 2 1,-4 0-3,-5 2-4,-5 0-3,-6 2-5,-6 2-5,-5 2-6,-6 2-5,-6 1-3,-6 2-2,-6 0-1,-6 1-1,-6 2-4,-7 3-6,-7 3-6,-6 4-7,-6 1-4,-4 2-1,-4 3-1,-4 0 0,2 0-1,7-3 2,6-5 2,8-3 1,4-4 4,5-2 6,3-4 7,5-3 6,6-2 4,10 0 3,9-2 1,11 0 3,7-3-4,5-4-9,5-4-10,4-3-9,1-2-6,-5 2-2,-6 3-2,-4 1-2,-5 0-2,-3-2-5,-5-2-4,-3-1-4,-4-2-3,-6-1 1,-4-1-1,-5-1 0,-4-1 3,-2-3 8,-2-1 8,-1-3 8,-1 1 5,2 1 2,4 3 2,0 2 1,2 1 4,2 2 4,3 2 3,1 3 4,1 3 9,2 6 15,0 6 16,2 6 14,-1 5 3,0 5-11,-2 5-11,0 5-11,-2 4-7,-2 2-3,-2 4-5,-1 3-3,-2 0-5,0-1-6,0-1-5,1 0-7,-1-2-5,0-4-5,0-2-5,1-3-5,0-4-5,2-5-6,2-5-4,2-4-5</inkml:trace>
</inkml:ink>
</file>

<file path=ppt/ink/ink116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3:05:00"/>
    </inkml:context>
    <inkml:brush xml:id="br0">
      <inkml:brushProperty name="width" value="0.04725" units="cm"/>
      <inkml:brushProperty name="height" value="0.04725" units="cm"/>
      <inkml:brushProperty name="color" value="#00BFF3"/>
    </inkml:brush>
  </inkml:definitions>
  <inkml:trace contextRef="#ctx0" brushRef="#br0">94143 50571 465,'7'-9'2,"1"-2"5,0-2 4,0-1 5,-1 3 9,-1 10 16,0 10 16,-2 10 15,-2 6 1,-6 6-14,-4 5-14,-5 5-14,-5 3-9,-3 4-4,-5 1-4,-3 5-4,-3 2-3,-1 3 0,0 3-1,-1 4 0,0-3-2,3-7-2,3-6-3,3-8-2,4-6-2,5-2-2,4-5-1,6-3-1,6-4-3,8-1-4,8-3-4,7-1-3,4-3 0,1-1 4,-1-2 4,1-2 5,-2-1 1,-1 0-2,-4 0-1,0-1-2,-3 1-1,-3 0 2,-3 0 1,-2 0 0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2:15:41"/>
    </inkml:context>
    <inkml:brush xml:id="br0">
      <inkml:brushProperty name="width" value="0.05723" units="cm"/>
      <inkml:brushProperty name="height" value="0.05723" units="cm"/>
      <inkml:brushProperty name="color" value="#F2395B"/>
    </inkml:brush>
  </inkml:definitions>
  <inkml:trace contextRef="#ctx0" brushRef="#br0">44251 49850 384,'-15'7'0,"2"-2"2,2-3 0,3 0 1,1-1 9,2 1 17,2 3 18,2 2 17,1 2 3,2 0-11,0 1-11,2 2-10,-1 1-7,-1 3-3,0 3-1,-1 3-3,-1 1-2,2-2-1,0 0-3,1-1-1,1 1-1,0 1-1,0 3-1,0 1 0,-1 1-1,0-1-2,-2-1-1,0-1-1,-1 0-1,0-1-2,0 1-1,0-1-2,0-1 0,0-2 0,0-1 1,0-2 0,-2-1-3,-2-1-6,-3 1-4,-4 0-6,-3-6-6,-7-11-11,-5-10-8,-7-11-10,-1-6-2,2-3 5,1-1 5,4-2 5,0 0 4,1 2 3,1 1 4,1 3 2,2 2 5,1 3 4,2 3 5,3 3 5,1 2 4,2 2 4,2 3 4,3 1 4,1 3 7,2 6 9,2 4 8,2 6 10,1 2 2,2 3-4,0 2-4,2 1-3,0 3-5,0 0-6,-1 1-6,2 1-5,-1-1-9,1-1-10,2-3-12,0-1-10,1-3-4,2-3 3,0-3 2,1-3 2</inkml:trace>
</inkml:ink>
</file>

<file path=ppt/ink/ink117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3:05:00"/>
    </inkml:context>
    <inkml:brush xml:id="br0">
      <inkml:brushProperty name="width" value="0.04414" units="cm"/>
      <inkml:brushProperty name="height" value="0.04414" units="cm"/>
      <inkml:brushProperty name="color" value="#00BFF3"/>
    </inkml:brush>
  </inkml:definitions>
  <inkml:trace contextRef="#ctx0" brushRef="#br0">94187 51815 498,'0'-16'0,"2"2"0,0 1 0,2 1 0,0 5 12,0 10 24,-1 10 25,1 9 24,-1 6 3,-4 3-17,-2 1-16,-3 3-18,-5-1-12,-4 0-7,-5-1-8,-5-2-6,-3 0-6,-1 0-2,-1 1-3,-1-1-3,0-1-5,1-3-11,-2-3-9,1-3-9,1-3-5,3-5 0,3-3 1,3-4 0,2-2 2,2 0 2,3 0 2,1 0 3</inkml:trace>
</inkml:ink>
</file>

<file path=ppt/ink/ink117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3:05:00"/>
    </inkml:context>
    <inkml:brush xml:id="br0">
      <inkml:brushProperty name="width" value="0.03502" units="cm"/>
      <inkml:brushProperty name="height" value="0.03502" units="cm"/>
      <inkml:brushProperty name="color" value="#00BFF3"/>
    </inkml:brush>
  </inkml:definitions>
  <inkml:trace contextRef="#ctx0" brushRef="#br0">91724 52568 628,'-16'-10'2,"0"-4"3,1-4 5,-1-2 3,3-3 5,8 1 5,7 1 6,6 1 5,9 2 3,9 3 0,10 3 0,10 3 1,9 2-4,6 2-9,7 2-6,7 2-9,5 1-9,3 2-12,1 0-11,5 2-12,-4 0-3,-9 2 5,-11 0 5,-9 1 4,-9 1-2,-10-2-10,-8-1-10,-8-1-10</inkml:trace>
</inkml:ink>
</file>

<file path=ppt/ink/ink117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3:05:02"/>
    </inkml:context>
    <inkml:brush xml:id="br0">
      <inkml:brushProperty name="width" value="0.05555" units="cm"/>
      <inkml:brushProperty name="height" value="0.05555" units="cm"/>
      <inkml:brushProperty name="color" value="#00BFF3"/>
    </inkml:brush>
  </inkml:definitions>
  <inkml:trace contextRef="#ctx0" brushRef="#br0">96886 49979 396,'3'-13'3,"7"3"7,8 4 7,6 4 7,2 5 0,-3 6-7,-3 5-7,-4 7-8,-4 4-4,-8 1-3,-8 2-1,-8 3-4,-6-1-2,-8 0-6,-7-1-5,-7-1-4,-2-2 0,2-3 5,2-3 6,2-3 5,3-3 4,7-2 1,5-4 2,7-2 1,6-3 6,10-1 9,8 0 9,9-2 9,4 0 3,-1 0-1,-1 0-1,-1 0-1,-2 2-2,-2 4-4,-4 4-3,-3 4-3,-3 3-2,-4 5-2,-4 3-1,-4 5-1,-4 1-1,-3 2 2,-5 1 1,-4 1 1,0-2 1,3-2 0,3-3-1,3-4 0,4-2-3,6-5-6,6-3-7,6-4-5,5-7-4,7-8-1,5-9-2,7-9 0,4-9-3,2-10-4,4-10-4,3-9-4,-1-5-2,-5 2 0,-3 3-1,-3 1 0,-4 4 2,-2 4 6,-1 6 5,-3 4 5,-2 5 5,-3 6 6,-3 4 5,-2 5 5,-4 7 7,-3 8 12,-2 10 10,-4 8 11,-1 7 2,0 3-5,0 5-6,0 3-7,-1 3-4,-4 1-3,-2 0-5,-3 2-4,-2 0-3,0-2-2,0 0-3,1-1-2,0-3-4,0-3-2,2-5-5,1-3-3,2-7-8,6-10-11,4-10-12,5-9-12,7-10-2,8-7 5,7-8 6,8-8 5,2-3 6,-3 2 5,-5 2 5,-4 2 5,-2 4 3,-3 4 1,-1 5 0,-2 6 2,-4 4 4,-3 6 11,-4 7 9,-4 5 11,-3 5 6,1 4 3,0 4 4,0 4 3,-1 4 0,0 7-3,-2 5-1,0 7-4,-2 3-3,-4 4-3,-2 2-3,-3 4-4,-3 0-4,-2 0-4,-2-2-3,-1 0-4,-2-2-5,1 0-4,-1-1-5,0-1-6,1-5-3,1-6-5,1-7-3,1-7-5,0-5 0,2-6 0,1-4 1,1-6 0,2-5 2,2-5 1,4-7 1,2-5 1,3-3 3,2 1 5,2 1 5,2 1 5,1 3 4,2 5 4,0 5 4,1 5 4,-1 7 6,-4 8 8,-4 9 7,-4 9 8,-5 5 2,-6 1-7,-5 1-5,-7 1-6,-2-1-4,-1 0-1,1-1-3,-1-1 0,3-2-3,3-3 1,5-3-2,3-3 0,4-2 0,2-1 0,4-1 0,3-1 0,2-2-3,5-2-6,4-4-6,4-2-6,6-5-5,9-2-4,8-5-3,10-4-4,5-3-2,0-6 1,1-5-1,2-5 1,-4-1 2,-6 2 1,-7 1 3,-7 3 2,-7 3 5,-5 5 7,-7 5 8,-5 5 6,-4 5 11,-2 6 10,-2 5 11,-2 7 12,0 4 2,0 1-6,2 3-5,1 2-6,0-1-6,0-1-7,0-3-5,0-1-6,1-2-8,5-1-11,4-1-10,4 0-10,1-5-8,-1-7-1,-2-6-4,1-7-3,-1-7 0,1-7-1,1-7 1,2-7 0,0-4 3,1-4 5,1-2 4,1-3 5,1-1 6,-1 2 5,1 2 6,0 2 6,-1 2 4,-1 4 4,-1 2 4,-1 4 4,-1 3 4,-2 5 6,-3 5 7,-1 5 5,-1 7 6,-2 8 6,-1 9 7,0 10 5,-2 6 0,-1 8-5,0 7-6,-1 7-6,-3 7-5,-2 9-4,-4 9-2,-2 9-5,-2 9-6,-2 8-9,0 10-11,-1 8-9,0 1-7,1-2-5,1-5-5,0-3-5,3-7-3,2-10-1,4-10-1,3-9-1,0-11-4,0-12-10,-2-12-9,0-11-8</inkml:trace>
</inkml:ink>
</file>

<file path=ppt/ink/ink117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3:05:02"/>
    </inkml:context>
    <inkml:brush xml:id="br0">
      <inkml:brushProperty name="width" value="0.03385" units="cm"/>
      <inkml:brushProperty name="height" value="0.03385" units="cm"/>
      <inkml:brushProperty name="color" value="#00BFF3"/>
    </inkml:brush>
  </inkml:definitions>
  <inkml:trace contextRef="#ctx0" brushRef="#br0">103550 48650 649,'17'1'5,"1"4"7,3 2 9,1 3 8,-1 1 5,-3 0 1,-5-2 0,-3 0 0,-2 1 0,0 7-3,0 5-1,0 7-3,-2 2-9,-3-1-20,-2 2-17,-4-1-19,-1-3-7,1-5 1,-1-7 2,0-5 2,-1-3 1,0 0-1,-2 0-1,0 0-2</inkml:trace>
</inkml:ink>
</file>

<file path=ppt/ink/ink117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3:05:03"/>
    </inkml:context>
    <inkml:brush xml:id="br0">
      <inkml:brushProperty name="width" value="0.04779" units="cm"/>
      <inkml:brushProperty name="height" value="0.04779" units="cm"/>
      <inkml:brushProperty name="color" value="#00BFF3"/>
    </inkml:brush>
  </inkml:definitions>
  <inkml:trace contextRef="#ctx0" brushRef="#br0">102093 50100 460,'-14'9'57,"4"3"-6,4 4-5,4 2-6,1 3-6,-4 3-4,-2 3-5,-3 3-5,-3 0-4,0 0-1,-1-1-3,-1-1-3,0-1-2,1-4-2,1 0-3,1-3-3,3-4-8,8-8-15,6-8-14,8-8-15,6-6-3,7-6 8,6-3 8,7-5 9,3-3 5,-1 1 5,-3 1 5,-2 1 4,-1 3 6,-3 3 7,-2 4 6,-1 5 7,-4 2 6,-5 2 4,-5 2 6,-5 3 3,-3 1 2,-4 3-5,-3 4-3,-2 2-4,-5 4-4,-7 6-6,-7 4-7,-7 5-5,-5 3-4,-3 1-3,-3 0-2,-2 2-2,-1 0-2,5-2 1,4 0-1,3-1 0,5-3 1,5-3 4,5-4 3,5-5 3,7-4 0,10-4-1,9-6-2,11-4-1,3-3-1,-1 0 1,-3 1 1,-1-1 1,-3 1 3,-3 2 3,-3 2 3,-3 2 5,-3 2 1,-2 4 1,-4 2 0,-2 4 1,-3 2 1,0 3 5,-2 3 4,0 3 5,-1 3 0,0 1-2,0 2-1,0 3-3,1-1-2,0-2-2,2-1-4,0-2-2,4-4-11,4-3-18,5-5-18,6-3-19,2-5-6,1-6 8,1-6 7,1-5 8,-1-5 5,-1-2 5,-3-2 4,-1-1 4,-2 0 6,-4 3 7,-3 3 8,-2 3 7,-4 1 7,-2 2 4,-4 1 7,-2 1 4,-4 1 3,-2 2-3,-3 2-1,-3 2-1,-4 2-4,-5 2-5,-5 2-4,-5 2-4,-3 1-3,0 3-1,-2 2 1,0 2-1,-2 1-1,1 1 0,1 1-3,-1 1 0,2 0 0,5-1 1,5-1 2,6 0 1,3-2 0,4 1 0,5 0 0,3-1 0,4 1-2,4 0-1,4-1-1,4 1-2,5 0-1,9-1-1,8 0-3,7 1 0,9 0-4,10 1-5,9 1-6,10 1-4,10 2-4,11 5-1,9 3-2,9 5 0,-6-2-9,-22-4-13,-23-4-15,-22-6-13</inkml:trace>
</inkml:ink>
</file>

<file path=ppt/ink/ink117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3:05:04"/>
    </inkml:context>
    <inkml:brush xml:id="br0">
      <inkml:brushProperty name="width" value="0.04653" units="cm"/>
      <inkml:brushProperty name="height" value="0.04653" units="cm"/>
      <inkml:brushProperty name="color" value="#00BFF3"/>
    </inkml:brush>
  </inkml:definitions>
  <inkml:trace contextRef="#ctx0" brushRef="#br0">64380 57030 472,'45'-27'95,"-2"9"-20,-4 8-18,-3 10-18,-2 5-12,-5 2-3,-3 1-5,-5 3-3,-3 3-3,-3 6-1,-2 3-3,-4 7-1,-5 1-4,-8 2-5,-8 1-5,-7 1-5,-6-2-3,-3-1-2,-3-1-2,-3-3-2,0-2 1,4-3 2,2-3 3,4-3 1,1-3 5,4-4 3,3-5 6,3-2 4,4-3 2,4 2-1,6 0-1,4 1 0,5 1 0,6 0 2,4 0 2,5 0 1,3 1 1,0 0 1,2 1 0,0 2 1,0 0 0,-1 1 1,-3 2 0,-1 0 0,-4 1 1,-5 3-1,-5 2 0,-4 2 1,-4 1-1,-2 1-1,-2 1 0,-2 1-1,-4 1-2,-6 4-4,-5 3-4,-7 2-3,-3 2-4,-3-1-6,-1-1-5,-2-2-5,0-1-4,2-5-5,2-3-4,1-4-4,4-4-1,3-3 3,4-3 2,5-2 3</inkml:trace>
</inkml:ink>
</file>

<file path=ppt/ink/ink117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3:05:05"/>
    </inkml:context>
    <inkml:brush xml:id="br0">
      <inkml:brushProperty name="width" value="0.05191" units="cm"/>
      <inkml:brushProperty name="height" value="0.05191" units="cm"/>
      <inkml:brushProperty name="color" value="#00BFF3"/>
    </inkml:brush>
  </inkml:definitions>
  <inkml:trace contextRef="#ctx0" brushRef="#br0">67926 57043 423,'17'-43'6,"4"11"9,2 9 12,3 11 10,1 6 3,1 4-3,-1 4-5,0 4-3,-1 4-5,0 3-6,-1 5-6,0 4-6,-5 3-2,-5 6-1,-7 5 1,-4 5-1,-8 2-4,-8 2-10,-8 0-11,-7 2-10,-5-2-5,1-3 1,0-3 1,0-2 2,1-3 3,1-5 7,3-4 7,2-3 7,1-3 7,4 1 3,3 0 5,3-1 4,2-1 3,2-2 1,2-4 1,3-3 1,2-3 2,5-2 2,6-4 3,4-2 2,5-5-1,5-4-4,5-5-4,5-5-4,4-5-4,2-5-4,3-5-3,4-4-4,2-6-2,2-4-1,2-5 0,2-4-2,-2-3 1,-2 4-1,-5 3 2,-4 2 0,-6 6 1,-4 8 2,-7 8 3,-5 7 2,-5 9 8,-3 9 13,-3 8 14,-2 10 14,-3 4 2,0 4-8,-2 4-9,0 2-9,0 2-5,4 0-3,2 2-2,3 1-2,2-1-4,0-1-2,0-3-4,-1-1-3,0-2-3,-2 1-2,-2-1-2,-2 1-2,-2-2 0,-1 0-1,0-1 1,-1-1 0,-4 0 0,-6 3-2,-6 1-2,-5 3 0,-5 0-1,0-1 2,-1-1 1,0-1 1,-1-3-2,3-3-7,1-5-7,4-2-7,0-6-3,2-3-1,2-4 0,3-3 0,1-6-1,4-6 2,3-6 0,2-5 1,4-4 2,6-1 3,4-1 5,5 0 3,2 0 6,-1 3 5,0 3 6,-3 4 6,-1 3 6,-1 3 7,-2 5 8,-2 3 6,-4 5 8,-4 6 4,-6 6 7,-4 6 6,-5 4-2,-7 6-10,-5 4-8,-6 6-9,-4 2-11,-3 1-10,-1-1-10,-2 0-10,0 0-7,0-1-1,1-1-2,2-1-1,2-4-2,7-4-4,5-5-2,7-4-3</inkml:trace>
</inkml:ink>
</file>

<file path=ppt/ink/ink117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3:05:05"/>
    </inkml:context>
    <inkml:brush xml:id="br0">
      <inkml:brushProperty name="width" value="0.03648" units="cm"/>
      <inkml:brushProperty name="height" value="0.03648" units="cm"/>
      <inkml:brushProperty name="color" value="#00BFF3"/>
    </inkml:brush>
  </inkml:definitions>
  <inkml:trace contextRef="#ctx0" brushRef="#br0">69200 59150 603,'53'3'58,"-2"6"-3,-4 5-3,-2 7-5,0 4-3,4 3-3,4 3-3,4 3-2,0-1-12,0 1-22,-1-1-22,0-1-22,-6-4-7,-10-7 9,-10-7 8,-9-7 8,-5-2-1,-1 0-10,1 1-10,0 2-9</inkml:trace>
</inkml:ink>
</file>

<file path=ppt/ink/ink117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3:05:07"/>
    </inkml:context>
    <inkml:brush xml:id="br0">
      <inkml:brushProperty name="width" value="0.04967" units="cm"/>
      <inkml:brushProperty name="height" value="0.04967" units="cm"/>
      <inkml:brushProperty name="color" value="#00BFF3"/>
    </inkml:brush>
  </inkml:definitions>
  <inkml:trace contextRef="#ctx0" brushRef="#br0">73131 56657 442,'3'-22'4,"4"5"9,5 3 7,6 4 8,2 4 5,3 6-1,1 4 1,3 6-1,-3 4-3,-3 5-8,-6 5-7,-5 5-8,-5 4-7,-6 2-7,-6 4-5,-5 3-7,-6-1-3,-2-2-2,-3-3-1,-3-3-1,0-6 2,1-3 2,3-5 4,1-4 4,4-3 5,5 1 9,4 1 10,6 2 8,4-1 5,4 1 2,4 0 1,3-1 2,1 2 1,-2 1 0,-4 3 1,-2 2-1,-4 0 1,-1 3-2,-2 0-2,-1 0-1,-3 1-1,-2-3-1,-2-1-1,-2-3-1,3-5-7,8-10-10,8-10-11,8-10-11,5-8-10,3-8-7,3-9-8,3-7-9,1-5-1,2-3 2,1-4 4,1-2 4,0-2 5,1 0 11,-1-2 9,0-1 9,-1 3 7,-3 10 4,-3 9 4,-3 8 3,-4 10 14,-3 11 23,-4 10 23,-4 12 23,-4 5 3,-1 1-20,-2 1-17,-2 2-20,-2 2-12,-2 8-5,-2 7-6,-1 7-5,-3 1-9,0-4-9,-2-3-11,0-5-11,3-12-12,6-20-13,8-21-15,6-21-13,5-8 1,3 2 16,3 4 16,2 3 16,2 4 14,-3 7 13,-1 7 13,-2 7 13,-3 5 7,-1 2 1,-3 4 2,-1 3 1,-2 1 3,0 2 3,-2 0 3,-1 2 4,0 2-1,-2 4-4,-1 4-5,0 3-4,-4 7-5,-6 7-2,-6 8-3,-5 9-3,-6 3-2,-2 0-1,-3 0 0,-2 0-1,-2-4-6,3-8-14,1-8-14,3-7-13,3-8-8,4-6-4,3-8-5,4-6-2,7-6 1,8-2 7,9-3 7,9-3 7,4 0 8,-4 3 6,0 3 6,-3 3 7,-1 2 6,-2 4 3,-3 3 4,-1 2 4,-3 4 2,-2 2 3,-4 3 1,-2 4 2,-5 2 0,-6 5-2,-6 3-2,-5 5-2,-4 1-3,-2 1-4,0-1-4,0 0-5,-1-1-2,0-3-1,-1-3-3,1-3-1,1-4 0,5-3-1,3-4 2,5-4 0,3-2 9,6 0 16,4 0 16,6 0 17,1 2 5,-1 4-6,0 4-7,-2 4-5,-1 2-6,-2 1-3,-2 1-4,-2 1-4,-1 1-4,-2-1-4,0 1-5,-1-1-4,3-4-10,8-10-17,7-10-15,9-10-17,6-7-4,7-5 7,5-4 8,6-6 6,-2 1 8,-9 7 7,-7 7 7,-10 7 8,-3 3 2,3 1 0,3-1 0,3 0-2,-1 3 11,-6 6 24,-7 6 22,-5 6 24,-6 4 1,-5 3-19,-7 3-20,-6 4-18,-3 0-13,-1-2-4,-1 0-6,-1 0-4,1-3-2,3-3-2,4-3-1,2-2-1,7-4 0,12-1 1,12-2 1,11-2 1,5-1 3,-2 0 3,-1 0 5,-3 0 4,-6 2 3,-10 4 1,-12 4 0,-10 4 2,-7 1-3,-5 1-7,-3 0-5,-5-1-7,-1 1-2,-1 0 3,-2-1 3,-1 1 3,0-2 3,0-1 6,0-2 6,0-2 5,2-2 2,5-1-2,5 0-1,5-2-1,10-1 7,16-4 13,16-2 14,15-3 15,10-2 0,4 0-13,4 0-12,4 0-13,2 1-9,1 2-2,1 3-3,1 1-3,1 1-5,1 0-6,2 0-6,0 0-7,-4 0-8,-7 2-11,-8 0-11,-7 1-12,-8 1-3,-6-2 3,-5 0 2,-6-2 3</inkml:trace>
</inkml:ink>
</file>

<file path=ppt/ink/ink117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3:05:07"/>
    </inkml:context>
    <inkml:brush xml:id="br0">
      <inkml:brushProperty name="width" value="0.05377" units="cm"/>
      <inkml:brushProperty name="height" value="0.05377" units="cm"/>
      <inkml:brushProperty name="color" value="#00BFF3"/>
    </inkml:brush>
  </inkml:definitions>
  <inkml:trace contextRef="#ctx0" brushRef="#br0">77229 55161 409,'25'-50'6,"0"10"12,4 9 13,1 11 12,-1 9 4,-3 8-6,-5 9-5,-3 10-6,-4 5-10,-4 5-12,-5 3-14,-2 4-14,-7 2-5,-8-1 0,-8-1 0,-7-1 2,-6-2-2,-1 0-2,-2-1-3,-2-1-4,0-2 2,0-3 5,2-3 6,0-3 4,2-3 5,3-3 3,3-3 5,3-3 4,3-1 3,5 0 4,3 0 3,4 0 4,8-1 7,10-2 12,11-2 11,11-2 12,7-2 1,5 0-10,3-1-9,4-1-11,0-2-8,-2 1-7,-5-3-9,-1 0-7,-5 1-7,-7 3-6,-7 2-4,-7 4-6,-6 1-1,-4 0 0,-6 0 3,-4 0 0,-5 1 5,-6 4 6,-4 2 7,-5 3 6,-2 1 5,0 0 2,-1-3 3,1 1 2,2-2 4,1 1 2,4 0 4,3 0 4,0 1 3,-1 3 2,-3 4 4,-1 2 2,0 3 0,5 3-4,3 3-3,4 3-4,3 3-2,0 4-1,2 4-2,1 4 0,-1 4-3,0 2-2,-2 3-2,0 4-2,-2 1-4,-4 1-3,-2 1-5,-3 2-3,-3 0-2,-1 3 4,-3 1 2,0 2 3,-2-2-9,3-9-24,1-7-21,3-8-23,1-7-5,3-7 12,1-7 12,2-7 12,2-4 6,1-2-2,0-2 0,2-2-1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2:15:42"/>
    </inkml:context>
    <inkml:brush xml:id="br0">
      <inkml:brushProperty name="width" value="0.0486" units="cm"/>
      <inkml:brushProperty name="height" value="0.0486" units="cm"/>
      <inkml:brushProperty name="color" value="#F2395B"/>
    </inkml:brush>
  </inkml:definitions>
  <inkml:trace contextRef="#ctx0" brushRef="#br0">46200 50400 452,'23'9'151,"-1"3"-30,-2 4-30,0 2-30,0 1-19,0-1-8,-1-2-8,1 0-8,-3 0-15,0-1-18,-2 1-21,-2 0-19</inkml:trace>
</inkml:ink>
</file>

<file path=ppt/ink/ink118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3:05:08"/>
    </inkml:context>
    <inkml:brush xml:id="br0">
      <inkml:brushProperty name="width" value="0.02915" units="cm"/>
      <inkml:brushProperty name="height" value="0.02915" units="cm"/>
      <inkml:brushProperty name="color" value="#00BFF3"/>
    </inkml:brush>
  </inkml:definitions>
  <inkml:trace contextRef="#ctx0" brushRef="#br0">76500 57737 754,'18'-36'2,"3"7"3,5 7 4,3 8 4,0 3 0,-5 2-3,-5 2-3,-5 3-2,3 0 3,14 0 11,13 0 10,13 0 11,4 0 0,-1 0-13,-2 0-12,-3 0-11,-4 0-11,-6-2-8,-7 0-7,-7-1-9</inkml:trace>
</inkml:ink>
</file>

<file path=ppt/ink/ink118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3:05:08"/>
    </inkml:context>
    <inkml:brush xml:id="br0">
      <inkml:brushProperty name="width" value="0.04348" units="cm"/>
      <inkml:brushProperty name="height" value="0.04348" units="cm"/>
      <inkml:brushProperty name="color" value="#00BFF3"/>
    </inkml:brush>
  </inkml:definitions>
  <inkml:trace contextRef="#ctx0" brushRef="#br0">78084 56936 505,'-15'-1'6,"2"0"11,2-2 12,3 0 11,1 3 8,2 6 4,2 7 4,2 7 4,0 5-3,-2 3-12,-2 3-10,-2 3-13,-1 0-8,-2 0-7,0-1-6,-1-1-7,0-3-7,2-5-9,2-5-8,3-5-9,2-8-8,6-10-10,4-11-8,5-11-10,4-8 3,3-2 16,3-6 14,3-3 14,1 1 13,-3 4 8,-1 5 8,-3 6 9,-2 3 2,-1 6-2,-3 5-4,-1 5-3,-3 5 10,-4 6 23,-4 6 24,-4 6 23,-5 5 2,-6 7-18,-5 5-20,-7 6-18,-2 4-14,0-1-8,0 0-9,-1 0-8,3-3-4,5-6-1,5-5 0,5-6 0,6-6-3,8-3-6,8-4-5,7-4-5,5-3-1,-1 0 5,1-2 4,-1 0 5,0 0 3,-2 0 1,0 2 0,0 0 1,-5 3 2,-7 2 2,-7 4 3,-6 2 3,-6 3 2,-6 4 1,-4 4 3,-4 5 2,-3 1 0,0-1-1,-1-1 0,1-1-1,0-2-1,3-1 3,1-3 1,3-1 1,1-3 3,2-2 5,3-4 5,1-2 5,6-5 7,8-2 10,9-5 9,10-4 10,5-2-3,4 0-12,5 0-13,3 1-13,2-1-10,0 0-6,0 0-6,0 1-5,-2 0-2,-2 0 3,-3 2 3,-3 1 4,-4 1 3,-3 2 0,-4 2 1,-5 2 2,-2 2 2,-2 4 4,-2 2 4,-2 4 3,-4 1 2,-6 3-1,-6 1-1,-6 3 0,-5 1-4,-5 1-7,-5 1-8,-4 1-7,-3 0-5,-1-1-3,1-1-4,1 0-2,-1-3-7,0-1-11,-1-3-9,1-1-11,3-3 0,7-2 11,7-4 11,7-2 10,4-3 6,3-1-1,1 0 0,2-1-1</inkml:trace>
</inkml:ink>
</file>

<file path=ppt/ink/ink118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3:05:08"/>
    </inkml:context>
    <inkml:brush xml:id="br0">
      <inkml:brushProperty name="width" value="0.04011" units="cm"/>
      <inkml:brushProperty name="height" value="0.04011" units="cm"/>
      <inkml:brushProperty name="color" value="#00BFF3"/>
    </inkml:brush>
  </inkml:definitions>
  <inkml:trace contextRef="#ctx0" brushRef="#br0">77650 58831 548,'14'-13'0,"-1"3"0,-2 4 0,-2 4 0,3 3 11,9 2 22,9 2 21,9 2 23,6 3 4,1 7-12,5 6-13,2 5-13,1 4-17,0 6-24,-2 3-24,0 4-23,-6-1-10,-5-6 3,-7-7 3,-7-4 2,-5-5 3,-3-3-1,-3-3 0,-2-2 0</inkml:trace>
</inkml:ink>
</file>

<file path=ppt/ink/ink118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3:05:11"/>
    </inkml:context>
    <inkml:brush xml:id="br0">
      <inkml:brushProperty name="width" value="0.04876" units="cm"/>
      <inkml:brushProperty name="height" value="0.04876" units="cm"/>
      <inkml:brushProperty name="color" value="#00BFF3"/>
    </inkml:brush>
  </inkml:definitions>
  <inkml:trace contextRef="#ctx0" brushRef="#br0">63388 1566 451,'-11'-12'4,"-6"8"7,-5 8 8,-6 8 8,-4 5 4,1 3 1,0 3-1,0 3 1,0 2-3,-1 3-4,1 1-5,0 2-5,-2 3-4,-3 4 0,-3 4-1,-2 4-1,-2 2-2,1 2 0,2 0-2,0 1-1,2 1 0,3 0 0,4 0-1,2-1 1,4-2 0,5-4-2,4-6 1,6-4-1,7-6-1,8-7 0,9-7-1,10-7 0,8-6 1,12-8 0,10-6 1,12-7 0,6-8 1,5-7-3,3-8-1,4-8-3,1-6-1,-3-3-1,0-5-1,-3-3-2,-5 0 1,-11 8 0,-9 6 2,-10 8 1,-8 4 0,-9 3 0,-7 4 1,-9 2-1,-4 2 1,-2 1 2,-2 2 1,-2 0 2,-3 2 2,-4 2 1,-4 4 2,-3 3 1,-4 2 0,-2 1 0,-1 0-1,-3 2 0,0 1-2,-1 2 0,1 2-2,-1 2-1,-1 3-1,-3 2-1,-3 4 1,-2 2 0,-3 3 0,1 3 0,0 3 2,0 3 0,1 2 1,3 1 0,3 0 0,4 2 1,2 0-1,3-1 1,3-1 0,3-1 0,2 0 1,2-1 2,2 1 2,2-1 1,3 1 2,4-1 0,4 1 0,4-1 1,4 2 0,5 1-1,5 3 0,5 1-1,2 0-1,2-1-1,1-3-1,0-2-2,2-1-2,1 1-2,0-1-1,2 1-3,0-2-4,1-1-5,-1-3-5,0-1-6,-1-2-4,-4-2-4,-2-3-5,-3-1-3,-3-2-2,-5 0 2,-3-2 2,-4 0 1</inkml:trace>
</inkml:ink>
</file>

<file path=ppt/ink/ink118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3:05:11"/>
    </inkml:context>
    <inkml:brush xml:id="br0">
      <inkml:brushProperty name="width" value="0.03372" units="cm"/>
      <inkml:brushProperty name="height" value="0.03372" units="cm"/>
      <inkml:brushProperty name="color" value="#00BFF3"/>
    </inkml:brush>
  </inkml:definitions>
  <inkml:trace contextRef="#ctx0" brushRef="#br0">67227 3120 652,'-6'-7'4,"2"1"8,4 0 7,3 2 8,4-1 6,9 0 1,8 0 1,7-3 3,6 1-2,4-1-5,4 0-4,4 0-5,1 0-6,-1 2-6,0 1-7,-2 1-6,-3 1-8,-7 3-7,-8 4-9,-5 2-8,-8 3-5,-3 2-4,-6 2-2,-4 1-4,-4 0 3,-1-1 7,0-3 8,-1-1 8,-2-1 6,-2 0 2,-2 0 2,-1 0 3</inkml:trace>
</inkml:ink>
</file>

<file path=ppt/ink/ink118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3:05:11"/>
    </inkml:context>
    <inkml:brush xml:id="br0">
      <inkml:brushProperty name="width" value="0.03916" units="cm"/>
      <inkml:brushProperty name="height" value="0.03916" units="cm"/>
      <inkml:brushProperty name="color" value="#00BFF3"/>
    </inkml:brush>
  </inkml:definitions>
  <inkml:trace contextRef="#ctx0" brushRef="#br0">67279 4100 561,'-76'14'41,"19"-3"-4,20-3-2,19-2-3,14-3 0,8 0 4,8-2 3,7 0 4,10-1-3,9 0-7,10 0-6,9 0-9,5 1-5,-3 2-4,-1 1-5,-2 3-5,-1 0-8,-2-1-12,-2-1-13,1 0-11,-6-1-10,-10 0-4,-9 0-6,-10 0-4</inkml:trace>
</inkml:ink>
</file>

<file path=ppt/ink/ink118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3:05:11"/>
    </inkml:context>
    <inkml:brush xml:id="br0">
      <inkml:brushProperty name="width" value="0.03238" units="cm"/>
      <inkml:brushProperty name="height" value="0.03238" units="cm"/>
      <inkml:brushProperty name="color" value="#00BFF3"/>
    </inkml:brush>
  </inkml:definitions>
  <inkml:trace contextRef="#ctx0" brushRef="#br0">70300 3540 679,'1'-15'1,"2"4"0,2 3 2,2 3 1,3 1 2,5 0 3,5 0 4,5 0 4,6 0 6,7 0 9,6 0 10,7 1 10,5-2-2,3-2-14,4-1-13,2-3-14,-1 0-14,-7 2-14,-5 3-13,-6 1-13,-8 1-8,-8 2-1,-9 0-1,-8 2 0</inkml:trace>
</inkml:ink>
</file>

<file path=ppt/ink/ink118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3:05:12"/>
    </inkml:context>
    <inkml:brush xml:id="br0">
      <inkml:brushProperty name="width" value="0.05473" units="cm"/>
      <inkml:brushProperty name="height" value="0.05473" units="cm"/>
      <inkml:brushProperty name="color" value="#00BFF3"/>
    </inkml:brush>
  </inkml:definitions>
  <inkml:trace contextRef="#ctx0" brushRef="#br0">73445 2228 401,'7'-14'2,"0"1"4,-2 2 2,0 2 5,-3 2 3,-3 1 6,-2 0 5,-3 2 5,-3 0 0,-2 2-4,-2 0-5,-1 2-3,-4 2-3,-6 4 1,-4 4-1,-4 3 0,-4 4 0,2 1 0,-1 3 0,0 2-1,-1 3 0,1 6-1,0 7-2,-1 5-2,3 2 0,2-1-1,3-1 0,3 0-1,4-3 0,8-4 0,7-3 1,7-5 0,5-4-3,5-5-5,5-5-4,6-4-6,3-5-4,4-3-3,5-2-2,3-4-3,4-3 0,6-7 1,5-6 1,3-5 1,3-4-1,-2-1-3,-2-1-3,-2-1-3,-4 1-1,-6 1 3,-6 3 3,-6 2 3,-4 0 1,-3 1 2,-3 0 2,-2-1 1,-4 2 2,-1 3 5,-2 3 3,-2 3 4,-2 4 10,-1 4 18,0 5 16,-2 6 19,-1 4 1,0 4-13,-2 3-14,0 5-13,-2 0-8,0-1-4,-2-3-4,0-2-3,-3 3-2,-3 5-1,-5 7 0,-4 5 0,-1 1-1,1-4-3,1-3-1,1-5-2,3-6-3,8-9-6,6-8-5,8-9-6,5-8-3,7-6 0,5-5-2,7-6 0,0-2 0,-3 3 4,-5 3 2,-3 3 2,-4 3 4,1 1 4,-2 3 5,-1 2 3,-2 3 10,-2 6 14,-4 6 16,-3 6 14,-1 5 2,-2 6-9,0 3-11,-2 6-10,0 0-7,-2-1-2,0-4-3,-2-3-2,0-2-3,1-1-2,-1-1-1,0 0-3,4-7-7,9-10-14,9-12-13,9-9-13,4-7-4,0 1 8,1 0 8,-1-1 7,-1 3 7,-1 2 6,-3 3 7,-1 3 7,-3 2 3,-3 3 1,-3 1 1,-3 3 1,-2 0 8,-2 2 16,-2 1 16,-2 0 16,-2 4 3,-1 4-9,0 6-10,-1 4-8,-2 5-7,-1 5-3,0 5-5,-1 5-4,-1 3-3,0-1-1,0 0-3,0 0-2,1-1-5,0-2-6,2-1-7,0-2-8,1-3-4,0 0-3,0-1-4,0 0-2</inkml:trace>
</inkml:ink>
</file>

<file path=ppt/ink/ink118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3:05:13"/>
    </inkml:context>
    <inkml:brush xml:id="br0">
      <inkml:brushProperty name="width" value="0.04582" units="cm"/>
      <inkml:brushProperty name="height" value="0.04582" units="cm"/>
      <inkml:brushProperty name="color" value="#00BFF3"/>
    </inkml:brush>
  </inkml:definitions>
  <inkml:trace contextRef="#ctx0" brushRef="#br0">80109 1583 480,'-15'-6'65,"-1"4"-7,0 4-7,1 4-9,-2 3-4,1 1-3,-2 3-3,-1 2-1,0 1-4,-1 3-2,0 2-2,1 1-4,0 2-2,1 1-2,0 0-4,2 2-2,1 2-2,1 3-1,1 2-2,1 4 0,1 0-3,4-1-4,2-3-4,4-1-3,3-3-2,6-1 1,4 0-1,5-1 1,4-2-3,3-3-9,3-3-7,3-3-9,3-3-1,2-4 2,4-5 4,2-2 2,1-4 1,-2-1-3,-2 0-2,-1-1-2,-5-2 1,-6 0 5,-5-1 4,-6-2 5</inkml:trace>
</inkml:ink>
</file>

<file path=ppt/ink/ink118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3:05:15"/>
    </inkml:context>
    <inkml:brush xml:id="br0">
      <inkml:brushProperty name="width" value="0.0382" units="cm"/>
      <inkml:brushProperty name="height" value="0.0382" units="cm"/>
      <inkml:brushProperty name="color" value="#00BFF3"/>
    </inkml:brush>
  </inkml:definitions>
  <inkml:trace contextRef="#ctx0" brushRef="#br0">81644 1620 575,'-18'-1'9,"10"-2"18,11-2 17,12-1 17,3-2 4,-1 2-12,-2 0-12,-2 2-11,4 0-7,14-1-2,13-1-2,12-1-2,6-1-6,-2 2-7,-4 1-9,0 0-8,-4 1-3,-6 0 3,-6 0 3,-5 1 3,-6 0-6,-6 3-17,-3 4-15,-6 2-16,-6 2-5,-6 2 7,-8 0 7,-6 1 6,-6 1 7,-3-1 10,-5 0 7,-3 1 9,1-1 6,5-2 1,6-2 1,7-2 3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2:15:43"/>
    </inkml:context>
    <inkml:brush xml:id="br0">
      <inkml:brushProperty name="width" value="0.06259" units="cm"/>
      <inkml:brushProperty name="height" value="0.06259" units="cm"/>
      <inkml:brushProperty name="color" value="#F2395B"/>
    </inkml:brush>
  </inkml:definitions>
  <inkml:trace contextRef="#ctx0" brushRef="#br0">47231 48028 351,'-13'-22'4,"3"4"6,4 5 8,4 3 6,3 2 4,4 2 0,2 1-1,4 0-1,4 1-1,7-2-2,6 0-2,8-1-1,4-1-3,1 0-1,0 0-1,2 0-2,-2 1-3,-1-1-3,-1 0-2,-3 0-4,-3 0-4,-3 0-3,-5 1-4,-3-1-4,-5-2-7,-3-2-10,-4-3-10,-4-3-11,-4-3 0,-4 0 9,-4 0 10,-4-2 9,-2-1 8,-2 4 5,0-1 5,-1 0 5,0 2 3,1 1 4,1 1 1,0 1 4,1 1 3,1 0 6,-1 2 6,0 1 6,1 1 2,1 0 1,0 2 1,2 1 0,0 2 1,0 4 4,1 4 2,-1 4 4,1 5-3,2 5-6,2 7-6,2 5-7,1 5-4,0 5-2,0 3-2,0 3-2,0 3-2,2 0-4,0 0-2,2 0-3,0 0-1,0 0-3,-1 0 0,2 0-1,-2-2-3,-1-5-4,0-3-6,-2-3-4,0-5-1,0-3 1,0-5 2,0-3 3,-2-6-6,-3-8-12,-5-8-11,-4-8-12,-2-8-4,-2-7 7,1-8 5,-2-8 6,0-6 6,-1 0 4,0-3 5,1-1 5,1 1 6,2 6 6,4 6 7,3 5 7,2 6 3,0 4 1,2 3 0,1 4 1,1 4 2,6 1 6,2 2 5,5 2 5,4 3 2,4 0-3,3 0-2,5 2-3,1 0-2,1 2-2,-1 0-4,0 2-1,-1 0-8,-2 0-10,-1 0-11,-2 0-10,-3-1-4,1 0 3,-2-2 2,-1 0 3,-1-2-1,-1 0-5,0-1-6,-2-1-4,-1-1 2,-1 2 12,0 0 11,-2 2 12,-2 2 11,-4 2 9,-4 3 9,-4 4 9,-5 4 1,-5 5-8,-7 7-7,-5 4-9,-6 7-4,-3 3 0,-4 4-2,-4 4 0,0 1-4,3 0-7,2-2-6,3 0-7,5-3-5,5-3 0,7-6-3,5-3-1,5-4-3,2-5-5,4-4-5,3-6-5</inkml:trace>
</inkml:ink>
</file>

<file path=ppt/ink/ink119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3:05:15"/>
    </inkml:context>
    <inkml:brush xml:id="br0">
      <inkml:brushProperty name="width" value="0.04773" units="cm"/>
      <inkml:brushProperty name="height" value="0.04773" units="cm"/>
      <inkml:brushProperty name="color" value="#00BFF3"/>
    </inkml:brush>
  </inkml:definitions>
  <inkml:trace contextRef="#ctx0" brushRef="#br0">82553 1950 460,'-15'0'16,"2"0"13,2 0 13,3 0 13,1 3 6,2 7-2,2 8-3,2 6-2,0 5-5,0 4-9,-2 4-8,0 5-9,-1 4-7,0 7-9,0 8-7,1 6-7,-1 4-10,2 1-14,0 1-12,2 1-13,-3 2-5,-1 5 5,-6 6 4,-4 5 4,0-4 6,1-12 6,2-11 7,2-12 7,2-10 3,-1-6-1,0-7-1,0-7-2</inkml:trace>
</inkml:ink>
</file>

<file path=ppt/ink/ink119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3:05:16"/>
    </inkml:context>
    <inkml:brush xml:id="br0">
      <inkml:brushProperty name="width" value="0.03765" units="cm"/>
      <inkml:brushProperty name="height" value="0.03765" units="cm"/>
      <inkml:brushProperty name="color" value="#00BFF3"/>
    </inkml:brush>
  </inkml:definitions>
  <inkml:trace contextRef="#ctx0" brushRef="#br0">83750 3100 584,'14'0'85,"-1"0"-18,-2 0-19,-2 0-18,1 0-9,4 0 2,3 0 0,5 0 0,0 1 0,-3 2-4,-3 2-3,-3 2-2,-2 1-5,-2 3-4,-2 2-4,-2 2-4,-3 0-2,-3 2 1,-2 1 1,-3 1 1,-4 1 1,-2 1 1,-3 1-1,-3 2 1,-1-4 2,1-2 2,0-5 2,2-3 3,5-2-2,10-2-10,10-1-8,10 0-8,6-2-9,3-2-8,3-2-7,3-2-8,0-2-2,3-2 2,1-2 3,0-1 3,-2-1 4,-9 2 8,-7 2 8,-8 2 7,-4 1 5,1 0 2,1 1 3,2-1 2</inkml:trace>
</inkml:ink>
</file>

<file path=ppt/ink/ink119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3:05:16"/>
    </inkml:context>
    <inkml:brush xml:id="br0">
      <inkml:brushProperty name="width" value="0.02743" units="cm"/>
      <inkml:brushProperty name="height" value="0.02743" units="cm"/>
      <inkml:brushProperty name="color" value="#00BFF3"/>
    </inkml:brush>
  </inkml:definitions>
  <inkml:trace contextRef="#ctx0" brushRef="#br0">85850 2812 802,'17'0'78,"3"0"-19,3 0-20,3 0-20,3-1-16,5-1-15,3 0-14,3-1-13,1-2-7,-3 0 0,-5-1 1,-4-1 0,-3 0 5,-5-1 9,-3 0 8,-4 0 10</inkml:trace>
</inkml:ink>
</file>

<file path=ppt/ink/ink119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3:05:16"/>
    </inkml:context>
    <inkml:brush xml:id="br0">
      <inkml:brushProperty name="width" value="0.03086" units="cm"/>
      <inkml:brushProperty name="height" value="0.03086" units="cm"/>
      <inkml:brushProperty name="color" value="#00BFF3"/>
    </inkml:brush>
  </inkml:definitions>
  <inkml:trace contextRef="#ctx0" brushRef="#br0">87500 1662 713,'59'-15'73,"-8"4"-14,-8 4-14,-8 2-14,-1 0-9,6 2-3,7-1-2,4 0-3,1 0-7,-5 2-15,-4 0-12,-5 2-15,-6 0-5,-7 0 0,-7 0 0,-7 0 0,-4 0 2,0 2 2,-2 0 1,0 2 2</inkml:trace>
</inkml:ink>
</file>

<file path=ppt/ink/ink119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3:05:16"/>
    </inkml:context>
    <inkml:brush xml:id="br0">
      <inkml:brushProperty name="width" value="0.04537" units="cm"/>
      <inkml:brushProperty name="height" value="0.04537" units="cm"/>
      <inkml:brushProperty name="color" value="#00BFF3"/>
    </inkml:brush>
  </inkml:definitions>
  <inkml:trace contextRef="#ctx0" brushRef="#br0">88460 2050 484,'-7'9'118,"2"1"-23,2 3-23,2 2-22,1 3-14,0 3-4,0 5-5,0 3-5,-1 8-5,0 10-2,-1 11-4,-1 11-3,-1 5-2,0-1-3,0-1 0,0-2-3,0-1-8,0-3-16,0-3-18,1-2-15,-2-4-6,2-3 5,0-2 6,-1-4 6,0-6 3,0-8 1,0-9 1,0-8 2</inkml:trace>
</inkml:ink>
</file>

<file path=ppt/ink/ink119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3:05:17"/>
    </inkml:context>
    <inkml:brush xml:id="br0">
      <inkml:brushProperty name="width" value="0.04871" units="cm"/>
      <inkml:brushProperty name="height" value="0.04871" units="cm"/>
      <inkml:brushProperty name="color" value="#00BFF3"/>
    </inkml:brush>
  </inkml:definitions>
  <inkml:trace contextRef="#ctx0" brushRef="#br0">89829 3400 451,'-1'44'197,"0"-8"-48,-2-6-47,0-7-47,-1-1-30,2 5-10,0 5-9,2 5-12,-1-1-10,0 1-10,-2-3-11,0-2-11,0-3-1,-1-5 5,0-5 8,1-4 5,-1-4 0,0-1-10,0-1-8,0 0-9</inkml:trace>
</inkml:ink>
</file>

<file path=ppt/ink/ink119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3:05:17"/>
    </inkml:context>
    <inkml:brush xml:id="br0">
      <inkml:brushProperty name="width" value="0.04769" units="cm"/>
      <inkml:brushProperty name="height" value="0.04769" units="cm"/>
      <inkml:brushProperty name="color" value="#00BFF3"/>
    </inkml:brush>
  </inkml:definitions>
  <inkml:trace contextRef="#ctx0" brushRef="#br0">91837 940 461,'12'-5'5,"8"8"11,7 6 11,9 7 10,1 4 4,-2 1-2,-3 1-3,-3 1-3,-1 2-1,1 3-1,1 3 0,0 3-1,0 2-2,-2 4-1,-1 3-3,-2 2-2,-4 4-3,-5 2-4,-5 3-4,-5 4-4,-4-1-1,-6 2 0,-4 0 1,-5 0 0,-9-3-6,-11-3-12,-12-4-13,-11-4-13,-9-3-8,-6-2-3,-4-1-4,-4-3-3,3-4-1,13-4 0,13-4 2,12-6 1</inkml:trace>
</inkml:ink>
</file>

<file path=ppt/ink/ink119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3:03:13"/>
    </inkml:context>
    <inkml:brush xml:id="br0">
      <inkml:brushProperty name="width" value="0.03344" units="cm"/>
      <inkml:brushProperty name="height" value="0.03344" units="cm"/>
      <inkml:brushProperty name="color" value="#F2395B"/>
    </inkml:brush>
  </inkml:definitions>
  <inkml:trace contextRef="#ctx0" brushRef="#br0">63100 16350 657,'24'15'5,"1"-1"9,1-1 10,1 0 8,0-3 6,-1-1-1,-1-2 0,-1-2 0,0 0-2,0 0-6,2 1-4,1 1-6,0 1-8,-1-1-16,-1 1-14,-1 0-14,-3 0-8,-3 0-1,-4 0-1,-4-1-1,-4 1 1,-3 0 1,-2 0 2,-4 0 2</inkml:trace>
</inkml:ink>
</file>

<file path=ppt/ink/ink119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3:03:14"/>
    </inkml:context>
    <inkml:brush xml:id="br0">
      <inkml:brushProperty name="width" value="0.04295" units="cm"/>
      <inkml:brushProperty name="height" value="0.04295" units="cm"/>
      <inkml:brushProperty name="color" value="#F2395B"/>
    </inkml:brush>
  </inkml:definitions>
  <inkml:trace contextRef="#ctx0" brushRef="#br0">62613 17750 512,'-46'20'38,"18"-7"-1,17-7-1,18-6-1,12-6-2,9-4-5,7-3-4,8-5-5,4-1-4,0 1-3,1 0-4,-2 2-3,-3 2-5,-4 2-6,-7 1-6,-5 2-7,-6 2-4,-3 1-3,-5 0-3,-3 2-2,-6-1-3,-8 0-2,-7-1-2,-9-2-1,-3 1 2,1-1 9,1 0 8,1 0 8,0 0 5,1 0 1,-1 1 2,0-1 1,2 1 4,2 2 3,1 2 5,3 2 4,1 1 9,2 2 13,2 0 15,2 2 14,3 2 1,2 7-8,4 6-10,2 6-10,1 2-6,-2 0-5,-2 0-3,-2 0-4,-1 2-3,0 1-1,0 2-3,0 3-1,-1 0-2,-2 0-2,-2 0-2,-2 0-1,0-2-1,2-2 2,2-3 1,2-3 1,2-6-2,2-10-6,2-10-4,2-10-6,5-9-3,8-9 1,7-9-1,7-8 0,4-3-4,-3 3-8,-4 2-8,-1 4-8,-4 2-5,-2 3-2,-1 3 0,-2 4-2,-4 3 3,-3 5 6,-4 5 8,-4 5 6</inkml:trace>
</inkml:ink>
</file>

<file path=ppt/ink/ink119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3:03:14"/>
    </inkml:context>
    <inkml:brush xml:id="br0">
      <inkml:brushProperty name="width" value="0.04319" units="cm"/>
      <inkml:brushProperty name="height" value="0.04319" units="cm"/>
      <inkml:brushProperty name="color" value="#F2395B"/>
    </inkml:brush>
  </inkml:definitions>
  <inkml:trace contextRef="#ctx0" brushRef="#br0">64071 16616 509,'8'-7'68,"3"2"-13,2 2-12,2 2-12,1 1-9,0 0-3,2 0-5,1 0-2,0 0-4,-3 0-3,-1 0-3,-2 0-3,-4 4-1,-6 10-3,-6 7-2,-6 11-1,-6 4 2,-5 6 5,-7 3 5,-5 4 5,-4 0 3,-2-1-2,-2-2-1,-2-2-1,0-3-2,5-2-1,5-3-1,3-3-2,4-4-1,4-3-1,6-5-2,5-3 0,5-7-6,6-9-9,6-8-11,6-9-11,4-6-2,5-1 3,3-3 4,5-1 2,-1-1 5,0 3 3,-3 1 3,-1 3 5,-3 2 3,-3 5 5,-3 3 4,-3 4 5,-2 3 10,-2 2 15,-2 2 16,-2 2 14,-2 2 5,-1 3-8,0 4-6,-1 2-7,-1 3-6,0 1-4,0 3-5,0 1-4,0 3-4,2 3-3,0 3-4,2 3-3,-1 2-2,-1 2 2,0 2 0,-2 3 1,-1-2-5,-2 1-11,-2-2-11,-1 0-12,-2-3-9,0-6-5,0-4-5,0-4-6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1:19:23"/>
    </inkml:context>
    <inkml:brush xml:id="br0">
      <inkml:brushProperty name="width" value="0.05396" units="cm"/>
      <inkml:brushProperty name="height" value="0.05396" units="cm"/>
      <inkml:brushProperty name="color" value="#00BFF3"/>
    </inkml:brush>
  </inkml:definitions>
  <inkml:trace contextRef="#ctx0" brushRef="#br0">89572 26429 407,'-17'-1'0,"-1"0"1,-3-1 1,-1-1-1,4-1 9,10 2 14,11 0 14,12 2 14,4 0 3,1 2-9,0 0-10,-1 2-10,0 0-5,-3-1-3,-1 1-2,-2 0-2,-1-1-1,-1-1-1,1 0-1,0-2-1,0 1 0,1 0 0,2 2 0,0 0 0,1 1 1,-1 0 1,1 0 1,0 0 1,0-1 0,1-1-1,1 0-2,1-1-2,0-1-1,-1 0-1,-1 0 0,0 0-1,-1 0 0,3 0-2,1 0 0,3 0-1,-1 0-1,-1 0-1,-2 0 0,-3 0-1,0 0-1,2 0-1,0 0 0,1 0-1,0 0 0,-1 0 1,-1 0-1,0 0 1,-2-1 0,1-1 1,0 0 1,-1-1 0,1-1 0,2 2 0,0 0 1,1 2 0,1 0 0,1 0 0,1 0 0,1 0 0,0 0-1,-1 0 1,-1 0-1,-1 0 1,1 0-1,1 0-2,3 0-1,1 0-1,2 0-1,1 0 0,1 0 0,1 0 1,1-1-1,0 0 1,1-2 0,2 0 0,1-1 1,1 0-1,0 0 1,2 1 0,-1-1 0,-2 2 0,-1 0 1,-3 2 0,-1 0 1,-1 0 0,-1 0 0,-1 0 0,-2 0 1,0 0 0,0 0 1,-2 0-1,-2 0 2,-1 0 0,-3 0 1,-1 0 1,-1 0 1,1 0 1,1 0 0,2 0 2,0 0-1,1 0 1,1 0 0,1 0-1,0 0 0,1 0-1,-1 0-3,1 0-1,-2 0-2,-1 0-5,-3 0-4,-1 0-4,-1 0 0,2 0 4,0 0 3,1 0 4,1 0 2,1 0 0,1 0 0,1 0 0,1 0 0,-1 0-1,1 0 1,-1 0 0,0 0 0,-1 0 0,-1 0 1,-1 0 1,-5-2-13,-8-1-25,-10-5-25,-8-2-26,-4-1-6,1 3 13,1 1 13,0 2 12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2:15:43"/>
    </inkml:context>
    <inkml:brush xml:id="br0">
      <inkml:brushProperty name="width" value="0.03777" units="cm"/>
      <inkml:brushProperty name="height" value="0.03777" units="cm"/>
      <inkml:brushProperty name="color" value="#F2395B"/>
    </inkml:brush>
  </inkml:definitions>
  <inkml:trace contextRef="#ctx0" brushRef="#br0">48700 48847 582,'22'-14'81,"-1"2"-13,-3 4-13,-1 3-13,-1 1-8,2 2-5,0 0-4,0 2-4,1 2-3,-1 4-2,-1 4-3,0 3-1,-3 4-8,-1 2-15,-2 5-13,-2 2-14,-3-1-5,-3-1 2,-2-4 3,-4-4 2,-1-1 0,1-1-5,-1-1-4,0 0-5</inkml:trace>
</inkml:ink>
</file>

<file path=ppt/ink/ink120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3:03:15"/>
    </inkml:context>
    <inkml:brush xml:id="br0">
      <inkml:brushProperty name="width" value="0.04084" units="cm"/>
      <inkml:brushProperty name="height" value="0.04084" units="cm"/>
      <inkml:brushProperty name="color" value="#F2395B"/>
    </inkml:brush>
  </inkml:definitions>
  <inkml:trace contextRef="#ctx0" brushRef="#br0">65250 17981 538,'9'-13'7,"2"3"13,1 4 15,3 4 12,0 3 7,1 2-3,-1 2-1,1 2-3,0 1-4,0 3-9,-1 2-8,0 2-8,-1 0-6,-2-2-3,-4 0-3,-3 0-4,-2-3-15,-4 1-31,-2-2-30,-3 0-30</inkml:trace>
</inkml:ink>
</file>

<file path=ppt/ink/ink120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3:03:15"/>
    </inkml:context>
    <inkml:brush xml:id="br0">
      <inkml:brushProperty name="width" value="0.042" units="cm"/>
      <inkml:brushProperty name="height" value="0.042" units="cm"/>
      <inkml:brushProperty name="color" value="#F2395B"/>
    </inkml:brush>
  </inkml:definitions>
  <inkml:trace contextRef="#ctx0" brushRef="#br0">66420 16250 523,'31'1'81,"-1"4"-16,-1 2-14,-1 4-16,-2 0-8,-1 1-4,-3 0-5,-1 0-3,-3 0-3,-3 1 0,-3 1-2,-2 1-1,-5 2-9,-2 2-15,-6 1-17,-2 3-15,-5 1-6,-4 1 6,-4 1 7,-3 1 5,-4-1 4,-1-1 2,-2 0 1,-3 0 1,-1-3 4,0 0 3,-2-1 4,-1 0 4,1-2 4,-1 1 5,-1-1 5,1 1 4,1-1 4,1-1 6,3-1 5,2 0 6,3-3 1,5-1-1,4-2 0,6-2-2,8-3 4,12-3 9,11-2 9,13-4 8,7-2 0,4-5-9,4-4-10,4-4-10,1-1-6,-3 1-3,-2 1-4,0 1-3,-6 1-6,-6 2-9,-7 3-9,-7 1-8,-7 2-12,-8 4-17,-8 3-15,-8 2-16,-6 1-1,-2 0 15,-3-2 16,-3 0 15,1-1 10,3 2 6,4 0 6,4 2 6</inkml:trace>
</inkml:ink>
</file>

<file path=ppt/ink/ink120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3:03:15"/>
    </inkml:context>
    <inkml:brush xml:id="br0">
      <inkml:brushProperty name="width" value="0.04261" units="cm"/>
      <inkml:brushProperty name="height" value="0.04261" units="cm"/>
      <inkml:brushProperty name="color" value="#F2395B"/>
    </inkml:brush>
  </inkml:definitions>
  <inkml:trace contextRef="#ctx0" brushRef="#br0">66737 17690 516,'-42'-19'46,"14"10"8,10 10 8,13 10 9,5 7-3,0 5-13,0 5-13,0 4-13,-1 3-8,0 0-5,-2 1-5,0-1-3,-1-1-8,0 0-7,0-2-9,0 0-9,2-6-12,4-11-19,4-10-18,4-12-17</inkml:trace>
</inkml:ink>
</file>

<file path=ppt/ink/ink120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3:03:16"/>
    </inkml:context>
    <inkml:brush xml:id="br0">
      <inkml:brushProperty name="width" value="0.04431" units="cm"/>
      <inkml:brushProperty name="height" value="0.04431" units="cm"/>
      <inkml:brushProperty name="color" value="#F2395B"/>
    </inkml:brush>
  </inkml:definitions>
  <inkml:trace contextRef="#ctx0" brushRef="#br0">67227 17400 496,'0'-22'9,"0"4"18,0 5 17,0 3 18,0 4 4,0 6-9,0 4-10,0 6-9,0 4-7,0 5-5,0 5-4,0 5-3,-1 4-4,-1 4-2,0 4-3,-1 5-2,-2 4-2,0 9-3,-1 8-2,-1 7-4,-1 8-5,0 8-7,1 7-9,0 9-8,0-2-7,2-10-6,2-12-5,2-10-6,1-11-2,0-12 4,0-12 2,0-11 4</inkml:trace>
</inkml:ink>
</file>

<file path=ppt/ink/ink120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3:03:16"/>
    </inkml:context>
    <inkml:brush xml:id="br0">
      <inkml:brushProperty name="width" value="0.04011" units="cm"/>
      <inkml:brushProperty name="height" value="0.04011" units="cm"/>
      <inkml:brushProperty name="color" value="#F2395B"/>
    </inkml:brush>
  </inkml:definitions>
  <inkml:trace contextRef="#ctx0" brushRef="#br0">68294 16500 548,'27'1'-11,"-6"4"12,-7 2 10,-6 4 12,-5 1 2,-1 3-3,0 1-5,-1 3-4,-3 1-3,-2 1-1,-4 1 0,-2 1-2,-3 2-1,-2 1-4,0 3-2,-4 0-4,0 0-1,3-3-1,1-5-1,3-3 0,4-4-1,8-2-2,8-4 0,7-3-2,6-3 0,1-2 3,2-3 1,2-4 3,0 1 1,-5 1 0,-3 2 1,-4 2 1,-3 2 0,-3 2 2,-1 2 2,-2 1 2,-4 4 2,-6 4 5,-6 4 3,-5 3 5,-5 2 0,0-1-2,-1-1-2,0-1-3,0-1-1,1-1-2,3 0-2,1-2-2,3-2-1,2-1-1,4-2-2,3-2-1,4-3-2,7-2-2,8-4-2,6-2-3,6-4 0,3-2 1,3-3 2,6-3 0,0-1 2,-2 2-1,-2 2-1,-1 3 1,-5 1 0,-4 2 1,-5 2 2,-5 2 2,-4 2 1,-2 2 0,-4 2 1,-2 2 1,-4 1 5,-2 3 9,-4 2 10,-2 2 9,-2 1 3,-2 1-4,0 1-4,-1 1-3,-3 2-3,-2 5-2,-6 3-2,-3 4-2,-2 1-3,1 0-6,1-1-4,1-1-7,2-3-6,2-3-9,2-5-9,1-3-9,4-6-10,5-8-12,4-8-11,6-8-13</inkml:trace>
</inkml:ink>
</file>

<file path=ppt/ink/ink120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3:03:17"/>
    </inkml:context>
    <inkml:brush xml:id="br0">
      <inkml:brushProperty name="width" value="0.03193" units="cm"/>
      <inkml:brushProperty name="height" value="0.03193" units="cm"/>
      <inkml:brushProperty name="color" value="#F2395B"/>
    </inkml:brush>
  </inkml:definitions>
  <inkml:trace contextRef="#ctx0" brushRef="#br0">70200 16231 689,'10'-7'1,"5"1"5,5 0 2,6 2 4,-2 0 1,-4 2-2,-4 0-2,-6 2-1,-1 0 0,4 2 4,2 0 4,3 2 5,2 3 1,4 7 1,3 7 0,3 7 0,-1 7-1,-3 5-3,-5 6-3,-3 6-3,-4 2-3,-2 1-3,-4-1-2,-3 1-2,-4-1-5,-8 0-5,-6-2-6,-7 0-5,-5 0-9,-3 3-12,-3 3-13,-2 3-12,0-4 0,6-10 12,3-11 11,7-11 12</inkml:trace>
</inkml:ink>
</file>

<file path=ppt/ink/ink120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3:03:17"/>
    </inkml:context>
    <inkml:brush xml:id="br0">
      <inkml:brushProperty name="width" value="0.0444" units="cm"/>
      <inkml:brushProperty name="height" value="0.0444" units="cm"/>
      <inkml:brushProperty name="color" value="#F2395B"/>
    </inkml:brush>
  </inkml:definitions>
  <inkml:trace contextRef="#ctx0" brushRef="#br0">61656 16124 495,'-24'-21'17,"3"5"2,0 5 3,0 5 2,3 3 2,1 3-1,2 4 0,4 2 0,-4 5 0,-6 7 0,-5 8 0,-6 5 0,-3 6 0,3 1-2,1 2-2,3 2-2,1-1-1,3-2-1,1-3 0,4-3-2,-1 0 0,1 6-2,-1 5-2,1 4-2,1 2-1,4-2-3,4-2-1,5-3-2,2 2-3,3 2 0,4 4-2,2 2-1,3 1-1,4 0 0,2-2 0,3 0 0,3-4-6,3-5-10,3-4-12,2-5-11,4-5-5,3-5-1,2-5 0,4-5-1,-2-4 2,-5-2 4,-7-4 2,-5-2 4</inkml:trace>
</inkml:ink>
</file>

<file path=ppt/ink/ink120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3:03:19"/>
    </inkml:context>
    <inkml:brush xml:id="br0">
      <inkml:brushProperty name="width" value="0.03729" units="cm"/>
      <inkml:brushProperty name="height" value="0.03729" units="cm"/>
      <inkml:brushProperty name="color" value="#F2395B"/>
    </inkml:brush>
  </inkml:definitions>
  <inkml:trace contextRef="#ctx0" brushRef="#br0">74505 15816 590,'-13'-7'31,"6"2"7,6 2 8,6 2 7,4 1-1,3 0-7,4 0-8,2 0-8,2 1-6,2 2-3,2 2-4,3 2-3,0 1-6,-1-1-8,-1 0-8,-2 1-8,-1 0-7,-5 2-9,-3 0-7,-4 1-8,-3-1-5,-2 1-1,-3-2 0,0 0-1</inkml:trace>
</inkml:ink>
</file>

<file path=ppt/ink/ink120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3:03:19"/>
    </inkml:context>
    <inkml:brush xml:id="br0">
      <inkml:brushProperty name="width" value="0.03431" units="cm"/>
      <inkml:brushProperty name="height" value="0.03431" units="cm"/>
      <inkml:brushProperty name="color" value="#F2395B"/>
    </inkml:brush>
  </inkml:definitions>
  <inkml:trace contextRef="#ctx0" brushRef="#br0">73943 17205 641,'-3'5'9,"10"-2"17,10-6 19,9-2 17,7-4 4,3-2-13,2-1-11,4-2-12,-2-2-12,-1 2-10,-3 1-12,-3 1-11,-4 1-6,-5 1-1,-5 1 1,-5 1-2,-5 1-3,-4 2-6,-6 2-8,-4 2-6</inkml:trace>
</inkml:ink>
</file>

<file path=ppt/ink/ink120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3:03:20"/>
    </inkml:context>
    <inkml:brush xml:id="br0">
      <inkml:brushProperty name="width" value="0.04815" units="cm"/>
      <inkml:brushProperty name="height" value="0.04815" units="cm"/>
      <inkml:brushProperty name="color" value="#F2395B"/>
    </inkml:brush>
  </inkml:definitions>
  <inkml:trace contextRef="#ctx0" brushRef="#br0">74333 16840 456,'-20'-5'9,"7"8"18,6 6 16,8 7 19,3 5 3,0 5-9,0 3-10,0 5-10,-2 1-7,-1 2-2,-2 1-3,-1 0-3,-3 1-2,-2 0-3,-2 0-1,-2 0-3,0-1-2,1-2-1,0-2-1,2-1-1,3-6-5,6-9-6,6-9-7,6-8-8,5-10-5,7-10-3,5-9-4,6-10-3,3-7-3,-2-2-4,-1-4-3,0-2-2,-4 4-2,-7 9 0,-7 10 0,-6 9 0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2:15:43"/>
    </inkml:context>
    <inkml:brush xml:id="br0">
      <inkml:brushProperty name="width" value="0.04934" units="cm"/>
      <inkml:brushProperty name="height" value="0.04934" units="cm"/>
      <inkml:brushProperty name="color" value="#F2395B"/>
    </inkml:brush>
  </inkml:definitions>
  <inkml:trace contextRef="#ctx0" brushRef="#br0">47626 50350 445,'-55'8'9,"15"0"18,17 0 19,15-1 17,10 3 5,4 4-9,4 3-9,3 5-9,3 1-6,2 2-4,0 1-4,1 1-4,-1-1-3,-2-1-4,-1-2-4,-2-3-3,-3 0-2,-1 0-2,-2 2-1,-2 2-2,0-3-10,2-5-22,1-5-20,3-5-21,0-4-9,0-6 4,-2-4 3,0-5 3</inkml:trace>
</inkml:ink>
</file>

<file path=ppt/ink/ink121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3:03:20"/>
    </inkml:context>
    <inkml:brush xml:id="br0">
      <inkml:brushProperty name="width" value="0.04606" units="cm"/>
      <inkml:brushProperty name="height" value="0.04606" units="cm"/>
      <inkml:brushProperty name="color" value="#F2395B"/>
    </inkml:brush>
  </inkml:definitions>
  <inkml:trace contextRef="#ctx0" brushRef="#br0">75842 16052 477,'-3'5'8,"8"-5"16,9-4 16,10-4 16,4-5 1,2 0-13,2-1-13,2-1-13,1 0-8,-3 2-5,-2 3-3,-1 1-5,-5 1-2,-2 2-1,-4 1-1,-5 1-1,-2 1 4,-2 3 7,-2 4 6,-2 2 8,-2 2 3,-1 2 0,0 0 0,-1 1-1,-1 2 1,0 0 0,0 1 1,0 1 0,-2 1-2,0 0-2,-3 3-2,-2 0-4,-1-1-4,0-1-6,0-3-5,1-1-7,-2-3-8,0-2-14,-2-4-13,0-2-13</inkml:trace>
</inkml:ink>
</file>

<file path=ppt/ink/ink121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3:03:20"/>
    </inkml:context>
    <inkml:brush xml:id="br0">
      <inkml:brushProperty name="width" value="0.03717" units="cm"/>
      <inkml:brushProperty name="height" value="0.03717" units="cm"/>
      <inkml:brushProperty name="color" value="#F2395B"/>
    </inkml:brush>
  </inkml:definitions>
  <inkml:trace contextRef="#ctx0" brushRef="#br0">76229 15520 591,'0'-11'77,"0"8"-13,0 9-10,0 10-13,0 5-6,2 2-3,0 4-4,2 3-2,-1 2-5,-1 0-5,0 2-6,-1 1-5,-3-1-7,0 0-6,-3-1-6,-2-1-7,-1 1-8,0 2-7,1 3-8,0 4-8,-1-4-3,2-8 3,0-9 1,2-8 3</inkml:trace>
</inkml:ink>
</file>

<file path=ppt/ink/ink121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3:03:21"/>
    </inkml:context>
    <inkml:brush xml:id="br0">
      <inkml:brushProperty name="width" value="0.03324" units="cm"/>
      <inkml:brushProperty name="height" value="0.03324" units="cm"/>
      <inkml:brushProperty name="color" value="#F2395B"/>
    </inkml:brush>
  </inkml:definitions>
  <inkml:trace contextRef="#ctx0" brushRef="#br0">75389 16740 661,'-7'-5'9,"2"8"18,2 6 18,2 7 17,1 6 2,0 3-13,0 4-14,0 5-13,-1-1-11,-2 1-7,-2-1-6,-2-1-6,-2 3-6,-3 6-6,-4 8-4,-1 6-6,-1-2 0,3-9 4,3-10 4,3-9 4,1-7-3,2-1-12,0-2-12,2-2-10</inkml:trace>
</inkml:ink>
</file>

<file path=ppt/ink/ink121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3:03:21"/>
    </inkml:context>
    <inkml:brush xml:id="br0">
      <inkml:brushProperty name="width" value="0.04577" units="cm"/>
      <inkml:brushProperty name="height" value="0.04577" units="cm"/>
      <inkml:brushProperty name="color" value="#F2395B"/>
    </inkml:brush>
  </inkml:definitions>
  <inkml:trace contextRef="#ctx0" brushRef="#br0">75249 17710 480,'1'-15'28,"3"4"-2,4 3-2,2 2-2,2 2-1,1-2-1,2 0-1,0-1-2,1-1 1,-1-2-1,1 0 0,0-1 0,-1-2-1,2 0 0,1-1-2,1-1 0,1 0-2,0 0-2,-1 2-1,1 1-2,-1 0-1,1 1-3,-1 0-2,1-1-1,0 1-2,1 0-1,1 2-1,1 1-1,-1 0-1,-3 0 2,-3 0 1,-3 0 0,-1 1 2,1 1 4,2 0 4,0 2 3,0 0 3,-1 2 1,-1 0 2,0 2 1,-5 4 1,-8 8 2,-8 7 0,-8 9 2,-5 3-3,-5 0-7,-3 0-6,-5 0-8,-1 1-4,-3-1-6,-2 0-4,-3 1-5,1-2-1,0 0 0,1-2 1,2 0 1,1-3-5,6-5-9,3-5-11,3-4-9,5-6-2,3-2 5,4-6 6,5-2 5,1-3 6,2 0 5,0 0 7,2 0 5</inkml:trace>
</inkml:ink>
</file>

<file path=ppt/ink/ink121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3:03:21"/>
    </inkml:context>
    <inkml:brush xml:id="br0">
      <inkml:brushProperty name="width" value="0.04488" units="cm"/>
      <inkml:brushProperty name="height" value="0.04488" units="cm"/>
      <inkml:brushProperty name="color" value="#F2395B"/>
    </inkml:brush>
  </inkml:definitions>
  <inkml:trace contextRef="#ctx0" brushRef="#br0">75150 18013 490,'0'-15'2,"0"2"6,0 2 5,0 3 5,1 1 6,2 2 6,2 2 7,2 2 7,2 2 2,5 4-3,4 2-2,3 4-3,5 1-3,3 3-5,5 1-4,3 3-6,2 1-2,2 2-4,1 3-1,0 1-3,1 3-11,2 1-18,0 2-18,2 3-18,-5-4-5,-8-6 10,-9-7 9,-9-7 9,-5-4 1,0 0-7,-2-2-7,0 0-7</inkml:trace>
</inkml:ink>
</file>

<file path=ppt/ink/ink121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3:03:22"/>
    </inkml:context>
    <inkml:brush xml:id="br0">
      <inkml:brushProperty name="width" value="0.03406" units="cm"/>
      <inkml:brushProperty name="height" value="0.03406" units="cm"/>
      <inkml:brushProperty name="color" value="#F2395B"/>
    </inkml:brush>
  </inkml:definitions>
  <inkml:trace contextRef="#ctx0" brushRef="#br0">78250 16050 645,'44'1'117,"-7"2"-27,-4 2-28,-7 2-27,-4 1-15,-3 3-5,-3 2-5,-3 2-4,-3 1-10,-2 2-14,-4 3-13,-2 1-14,-5 3-7,-6 3 2,-6 3 0,-5 3 2,-2-3 3,3-3 6,3-5 6,3-4 7</inkml:trace>
</inkml:ink>
</file>

<file path=ppt/ink/ink121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3:03:22"/>
    </inkml:context>
    <inkml:brush xml:id="br0">
      <inkml:brushProperty name="width" value="0.05136" units="cm"/>
      <inkml:brushProperty name="height" value="0.05136" units="cm"/>
      <inkml:brushProperty name="color" value="#F2395B"/>
    </inkml:brush>
  </inkml:definitions>
  <inkml:trace contextRef="#ctx0" brushRef="#br0">77584 17229 428,'-37'6'14,"21"-4"10,20-4 10,21-4 9,12-4 1,5-3-11,3-5-8,4-2-11,-2-3-7,-5 3-5,-6 1-6,-5 2-6,-6 3-5,-3 3-6,-5 3-6,-3 2-5,-6 1-3,-8-3 0,-8-4 2,-8-2-1,-3-1 5,1 3 6,1 1 8,1 2 6,1 1 7,2 0 5,2 1 6,3-1 7,0 2 7,0 4 11,0 4 10,0 4 11,1 4 3,1 7-6,0 6-5,2 5-5,0 4-5,0 3-2,0 1-4,0 2-2,0 0-3,0-1-2,1 0-3,-1-1-2,0-2-3,1-2-2,-1-1-2,0-3-3,4-9-13,10-18-24,7-18-22,10-17-23,1-6-10,-4 5 4,-5 7 3,-4 6 4</inkml:trace>
</inkml:ink>
</file>

<file path=ppt/ink/ink121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3:03:22"/>
    </inkml:context>
    <inkml:brush xml:id="br0">
      <inkml:brushProperty name="width" value="0.0481" units="cm"/>
      <inkml:brushProperty name="height" value="0.0481" units="cm"/>
      <inkml:brushProperty name="color" value="#F2395B"/>
    </inkml:brush>
  </inkml:definitions>
  <inkml:trace contextRef="#ctx0" brushRef="#br0">79522 14913 457,'3'-21'71,"5"8"-10,7 7-10,6 7-10,0 4-10,-1 3-12,-4 3-12,-3 4-11,-3 2-10,-4 3-8,-4 3-10,-4 3-7,-6 2-4,-6 1 2,-7 0 2,-7 2 3,-3-1 3,2-3 8,1-3 7,0-3 6,2-3 6,2-3 6,4-2 4,3-5 5,4-2 7,5-2 8,4-4 9,6-2 9,6-4 0,9-3-10,9-5-9,9-3-10,4-2-5,-2 1-4,-1 0-1,0 2-4,-4 2 0,-5 3 1,-7 3 1,-5 2 1,-5 4 6,-4 2 11,-4 4 12,-4 2 12,-3 3 2,-2 3-4,-2 4-5,-2 2-6,0 1-2,-1 1-3,0 0-3,0-1-1,-1 2-6,-3 6-7,-3 5-10,-3 5-7,-1 1-8,2 0-6,0-1-6,1-1-8,0-4-4,2-4-3,1-5-4,1-5-4,1-4 0,2-4 0,3-5 1,1-2 2</inkml:trace>
</inkml:ink>
</file>

<file path=ppt/ink/ink121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3:03:23"/>
    </inkml:context>
    <inkml:brush xml:id="br0">
      <inkml:brushProperty name="width" value="0.03798" units="cm"/>
      <inkml:brushProperty name="height" value="0.03798" units="cm"/>
      <inkml:brushProperty name="color" value="#F2395B"/>
    </inkml:brush>
  </inkml:definitions>
  <inkml:trace contextRef="#ctx0" brushRef="#br0">79300 16563 579,'7'-22'-20,"-1"6"14,0 5 14,-1 5 15,0 2 11,5 2 6,4 0 8,4 2 6,2 0 0,3 2-6,1 0-6,3 2-6,-1 0-7,2 2-10,-1 0-8,0 1-11,-2 1-2,-5 2 1,-4 0 1,-6 1 2,-3 2-5,-2 1-15,-3 2-13,0 3-14,-4-1-9,0-3-6,-3-3-4,-2-2-5</inkml:trace>
</inkml:ink>
</file>

<file path=ppt/ink/ink121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3:03:23"/>
    </inkml:context>
    <inkml:brush xml:id="br0">
      <inkml:brushProperty name="width" value="0.04927" units="cm"/>
      <inkml:brushProperty name="height" value="0.04927" units="cm"/>
      <inkml:brushProperty name="color" value="#F2395B"/>
    </inkml:brush>
  </inkml:definitions>
  <inkml:trace contextRef="#ctx0" brushRef="#br0">78857 16750 446,'-7'-11'30,"2"7"8,2 8 9,2 7 10,1 5-2,0 3-9,0 2-11,0 1-10,0 0-9,0-3-7,0-3-6,0-2-6,3-5-10,6-3-12,6-4-12,5-4-12,8-7-3,10-11 5,10-11 6,10-11 6,3-4 4,-3 3 3,-2 1 3,-4 2 3,-4 3 4,-5 5 6,-4 5 6,-5 6 5,-8 5 14,-11 8 21,-10 8 21,-12 8 20,-6 6 5,-5 5-15,-4 5-13,-3 5-15,-4 3-11,-1 1-9,-2 0-8,-2 2-10,-2-2-8,0 0-8,-2-3-8,-1-1-8,0-3-4,-2 0-1,-1-1 1,0-1 0,1-2 1,6-2 4,4-4 2,5-3 4,5-3 5,3-2 6,4-4 6,4-2 7,3-2 13,1 1 21,0 2 19,2 0 21,0 3 5,2 2-10,0 3-11,2 4-9,-1 2-9,0 7-6,-2 4-6,0 4-6,-1 3-4,-2 4-3,0 1-1,-1 2-3,0-2-8,2-7-17,2-7-14,2-7-16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2:15:43"/>
    </inkml:context>
    <inkml:brush xml:id="br0">
      <inkml:brushProperty name="width" value="0.0556" units="cm"/>
      <inkml:brushProperty name="height" value="0.0556" units="cm"/>
      <inkml:brushProperty name="color" value="#F2395B"/>
    </inkml:brush>
  </inkml:definitions>
  <inkml:trace contextRef="#ctx0" brushRef="#br0">47812 49175 395,'6'-8'6,"-2"0"12,-4 1 12,-2-1 12,-2 5 6,2 10-3,0 9 0,2 11-2,-2 4-5,-2 1-11,-4-1-11,-2 0-10,-3 1-7,-3-1-3,-3 0-4,-3 1-3,-3-3-2,-1-1-4,-3-1-3,-1-3-2,0-2-2,0-5 1,1-3 1,1-4 1,1-3 2,1-2 3,1-3 2,1 0 4,2-4 3,1-2 2,3-4 3,1-2 3,4-4 3,8-3 3,7-5 3,6-3 2,8-5 2,7-5-3,9-4-2,7-5-2,6-5-3,6-2-2,4-4-3,5-2-2,2 0 0,1 5 3,0 3 2,0 5 4,-3 3 1,-3 7-1,-4 5-1,-4 7-1,-6 5 2,-8 5 8,-8 4 5,-7 6 8,-7 5 4,-3 6 0,-4 5 1,-4 7 0,-2 4 0,0 3-3,0 3-2,0 3-4,0 0-1,0-3-4,0-1-2,0-1-2,2-3-4,6-3-2,4-3-4,5-3-3,3-2-4,-1-1-1,1-1-3,0 0-3,-2-2 1,-1-1 0,-2 0 2,-3-2 2,-1 1 2,-2 2 1,-2 1 3,-2 3 1,-3 1 3,-4 1-1,-4 2 2,-4 0 0,-3 1-1,-3 3-1,-4 1-2,-1 2-2,-5 0-3,-1 0-4,-5 0-5,-1-2-4,-3-2-5,1-3-4,1-3-4,-1-3-4,1-3-1,3-2 0,3-4 2,3-2 1,2-4-1,3-2-1,1-4-3,3-2-2,1-2 0,4 1 0,3-1 0,2 0 1</inkml:trace>
</inkml:ink>
</file>

<file path=ppt/ink/ink122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3:03:24"/>
    </inkml:context>
    <inkml:brush xml:id="br0">
      <inkml:brushProperty name="width" value="0.05215" units="cm"/>
      <inkml:brushProperty name="height" value="0.05215" units="cm"/>
      <inkml:brushProperty name="color" value="#F2395B"/>
    </inkml:brush>
  </inkml:definitions>
  <inkml:trace contextRef="#ctx0" brushRef="#br0">78950 17648 421,'22'-15'1,"-1"1"2,-3 0 2,-1 2 1,2-1 5,7-1 6,7-3 6,7-2 7,6-1 1,6-3-4,6-1-3,6-3-4,-3 1-4,-6 3-6,-8 4-6,-8 2-5,-5 3-4,-3 5 1,-3 3-1,-3 4 0,-3 2 0,-1 0 3,-3 0 1,-1 0 2,-2 1 0,-1 4 0,0 2 0,-2 3-1,-1 3 1,0 0 2,-2 0 3,-1 2 2,0 1 3,-2 0 5,-1-1 5,0 1 4,-2 0 3,-2 1 0,-2 1-1,-2 1 0,-4 2-1,-4 3-2,-5 3-1,-5 3-2,-4 2-2,-1-1-1,-3 0-3,-1 1-1,-2-3-4,-1 1-7,0-1-5,-2-1-6,1-3-5,3-5-1,3-4-3,3-6-1,3-5-4,3-2-5,4-6-5,2-2-4,2-8-4,2-10-3,2-9-1,3-10-2,1-6 0,3-3 1,4-3 3,2-3 1,3-1 4,0 4 7,1 2 7,1 4 7,-1 4 5,-1 5 2,-2 4 2,-2 5 4,-1 5 1,0 5 3,0 5 2,0 5 2,-3 7 13,-6 11 23,-6 11 24,-6 11 22,-2 5 4,-2 1-19,-1-1-18,-1-1-19,-1 1-12,1-3-4,-1-2-5,1-1-6,-1-1-2,1 1 1,-1 0 1,1 2 0,2-2-1,5-5-6,4-5-5,6-4-5,8-8-9,14-9-14,11-8-14,14-9-15,6-6-2,0-1 8,0-3 9,0-1 8,-4 1 7,-4 5 8,-7 5 7,-6 5 7,-5 6 15,-5 8 21,-4 8 22,-6 8 22,-2 3 3,0 1-17,0-1-15,0 1-18,0-1-13,0-1-13,0-1-11,0 0-13</inkml:trace>
</inkml:ink>
</file>

<file path=ppt/ink/ink122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3:03:24"/>
    </inkml:context>
    <inkml:brush xml:id="br0">
      <inkml:brushProperty name="width" value="0.03153" units="cm"/>
      <inkml:brushProperty name="height" value="0.03153" units="cm"/>
      <inkml:brushProperty name="color" value="#F2395B"/>
    </inkml:brush>
  </inkml:definitions>
  <inkml:trace contextRef="#ctx0" brushRef="#br0">82350 16457 697,'24'-15'77,"1"2"-16,1 3-16,1 2-15,2 0-8,6 0-3,4 0-2,6 0-2,0 0-3,-3 0-7,-6 1-7,-3 0-6,-5-1-7,-5 2-7,-6 0-9,-6 2-7</inkml:trace>
</inkml:ink>
</file>

<file path=ppt/ink/ink122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3:03:24"/>
    </inkml:context>
    <inkml:brush xml:id="br0">
      <inkml:brushProperty name="width" value="0.05132" units="cm"/>
      <inkml:brushProperty name="height" value="0.05132" units="cm"/>
      <inkml:brushProperty name="color" value="#F2395B"/>
    </inkml:brush>
  </inkml:definitions>
  <inkml:trace contextRef="#ctx0" brushRef="#br0">82467 15743 428,'-8'-9'0,"1"0"0,-1-1 0,0-1 0,0 0 4,0 2 10,0 2 10,2 2 9,-1 4 9,2 6 10,2 6 10,2 6 10,0 5-2,0 4-13,-2 6-14,0 5-14,-1 8-8,0 14-4,0 12-4,0 13-4,0 4-3,1-4-3,-1-5-2,0-3-3,0-3-4,0-3-5,0-3-5,0-2-5,-1-6-5,-2-7-1,-2-6-2,-1-8-2,-3-6-1,0-9 1,-1-7 2,-1-8 1,-2-7 2,-2-6 2,-1-6 4,-3-6 3,0-6 3,-1-7 3,1-6 2,-1-8 4,3-1 3,5 2 5,5 3 4,5 4 5,4 1 3,5 3 1,6 2 0,4 1 1,6 1 0,7-1 2,7 0 0,7-2 0,4 0-2,2 1-7,2 2-8,2 1-6,-1-1-9,-5 1-10,-3-1-11,-4 1-10,-1-1-2,3-1 5,1-1 5,2-1 5,-3 2 3,-8 5 2,-7 5 0,-8 5 2</inkml:trace>
</inkml:ink>
</file>

<file path=ppt/ink/ink122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3:03:25"/>
    </inkml:context>
    <inkml:brush xml:id="br0">
      <inkml:brushProperty name="width" value="0.04086" units="cm"/>
      <inkml:brushProperty name="height" value="0.04086" units="cm"/>
      <inkml:brushProperty name="color" value="#F2395B"/>
    </inkml:brush>
  </inkml:definitions>
  <inkml:trace contextRef="#ctx0" brushRef="#br0">84495 15184 538,'-7'-15'5,"0"2"9,2 3 10,1 1 10,2 3 9,5 6 7,6 4 8,4 6 8,1 2-4,-1 1-14,-2 1-15,-3 2-14,-1-2-14,-1 0-11,0-1-12,-2-1-11,1-1-14,2-2-14,2-2-15,2-2-14</inkml:trace>
</inkml:ink>
</file>

<file path=ppt/ink/ink122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3:03:25"/>
    </inkml:context>
    <inkml:brush xml:id="br0">
      <inkml:brushProperty name="width" value="0.03525" units="cm"/>
      <inkml:brushProperty name="height" value="0.03525" units="cm"/>
      <inkml:brushProperty name="color" value="#F2395B"/>
    </inkml:brush>
  </inkml:definitions>
  <inkml:trace contextRef="#ctx0" brushRef="#br0">85650 14800 624,'0'22'167,"0"-4"-49,0-2-48,0-2-49,1-3-32,2-1-12,2-2-14,2 1-13,1-2-4,0-2 2,3-3 3,0 0 3,0-3 4,-1-1 5,-1 0 6,0-1 5</inkml:trace>
</inkml:ink>
</file>

<file path=ppt/ink/ink122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3:03:26"/>
    </inkml:context>
    <inkml:brush xml:id="br0">
      <inkml:brushProperty name="width" value="0.05272" units="cm"/>
      <inkml:brushProperty name="height" value="0.05272" units="cm"/>
      <inkml:brushProperty name="color" value="#F2395B"/>
    </inkml:brush>
  </inkml:definitions>
  <inkml:trace contextRef="#ctx0" brushRef="#br0">84664 14895 417,'21'-7'-10,"-5"0"10,-5 2 10,-5 1 10,-4 2 7,-4 5 5,-3 6 5,-5 4 6,-4 4-2,-4 1-7,-3 3-6,-5 1-7,-3 2-6,-3 1-7,-2 1-5,-3 1-7,-4 0-4,-2-1-4,-4-1-4,-2-2-4,0-1-6,5-3-8,5-3-7,6-2-9,4-4 1,6-3 10,4-2 9,4-4 11,4-1 5,3-2 2,1 0 3,2-2 1,2 2 14,0 4 25,2 4 25,0 4 24,1 4 8,-2 7-11,-1 6-11,0 5-10,-2 4-9,-2 2-5,-1 3-7,-3 1-5,0-1-7,0-2-7,2-3-7,1-3-7,0-3-4,2-4-2,1-3-4,0-1-1,3-6-12,4-7-22,4-6-21,4-8-21,3-7-2,5-7 15,4-8 16,3-8 16,4-5 11,3 0 5,3-2 6,2 0 5,3-1 2,2 3 1,2 2-1,2 2 1,1 2 4,-2 3 9,0 3 9,-1 3 10,-4 3 7,-3 3 4,-3 3 6,-5 3 4,-4 2 2,-5 2-5,-5 2-4,-4 2-4,-5 4-4,-3 6-5,-2 6-3,-4 6-6,-3 5-3,-7 5-4,-6 4-3,-5 6-5,-5 2-7,-1-2-10,-3 0-11,-1-1-10,1-4-5,0-5 3,3-7 1,2-5 2,1-5 4,1-2 4,1-4 5,1-2 4,1-4 5,4 0 6,3-3 5,3-2 6,2 1 12,2 6 19,2 4 21,3 6 19,0 5 4,0 7-8,0 7-11,0 7-9,-1 2-9,0 0-6,-1-2-7,-2 0-7,1-2-6,1-2-6,0-2-6,2-1-6,0-3-3,0-3 2,0-3-1,0-3 2,1-6-11,1-8-23,1-10-23,0-8-22,3-8-5,5-7 12,5-6 11,6-8 13,3-2 10,2 2 9,4 2 11,4 3 8,-1 1 8,0 1 6,-1 3 5,-1 2 5,0 2 5,-1 3 5,0 3 5,1 3 5,-2 3 3,-4 2 2,-2 4 0,-3 3 1,-3 5 0,-4 8 1,-4 8 0,-4 7 0,-5 7-4,-4 3-5,-5 4-7,-5 5-6,-4 0-5,-1-2-5,-2-2-4,-3-1-5,-1-3-6,-1-3-5,-1 0-5,0-3-5,0-2-4,3-2-1,3-4-1,3-3-1,3-3-2,2-2-3,4-4-3,3-3-4</inkml:trace>
</inkml:ink>
</file>

<file path=ppt/ink/ink122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3:03:26"/>
    </inkml:context>
    <inkml:brush xml:id="br0">
      <inkml:brushProperty name="width" value="0.04087" units="cm"/>
      <inkml:brushProperty name="height" value="0.04087" units="cm"/>
      <inkml:brushProperty name="color" value="#F2395B"/>
    </inkml:brush>
  </inkml:definitions>
  <inkml:trace contextRef="#ctx0" brushRef="#br0">84588 17400 538,'-17'10'91,"0"5"-12,-1 5-12,-1 6-12,-2 1-11,-2 1-6,-4 2-8,-3 1-6,-1 0-7,3-1-6,2-1-6,1-1-4,1-1-8,2-2-8,-2 0-8,1-1-8,1-3-8,5-5-10,3-5-8,4-4-10</inkml:trace>
</inkml:ink>
</file>

<file path=ppt/ink/ink122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3:03:26"/>
    </inkml:context>
    <inkml:brush xml:id="br0">
      <inkml:brushProperty name="width" value="0.05614" units="cm"/>
      <inkml:brushProperty name="height" value="0.05614" units="cm"/>
      <inkml:brushProperty name="color" value="#F2395B"/>
    </inkml:brush>
  </inkml:definitions>
  <inkml:trace contextRef="#ctx0" brushRef="#br0">84750 17111 391,'28'-7'0,"-5"1"0,-7 0 0,-5 2 0,-3 1 6,-2 4 11,-1 2 11,0 4 11,-2 2 4,0 1-1,-2 3-3,0 2-2,-1 0-3,0 1-3,0 0-3,0-1-4,2 0-3,4 0-4,3-2-3,5-1-3,3-1-4,3 0-5,3-2-3,3-1-5,1 0-2,-1-2 2,-1-1 0,-2 0 1,1-2 4,1-1 6,1 0 6,1-1 7,-1-1 3,-3 0-2,-3 0-1,-3 0-1,-2-3-1,-2-4 1,-3-6-1,-1-3 1,-2-9-3,-2-7-5,-2-10-6,-2-8-4,0-6-5,2-2-1,2-2-2,2 0-3,1-2-9,-1 2-18,1 3-18,0 1-17,-1 5-6,0 10 10,-2 8 10,0 9 8</inkml:trace>
</inkml:ink>
</file>

<file path=ppt/ink/ink122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3:03:26"/>
    </inkml:context>
    <inkml:brush xml:id="br0">
      <inkml:brushProperty name="width" value="0.03966" units="cm"/>
      <inkml:brushProperty name="height" value="0.03966" units="cm"/>
      <inkml:brushProperty name="color" value="#F2395B"/>
    </inkml:brush>
  </inkml:definitions>
  <inkml:trace contextRef="#ctx0" brushRef="#br0">87037 16327 554,'-6'13'73,"6"-5"-10,4-4-10,6-6-11,6-3-6,9-2-3,9-1-1,8-2-3,6-2-4,2 0-4,1 0-6,3 2-5,-2-1-4,-8 4-1,-6 2-3,-7 4-2</inkml:trace>
</inkml:ink>
</file>

<file path=ppt/ink/ink122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3:03:27"/>
    </inkml:context>
    <inkml:brush xml:id="br0">
      <inkml:brushProperty name="width" value="0.0616" units="cm"/>
      <inkml:brushProperty name="height" value="0.0616" units="cm"/>
      <inkml:brushProperty name="color" value="#F2395B"/>
    </inkml:brush>
  </inkml:definitions>
  <inkml:trace contextRef="#ctx0" brushRef="#br0">87231 15687 357,'-57'-51'0,"12"9"2,11 10 1,13 8 2,6 6 1,1 2 3,1 4 3,1 3 1,1 3 10,0 4 16,2 4 15,1 4 16,0 5 2,0 7-10,0 7-10,0 7-10,1 6-7,1 6-5,0 6-3,2 5-4,0 5-4,2 3-5,0 3-4,2 4-5,-1-2-2,0-3 0,-2-5 2,0-3-1,-2-6-3,0-7-11,-1-6-10,-1-7-10,-3-6-9,-4-7-8,-4-5-9,-3-6-8,-3-5 1,1-4 11,-1-4 9,1-4 11,0-4 8,-2-3 7,-2-5 7,1-3 7,1-1 6,7 5 8,5 3 8,6 4 7,4 2 4,2 1-2,2-1 0,2 0-2,5 0-1,9-3-3,10-1-3,7-2-2,7-3-5,1 0-6,5-1-6,3-1-7,-1 0-7,-2 1-8,-4 1-7,-2 1-8,-5 1-4,-8 3-1,-6 1-1,-7 3-1,-4 0 3,-1 2 4,0 1 5,-2 0 5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2:15:44"/>
    </inkml:context>
    <inkml:brush xml:id="br0">
      <inkml:brushProperty name="width" value="0.0576" units="cm"/>
      <inkml:brushProperty name="height" value="0.0576" units="cm"/>
      <inkml:brushProperty name="color" value="#F2395B"/>
    </inkml:brush>
  </inkml:definitions>
  <inkml:trace contextRef="#ctx0" brushRef="#br0">49333 50313 381,'-1'-15'5,"0"4"9,-2 3 10,0 3 8,3 4 9,8 7 8,8 7 6,7 8 9,6 2-1,5 1-7,2-2-6,5 2-8,1-1-6,-3 1-6,-4-1-7,-2 1-5,-3-1-7,-1-1-5,-3-1-7,-2-1-5,-2-2-6,-3 0-6,-3-1-6,-2 0-6,-3-3-12,1-3-20,0-3-20,0-2-19</inkml:trace>
</inkml:ink>
</file>

<file path=ppt/ink/ink123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3:03:27"/>
    </inkml:context>
    <inkml:brush xml:id="br0">
      <inkml:brushProperty name="width" value="0.04819" units="cm"/>
      <inkml:brushProperty name="height" value="0.04819" units="cm"/>
      <inkml:brushProperty name="color" value="#F2395B"/>
    </inkml:brush>
  </inkml:definitions>
  <inkml:trace contextRef="#ctx0" brushRef="#br0">89050 15563 456,'8'-21'53,"2"8"3,0 7 3,0 7 5,2 4-3,0 3-7,0 3-7,0 4-7,-1 1-7,-2 0-8,0 2-9,0 1-7,-2 2-3,-2 1 0,-3 3 1,0 1 0,-3-1-10,-1-4-21,0-3-23,-1-4-22</inkml:trace>
</inkml:ink>
</file>

<file path=ppt/ink/ink123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3:03:27"/>
    </inkml:context>
    <inkml:brush xml:id="br0">
      <inkml:brushProperty name="width" value="0.04954" units="cm"/>
      <inkml:brushProperty name="height" value="0.04954" units="cm"/>
      <inkml:brushProperty name="color" value="#F2395B"/>
    </inkml:brush>
  </inkml:definitions>
  <inkml:trace contextRef="#ctx0" brushRef="#br0">88544 15333 444,'12'-6'95,"-6"4"-14,-8 4-15,-6 4-15,-6 4-10,-3 5-5,-5 5-5,-3 5-6,-4 3-5,-1 1-6,-3 1-4,-1 1-5,-2-1-5,-2 2-3,-2-1-3,-2 0-3,0-1-1,3-3 0,4-3 0,3-3 1,3-3 2,7-3 2,5-2 2,6-4 2,10-4 0,14-4-1,13-6-2,15-4-1,6-3-1,-1-1 1,1-2 0,0 0 0,-3 2 1,-4 3-2,-5 4 1,-5 4-1,-5 2 1,-3 0 4,-5 0 3,-3 0 3,-6 2 1,-8 6-3,-8 4-3,-8 5-1,-6 3-3,-5 1 0,-5 1 0,-4 1-1,-6 1-1,-2 1 2,-6 1 0,-2 1 1,-4 1 3,-3 0 2,-3 2 4,-3 1 2,1-2 3,8-3 0,6-5 1,8-3 0,7-4 3,7-1 3,9-2 5,7-2 4,7-2-2,6-2-4,6-3-7,6 0-5,8-4-4,10 0 0,12-3-2,11-2 0,8-3-2,7-4 0,7-3-1,7-5 0,0 0-3,-1 3-6,-3 3-4,-3 3-6,-7 2-2,-9 2-1,-10 2-1,-10 2 0,-14 0-8,-18-1-12,-20-3-13,-17-2-13,-9-3-1,5-6 12,4-7 13,3-5 11,4-4 9,3-3 3,3-1 3,3-2 5,2 2 2,2 6 2,2 5 3,2 7 2</inkml:trace>
</inkml:ink>
</file>

<file path=ppt/ink/ink123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3:03:28"/>
    </inkml:context>
    <inkml:brush xml:id="br0">
      <inkml:brushProperty name="width" value="0.05686" units="cm"/>
      <inkml:brushProperty name="height" value="0.05686" units="cm"/>
      <inkml:brushProperty name="color" value="#F2395B"/>
    </inkml:brush>
  </inkml:definitions>
  <inkml:trace contextRef="#ctx0" brushRef="#br0">89263 14982 386,'-8'-72'2,"0"15"1,0 12 4,0 15 2,1 8 3,1 3 5,0 3 4,2 3 4,0 5 9,2 8 13,0 8 12,2 8 13,0 8-1,0 10-12,0 10-14,0 10-13,-1 11-8,0 13-3,-2 13-3,0 12-3,-3 7-3,-4 4-5,-3 3-5,-5 3-6,-2 7-8,0 9-13,-2 10-13,-1 9-13,1-7-6,2-21 0,4-22 1,3-23 1,2-15 0,1-7 2,0-7 2,2-6 2</inkml:trace>
</inkml:ink>
</file>

<file path=ppt/ink/ink123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3:03:29"/>
    </inkml:context>
    <inkml:brush xml:id="br0">
      <inkml:brushProperty name="width" value="0.03961" units="cm"/>
      <inkml:brushProperty name="height" value="0.03961" units="cm"/>
      <inkml:brushProperty name="color" value="#F2395B"/>
    </inkml:brush>
  </inkml:definitions>
  <inkml:trace contextRef="#ctx0" brushRef="#br0">91200 15484 555,'20'-2'134,"9"0"-27,9-3-29,8-2-28,7-2-17,2-2-10,3-2-9,3-1-8,-2-1-8,-7 3-3,-6 1-4,-7 2-4,-10 1-13,-9-3-18,-12-1-20,-11-3-19,-4 1-2,-1 1 17,0 2 18,0 2 15,0 1 12,0 1 3,1-1 5,-1 0 4</inkml:trace>
</inkml:ink>
</file>

<file path=ppt/ink/ink123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3:03:29"/>
    </inkml:context>
    <inkml:brush xml:id="br0">
      <inkml:brushProperty name="width" value="0.052" units="cm"/>
      <inkml:brushProperty name="height" value="0.052" units="cm"/>
      <inkml:brushProperty name="color" value="#F2395B"/>
    </inkml:brush>
  </inkml:definitions>
  <inkml:trace contextRef="#ctx0" brushRef="#br0">92119 14785 423,'-15'-8'0,"4"-2"0,3 0 0,2-1 0,2-1 1,-2 0 3,0 0 4,-1 1 2,0 2 8,2 6 11,2 6 13,2 6 10,1 5 5,0 5-7,0 5-5,0 5-6,0 5-4,-2 4-2,0 6-3,-2 4-1,-1 5-4,-2 4-5,-1 4-5,-2 3-5,-2 3-2,0 0-2,1 2 0,-1 1-1,1-2-10,0-6-16,2-7-17,1-5-17,1-7-7,2-7 2,2-9 3,2-7 2</inkml:trace>
</inkml:ink>
</file>

<file path=ppt/ink/ink123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3:03:29"/>
    </inkml:context>
    <inkml:brush xml:id="br0">
      <inkml:brushProperty name="width" value="0.04409" units="cm"/>
      <inkml:brushProperty name="height" value="0.04409" units="cm"/>
      <inkml:brushProperty name="color" value="#F2395B"/>
    </inkml:brush>
  </inkml:definitions>
  <inkml:trace contextRef="#ctx0" brushRef="#br0">91563 16000 499,'-23'1'97,"2"4"-17,3 2-16,1 4-17,0 3-10,-1 5-4,-3 5-3,0 5-4,-5 2-4,-3 5-4,-5 3-5,-3 3-4,-2-1-3,2-2-1,0-3 0,2-3-1,2-4-1,4-3-2,3-2 0,5-2-3,5-5-5,8-3-11,8-4-11,8-4-10,10-8-7,13-8-3,12-11-2,13-9-3,1-4 2,-10 5 8,-12 5 7,-9 2 8,-7 2 4,1 1 0,-1-1 1,1 1 1</inkml:trace>
</inkml:ink>
</file>

<file path=ppt/ink/ink123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3:03:30"/>
    </inkml:context>
    <inkml:brush xml:id="br0">
      <inkml:brushProperty name="width" value="0.05503" units="cm"/>
      <inkml:brushProperty name="height" value="0.05503" units="cm"/>
      <inkml:brushProperty name="color" value="#F2395B"/>
    </inkml:brush>
  </inkml:definitions>
  <inkml:trace contextRef="#ctx0" brushRef="#br0">92303 14248 399,'-10'-14'45,"12"2"-3,12 1-5,12 2-4,7 2-3,7-1-3,6 0-3,6 0-2,1 1-5,-4 0-7,-4 2-7,-4 1-7,-5 0-5,-5 2-3,-7 0-3,-5 2-4,-6 1-1,-6 3-2,-6 4-2,-6 2-1,-11 5 0,-15 5 0,-16 7 2,-16 4 0,-6 3 3,5-3 1,3-3 3,4-3 2,6-4 4,9-3 6,7-5 5,7-3 6,8-3 8,9-2 11,7-2 10,8-2 11,8-2 1,11-2-9,9-2-10,11-2-8,4-2-6,3-1-4,2-3-3,2-2-4,-3 1-2,-6 3-3,-8 3-2,-6 2-3,-12 6-2,-16 8-2,-18 8-1,-15 7-3,-12 5 1,-5 1 2,-4 1 3,-5 1 3,-3-1 2,2-2 3,1-1 2,1-3 4,4-2 2,6-3 4,7-3 5,8-2 3,14-6 2,26-6-1,24-8 0,24-6 0,12-5-4,1-1-5,-1-3-7,0-1-6,-2-1-4,-5 3-2,-4 1-4,-6 2-1,-5 3-5,-8 1-3,-6 2-5,-7 2-3,-7 1-2,-7-1 3,-6-2 2,-8 0 2,-6-3 1,-5-7 0,-7-5-1,-5-7-1,-5-4 1,1-4 3,-2-3 2,-1-5 1,1 0 5,3 4 4,3 4 4,3 4 5,2 4 6,3 5 6,1 5 6,2 5 6,3 5 8,5 6 8,2 6 9,6 6 8,0 7 0,2 7-7,-2 9-7,1 7-8,0 5-4,-2 4-1,0 3-3,-2 2-1,-3 3-2,-6 1-4,-5 3-4,-7 2-4,-6 2-2,-7 5-2,-6 3-1,-7 5-3,-4 1-5,0-1-6,0-1-8,0-2-7,2-4-7,4-9-6,4-8-7,4-10-6,4-6 0,5-7 9,5-5 7,5-7 9,3-3-3,0-2-11,2-2-13,1-2-11</inkml:trace>
</inkml:ink>
</file>

<file path=ppt/ink/ink123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3:03:31"/>
    </inkml:context>
    <inkml:brush xml:id="br0">
      <inkml:brushProperty name="width" value="0.05853" units="cm"/>
      <inkml:brushProperty name="height" value="0.05853" units="cm"/>
      <inkml:brushProperty name="color" value="#F2395B"/>
    </inkml:brush>
  </inkml:definitions>
  <inkml:trace contextRef="#ctx0" brushRef="#br0">93116 16431 375,'25'-13'6,"7"3"10,3 4 10,6 4 11,-1 2 2,-5 0-7,-7 0-6,-5 0-6,-2 1-3,5 2 3,2 2 2,6 2 3,-1 1-1,-4 3-3,-3 2-4,-5 2-3,-3 0-5,-4 1-5,-5 0-6,-3-1-5,-4 1-4,-6 0-2,-4-1-3,-5 1-1,-8 0-6,-7-1-7,-10 1-9,-8 0-7,-4-1-2,0-1 5,2-1 4,0 0 4,2-3 8,2-3 9,2-2 10,2-4 9,4-1 8,7 0 6,8 0 5,6 0 6,10-1 4,15-2 5,16-2 3,12-2 4,10-1-1,0-1-8,2-2-7,1 0-7,-2 0-5,-2 1-3,-4 0-1,-3 2-3,-7 4-3,-13 8-5,-13 8-5,-12 7-4,-12 6-3,-9 1 1,-10 3-1,-10 1 0,-5-1 1,-2 0 2,0-3 1,-1-1 2,0-3 2,3-1-1,5-3 1,1-1 0,6-3 4,6-2 5,7-4 6,7-3 6,7-2 4,8 0 4,8-1 2,8-2 4,7-1-2,9-2-7,7-2-8,8-2-6,5-1-4,1-1-3,3-2-1,2 0-3,-1 0-3,-6 1-5,-4 0-5,-5 2-5,-6 1-4,-6 0-3,-6 2-3,-5 1-3,-9-2-1,-8-2-2,-11-3 0,-9-4 0,-4-1 2,1-3 5,3-2 6,1 0 5,2-5 5,3-3 3,1-4 5,3-4 3,0-2 6,2 3 4,0 2 7,2 2 5,1 3 3,0 5 3,2 5 1,1 5 2,0 8 9,0 15 17,0 14 16,0 13 18,0 10-1,0 4-16,0 5-17,0 6-16,1 5-12,0 6-7,2 7-7,1 8-8,-2 10-3,-1 12 1,-2 13 1,-1 13 1,-2-8 0,0-23 0,0-24 0,0-24-1,1-15-17,1-2-38,0-3-36,2-3-37</inkml:trace>
</inkml:ink>
</file>

<file path=ppt/ink/ink123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3:03:35"/>
    </inkml:context>
    <inkml:brush xml:id="br0">
      <inkml:brushProperty name="width" value="0.04324" units="cm"/>
      <inkml:brushProperty name="height" value="0.04324" units="cm"/>
      <inkml:brushProperty name="color" value="#F2395B"/>
    </inkml:brush>
  </inkml:definitions>
  <inkml:trace contextRef="#ctx0" brushRef="#br0">57820 20650 508,'-1'17'30,"-1"1"3,0 3 3,-1 1 2,-2 2 0,-2-1-4,-2 1-4,-2-1-4,-1 3-4,-3 3-3,-1 4-5,-2 5-4,-3 1-4,0 2-3,-1 1-3,-1-1-4,1 0-5,2-3-4,1-5-7,3-4-5,3-8-6,6-10-9,6-14-7,6-10-8,6-9 1,5-3 9,7-5 11,5-3 9,1 0 8,-3 5 6,-5 6 5,-3 4 6,-4 4 6,-3 3 7,-3 3 5,-3 2 6,-1 4 6,0 2 5,0 3 5,0 4 4,-1 2 0,-1 3-6,0 4-5,-1 1-6,-2 3-1,-1 3 3,0 1 2,-1 3 2,-1 1 0,0 1-6,0 0-5,0 2-6,2 1-4,-1-1-6,1 0-5,2 1-5,0-3-6,-2-3-9,-1-5-6,0-3-9</inkml:trace>
</inkml:ink>
</file>

<file path=ppt/ink/ink123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3:03:36"/>
    </inkml:context>
    <inkml:brush xml:id="br0">
      <inkml:brushProperty name="width" value="0.04686" units="cm"/>
      <inkml:brushProperty name="height" value="0.04686" units="cm"/>
      <inkml:brushProperty name="color" value="#F2395B"/>
    </inkml:brush>
  </inkml:definitions>
  <inkml:trace contextRef="#ctx0" brushRef="#br0">58468 20021 469,'8'-8'2,"-2"-2"4,-1 0 3,0-1 4,0 0 4,3 1 4,4 0 4,2 2 5,2 0-1,-1 2-2,1 1-4,-1 1-3,-1 1-4,-3 3-4,-3 4-5,-2 2-4,-3 5-3,-2 6-2,-2 5-1,-2 7-2,-4 3-2,-6 2-5,-5 2-3,-6 3-5,-2-3-2,1-6-1,3-5 0,1-7-2,9-7 5,14-10 8,15-10 9,15-9 7,6-5 6,-2 2-1,-2 3 2,-1 1-1,-5 3 1,-4 3-1,-5 3-1,-4 2-1,-7 6 1,-8 6 2,-8 7 3,-8 7 2,-5 4-1,-1 1-3,-3 1-5,-1 1-3,-1 0-3,4-3-1,0-1-2,3-3-2,1-1 0,1-1 0,0-1 1,2-1 1,5-3 0,10-5 1,10-4-1,10-6-1,4-3 0,-1-4-1,-1-2-1,-1-2-2,-1-2-2,0 1-3,1 0-1,0 2-3,-3 1-1,-5 1 3,-5 0 1,-4 2 2,-4 1 1,-2 0 0,-2 2 0,-2 1 0,-1-1 2,-2 2 1,0-1 3,-1 0 3,0 0 5,0 0 9,2 0 8,1 0 10,-1 2 4,1 2 1,-2 3 0,-1 4 1,-3 3-4,-2 5-5,-3 6-8,-3 4-5,-4 5-6,-5 6-2,-5 5-4,-4 7-4,-2 1 0,5-6-1,4-4 0,4-5 1,3-5-1,6-6-2,5-3-1,5-6-3,5-4-3,6-2-5,6-4-4,6-3-5,3-1 2,1-2 7,1 0 8,1-1 8,0-1 5,-3 2 1,-1 0 2,-2 2 1,-2 2 2,-3 4 5,-1 3 3,-2 5 3,-1 3 3,-2 1-3,0 3 0,-2 2-1,0-1-2,-2-2-4,0-1-1,-2-2-4,0-1-5,-2-1-6,0 1-8,-1 0-7,-1-6-9,2-11-11,1-10-12,0-11-12,7-9 1,12-7 13,11-6 13,13-8 12,3 1 8,-2 6 3,-3 8 4,-3 6 4,0 3 3,4 1 6,3 0 6,6-1 4,0 3 5,-1 3 4,0 4 4,-1 5 4,-4 2 0,-6 2-4,-5 2-3,-7 3-4,-3 3-1,-3 7-2,-1 7 0,-2 8-1,-4 3-4,-6 1-8,-6 1-8,-6 1-8,-5 1-4,-3 4-3,-5 3-2,-3 3-2,-5 0-1,-1-2 0,-4-2-1,-3-1 0,-1-4 2,-2-3 2,-1-5 2,0-3 3,0-3 2,4-1 3,2-1 3,4 0 1,2-3 5,5-3 5,3-2 5,5-4 5,4-2 6,8-2 4,6-2 4,8-1 5,6-5-1,9-4-4,7-5-5,9-5-6,3-4-5,1-3-5,1-3-7,2-2-5,-3 0-5,-6 7-4,-6 6-5,-5 5-3,-10 5-9,-15 5-13,-12 3-13,-15 4-13,-5 2-1,1 0 13,3 0 13,2 0 12,1 0 11,2 0 10,3 0 8,1 0 10,2 0 5,1 0 4,2 0 2,-1 0 3,3 1 1,2 2 0,4 2-1,3 1 0,0 4 1,0 6 6,-2 4 6,0 5 4,-1 2 0,0 1-7,0-1-6,0 1-7,0-2-5,0-2-3,0-1-1,1-2-4,2-8-15,7-13-28,7-12-30,8-13-28,1-8-4,-3-4 21,-4-5 23,-2-3 20,-2 1 15,0 4 7,-2 5 7,0 6 7,-2 3 1,-1 5-1,-1 3-3,0 4-2,-1 8 16,2 10 33,0 11 33,2 11 35,-1 9 3,-1 7-24,-1 6-25,0 8-24,-2 5-17,-2 7-10,-2 5-8,-2 7-10,-3 8-11,-2 14-12,-3 12-12,-3 12-12,-1-5-3,4-23 10,3-24 7,3-23 10,1-14-2,2-3-11,0-5-10,2-3-11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2:15:45"/>
    </inkml:context>
    <inkml:brush xml:id="br0">
      <inkml:brushProperty name="width" value="0.04312" units="cm"/>
      <inkml:brushProperty name="height" value="0.04312" units="cm"/>
      <inkml:brushProperty name="color" value="#F2395B"/>
    </inkml:brush>
  </inkml:definitions>
  <inkml:trace contextRef="#ctx0" brushRef="#br0">53278 48524 510,'-10'-1'73,"12"-1"-11,12 0-13,11-1-11,8-2-6,3 0 0,3-2 0,2 1 1,4-3-2,7-2-4,6-1-3,6-3-5,-1 1-3,-8 3-5,-8 3-4,-9 3-3,-5 1-7,-3 2-6,-5 0-7,-3 2-7,-5 1-7,-3 4-8,-4 2-7,-4 4-7,-3-1-3,-1 2 5,0 0 4,-1 0 4</inkml:trace>
</inkml:ink>
</file>

<file path=ppt/ink/ink124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3:03:37"/>
    </inkml:context>
    <inkml:brush xml:id="br0">
      <inkml:brushProperty name="width" value="0.05764" units="cm"/>
      <inkml:brushProperty name="height" value="0.05764" units="cm"/>
      <inkml:brushProperty name="color" value="#F2395B"/>
    </inkml:brush>
  </inkml:definitions>
  <inkml:trace contextRef="#ctx0" brushRef="#br0">61291 21440 381,'-6'-5'34,"6"8"10,4 6 10,5 7 10,2 6 1,-2 5-10,-2 5-8,-2 5-10,-2 3-5,-1 2-3,0 2-3,-1 2-2,-1-1-2,0 1-3,0-2-3,0 0-2,0-3-3,0-4-1,0-4-1,0-3-3,-3-7-8,-6-7-18,-6-8-18,-5-8-16,-5-7-7,-2-6 6,0-6 5,-3-5 6,-2-4 4,1-1 5,-1-1 3,1 0 5,2 0 5,4 3 6,3 3 7,5 3 7,2 7 11,2 12 17,3 12 19,1 12 17,2 4 0,2 0-17,2-1-17,2-1-17,2-1-15,2-3-15,2-1-15,2-2-15,1-3-6,-1-3-1,1-3 1,0-2 0</inkml:trace>
</inkml:ink>
</file>

<file path=ppt/ink/ink124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3:03:37"/>
    </inkml:context>
    <inkml:brush xml:id="br0">
      <inkml:brushProperty name="width" value="0.05289" units="cm"/>
      <inkml:brushProperty name="height" value="0.05289" units="cm"/>
      <inkml:brushProperty name="color" value="#F2395B"/>
    </inkml:brush>
  </inkml:definitions>
  <inkml:trace contextRef="#ctx0" brushRef="#br0">63450 22383 415,'30'-6'58,"-3"4"1,-4 4 0,-2 4 0,-1 3 0,3 3-3,1 3-1,3 4-2,-1 1-7,-4 1-10,-2-1-11,-3 4-11,-2-2-8,-4 0-7,-3-1-5,-2 0-6</inkml:trace>
</inkml:ink>
</file>

<file path=ppt/ink/ink124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3:03:39"/>
    </inkml:context>
    <inkml:brush xml:id="br0">
      <inkml:brushProperty name="width" value="0.05756" units="cm"/>
      <inkml:brushProperty name="height" value="0.05756" units="cm"/>
      <inkml:brushProperty name="color" value="#F2395B"/>
    </inkml:brush>
  </inkml:definitions>
  <inkml:trace contextRef="#ctx0" brushRef="#br0">77916 21977 382,'-7'-8'1,"2"0"2,2 0 3,2 0 2,4 1 7,6 2 13,5 3 13,7 1 13,1 2 3,-1 3-6,-2 4-5,-3 2-5,-1 3-6,-2 1-5,-3 3-6,-1 2-5,-2 3-3,-2 7-1,-2 5 1,-2 6-1,-1 3-1,0-2-2,0 0-2,0-1-1,1-3-2,2-1 1,2-2-1,2-1 1,2-4-1,1-3-1,3-5-2,2-3-1,2-5-1,5-5-4,3-4-1,5-6-3,7-8 0,12-11 2,12-12 1,11-12 3,13-10 0,15-6 1,12-6-1,14-8 1,9-5-3,6-4-5,5-5-7,4-2-5,-12 6-16,-31 19-24,-30 19-24,-30 18-26</inkml:trace>
</inkml:ink>
</file>

<file path=ppt/ink/ink124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3:03:42"/>
    </inkml:context>
    <inkml:brush xml:id="br0">
      <inkml:brushProperty name="width" value="0.04269" units="cm"/>
      <inkml:brushProperty name="height" value="0.04269" units="cm"/>
      <inkml:brushProperty name="color" value="#F2395B"/>
    </inkml:brush>
  </inkml:definitions>
  <inkml:trace contextRef="#ctx0" brushRef="#br0">41909 27830 515,'1'-15'6,"3"2"13,4 3 14,2 1 11,0 3 5,-2 4-5,-4 4-6,-2 4-4,-2 5-5,0 7-1,0 7-3,0 7-2,-3 5-1,-6 4-3,-6 4-1,-5 4-2,-6 3-5,-3 2-6,-5 2-7,-2 1-7,-1-1-6,5-7-5,6-4-4,4-7-5,4-7-3,4-6-2,4-6-2,5-8-2,2-7 0,3-8 2,4-8 1,2-7 3,5-6 2,6 0 4,5-1 4,7 0 3,1 0 3,-3 3 4,-4 3 2,-2 3 4,-3 2 3,-3 4 6,-3 3 5,-2 2 4,-4 4 8,-1 2 8,-2 4 8,-2 2 8,0 3 4,0 4-1,2 2-2,0 3-2,0 2-2,0 3-2,-2 1-3,0 3-3,-1 1-5,0 3-8,0 1-9,0 2-7,0 1-9,0-1-8,0-1-7,0-1-7,-1-7-13,0-11-16,-2-12-16,0-12-16</inkml:trace>
</inkml:ink>
</file>

<file path=ppt/ink/ink124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3:03:43"/>
    </inkml:context>
    <inkml:brush xml:id="br0">
      <inkml:brushProperty name="width" value="0.05106" units="cm"/>
      <inkml:brushProperty name="height" value="0.05106" units="cm"/>
      <inkml:brushProperty name="color" value="#F2395B"/>
    </inkml:brush>
  </inkml:definitions>
  <inkml:trace contextRef="#ctx0" brushRef="#br0">42507 27035 430,'16'-47'4,"-1"2"7,1 0 8,0 1 7,-2 6 4,-1 10 0,-2 9 1,-2 10 1,-2 8-3,-1 4-5,0 6-5,-2 4-6,-1 5-5,-2 3-3,-2 5-2,-2 3-5,-2 3-3,-1 1-4,-3 0-5,-2 2-4,0-3-2,2-7-1,2-7 1,3-7-1,1-8-1,3-8-3,4-9-2,3-9-2,2-6 1,5-5 3,4-3 4,3-4 4,3-1 2,-1 2 3,1 2 3,-1 1 1,-1 5 5,-2 4 9,-4 5 8,-3 5 9,-2 3 5,-1 4 4,0 3 4,-2 3 3,-1 2 1,-4 3-4,-3 4-4,-2 2-3,-3 4-4,-2 6-4,-2 4-3,-1 5-5,-3 3-1,0 1-1,-1 0 0,-1 2 0,1-2-4,4-3-7,4-5-7,4-3-8,4-3-6,4-2-3,4-3-4,4-1-4,1-2-1,-1-2 3,-1-2 1,0-2 3,-5 3 3,-5 8 3,-6 7 4,-5 9 3,-7 3 2,-4 2 1,-5 1 1,-5 1 2,-2-2 2,0-2 5,-1-3 3,1-3 5,0-2 3,-1-1 1,1-1 2,0-1 2,1-1 2,1-2 2,3-3 3,2-1 2,1-1 2,4 0 2,3-1 2,3 1 3,7-2 0,12-2 0,12-4-1,11-2-1,9-5-3,4-4-8,6-6-7,3-4-8,4-3-4,0-1-2,0-1-3,0-1-2,-2 0-4,-4 1-8,-5 1-6,-3 1-7,-5 2-3,-5 3 1,-7 2 1,-5 4 1,-8 3 0,-8 2-2,-10 4-1,-8 2-2,-4 2 2,-1-2 2,0 0 3,1-2 3,-1-1 5,1-2 4,-1-2 6,0-1 5,3-2 6,2 0 8,3 0 7,3 0 8,1 2 7,0 2 9,0 4 9,0 2 8,1 5 0,2 4-5,2 5-6,2 5-7,1 5-5,0 5-3,0 5-5,0 4-3,1 8-4,0 10-2,2 10-3,0 9-3,0 10-3,0 7-5,-1 10-6,-2 10-4,0 4-5,0 2-5,0 3-4,0 1-4,0-11-6,2-24-5,1-25-5,0-24-6,1-14-6,0-2-3,0-1-4,0-2-5</inkml:trace>
</inkml:ink>
</file>

<file path=ppt/ink/ink124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3:03:43"/>
    </inkml:context>
    <inkml:brush xml:id="br0">
      <inkml:brushProperty name="width" value="0.03828" units="cm"/>
      <inkml:brushProperty name="height" value="0.03828" units="cm"/>
      <inkml:brushProperty name="color" value="#F2395B"/>
    </inkml:brush>
  </inkml:definitions>
  <inkml:trace contextRef="#ctx0" brushRef="#br0">43377 29183 574,'-16'-6'65,"2"4"-3,1 4-3,1 4-1,-1 4-7,-2 5-10,-1 5-8,-3 5-10,-2 5-7,-1 5-5,-2 4-6,-2 6-4,-1 0-8,3 1-11,1-2-11,3 0-12,2-5-9,5-7-7,3-9-7,4-7-8</inkml:trace>
</inkml:ink>
</file>

<file path=ppt/ink/ink124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3:03:43"/>
    </inkml:context>
    <inkml:brush xml:id="br0">
      <inkml:brushProperty name="width" value="0.03379" units="cm"/>
      <inkml:brushProperty name="height" value="0.03379" units="cm"/>
      <inkml:brushProperty name="color" value="#F2395B"/>
    </inkml:brush>
  </inkml:definitions>
  <inkml:trace contextRef="#ctx0" brushRef="#br0">44200 29650 650,'9'8'5,"1"0"10,3-1 10,2 1 10,1 1 7,1 2 6,1 2 5,1 1 5,-1 2-11,-1-2-26,-3 2-25,-1 0-28,-3-2-16,-2-1-8,-4-2-9,-2-2-7</inkml:trace>
</inkml:ink>
</file>

<file path=ppt/ink/ink124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3:03:44"/>
    </inkml:context>
    <inkml:brush xml:id="br0">
      <inkml:brushProperty name="width" value="0.03817" units="cm"/>
      <inkml:brushProperty name="height" value="0.03817" units="cm"/>
      <inkml:brushProperty name="color" value="#F2395B"/>
    </inkml:brush>
  </inkml:definitions>
  <inkml:trace contextRef="#ctx0" brushRef="#br0">45500 27730 576,'3'-15'7,"6"2"15,5 3 15,7 1 15,4 3 6,0 4-3,4 4-3,1 4-2,0 3-8,-1 1-13,-3 3-13,-2 2-13,-3 2-12,-5 4-14,-5 4-13,-4 5-13,-5 1-3,-4 1 7,-4-1 5,-4-1 6,-1-1 2,0-7-3,2-5-3,1-6-3</inkml:trace>
</inkml:ink>
</file>

<file path=ppt/ink/ink124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3:03:44"/>
    </inkml:context>
    <inkml:brush xml:id="br0">
      <inkml:brushProperty name="width" value="0.04786" units="cm"/>
      <inkml:brushProperty name="height" value="0.04786" units="cm"/>
      <inkml:brushProperty name="color" value="#F2395B"/>
    </inkml:brush>
  </inkml:definitions>
  <inkml:trace contextRef="#ctx0" brushRef="#br0">45450 29380 459,'24'-15'78,"3"2"-15,1 3-15,3 1-13,-3 3-10,-2 4-4,-5 4-4,-3 4-3,-4 4-2,-4 7 1,-5 6 0,-2 5 1,-5 6 0,-2 6 2,-4 7 0,-2 5 2,-1-1 0,0-2-1,2-4-1,1-3-1,1-6 0,2-6-2,2-5-2,2-7 0,5-12-5,10-22-5,8-19-5,9-22-5,3-9-12,0-1-18,-1 2-16,-2-2-17,-3 7-6,-5 12 6,-6 13 5,-6 14 6</inkml:trace>
</inkml:ink>
</file>

<file path=ppt/ink/ink124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3:03:44"/>
    </inkml:context>
    <inkml:brush xml:id="br0">
      <inkml:brushProperty name="width" value="0.05511" units="cm"/>
      <inkml:brushProperty name="height" value="0.05511" units="cm"/>
      <inkml:brushProperty name="color" value="#F2395B"/>
    </inkml:brush>
  </inkml:definitions>
  <inkml:trace contextRef="#ctx0" brushRef="#br0">47250 27871 399,'7'-14'19,"0"1"4,-2 2 3,0 2 2,-1 1 2,1 1 0,2-1-2,0 0 1,1 0-3,2 2-4,0 1-4,1 1-4,0 1-2,1 3-1,0 4 0,-1 2-2,0 4 0,-4 4 1,-3 3-1,-2 5 1,-2 2-1,2 3 1,0 1 0,2 3 1,-1 0 1,-2 2 2,-2 1 2,-2 1 3,-1-1-1,2 1 0,0 0-2,2 1-1,0-2-2,0-2-1,0-1-2,0-3-1,0-2-2,0-3-3,0-3-1,0-3-3,3-5-3,6-6-8,5-8-7,7-6-6,1-5-2,-1 0 4,-2-1 3,-3-1 3,0 0-1,1 1-8,1 1-7,1 0-8,-4 3-4,-8 5-4,-10 2-3,-8 6-4,-5 1 3,-1 1 7,-2 2 7,1 0 8,0 0 5,3 0 7,3-2 4,3 0 6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2:15:45"/>
    </inkml:context>
    <inkml:brush xml:id="br0">
      <inkml:brushProperty name="width" value="0.05633" units="cm"/>
      <inkml:brushProperty name="height" value="0.05633" units="cm"/>
      <inkml:brushProperty name="color" value="#F2395B"/>
    </inkml:brush>
  </inkml:definitions>
  <inkml:trace contextRef="#ctx0" brushRef="#br0">54804 48950 390,'-8'7'0,"0"-1"0,0 0 0,0-1 0,0-1 2,2 1 4,-2 1 3,0 2 4,1 2 5,2 3 5,2 5 5,2 4 6,1 2 2,0 4 0,0 3 0,0 3 0,0 2-1,2 1-2,1 0-3,0 2-2,0 0-2,0 0-4,-2 0-1,0 1-4,-1 0-1,0 4-1,0 2 0,0 3 0,-1 2-1,0 3-2,-2 2-1,0 2-1,-2-1-2,0-4-4,-1-4-4,-2-4-2,1-4-5,1-4-4,0-4-5,2-3-4,-1-5-6,0-3-8,-1-5-8,-1-3-8,0-5-3,0-6 2,2-6 0,1-6 1,0-3 5,2-2 8,0 0 9,2-1 8,-1 0 4,0 1-4,-2 1-2,0 0-3</inkml:trace>
</inkml:ink>
</file>

<file path=ppt/ink/ink125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3:03:44"/>
    </inkml:context>
    <inkml:brush xml:id="br0">
      <inkml:brushProperty name="width" value="0.05858" units="cm"/>
      <inkml:brushProperty name="height" value="0.05858" units="cm"/>
      <inkml:brushProperty name="color" value="#F2395B"/>
    </inkml:brush>
  </inkml:definitions>
  <inkml:trace contextRef="#ctx0" brushRef="#br0">47011 29650 375,'-28'0'2,"5"0"4,6 0 3,7 0 5,4 2 10,4 4 17,4 4 18,4 3 18,1 5 1,-1 5-12,0 5-13,-2 5-14,0 1-8,0-2-5,0-2-6,0-2-4,1-1-3,4-3-1,2-1 0,3-3-1,3-2-3,1-3-2,3-2-4,2-4-4,0-2-3,3-2-2,0-3-2,1 0-3,-1-4 0,1 0 0,1-3 2,-1-2 1,0 0-3,-1 0-6,-1 2-6,-1 1-5,-2 0-7,-3 2-6,-3 0-6,-2 2-5</inkml:trace>
</inkml:ink>
</file>

<file path=ppt/ink/ink125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3:03:46"/>
    </inkml:context>
    <inkml:brush xml:id="br0">
      <inkml:brushProperty name="width" value="0.05285" units="cm"/>
      <inkml:brushProperty name="height" value="0.05285" units="cm"/>
      <inkml:brushProperty name="color" value="#F2395B"/>
    </inkml:brush>
  </inkml:definitions>
  <inkml:trace contextRef="#ctx0" brushRef="#br0">50778 27491 416,'-10'-8'46,"12"-2"5,12 0 7,11-1 5,8-1-2,3-2-13,3 0-12,2-1-13,1 0-6,-3 1-3,-4 1-1,-2 0-3,-4 2-8,-3 3-14,-5 1-15,-3 2-15,-6-1-9,-8-6-4,-8-4-3,-8-5-3,-3-2 4,1-1 10,1 1 10,0-1 12,2 2 9,-1 3 11,0 3 8,0 3 11,1 2 5,1 2 2,0 2 2,2 2 2,1 5 5,0 6 8,2 7 7,1 8 8,0 4 0,2 6-8,0 5-7,2 5-7,0 1-6,0 0-2,0-2-3,0 0-3,0-1-3,0-2-2,0 0-3,0-1-2,0-2-2,0-3-3,0 0-3,0-3-2,2-6-10,6-10-18,4-12-18,5-10-19,3-9-4,1-7 8,1-7 9,1-6 9,0-5 6,-3 0 4,-1-1 5,-2-2 5,-2-2 6,0-4 6,1-4 6,-1-3 8,1 2 1,0 8-1,-1 9-2,1 10-1,-1 6 6,-3 5 14,-1 4 14,-2 6 15,-1 4 6,0 2-1,0 4-1,-1 3 0,0 3-4,-2 5-5,-2 5-7,-2 5-6,-1 5-5,-2 3-2,-1 4-3,0 5-3,-1 0-6,-2-2-8,0-2-10,-1-1-8,0-5-6,2-4-3,2-5-3,2-4-4,4-6-2,6-5 0,5-4-1,7-5 0,4-6 1,3-4 5,3-5 5,3-5 4,-1-1 4,-2 5 3,-3 3 3,-3 5 4,-3 2 2,-4 4 3,-5 3 3,-3 2 2,-5 5 3,-4 6 1,-6 6 0,-4 5 2,-6 7-1,-7 5-1,-7 6-2,-7 6 0,-4 2-2,-2-4 2,-2-2 0,-2-3 1,0-4-5,2-4-10,2-4-12,1-4-10,4-3-3,3-2 7,2-4 7,3-3 6,2-1 6,3 0 6,1 0 7,3-1 5,2 0 6,3-2 5,2-2 5,4-2 4,2 0 3,0 2 3,2 2 2,1 2 2,0 1 1,2 1-1,0 2 0,2 0-1,0 1-2,0 3-3,0 2-5,0 2-3,0 2-3,2 2-3,0 4-2,2 3-2,-1 1-4,2-3-4,-2-2-5,1-1-3,2-6-12,4-9-16,4-8-16,3-9-17,4-10-5,1-10 8,3-9 7,1-10 8,3-3 7,3 2 9,3 4 9,2 2 7,1 5 8,-2 5 6,-2 7 6,-1 5 5,-4 5 5,-3 3 0,-5 3 2,-3 2 1,-8 8 3,-10 12 3,-12 11 5,-10 13 3,-6 4-3,-3-2-11,-1-2-10,-2-2-11,0-3-5,5-3-2,4-5-1,4-3 0,6-7-6,7-9-8,8-8-8,8-9-8,6-5-2,4 0 7,6 1 5,5-1 7,1 1 5,-3 3 3,-4 1 3,-1 2 3,-8 6 2,-11 8 0,-10 9 2,-11 9 0,-7 5 1,-3-1-2,-3 0-1,-3 1 0,-1-2-2,1-1 0,-2-3-1,1-1 0,0-2 0,0-1 4,-1-1 4,1-1 2,1-1 3,1-2-1,3-3 1,2-1 0,2-1 3,2-2 7,4-1 7,3 0 6,9-2 6,14-1 7,15 0 6,15-1 6,10-3-2,4 0-11,5-3-12,6-2-11,3-1-6,3 0-1,2 1-1,4-1-1,-2 0-10,-7 2-18,-6 1-18,-8 0-18</inkml:trace>
</inkml:ink>
</file>

<file path=ppt/ink/ink125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3:03:47"/>
    </inkml:context>
    <inkml:brush xml:id="br0">
      <inkml:brushProperty name="width" value="0.0363" units="cm"/>
      <inkml:brushProperty name="height" value="0.0363" units="cm"/>
      <inkml:brushProperty name="color" value="#F2395B"/>
    </inkml:brush>
  </inkml:definitions>
  <inkml:trace contextRef="#ctx0" brushRef="#br0">54600 27955 606,'0'-14'0,"2"2"0,0 4 0,2 3 0,2 0 8,5 1 16,5-3 17,6 0 16,3 0 6,6 0-7,5 2-7,4 1-5,0 1-12,-4 3-14,-5 4-16,-5 2-16,-6 3-13,-7 4-13,-6 1-13,-8 4-13,-3 0 0,1-2 12,-2-4 12,2-3 12,-2-1 7,-2 1 0,-2 1 2,-2 2 0</inkml:trace>
</inkml:ink>
</file>

<file path=ppt/ink/ink125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3:03:48"/>
    </inkml:context>
    <inkml:brush xml:id="br0">
      <inkml:brushProperty name="width" value="0.05778" units="cm"/>
      <inkml:brushProperty name="height" value="0.05778" units="cm"/>
      <inkml:brushProperty name="color" value="#F2395B"/>
    </inkml:brush>
  </inkml:definitions>
  <inkml:trace contextRef="#ctx0" brushRef="#br0">54326 28759 380,'-29'15'0,"8"0"0,7-2 0,7-1 0,3 1 8,2 2 16,0 1 17,2 3 15,0 2 5,0 2-5,0 4-6,0 3-5,-1 2-6,-2 4-6,-2 3-4,-2 3-6,0 0-4,1-2-2,0-2-3,2-2-2,0-4-1,2-4-2,0-5 0,2-5 0,4-12-12,10-19-21,8-21-23,9-19-21,3-8-7,0 0 7,-1 1 7,-1 0 8,-2 5 7,-4 6 9,-2 9 9,-3 5 8,-3 6 8,-1 5 9,-2 5 9,-2 5 8,-2 4 8,-1 4 9,-1 4 9,0 4 7,-2 5 4,-1 6-3,0 5-3,-2 7-2,0 3-3,-2 1-2,0-1-3,-2 3-3,0 2-4,0 1-6,0 2-6,0 3-7,0-1-6,-2 0-3,0-2-4,-2 1-4,0-5-2,-2-7 1,0-4 1,-1-6 1,-2-12-9,-2-16-21,-2-17-19,-1-16-21,-1-9-3,4-2 12,3 0 15,3-1 12,1 2 11,2 6 9,0 7 9,2 5 8,0 6 5,0 7 0,0 7 2,0 7-1,-2 8 11,-2 9 18,-4 11 20,-2 10 18,-1 3 3,1 0-12,0-1-14,3-2-13,-1 1-9,0-1-5,0 0-5,1 1-5,-1-1-5,2-1-5,1-1-3,0-1-5,7-10-10,12-16-19,11-19-18,12-17-17,4-7-4,-2 4 14,-3 3 12,-3 5 14,-3 4 9,0 2 7,-1 3 7,-1 3 8,-1 2 6,-3 3 7,-1 1 6,-3 3 6,-1 1 7,-2 2 6,-3 2 5,-1 2 7,-1 3 2,0 4-2,-1 4-2,1 4-2,0 2-3,-1 3-4,0 2-4,1 2-5,-1 0-2,0 1-2,-2-1-3,0 1-2,-2-1-3,1 0-3,0 1-3,0-1-3,-2 2-1,-4 3 2,-4 3 1,-4 3 3,-5 3-3,-6 3-4,-5 2-5,-7 4-4,-2-1-7,-1-4-6,-2-4-7,-1-4-7,1-5-1,1-9 3,3-7 3,2-8 4,2-7 0,2-7-5,4-7-4,3-7-4,3-3 0,5 2 4,3 0 4,4 1 5,4 2 4,4 5 8,3 3 6,5 5 7,3 2 8,1 2 8,3 2 8,2 2 8,2 4 7,2 6 5,5 6 5,1 6 5,3 4 0,-1 3-5,0 3-3,0 3-6,-1 1-5,0-1-5,-1 2-7,-1-1-6,-3-2-6,-3-3-8,-5-5-6,-3-3-8,-6-6-9,-6-6-13,-8-8-11,-6-6-13</inkml:trace>
</inkml:ink>
</file>

<file path=ppt/ink/ink125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3:03:49"/>
    </inkml:context>
    <inkml:brush xml:id="br0">
      <inkml:brushProperty name="width" value="0.03657" units="cm"/>
      <inkml:brushProperty name="height" value="0.03657" units="cm"/>
      <inkml:brushProperty name="color" value="#F2395B"/>
    </inkml:brush>
  </inkml:definitions>
  <inkml:trace contextRef="#ctx0" brushRef="#br0">61050 27050 601,'28'29'24,"-5"-5"2,-7-5 3,-5-5 3,-2-1 4,4 1 3,2 2 4,3 3 3,2-1-2,-1-1-10,0-2-9,1-3-10,-1-2-10,1-2-9,-1-4-10,1-2-10,-2-2-13,-3 2-14,-3 0-15,-2 2-16</inkml:trace>
</inkml:ink>
</file>

<file path=ppt/ink/ink125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3:03:50"/>
    </inkml:context>
    <inkml:brush xml:id="br0">
      <inkml:brushProperty name="width" value="0.04973" units="cm"/>
      <inkml:brushProperty name="height" value="0.04973" units="cm"/>
      <inkml:brushProperty name="color" value="#F2395B"/>
    </inkml:brush>
  </inkml:definitions>
  <inkml:trace contextRef="#ctx0" brushRef="#br0">60269 28529 442,'-15'7'2,"2"-1"3,2 0 4,3-2 3,4 0 7,11 0 10,10 0 11,10 0 10,6-2 1,4-2-9,4-3-9,3-4-8,2-2-8,-3-1-4,-4-3-6,-2-2-4,-3 0-6,-3 1-3,-3 1-5,-3 1-4,-8 4-1,-11 10 2,-12 8 3,-11 9 2,-9 5 3,-3 1 2,-5 1 4,-3 1 2,-2-1 3,2 0 1,0-1 3,1 0 1,2-2 2,2 1-2,2-1-1,2 1 0,1-1-2,3 1-1,1-1-1,3 1-1,2-2-1,2-3 0,4 0 1,3-2 0,4-4-1,6-5-2,6-4-3,6-6-2,6-5-2,9-7-5,7-7-3,8-6-3,4-4-2,1 3-2,2 2-1,0 1 0,-3 4 0,-6 3 1,-7 4 1,-7 5 1,-8 2 3,-7 4 4,-8 2 5,-8 4 5,-4 1 5,-1 0 7,-2-1 5,0 1 7,4 1 6,8 0 10,10 1 7,8 2 10,4-2-4,-1-1-13,-1-2-14,-1-1-14,-4 0-11,-7 5-12,-6 5-11,-8 6-11,-5 1-7,-7 1-4,-6-1-4,-5 1-4,-2-3 1,1 0 8,3-2 8,1-2 6,2-2 8,1-1 8,1-1 7,1 0 7,1-1 6,1 1 1,0 2 3,2 0 2,0 1 4,-1 3 6,0 2 6,-2 2 5,-1 1 3,1 2-1,-1 3-2,0 2-2,1-1-2,-1-2-4,0-1-5,1-2-4,1-3-4,2-1-5,4-3-4,3-1-5,6-6-10,10-8-18,10-10-16,9-7-18,7-8-2,3-3 11,2-5 10,4-3 12,0 0 9,-5 4 5,-1 3 5,-3 5 7,-4 4 4,-3 5 5,-5 5 4,-3 4 4,-4 4 6,-2 2 8,-4 2 9,-3 2 7,-2 4 6,-2 4 3,-2 5 2,-2 5 2,-1 3 0,1 1-7,-1 1-5,0 1-6,0-1-4,2-1-2,0-3-2,2-1-3,1-3-3,2-1-4,2-2-6,2-3-4,2-1-3,5-2-5,4-2-2,3-2-4,4-3-5,1-4-7,3-4-6,1-4-8,3-5-5,3-5-6,1-7-4,5-5-5,-2-2 0,-7 3 5,-7 3 6,-7 4 4,-4 2 4,-1 2 4,-1 4 3,0 3 4</inkml:trace>
</inkml:ink>
</file>

<file path=ppt/ink/ink125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3:03:50"/>
    </inkml:context>
    <inkml:brush xml:id="br0">
      <inkml:brushProperty name="width" value="0.04543" units="cm"/>
      <inkml:brushProperty name="height" value="0.04543" units="cm"/>
      <inkml:brushProperty name="color" value="#F2395B"/>
    </inkml:brush>
  </inkml:definitions>
  <inkml:trace contextRef="#ctx0" brushRef="#br0">63331 29340 484,'13'-26'12,"-5"9"26,-4 10 26,-6 10 24,-5 9 5,-7 7-18,-7 9-18,-7 7-17,-2 4-13,0 1-11,1-2-11,1 1-9,2-2-7,4-6-5,1-4-4,4-5-4,4-7-11,3-8-19,4-10-19,4-8-19</inkml:trace>
</inkml:ink>
</file>

<file path=ppt/ink/ink125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3:03:51"/>
    </inkml:context>
    <inkml:brush xml:id="br0">
      <inkml:brushProperty name="width" value="0.05075" units="cm"/>
      <inkml:brushProperty name="height" value="0.05075" units="cm"/>
      <inkml:brushProperty name="color" value="#F2395B"/>
    </inkml:brush>
  </inkml:definitions>
  <inkml:trace contextRef="#ctx0" brushRef="#br0">63950 28018 433,'22'-48'50,"-1"9"-2,-3 11-3,-1 11-2,1 7-2,4 4-2,3 4 0,5 4-3,1 4-1,2 2-1,0 3-4,2 3-1,0 3-3,0 3-3,1 4-5,-1 2-4,0 1-3,1 3-6,-1 3-4,0 1-6,1 0 0,1 0 3,0-1 5,1-1 2,0-2-8,-1-2-20,-3-2-22,-2-1-21,-3-4-10,-5-3 0,-5-4 0,-4-4 0</inkml:trace>
</inkml:ink>
</file>

<file path=ppt/ink/ink125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3:03:51"/>
    </inkml:context>
    <inkml:brush xml:id="br0">
      <inkml:brushProperty name="width" value="0.05246" units="cm"/>
      <inkml:brushProperty name="height" value="0.05246" units="cm"/>
      <inkml:brushProperty name="color" value="#F2395B"/>
    </inkml:brush>
  </inkml:definitions>
  <inkml:trace contextRef="#ctx0" brushRef="#br0">64074 29531 419,'-17'0'8,"12"0"15,14 0 15,12 0 16,9-1 2,6-2-12,6-2-12,6-1-12,0-1-7,-6 2-2,-6 2-4,-5 2-2,-6 3-1,-3 4 4,-5 4 2,-3 3 3,-5 5 3,-6 4-1,-6 3 2,-6 4 0,-5 3 2,-3 4 2,-5 3 1,-3 2 3,-4 1-1,1-1-4,-2-3-3,-1-3-4,1-2-5,5-5-8,4-5-6,4-5-8,2-6-11,4-6-15,3-8-14,3-6-15,3-11-6,7-13 6,6-14 5,6-13 4,3-4 8,0 9 9,2 7 10,1 7 10,-1 8 8,-4 6 7,-5 6 6,-3 5 6,-4 6 15,-4 6 20,-4 6 21,-4 6 20,-4 5 5,-6 5-12,-4 4-12,-5 6-12,-3 3-11,-2 1-10,-2 1-9,-2 1-10,-1-2-8,3-2-6,2-3-8,1-4-6,4-2-8,3-4-8,4-5-7,5-3-9</inkml:trace>
</inkml:ink>
</file>

<file path=ppt/ink/ink125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3:03:52"/>
    </inkml:context>
    <inkml:brush xml:id="br0">
      <inkml:brushProperty name="width" value="0.06085" units="cm"/>
      <inkml:brushProperty name="height" value="0.06085" units="cm"/>
      <inkml:brushProperty name="color" value="#F2395B"/>
    </inkml:brush>
  </inkml:definitions>
  <inkml:trace contextRef="#ctx0" brushRef="#br0">66902 27678 361,'10'-8'2,"4"1"4,3-1 4,5 0 4,-2 1 0,-2 2-4,-4 2-3,-4 2-3,1 0 2,9-2 8,7-2 10,9-1 7,1-1 1,-4 2-9,-3 2-9,-5 2-8,-8 4-11,-14 6-14,-14 5-13,-13 7-13,-9 2-2,-1 1 7,-3-1 8,-1 1 8,0-3 7,2-3 6,2-4 6,2-4 7,2-3 3,1 1 2,3 0 2,2 0 2,1 0 3,4 0 6,3-1 5,3 1 5,3 1 6,2 2 3,4 2 4,3 1 4,1 2 1,0 2-3,0 0-2,0 1-3,0 2-3,0 3-3,0 3-4,0 3-2,0 3-4,0 4-3,0 4-3,0 4-3,0 4-3,0 9-3,0 6-4,0 7-3,-2 2-6,-2-1-8,-4-3-8,-2-1-8,-2-5-4,1-8 1,-1-8-1,0-8 1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2:15:46"/>
    </inkml:context>
    <inkml:brush xml:id="br0">
      <inkml:brushProperty name="width" value="0.03967" units="cm"/>
      <inkml:brushProperty name="height" value="0.03967" units="cm"/>
      <inkml:brushProperty name="color" value="#F2395B"/>
    </inkml:brush>
  </inkml:definitions>
  <inkml:trace contextRef="#ctx0" brushRef="#br0">53455 49735 554,'-13'-23'10,"6"17"21,6 16 21,6 17 20,2 9 3,-2 1-15,-3 0-16,0 2-15,-4-2-11,0-3-8,-3-6-6,-2-3-8,2-5-7,6-6-9,6-8-8,6-6-8,5-7-4,5-4 0,5-5 0,5-5 1,1-2 4,-2 2 6,-2 0 7,-1 1 6,-5 2 7,-2 4 7,-4 4 7,-5 5 6,-5 5 9,-10 7 11,-8 9 11,-9 8 10,-6 3 1,-1-1-9,-2 2-9,-2-1-9,0 1-6,1 1-4,3 1-3,1 1-3,4-3-3,3-6 1,4-5 0,5-6 0,5-6-5,10-6-12,8-6-10,9-6-12,6-5-5,5-3-2,3-5-1,4-3-2,2-1-1,1 1 0,1 3 0,2 2 1,-5 2 1,-8 6 5,-9 2 5,-8 4 4</inkml:trace>
</inkml:ink>
</file>

<file path=ppt/ink/ink126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3:03:52"/>
    </inkml:context>
    <inkml:brush xml:id="br0">
      <inkml:brushProperty name="width" value="0.05153" units="cm"/>
      <inkml:brushProperty name="height" value="0.05153" units="cm"/>
      <inkml:brushProperty name="color" value="#F2395B"/>
    </inkml:brush>
  </inkml:definitions>
  <inkml:trace contextRef="#ctx0" brushRef="#br0">67000 29281 426,'8'-17'2,"2"-3"4,0-3 3,1-3 4,1 1 2,0 5 1,-1 4 0,1 6 0,3 1 3,5 0 4,7-4 4,5-2 5,4 0 0,3 1-2,0 1-2,3 1-2,-2 1 0,-4 4 1,-5 2 3,-5 4 2,-4 3-1,-5 4-5,-3 4-5,-4 3-4,-5 5-4,-6 4-3,-6 3-3,-6 3-3,-5 5-2,-7 3 3,-5 3 0,-6 2 2,-3 0-7,1-6-16,1-4-17,3-5-16,0-6-8,3-5 3,3-6 2,3-6 2,3-6 4,3-6 3,3-6 4,3-5 5,2-4 4,4 1 4,2 0 4,4 0 4,3 1 6,4 4 5,4 5 7,3 3 6,4 3 8,1 2 7,3 2 10,2 2 8,1 2 3,1 4-2,1 2-3,1 4-2,-1 0-5,2 1-8,-1 0-7,0 0-8,-1-1-4,-3-1 1,-3-1 0,-2-1 0</inkml:trace>
</inkml:ink>
</file>

<file path=ppt/ink/ink126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3:03:52"/>
    </inkml:context>
    <inkml:brush xml:id="br0">
      <inkml:brushProperty name="width" value="0.05447" units="cm"/>
      <inkml:brushProperty name="height" value="0.05447" units="cm"/>
      <inkml:brushProperty name="color" value="#F2395B"/>
    </inkml:brush>
  </inkml:definitions>
  <inkml:trace contextRef="#ctx0" brushRef="#br0">68367 26873 403,'17'-22'5,"1"3"8,2 3 9,3 3 9,0 2 3,-1 2-2,-1 2-3,-1 3-2,-2 2-1,-5 5-2,-3 6 0,-4 4-2,-6 6-4,-8 7-8,-7 7-8,-9 7-8,-5 4-5,-5 3-1,-3 4-1,-4 2-2,0-1-2,0-6-3,3-6-3,2-5-3,4-6 2,5-6 7,6-4 8,7-4 7,7-7 6,12-6 4,10-8 4,11-6 5,8-6-1,7-3-6,5-5-4,6-3-6,-1-1-3,-4 1 0,-4 3-1,-5 1 0,-6 4-1,-5 5-2,-7 5-3,-5 5-2,-5 3 4,-2 3 8,-4 4 9,-2 2 8,-6 5 8,-6 6 7,-7 5 6,-7 7 7,-4 3 0,-1 4-7,-1 3-8,-1 3-6,-2 2-4,-4 6-1,-4 2 0,-4 5-1,-4 6-1,-4 9 0,-4 8 0,-3 10 0,-3 2-9,2 0-17,1-3-17,2-2-18,2-6-7,8-7 3,6-10 2,7-9 4,7-9 5,5-12 7,7-10 6,5-10 6</inkml:trace>
</inkml:ink>
</file>

<file path=ppt/ink/ink126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3:03:53"/>
    </inkml:context>
    <inkml:brush xml:id="br0">
      <inkml:brushProperty name="width" value="0.0472" units="cm"/>
      <inkml:brushProperty name="height" value="0.0472" units="cm"/>
      <inkml:brushProperty name="color" value="#F2395B"/>
    </inkml:brush>
  </inkml:definitions>
  <inkml:trace contextRef="#ctx0" brushRef="#br0">68850 29281 466,'23'-13'0,"-1"3"0,-1 4 0,-1 4 0,0 3 9,-1 4 20,1 2 20,0 3 18,-2 3 7,1 2-8,-3 1-8,0 3-8,-1-1-7,-1 0-7,0-1-8,-2-1-7,1-2-17,1-4-29,3-5-28,2-2-27,-1-5-10,-3-2 8,-3-4 9,-2-2 9</inkml:trace>
</inkml:ink>
</file>

<file path=ppt/ink/ink126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3:03:53"/>
    </inkml:context>
    <inkml:brush xml:id="br0">
      <inkml:brushProperty name="width" value="0.0503" units="cm"/>
      <inkml:brushProperty name="height" value="0.0503" units="cm"/>
      <inkml:brushProperty name="color" value="#F2395B"/>
    </inkml:brush>
  </inkml:definitions>
  <inkml:trace contextRef="#ctx0" brushRef="#br0">69932 29250 437,'14'2'81,"-4"4"-9,-5 4-10,-2 3-9,-3 2-7,0 0-7,0-2-7,0-1-5,-1 0-6,-1 0-2,0-1-3,-1 1-3,3-3-10,8-6-17,7-6-18,9-6-17,2-2-6,0 2 3,0 3 5,-2 1 3,-2 1 6,-3 0 9,-3 0 8,-3 0 9,-3 3 8,-4 4 8,-4 5 8,-4 6 9,-5 2 6,-6 1 3,-5 0 4,-7 2 2,-3 2-2,-3 1-8,-1 3-9,-2 1-8,-4 2-6,-3 1-3,-4 1-5,-4 1-3,2-2-1,5-3 2,6-6 0,5-2 2,5-2 3,-1 1 9,2 1 6,2 1 8,10-2 6,23-4 1,23-6 3,23-4 3,13-6-1,5-6-6,4-6-6,6-5-4,2-2-11,0 6-13,0 5-14,1 5-14,-11 2-3,-14 2 5,-18 0 6,-16 2 7,-8 0-7,-1 0-18,1 0-18,0 0-18</inkml:trace>
</inkml:ink>
</file>

<file path=ppt/ink/ink126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3:03:55"/>
    </inkml:context>
    <inkml:brush xml:id="br0">
      <inkml:brushProperty name="width" value="0.05888" units="cm"/>
      <inkml:brushProperty name="height" value="0.05888" units="cm"/>
      <inkml:brushProperty name="color" value="#F2395B"/>
    </inkml:brush>
  </inkml:definitions>
  <inkml:trace contextRef="#ctx0" brushRef="#br0">69398 37158 373,'-16'0'36,"-1"0"-8,-2 0-7,1 0-9,2 3 2,10 6 15,9 5 13,8 7 13,6 5 3,3 5-9,3 5-9,3 4-9,2 4-6,1 1 0,1 0-3,1 2 0,-1-1-4,0 0-3,-1-3-3,-1 1-4,-1-3-1,-1-4-1,-1-3 1,-1-5 1,-1-3-1,-1-3 1,-1-3 0,-1-3 0,3-4-3,5-6-5,6-6-5,7-6-5,7-8-2,9-11 1,11-11 1,10-11 2,13-11 2,17-11 5,19-12 3,17-11 4,11-7 2,8 3-1,7 2-1,7 2-1,-5 7-7,-17 10-15,-16 11-13,-17 11-15,-20 10-13,-24 11-11,-23 11-12,-23 11-11</inkml:trace>
</inkml:ink>
</file>

<file path=ppt/ink/ink126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3:03:57"/>
    </inkml:context>
    <inkml:brush xml:id="br0">
      <inkml:brushProperty name="width" value="0.05119" units="cm"/>
      <inkml:brushProperty name="height" value="0.05119" units="cm"/>
      <inkml:brushProperty name="color" value="#F2395B"/>
    </inkml:brush>
  </inkml:definitions>
  <inkml:trace contextRef="#ctx0" brushRef="#br0">34463 39911 429,'-15'-15'0,"2"1"0,2 0 0,3 2 0,1 1 6,2 1 9,2 0 12,2 2 9,2 0 5,4 2-4,2 1-3,4 0-3,1 2-3,3 2 0,1 2-2,3 2 0,1 3-1,-1 4-2,1 4 0,0 4-1,-2 3-2,1 5-1,-2 3-1,-1 4-2,0 3-2,0 1-1,-1 0-3,1 2-1,0 0-2,-1-3-2,1 1-1,0-1-2,0-1-1,3 1-1,1-1-2,3 0-1,0-2-1,-1-3-1,-1-5-1,-1-3 0,1-6 0,1-7 2,3-6 1,1-8 2,4-8 2,7-11 3,5-11 2,6-10 2,10-13 1,15-12-2,15-13-2,14-11-1,13-11-3,10-6-6,12-5-3,11-6-5,2 2-5,-3 13-3,-4 11-6,-3 12-3,-17 14-11,-25 15-16,-27 16-16,-26 15-16</inkml:trace>
</inkml:ink>
</file>

<file path=ppt/ink/ink126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3:04:01"/>
    </inkml:context>
    <inkml:brush xml:id="br0">
      <inkml:brushProperty name="width" value="0.04682" units="cm"/>
      <inkml:brushProperty name="height" value="0.04682" units="cm"/>
      <inkml:brushProperty name="color" value="#F2395B"/>
    </inkml:brush>
  </inkml:definitions>
  <inkml:trace contextRef="#ctx0" brushRef="#br0">3574 48158 469,'-14'-8'0,"1"2"0,2 1 0,2 0 0,3 3 7,2 2 13,4 4 14,3 2 14,0 2 1,1 0-11,0 0-10,0 0-11,2 3-4,4 9 3,3 7 2,5 9 3,3 5 1,1 6 1,3 4 0,1 5 0,2 2-1,-1-4-4,0-3-3,1-2-4,-1-2-2,-1 2-1,-1-1-1,-1 3-2,-1-2 0,1-4 0,0-4 0,-1-4-1,1-4 1,1-7-2,1-5-1,1-7 0,2-9-2,5-16 1,3-14 1,4-14-1,6-16-1,10-16-3,7-15-4,10-15-4,8-12-3,6-9-5,8-7-5,7-8-4,-7 9 0,-20 28 5,-19 25 5,-20 26 5,-9 15-7,1 2-19,1 1-19,1 3-20</inkml:trace>
</inkml:ink>
</file>

<file path=ppt/ink/ink126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3:04:03"/>
    </inkml:context>
    <inkml:brush xml:id="br0">
      <inkml:brushProperty name="width" value="0.03977" units="cm"/>
      <inkml:brushProperty name="height" value="0.03977" units="cm"/>
      <inkml:brushProperty name="color" value="#F2395B"/>
    </inkml:brush>
  </inkml:definitions>
  <inkml:trace contextRef="#ctx0" brushRef="#br0">79741 42890 553,'5'-5'10,"-2"8"19,-6 6 20,-2 7 20,-5 5 4,-2 1-14,-3 3-13,-3 1-13,-7 8-10,-11 14-6,-10 13-6,-11 15-6,-2 0-7,9-9-9,6-12-8,10-10-9,5-9-3,5-6 2,5-6 0,5-5 3,5-7 0,6-5 0,6-6 1,6-6 0,5-4 0,5-5 3,5-3 1,5-5 1,2 0 2,-2 1 1,0 2 1,-1 3 1,-3 2 8,-3 6 16,-5 5 16,-3 4 15,-4 5 5,-2 4-5,-4 4-7,-2 3-5,-4 4-1,-2 3 1,-4 3 3,-2 3 1,-3 0 0,-1 0-4,-3-1-4,-2-1-4,1-2-6,3-1-9,3-3-9,3-1-9,3-5-15,6-7-22,4-6-23,5-8-22</inkml:trace>
</inkml:ink>
</file>

<file path=ppt/ink/ink126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3:04:04"/>
    </inkml:context>
    <inkml:brush xml:id="br0">
      <inkml:brushProperty name="width" value="0.04211" units="cm"/>
      <inkml:brushProperty name="height" value="0.04211" units="cm"/>
      <inkml:brushProperty name="color" value="#F2395B"/>
    </inkml:brush>
  </inkml:definitions>
  <inkml:trace contextRef="#ctx0" brushRef="#br0">80635 42228 522,'63'-34'52,"-14"9"-8,-15 11-7,-15 9-7,-9 8-5,-4 7-1,-5 8-1,-2 6-2,-5 4-1,-4 2-2,-4 3-1,-3 1-1,-3 0-7,0-3-11,1-3-11,-1-3-12,2-4-4,3-3 3,2-5 3,4-3 3,6-6 3,10-8 1,10-8 2,9-7 3,6-3 2,1 3 5,1 3 3,1 3 5,-2 2 4,-5 4 2,-2 2 2,-5 4 3,-4 2-1,-6 4-3,-6 2-4,-6 4-4,-7 3-1,-6 5 0,-7 5 1,-7 5 0,-2 2-1,-2 0-1,1 1-3,0-1-1,1-2-3,3-3-1,3-5-3,3-3-1,3-4 0,2-3 2,4-2 1,3-4 3,5-3 2,8-4 3,7-4 2,9-3 2,5-4 2,1-2-1,3-2-1,1-1 0,-1 0-1,-3 2-2,-5 4-2,-3 3-2,-5 2-2,-6 0-2,-7 2-2,-4 1-3,-5-1 0,0 0 1,-1-2 0,-1 0 1,0-1-2,2 0 0,2 1-3,2-1-2,0 1 4,0 2 6,-1 2 8,-1 2 8,-2 2 5,0 2 4,-2 2 4,0 2 4,-1 2 4,-1 5 1,-1 4 3,-1 3 2,-3 4-1,-4 3-3,-3 3-4,-5 3-2,-2 1-5,-4 0-4,-3-1-4,-3 2-6,1-2-1,1-2-1,2-1-1,2-3 1,3-2-1,5-5 1,5-3 1,5-4 0,6-4-5,8-1-10,8-2-10,8-2-10,4-2-2,1 0 3,1-2 4,1 0 4,-1 1 5,-2 4 4,-4 3 5,-3 5 5,-3 2 4,-4 1 3,-4 1 3,-4 2 4,-3 0 0,-3 3-2,-4 1-1,-2 3-1,-1-2-2,3-3-4,1-5-1,3-3-4,3-7-4,7-8-6,8-10-7,6-8-6,8-7-2,9-5 3,9-4 2,9-6 2,5-1 2,2 2 3,5 2 2,2 2 3,2 1 4,0 3 6,-1 1 5,1 3 5,-4 3 2,-7 3-3,-7 4-2,-6 5-2,-7 2 5,-5 2 10,-7 2 13,-5 3 11,-5 1 2,-2 6-6,-4 2-7,-2 5-7,-4 3-6,0 1-7,-3 3-6,-2 2-6,-2 1-5,-4 1-5,-2 1-5,-3 1-5,-4 2-3,-3 1-2,-4 2-2,-5 3-3,-3-1 0,-1 0 1,-5-1 1,-2-1 0,-1-1 4,1-3 3,3-1 4,2-3 5,1-1 2,2-1 3,0-1 2,1 0 2,4-3 3,8-3 4,6-3 4,7-2 3,5-3 3,6-2 0,4-2-1,6-2 0,5-4 0,6-4-1,8-5 1,7-5-1,4-2-2,2-1-3,2 1-5,2-1-5,-2 2-4,-6 5-5,-5 3-5,-7 4-5,-6 3-6,-8 1-7,-9 0-6,-6 2-6,-6 0 0,-2 0 7,-2 0 6,-1 0 7,-2-1 5,0-4 5,1-2 5,-1-3 4,1-1 3,4 3 1,3 1 0,3 2 2,0 3 10,0 4 20,-2 4 20,0 4 20,-1 3 4,1 3-12,-1 4-13,0 2-12,0 1-11,0 1-8,0 0-8,0-1-9,2 0-7,1-3-7,2-1-7,2-2-7,2-2-5,2-3-4,2-1-2,1-2-4,2-2 1,-2-2 5,-1-2 6,0-2 5</inkml:trace>
</inkml:ink>
</file>

<file path=ppt/ink/ink126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3:04:04"/>
    </inkml:context>
    <inkml:brush xml:id="br0">
      <inkml:brushProperty name="width" value="0.04628" units="cm"/>
      <inkml:brushProperty name="height" value="0.04628" units="cm"/>
      <inkml:brushProperty name="color" value="#F2395B"/>
    </inkml:brush>
  </inkml:definitions>
  <inkml:trace contextRef="#ctx0" brushRef="#br0">81773 44709 475,'8'-11'0,"0"-4"0,-1-5 0,1-5 0,-1 0 4,1 3 10,0 4 8,0 5 9,-1 6 8,-2 10 8,-3 10 7,0 9 8,-3 8-1,-1 7-12,0 5-12,-1 6-11,-3 8-6,-4 9-2,-4 10-2,-3 10-1,-2 7-6,-1 4-8,1 4-10,-1 4-9,1-3-10,3-7-10,2-8-11,1-8-11,2-10-4,3-11 0,1-12 1,2-11 1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2:15:46"/>
    </inkml:context>
    <inkml:brush xml:id="br0">
      <inkml:brushProperty name="width" value="0.04642" units="cm"/>
      <inkml:brushProperty name="height" value="0.04642" units="cm"/>
      <inkml:brushProperty name="color" value="#F2395B"/>
    </inkml:brush>
  </inkml:definitions>
  <inkml:trace contextRef="#ctx0" brushRef="#br0">56313 49570 473,'-28'-11'97,"9"8"-8,7 9-9,8 10-9,4 4-10,2 3-14,0 1-12,2 3-14,0 0-8,0 1-5,-1-1-3,2-1-6,-3 1-3,-1-3-5,-2-1-4,-1-3-5,-2-1-4,2-2-6,0-3-6,2-1-5,1-4-3,1-4 1,3-6 1,2-4 0,3-6 2,4-7 2,3-8 2,5-5 3,0-4 4,-4 1 7,-2 1 7,-2 3 6,-3 0 6,-1 7 3,-1 3 3,0 6 2,-2 5 14,-1 6 23,0 6 24,-2 6 23,-1 4 3,0 0-18,-1 1-19,-2 1-18,0 2-17,0 1-13,0 3-15,0 1-14,1-4-17,4-9-22,2-10-21,4-10-21</inkml:trace>
</inkml:ink>
</file>

<file path=ppt/ink/ink127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3:04:05"/>
    </inkml:context>
    <inkml:brush xml:id="br0">
      <inkml:brushProperty name="width" value="0.05787" units="cm"/>
      <inkml:brushProperty name="height" value="0.05787" units="cm"/>
      <inkml:brushProperty name="color" value="#F2395B"/>
    </inkml:brush>
  </inkml:definitions>
  <inkml:trace contextRef="#ctx0" brushRef="#br0">84249 43885 380,'-7'-29'7,"2"5"16,2 5 16,2 5 14,2 5 4,2 6-11,2 6-9,2 6-11,0 6-4,-1 7 2,-1 7 0,0 7 2,-1 2-1,0 0-3,0-2-2,0 0-2,-1 0-2,-1 0 1,0 2 1,-1 1-1,-1-1 0,0-2-2,0-2-3,0-1-1,-1-2-2,-1 0-2,0 0-1,-1 0-2,-1-2-3,0-3-2,0-5-3,0-3-3,-2-5-6,-6-6-8,-4-6-9,-5-6-7,-2-6-4,-1-6 0,2-5 2,-2-6 1,0-4 2,-1-1 1,-1-1 3,-1 0 2,0 0 3,3 3 5,1 4 4,3 2 5,1 3 3,3 5 3,1 3 3,3 4 3,1 4 5,2 6 10,3 4 9,1 6 9,1 2 3,0 3-2,0 2-3,0 2-2,-1 1-4,-2 1-6,-2 1-5,-1 1-5,-2 0-4,2-2-1,1 0 0,1-1-1,0-1-8,2-3-14,0-1-13,2-2-14</inkml:trace>
</inkml:ink>
</file>

<file path=ppt/ink/ink127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3:04:05"/>
    </inkml:context>
    <inkml:brush xml:id="br0">
      <inkml:brushProperty name="width" value="0.04833" units="cm"/>
      <inkml:brushProperty name="height" value="0.04833" units="cm"/>
      <inkml:brushProperty name="color" value="#F2395B"/>
    </inkml:brush>
  </inkml:definitions>
  <inkml:trace contextRef="#ctx0" brushRef="#br0">85950 45277 455,'14'0'0,"-3"-2"0,-2 0 0,-4-1 0,1 0 7,4 3 15,3 4 15,5 2 14,2 3 7,0 2-2,-2 2-2,2 0-1,-2 3-4,-1 2-4,-2 0-5,-3 1-4,-1 0-10,0-2-15,-2 0-16,0 0-15</inkml:trace>
</inkml:ink>
</file>

<file path=ppt/ink/ink127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3:04:19"/>
    </inkml:context>
    <inkml:brush xml:id="br0">
      <inkml:brushProperty name="width" value="0.03223" units="cm"/>
      <inkml:brushProperty name="height" value="0.03223" units="cm"/>
      <inkml:brushProperty name="color" value="#F2395B"/>
    </inkml:brush>
  </inkml:definitions>
  <inkml:trace contextRef="#ctx0" brushRef="#br0">86715 30420 682,'-23'-15'0,"3"1"0,1 1 0,3 0 0,-6 0 1,-11-5 0,-12-4 2,-12-3 1,-2-1 2,5 3 3,6 3 4,6 3 3,0 1 2,-6 0 1,-6 1 1,-6-1 1,-5 1 0,-5 3-3,-5 1-3,-5 2-2,-2 5-3,1 8-2,1 8-2,1 7-3,1 8-1,2 7-2,0 7-1,2 6-2,1 7 1,2 6 1,4 5 3,3 6 1,4 5 1,6 3 0,6 2 0,6 4-1,8-1-1,9-3 2,11-5-1,9-3 1,9-6 0,10-6-1,8-5-1,9-6 0,10-6-2,12-4 1,11-5-1,13-5 0,9-5 1,8-3 1,8-5 3,7-3 2,8-5 0,7-6 0,6-6-1,8-6-2,0-5 0,-7-3-1,-7-5 0,-7-3-1,-8-3-1,-9-1-1,-9-1-2,-8-1-2,-9 0 0,-11 0-1,-9-1-1,-9 1 0,-10-5 0,-6-8 0,-7-9 1,-7-9-1,-7-6 1,-10-3 1,-8-3 0,-9-3 0,-10 0 2,-9 3 2,-10 3 2,-10 3 3,-8 5 1,-7 4 1,-7 4 0,-6 6 2,-6 7-1,0 11 0,-3 11-1,-2 11-1,-2 11-2,-4 12-4,-2 11-3,-3 12-4,5 8-4,13 4-2,15 4-3,13 3-2,14 3-6,14 1-7,13 2-8,15 0-7,9-3-1,7-8 7,7-8 7,8-8 7,1-6 4,0-5 1,-1-5 3,-1-5 0</inkml:trace>
</inkml:ink>
</file>

<file path=ppt/ink/ink127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3:04:22"/>
    </inkml:context>
    <inkml:brush xml:id="br0">
      <inkml:brushProperty name="width" value="0.05534" units="cm"/>
      <inkml:brushProperty name="height" value="0.05534" units="cm"/>
      <inkml:brushProperty name="color" value="#00BFF3"/>
    </inkml:brush>
  </inkml:definitions>
  <inkml:trace contextRef="#ctx0" brushRef="#br0">91862 29782 397,'21'-28'-1,"11"-9"-3,10-8-3,12-9-2,-7 2 4,-23 15 12,-24 15 12,-24 15 12,-8 7 5,7 2-3,7 0-2,7 2-3,-3 4 2,-9 9 4,-12 9 4,-11 9 5,-8 9 1,-6 10-3,-5 9-2,-7 11-2,-9 10-3,-17 10-5,-16 11-4,-15 12-5,-1-1-5,17-10-5,15-9-5,15-10-6,7-5-3,-3 0-2,-6 1-2,-3-1-1,5-5-6,13-11-8,14-11-8,14-10-8,14-14-9,13-17-6,14-17-8,14-16-7,6-8 0,1 1 10,0 1 9,-1 2 8</inkml:trace>
</inkml:ink>
</file>

<file path=ppt/ink/ink127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3:04:22"/>
    </inkml:context>
    <inkml:brush xml:id="br0">
      <inkml:brushProperty name="width" value="0.05808" units="cm"/>
      <inkml:brushProperty name="height" value="0.05808" units="cm"/>
      <inkml:brushProperty name="color" value="#00BFF3"/>
    </inkml:brush>
  </inkml:definitions>
  <inkml:trace contextRef="#ctx0" brushRef="#br0">91689 29882 378,'-36'-76'36,"9"19"-1,7 20-1,9 20-1,8 14 5,11 11 9,11 11 10,11 11 10,6 11-1,3 10-10,1 11-12,2 11-11,2 8-8,1 5-5,3 4-5,2 6-6,4 7-4,4 9-4,5 11-2,5 8-4,5 7-9,3 4-14,5 2-14,2 4-14,-4-14-10,-17-28-7,-15-28-6,-15-28-6</inkml:trace>
</inkml:ink>
</file>

<file path=ppt/ink/ink127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1:22:28"/>
    </inkml:context>
    <inkml:brush xml:id="br0">
      <inkml:brushProperty name="width" value="0.06163" units="cm"/>
      <inkml:brushProperty name="height" value="0.06163" units="cm"/>
      <inkml:brushProperty name="color" value="#F2395B"/>
    </inkml:brush>
  </inkml:definitions>
  <inkml:trace contextRef="#ctx0" brushRef="#br0">6318 13424 356,'-42'0'0,"11"-2"-2,11 0-1,11-1-2,6-2 8,2 2 16,2-1 17,2 0 15,2 0 4,2 0-9,1 0-8,3 0-9,2 1-5,0 0-1,1 2 0,1 1-2,1 0-1,2 0-2,0 0-1,1 0-1,0 0-2,1 0-2,-1 0-1,1 0-1,-1 0-1,-1 0 0,-1 0 0,0 0-1,-1 0 0,1 0-2,1 0-1,1 0-3,0 0 0,-1 0-2,0 0 1,-2 0-1,1 0 1,3 0 2,3 0 2,3 0 3,0 0 0,-3 0-1,-3 0-1,-3 0 0,-1 0-2,0 0 0,-1 0-1,1 0 0,0 0-1,-1 0 0,1 0 0,0 0-2,-1 0 1,1 1 0,0 2-1,-1 0 1,1 0 0,0 0-1,0-2 0,-1 0-1,2-1 0,1 0 0,3 0 0,2 0 0,-1 0 0,0 0 1,-1 0-1,0 0 0,-1 0 1,1 0-1,1 0 0,1 0 1,0 0-1,-1 2 0,-1 0 1,-1 2 0,0 0 0,1 0-1,1-1 1,2 2 0,-1-2 0,2 1 0,1 0-1,1 0 1,0-1 0,-1 0 0,-1-2 0,-1 0 0,0-1 0,1 0 0,1 0 1,1 0-1,0 0 1,-1 2-1,-1 0 1,-1 2-1,0-1 0,1-1 1,1 0 0,1-1 1,1-1-1,3 0 1,1 0-1,2 0 0,2-2 0,1-2 1,1-4 0,0-2 0,2-1 1,-1 1-1,0 0 1,0 2 0,-1 1-1,-1 2-1,-3 2 0,-2 3-2,-1 0 0,-1 0-1,-1 0 0,-1 0 0,-1 0-1,1 0 1,-1 0-1,1 0 1,0 0 0,0 0 1,2 0-1,0 0 1,2 0 0,-1 0 1,0 0-1,1 0 1,-1 0 0,2 0 0,1 0 0,1 0 0,-1 0 1,0-2-1,-1 0 1,-1-1 0,-1-2 0,-1 2 1,-1-1-1,-1 0 1,-2 0 0,0 2 1,0 0-1,-2 2 2,-1-1-1,1 0 0,-1-2-1,1 0 1,0 0-1,1 0 0,1 2-1,1 0 1,1 1-1,0-2 1,2 0-1,1-1 1,1-1-1,-1 2 0,0 0-1,1 2 0,-1-1 0,0-1 0,1 0 0,-1-1 0,0-1 1,-1 2-2,-2 0 1,1 2 0,-1 0 0,0 0-1,2 0 0,1 0 0,1 0-1,-1 0 1,0 0-1,1 0 0,-1 0 0,0 0 1,1 0-1,-1 0 0,0 0-1,1 0 1,-1 0-1,1 0 0,-1 0 1,2 0-1,1 0 1,1 0 0,-1 0 0,0 0-1,-1 0-1,-1 0 1,-1 0-2,1 0 1,-1 0 0,0 0 1,0 0-1,-1 2 1,-1 0 0,-1 2 1,-1-1 0,1-1-1,-1 0-1,1-1-1,-1-1 0,1 2 1,-1 0 0,1 2 0,-2-1 0,0-1 0,-1 0 0,-1-2-1,-1 0-1,-1 0-4,-1 0-2,0 0-4</inkml:trace>
</inkml:ink>
</file>

<file path=ppt/ink/ink127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1:22:29"/>
    </inkml:context>
    <inkml:brush xml:id="br0">
      <inkml:brushProperty name="width" value="0.04667" units="cm"/>
      <inkml:brushProperty name="height" value="0.04667" units="cm"/>
      <inkml:brushProperty name="color" value="#F2395B"/>
    </inkml:brush>
  </inkml:definitions>
  <inkml:trace contextRef="#ctx0" brushRef="#br0">6231 9251 471,'-13'-31'50,"3"17"0,4 17 2,4 16 0,2 9-2,0 2-7,0 3-6,0 1-6,0 1-4,0 0-4,0 1-2,0-1-4,0 0-3,0 1-1,0-1-1,0 0-3,0 3-1,0 6-1,0 6-2,0 6 0,0 1-3,0 0-1,0 0-4,0-2-1,0-2-1,2-4 1,0-4 1,2-4 1,0-3-1,2-1 0,0-3-3,1-2-1,0-2 0,1-3 1,0-3 0,0-3 1,0-8-11,0-14-23,-1-14-21,1-13-23,-2-6-4,-3 5 13,-2 3 15,-4 5 13</inkml:trace>
</inkml:ink>
</file>

<file path=ppt/ink/ink127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1:22:30"/>
    </inkml:context>
    <inkml:brush xml:id="br0">
      <inkml:brushProperty name="width" value="0.06153" units="cm"/>
      <inkml:brushProperty name="height" value="0.06153" units="cm"/>
      <inkml:brushProperty name="color" value="#F2395B"/>
    </inkml:brush>
  </inkml:definitions>
  <inkml:trace contextRef="#ctx0" brushRef="#br0">6463 9216 357,'-28'-22'8,"9"3"5,7 3 4,8 3 5,5 2 1,2 0 0,2 2-1,2 1-1,2 0-1,5 2-2,4 1-2,3 0-1,3 1-1,-1-2-1,1 0 1,-1-1-1,1-1 0,0 2-1,-1 1-1,1 0-1,-1 2-1,2 0 0,1 2-1,1 0 0,1 1-1,-1 0 1,1 0 1,-1 0-1,2 1 1,3 0-3,3 2-1,2 0-1,4 0-2,1 0 1,2-2 0,2 0-1,1-1 1,0 0-1,0 0 1,0 0-1,0 0 0,0 0-2,0 0-1,0 0-1,-1 0 0,-2 0 0,-2 0 2,-1 0 1,-3 0 0,0 0 0,-1 0 0,-1 0-1,-1 0-1,0 0 2,0 0-1,1 0 2,0 0-1,0 0 0,2 0 1,1 0 0,0 0 0,0 0 0,0 0 0,1 0 0,0 0 0,2 0 2,2 0 0,2 0 1,0-1 1,0 0-1,-2-2 0,0 0-1,0-1-1,0 0 1,2 0-2,1 1 0,0-2 0,0-1-1,-1 0-1,1-1 0,-1 0-1,0 2 0,-2 2 1,0 2-1,-2 1 1,-2 0-1,-1 0 0,-3 0 1,-1 0-1,0 0 1,1 0 0,-1 0 2,1 0-1,0 0 0,2 0 0,1 0 0,0 0 0,2-2 0,1 0 0,1-1 0,0-1 0,2 2 0,0 0-1,2 2 1,-2-1-1,-2-1 0,-3 0 1,-3-1 0,-3-1-1,-2 2 1,-2 0-1,-1 2 1,-2 0-1,-1 0-1,-1 0 0,-1 0-2,0 0 1,1 0 0,1 0 1,1 0 0,1 0 1,2 0-1,3 0 1,1 0-1,1 0 1,1 0-1,-1 0 1,0 0 0,0 0-1,-3 0 0,-2 0-2,-1 0-1,-2 0 0,1 0-2,-1 0 0,1 0-1,-2 0 0,0 0 0,-1 0 2,-1 0 0,-1 0 1,-1 2 0,-1 0 1,0 2 0,-1-1 1,1-1 1,1 0-1,1-1 1,0-1 0,-1 0 1,-1 0 1,-1 0 1,0 0 0,-1 0 0,1 0 0,0 0 0,-2 0-1,-1 2-1,-3 0-1,-1 2-1,-2 0 1,0 3 1,-2 2 1,-1 2 1,-1 1 3,-2 1 1,-2 1 2,-2 2 2,-1-1 0,0 1 0,0 0-2,0-1-1,0 1 0,-2 2 2,-1 0 0,0 1 1,-1 1 1,0 3-1,0 1 0,1 3 0,-1 0-1,0-1-1,0-1 0,0-1 0,0 0-1,0 3-1,0 4-2,0 3 0,0 2-1,0 3 1,0 1-1,1 2 1,-1 2 0,2 2-1,0 2 0,2 2-1,-1 0-3,0 0-3,-2-2-5,0 0-3,-1-2-4,2 0-4,0-2-4,2 0-4,0-1-1,2 0 2,0-1 1,2 2 1,1-1 0,3 2-4,4 0-3,2 2-3,1-4-1,-3-6 1,-1-7 3,-2-7 1,-2-5 0,0-1-2,-2-2-3,0-2-1</inkml:trace>
</inkml:ink>
</file>

<file path=ppt/ink/ink127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1:22:33"/>
    </inkml:context>
    <inkml:brush xml:id="br0">
      <inkml:brushProperty name="width" value="0.02418" units="cm"/>
      <inkml:brushProperty name="height" value="0.02418" units="cm"/>
      <inkml:brushProperty name="color" value="#FED406"/>
    </inkml:brush>
  </inkml:definitions>
  <inkml:trace contextRef="#ctx0" brushRef="#br0">66700 5246 909,'4'-15'5,"8"5"7,7 2 10,9 3 8,-1 1-9,-3 2-26,-5 0-27,-4 2-26</inkml:trace>
</inkml:ink>
</file>

<file path=ppt/ink/ink127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1:22:34"/>
    </inkml:context>
    <inkml:brush xml:id="br0">
      <inkml:brushProperty name="width" value="0.05504" units="cm"/>
      <inkml:brushProperty name="height" value="0.05504" units="cm"/>
      <inkml:brushProperty name="color" value="#FED406"/>
    </inkml:brush>
  </inkml:definitions>
  <inkml:trace contextRef="#ctx0" brushRef="#br0">4716 9247 399,'-7'-10'-2,"2"-4"-5,2-4-6,2-3-4,1-1 0,2 5 3,0 3 5,2 4 3,0 3 3,0-1 1,-1 0 2,2 0 2,-2 1 1,1 0 0,-1 2 0,1 1 0,-1-1 0,0-1 2,-1 0 1,-2-1 0,0-1 4,2 2 7,1 1 7,0 1 7,0 1 7,0 3 7,-2 4 7,0 2 7,-1 4-1,0 6-8,0 4-7,0 5-8,0 2-6,0-1-4,0-1-4,0-1-3,0 2-3,0 8-2,0 7 0,0 7-2,0 1 0,0-1-2,0-3 0,0 0-1,0-2-2,2 0-2,0 0-2,2 0-1,-1 0-2,2 0 0,-2 0 0,1 0-1,0 0 1,0 1-1,-1-1-1,1 0 0,0 0-1,0 0-1,0 0-1,0 0-1,-1 0-1,-1-2 0,0-1-1,-1 0 0,-1-1 1,0 0 0,0 0 1,0 1 1,-1-3 0,-1 0 1,0-3 0,-1-1 0,-1-4 0,0-4 0,0-3 0,0-4 0,0-9-6,1-13-12,-1-12-12,0-13-13,1-4-2,0 4 5,2 3 6,1 5 5,-1 0 2,-1-2-3,0-1-3,-1-2-3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2:15:46"/>
    </inkml:context>
    <inkml:brush xml:id="br0">
      <inkml:brushProperty name="width" value="0.0587" units="cm"/>
      <inkml:brushProperty name="height" value="0.0587" units="cm"/>
      <inkml:brushProperty name="color" value="#F2395B"/>
    </inkml:brush>
  </inkml:definitions>
  <inkml:trace contextRef="#ctx0" brushRef="#br0">56983 48924 374,'8'-16'3,"2"-1"7,0-2 5,0 1 7,2 1 8,0 6 11,0 6 10,-1 6 12,0 6 1,-2 4-10,-2 5-7,-2 5-10,-2 4-6,-1 5-4,0 3-4,-1 4-4,-3 3-4,-2 1-1,-4 0-3,-2 2-1,-3-1-2,-3-1 1,-4-1 0,-1 0 0,-3-2-6,-1-1-11,-1-3-13,-1-2-13,0-2-8,-1-1-5,1-3-7,1-1-5,0-4-3,4-5-2,5-5 0,3-4-1</inkml:trace>
</inkml:ink>
</file>

<file path=ppt/ink/ink128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1:22:35"/>
    </inkml:context>
    <inkml:brush xml:id="br0">
      <inkml:brushProperty name="width" value="0.06958" units="cm"/>
      <inkml:brushProperty name="height" value="0.06958" units="cm"/>
      <inkml:brushProperty name="color" value="#FED406"/>
    </inkml:brush>
  </inkml:definitions>
  <inkml:trace contextRef="#ctx0" brushRef="#br0">5040 7969 316,'-28'-35'21,"7"8"1,7 7-2,7 8 1,4 5 0,3-1 3,4 0 1,2 0 3,3 0-1,2 2-3,2 1-3,1 1-3,2 0-2,2 2-1,0 0-2,1 2-2,0 0 1,1 0-1,0 0 2,-1 0-1,1 0 1,1 0-2,1 0 0,2 0-2,0 0 0,2 0 0,3 0-1,1 0 0,3 0-1,3 2-1,3 0-1,2 2-2,1-1 0,-2-1 1,-1 0 0,-3-2 1,0 0 0,2 0-1,3 0-2,1 0 0,0 0 0,-2 0-2,-2 0 1,-1 0-2,-2 0 1,0 0 0,0 0 0,1 0 0,-2 1 0,0 0 1,-1 2 0,-1 0 0,0 0 1,-1 0-1,0-2 1,1 0-1,-1-1 1,0 0 1,0 0 0,0 0 1,0 0 0,1 0 0,-1 0 0,0 0-1,1-1 0,-1 0-1,1-2 0,-1 0 0,0-1-2,1 0 0,-1 0-1,0 1-2,2-2 1,3 2 0,3-1 2,2 0 1,3-1 1,0 0 0,2-1 1,1-2-1,-1 1 1,0 1-1,-2 0 1,0 2-1,-2 0 1,0 2-1,-1 0-1,-1 2 0,-2 0 0,0 0 1,-1 0-1,-1 0 1,-1 1-1,2 2-2,1 2-1,1 2-2,1-1 0,4-1 1,2-2 1,4-2 2,0-1 0,-2 0 2,-2 0 0,-2 0 2,0 0-1,0 0-1,2 0-1,0 0-1,1 0 0,-2 0-1,0 0 1,-1 0-1,-1 0 0,2 0-1,0 0-2,2 0-1,0 0 0,2 0 2,1 0 1,0 0 2,0 1 0,-2 0 0,-2 2-1,-2 0 0,-1 0 0,-2 0 0,0-2 0,-1 0 0,-2-1 0,-2 0-1,-2 0-1,-1 0-1,-3 0 0,2 2 0,-1 0 1,0 2 1,0-1 0,-1-1 0,-1 0 1,-1-1-1,-1-1 2,1 2-1,-1 0 1,1 2-1,-1-1 1,1 1 0,-1 0 0,1 0 0,-1 0-1,2 0 1,1 0-1,1 0 1,1-1-1,-1-1 1,0 0 0,1-1 1,-1-1 0,0 0-1,1 0-1,-1 0 1,0 0-1,1 0 0,-1 0 0,1 0 0,-1 0 0,2 0 1,1 0 0,1 0 1,-1 0-1,-2 2 0,-1 0-2,-3 2 0,-1-1-1,-1 1 1,-1 0 0,-1 0 0,-2 0 1,-1 0-2,-2 0 0,-2 0 0,-2 0 0,1 0 0,0-1 1,-1 2 1,0-1 2,-1 1 4,0 1 3,-2 2 4,-2 1 2,-2 1 0,-4 3 0,-2 2 1,-2 4-1,0 7 1,0 7-2,0 7 1,0 1-2,0-2-2,0-4-1,0-2-3,-1-1-1,-1 0 0,0 2 0,-1 1 1,-1-1-1,0-2-2,0-2 0,0-1-2,0-1 0,0 2-2,0 3 0,0 1 0,0 1-1,1 1 1,-1-1 0,0 0 1,0 1 0,0 3-1,0 1 1,0 2 1,1 0-1,0 0-1,2-1 1,0-2-1,1-1-1,0-1 2,0-3-1,0-2 1,0 0 0,0-1 0,0 0 0,0 1 0,0-2-1,0-2-1,0-2-1,0-2-1,0 0-1,0 1-2,0 1-1,0 1 0,0 0-2,0-1 1,0-1-1,0-1 0,0 0 0,0-1-2,0 1-1,0-1-1,1 0-1,0-1-1,2-1-1,0-1-1,1-1-2,0-1-4,0 0-4,0-2-3,0-1-2,0-1 5,-1-1 3,1 0 3</inkml:trace>
</inkml:ink>
</file>

<file path=ppt/ink/ink128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1:22:37"/>
    </inkml:context>
    <inkml:brush xml:id="br0">
      <inkml:brushProperty name="width" value="0.06885" units="cm"/>
      <inkml:brushProperty name="height" value="0.06885" units="cm"/>
      <inkml:brushProperty name="color" value="#FED406"/>
    </inkml:brush>
  </inkml:definitions>
  <inkml:trace contextRef="#ctx0" brushRef="#br0">5007 14952 319,'-24'0'0,"1"2"0,-1 0 0,1 2 0,2-1 7,8-2 15,7-2 14,7-2 15,5-2 3,7 0-7,6-1-8,5-2-7,5 1-5,1-1-2,2 0-4,3 1-3,1-1-2,2-2-2,2 0 0,3-1-2,0-1 0,2 0-3,0 0 0,2 1-3,0 0 0,0 3 0,0 1-1,0 2-1,-1 2 0,0 0-1,-2 2 0,0 0-1,0 2 1,0 2-1,2 2 1,1 2 0,1 0 0,1-3 1,4-1-1,0-2 1,2-1-1,-2 2-1,-1 0 0,0 2 0,-1-1-1,0-1 1,0 0 0,0-2 0,-1 1 0,0 0 0,-2 2 0,0 0 0,-2 1 0,0 0 0,-2 0 0,0 0 0,0 0 1,2 0 1,2 0 0,2 0 1,1-1 0,0-1-1,0 0-1,0-1-2,-1-1 1,0 0-1,-1 0 0,-2 0 1,0-2 0,0 0 0,0-4 1,0 0 0,0-2 0,0 2-1,0 1 0,1 0-1,-3 2 0,0 0 0,-4 2-1,-1 0-1,-1 1 1,0 0 1,1 0 0,-1 0 2,1 0 0,2-2 0,2 0 0,2-1 0,1-2 0,0 0 0,0-1-1,0-1 1,0 0-1,0 0-1,0 2 1,1 1-1,-3-1 0,-2 2-1,-4-1 0,-2 0 0,-2 0 0,-1 2 0,-2 0 1,0 2-1,0 0 1,1 2-1,1 0 1,1 2 1,0 0-1,0 0 0,0-1 0,1 2-1,-1-2 1,0 1 1,0 0 1,1 0 1,0-1 1,0 0-2,2-2 0,1 0-2,0-1-1,0 2 1,0 0-2,1 1 1,-1 1-1,0 0-1,0 0 1,0 0 0,0-1-1,-1 1 0,-2 0 0,0 0-1,-1-1 0,-1 0 0,-1-1-1,-1-2 1,-2 0 0,-2 0 1,-1 0 2,-3 0 1,0 0 0,-1 0 0,1 0 0,-1 0 0,0 0 0,-1-2 0,-1-1 0,0 0 0,-2 0 0,1 0-1,-1 2 1,1 0 0,1 1 0,3 0-1,3 0 0,3 0 0,0 0 0,-3 0-1,-3 0 1,-3 0-1,-2 0 1,1 0-2,0 0 0,-1 0-1,3 0-1,3-2-1,5 0-2,3-1-2,1-1-2,-3 0-6,-3 0-6,-3 0-5</inkml:trace>
</inkml:ink>
</file>

<file path=ppt/ink/ink128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1:22:39"/>
    </inkml:context>
    <inkml:brush xml:id="br0">
      <inkml:brushProperty name="width" value="0.07269" units="cm"/>
      <inkml:brushProperty name="height" value="0.07269" units="cm"/>
      <inkml:brushProperty name="color" value="#FED406"/>
    </inkml:brush>
  </inkml:definitions>
  <inkml:trace contextRef="#ctx0" brushRef="#br0">52147 11859 302,'-21'-8'7,"7"0"12,5 0 13,6 0 14,5 1 3,4 2-4,4 3-5,3 1-4,4 1-5,1 0-6,3 0-6,2 0-6,2 0-3,2 0-2,4 0-1,3 0-1,3-2-1,3 0 0,2-2 1,4-3 1,1-1 0,0 2 0,0 1-1,0 1 1,0-1-1,-2 2 0,0-1-1,-2 0 0,-1 0 0,-1 2-2,-3 0 1,-2 2-2,-1 0 0,1 0 0,-1 0-1,0 0 0,0 0 0,-1 2 1,-1 0 2,-1 2 0,-1-1 1,0-1 1,1 0 1,-1-1 0,1-1 2,1 0 0,0 0 1,2 0 0,1 0 1,3 0-1,1 0-1,2 0 0,0 0-1,0 0 1,-1 0-1,-1 0 0,-2 0-1,-2 0-3,-2 0-1,-2 0-3,-2 0-1,0 2 0,-1 0 0,-1 2-1,0-1 0,-1 1-1,1 0 0,-1 0-1,0-1-1,1 0 2,-1-2-1,1 0 1,-1-1 0,1 0 1,-1 0 1,1 0 1,-2 0 1,-2 0 0,-1 0 1,-2 0 1,-1 0 0,1 2 1,1 0 0,1 2 1,0-1-1,1 1 0,-1-1 0,1 2 0,0-2 0,1 1-2,1 0 0,1 0 0,0-1-2,1 0 1,-1-2-1,1 0 0,-1-1 0,1 0 0,-1 0 0,0 0 0,1 0 0,-1 0-1,1 0 2,-1 0-1,-1 0 0,-1 0 1,-2 0-1,-3 0 1,0 0 1,-1 0 0,1 0 1,0 0 1,0 0 0,1 0 0,1 0-1,1 0 1,0 0-1,1 0 0,-1 0-1,1 0 0,0 0 0,1 0-2,1 0 0,1 0 0,0 0-1,1 0 0,-1 0 0,1 0 0,-2 0 0,0 0 0,-1 0-1,-1 0 0,-1 0-19,-1 2-38,-1 0-36,0 2-37</inkml:trace>
</inkml:ink>
</file>

<file path=ppt/ink/ink128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1:22:40"/>
    </inkml:context>
    <inkml:brush xml:id="br0">
      <inkml:brushProperty name="width" value="0.05903" units="cm"/>
      <inkml:brushProperty name="height" value="0.05903" units="cm"/>
      <inkml:brushProperty name="color" value="#FED406"/>
    </inkml:brush>
  </inkml:definitions>
  <inkml:trace contextRef="#ctx0" brushRef="#br0">67140 11980 372,'-5'-12'29,"8"2"9,6 4 10,7 4 9,5 2-1,3 0-9,3 0-10,3 0-10,3 0-4,5 0 1,3 0 3,4 0 1,4 0-1,4 0-3,3 0-2,4 0-2,3 0-3,0 0-3,0 0-1,-1 0-2,0 0-2,-2 0-2,-3 0-2,0 0-1,-4 0-2,-1 2 1,-2 0 0,-2 2 0,-2 0-1,-3 0-2,-1-1-3,-1 1-2,-2 0-2,0-1-1,1 1-1,-1 0-2,-2 0 0,-4 0-1,-4 0-1,-3 0 0,-8-2-14,-12-4-27,-12-4-25,-12-4-28</inkml:trace>
</inkml:ink>
</file>

<file path=ppt/ink/ink128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1:22:41"/>
    </inkml:context>
    <inkml:brush xml:id="br0">
      <inkml:brushProperty name="width" value="0.07523" units="cm"/>
      <inkml:brushProperty name="height" value="0.07523" units="cm"/>
      <inkml:brushProperty name="color" value="#FED406"/>
    </inkml:brush>
  </inkml:definitions>
  <inkml:trace contextRef="#ctx0" brushRef="#br0">27477 15173 292,'-10'-7'20,"10"2"8,12 2 9,10 2 7,6 1 0,3 0-6,1 0-8,2 0-7,2 0-5,1 0-3,0 0-5,2 0-2,0 0-3,-2 0-1,0 0 0,-1 0-1,0-1-1,3 0-2,1-2 0,2 0-2,1-1 0,0 0-2,0 0 0,0 1-1,0-2-1,1 2 0,-1-1 1,0 0-1,0 0 1,0 0 0,0 0 1,0 0 0,-1 2 3,-3-1 3,-4 2 4,-2 0 4,-1 2 1,-1 2 2,0 1 1,1 3 1,-1 0 0,2 0 2,1-2 2,1 0 1,2-3-1,2-1-2,4-2-3,3-1-3,1-3-3,0 2-1,0-1-3,0 0-3,-2 0-1,-3 0-2,-3 0-1,-2 0-2,-2 2-1,-1-1 0,-1 2 0,-1 0-1,-2 1 1,-3 0 1,-4 0 1,-1 0 2,-2 1 2,1 0 3,1 2 5,1-1 3,1 2 4,1 0 3,1 0 2,1 0 4,1-1 0,1 0-3,0-2-3,2 0-3,1-1-2,-1 0-1,1 0-1,-1 0-2,1 0 0,0 0-1,2 0 0,1 0 0,1 0-3,1 0-3,0 0-3,2 0-3,0-2-2,0 0 0,1-3 1,-1-2 0,-1 0 0,-4 1-1,-2 1-1,-3 1-1,-2 0 0,1 0 3,-1 0 1,1 0 2,-2 1 2,-1 0 3,-3 1 3,-1 2 4,1 0-2,5 2-2,5 1-4,5 0-4,1 0-4,-2-2-3,-2-2-5,-1-2-4,-3-2-3,-2 0-1,-1-1-3,-3-2 0,-1 1-4,-1 1-3,-1 0-3,0 2-3</inkml:trace>
</inkml:ink>
</file>

<file path=ppt/ink/ink128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1:24:15"/>
    </inkml:context>
    <inkml:brush xml:id="br0">
      <inkml:brushProperty name="width" value="0.0228" units="cm"/>
      <inkml:brushProperty name="height" value="0.0228" units="cm"/>
      <inkml:brushProperty name="color" value="#00BFF3"/>
    </inkml:brush>
  </inkml:definitions>
  <inkml:trace contextRef="#ctx0" brushRef="#br0">75935 7809 965,'-2'-16'0,"-4"0"0,-4 1 0,-2 0 0,-1 0 2,6 2 4,6 3 5,6 1 5</inkml:trace>
</inkml:ink>
</file>

<file path=ppt/ink/ink128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1:24:18"/>
    </inkml:context>
    <inkml:brush xml:id="br0">
      <inkml:brushProperty name="width" value="0.05828" units="cm"/>
      <inkml:brushProperty name="height" value="0.05828" units="cm"/>
      <inkml:brushProperty name="color" value="#00BFF3"/>
    </inkml:brush>
  </inkml:definitions>
  <inkml:trace contextRef="#ctx0" brushRef="#br0">37147 20571 377,'-21'-16'5,"7"2"12,5 2 10,6 0 12,4 1 2,2 2-5,2 2-6,2 2-5,2 1-3,3-2 0,3 0 0,4-1-1,0 0-1,1 2-2,-1 2-2,1 2-2,-1 1-1,1 0 1,0 0-1,-1 0 1,1 0-1,1 0 0,1 0 0,2 0-2,-1 0 0,1 2-1,-1 0-2,1 2-1,0 0 0,2 0 1,2 0-1,3 0 2,-1-1-1,-2 1 0,-2 0-1,-1 0 0,1-1-1,3 0-1,4-1-1,5-2 0,0 0-2,-2-2 0,-2-1 0,-1 0 0,-1-1-1,0-2 0,2 0 1,1-1 0,-1 0 1,-1 2-1,-3 2 1,-1 2 0,-2 0-1,1 0-2,-1-1-1,0-1-2,1 0 0,-2 0 1,2 2 0,-1 0 2,0 1 0,-1 0 0,-1 0 1,-1 0 0,0 0 0,1 0 0,1 0 0,1 0-1,-1 0 0,-3 0-2,-3 0-1,-3 0-1,-1 0-5,0-2-10,-1 0-8,1-1-9,-4-2-7,-8 2-2,-8-1-3,-8 0-2,-3 0-4,1 2-2,0 0-4,2 2-2</inkml:trace>
</inkml:ink>
</file>

<file path=ppt/ink/ink128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1:24:19"/>
    </inkml:context>
    <inkml:brush xml:id="br0">
      <inkml:brushProperty name="width" value="0.04011" units="cm"/>
      <inkml:brushProperty name="height" value="0.04011" units="cm"/>
      <inkml:brushProperty name="color" value="#00BFF3"/>
    </inkml:brush>
  </inkml:definitions>
  <inkml:trace contextRef="#ctx0" brushRef="#br0">38397 21142 548,'-7'-3'26,"0"8"7,2 9 8,1 10 8,-1 3-1,2 1-9,-1-1-9,0 0-9,0 0-5,2-4-3,0 0-3,2-2-3,0-3-4,0 1-5,0-2-5,0-1-5,2-2-1,4-4 2,4-5 1,3-3 3,5-4 1,4-6 3,3-4 2,5-5 3,0-3 0,-3-1-2,0-1-1,-3-1-1,-2 1 0,-2 5 0,-4 4 1,-3 3 1,-4 2-1,-6-2-4,-6 0-4,-6-1-4,-3 0-1,-2 0 4,0 2 2,-1 1 4,0 0 2,1 2 1,0 1 3,2 0 0,1 2 6,1 0 7,0 2 9,3 0 7,0 4 2,2 6-6,2 6-4,2 6-5,1 4-3,0 6-1,0 4 0,0 6-2,1 1-1,0 0-4,2-1-4,0-2-4,0-1-4,0-1-4,-2-3-3,0-1-4,-1-5-3,0-1 0,0-3-1,0-2 0,-1-5-1,-2-1 0,-2-4-1,-2-3 0,-1-1 1,-2-2 3,0-1 3,-1 0 2,-2-2 3,0-2 3,-1-2 2,-1-2 3,1-2 0,2 0 0,4-1-1,3-2 0,1-1 2,2-1 5,0-3 5,2-2 6,0 0 2,2 1-1,0 1-1,2 0-1,1 2-3,1-1-5,3 0-6,2 0-5,1 2-8,0 0-10,-1 0-8,1 2-10,-1 1-4,0 0 3,-2 2 3,0 1 2</inkml:trace>
</inkml:ink>
</file>

<file path=ppt/ink/ink128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1:24:21"/>
    </inkml:context>
    <inkml:brush xml:id="br0">
      <inkml:brushProperty name="width" value="0.02995" units="cm"/>
      <inkml:brushProperty name="height" value="0.02995" units="cm"/>
      <inkml:brushProperty name="color" value="#00BFF3"/>
    </inkml:brush>
  </inkml:definitions>
  <inkml:trace contextRef="#ctx0" brushRef="#br0">39450 20939 734,'16'-8'77,"-1"0"-15,1 1-17,-1-1-16,1 1-10,-1 1-4,1 0-5,0 3-3,-1-1-5,-1 0-5,-2 0-5,1 0-4,-2 2-8,-2 4-8,-3 4-9,-1 4-10,-2 0-3,-4 0 4,-2 0 4,-3-3 3</inkml:trace>
</inkml:ink>
</file>

<file path=ppt/ink/ink128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1:24:21"/>
    </inkml:context>
    <inkml:brush xml:id="br0">
      <inkml:brushProperty name="width" value="0.03376" units="cm"/>
      <inkml:brushProperty name="height" value="0.03376" units="cm"/>
      <inkml:brushProperty name="color" value="#00BFF3"/>
    </inkml:brush>
  </inkml:definitions>
  <inkml:trace contextRef="#ctx0" brushRef="#br0">39169 21275 651,'-22'7'2,"3"0"2,3-2 4,3 0 3,4-2 6,6-1 10,6 0 10,6-1 9,5-3 1,5 0-9,5-3-9,5-2-10,2-1-4,1 0-1,-1 1 0,-1 0-1,0-1-6,-3 2-8,-3 0-11,-3 2-9,-3 0-7,-3 0-5,-2 0-5,-4 0-5,-2-1-2,-2 0-1,-3 0 1,0-2-1,-3-1 4,-1 2 9,0 0 9,-1 2 8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2:15:47"/>
    </inkml:context>
    <inkml:brush xml:id="br0">
      <inkml:brushProperty name="width" value="0.04923" units="cm"/>
      <inkml:brushProperty name="height" value="0.04923" units="cm"/>
      <inkml:brushProperty name="color" value="#F2395B"/>
    </inkml:brush>
  </inkml:definitions>
  <inkml:trace contextRef="#ctx0" brushRef="#br0">57800 50400 446,'24'31'123,"-1"-1"-22,1-2-24,-2 0-21,1-1-15,-1 1-6,-1-1-5,0 0-7,-3-1-3,-1-4-2,-3-2-2,-1-2-3,-2-4-19,1-1-37,0-2-38,0-2-38</inkml:trace>
</inkml:ink>
</file>

<file path=ppt/ink/ink129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1:24:22"/>
    </inkml:context>
    <inkml:brush xml:id="br0">
      <inkml:brushProperty name="width" value="0.04" units="cm"/>
      <inkml:brushProperty name="height" value="0.04" units="cm"/>
      <inkml:brushProperty name="color" value="#00BFF3"/>
    </inkml:brush>
  </inkml:definitions>
  <inkml:trace contextRef="#ctx0" brushRef="#br0">39506 20433 550,'-7'-6'16,"2"4"6,3 4 5,1 4 5,2 3 0,1 3-8,3 3-7,2 4-7,0 1-4,-3 3-2,-1 1 0,-2 3-2,-2 1-5,-2 2-7,-1 2-7,-3 3-9,-2 0-1,-3 0 1,-4 1 2,-1-1 2,-1-3 3,4-7 3,4-7 4,5-7 4,-1-2 3,-2 0 2,-3 4 3,-4 2 3,0 0 1,1-1 2,1-1 1,1 0 1,5-5 5,11-8 12,12-8 10,10-8 12,2-2 0,-6 5-10,-5 3-10,-6 4-9,-3 2-6,0-2-3,0 0-2,-1-1-2,1 0-3,0 1 0,0 1-1,0 0-1,0 1 1,1 0 0,1 0 1,1 1 1,0-1 0,-1 0 0,0 0 0,-2 0 0,0-1-2,2 0-3,0-1-4,1-2-2,1 1-3,0 1-1,-1 0-2,1 2-1,-3-1-4,-6-2-5,-6-2-5,-6-1-5,-3-1 3,1 2 11,-1 2 11,0 2 12,1 3 11,2 2 10,3 4 10,1 2 11,2 5 1,4 7-7,2 7-8,4 7-8,0 1-4,-1-5-3,0-6-3,-2-4-2,-1-3-2,0-1-1,-2-1-2,0 0-1,-1 4-2,2 13-2,0 11-2,2 12-2,-1 2-2,0-8-1,-2-8-1,0-8-2,-3-5 1,0-5-1,-3-3 1,-2-5-1,-1-2 2,-2-2-1,0-2 2,-1-2-1,-2-3 2,-2-4 2,-1-4 2,-2-4 2,0-3 2,3-3 3,2-3 2,4-3 3,3-2 3,2-2 1,4 0 1,3 0 1,4-3-1,7-1-6,7-2-4,6-2-7,4 0-3,-1 5-4,-2 3-4,1 5-3,-4 2-13,-2 1-21,-3 0-21,-2 2-21</inkml:trace>
</inkml:ink>
</file>

<file path=ppt/ink/ink129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1:24:26"/>
    </inkml:context>
    <inkml:brush xml:id="br0">
      <inkml:brushProperty name="width" value="0.06214" units="cm"/>
      <inkml:brushProperty name="height" value="0.06214" units="cm"/>
      <inkml:brushProperty name="color" value="#00BFF3"/>
    </inkml:brush>
  </inkml:definitions>
  <inkml:trace contextRef="#ctx0" brushRef="#br0">70472 20137 354,'-19'-7'43,"7"2"4,8 2 2,8 2 4,5 1-3,3 0-7,4 0-8,2 0-8,1 0-3,1 2-3,0 0 0,-1 2-3,1-1 0,1-1-3,1 0-1,2-1-2,-1-3-1,3 0-1,0-3-1,1-2-1,0 0 1,0 2-1,1 2 1,-1 2-1,0 1 1,-2-2-3,0 0 0,-1-1-2,0-1-1,-1 0 0,1 0-1,-1 0 0,1 0 0,1 0 1,1 0 0,1 0 0,1 0 1,1-2 0,1 0 1,1 0-1,0-1 1,1 2-1,-1 2 0,0 2-1,0 1 0,-1-2-2,-1 0-1,-1-2 0,-1 1-1,1 0 0,-1 2 0,1 1 0,0 0 0,1 0 0,0 0-1,2 0-1,1-1 1,-1-1 0,0 0 1,0-1 1,0-1 0,1 0 0,-1 0 0,0 0 1,0 0 0,-3 0-1,-2 0 0,-1 0 1,-1 0-1,-1 1 0,1-1 0,-1 0 0,0 0-1,-3 2 0,-1 0 0,-2 2-2</inkml:trace>
</inkml:ink>
</file>

<file path=ppt/ink/ink129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1:24:32"/>
    </inkml:context>
    <inkml:brush xml:id="br0">
      <inkml:brushProperty name="width" value="0.02428" units="cm"/>
      <inkml:brushProperty name="height" value="0.02428" units="cm"/>
      <inkml:brushProperty name="color" value="#F2395B"/>
    </inkml:brush>
  </inkml:definitions>
  <inkml:trace contextRef="#ctx0" brushRef="#br0">92074 11344 906,'-49'-33'44,"12"11"-14,13 9-13,10 12-15</inkml:trace>
</inkml:ink>
</file>

<file path=ppt/ink/ink129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1:24:36"/>
    </inkml:context>
    <inkml:brush xml:id="br0">
      <inkml:brushProperty name="width" value="0.04287" units="cm"/>
      <inkml:brushProperty name="height" value="0.04287" units="cm"/>
      <inkml:brushProperty name="color" value="#F2395B"/>
    </inkml:brush>
  </inkml:definitions>
  <inkml:trace contextRef="#ctx0" brushRef="#br0">98239 11381 513,'-2'-13'1,"0"3"18,-3 4 19,-2 4 18,-2 4 6,-2 4-9,-2 4-8,-1 3-7,-2 4-8,1 1-4,0 3-5,-1 2-5,1 1-3,-1 2-2,0 3-2,0 1-2,0 2 0,-1-1 2,-1-1 1,-1 2 1,0-2-6,1 0-15,1-1-14,1-1-15,1-2-6,1-3 0,1-3 1,0-3 2,2-4-2,3-6-4,1-6-2,2-6-4</inkml:trace>
</inkml:ink>
</file>

<file path=ppt/ink/ink129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1:24:37"/>
    </inkml:context>
    <inkml:brush xml:id="br0">
      <inkml:brushProperty name="width" value="0.04419" units="cm"/>
      <inkml:brushProperty name="height" value="0.04419" units="cm"/>
      <inkml:brushProperty name="color" value="#F2395B"/>
    </inkml:brush>
  </inkml:definitions>
  <inkml:trace contextRef="#ctx0" brushRef="#br0">97900 11288 497,'0'-15'10,"0"2"8,0 3 9,0 1 9,2 5 7,6 8 5,4 8 7,5 7 5,2 5-2,-1 1-11,-1 1-11,0 1-11,-2 1-8,1 3-5,-1 1-5,0 1-5,1 2-2,2-3 1,0-2-1,1-1 0,-1-3-6,-1-2-16,-2-1-15,-2-2-15</inkml:trace>
</inkml:ink>
</file>

<file path=ppt/ink/ink129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1:24:37"/>
    </inkml:context>
    <inkml:brush xml:id="br0">
      <inkml:brushProperty name="width" value="0.03474" units="cm"/>
      <inkml:brushProperty name="height" value="0.03474" units="cm"/>
      <inkml:brushProperty name="color" value="#F2395B"/>
    </inkml:brush>
  </inkml:definitions>
  <inkml:trace contextRef="#ctx0" brushRef="#br0">96549 10350 633,'36'46'91,"-6"-2"-19,-7-2-17,-4-2-18,-4 0-11,-1 2-3,0 3-3,-2 1-3,-2 1-4,-2 1-4,-4 2-6,-2 0-3,-4-1-4,0 1-3,-3-1-2,-2-2-2,-2-1-4,-4 0-5,-2-2-6,-3 0-4,-2-2-1,2-2 1,-2-1 2,1-3 2,0-4-1,2-4-6,3-4-6,1-6-5</inkml:trace>
</inkml:ink>
</file>

<file path=ppt/ink/ink129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1:24:39"/>
    </inkml:context>
    <inkml:brush xml:id="br0">
      <inkml:brushProperty name="width" value="0.03994" units="cm"/>
      <inkml:brushProperty name="height" value="0.03994" units="cm"/>
      <inkml:brushProperty name="color" value="#F2395B"/>
    </inkml:brush>
  </inkml:definitions>
  <inkml:trace contextRef="#ctx0" brushRef="#br0">99750 11800 550,'31'0'137,"1"0"-32,-1 0-31,0 0-33,1 0-17,-1 2-3,0 0-4,1 2-5,-2 0-2,-2 0-4,-2-1-3,-2 1-4,0-1-4,1 1-5,1 0-4,1 0-6,0-1-3,-1 0-3,-1-2-5,-1 0-2,-2-1-1,-3 0 3,-3 0 3,-2 0 3</inkml:trace>
</inkml:ink>
</file>

<file path=ppt/ink/ink129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1:24:39"/>
    </inkml:context>
    <inkml:brush xml:id="br0">
      <inkml:brushProperty name="width" value="0.03838" units="cm"/>
      <inkml:brushProperty name="height" value="0.03838" units="cm"/>
      <inkml:brushProperty name="color" value="#F2395B"/>
    </inkml:brush>
  </inkml:definitions>
  <inkml:trace contextRef="#ctx0" brushRef="#br0">100050 12500 573,'31'0'116,"-1"0"-25,-2 0-25,1 0-27,-5 1-15,0 2-5,-4 2-5,-3 2-5,-3 1-3,-3 1-2,-2 2-1,-4 0-2,-2 1-2,-2 3 0,-2 2-1,-2 2-1,-3 1-3,-3 1-5,-5-1-3,-4 4-5,-2-2-1,1-1 4,-1-3 2,2-1 3,-1-3 3,0-1 1,2-2 2,1-2 2,6-2 6,10-2 11,11-3 10,12 0 12,3-3 1,0-1-10,-2 0-9,1-1-9,-2-1-5,1 2-2,-1 0-1,1 2-1,-1-1-7,1 0-14,-1-2-12,1 0-13,0-2-6,0-2 3,2-1 1,1-3 2,-2 0 2,-5 2 3,-5 2 3,-4 3 2</inkml:trace>
</inkml:ink>
</file>

<file path=ppt/ink/ink129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1:24:40"/>
    </inkml:context>
    <inkml:brush xml:id="br0">
      <inkml:brushProperty name="width" value="0.04143" units="cm"/>
      <inkml:brushProperty name="height" value="0.04143" units="cm"/>
      <inkml:brushProperty name="color" value="#F2395B"/>
    </inkml:brush>
  </inkml:definitions>
  <inkml:trace contextRef="#ctx0" brushRef="#br0">100064 8378 531,'-4'-21'42,"8"3"-3,8 4-3,8 5-3,3 2-2,-2 2 0,0 2-1,-1 2 0,0 2-2,1 4-2,1 2-3,1 4-2,-2 1-3,-5 3-3,-5 1-3,-5 3-2,-3 2-4,-2 1-5,-2 3-5,-2 1-6,-2 1-2,-3-1-1,-3-2 1,-3 0-1,-2-2 1,-2-1 1,0-2 0,-1-2 1,1-3 2,3-1 2,3-3 2,2 0 2,6-3 4,8 1 3,8 0 5,8 0 4,4 0 1,3 0-1,1-1 0,3 1-1,-3 0-1,-4 0-2,-5 0-1,-5 0-1,-4 1-1,-4 5 0,-4 4 0,-4 3 0,-3 1-1,-2-3-2,-2-3-3,-2-2-3,-3 0-6,-7 7-7,-4 5-9,-8 7-8,-3 2-6,-1 1-2,0 2-3,-2 1-2,4-3-2,6-8-1,7-6-2,7-6-1</inkml:trace>
</inkml:ink>
</file>

<file path=ppt/ink/ink129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1:24:41"/>
    </inkml:context>
    <inkml:brush xml:id="br0">
      <inkml:brushProperty name="width" value="0.04236" units="cm"/>
      <inkml:brushProperty name="height" value="0.04236" units="cm"/>
      <inkml:brushProperty name="color" value="#F2395B"/>
    </inkml:brush>
  </inkml:definitions>
  <inkml:trace contextRef="#ctx0" brushRef="#br0">96603 15316 519,'-3'-12'76,"-4"8"-6,-6 8-6,-4 8-7,-3 5-7,-3 5-9,-1 3-9,-2 5-8,-3 4-6,-4 8-3,-5 6-2,-3 8-3,-1 0-3,4-1-3,2-4-5,4-2-3,3-6-6,5-4-6,5-7-6,5-5-7,4-8-11,6-7-15,4-8-15,6-8-14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1:19:26"/>
    </inkml:context>
    <inkml:brush xml:id="br0">
      <inkml:brushProperty name="width" value="0.04142" units="cm"/>
      <inkml:brushProperty name="height" value="0.04142" units="cm"/>
      <inkml:brushProperty name="color" value="#00BFF3"/>
    </inkml:brush>
  </inkml:definitions>
  <inkml:trace contextRef="#ctx0" brushRef="#br0">68537 26381 531,'-6'-12'-14,"6"5"8,4 6 7,6 6 9,2 3 2,1-1 0,1 1-3,2-1 0,-1 0-2,1 0 0,0-2 0,-1 0-1,1-2 0,2 1 0,0 0-1,1 0 1,0 0-1,-1 0 1,-1 0-1,-1 0-1,0-1 1,0 0-1,0-2-1,-1 0 0,1-1 0,1 2-1,2 0 1,0 2-1,0-1 0,1-1 1,-1 0-1,1-1 1,0-1 1,-1 0-1,1 0 0,0 0 0,0-1 1,1-1-1,1 0 1,1-1-1,-1-1 1,-1 2-1,-3 0-1,-1 2 0,-1 0-1,0 0 0,-1 0 0,1 0 0,0 0 0,-1 2 0,1 0 0,0 2 0,-1 0 0,-1 1 1,-1 1 0,-1 1 1,1 1 0,2-2 1,1-1 0,3 0 0,0-2 1,-1-1 0,-1 0 1,0-1-1,0-3 0,3-2 0,3-4-2,3-2 1,1-1-2,-1 1 0,-1 1-1,-1 1 0,-1 0-1,1 2 0,-1 1 1,1 0 1,-2 1-1,-1 0-1,-3 0-1,-1 1-1,-1-1-1,0 2 1,-1 0 0,1 2 0,-1 0 1,-1 0 0,-1 0 0,0 0 0,-1 0 1,-1 2 1,1 0 1,0 2 1,1-1 0,1-1 2,3 0 0,2-2 1,0 1 0,1 2 0,-1 2-2,1 2 0,0 0 0,3 0-1,1-2 0,3 0-1,0-2 0,-1-1-1,-1 0 0,-1-1 0,1-1-1,1 0 1,2 0 0,3 0 0,0-2 0,1 0 0,-1-4-1,0 0-1,2-3 0,1 0 0,2-1 0,2-1 1,0 0-1,-1 2 0,-3 2 1,-2 3-1,0 0 1,-1 0-1,0 0 0,1 1 0,-2 0 0,-3 3 1,-5 4 0,0 2 0,-3 2 1,1-1 1,-1 1 1,1 0 0,-1 0 1,-1-1 0,-1 1-1,0 0 0,-1 0 0,1 0 0,1 0 0,1 0 1,1-2 0,1 0-1,1-1 1,1 0 0,2-1-1,1 0-1,3 0-2,1 0-1,3-1-1,1-1 0,2 0-1,2-1 0,3-3-1,2-2 0,4-4 0,3-2-1,0-2 0,2 2 0,-2-2-1,1 0 0,-2 1 1,-3 2 1,-5 2 1,-4 3 1,-4 0 1,-1 2 0,-5 0 2,-1 2 1,-5 0 1,-1 0 1,-4 0 1,-3 0 1,-1 0 1,0 2 2,-1 0 0,1 2 2,1-1 0,1-1-1,3 0-1,2-2-2,1 0 0,1 0 1,1 0-1,1 0 1,2 0-2,3-2-3,3 0-2,3-1-2,2-2-2,4 0-2,2-2 1,4 0-2,0 0 1,-4-1 0,-2 1 0,-3-1 0,-3 1 1,0 2 1,-1 2 0,-1 2 1,-2 1 1,-1 0 0,-3 0 1,-1 0 1,-3 0 1,-1 0 1,-3 0 3,-1 0 0,-1 0 2,0 0-2,-1 0 0,1 0 0,-1 0-1,-1 2 0,-1 0 0,0 2-1,-1-1 1,1 0 0,1-2 0,2 0 1,-1-1 0,1 2-2,0 0 0,-1 2-1,1-1-2,-2 1-1,-1 0-3,-1 0-1,-1 0-7,-2 3-11,-2 2-11,-2 2-10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2:15:48"/>
    </inkml:context>
    <inkml:brush xml:id="br0">
      <inkml:brushProperty name="width" value="0.05659" units="cm"/>
      <inkml:brushProperty name="height" value="0.05659" units="cm"/>
      <inkml:brushProperty name="color" value="#F2395B"/>
    </inkml:brush>
  </inkml:definitions>
  <inkml:trace contextRef="#ctx0" brushRef="#br0">59653 47585 388,'7'-8'3,"-1"-2"4,-1 0 5,0-1 4,0 0 8,0 2 7,1 2 9,2 3 9,-1 4 2,-1 9-3,-1 9-2,-1 9-4,-1 5-4,0-1-6,-2 0-7,0 1-7,-2 0-5,-2 4-5,-2 2-4,-2 4-5,1 0-4,0-2-2,0-2-3,2-2-2,0-3-4,0-7-5,0-5-5,0-7-6,1-7-3,2-12-4,2-10-3,2-11-3,2-9 2,4-6 7,2-8 7,2-6 7,4-3 5,2 3 3,1 1 3,3 3 3,0 1 3,1 3 3,-1 4 3,1 2 3,-2 5 7,-3 6 9,-3 5 11,-3 7 9,-2 6 6,-2 8 1,-2 8 2,-2 8 2,-3 8-4,-4 9-9,-4 8-8,-4 10-10,-2 3-8,-2-2-9,0-2-11,-1-2-9,1-4-6,1-6-2,2-6-4,2-6-2,7-9-3,10-12-2,11-14-3,11-11-1,2-4 3,-5 6 11,-7 5 9,-5 6 10,-8 8 5,-10 8 2,-10 9 0,-9 10 2,-7 4 0,-3 7-3,-3 5 0,-2 4-3,-2 2 0,3-2-1,2-2-2,1-1 0,3-4-1,1-2 0,0-3 1,1-3-1,1-4 3,3-3 6,1-5 5,3-3 5,3-5 7,6-4 7,6-6 8,6-4 7,6-5-1,8-3-7,6-5-7,7-4-8,4-2-7,4-3-4,3-1-5,3-2-4,-3 0-3,-3 5-1,-5 3 0,-5 5-2,-4 3 1,-3 4 4,-3 4 3,-2 4 4,-4 4 3,-3 2 3,-2 4 4,-4 2 4,-1 3 1,0 5-1,0 4 0,0 3-1,0 3 1,-2 1 4,0 1 3,-2 1 4,1 0 0,0 0-2,2 1-3,1-1-3,0-1-3,0-1-5,0-3-3,0-1-4,2-3-9,5-1-12,6-3-12,4-1-12,3-6-5,1-8 1,1-10 1,1-8 2,1-5 4,1-3 6,1-1 7,1-3 5,-2 1 7,-3 1 5,-4 3 6,-6 1 5,-4 2 7,-10 3 5,-8 1 7,-8 3 7,-8 4 0,-3 8-3,-5 8-5,-3 7-4,-2 5-5,-2-1-6,-1 1-4,0 0-6,0-2-2,3-1 0,3-3 1,4-1 0,1-2 0,4 0-3,0-2-3,3-1-2,1 0 0,1 0 0,1 0 1,1 0 1,1 0 4,4 1 8,3 2 8,3 0 9,3 0 2,6-1-3,4 0-1,6-2-4,4 1 1,5 2 1,5 0 2,5 4 2,5 1 0,6-1-3,6 1-2,5 0-2,5 1-4,2 3-3,2 3-4,2 3-4,-1 2-8,-3 1-12,-3 0-12,-3 3-11,-5-4-3,-6-4 9,-7-5 8,-7-4 8,-5-4-2,-3 1-13,-3 0-12,-2 0-13</inkml:trace>
</inkml:ink>
</file>

<file path=ppt/ink/ink130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1:24:41"/>
    </inkml:context>
    <inkml:brush xml:id="br0">
      <inkml:brushProperty name="width" value="0.04728" units="cm"/>
      <inkml:brushProperty name="height" value="0.04728" units="cm"/>
      <inkml:brushProperty name="color" value="#F2395B"/>
    </inkml:brush>
  </inkml:definitions>
  <inkml:trace contextRef="#ctx0" brushRef="#br0">96572 15383 465,'-19'-6'22,"7"4"17,8 4 17,8 4 17,4 2 3,0 0-14,0-1-12,-1 1-14,2 0-8,0 2-5,1 0-5,2 1-5,0 2-3,1 3-1,1 4-1,1 2 0,1 1-5,-1 1-5,0-1-6,1 0-6,0 1-10,1 3-11,2 1-11,0 3-12,-2-3-6,-3-4 0,-4-5-2,-4-4 0</inkml:trace>
</inkml:ink>
</file>

<file path=ppt/ink/ink130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1:24:42"/>
    </inkml:context>
    <inkml:brush xml:id="br0">
      <inkml:brushProperty name="width" value="0.04697" units="cm"/>
      <inkml:brushProperty name="height" value="0.04697" units="cm"/>
      <inkml:brushProperty name="color" value="#F2395B"/>
    </inkml:brush>
  </inkml:definitions>
  <inkml:trace contextRef="#ctx0" brushRef="#br0">94572 14154 468,'1'-47'39,"2"17"7,2 17 8,2 16 8,1 12-1,3 7-9,2 7-9,2 7-10,0 3-7,-2 1-3,0-1-4,0 0-5,-2 2 0,-1 3-2,0 5 1,-2 4 0,-3 6-5,-4 7-12,-6 9-10,-4 7-11,-6 2-8,-7-3-4,-7-5-5,-6-5-6,-3-4 0,1-8 3,3-8 4,3-8 2,2-7 1,6-8 1,7-6-2,5-6 0</inkml:trace>
</inkml:ink>
</file>

<file path=ppt/ink/ink130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1:24:42"/>
    </inkml:context>
    <inkml:brush xml:id="br0">
      <inkml:brushProperty name="width" value="0.04005" units="cm"/>
      <inkml:brushProperty name="height" value="0.04005" units="cm"/>
      <inkml:brushProperty name="color" value="#F2395B"/>
    </inkml:brush>
  </inkml:definitions>
  <inkml:trace contextRef="#ctx0" brushRef="#br0">98150 15812 549,'18'-14'74,"3"3"-9,5 3-7,3 2-9,4 2-6,5 1-4,2-1-4,5 0-4,2 0-6,0 2-8,0 0-6,0 2-7,-2 0-5,-3 2-2,-6 0-1,-3 2-2,-4 0-5,-3 2-9,-5 0-10,-3 1-9,-4 1-8,-4 2-4,-5-1-4,-2 2-6,-4 0 3,-1-2 9,0-2 9,-1-2 10</inkml:trace>
</inkml:ink>
</file>

<file path=ppt/ink/ink130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1:24:42"/>
    </inkml:context>
    <inkml:brush xml:id="br0">
      <inkml:brushProperty name="width" value="0.03594" units="cm"/>
      <inkml:brushProperty name="height" value="0.03594" units="cm"/>
      <inkml:brushProperty name="color" value="#F2395B"/>
    </inkml:brush>
  </inkml:definitions>
  <inkml:trace contextRef="#ctx0" brushRef="#br0">98900 16325 612,'8'-14'0,"2"2"0,0 4 0,1 3 0,2 1 9,2 0 19,1 0 19,2 0 19,1 2 2,-3 4-13,-1 4-13,-2 4-12,-2 3-11,-3 3-5,-1 3-6,-2 3-7,-4 3-4,-6 3-4,-5 3-4,-7 2-4,-2 0-2,1-4 1,0-3-1,3-5 2,0-3 0,3-3 2,1-2 1,2-4 3,3-2 4,4-2 6,4-3 8,4 0 6,3-2 3,2 0-3,1 0-1,3 0-3,2 0-3,4 0-4,5 0-4,3 0-4,1 0-5,-3 0-7,-3 0-6,-4 0-7,-1-2-5,-2 0-4,-3-3-4,-1-2-5,-2 0 1,-2 0 6,-2 2 4,-2 1 6</inkml:trace>
</inkml:ink>
</file>

<file path=ppt/ink/ink130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1:24:43"/>
    </inkml:context>
    <inkml:brush xml:id="br0">
      <inkml:brushProperty name="width" value="0.03886" units="cm"/>
      <inkml:brushProperty name="height" value="0.03886" units="cm"/>
      <inkml:brushProperty name="color" value="#F2395B"/>
    </inkml:brush>
  </inkml:definitions>
  <inkml:trace contextRef="#ctx0" brushRef="#br0">99296 13272 566,'-13'-19'29,"3"7"14,4 8 14,4 8 13,2 7 1,0 7-14,0 7-13,0 7-14,0 6-10,0 6-10,0 5-8,0 7-8,-1 4-6,0 2-2,-1 1-1,-1 2-3,-1-5-10,2-12-19,0-14-19,2-11-18</inkml:trace>
</inkml:ink>
</file>

<file path=ppt/ink/ink130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1:24:58"/>
    </inkml:context>
    <inkml:brush xml:id="br0">
      <inkml:brushProperty name="width" value="0.06113" units="cm"/>
      <inkml:brushProperty name="height" value="0.06113" units="cm"/>
      <inkml:brushProperty name="color" value="#F2395B"/>
    </inkml:brush>
  </inkml:definitions>
  <inkml:trace contextRef="#ctx0" brushRef="#br0">40418 32581 359,'-25'1'10,"13"0"20,12 2 20,14 0 20,5 0 2,-1 0-14,-1-2-15,-1 0-15,0-1-9,2 0-3,0 0-3,1 0-4,1 0-2,1 0 0,1 0-2,1 0-1,-1 0-1,-1 0 0,-2 0-1,-3 0 0,0 0 0,2 2-1,0 0 0,1 2-1,0-1 1,-1-1-1,-1 0 2,0-1-1,-1-1 1,1 0-1,1 0 0,1 0 0,0 0 0,-1 0 0,-1 0 1,0 0 0,-1 0 1,1 1 0,1 2 0,1 0 1,1 1 0,-1 1 0,1 1 1,0 2 1,-1 0 0,1-1-1,-1 1 0,1 0 0,0-1-1,1-2 0,1-3 0,1 0-1,1-4 0,1 0-2,1-3-2,1-2-1,0-1-1,1-2 0,-2 0 0,2-1 0,-1 0 0,-1 1 0,-1 1 0,-1 1 1,-2 1 0,-1 2 2,-3 2 1,-1 2 1,-1 2 1,-1 0 2,1 2 1,0 0 1,1 1 1,3 0 1,3 0 1,3 0 1,0-1-1,-3 2-2,-3-2-2,-3 1-2,0-2-1,1 1-1,3-1 1,2-2 0,1 0 0,1 0-1,1 0-1,1 0 1,0 0-1,0-2 0,1-1 1,-1 1-1,0-2 1,-1-2-1,-1 0 0,-1-1-1,-2-1 0,-1 2 0,-2 1-1,-2 0 1,-1 2 0,1 1 2,1 0 1,1 2 1,0-2-7,-1 0-19,-1-3-19,0-2-17</inkml:trace>
</inkml:ink>
</file>

<file path=ppt/ink/ink130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1:25:17"/>
    </inkml:context>
    <inkml:brush xml:id="br0">
      <inkml:brushProperty name="width" value="0.0493" units="cm"/>
      <inkml:brushProperty name="height" value="0.0493" units="cm"/>
      <inkml:brushProperty name="color" value="#F2395B"/>
    </inkml:brush>
  </inkml:definitions>
  <inkml:trace contextRef="#ctx0" brushRef="#br0">77655 27690 446,'-13'-7'36,"6"2"6,6 2 5,6 2 5,3 1-2,2 0-9,0 0-8,1 0-9,1 0-5,2 0-1,0 0-3,1 0-1,1 0-2,-1 0-2,1 0 0,0 0-3,0 0 0,1 0-1,1 0-1,1 0 0,1 0 0,0 0-2,-1 0 0,1 0-1,-1 0 0,1 0-1,-1 0 0,1 0 0,0-1 0,1 0 1,1-2 0,1 0 1,1-1 0,1-2 0,1 0 0,1-1 1,1-1-1,-1 2 1,0 1 0,1 1 0,-1 0 1,-1 1-1,-1-2 0,-1 2 0,-1-1-1,1 2 0,-2 0 0,2 2 0,-1 0-1,1 0 0,0 0 0,-1 0 0,0 0-1,-1 0 1,-1 0 0,-1 0-1,0 0 1,-1 0-1,1 0-1,0 0 0,-1 0 0,1 0-1,-1 0 1,1 0 0,-1-1-1,1 0 1,0-2 0,-1 0 0,1-1 1,0 0-1,-1 0 0,1 0 1,-1 1-1,1 1 0,-1 0 0,1 2 1,-1 0-2,-1 0 0,-1 0-2,0 0 0,-2 0-1,1 0 1,0 0-1,-1 0 1,1 0-2,2 0-4,0 0-3,1 0-4,-1-2-13,-1 0-24,-2-3-24,-2-2-24</inkml:trace>
</inkml:ink>
</file>

<file path=ppt/ink/ink130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1:25:18"/>
    </inkml:context>
    <inkml:brush xml:id="br0">
      <inkml:brushProperty name="width" value="0.04235" units="cm"/>
      <inkml:brushProperty name="height" value="0.04235" units="cm"/>
      <inkml:brushProperty name="color" value="#F2395B"/>
    </inkml:brush>
  </inkml:definitions>
  <inkml:trace contextRef="#ctx0" brushRef="#br0">87200 28276 519,'3'-15'39,"6"4"4,5 3 3,7 3 2,3 1-1,-1 2-7,1 0-7,-1 2-8,3 0-3,3 0-3,4 0-1,5 0-3,2 0-1,2 0-1,2 0-1,2 0 0,1-1-2,0-1-1,0-3-2,0-2-3,0 0-1,-2 2-2,0 2-1,-2 2-2,-1 1 0,0 0-1,-2 0 1,0 0 0,-1 0-1,-2 0-1,0 0-1,-1 0-1,-1 0-1,-1 0-4,-2 0-2,0 0-2,-1 0-3,-3 0-4,-2 0-3,-1 0-2,-2 0-4,-1-2 0,-1 0-1,-1-1-1,-2-1 0,-2 2 4,-4 0 2,-3 2 4,-1-1 0,0 0-2,0-2-3,0 0-2</inkml:trace>
</inkml:ink>
</file>

<file path=ppt/ink/ink130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1:25:19"/>
    </inkml:context>
    <inkml:brush xml:id="br0">
      <inkml:brushProperty name="width" value="0.03047" units="cm"/>
      <inkml:brushProperty name="height" value="0.03047" units="cm"/>
      <inkml:brushProperty name="color" value="#F2395B"/>
    </inkml:brush>
  </inkml:definitions>
  <inkml:trace contextRef="#ctx0" brushRef="#br0">95200 28265 722,'8'-7'-1,"2"3"1,0 1 0,1 2-1,3 1 2,5 0 2,5 0 2,5 0 3,4 0 4,3 0 7,3 0 7,2 0 7,4 0 1,4 2-5,4 0-4,4 2-5,2-2-3,-1 0-1,0 0-2,1-1-1,-1-1-8,0 0-17,-2 0-14,0 0-16,-6 0-4,-10 0 7,-10 0 8,-9 0 6,-6-1 2,-1-1-5,-1 0-3,0 0-5</inkml:trace>
</inkml:ink>
</file>

<file path=ppt/ink/ink130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1:25:26"/>
    </inkml:context>
    <inkml:brush xml:id="br0">
      <inkml:brushProperty name="width" value="0.05" units="cm"/>
      <inkml:brushProperty name="height" value="0.05" units="cm"/>
      <inkml:brushProperty name="color" value="#F2395B"/>
    </inkml:brush>
  </inkml:definitions>
  <inkml:trace contextRef="#ctx0" brushRef="#br0">64050 39100 333,'49'20'167,"16"14"-1,15 14 1,17 16 0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2:15:48"/>
    </inkml:context>
    <inkml:brush xml:id="br0">
      <inkml:brushProperty name="width" value="0.04308" units="cm"/>
      <inkml:brushProperty name="height" value="0.04308" units="cm"/>
      <inkml:brushProperty name="color" value="#F2395B"/>
    </inkml:brush>
  </inkml:definitions>
  <inkml:trace contextRef="#ctx0" brushRef="#br0">62765 49830 510,'5'-21'10,"-2"5"18,-6 4 19,-2 6 19,-4 6 6,-2 10-9,-2 8-8,-1 9-9,-3 5-8,-3 0-9,-3 1-9,-3 2-8,0-1-9,3-3-8,4-4-8,2-2-9,2-4-13,2-3-20,3-4-20,1-4-20</inkml:trace>
</inkml:ink>
</file>

<file path=ppt/ink/ink131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1:25:28"/>
    </inkml:context>
    <inkml:brush xml:id="br0">
      <inkml:brushProperty name="width" value="0.04796" units="cm"/>
      <inkml:brushProperty name="height" value="0.04796" units="cm"/>
      <inkml:brushProperty name="color" value="#F2395B"/>
    </inkml:brush>
  </inkml:definitions>
  <inkml:trace contextRef="#ctx0" brushRef="#br0">64972 39727 458,'-9'-6'65,"0"2"-2,-2 4-3,0 3-2,0 1-6,-1 3-7,0 2-9,0 2-8,0 1-6,0 3-1,-2 2-3,-2 2-2,1 1-2,-1 3-2,0 0-2,1 4-1,-2 2-3,0 2-2,-1 4-2,-1 3-2,0 1-4,1 0-5,1 1-5,1-2-5,1-2-2,1-4 2,1-5 1,1-5 3,1-7-9,4-8-16,2-10-16,4-8-18,1-4-2,2 1 12,0 1 11,2 0 12</inkml:trace>
</inkml:ink>
</file>

<file path=ppt/ink/ink131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1:25:28"/>
    </inkml:context>
    <inkml:brush xml:id="br0">
      <inkml:brushProperty name="width" value="0.05509" units="cm"/>
      <inkml:brushProperty name="height" value="0.05509" units="cm"/>
      <inkml:brushProperty name="color" value="#F2395B"/>
    </inkml:brush>
  </inkml:definitions>
  <inkml:trace contextRef="#ctx0" brushRef="#br0">64524 39645 399,'-14'-7'1,"3"-1"1,3 0 2,2 0 1,2 0 8,0 0 13,0 1 13,1-1 14,0 2 7,3 4-1,4 4 0,2 4-1,3 3-4,4 3-8,2 3-10,3 4-8,2 0-8,-1 1-3,0-1-6,1 1-3,-1 0-7,-1 1-5,-1 1-7,0 1-6,-2 1-5,1 0-5,0 2-5,-2 1-5,1 0-3,0 1-4,-2-1-4,-1 0-3,-1-1-2,-2-5 1,-2-3 0,-2-4 0</inkml:trace>
</inkml:ink>
</file>

<file path=ppt/ink/ink131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1:25:29"/>
    </inkml:context>
    <inkml:brush xml:id="br0">
      <inkml:brushProperty name="width" value="0.05969" units="cm"/>
      <inkml:brushProperty name="height" value="0.05969" units="cm"/>
      <inkml:brushProperty name="color" value="#F2395B"/>
    </inkml:brush>
  </inkml:definitions>
  <inkml:trace contextRef="#ctx0" brushRef="#br0">66630 38880 368,'0'-15'0,"0"2"0,0 3 0,0 1 0,-1 3 10,-1 4 18,0 4 19,0 4 19,-2 3 6,2 3-10,0 4-8,2 2-8,0 2-7,0 1-5,0 1-4,0 1-5,0 1-2,0 3-4,0 1-1,0 3-2,0 1-3,0 2-2,0 1-2,0 4-3,0 2-3,0 4-3,0 4-5,0 4-3,0 4-3,0 7-2,0 5-1,0 7-2,-1 1-5,0-3-10,-2-4-9,1-2-11,-2-8-2,2-10 3,0-14 4,2-10 4,0-7 1,0-1-2,0-1-2,0 0-2</inkml:trace>
</inkml:ink>
</file>

<file path=ppt/ink/ink131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1:25:30"/>
    </inkml:context>
    <inkml:brush xml:id="br0">
      <inkml:brushProperty name="width" value="0.05537" units="cm"/>
      <inkml:brushProperty name="height" value="0.05537" units="cm"/>
      <inkml:brushProperty name="color" value="#F2395B"/>
    </inkml:brush>
  </inkml:definitions>
  <inkml:trace contextRef="#ctx0" brushRef="#br0">67583 35215 397,'-6'6'10,"4"-1"22,4-3 22,4 0 20,3-3 4,1-1-14,3 0-15,2 0-14,2-2-8,1 0-3,3 0-1,1 1-3,2-1-2,-2 2-2,2 0-2,-1 2-3,1 0-3,1 0 0,1 0-3,1 0-2,2 0 1,3 0 1,3 0 1,3 0 2,-1 0-2,-5 0-6,-2 0-4,-5 0-7,-2 0-3,-3 0-3,-1 0-4,-2 0-2</inkml:trace>
</inkml:ink>
</file>

<file path=ppt/ink/ink131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1:25:30"/>
    </inkml:context>
    <inkml:brush xml:id="br0">
      <inkml:brushProperty name="width" value="0.05492" units="cm"/>
      <inkml:brushProperty name="height" value="0.05492" units="cm"/>
      <inkml:brushProperty name="color" value="#F2395B"/>
    </inkml:brush>
  </inkml:definitions>
  <inkml:trace contextRef="#ctx0" brushRef="#br0">67633 36050 400,'-15'0'0,"1"0"0,0 0 0,2 0 0,1 0 4,1 2 7,0 0 9,2 2 6,3-1 9,6 0 8,6-2 8,6 0 9,3-1-1,1 0-10,1 0-9,1 0-9,1 0-7,1 0 0,1 0-3,1 0-1,0 0-2,3 0-3,0 0-3,1 0-3,0 0-1,1 2-3,-1 0-1,0 1-2,1 1 0,1 1 0,1 2 0,1 0 1,-2 0-4,-2-1-7,-3-1-7,-3 0-6,-2-2-7,-1-1-3,-1 0-6,0-1-3</inkml:trace>
</inkml:ink>
</file>

<file path=ppt/ink/ink131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1:25:38"/>
    </inkml:context>
    <inkml:brush xml:id="br0">
      <inkml:brushProperty name="width" value="0.06117" units="cm"/>
      <inkml:brushProperty name="height" value="0.06117" units="cm"/>
      <inkml:brushProperty name="color" value="#00BFF3"/>
    </inkml:brush>
  </inkml:definitions>
  <inkml:trace contextRef="#ctx0" brushRef="#br0">86401 25599 359,'-11'-16'3,"-6"2"7,-5 1 6,-7 1 7,2 2 5,7 6 5,9 4 4,7 6 4,7 3 3,7 1 1,7 3 1,8 2 1,2-1-4,1-1-6,-1-2-8,0-2-6,0-2-6,-1-2-2,-1-3-2,-1 0-2,1-3-3,1-1 0,3 0-1,1-1-1,1-1-1,-1 2-1,-2 0 1,1 2 0,-2 0-1,1 0-1,-1 0-1,0 0-2,0 0 0,-1 0 1,-1 0-1,-1 0 1,0 0 0,-1 0-1,1 0 1,-1 0-1,1 0 0,1 0 0,1 0 0,1 0-1,0 0 1,0 0 1,0 0 0,1 0 1,-1 0 0,-1 0-1,-1 0 1,-1 0 0,-2 1-1,-1 2 1,-3 2 0,-1 2 0,-1 0-1,0-1-1,-1-1 0,1 0-2,0 0-1,1 0-1,2 1 0,0 2-1,0-2 1,1-1 1,-1-2 1,1-2 2,0-1 0,-1 0-1,1 0 0,-1 0-1,1-1 0,0-2-1,-1-2 0,1-1-1,-1-3 1,-1 0-1,-1-2 2,-1 1-1,0-3 1,2-2-1,0-2 0,1-1-1,-1-1-1,-1 1 1,-2 0-1,-2 2-1,-2 1 1,1-1 1,0 0 1,0 1 0,-1-1 1,-1 0-1,-1 1 1,0-1 0,-1 0 1,0 1 1,-1-1 1,1 0 1,0 0 1,0-1-1,0-1 0,0-1 0,-1 0 0,1 2-1,0 3 0,0 1 0,-1 1-1,-2-2 0,-3 1 0,0-2 1,-2 0-1,0-1 1,0 0-2,0 1 1,0-1-1,0 0 0,0 1 0,0-1-1,0 0 0,0-2-1,0 0 0,0 0-1,0-2-1,0 0 0,0 1 1,0-1-1,-2 1 1,0 3 2,-3 1-1,-2 3 2,-2 0 1,-2 0 0,-2 0 1,-1 1 0,-2-1 1,1 2-1,-1 0-1,0 2 0,-1 1 0,-1-1 0,-3 0 0,-1 0-1,-3 0 0,-1 0 1,-3 1 0,-1-1-1,-1 0 0,-1 0-1,1 0-2,0 0-2,-1 1 0,-1-1 1,-1 0 1,-1 0 0,-1 0 1,0 2 0,-2 1 0,-1 1-1,0-1 1,-2 2 1,-1-1 0,0 0 0,-1 0 1,1 2 1,2 0 2,1 2 0,0 0 1,2 0 1,0 0 0,1 0 1,0 0 0,-1 2 0,0 0-1,-2 2 0,0 1 0,0 3-1,0 4 2,-1 2-1,1 2 0,0 1 0,0 1 0,0 2-1,0 0 1,3 2-1,2 3 0,2 2 0,1 0 0,3 0 0,1 1 0,3-1 1,1 1-1,1 1 2,1 1 0,1 1 0,1 0 2,4 0 0,3 1 0,3-1 1,2 0-1,2-3-1,2 1-2,2 0 0,1-2-1,2 0-1,0 1 0,2-1 0,1 0-1,3 1 1,4-1-1,2 1 0,3-2 1,1 0-1,3 0 1,1-2-1,3-1 1,1-2-1,3 0 1,1 0 0,3-2-2,5-1-2,3-1-4,4-1-3,5-2-4,6-2-6,5-4-7,7-2-5,5-2-6,3 1-5,4 2-5,5 0-6,-7 0-3,-14-2-3,-15-3-3,-14 0-3</inkml:trace>
</inkml:ink>
</file>

<file path=ppt/ink/ink131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1:25:41"/>
    </inkml:context>
    <inkml:brush xml:id="br0">
      <inkml:brushProperty name="width" value="0.04936" units="cm"/>
      <inkml:brushProperty name="height" value="0.04936" units="cm"/>
      <inkml:brushProperty name="color" value="#00BFF3"/>
    </inkml:brush>
  </inkml:definitions>
  <inkml:trace contextRef="#ctx0" brushRef="#br0">79771 39911 445,'-2'-13'52,"0"8"7,-3 7 6,-2 6 7,-1 5-4,-2 3-12,0 3-13,-1 4-13,-3 3-7,-4 6-3,-2 6-1,-6 7-3,-1 1-2,1-1-4,1-1-4,1 0-4,2-3-5,2-4-3,1-4-5,3-3-5,1-5-4,4-3-5,3-5-4,3-3-5,2-6-9,3-6-13,4-8-13,2-6-14</inkml:trace>
</inkml:ink>
</file>

<file path=ppt/ink/ink131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1:25:41"/>
    </inkml:context>
    <inkml:brush xml:id="br0">
      <inkml:brushProperty name="width" value="0.05675" units="cm"/>
      <inkml:brushProperty name="height" value="0.05675" units="cm"/>
      <inkml:brushProperty name="color" value="#00BFF3"/>
    </inkml:brush>
  </inkml:definitions>
  <inkml:trace contextRef="#ctx0" brushRef="#br0">79493 39847 387,'-7'-8'5,"0"0"9,2 1 9,1-1 10,1 1 7,3 2 4,4 2 4,2 2 4,3 2-1,0 4-6,1 2-8,2 4-6,-1 2-4,1 3-2,-1 3-2,1 3-2,-1 2-2,-1 1-2,0 1-3,-2 1-1,0 0-2,2 1-2,0-1-3,1 0-1,1-1-7,0 0-8,-1-1-9,1-1-9,0 0-5,-1-1 1,1 1 0,0-1 1,-1 0-8,1-3-15,0-1-15,0-2-14</inkml:trace>
</inkml:ink>
</file>

<file path=ppt/ink/ink131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1:25:42"/>
    </inkml:context>
    <inkml:brush xml:id="br0">
      <inkml:brushProperty name="width" value="0.05929" units="cm"/>
      <inkml:brushProperty name="height" value="0.05929" units="cm"/>
      <inkml:brushProperty name="color" value="#00BFF3"/>
    </inkml:brush>
  </inkml:definitions>
  <inkml:trace contextRef="#ctx0" brushRef="#br0">81669 39595 371,'-2'-13'40,"0"4"3,-3 6 5,-2 5 2,-2 3 0,-2 3-6,-2 3-4,-1 4-6,-2 0-3,1 1-1,0 0-1,-1-1-2,1 1-1,1 2-3,0 0-2,2 1-3,1 0-3,2 4-2,3 1-3,1 3-2,1-1-1,2-1-2,0-3 0,2-1-2,1 1 1,4 5-2,2 5 0,4 5-1,1 0-8,3-5-15,1-3-15,3-3-15,1-4-6,-1-1 1,0-2 1,1-3 3,-2-1 4,-3-4 9,-3-3 9,-2-2 8</inkml:trace>
</inkml:ink>
</file>

<file path=ppt/ink/ink131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1:25:42"/>
    </inkml:context>
    <inkml:brush xml:id="br0">
      <inkml:brushProperty name="width" value="0.04871" units="cm"/>
      <inkml:brushProperty name="height" value="0.04871" units="cm"/>
      <inkml:brushProperty name="color" value="#00BFF3"/>
    </inkml:brush>
  </inkml:definitions>
  <inkml:trace contextRef="#ctx0" brushRef="#br0">82342 40180 451,'-3'-7'57,"8"1"4,9 0 4,10 3 3,2-1-2,-1 2-11,1 0-10,-2 2-9,-1 0-9,-1 0-6,-1 0-7,-1 0-7,-1 0-2,-1 0 1,-2 0 1,1 0 2,-2 0-19,-1 2-35,-1 0-36,0 2-36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2:15:48"/>
    </inkml:context>
    <inkml:brush xml:id="br0">
      <inkml:brushProperty name="width" value="0.05465" units="cm"/>
      <inkml:brushProperty name="height" value="0.05465" units="cm"/>
      <inkml:brushProperty name="color" value="#F2395B"/>
    </inkml:brush>
  </inkml:definitions>
  <inkml:trace contextRef="#ctx0" brushRef="#br0">63700 48455 402,'1'-14'4,"2"3"8,2 2 7,2 4 9,3 2 7,5 2 10,5 2 9,5 2 9,3 3 0,3 6-7,1 4-9,3 5-8,0 4-7,0 3-3,0 3-5,0 2-5,-2 2-4,-2 0-6,-3 0-5,-3 1-4,-1-2-8,0 0-7,-1-1-9,1-1-7,-2-1-3,0-3 2,-1 1 3,0-1 3,-3-2-7,-3-3-16,-3-3-16,-2-2-16</inkml:trace>
</inkml:ink>
</file>

<file path=ppt/ink/ink132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1:25:42"/>
    </inkml:context>
    <inkml:brush xml:id="br0">
      <inkml:brushProperty name="width" value="0.06486" units="cm"/>
      <inkml:brushProperty name="height" value="0.06486" units="cm"/>
      <inkml:brushProperty name="color" value="#00BFF3"/>
    </inkml:brush>
  </inkml:definitions>
  <inkml:trace contextRef="#ctx0" brushRef="#br0">83621 39086 339,'0'-15'2,"0"2"4,0 3 4,0 1 4,0 4 10,0 6 19,0 6 17,0 6 18,-1 3 1,-1 3-13,0 1-14,-1 3-14,-2 1-8,0 3-3,-1 1-3,-2 3-4,0 0-1,2 1-2,-2 2-2,0 1-1,0 2-2,0 2-5,0 4-4,0 2-3,1 4-5,-1 2-6,0 4-5,0 2-7,1 0-3,-1-3-3,1-3-1,-1-2-1,1-6-5,2-6-4,2-8-5,2-5-4</inkml:trace>
</inkml:ink>
</file>

<file path=ppt/ink/ink132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1:25:43"/>
    </inkml:context>
    <inkml:brush xml:id="br0">
      <inkml:brushProperty name="width" value="0.05362" units="cm"/>
      <inkml:brushProperty name="height" value="0.05362" units="cm"/>
      <inkml:brushProperty name="color" value="#00BFF3"/>
    </inkml:brush>
  </inkml:definitions>
  <inkml:trace contextRef="#ctx0" brushRef="#br0">84400 38363 410,'9'-9'3,"1"0"7,3-2 6,2 1 7,2-1 6,1 4 6,3 2 6,1 4 6,2 3 0,-1 6-3,1 4-3,-2 5-5,1 4-3,-1 3-2,-1 3-4,0 3-2,-3 2-2,-1 3-4,-3 1-2,-1 1-2,-3 3-3,-2 2-4,-4 2-3,-2 3-3,-6 1-4,-8 5-6,-8 4-7,-7 4-5,-6 3-5,-3 1-1,-2 2-2,-3 2-2,1-5-9,7-12-16,7-13-15,8-13-17</inkml:trace>
</inkml:ink>
</file>

<file path=ppt/ink/ink132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1:25:43"/>
    </inkml:context>
    <inkml:brush xml:id="br0">
      <inkml:brushProperty name="width" value="0.05539" units="cm"/>
      <inkml:brushProperty name="height" value="0.05539" units="cm"/>
      <inkml:brushProperty name="color" value="#00BFF3"/>
    </inkml:brush>
  </inkml:definitions>
  <inkml:trace contextRef="#ctx0" brushRef="#br0">95026 39705 397,'-1'-13'106,"-1"6"-14,0 6-13,-1 6-15,-3 5-9,-4 4-8,-4 3-6,-3 5-6,-4 2-8,0 1-5,-1 1-6,-1 1-7,-1 0-4,-5 5-1,-5 3-4,-3 3-1,-2 2-3,1 2-3,2 2-4,0 2-3,2-3-4,4-6-7,2-8-5,3-5-5,3-6-6,3-1-4,3-3-4,3-1-4,2-4-2,4-4 2,2-6 0,4-4 2</inkml:trace>
</inkml:ink>
</file>

<file path=ppt/ink/ink132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1:25:44"/>
    </inkml:context>
    <inkml:brush xml:id="br0">
      <inkml:brushProperty name="width" value="0.05522" units="cm"/>
      <inkml:brushProperty name="height" value="0.05522" units="cm"/>
      <inkml:brushProperty name="color" value="#00BFF3"/>
    </inkml:brush>
  </inkml:definitions>
  <inkml:trace contextRef="#ctx0" brushRef="#br0">94966 39668 398,'-7'-8'8,"2"1"15,2-1 16,2 0 16,2 2 6,4 6-4,2 4-5,4 6-3,1 3-5,1 3-5,1 3-5,1 3-5,1 3-5,2 3-3,0 3-3,1 3-3,-1 1-3,-2 2-2,-1 0-3,-2 2-2,-1 0-8,1 0-10,1 0-13,2 0-11,-2-2-4,-1-5 1,-2-6 2,-2-3 1</inkml:trace>
</inkml:ink>
</file>

<file path=ppt/ink/ink132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1:25:44"/>
    </inkml:context>
    <inkml:brush xml:id="br0">
      <inkml:brushProperty name="width" value="0.06215" units="cm"/>
      <inkml:brushProperty name="height" value="0.06215" units="cm"/>
      <inkml:brushProperty name="color" value="#00BFF3"/>
    </inkml:brush>
  </inkml:definitions>
  <inkml:trace contextRef="#ctx0" brushRef="#br0">97984 38990 353,'-24'-5'73,"-2"8"1,0 6 2,0 7 1,-1 5-4,1 5-12,1 3-12,1 5-11,2 1-8,-2 0-6,1 0-5,-1 1-5,1-1-4,3 0-1,1 0-2,3 1-1,1-3-2,4-1-2,3-2-2,3-1-2,2 0-5,3 5-5,4 3-6,2 4-5,5-1-2,7-4 2,8-5 2,6-5 3,3-5-4,2-3-9,0-4-10,1-4-10</inkml:trace>
</inkml:ink>
</file>

<file path=ppt/ink/ink132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1:25:44"/>
    </inkml:context>
    <inkml:brush xml:id="br0">
      <inkml:brushProperty name="width" value="0.05415" units="cm"/>
      <inkml:brushProperty name="height" value="0.05415" units="cm"/>
      <inkml:brushProperty name="color" value="#00BFF3"/>
    </inkml:brush>
  </inkml:definitions>
  <inkml:trace contextRef="#ctx0" brushRef="#br0">99300 40100 406,'16'0'123,"1"2"-19,1 0-21,2 2-19,1-2-14,2 0-7,4 0-7,3-1-7,1-1-6,2 0-5,1 0-6,1 0-5,2-1-5,4-1-8,4 0-6,4 0-6,-2-2-8,-6 2-10,-7 0-10,-7 2-8</inkml:trace>
</inkml:ink>
</file>

<file path=ppt/ink/ink132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1:25:45"/>
    </inkml:context>
    <inkml:brush xml:id="br0">
      <inkml:brushProperty name="width" value="0.07174" units="cm"/>
      <inkml:brushProperty name="height" value="0.07174" units="cm"/>
      <inkml:brushProperty name="color" value="#00BFF3"/>
    </inkml:brush>
  </inkml:definitions>
  <inkml:trace contextRef="#ctx0" brushRef="#br0">101923 38400 306,'-1'17'118,"0"1"-22,-2 3-23,0 1-22,-2 2-11,0 1-2,-1 1-1,-2 1-2,1 1-1,-1 1-2,0 1-2,0 1-3,0 0-3,1 2-4,0 1-4,-1 1-4,0 1-5,2 2-3,1 2-5,0 2-4,1 1-3,0 1-6,0-2-4,1 1-5,-1 4-6,2 8-8,0 7-8,2 9-9,0 0-1,0-5 3,0-7 3,0-5 3,-1-8 2,0-10-2,-2-9-1,0-10-1</inkml:trace>
</inkml:ink>
</file>

<file path=ppt/ink/ink132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1:25:45"/>
    </inkml:context>
    <inkml:brush xml:id="br0">
      <inkml:brushProperty name="width" value="0.06227" units="cm"/>
      <inkml:brushProperty name="height" value="0.06227" units="cm"/>
      <inkml:brushProperty name="color" value="#00BFF3"/>
    </inkml:brush>
  </inkml:definitions>
  <inkml:trace contextRef="#ctx0" brushRef="#br0">102328 37427 353,'44'-6'49,"-6"2"-5,-7 4-7,-4 3-6,-3 2-3,3 5 1,1 4 0,3 4 0,0 3 0,2 5 1,1 3 0,1 4 1,-1 5-1,-3 6-2,-4 6-1,-1 6-2,-5 3-1,-5-1-1,-5 0-1,-5 1-1,-4 0-3,-6 2-3,-4 0-5,-5 1-4,-7 2-4,-7 1-7,-9 3-5,-7 1-6,-8 2-6,-7 1-8,-9 0-7,-7 2-8,-3-5-2,3-10 5,4-12 5,2-10 3,4-7-1,6-3-11,6-4-9,6-1-9</inkml:trace>
</inkml:ink>
</file>

<file path=ppt/ink/ink132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1:22:58"/>
    </inkml:context>
    <inkml:brush xml:id="br0">
      <inkml:brushProperty name="width" value="0.07626" units="cm"/>
      <inkml:brushProperty name="height" value="0.07626" units="cm"/>
      <inkml:brushProperty name="color" value="#FED406"/>
    </inkml:brush>
  </inkml:definitions>
  <inkml:trace contextRef="#ctx0" brushRef="#br0">24709 8125 288,'-8'6'0,"0"-1"0,0-2 0,0-2 0,2-1 11,2 2 24,4 0 22,3 2 23,2 0 5,5 0-15,4-1-15,4 2-13,0-2-12,1-1-6,-2 0-7,-1-2-8,0 1-3,-1 0-1,1 2 0,0 0-2,0 2 1,3 0 1,2 1 2,1 2 1,3-1 0,1-1 1,3-1 1,1 0 0,2-2-1,1 0-2,0-2-1,2 0-2,1-1 0,3 2-1,1 0 1,2 2-1,-2-1 1,-6-1-1,-5 0-1,-6-1-1,-3-1 0,1 0 0,1 0 0,1 0 1,0 0 0,-1 0 0,-1 0 0,-1 0-1,0 0 0,1 0 0,1 0-2,1 0-1,1 0 1,-1 0-1,1 0 1,-1 0 1,1 0 0,1 0 1,1 0 1,1 0 1,2 0 0,5 0 1,3 0-1,4 0 1,0 0-1,-7 0-1,-6 0-1,-5 0-1,-3 0-1,1 0 1,1 0 0,1 0-1,2 0 1,1 0 1,2 0-1,3 0 0,1-2 1,4 0 0,3-3 0,3-2 1,2-1 0,3-2 0,3 0 1,4-1 1,1-1-1,1 0 1,2 0-1,0 1 0,-1 0 0,-2 2-1,-4 3-2,-2 2 0,-3-1 0,-2 2-1,-2-1-1,-2 0 0,0 0-1,1 2 0,0 0-1,2 2 0,-1-1 0,-2 0 1,-2-2 0,-1 0 2,-3 0 0,0 0 0,-1 2 0,-1 0-1,-1 1 1,-1 0 0,-2 0 1,1 0 1,-1 0 0,0 0 1,2 0 0,1 0 1,1 0 0,1 0-1,1 0-2,1 0-1,0 0-1,2 0 1,1 0-1,0 0 1,3 0 0,1 0 0,2 0 1,2 0-1,1-1 1,2-2 0,0-2 0,2-1 1,0-2 0,0 0 0,0 0 1,0 0 1,0 1-1,2 1 0,0 0-1,2 2-1,-2 0 0,-3 2-1,-2 0-1,-3 2 0,-3 0-1,0 0 0,-2 0 0,0 0 0,-1 0 0,-2 0 0,0 0 0,-1 0 0,-2 0-1,-1 0 1,-3 0 0,-1 0 0,-2 0 1,0 2 0,1 0 2,-1 2 1,1 0 0,-1 0 0,0-1 0,1 2 1,-1-2-2,1-1 0,-1 0 0,1-2-1,-1 1 0,1 0 0,-1 2 0,1 0 0,0 0 0,0 0 0,2-2-1,1 0 0,0-1 0,-1 2 0,-1 0-1,-1 2 1,-1-1 0,0-1 0,0 0 1,1-1-1,-2-1 0,0 0 1,-1 0-1,-1 0 0,0 0 1,1 0-1,1 0 2,1 0 0,0 0 0,-1 0 0,-1 0-1,-1 0-1,0 0 1,-1 0 0,1 0-1,-1 0 2,0-1-1,-1-1 1,-1 0 0,0-1 0,-2-1 0,1 2 0,-1 0 0,1 2-1,0 0 1,1 0-1,1 0 0,1 0-1,1 0 1,-1 0-2,1 0 1,-1 0-1,1 0 0,-1 0 1,1 0-1,-1 0 1,1 0 0,0 0 0,-1 0-1,1 0 1,-1 0 0,1 0 1,-1 0 0,1 0 0,-1 0 1,3 0-1,0 0 0,1 0 1,-1 0-1,0 0 0,-1 0 1,-1 0-1,-1 0 0,-1 0-1,-1 0 0,0 0-1,-2 0 1,1 0-1,-1 0 1,1 0 0,0 0 0,-1 0 0,1 0 1,0 0 0,0 0 0,2 0 1,3 0 1,2 0-1,0-1 1,0 0-1,1-2 0,-1 0-1,0 0 0,-1 0-2,-1 2-1,-1 0-1,-1 1-1,-3-2 1,-1 0 2,-2-1 0</inkml:trace>
</inkml:ink>
</file>

<file path=ppt/ink/ink132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1:22:59"/>
    </inkml:context>
    <inkml:brush xml:id="br0">
      <inkml:brushProperty name="width" value="0.05211" units="cm"/>
      <inkml:brushProperty name="height" value="0.05211" units="cm"/>
      <inkml:brushProperty name="color" value="#FED406"/>
    </inkml:brush>
  </inkml:definitions>
  <inkml:trace contextRef="#ctx0" brushRef="#br0">23766 4555 422,'-7'-13'35,"2"6"9,2 6 7,2 6 9,1 4 0,2 3-9,0 4-9,2 2-9,0 2-6,0 3-3,-1 1-3,2 3-3,-2 0-2,-1 1-1,0-1-1,-2 1 0,0 2-1,0 5-2,0 7-3,0 6-1,1 6-2,2 4-2,2 5 0,2 5-1,0-1-2,-2-6-2,1-8-2,-1-6-3,-1-7-1,1-3-1,1-4-1,2-3 1,-1-4-3,-2 0-1,-3-1-3,0-1-2,-2-2-3,0-2-2,0-5-2,0-1-3,-2-6-2,-2-6-5,-4-8-3,-2-6-3,-1-4-4,2 1 0,3-1-2,2 0-1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2:15:49"/>
    </inkml:context>
    <inkml:brush xml:id="br0">
      <inkml:brushProperty name="width" value="0.05303" units="cm"/>
      <inkml:brushProperty name="height" value="0.05303" units="cm"/>
      <inkml:brushProperty name="color" value="#F2395B"/>
    </inkml:brush>
  </inkml:definitions>
  <inkml:trace contextRef="#ctx0" brushRef="#br0">63397 50631 414,'-25'-13'33,"11"3"2,12 4 1,12 4 2,8 2-2,5 0-6,5 0-5,5 0-7,1 1-3,-4 2-2,-2 2-1,-3 2-2,-4 1 1,-3 3 2,-4 2 4,-4 2 2,-4 2 3,-3 3 1,-2 3 2,-4 2 1,-2 4 0,-3 3-2,-4 2-3,-2 4-2,-2 1-3,-1-1-5,-2-2-3,1 0-5,-2-3-4,3-2-8,0-3-5,1-3-8,0-6-9,0-9-12,1-8-14,-1-10-12,3-9 0,6-13 10,6-11 12,6-11 11,4-5 6,2 5-1,2 2-1,1 5 0,1 5 3,-2 6 7,-3 6 6,0 6 7,-3 4 8,-1 2 9,-1 4 10,0 3 8,-2 3 14,-2 4 16,-2 4 15,-2 4 17,-3 4 0,-4 4-18,-3 3-17,-5 5-17,-6 4-14,-7 7-8,-8 8-11,-8 7-8,-2 0-7,8-4-3,5-5-3,6-6-4,5-5-4,4-4-4,6-5-5,5-4-4</inkml:trace>
</inkml:ink>
</file>

<file path=ppt/ink/ink133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1:23:00"/>
    </inkml:context>
    <inkml:brush xml:id="br0">
      <inkml:brushProperty name="width" value="0.06738" units="cm"/>
      <inkml:brushProperty name="height" value="0.06738" units="cm"/>
      <inkml:brushProperty name="color" value="#FED406"/>
    </inkml:brush>
  </inkml:definitions>
  <inkml:trace contextRef="#ctx0" brushRef="#br0">24639 4182 326,'-5'-15'62,"6"1"-9,6 0-7,6 2-9,4 1-5,3 2-4,3 3-4,3 1-2,3 1-3,5 0-1,3 0 0,4 0-1,4 0-1,4 0-2,4 0-1,4 1-1,2-2-1,1-1-2,2 0 0,0-1-1,1-1-1,1 2-1,1 1 0,2 1-1,-2 0-1,1 2-1,-2 0-1,-1 2-1,-1 0 0,0 0-2,-2 0 0,-1 0-1,0 0 0,0 2 1,0 0 1,0 2 1,-2-1 1,-1 1-1,-2 0 1,-2 0 0,-2 0 0,0 0 0,-3 0-1,1 0 1,-1 0-1,0 0 0,0-1 1,0 2 0,1-2 0,2-1 1,2 0 1,2-2 0,3 0 1,6 0 1,4 0 1,5 0 2,5-1 0,4-4 0,6-2 0,5-3 0,0-1-1,-4 0-2,-4 2-2,-3 1-2,-3 0-1,1 0 0,-1 0 0,0 0-1,1 1-1,-1 1 0,1 0 0,-1 2-1,2-1 0,2 0 0,4-1 1,3-2-1,0 1 1,0 1 2,-1 0 1,-1 2 2,-1 0 1,0 2-1,1 0 1,-1 2-1,-1 0 0,-2 2-2,-2 0 0,-1 2-1,-3 0-1,-3 2-1,-3 0-1,-3 1-1,-2 1 0,-1 0 0,0 0 0,-2 0 1,-2-1-1,-1-1-1,-3-1 0,-1 0-1,-2-2 1,-2 0 0,-2-2 2,-2 0 0,-1-1 1,0 0-1,0 0 0,0 0-1,-1 0 0,-4 0 0,-2 0 0,-3 0 1,-3 0 0,0 0 0,-1 0 0,-1 0 1,0-1 1,1 0 0,0-2 2,2 0 1,1-1 0,1 0-1,0 0 0,2 1-1,0-2 0,1 2-1,-1-1 1,0 0 0,0 0-1,0 2 0,1 0-1,-1 2 0,-1 0-1,-2 0 1,-2 0-1,-1 0 1,-3 0-1,-1 0 0,-3 0 0,-1 0-1,-2 0 0,-1 2 1,-1 0 1,-1 2 0,0 0 0,1 0 0,1-1 0,1 2 0,-1-2-1,-1 1 1,-2 0 0,-2 0-1,-2 0 1,1 0-1,0 0 0,-1 0-1,0 1 0,-1 1 1,0 3-1,-2 2 0,-2 2 2,-2 1 4,-4 3 4,-2 2 3,-4 1 1,0 1 0,-3 1-1,-2 1-1,-1 2 0,0 3-1,0 3 0,1 3 0,-1 2-1,2 4 0,1 2-1,0 4-1,1 1 0,0 0 0,0 0 0,0 0 0,1-1-1,0 1-1,2 0-4,1 0-1,0-1-3,1 0-3,2-2-5,0 0-3,1-1-4,-2 0-6,0 0-3,-2 1-6,0-3-3,0-2-2,0-4-2,0-2-2,0-4 3,-2-5 8,0-5 7,-2-4 8,0-5-2,-2 1-11,0-2-10,-1 0-11</inkml:trace>
</inkml:ink>
</file>

<file path=ppt/ink/ink133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1:23:02"/>
    </inkml:context>
    <inkml:brush xml:id="br0">
      <inkml:brushProperty name="width" value="0.05" units="cm"/>
      <inkml:brushProperty name="height" value="0.05" units="cm"/>
      <inkml:brushProperty name="color" value="#00BFF3"/>
    </inkml:brush>
  </inkml:definitions>
  <inkml:trace contextRef="#ctx0" brushRef="#br0">60950 8025 333,'49'20'167,"16"14"-1,15 14 1,17 16 0</inkml:trace>
</inkml:ink>
</file>

<file path=ppt/ink/ink133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1:23:03"/>
    </inkml:context>
    <inkml:brush xml:id="br0">
      <inkml:brushProperty name="width" value="0.04894" units="cm"/>
      <inkml:brushProperty name="height" value="0.04894" units="cm"/>
      <inkml:brushProperty name="color" value="#00BFF3"/>
    </inkml:brush>
  </inkml:definitions>
  <inkml:trace contextRef="#ctx0" brushRef="#br0">22912 4550 449,'-21'-26'48,"7"10"1,6 12 0,5 11 0,3 8-2,0 9-4,0 7-6,0 8-5,-1 4-3,0-2-4,-2 0-2,0-1-3,-1 0-3,2 2-1,0 2-1,2 2-1,1 1-3,2 2-1,2 0-3,2 2-2,1-1-2,-1-1-2,0-1-1,1 0-3,-1-2-2,0-1 0,-2 0-2,0-1 0,-1 0-2,1 2-1,2 2 0,0 2-2,-1-1 0,1-2 1,-2-4 0,0-2 0,-2-4-1,-1-4-1,0-3-3,-1-5-1,-3-10-7,0-18-11,-3-18-10,-2-17-11,-1-7-2,2 6 4,2 4 5,-1 5 5</inkml:trace>
</inkml:ink>
</file>

<file path=ppt/ink/ink133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1:23:05"/>
    </inkml:context>
    <inkml:brush xml:id="br0">
      <inkml:brushProperty name="width" value="0.05691" units="cm"/>
      <inkml:brushProperty name="height" value="0.05691" units="cm"/>
      <inkml:brushProperty name="color" value="#00BFF3"/>
    </inkml:brush>
  </inkml:definitions>
  <inkml:trace contextRef="#ctx0" brushRef="#br0">22997 3607 386,'-14'-21'18,"2"3"0,4 4 0,3 5 1,1 1 0,2 0-1,0 0 0,2 0-1,1 1 0,4 1-1,2 0-1,4 2-1,2 0-1,5 0 0,3 0 0,5 0-1,2 0 1,1 0 0,0 0-1,3 1 1,0-1-1,2 2-1,2 0 0,3 2-1,0-1 0,0-1-1,0 0-1,0-1 0,3-1 0,3 0 0,4 0-1,4 0 0,2-1 0,3 0-1,2-1-1,2-1 0,-1-1-2,-1 2-2,-2 1-1,-2 0-1,-2 2-1,-2 0 1,-2 2-1,-2 0 1,-1 1 1,2 0 0,0 0 0,2 0 2,-1 0-1,0 0 0,-2 0 0,0 0 0,-2 1-1,-2 0 2,-2 2 0,-2 0 1,0 2 1,2 0 0,3 1-1,1 2 1,1-2-2,0-1 1,-1-2-2,1-2-1,0-1 1,2 0-1,0 0 1,2 0 1,0 0-1,0 0-1,0 0 0,0 0 0,0 0-1,2 0 0,0 0 1,1 0 0,4-2 2,8-3 1,6-6 2,7-2 1,4-3 1,0-2-1,2 0-2,1 0-1,-2-2 0,-6 2 0,-4 1 1,-4 1 0,-5 2-1,1 2-3,-2 4-2,-1 3-3,-2 1-1,-2 2 0,-4 0 0,-2 2 1,-3 0 0,2 2 2,-2 0 2,2 2 1,-1 0 1,1 2 2,2 0 0,0 1 2,2 1 1,4 0 0,2 0 0,3 0 1,3-2-1,1-1 0,3-2-2,1-2-2,2-1 0,-1-2 0,1 0 0,-1-1-1,1-2 0,-1 2-1,1-1-1,-1 0 0,0 0 0,-1 2 0,-1 0 0,-1 2 0,-2 0 1,-2 0-2,-4 0-2,-3 0 0,-2 0-1,-2 0 2,-2 0 0,-2 0 2,-2 0 0,1 2-1,-1 0 0,1 2 0,-1-1-1,-2-1 1,-2 0 1,-1-1-1,-3-1 1,0 0 0,-2 0 0,0 0-1,-2 0 1,-1 0-1,-3 0 2,-2 0-1,-2 0 0,-1 0 1,-3 0 0,-1 0 0,-1 0 0,-1 2 0,1 0 0,-1 2 0,2-1-1,1-1 1,2 0 0,3-2 0,0 0-1,-2 0-1,0 0-1,-1 0-1,0 0-1,-1 0 1,1 0 1,-1 0 0,1 0 1,-1-2-1,0 0 1,1-1-1,-1-1 0,-1 2 1,-1 0 1,-1 2-1,-1 0 1,1 2 0,-1 0-1,1 2-1,0-1 0,1-1 1,1 0-1,1-2 1,1 0 0,3 0-1,1 0-1,2 0 0,1 0 0,-3 0 0,-2 0 1,-1 0 1,-3 0 0,-1 0 0,-3 0-1,-1 0 1,-2 1 0,-1 0 2,-1 2 1,-1 0 3,0 0-1,0 0 0,-1-2-1,1 0-1,-1-1 0,-1 0-1,-1 0 0,0 0 0,-1 0-2,1 0 0,2 0-2,0 0-1,0 0-2,-1 0 1,-1 0-1,0 0 0,-2-1 0,1 0 1,0-2 2,0 0 0,-1 1 3,-1 2 6,0 3 5,-2 4 6,-1 1 3,-2 2-3,-3 0 0,0 1-2,-2 1-2,0 2 1,0 0-2,0 1 1,0 1-2,0 1-1,0 1-1,0 2 0,0 0-2,0 1-1,0 0 0,0 3-2,0-1 0,0 3 0,0 0 0,0 1 0,0 0 0,0 2 1,0 1 2,0 1 1,0 1 0,0 1-1,0 0-3,0 2-1,0 0 0,0-2-1,0 0 1,0-1 0,0 1 0,0 1-1,0 2 0,0 2-1,0 0 0,0-2 0,0-2-2,0-2 1,-1 0-1,-1-1 0,0 0 0,-1 1 0,-1-2 0,2 0 0,0-1 1,2-1-1,0-1 1,0-3 1,0-1 0,0-3 1,-1-1-1,0-1 0,-2-1 0,0 0-2,0-2 0,0 1 1,2 0 1,0-1 0,1 1-1,-2 0-2,0-1-2,-2 1-3,0-1 0,-2-1 0,0-1 0,-1 0 1,-4-2 1,-8-3 0,-6-1 0,-6-2 1,-3-2 1,3 0 1,3-2 0,3 0 1,-1-1 1,-5 0-1,-5 0-1,-4 0-1,-4 0 0,-2 0 0,-2 0 0,-2 0 0,-1 0-1,0 0 2,0 0-1,0 0 0,0 0 1,0 0 0,0 0 1,0 0 0,0-1 1,0 0 0,0-2 0,0 0 1,0 0-1,0 0 0,0 2 0,0 0 1,1 1-1,0 0 0,2 0 1,0 0-1,1 1 0,-2 0-2,0 2-1,-2 0 0,1 1-2,0 0 2,2 0-1,0 0 1,1 0 0,-2 0-1,0-1 0,-2 2-1,0-2 1,1 1 0,-1 0 1,1 0 0,-2 1 1,2 0 1,-1 1-1,0 2 1,0-1 1,0-1-1,0-1 0,0 0 0,-2 0-1,-2 0 2,-3 1 0,-3 2 0,-1-2 0,4-1 1,3-2-1,2-2 1,6-1 0,10 0 0,8 0 0,9 0 0,3 0-1,-3 0 1,-4 0 1,-1 0 0,-3 0 0,1 0 0,-1 0 1,1 0-1,-1 0 1,1 0 1,-1 0 1,1 0 1,-2 1 0,-3 0-1,-2 2-2,-4 0-2,-3 1 0,-2 0-1,-4 0 0,-2 0-1,-5 0 0,-4 2 1,-5 0 1,-5 1 0,-3 1 1,0-2-2,1-1-1,-1 0 0,0-1-2,-1 0 2,-1-1 0,-1 2 1,0-2 0,-1 1 0,1 0 1,-1 0-1,1 0 1,-1 0 0,1 0 0,-1 0 1,0 0-1,-1 0-1,-1-1-1,0 2-1,-2-1 0,1 1 0,-1 2 1,1 0 0,0 0 1,1-2 0,1-3 0,1 0-1,2-2 1,1 0 0,3 0 0,1 0 0,3 0 1,2 0-1,5 0 2,2 0 0,3-2 1,4 0 1,4-3 1,4-2 2,2-1 0,1-2-1,2 0-1,0-1-1,0 0-1,-1 0 0,0 2 0,-2 1 1,1 0-1,1 2-1,3 1 0,2 0 0,1 1-2,1 0 0,1 0 0,1 1-2,0-2 1,-1 2 0,-1-1 1,0 0 0,-2 0 0,1 0 1,0 0-1,-1 0 0,1 1 1,0 0-1,-1 2-1,1 0 1,0 1 0,1 0-1,1 0 1,1 0 0,1 0-1,1 0-1,1 0-1,1 0-1,2 0 0,1 0 0,3 0 0,1 0 0</inkml:trace>
</inkml:ink>
</file>

<file path=ppt/ink/ink133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1:23:07"/>
    </inkml:context>
    <inkml:brush xml:id="br0">
      <inkml:brushProperty name="width" value="0.06439" units="cm"/>
      <inkml:brushProperty name="height" value="0.06439" units="cm"/>
      <inkml:brushProperty name="color" value="#00BFF3"/>
    </inkml:brush>
  </inkml:definitions>
  <inkml:trace contextRef="#ctx0" brushRef="#br0">3974 31171 341,'-64'1'-15,"13"1"8,12 3 7,13 2 9,8 1 3,2-2 0,4-1 0,3 0 1,4-2 6,6-1 16,6 0 15,6-1 14,4-3 1,3 0-12,3-3-14,3-2-13,6-2-5,8-2 2,10-2 2,8 0 1,4-3 1,0 1-5,-2-1-2,-1 0-5,0 1-1,0 1-3,0 1-2,0 1-2,-1 1-1,1 2 1,0 3 1,0 1 0,-1 1-1,2 2-1,1 0-1,2 2-2,-1 0-2,-1 0-2,-1 0-3,0 0-2,-3 0-2,-3 2 0,-2 0 0,-4 2 0,2 0 0,4 2-1,6 0-1,4 1 0,0 1 0,-5-2 1,-4-1 2,-6 0 1,-2-3 1,-2 1 3,0-2 3,-1 0 1,-2-1 2,2 0 0,-1 0 0,0 0 0,-1 0 0,0 0 0,-1 0-1,-1 0-1,-2 0 0,0 0 0,-1 0 0,-1 0 0,-2 0-2,0 0 0,-1 0-1,-1 0-2,0 0 0,2 0-1,3 0 0,0 0-1,2 0-1,0 0 0,1 0-2,-1 0 0,1-1-1,2 0 0,2-2-1,2 1 0,2-2-2,0 2-3,2 0-3,0 2-4,-2 0 0,-6 0 1,-5 0 2,-7 0 2,-3 0 0,1 0 1,-1 0 0,1 0 0,-1 0 0,-1 0 0,-1 0 0,-1 0 0,-2 0 0,-3 0-2,-3 0-1,-3 0-2,-2-1-2,-2-2-4,-2-2-4,-2-2-4</inkml:trace>
</inkml:ink>
</file>

<file path=ppt/ink/ink133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1:23:07"/>
    </inkml:context>
    <inkml:brush xml:id="br0">
      <inkml:brushProperty name="width" value="0.04497" units="cm"/>
      <inkml:brushProperty name="height" value="0.04497" units="cm"/>
      <inkml:brushProperty name="color" value="#00BFF3"/>
    </inkml:brush>
  </inkml:definitions>
  <inkml:trace contextRef="#ctx0" brushRef="#br0">3159 27442 489,'-36'-28'20,"10"7"5,6 7 4,9 7 4,4 5 3,2 5 0,2 6 2,2 4 1,1 5-2,0 3-5,0 5-4,0 3-6,0 8-2,0 12 0,0 12-1,0 12-1,0 2-1,0-3-3,0-3-3,0-4-3,0-2-2,0 1-4,0 1-2,0 1-4,0-2-2,0-5-2,0-5-1,0-4-2,0-4-3,2-1-5,0 0-6,2-1-4,1-6-2,1-8 4,3-9 3,2-8 4,0-7-2,-2-3-6,1-2-7,-2-4-7,0-2-1,-2-1 1,-1-3 2,0-2 2</inkml:trace>
</inkml:ink>
</file>

<file path=ppt/ink/ink133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1:23:08"/>
    </inkml:context>
    <inkml:brush xml:id="br0">
      <inkml:brushProperty name="width" value="0.06633" units="cm"/>
      <inkml:brushProperty name="height" value="0.06633" units="cm"/>
      <inkml:brushProperty name="color" value="#00BFF3"/>
    </inkml:brush>
  </inkml:definitions>
  <inkml:trace contextRef="#ctx0" brushRef="#br0">4000 26672 331,'3'-21'28,"6"5"-4,5 5-1,7 5-3,4 2-1,5 2 0,3 0 1,4 2 0,3 0-1,1 0-2,0 0-1,2 0-1,1-1-2,2-1 0,2 0 0,2-1-1,3-1-1,2 0-1,3 0 0,4 0-2,0 0 0,-1 0 1,-1 0-1,0 1 0,-2-1 0,-2 2-1,1 0-2,-2 2 0,0 0-2,0 2 0,0 0-1,0 2-1,-1-1 0,-1-1 1,0 0 0,-2-2 0,-1 1 1,0 2-1,-1 2 0,-2 2 0,-1 0 1,-2-2 0,-2-3 1,-1 0 1,0-2 0,4 0 0,4 0-1,4 0 0,2-1 0,0-1 0,0 0 0,-1-1 0,1-1-1,-2 0-1,-1 0 0,0 0-1,-2 1-1,0 0-1,-2 2 1,0 0-2,-1 1 1,0-2-1,0 0 0,0-1 0,0-1 0,0 2 0,0 0 1,-1 2 1,2-1-1,0-1-1,2 0-1,0-1-1,1-1 0,-2 0 0,0 0 0,-2 0 0,0 0 0,-2 0 0,0 0-1,-1 1 0,-3-2 0,-2 2 1,-3-1 0,-3 0 1,-3 0 2,-2 2 0,-1 0 2,-3 2 2,-1 0 0,-1 0 2,-1 0 2,0 0 0,-2 1 2,-1 2 2,-1 2 2,-1 2 1,-3 2 1,-4 3 1,-6 3 0,-4 4 0,-4 1 0,0 1-3,-2 0-2,0 3-3,-1 1-2,-2 6 1,0 5-1,-1 5 1,0 2-1,0 0 0,2 0-1,1 0 0,0-1-1,2-2 0,1-2-2,0-1 0,2-3 0,0-2 1,2-1 0,1-3 1,0-1 0,1 1 0,2-2-1,0 2 1,2 0-1,2 1-2,2 0-1,2 2-1,0 2-1,-1 1-3,-1 2-1,0 2-2,-1 2-1,0-1 0,-1 0 0,1 0 0,-1-1-1,-2-2 1,-2-2-1,-2-1 1,-1-3-1,2-3 2,0-3-1,2-3 1,-2-2 1,-4-1 0,-4-1-1,-4-1 1,-3-2 0,-1-4 0,-3-5-1,-2-2 0,-2-6-4,-3-2-4,-3-5-6,-3-4-5,1 0-3,5 3-3,5 3 0,5 2-3,2 1-3,-1 0-4,-2-1-5,0-1-5</inkml:trace>
</inkml:ink>
</file>

<file path=ppt/ink/ink133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02:22:58"/>
    </inkml:context>
    <inkml:brush xml:id="br0">
      <inkml:brushProperty name="width" value="0.07626" units="cm"/>
      <inkml:brushProperty name="height" value="0.07626" units="cm"/>
      <inkml:brushProperty name="color" value="#FED406"/>
    </inkml:brush>
  </inkml:definitions>
  <inkml:trace contextRef="#ctx0" brushRef="#br0">24709 8125 288,'-8'6'0,"0"-1"0,0-2 0,0-2 0,2-1 11,2 2 24,4 0 22,3 2 23,2 0 5,5 0-15,4-1-15,4 2-13,0-2-12,1-1-6,-2 0-7,-1-2-8,0 1-3,-1 0-1,1 2 0,0 0-2,0 2 1,3 0 1,2 1 2,1 2 1,3-1 0,1-1 1,3-1 1,1 0 0,2-2-1,1 0-2,0-2-1,2 0-2,1-1 0,3 2-1,1 0 1,2 2-1,-2-1 1,-6-1-1,-5 0-1,-6-1-1,-3-1 0,1 0 0,1 0 0,1 0 1,0 0 0,-1 0 0,-1 0 0,-1 0-1,0 0 0,1 0 0,1 0-2,1 0-1,1 0 1,-1 0-1,1 0 1,-1 0 1,1 0 0,1 0 1,1 0 1,1 0 1,2 0 0,5 0 1,3 0-1,4 0 1,0 0-1,-7 0-1,-6 0-1,-5 0-1,-3 0-1,1 0 1,1 0 0,1 0-1,2 0 1,1 0 1,2 0-1,3 0 0,1-2 1,4 0 0,3-3 0,3-2 1,2-1 0,3-2 0,3 0 1,4-1 1,1-1-1,1 0 1,2 0-1,0 1 0,-1 0 0,-2 2-1,-4 3-2,-2 2 0,-3-1 0,-2 2-1,-2-1-1,-2 0 0,0 0-1,1 2 0,0 0-1,2 2 0,-1-1 0,-2 0 1,-2-2 0,-1 0 2,-3 0 0,0 0 0,-1 2 0,-1 0-1,-1 1 1,-1 0 0,-2 0 1,1 0 1,-1 0 0,0 0 1,2 0 0,1 0 1,1 0 0,1 0-1,1 0-2,1 0-1,0 0-1,2 0 1,1 0-1,0 0 1,3 0 0,1 0 0,2 0 1,2 0-1,1-1 1,2-2 0,0-2 0,2-1 1,0-2 0,0 0 0,0 0 1,0 0 1,0 1-1,2 1 0,0 0-1,2 2-1,-2 0 0,-3 2-1,-2 0-1,-3 2 0,-3 0-1,0 0 0,-2 0 0,0 0 0,-1 0 0,-2 0 0,0 0 0,-1 0 0,-2 0-1,-1 0 1,-3 0 0,-1 0 0,-2 0 1,0 2 0,1 0 2,-1 2 1,1 0 0,-1 0 0,0-1 0,1 2 1,-1-2-2,1-1 0,-1 0 0,1-2-1,-1 1 0,1 0 0,-1 2 0,1 0 0,0 0 0,0 0 0,2-2-1,1 0 0,0-1 0,-1 2 0,-1 0-1,-1 2 1,-1-1 0,0-1 0,0 0 1,1-1-1,-2-1 0,0 0 1,-1 0-1,-1 0 0,0 0 1,1 0-1,1 0 2,1 0 0,0 0 0,-1 0 0,-1 0-1,-1 0-1,0 0 1,-1 0 0,1 0-1,-1 0 2,0-1-1,-1-1 1,-1 0 0,0-1 0,-2-1 0,1 2 0,-1 0 0,1 2-1,0 0 1,1 0-1,1 0 0,1 0-1,1 0 1,-1 0-2,1 0 1,-1 0-1,1 0 0,-1 0 1,1 0-1,-1 0 1,1 0 0,0 0 0,-1 0-1,1 0 1,-1 0 0,1 0 1,-1 0 0,1 0 0,-1 0 1,3 0-1,0 0 0,1 0 1,-1 0-1,0 0 0,-1 0 1,-1 0-1,-1 0 0,-1 0-1,-1 0 0,0 0-1,-2 0 1,1 0-1,-1 0 1,1 0 0,0 0 0,-1 0 0,1 0 1,0 0 0,0 0 0,2 0 1,3 0 1,2 0-1,0-1 1,0 0-1,1-2 0,-1 0-1,0 0 0,-1 0-2,-1 2-1,-1 0-1,-1 1-1,-3-2 1,-1 0 2,-2-1 0</inkml:trace>
</inkml:ink>
</file>

<file path=ppt/ink/ink133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02:22:59"/>
    </inkml:context>
    <inkml:brush xml:id="br0">
      <inkml:brushProperty name="width" value="0.05211" units="cm"/>
      <inkml:brushProperty name="height" value="0.05211" units="cm"/>
      <inkml:brushProperty name="color" value="#FED406"/>
    </inkml:brush>
  </inkml:definitions>
  <inkml:trace contextRef="#ctx0" brushRef="#br0">23766 4555 422,'-7'-13'35,"2"6"9,2 6 7,2 6 9,1 4 0,2 3-9,0 4-9,2 2-9,0 2-6,0 3-3,-1 1-3,2 3-3,-2 0-2,-1 1-1,0-1-1,-2 1 0,0 2-1,0 5-2,0 7-3,0 6-1,1 6-2,2 4-2,2 5 0,2 5-1,0-1-2,-2-6-2,1-8-2,-1-6-3,-1-7-1,1-3-1,1-4-1,2-3 1,-1-4-3,-2 0-1,-3-1-3,0-1-2,-2-2-3,0-2-2,0-5-2,0-1-3,-2-6-2,-2-6-5,-4-8-3,-2-6-3,-1-4-4,2 1 0,3-1-2,2 0-1</inkml:trace>
</inkml:ink>
</file>

<file path=ppt/ink/ink133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02:23:00"/>
    </inkml:context>
    <inkml:brush xml:id="br0">
      <inkml:brushProperty name="width" value="0.06738" units="cm"/>
      <inkml:brushProperty name="height" value="0.06738" units="cm"/>
      <inkml:brushProperty name="color" value="#FED406"/>
    </inkml:brush>
  </inkml:definitions>
  <inkml:trace contextRef="#ctx0" brushRef="#br0">24639 4182 326,'-5'-15'62,"6"1"-9,6 0-7,6 2-9,4 1-5,3 2-4,3 3-4,3 1-2,3 1-3,5 0-1,3 0 0,4 0-1,4 0-1,4 0-2,4 0-1,4 1-1,2-2-1,1-1-2,2 0 0,0-1-1,1-1-1,1 2-1,1 1 0,2 1-1,-2 0-1,1 2-1,-2 0-1,-1 2-1,-1 0 0,0 0-2,-2 0 0,-1 0-1,0 0 0,0 2 1,0 0 1,0 2 1,-2-1 1,-1 1-1,-2 0 1,-2 0 0,-2 0 0,0 0 0,-3 0-1,1 0 1,-1 0-1,0 0 0,0-1 1,0 2 0,1-2 0,2-1 1,2 0 1,2-2 0,3 0 1,6 0 1,4 0 1,5 0 2,5-1 0,4-4 0,6-2 0,5-3 0,0-1-1,-4 0-2,-4 2-2,-3 1-2,-3 0-1,1 0 0,-1 0 0,0 0-1,1 1-1,-1 1 0,1 0 0,-1 2-1,2-1 0,2 0 0,4-1 1,3-2-1,0 1 1,0 1 2,-1 0 1,-1 2 2,-1 0 1,0 2-1,1 0 1,-1 2-1,-1 0 0,-2 2-2,-2 0 0,-1 2-1,-3 0-1,-3 2-1,-3 0-1,-3 1-1,-2 1 0,-1 0 0,0 0 0,-2 0 1,-2-1-1,-1-1-1,-3-1 0,-1 0-1,-2-2 1,-2 0 0,-2-2 2,-2 0 0,-1-1 1,0 0-1,0 0 0,0 0-1,-1 0 0,-4 0 0,-2 0 0,-3 0 1,-3 0 0,0 0 0,-1 0 0,-1 0 1,0-1 1,1 0 0,0-2 2,2 0 1,1-1 0,1 0-1,0 0 0,2 1-1,0-2 0,1 2-1,-1-1 1,0 0 0,0 0-1,0 2 0,1 0-1,-1 2 0,-1 0-1,-2 0 1,-2 0-1,-1 0 1,-3 0-1,-1 0 0,-3 0 0,-1 0-1,-2 0 0,-1 2 1,-1 0 1,-1 2 0,0 0 0,1 0 0,1-1 0,1 2 0,-1-2-1,-1 1 1,-2 0 0,-2 0-1,-2 0 1,1 0-1,0 0 0,-1 0-1,0 1 0,-1 1 1,0 3-1,-2 2 0,-2 2 2,-2 1 4,-4 3 4,-2 2 3,-4 1 1,0 1 0,-3 1-1,-2 1-1,-1 2 0,0 3-1,0 3 0,1 3 0,-1 2-1,2 4 0,1 2-1,0 4-1,1 1 0,0 0 0,0 0 0,0 0 0,1-1-1,0 1-1,2 0-4,1 0-1,0-1-3,1 0-3,2-2-5,0 0-3,1-1-4,-2 0-6,0 0-3,-2 1-6,0-3-3,0-2-2,0-4-2,0-2-2,0-4 3,-2-5 8,0-5 7,-2-4 8,0-5-2,-2 1-11,0-2-10,-1 0-11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2:15:50"/>
    </inkml:context>
    <inkml:brush xml:id="br0">
      <inkml:brushProperty name="width" value="0.0701" units="cm"/>
      <inkml:brushProperty name="height" value="0.0701" units="cm"/>
      <inkml:brushProperty name="color" value="#F2395B"/>
    </inkml:brush>
  </inkml:definitions>
  <inkml:trace contextRef="#ctx0" brushRef="#br0">65603 48784 313,'-18'-15'9,"14"4"17,12 3 18,14 3 17,8 0 4,8 0-13,7-2-11,5 0-11,3 0-10,-4 0-6,-4 2-5,-3 1-8,-5-1-4,-2-2-5,-3-2-4,-3-1-5,-4-1-4,-4 3-3,-3 1-4,-4 2-3,-4-1-1,-3-2 4,-2-3 3,-4-3 4,-2-3 0,-2-1 1,-2-3-2,-2-1 0,-1-2 0,-1-2 4,-2 0 2,0 0 3,-1-1 3,1 1 4,0 1 3,-1 1 4,1 1 5,0 3 5,2 1 5,1 3 5,0 1 4,0 2 2,0 2 3,0 3 3,1 3 6,1 8 10,0 6 10,2 7 11,0 6-2,2 7-11,0 5-11,2 6-11,0 7-7,0 8-2,0 8-3,0 7-1,0 2-4,0-6-5,0-3-3,0-6-6,-1-4-3,-2-4-6,-2-5-5,-2-2-4,0-5-2,1-4 1,0-4 2,2-3 2,-3-10-11,-4-14-21,-5-15-21,-5-15-21,-1-9-3,2-3 18,4-2 17,3-4 17,2 0 12,1 0 8,0 2 6,2 0 8,1 3 6,2 6 8,2 5 6,2 4 7,3 3 4,4 3-1,4 1 0,4 3-1,2 1-1,3 2-5,2 2-4,1 3-4,2 0-5,-1 2-7,1 1-5,-1 0-6,0 2-5,-3 0-3,-1 2-5,-2 0-3,-1 2-4,-1 0-4,1 2-4,-1 0-4,0 0 2,-1-2 7,-1-2 6,0-2 7,-2-2 6,1 0 4,0-1 3,0-1 5,-1-1 4,-1 0 5,-1 0 5,0 0 5,-3 1 5,-4 2 4,-4 3 5,-4 1 4,-4 3 2,-4 5-3,-3 6 0,-5 4-2,-4 4-4,-5 5-6,-4 3-6,-5 4-6,-4 3-3,1-1-4,0-1-2,0 1-2,1 0-4,3-1-5,4-1-5,3-1-5,3-3-4,7-4-1,5-3-2,6-4-2,5-5 1,5-3 1,2-4 1,5-4 2,5-4 2,8-2 1,6-4 1,7-2 3,3-3 2,3-5 3,2-4 3,3-3 4,-2-1 3,-4 5 5,-3 3 3,-5 5 4,-3 2 7,-1 2 8,-3 2 9,-2 2 8,-1 3 3,-1 2-6,0 4-3,-2 2-6,-2 3-4,-1 4-5,-2 2-4,-2 3-6,-2 1-6,-1 1-9,0 0-9,-2-1-9,-1 0-2,-4-1 3,-2 0 3,-3-2 3,-2-2-4,0-1-7,0-2-10,0-2-8</inkml:trace>
</inkml:ink>
</file>

<file path=ppt/ink/ink134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02:23:02"/>
    </inkml:context>
    <inkml:brush xml:id="br0">
      <inkml:brushProperty name="width" value="0.05" units="cm"/>
      <inkml:brushProperty name="height" value="0.05" units="cm"/>
      <inkml:brushProperty name="color" value="#00BFF3"/>
    </inkml:brush>
  </inkml:definitions>
  <inkml:trace contextRef="#ctx0" brushRef="#br0">60950 8025 333,'49'20'167,"16"14"-1,15 14 1,17 16 0</inkml:trace>
</inkml:ink>
</file>

<file path=ppt/ink/ink134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02:23:03"/>
    </inkml:context>
    <inkml:brush xml:id="br0">
      <inkml:brushProperty name="width" value="0.04894" units="cm"/>
      <inkml:brushProperty name="height" value="0.04894" units="cm"/>
      <inkml:brushProperty name="color" value="#00BFF3"/>
    </inkml:brush>
  </inkml:definitions>
  <inkml:trace contextRef="#ctx0" brushRef="#br0">22912 4550 449,'-21'-26'48,"7"10"1,6 12 0,5 11 0,3 8-2,0 9-4,0 7-6,0 8-5,-1 4-3,0-2-4,-2 0-2,0-1-3,-1 0-3,2 2-1,0 2-1,2 2-1,1 1-3,2 2-1,2 0-3,2 2-2,1-1-2,-1-1-2,0-1-1,1 0-3,-1-2-2,0-1 0,-2 0-2,0-1 0,-1 0-2,1 2-1,2 2 0,0 2-2,-1-1 0,1-2 1,-2-4 0,0-2 0,-2-4-1,-1-4-1,0-3-3,-1-5-1,-3-10-7,0-18-11,-3-18-10,-2-17-11,-1-7-2,2 6 4,2 4 5,-1 5 5</inkml:trace>
</inkml:ink>
</file>

<file path=ppt/ink/ink134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02:23:05"/>
    </inkml:context>
    <inkml:brush xml:id="br0">
      <inkml:brushProperty name="width" value="0.05691" units="cm"/>
      <inkml:brushProperty name="height" value="0.05691" units="cm"/>
      <inkml:brushProperty name="color" value="#00BFF3"/>
    </inkml:brush>
  </inkml:definitions>
  <inkml:trace contextRef="#ctx0" brushRef="#br0">22997 3607 386,'-14'-21'18,"2"3"0,4 4 0,3 5 1,1 1 0,2 0-1,0 0 0,2 0-1,1 1 0,4 1-1,2 0-1,4 2-1,2 0-1,5 0 0,3 0 0,5 0-1,2 0 1,1 0 0,0 0-1,3 1 1,0-1-1,2 2-1,2 0 0,3 2-1,0-1 0,0-1-1,0 0-1,0-1 0,3-1 0,3 0 0,4 0-1,4 0 0,2-1 0,3 0-1,2-1-1,2-1 0,-1-1-2,-1 2-2,-2 1-1,-2 0-1,-2 2-1,-2 0 1,-2 2-1,-2 0 1,-1 1 1,2 0 0,0 0 0,2 0 2,-1 0-1,0 0 0,-2 0 0,0 0 0,-2 1-1,-2 0 2,-2 2 0,-2 0 1,0 2 1,2 0 0,3 1-1,1 2 1,1-2-2,0-1 1,-1-2-2,1-2-1,0-1 1,2 0-1,0 0 1,2 0 1,0 0-1,0 0-1,0 0 0,0 0 0,0 0-1,2 0 0,0 0 1,1 0 0,4-2 2,8-3 1,6-6 2,7-2 1,4-3 1,0-2-1,2 0-2,1 0-1,-2-2 0,-6 2 0,-4 1 1,-4 1 0,-5 2-1,1 2-3,-2 4-2,-1 3-3,-2 1-1,-2 2 0,-4 0 0,-2 2 1,-3 0 0,2 2 2,-2 0 2,2 2 1,-1 0 1,1 2 2,2 0 0,0 1 2,2 1 1,4 0 0,2 0 0,3 0 1,3-2-1,1-1 0,3-2-2,1-2-2,2-1 0,-1-2 0,1 0 0,-1-1-1,1-2 0,-1 2-1,1-1-1,-1 0 0,0 0 0,-1 2 0,-1 0 0,-1 2 0,-2 0 1,-2 0-2,-4 0-2,-3 0 0,-2 0-1,-2 0 2,-2 0 0,-2 0 2,-2 0 0,1 2-1,-1 0 0,1 2 0,-1-1-1,-2-1 1,-2 0 1,-1-1-1,-3-1 1,0 0 0,-2 0 0,0 0-1,-2 0 1,-1 0-1,-3 0 2,-2 0-1,-2 0 0,-1 0 1,-3 0 0,-1 0 0,-1 0 0,-1 2 0,1 0 0,-1 2 0,2-1-1,1-1 1,2 0 0,3-2 0,0 0-1,-2 0-1,0 0-1,-1 0-1,0 0-1,-1 0 1,1 0 1,-1 0 0,1 0 1,-1-2-1,0 0 1,1-1-1,-1-1 0,-1 2 1,-1 0 1,-1 2-1,-1 0 1,1 2 0,-1 0-1,1 2-1,0-1 0,1-1 1,1 0-1,1-2 1,1 0 0,3 0-1,1 0-1,2 0 0,1 0 0,-3 0 0,-2 0 1,-1 0 1,-3 0 0,-1 0 0,-3 0-1,-1 0 1,-2 1 0,-1 0 2,-1 2 1,-1 0 3,0 0-1,0 0 0,-1-2-1,1 0-1,-1-1 0,-1 0-1,-1 0 0,0 0 0,-1 0-2,1 0 0,2 0-2,0 0-1,0 0-2,-1 0 1,-1 0-1,0 0 0,-2-1 0,1 0 1,0-2 2,0 0 0,-1 1 3,-1 2 6,0 3 5,-2 4 6,-1 1 3,-2 2-3,-3 0 0,0 1-2,-2 1-2,0 2 1,0 0-2,0 1 1,0 1-2,0 1-1,0 1-1,0 2 0,0 0-2,0 1-1,0 0 0,0 3-2,0-1 0,0 3 0,0 0 0,0 1 0,0 0 0,0 2 1,0 1 2,0 1 1,0 1 0,0 1-1,0 0-3,0 2-1,0 0 0,0-2-1,0 0 1,0-1 0,0 1 0,0 1-1,0 2 0,0 2-1,0 0 0,0-2 0,0-2-2,0-2 1,-1 0-1,-1-1 0,0 0 0,-1 1 0,-1-2 0,2 0 0,0-1 1,2-1-1,0-1 1,0-3 1,0-1 0,0-3 1,-1-1-1,0-1 0,-2-1 0,0 0-2,0-2 0,0 1 1,2 0 1,0-1 0,1 1-1,-2 0-2,0-1-2,-2 1-3,0-1 0,-2-1 0,0-1 0,-1 0 1,-4-2 1,-8-3 0,-6-1 0,-6-2 1,-3-2 1,3 0 1,3-2 0,3 0 1,-1-1 1,-5 0-1,-5 0-1,-4 0-1,-4 0 0,-2 0 0,-2 0 0,-2 0 0,-1 0-1,0 0 2,0 0-1,0 0 0,0 0 1,0 0 0,0 0 1,0 0 0,0-1 1,0 0 0,0-2 0,0 0 1,0 0-1,0 0 0,0 2 0,0 0 1,1 1-1,0 0 0,2 0 1,0 0-1,1 1 0,-2 0-2,0 2-1,-2 0 0,1 1-2,0 0 2,2 0-1,0 0 1,1 0 0,-2 0-1,0-1 0,-2 2-1,0-2 1,1 1 0,-1 0 1,1 0 0,-2 1 1,2 0 1,-1 1-1,0 2 1,0-1 1,0-1-1,0-1 0,0 0 0,-2 0-1,-2 0 2,-3 1 0,-3 2 0,-1-2 0,4-1 1,3-2-1,2-2 1,6-1 0,10 0 0,8 0 0,9 0 0,3 0-1,-3 0 1,-4 0 1,-1 0 0,-3 0 0,1 0 0,-1 0 1,1 0-1,-1 0 1,1 0 1,-1 0 1,1 0 1,-2 1 0,-3 0-1,-2 2-2,-4 0-2,-3 1 0,-2 0-1,-4 0 0,-2 0-1,-5 0 0,-4 2 1,-5 0 1,-5 1 0,-3 1 1,0-2-2,1-1-1,-1 0 0,0-1-2,-1 0 2,-1-1 0,-1 2 1,0-2 0,-1 1 0,1 0 1,-1 0-1,1 0 1,-1 0 0,1 0 0,-1 0 1,0 0-1,-1 0-1,-1-1-1,0 2-1,-2-1 0,1 1 0,-1 2 1,1 0 0,0 0 1,1-2 0,1-3 0,1 0-1,2-2 1,1 0 0,3 0 0,1 0 0,3 0 1,2 0-1,5 0 2,2 0 0,3-2 1,4 0 1,4-3 1,4-2 2,2-1 0,1-2-1,2 0-1,0-1-1,0 0-1,-1 0 0,0 2 0,-2 1 1,1 0-1,1 2-1,3 1 0,2 0 0,1 1-2,1 0 0,1 0 0,1 1-2,0-2 1,-1 2 0,-1-1 1,0 0 0,-2 0 0,1 0 1,0 0-1,-1 0 0,1 1 1,0 0-1,-1 2-1,1 0 1,0 1 0,1 0-1,1 0 1,1 0 0,1 0-1,1 0-1,1 0-1,1 0-1,2 0 0,1 0 0,3 0 0,1 0 0</inkml:trace>
</inkml:ink>
</file>

<file path=ppt/ink/ink134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02:23:07"/>
    </inkml:context>
    <inkml:brush xml:id="br0">
      <inkml:brushProperty name="width" value="0.06439" units="cm"/>
      <inkml:brushProperty name="height" value="0.06439" units="cm"/>
      <inkml:brushProperty name="color" value="#00BFF3"/>
    </inkml:brush>
  </inkml:definitions>
  <inkml:trace contextRef="#ctx0" brushRef="#br0">3974 31171 341,'-64'1'-15,"13"1"8,12 3 7,13 2 9,8 1 3,2-2 0,4-1 0,3 0 1,4-2 6,6-1 16,6 0 15,6-1 14,4-3 1,3 0-12,3-3-14,3-2-13,6-2-5,8-2 2,10-2 2,8 0 1,4-3 1,0 1-5,-2-1-2,-1 0-5,0 1-1,0 1-3,0 1-2,0 1-2,-1 1-1,1 2 1,0 3 1,0 1 0,-1 1-1,2 2-1,1 0-1,2 2-2,-1 0-2,-1 0-2,-1 0-3,0 0-2,-3 0-2,-3 2 0,-2 0 0,-4 2 0,2 0 0,4 2-1,6 0-1,4 1 0,0 1 0,-5-2 1,-4-1 2,-6 0 1,-2-3 1,-2 1 3,0-2 3,-1 0 1,-2-1 2,2 0 0,-1 0 0,0 0 0,-1 0 0,0 0 0,-1 0-1,-1 0-1,-2 0 0,0 0 0,-1 0 0,-1 0 0,-2 0-2,0 0 0,-1 0-1,-1 0-2,0 0 0,2 0-1,3 0 0,0 0-1,2 0-1,0 0 0,1 0-2,-1 0 0,1-1-1,2 0 0,2-2-1,2 1 0,2-2-2,0 2-3,2 0-3,0 2-4,-2 0 0,-6 0 1,-5 0 2,-7 0 2,-3 0 0,1 0 1,-1 0 0,1 0 0,-1 0 0,-1 0 0,-1 0 0,-1 0 0,-2 0 0,-3 0-2,-3 0-1,-3 0-2,-2-1-2,-2-2-4,-2-2-4,-2-2-4</inkml:trace>
</inkml:ink>
</file>

<file path=ppt/ink/ink134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02:23:07"/>
    </inkml:context>
    <inkml:brush xml:id="br0">
      <inkml:brushProperty name="width" value="0.04497" units="cm"/>
      <inkml:brushProperty name="height" value="0.04497" units="cm"/>
      <inkml:brushProperty name="color" value="#00BFF3"/>
    </inkml:brush>
  </inkml:definitions>
  <inkml:trace contextRef="#ctx0" brushRef="#br0">3159 27442 489,'-36'-28'20,"10"7"5,6 7 4,9 7 4,4 5 3,2 5 0,2 6 2,2 4 1,1 5-2,0 3-5,0 5-4,0 3-6,0 8-2,0 12 0,0 12-1,0 12-1,0 2-1,0-3-3,0-3-3,0-4-3,0-2-2,0 1-4,0 1-2,0 1-4,0-2-2,0-5-2,0-5-1,0-4-2,0-4-3,2-1-5,0 0-6,2-1-4,1-6-2,1-8 4,3-9 3,2-8 4,0-7-2,-2-3-6,1-2-7,-2-4-7,0-2-1,-2-1 1,-1-3 2,0-2 2</inkml:trace>
</inkml:ink>
</file>

<file path=ppt/ink/ink134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02:23:08"/>
    </inkml:context>
    <inkml:brush xml:id="br0">
      <inkml:brushProperty name="width" value="0.06633" units="cm"/>
      <inkml:brushProperty name="height" value="0.06633" units="cm"/>
      <inkml:brushProperty name="color" value="#00BFF3"/>
    </inkml:brush>
  </inkml:definitions>
  <inkml:trace contextRef="#ctx0" brushRef="#br0">4000 26672 331,'3'-21'28,"6"5"-4,5 5-1,7 5-3,4 2-1,5 2 0,3 0 1,4 2 0,3 0-1,1 0-2,0 0-1,2 0-1,1-1-2,2-1 0,2 0 0,2-1-1,3-1-1,2 0-1,3 0 0,4 0-2,0 0 0,-1 0 1,-1 0-1,0 1 0,-2-1 0,-2 2-1,1 0-2,-2 2 0,0 0-2,0 2 0,0 0-1,0 2-1,-1-1 0,-1-1 1,0 0 0,-2-2 0,-1 1 1,0 2-1,-1 2 0,-2 2 0,-1 0 1,-2-2 0,-2-3 1,-1 0 1,0-2 0,4 0 0,4 0-1,4 0 0,2-1 0,0-1 0,0 0 0,-1-1 0,1-1-1,-2 0-1,-1 0 0,0 0-1,-2 1-1,0 0-1,-2 2 1,0 0-2,-1 1 1,0-2-1,0 0 0,0-1 0,0-1 0,0 2 0,0 0 1,-1 2 1,2-1-1,0-1-1,2 0-1,0-1-1,1-1 0,-2 0 0,0 0 0,-2 0 0,0 0 0,-2 0 0,0 0-1,-1 1 0,-3-2 0,-2 2 1,-3-1 0,-3 0 1,-3 0 2,-2 2 0,-1 0 2,-3 2 2,-1 0 0,-1 0 2,-1 0 2,0 0 0,-2 1 2,-1 2 2,-1 2 2,-1 2 1,-3 2 1,-4 3 1,-6 3 0,-4 4 0,-4 1 0,0 1-3,-2 0-2,0 3-3,-1 1-2,-2 6 1,0 5-1,-1 5 1,0 2-1,0 0 0,2 0-1,1 0 0,0-1-1,2-2 0,1-2-2,0-1 0,2-3 0,0-2 1,2-1 0,1-3 1,0-1 0,1 1 0,2-2-1,0 2 1,2 0-1,2 1-2,2 0-1,2 2-1,0 2-1,-1 1-3,-1 2-1,0 2-2,-1 2-1,0-1 0,-1 0 0,1 0 0,-1-1-1,-2-2 1,-2-2-1,-2-1 1,-1-3-1,2-3 2,0-3-1,2-3 1,-2-2 1,-4-1 0,-4-1-1,-4-1 1,-3-2 0,-1-4 0,-3-5-1,-2-2 0,-2-6-4,-3-2-4,-3-5-6,-3-4-5,1 0-3,5 3-3,5 3 0,5 2-3,2 1-3,-1 0-4,-2-1-5,0-1-5</inkml:trace>
</inkml:ink>
</file>

<file path=ppt/ink/ink134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1:26:27"/>
    </inkml:context>
    <inkml:brush xml:id="br0">
      <inkml:brushProperty name="width" value="0.05928" units="cm"/>
      <inkml:brushProperty name="height" value="0.05928" units="cm"/>
      <inkml:brushProperty name="color" value="#00BFF3"/>
    </inkml:brush>
  </inkml:definitions>
  <inkml:trace contextRef="#ctx0" brushRef="#br0">38239 28477 371,'-5'-8'58,"6"2"-2,6 1-1,6 1-3,3 1-4,1 0-7,1 2-8,1 0-7,2 1-3,3-2 0,3-1 1,3 0 0,0-1 0,-1 0-3,-3 0-2,-1 1-1,-2 0-3,0 1-2,0 0 0,1 2-2,-1 0-2,1 0-1,-1 0-2,1 0 0,-1-1-3,-1 0-4,-1-2-2,-1 0-3,-1-1-11,-1 2-17,-1 0-19,0 2-17</inkml:trace>
</inkml:ink>
</file>

<file path=ppt/ink/ink134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1:26:27"/>
    </inkml:context>
    <inkml:brush xml:id="br0">
      <inkml:brushProperty name="width" value="0.06235" units="cm"/>
      <inkml:brushProperty name="height" value="0.06235" units="cm"/>
      <inkml:brushProperty name="color" value="#00BFF3"/>
    </inkml:brush>
  </inkml:definitions>
  <inkml:trace contextRef="#ctx0" brushRef="#br0">38311 29315 352,'-13'0'28,"8"0"19,7 0 21,6 0 21,5 0 1,3 0-15,3 0-15,4 0-16,-1-1-11,-1-1-5,-3 0-5,-2 0-6,1-2-4,1 2-2,3 0-2,2 2-2,0 0-3,2 0-2,2 0-4,0 0-3,-1 0-2,-2 0-5,-1 0-3,-2 0-4,-3 0-2,2 0 0,-1 0 0,1 0 0,-1 0-7,-1 0-12,-1 0-12,0 0-13</inkml:trace>
</inkml:ink>
</file>

<file path=ppt/ink/ink134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1:26:28"/>
    </inkml:context>
    <inkml:brush xml:id="br0">
      <inkml:brushProperty name="width" value="0.0464" units="cm"/>
      <inkml:brushProperty name="height" value="0.0464" units="cm"/>
      <inkml:brushProperty name="color" value="#00BFF3"/>
    </inkml:brush>
  </inkml:definitions>
  <inkml:trace contextRef="#ctx0" brushRef="#br0">48044 28277 474,'-18'-21'42,"10"5"14,11 5 11,12 5 14,5 3-2,3 1-13,1 0-13,3 2-14,2-1-13,2 0-12,4-2-11,2 0-13,0-1-7,-3 2-4,-5 0-3,-4 2-4,-2 1 0,-1 2 0,-1 2 1,0 2 1</inkml:trace>
</inkml:ink>
</file>

<file path=ppt/ink/ink134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1:26:28"/>
    </inkml:context>
    <inkml:brush xml:id="br0">
      <inkml:brushProperty name="width" value="0.04607" units="cm"/>
      <inkml:brushProperty name="height" value="0.04607" units="cm"/>
      <inkml:brushProperty name="color" value="#00BFF3"/>
    </inkml:brush>
  </inkml:definitions>
  <inkml:trace contextRef="#ctx0" brushRef="#br0">48122 29115 477,'-19'-1'11,"7"-1"21,8 0 21,8 0 22,5-2 4,3 2-12,4 0-11,2 2-13,2 0-9,3 0-6,1 0-6,2 0-7,3 0-7,3 0-12,3 0-10,2 0-10,2 0-9,-1 0-4,-3 0-6,2 0-5,-5 0-5,-6 2-4,-5 0-4,-6 2-4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2:15:50"/>
    </inkml:context>
    <inkml:brush xml:id="br0">
      <inkml:brushProperty name="width" value="0.05538" units="cm"/>
      <inkml:brushProperty name="height" value="0.05538" units="cm"/>
      <inkml:brushProperty name="color" value="#F2395B"/>
    </inkml:brush>
  </inkml:definitions>
  <inkml:trace contextRef="#ctx0" brushRef="#br0">65921 51500 397,'-35'7'7,"8"-2"15,7-3 14,8 0 15,6-1 4,2 1-6,4 3-6,3 2-6,3 2-4,5 4-5,5 2-4,5 3-5,2 2-1,1-1 1,-1 1 0,1 0 2,-2 0 0,-1 0-3,-3 1-1,-2 3-2,-1-2-2,-3-1-1,-1-3 0,-2-1 0,-2-1-10,0-1-19,-2 1-17,0 0-17</inkml:trace>
</inkml:ink>
</file>

<file path=ppt/ink/ink135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1:26:30"/>
    </inkml:context>
    <inkml:brush xml:id="br0">
      <inkml:brushProperty name="width" value="0.04456" units="cm"/>
      <inkml:brushProperty name="height" value="0.04456" units="cm"/>
      <inkml:brushProperty name="color" value="#00BFF3"/>
    </inkml:brush>
  </inkml:definitions>
  <inkml:trace contextRef="#ctx0" brushRef="#br0">57445 28227 493,'-3'-15'35,"11"5"15,11 2 14,11 2 15,6 2 0,1 0-15,0 0-14,1 1-15,1 0-12,-1-1-6,-2 0-8,1 0-8,-4 0-7,-3 2-10,-2 0-10,-3 2-9,-2 1-2,-3 2 6,-1 2 5,-2 2 7</inkml:trace>
</inkml:ink>
</file>

<file path=ppt/ink/ink135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1:26:30"/>
    </inkml:context>
    <inkml:brush xml:id="br0">
      <inkml:brushProperty name="width" value="0.04434" units="cm"/>
      <inkml:brushProperty name="height" value="0.04434" units="cm"/>
      <inkml:brushProperty name="color" value="#00BFF3"/>
    </inkml:brush>
  </inkml:definitions>
  <inkml:trace contextRef="#ctx0" brushRef="#br0">57363 29029 496,'-21'-8'11,"8"2"24,7 1 23,7 0 23,6 2 3,9 1-15,8 1-18,7 0-15,6 1-11,4-2-4,3 0-5,6-1-4,2-1-8,3 2-9,3 0-10,3 2-11,-4-1-13,-12 0-19,-12-2-18,-11 0-18</inkml:trace>
</inkml:ink>
</file>

<file path=ppt/ink/ink135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1:26:32"/>
    </inkml:context>
    <inkml:brush xml:id="br0">
      <inkml:brushProperty name="width" value="0.0514" units="cm"/>
      <inkml:brushProperty name="height" value="0.0514" units="cm"/>
      <inkml:brushProperty name="color" value="#00BFF3"/>
    </inkml:brush>
  </inkml:definitions>
  <inkml:trace contextRef="#ctx0" brushRef="#br0">67600 28131 428,'-26'-7'42,"10"2"10,12 3 10,11 1 9,6 0 0,3-1-10,3 0-12,3-1-10,3-1-7,1 2-5,2 0-5,3 2-3,0 0-6,-2 0-5,0 0-5,-1 0-4,-1 0-8,0 2-9,1 0-9,-1 2-8,0 0-7,-1 2-4,-1 0-4,-1 1-3,-2 0 1,-3-1 5,-3-1 7,-2 0 6,-4-2 3,1-1-1,-2 0 1,0-1-1</inkml:trace>
</inkml:ink>
</file>

<file path=ppt/ink/ink135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1:26:33"/>
    </inkml:context>
    <inkml:brush xml:id="br0">
      <inkml:brushProperty name="width" value="0.04709" units="cm"/>
      <inkml:brushProperty name="height" value="0.04709" units="cm"/>
      <inkml:brushProperty name="color" value="#00BFF3"/>
    </inkml:brush>
  </inkml:definitions>
  <inkml:trace contextRef="#ctx0" brushRef="#br0">67432 28980 467,'-19'0'40,"9"0"11,8 0 11,10 0 12,7-1-1,7-1-12,6 0-12,8 0-12,4-2-9,-2 0-5,1 0-5,0 1-6,1-1-8,3 2-9,1 0-9,2 2-11,-1 0-8,-3 0-7,-2 0-8,-3 0-7,-5 0-4,-6 2-1,-5 0 0,-6 2-2</inkml:trace>
</inkml:ink>
</file>

<file path=ppt/ink/ink135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1:26:37"/>
    </inkml:context>
    <inkml:brush xml:id="br0">
      <inkml:brushProperty name="width" value="0.022" units="cm"/>
      <inkml:brushProperty name="height" value="0.022" units="cm"/>
      <inkml:brushProperty name="color" value="#F2395B"/>
    </inkml:brush>
  </inkml:definitions>
  <inkml:trace contextRef="#ctx0" brushRef="#br0">70195 13127 999,'-29'-28'-6,"9"5"-12,6 8-12,7 4-12</inkml:trace>
</inkml:ink>
</file>

<file path=ppt/ink/ink135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1:26:41"/>
    </inkml:context>
    <inkml:brush xml:id="br0">
      <inkml:brushProperty name="width" value="0.04531" units="cm"/>
      <inkml:brushProperty name="height" value="0.04531" units="cm"/>
      <inkml:brushProperty name="color" value="#F2395B"/>
    </inkml:brush>
  </inkml:definitions>
  <inkml:trace contextRef="#ctx0" brushRef="#br0">61235 40800 485,'-15'9'103,"2"1"-19,2 3-20,3 2-20,-2 2-11,0 1-6,-3 3-4,-2 1-4,-2 6-3,-4 6-1,-5 9-1,-3 8-1,-1 2 0,1-2 0,3-4 0,1-2 0,2-3-6,1-5-8,2-1-10,0-3-8,1-4-9,3-3-4,1-5-5,2-3-6,2-6-5,1-6-8,0-8-7,2-6-8</inkml:trace>
</inkml:ink>
</file>

<file path=ppt/ink/ink135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1:26:42"/>
    </inkml:context>
    <inkml:brush xml:id="br0">
      <inkml:brushProperty name="width" value="0.04797" units="cm"/>
      <inkml:brushProperty name="height" value="0.04797" units="cm"/>
      <inkml:brushProperty name="color" value="#F2395B"/>
    </inkml:brush>
  </inkml:definitions>
  <inkml:trace contextRef="#ctx0" brushRef="#br0">60720 41074 458,'-11'-11'45,"8"10"10,9 10 9,10 10 10,3 4-3,1 2-12,-1 1-12,1 1-13,0 0-9,1 2-3,1 1-4,1 1-3,1 0-5,-2 1-7,2-1-7,-1 0-6,1 1-9,-1-1-9,1-1-9,-1 2-11,-1-3-7,-3-3-8,-3-5-7,-2-3-7</inkml:trace>
</inkml:ink>
</file>

<file path=ppt/ink/ink135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1:26:42"/>
    </inkml:context>
    <inkml:brush xml:id="br0">
      <inkml:brushProperty name="width" value="0.05142" units="cm"/>
      <inkml:brushProperty name="height" value="0.05142" units="cm"/>
      <inkml:brushProperty name="color" value="#F2395B"/>
    </inkml:brush>
  </inkml:definitions>
  <inkml:trace contextRef="#ctx0" brushRef="#br0">64156 40590 427,'-9'-5'36,"0"8"14,-1 6 15,-1 7 13,0 5 1,-1 3-14,0 3-15,1 3-15,-1 1-9,2-2-6,1-1-4,0 1-6,2-1-1,1 2-1,0 2 1,2 3 1,0-1-4,2 0-6,0-1-8,2-2-6,0-2-6,2-3-1,0-5-3,2-3-3,2-4-3,7-1-7,6-2-6,6-2-6,0-2 0,-3-2 9,-1-3 7,-4 0 8,-2-2 1,-1 0-5,-1 0-6,0 0-5</inkml:trace>
</inkml:ink>
</file>

<file path=ppt/ink/ink135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1:26:43"/>
    </inkml:context>
    <inkml:brush xml:id="br0">
      <inkml:brushProperty name="width" value="0.04214" units="cm"/>
      <inkml:brushProperty name="height" value="0.04214" units="cm"/>
      <inkml:brushProperty name="color" value="#F2395B"/>
    </inkml:brush>
  </inkml:definitions>
  <inkml:trace contextRef="#ctx0" brushRef="#br0">65146 41512 522,'-40'-15'38,"17"4"5,15 4 5,16 2 4,8 0 0,-1 2-6,1-1-4,0 0-6,0 0-5,3 2-3,1 0-5,2 2-4,0 0-6,-1 0-6,-2 0-8,-2 0-8,-1 0-5,3 0-5,2 0-6,1 0-5,-1 0-5,0 2-6,-2 0-5,-2 2-6,-3 0-2,-1 0 3,-2-1 3,-2 2 2</inkml:trace>
</inkml:ink>
</file>

<file path=ppt/ink/ink135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1:26:43"/>
    </inkml:context>
    <inkml:brush xml:id="br0">
      <inkml:brushProperty name="width" value="0.06039" units="cm"/>
      <inkml:brushProperty name="height" value="0.06039" units="cm"/>
      <inkml:brushProperty name="color" value="#F2395B"/>
    </inkml:brush>
  </inkml:definitions>
  <inkml:trace contextRef="#ctx0" brushRef="#br0">66730 40586 364,'0'-15'22,"0"2"0,0 3 2,0 1 0,0 4 8,0 6 15,0 6 16,0 6 15,0 4 1,0 5-14,0 3-13,0 5-14,0 2-10,0 4-5,0 3-5,0 2-6,-1 2-6,-1 2-4,0 0-4,0 2-5,-2 0-6,2 2-8,0 0-7,2 2-8,-1 0-8,0 3-11,-2 1-11,1 3-10,-2-4-1,2-10 10,0-10 10,2-9 10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2:15:51"/>
    </inkml:context>
    <inkml:brush xml:id="br0">
      <inkml:brushProperty name="width" value="0.06542" units="cm"/>
      <inkml:brushProperty name="height" value="0.06542" units="cm"/>
      <inkml:brushProperty name="color" value="#F2395B"/>
    </inkml:brush>
  </inkml:definitions>
  <inkml:trace contextRef="#ctx0" brushRef="#br0">66254 50484 336,'14'-36'15,"-1"9"4,-2 7 3,-2 9 5,-3 6 4,-2 7 5,-4 8 6,-2 6 4,-5 5-3,-4 5-9,-5 3-12,-5 4-9,-4 2-8,-3 2-7,-3 1-5,-3 0-6,-1-1-3,3-5-2,-1-5 0,1-5-2,2-5 1,1-3 4,3-4 2,1-4 4,3-3 2,3-2 4,3-2 3,3-2 3,2-3 2,4-4 1,2-4 0,4-3 0,6-5 0,11-5-1,11-5-1,11-5-1,7-3-1,4-4 1,4-2 0,3-3 0,3 0-4,0 4-8,0 4-9,0 4-9,-2 3 2,-3 3 11,-2 3 12,-4 4 10,-3 2 9,-6 5 4,-5 3 4,-4 4 5,-6 5 1,-6 6 1,-8 6 0,-7 6-1,-4 3-1,-2 1-2,-2 1-2,-1 1-3,-1 0-3,4-1-3,2-1-4,4 0-4,2-2-3,6 1-3,2 0-4,5-1-2,1 0-2,1-3 1,0-1 0,-1-2 1,0 1-3,-3 6-8,-1 4-8,-2 5-7,-4 1 3,-6-3 14,-6 0 14,-6-2 15,-4-1 8,-2 3 2,-1 1 2,-3 3 2,0-1-2,-1-2-5,0-1-5,1-2-5,-2-3-4,-1-1-3,-3-3-4,-1-1-4,-3-2-4,0 0-4,-4-2-4,-1-1-5,0 0-2,1-2 1,3-1 1,2 0 1,1-2-2,3-1-4,1 0-4,3-1-4,2-4-4,4-4-3,4-6-3,5-3-4,2-6-2,3-2 0,4-2 0,2-4 0,2 1 3,0 5 8,0 5 8,0 5 7</inkml:trace>
</inkml:ink>
</file>

<file path=ppt/ink/ink136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1:26:43"/>
    </inkml:context>
    <inkml:brush xml:id="br0">
      <inkml:brushProperty name="width" value="0.05285" units="cm"/>
      <inkml:brushProperty name="height" value="0.05285" units="cm"/>
      <inkml:brushProperty name="color" value="#F2395B"/>
    </inkml:brush>
  </inkml:definitions>
  <inkml:trace contextRef="#ctx0" brushRef="#br0">67500 39990 416,'8'-8'43,"2"2"-3,0 0-5,1 2-4,2 1-2,3 2 2,4 2 0,2 2 2,1 3-1,2 6-5,1 4-3,1 5-5,0 3 0,1 3 3,-1 1 1,1 3 4,-3 2-1,-2 4-3,-3 4-3,-3 3-2,-3 3-4,-4 0-5,-5 0-3,-2 0-5,-7 1-5,-6 2-8,-7 2-9,-7 2-7,-7 1-8,-4 2-7,-7-1-8,-6 2-8,0-3-4,7-8 1,8-8 1,7-7 0</inkml:trace>
</inkml:ink>
</file>

<file path=ppt/ink/ink136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1:26:50"/>
    </inkml:context>
    <inkml:brush xml:id="br0">
      <inkml:brushProperty name="width" value="0.04975" units="cm"/>
      <inkml:brushProperty name="height" value="0.04975" units="cm"/>
      <inkml:brushProperty name="color" value="#F2395B"/>
    </inkml:brush>
  </inkml:definitions>
  <inkml:trace contextRef="#ctx0" brushRef="#br0">75903 39537 442,'7'-15'5,"-2"2"12,-3 2 10,0 3 11,-4 3 9,0 8 5,-3 6 6,-2 7 5,-2 6-2,-2 7-9,-2 5-11,-1 7-9,-3 3-8,-2 2-5,0 5-6,-4 2-6,-1 3-6,-3 0-3,-1 1-6,-2 2-5,-1-3-3,3-5-1,1-5-3,4-4-1,0-6-6,3-4-8,1-5-9,2-5-8,4-6-5,3-8 0,4-8-1,4-8-1</inkml:trace>
</inkml:ink>
</file>

<file path=ppt/ink/ink136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1:26:50"/>
    </inkml:context>
    <inkml:brush xml:id="br0">
      <inkml:brushProperty name="width" value="0.04975" units="cm"/>
      <inkml:brushProperty name="height" value="0.04975" units="cm"/>
      <inkml:brushProperty name="color" value="#F2395B"/>
    </inkml:brush>
  </inkml:definitions>
  <inkml:trace contextRef="#ctx0" brushRef="#br0">75399 40063 442,'-28'-14'3,"5"4"5,7 4 6,5 4 6,3 2 4,0-2 2,1 0 2,-1-1 3,3 2 4,8 7 5,6 7 6,7 8 5,4 4-1,1 2-8,1 4-7,1 3-9,2 3-5,1 2-3,3 4-1,1 3-3,1-2-6,0 0-8,0-2-10,0-1-9,-1-4-11,-1-4-12,-3-4-13,-1-3-12,-4-5-4,-3-3 3,-4-4 3,-4-4 5</inkml:trace>
</inkml:ink>
</file>

<file path=ppt/ink/ink136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1:26:51"/>
    </inkml:context>
    <inkml:brush xml:id="br0">
      <inkml:brushProperty name="width" value="0.05289" units="cm"/>
      <inkml:brushProperty name="height" value="0.05289" units="cm"/>
      <inkml:brushProperty name="color" value="#F2395B"/>
    </inkml:brush>
  </inkml:definitions>
  <inkml:trace contextRef="#ctx0" brushRef="#br0">78455 38916 415,'-15'-7'55,"2"2"-10,2 2-11,3 2-10,-2 3-3,-2 6 6,-3 4 5,-2 5 5,-4 4 1,0 3-2,-1 3-4,-1 3-2,0 3-3,-1 2-3,1 4-3,-1 3-3,3 1-1,2 0-2,3 0 0,3 0 0,2 0-4,2 1-3,2 1-5,2 2-5,4-1-2,6-2 0,6-2-1,6-2 0,5-4-6,6-7-13,6-7-12,6-7-13,1-5-3,-6-2 5,-4-4 6,-5-2 4,-4-3 1,-3-1-8,-3 0-6,-3-1-7</inkml:trace>
</inkml:ink>
</file>

<file path=ppt/ink/ink136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1:26:51"/>
    </inkml:context>
    <inkml:brush xml:id="br0">
      <inkml:brushProperty name="width" value="0.03758" units="cm"/>
      <inkml:brushProperty name="height" value="0.03758" units="cm"/>
      <inkml:brushProperty name="color" value="#F2395B"/>
    </inkml:brush>
  </inkml:definitions>
  <inkml:trace contextRef="#ctx0" brushRef="#br0">79405 40180 585,'-13'-7'52,"6"1"-16,6 0-15,6 3-16,6-1 1,7 2 14,7 0 15,7 2 16,4 0 3,2 0-9,2 0-9,2 0-8,1 0-10,-2 0-11,0 0-10,-2 0-12,-2 0-11,-6 0-9,-4 0-10,-4 0-10</inkml:trace>
</inkml:ink>
</file>

<file path=ppt/ink/ink136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1:26:51"/>
    </inkml:context>
    <inkml:brush xml:id="br0">
      <inkml:brushProperty name="width" value="0.05951" units="cm"/>
      <inkml:brushProperty name="height" value="0.05951" units="cm"/>
      <inkml:brushProperty name="color" value="#F2395B"/>
    </inkml:brush>
  </inkml:definitions>
  <inkml:trace contextRef="#ctx0" brushRef="#br0">81795 39055 369,'-8'-13'64,"2"6"6,1 6 5,0 6 7,2 6-5,0 5-13,2 7-14,0 5-14,2 4-9,0-1-4,2 0-4,0 1-4,0 2-3,-2 8-3,-2 6-4,-2 8-2,-1 2-6,0 1-7,1-1-7,-1 1-8,1-2-7,0-1-7,2-2-8,1-2-7,-1-5-1,-1-8 6,0-7 5,-1-9 7,-1-4 1,0-3-4,0-1-3,0-2-3</inkml:trace>
</inkml:ink>
</file>

<file path=ppt/ink/ink136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1:26:52"/>
    </inkml:context>
    <inkml:brush xml:id="br0">
      <inkml:brushProperty name="width" value="0.05376" units="cm"/>
      <inkml:brushProperty name="height" value="0.05376" units="cm"/>
      <inkml:brushProperty name="color" value="#F2395B"/>
    </inkml:brush>
  </inkml:definitions>
  <inkml:trace contextRef="#ctx0" brushRef="#br0">83050 38590 409,'8'-8'3,"0"2"8,0 0 6,-1 2 8,2 1 2,2 2 0,2 2 0,2 2-1,2 3 1,5 4 2,2 3 4,6 5 2,1 2-1,1 3-2,-1 1-4,0 3-3,0 0-2,-1 1-1,-1-1-2,-1 1-2,-3 0-1,0 0-1,-2 2-1,-3 1-2,-2 0-2,-4 1-2,-5-1-4,-3 0-3,-4 3 0,-6 3 0,-4 3 2,-5 5 2,-7 5-7,-7 6-14,-9 5-13,-6 7-13,-1-4-6,8-13 3,7-12 2,9-13 3,2-7-3,0-1-8,-1-1-9,-1 0-9</inkml:trace>
</inkml:ink>
</file>

<file path=ppt/ink/ink136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1:26:57"/>
    </inkml:context>
    <inkml:brush xml:id="br0">
      <inkml:brushProperty name="width" value="0.04179" units="cm"/>
      <inkml:brushProperty name="height" value="0.04179" units="cm"/>
      <inkml:brushProperty name="color" value="#F2395B"/>
    </inkml:brush>
  </inkml:definitions>
  <inkml:trace contextRef="#ctx0" brushRef="#br0">51291 39950 526,'-9'16'134,"-2"1"-31,-2 1-28,-1 2-31,-3 1-16,0 5-5,-1 3-3,-1 4-5,-1 3-3,-3 2-3,-2 3-2,0 0-4,-1 1-3,1-2-6,3-2-5,1-1-7,2-4-4,3-4-5,1-3-5,3-5-4,1-5-6,4-8-10,2-8-9,4-8-9</inkml:trace>
</inkml:ink>
</file>

<file path=ppt/ink/ink136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1:26:57"/>
    </inkml:context>
    <inkml:brush xml:id="br0">
      <inkml:brushProperty name="width" value="0.04348" units="cm"/>
      <inkml:brushProperty name="height" value="0.04348" units="cm"/>
      <inkml:brushProperty name="color" value="#F2395B"/>
    </inkml:brush>
  </inkml:definitions>
  <inkml:trace contextRef="#ctx0" brushRef="#br0">50787 40458 506,'-6'-34'14,"6"13"22,4 11 23,6 12 21,3 8 4,3 4-16,3 3-15,3 5-15,1 2-12,-1 3-7,-1 1-7,-1 2-7,1 3-9,1 1-8,2 2-9,2 1-9,2 2-3,-1 1 2,1-1 2,-1 0 2,-2-4-5,-5-8-12,-5-7-13,-4-8-13</inkml:trace>
</inkml:ink>
</file>

<file path=ppt/ink/ink136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1:26:57"/>
    </inkml:context>
    <inkml:brush xml:id="br0">
      <inkml:brushProperty name="width" value="0.0528" units="cm"/>
      <inkml:brushProperty name="height" value="0.0528" units="cm"/>
      <inkml:brushProperty name="color" value="#F2395B"/>
    </inkml:brush>
  </inkml:definitions>
  <inkml:trace contextRef="#ctx0" brushRef="#br0">53548 39800 416,'0'16'153,"0"1"-34,0 1-35,0 1-34,0 3-19,0 3-4,0 5-4,0 3-3,0 5-4,0 6-3,0 6-3,0 6-3,-1 6-1,-1 7 1,0 6 1,-1 8 1,0-2-8,1-10-19,0-9-17,2-10-19,-1-6-11,0-4-8,-2-2-7,0-3-8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2:15:51"/>
    </inkml:context>
    <inkml:brush xml:id="br0">
      <inkml:brushProperty name="width" value="0.06857" units="cm"/>
      <inkml:brushProperty name="height" value="0.06857" units="cm"/>
      <inkml:brushProperty name="color" value="#F2395B"/>
    </inkml:brush>
  </inkml:definitions>
  <inkml:trace contextRef="#ctx0" brushRef="#br0">67550 51402 320,'8'-9'-2,"0"-2"-3,0-1-5,-1-3-4,1 1 3,-2 3 7,-1 2 9,0 4 8,-1 2 13,2 2 18,0 2 18,1 2 18,2 3 4,0 6-10,1 4-11,2 5-9,1 3-9,2 3-7,4 1-6,3 3-7,2-1-4,-1 0-3,1-1-2,-1-1-3,0-3-4,-1 0-6,-1-3-5,0-1-6,-3-2-8,-2 1-7,-1 0-7,-2-1-9,-2 0-1,1-1 7,0-1 7,0 0 6,-1-3-7,1-1-20,0-2-20,0-2-20</inkml:trace>
</inkml:ink>
</file>

<file path=ppt/ink/ink137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1:27:02"/>
    </inkml:context>
    <inkml:brush xml:id="br0">
      <inkml:brushProperty name="width" value="0.05741" units="cm"/>
      <inkml:brushProperty name="height" value="0.05741" units="cm"/>
      <inkml:brushProperty name="color" value="#F2395B"/>
    </inkml:brush>
  </inkml:definitions>
  <inkml:trace contextRef="#ctx0" brushRef="#br0">61740 18513 383,'-26'-28'38,"9"9"13,10 7 14,10 8 13,6 5 1,3 4-11,4 2-12,2 3-12,2 3-8,1 2-7,1 1-7,1 3-6,1 2-5,1 1-2,1 3-2,1 1-3,1 2-2,3 1-1,1 1-1,3 1-1,1 0-1,2 0-1,2 1 0,2-1-1,1 0 1,-2-2 0,0 0 1,-1-1 0,-1 0 0,0-1-2,1 1-3,-1-1-1,-1 1-1,1 1 0,0 0 0,0 2 0,0 0 2,-1 0 0,-2 1 2,0-1 1,0 1 1,1 4 0,0 3 0,2 3 0,0-1 0,-1-2 0,-2-3 1,0-3-1,-2-3 0,-1-2 0,-3-2-1,-1-1-1,-3-3-1,-1-1-1,-3-2-1,-1-2-2,-3-3 0,-1-1-1,-2-3 1,-3 0-2,-1-2-4,0 1-10,-2 1-9,0 2-11</inkml:trace>
</inkml:ink>
</file>

<file path=ppt/ink/ink137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1:27:06"/>
    </inkml:context>
    <inkml:brush xml:id="br0">
      <inkml:brushProperty name="width" value="0.05842" units="cm"/>
      <inkml:brushProperty name="height" value="0.05842" units="cm"/>
      <inkml:brushProperty name="color" value="#F2395B"/>
    </inkml:brush>
  </inkml:definitions>
  <inkml:trace contextRef="#ctx0" brushRef="#br0">56674 15378 376,'-21'-1'-11,"5"-1"7,5 0 7,5-1 6,3-1 8,3 0 11,4 0 10,2 0 10,3 1 2,2 0-9,2 1-7,1 2-9,3 0-4,2 2-4,1 1-2,3 0-2,0 0-3,1 0 0,-1-2-2,1 0 0,0-1-2,3 0 1,1 0-1,3 0 0,0 0 0,2 0 0,1 0 1,1 0 0,1-1 0,2 0 0,2-2-1,3 0 1,0 0-1,0 0-1,0 1-2,0 2 0,-1 0-1,0 0-1,-1 0 1,-1 0-1,-1 0 0,0 0 1,0 0 0,1 0 0,-1 1 1,0 2 0,0 2 1,0 2 0,0 1-1,-1 0 2,-2-1-1,0 1 0,-1-2 1,-1 1 0,-1-2 0,-1 0 0,-1-2 1,2-1 0,1 0-1,1-1 1,1-1 0,2 0-2,2 0 1,3 0-1,0-2 0,0 0 0,0-3 0,0-2 1,-1-1 0,0 1-2,-1-1 0,-1 1-1,-1-1 0,0 2-1,0 0-1,0 2-1,0 0 1,-1 0 0,-2 0 0,0 0 1,0 1 1,1 0-1,1 2 0,0 1 0,0 0 0,-1-2 0,-3 0 0,-1-1 0,1-1 0,6 2-1,6 0 0,6 2-1,1 0 0,-4 0 0,-4 0 1,-4 0-1,-2 0 0,-2 0-1,0 0 0,-1 0-1,-1 0 0,-2 2 0,0 0 0,-1 2 1,-2-1-1,-1 1-1,-3-1 0,-1 1-2,-1 0 0,-1 0 0,1 0 0,-1 0 0,1-1-1,-1 0 1,1-2-2,-1 0 1,1-1-1,-1 2 1,1 0 1,-1 2 0,0-1 1,-1-1 0,-1 0 0,0-1 0,0-1 2,2 0 1,4 0 3,3 0 2,2 0 1,1 0-1,1 0 0,1 0-1,0 0 0,0 0-2,0 0-1,1 0-2,0 0 1,0 0-1,2 0 1,1 0 0,0 0 0,1 0 1,2 0-1,0 0 1,1 0-1,1 0 0,-1 0 0,0 0-1,-1 0 1,-2 1 0,-2 2 1,-1 0 0,-3 1 0,0-2 1,-1 0 0,-1-2 1,-1 1-1,1-1 1,-1 3 0,0 0-1,0 0 1,-1 0 0,-1-2 1,-1 0-1,0-1 1,1 2 0,1 0 1,1 2 0,0-1-1,2-1 0,1 0 0,1-1 0,-1-1-1,0 0 0,-1 0 0,-1 0 1,-1-1-1,1-1-1,-1 0 0,1-1-2,-1-1 0,0 2 1,1 0 1,-1 2-1,0 0 2,-2 0-1,0 0 0,0 0 1,-3 0 0,0 0 0,-1 0 0,-1 0 0,0 0 0,1 0-1,1 0 0,1 0-1,1 0 0,1 0-1,1 0 0,1 0-1,0 0 0,1 0 0,-1 0 1,0 0 0,1-1 1,-1 0 0,0-2 0,1 0 0,-1 0 1,1 0 0,-1 3 0,0-1 1,1 1 0,-1 0 0,0 0 0,1 0 0,-1 0 0,0-2-1,1 0 0,-1-2 1,0 1-1,1 0 1,-1 2 0,1 1 1,-1-1-1,0-1 0,1 0-2,-1-1-1,-1-1 0,-3 2 0,-3 0 1,-3 2 0,-2 0 1,1 0-1,0 0 1,-1 0 0,2 0 0,3 0 1,3 0 1,3 0 1,0 0 1,-3 0-1,-3 0 0,-3 0-1,-1 0 1,3 0-1,2 0-1,1 0 1,2 0-2,1 0 1,1 0 0,1 0 0,0-1-1,0 0 1,1-2-1,-1 0-1,0 0 1,-1 0-1,-1 1 0,-1 2-1,-2 0 0,-1 0 0,-3 0 0,-1 0-1,-2 0 0,-1 0 2,-1 0 0,-1 0 1,0 0 1,0 0 0,-1 0 1,1 0 0,0 0 0,-1-2 0,1-1 0,0 0-1,0 0 1,1 0-1,1 2 1,1 1-1,1 0 1,1-2-1,1 0 0,2-1 0,-1-1-1,1 2 1,-1 0 0,1 2-1,-1-1 2,1 0 0,-1-2 0,1 0 1,-1-1 0,-1 2 0,-1 0-1,-1 2 0,-1 0 0,1 0-1,0 0 0,-1 0-1,0 0 0,-1 0-2,0 0 0,-2 0-2,0 0-1,-1 0-1,1 0-2,0 0-1</inkml:trace>
</inkml:ink>
</file>

<file path=ppt/ink/ink137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1:27:49"/>
    </inkml:context>
    <inkml:brush xml:id="br0">
      <inkml:brushProperty name="width" value="0.05664" units="cm"/>
      <inkml:brushProperty name="height" value="0.05664" units="cm"/>
      <inkml:brushProperty name="color" value="#F2395B"/>
    </inkml:brush>
  </inkml:definitions>
  <inkml:trace contextRef="#ctx0" brushRef="#br0">74390 1841 388,'-8'-29'6,"2"9"12,0 5 12,2 8 12,1 5 5,0 4 1,2 4 0,0 4-1,1 4-3,0 5-6,0 5-6,0 5-6,0 7-4,-2 10 0,0 10-1,-1 10 0,0 3-3,0-1-2,2-3-3,0-1-4,1 0-1,0 2 0,0 4 0,0 3 0,0 2-2,-2 1-2,0 1-3,-1 1-2,-1 0-2,2 0-3,0 1-1,2-1-2,-1-2-1,0-5-2,-2-5-1,0-5-1,-1-3 1,2-1 0,0 0 2,2-3 0,-1 1 2,0 0-1,-2 0 0,0 0 0,-1-3 0,0-2 0,0-6-1,0-2 0,2-5-1,-1-2-1,2-3-2,0-3-2,1-3 0,-2-3-2,0-3 0,-1-3-2,-2-5-6,0-8-11,-2-8-11,0-8-10</inkml:trace>
</inkml:ink>
</file>

<file path=ppt/ink/ink137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1:27:50"/>
    </inkml:context>
    <inkml:brush xml:id="br0">
      <inkml:brushProperty name="width" value="0.03752" units="cm"/>
      <inkml:brushProperty name="height" value="0.03752" units="cm"/>
      <inkml:brushProperty name="color" value="#F2395B"/>
    </inkml:brush>
  </inkml:definitions>
  <inkml:trace contextRef="#ctx0" brushRef="#br0">73768 1405 586,'-1'-14'4,"-1"3"9,0 2 8,-1 4 9,-2 2 6,0 2 2,-1 2 2,-2 2 3,-1 4-2,-3 5-6,-4 7-7,-2 6-6,-3 4-5,-3 2-2,-3 4-3,-2 3-1,-3 2-5,0 2-4,-2 1-6,-1 3-4,2-1-7,2-4-7,3-4-7,3-3-7,4-6-4,5-4-1,4-5-1,6-4 0</inkml:trace>
</inkml:ink>
</file>

<file path=ppt/ink/ink137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1:27:50"/>
    </inkml:context>
    <inkml:brush xml:id="br0">
      <inkml:brushProperty name="width" value="0.04455" units="cm"/>
      <inkml:brushProperty name="height" value="0.04455" units="cm"/>
      <inkml:brushProperty name="color" value="#F2395B"/>
    </inkml:brush>
  </inkml:definitions>
  <inkml:trace contextRef="#ctx0" brushRef="#br0">74950 1127 493,'8'-6'107,"0"2"-19,0 4-21,-1 3-19,2 2-11,4 3-2,2 3-1,2 4-2,4 1-5,1 3-9,3 1-7,1 2-8,1 3-11,-3 3-13,-2 3-11,-1 3-14,-4-3-9,-3-3-8,-4-5-9,-4-4-7</inkml:trace>
</inkml:ink>
</file>

<file path=ppt/ink/ink137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1:27:51"/>
    </inkml:context>
    <inkml:brush xml:id="br0">
      <inkml:brushProperty name="width" value="0.04883" units="cm"/>
      <inkml:brushProperty name="height" value="0.04883" units="cm"/>
      <inkml:brushProperty name="color" value="#F2395B"/>
    </inkml:brush>
  </inkml:definitions>
  <inkml:trace contextRef="#ctx0" brushRef="#br0">74352 8500 450,'0'16'53,"0"-1"-14,0 1-12,0 0-13,0 1-7,0 3 1,0 3 0,0 3 1,0 1 0,0-1-1,0-1-1,0-1-1,0 0 0,0 1 1,0 1-1,0 1 1,0-1-1,0 0-2,0-2-3,0 0-2,-1 1 0,0 3 1,-2 3 1,0 3 1,-1 1 0,2 0 0,0 1 1,2-1-1,-1-1 0,0 0 0,-2-1 0,0-1-1,0-1 1,0-1 0,2-1 0,0-1-1,1-2 1,-2 0 0,0-1 1,-1 0 0,-1-2 0,2 1 0,0-1 0,2 1-1,0-2 0,0-1 0,0-3-1,0-2 0,0 0 0,0 1 0,0 1 0,0 1 1,0 0-1,0-2 0,0-3 0,0-1-2,0-1-1,0 2-4,0 0-4,0 1-4,0 0-7,2-1-14,0-1-13,2 0-13,-2-2 0,-1-1 14,-2 0 13,-1-2 14,-3-1 11,0-2 6,-2-3 9,0 0 6,2-2 12,6 0 15,6 0 15,6 0 15,2 0 1,1 0-13,0 0-13,-1 0-14,3-2-6,5 0-2,5-3-2,5-2-2,2 0-1,1 2 0,-1 2-2,0 2-1,1 1-1,-1 0-3,0 0-3,1 0-2,-1 1-2,0 2 0,0 2 0,1 2 0,-1 0-1,0-1-1,0 0-2,1-1-2,-1-2 0,0-1 1,0 0 0,1-2 1,-4 0 0,-6 0-1,-5 0 0,-6 0 0,0 1 1,7 0 1,7 2 1,7 0 1,3 0 1,0 0 0,0-2 0,1 0 0,-2-1 0,0 2 1,-2 0 0,1 2 1,-2-1 0,2-1-1,1 0 0,0-1-2,2-1 0,1 0-1,0 0-2,2 0-1,1 0 1,0 0-1,2 0 2,0 0-1,1 0 2,0 0-1,0 0 1,0 0 0,1 0-1,-1 0-1,0 0-1,0 0-2,-2 0 0,0 2 1,-3 0 0,-2 2 2,-1-1 0,-3 1 0,1 0 2,-1 0 1,1-1-1,4 0 0,4-2-1,4 0-2,0-1 0,-3 0 0,-5 0-2,-4 0 1,-1 0-1,0 0 1,2 0 0,1 0 1,0 0 0,0 0 0,0 0 0,1 0-1,-1 0 1,0 0 0,0 0-1,0 0 0,0 0 1,-1 0 0,-2 0 0,0 0 1,0 0 1,1 0-1,0 0 0,2 0-1,0 0 1,1 0-2,-1 0-1,0 0-1,0 0 0,-2 0 1,0 0 0,-1 0 2,-1 0 0,1 0 0,-1 0 1,0 0 0,1 0 0,1 0 0,0 0-1,2 0 0,0 0 0,0 2 1,1 0 2,-1 2 0,-1-1 1,0-1-1,-1 0 0,-1-1 0,-1-1-2,0 0-3,0 0-4,1 0-3,-3 0-2,-2 0 0,-3 0 0,-3 0 0,-2 0-1,-1 0-1,-1 0 0,0 0-1</inkml:trace>
</inkml:ink>
</file>

<file path=ppt/ink/ink137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1:27:52"/>
    </inkml:context>
    <inkml:brush xml:id="br0">
      <inkml:brushProperty name="width" value="0.05063" units="cm"/>
      <inkml:brushProperty name="height" value="0.05063" units="cm"/>
      <inkml:brushProperty name="color" value="#F2395B"/>
    </inkml:brush>
  </inkml:definitions>
  <inkml:trace contextRef="#ctx0" brushRef="#br0">89626 12050 434,'16'1'102,"0"4"-21,2 2-20,1 4-21,2 1-10,1 1-3,3 1-2,2 1-2,-1 1-2,0 0-1,-1-1-2,0 1 0,-3-1-2,-1-1-2,-4-1-2,0 0-1,-2-2-1,-1-1-1,0 0-1,-2-2-1,0 1-2,0 1-1,-1 3-1,1 2-3,-3 1 0,-4-1 0,-6 1 0,-4 0 0,-5 1-2,-6 3-4,-4 3-4,-5 2-4,-9 6-1,-11 8 2,-15 8 1,-12 8 1,0-1 2,13-10 1,13-10 1,12-9 2,8-7-13,3-3-26,3-3-27,3-2-25</inkml:trace>
</inkml:ink>
</file>

<file path=ppt/ink/ink137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1:27:54"/>
    </inkml:context>
    <inkml:brush xml:id="br0">
      <inkml:brushProperty name="width" value="0.05541" units="cm"/>
      <inkml:brushProperty name="height" value="0.05541" units="cm"/>
      <inkml:brushProperty name="color" value="#F2395B"/>
    </inkml:brush>
  </inkml:definitions>
  <inkml:trace contextRef="#ctx0" brushRef="#br0">96534 2001 397,'8'-43'28,"-2"11"2,-1 10 2,0 9 0,-2 9 4,-1 8 3,0 8 4,-1 7 4,-1 10-1,0 11-7,0 10-7,0 12-7,-3 9-3,-4 10 0,-6 10-1,-4 10 0,-1 1-2,1-8-3,2-8-3,3-8-2,1-3-3,4 1-2,2 1-1,4 1-1,0-1-2,-2-3 0,-1-4-1,-2-1-1,-2-3 0,2-1-2,0-1-2,2-1-1,0-1-2,0 2-1,0 2-3,0 0-1,0 0 0,0 1 0,0-1 1,1 1 0,-1-1 1,2-1 1,0-1-1,2-1 1,0 0 0,0 2 1,0 0 0,0 1 0,-1 0-2,0 1-5,-2 0-5,0-1-5,-1 0-2,2-3 1,0-1 0,2-2 1,-1-3 1,-2-4 3,-2-5 1,-2-2 2,0-6 0,-1-4-2,0-5-2,0-5-1</inkml:trace>
</inkml:ink>
</file>

<file path=ppt/ink/ink137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1:27:54"/>
    </inkml:context>
    <inkml:brush xml:id="br0">
      <inkml:brushProperty name="width" value="0.03388" units="cm"/>
      <inkml:brushProperty name="height" value="0.03388" units="cm"/>
      <inkml:brushProperty name="color" value="#F2395B"/>
    </inkml:brush>
  </inkml:definitions>
  <inkml:trace contextRef="#ctx0" brushRef="#br0">96292 1550 649,'-25'11'147,"-1"7"-40,-3 7-40,0 7-40,-4 4-25,-1 2-8,-2 1-10,-2 4-9,2-3-5,4-4-4,5-5-1,5-5-3</inkml:trace>
</inkml:ink>
</file>

<file path=ppt/ink/ink137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1:27:54"/>
    </inkml:context>
    <inkml:brush xml:id="br0">
      <inkml:brushProperty name="width" value="0.04022" units="cm"/>
      <inkml:brushProperty name="height" value="0.04022" units="cm"/>
      <inkml:brushProperty name="color" value="#F2395B"/>
    </inkml:brush>
  </inkml:definitions>
  <inkml:trace contextRef="#ctx0" brushRef="#br0">97250 1131 547,'2'-13'61,"4"3"-5,4 4-7,3 4-7,4 4-3,3 4 0,4 4 0,2 3 0,1 5-4,2 3-8,0 5-9,2 3-9,1 4-11,-1 3-12,1 2-13,-1 3-12,-3 0-1,-4-2 7,-5-3 10,-5-3 8,-3-3-4,-2-3-16,-2-4-15,-2-1-16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2:15:51"/>
    </inkml:context>
    <inkml:brush xml:id="br0">
      <inkml:brushProperty name="width" value="0.02228" units="cm"/>
      <inkml:brushProperty name="height" value="0.02228" units="cm"/>
      <inkml:brushProperty name="color" value="#F2395B"/>
    </inkml:brush>
  </inkml:definitions>
  <inkml:trace contextRef="#ctx0" brushRef="#br0">71446 52750 987,'-14'7'13,"1"-1"-21,3-1-19,1 0-20</inkml:trace>
</inkml:ink>
</file>

<file path=ppt/ink/ink138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1:27:55"/>
    </inkml:context>
    <inkml:brush xml:id="br0">
      <inkml:brushProperty name="width" value="0.04213" units="cm"/>
      <inkml:brushProperty name="height" value="0.04213" units="cm"/>
      <inkml:brushProperty name="color" value="#F2395B"/>
    </inkml:brush>
  </inkml:definitions>
  <inkml:trace contextRef="#ctx0" brushRef="#br0">95697 13097 522,'-2'6'48,"13"-2"1,13-4-1,13-2 1,5-3-4,0 0-9,-1-1-8,-1-2-8,3 1-5,8 1 0,7 0 0,9 2 0,3 0-1,-3 2-1,-1 0-1,-2 2-1,0 0-1,3 0-2,3 0-1,3 0-1,2 0-1,1 2-1,1 0-1,1 2-2,-2 0 0,-2 0-2,-3-1 0,-3 2 0,-2-1-4,-1 3-7,-1 2-5,0 2-6,-3 0-2,-1-2 2,-2 1 3,-2-2 3,-3-1 0,-2 0 0,-4-2-1,-2 0-1,-3-1-2,0 0-2,-1-1-2,-2 1-3,-1-1-2,-3-4-1,-4-2-1,-1-3-1,-6-1 2,-4 2 5,-4 2 5,-6 2 6,-3 0 3,0-2 1,-2-2 0,0-2 1</inkml:trace>
</inkml:ink>
</file>

<file path=ppt/ink/ink138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1:27:55"/>
    </inkml:context>
    <inkml:brush xml:id="br0">
      <inkml:brushProperty name="width" value="0.03621" units="cm"/>
      <inkml:brushProperty name="height" value="0.03621" units="cm"/>
      <inkml:brushProperty name="color" value="#F2395B"/>
    </inkml:brush>
  </inkml:definitions>
  <inkml:trace contextRef="#ctx0" brushRef="#br0">104300 12100 607,'18'14'40,"3"-1"-7,5-2-7,3-2-6,3-1-4,1 0-2,1 0-1,0-1-1,0 1 0,-1 0 4,-4 0 2,0 0 4,-3 0-1,0 1-2,-1 2-4,0 0-2,-3 1-1,-1 0-1,-3 2 1,-1 2 1,-3-1-2,-1-1-3,-2-1-1,-2 0-3,-2-1-2,-2 3 0,-3 2-2,0 1 0,-4 2 0,-2 2-2,-4-1 0,-2 3-1,-6 0-6,-9 2-11,-9 3-11,-8 0-11,-2 0-3,7-5 6,7-5 5,7-4 6,3-4 0,0 1-5,-2 0-6,-1 0-5</inkml:trace>
</inkml:ink>
</file>

<file path=ppt/ink/ink138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1:27:57"/>
    </inkml:context>
    <inkml:brush xml:id="br0">
      <inkml:brushProperty name="width" value="0.04438" units="cm"/>
      <inkml:brushProperty name="height" value="0.04438" units="cm"/>
      <inkml:brushProperty name="color" value="#F2395B"/>
    </inkml:brush>
  </inkml:definitions>
  <inkml:trace contextRef="#ctx0" brushRef="#br0">74300 3974 495,'15'14'55,"-1"-1"-10,-1-2-11,0-2-9,-2-2-6,1-2-1,0-3-1,0 0-1,0-2 0,1 0 0,1 0 0,2 0 1,-1 0-1,1 0-2,0 0-2,0 0-1,0 0 0,1 0-2,1 0 0,1 0-1,1 0 0,1 0 0,1 0 2,1 0-1,1-1 0,-1-1-3,1 0-3,-1-1-3,1-2-2,1 0 2,1-1 1,1-2 0,0 0 1,-1-2 1,-1 0-1,-1-1 1,0-1 0,-1 1 0,1-1 0,-1 0 0,0 1 0,-1 1 0,-1 0 0,0 2-1,-3 0 0,1-2 0,-2 0 0,-1-1 0,0-2 0,-1 0 0,1-1 0,0-1 0,-1-1 0,-1-1 0,-1-2 0,0 1 0,-2-2 0,1 0 0,0 1 0,0-1 0,0 0-1,1-1 0,1-1-1,2-1 1,-1-1-2,1-1 1,0-1-1,-1-1-1,1 0 0,2-1-1,0 1 0,1 0-2,0-2 0,-1-1-2,-1-3 0,-1-1 0,0-2-2,0 0 0,-1-2 0,1-1-1,0-1 0,0-2 0,-1-2 0,1-2 0,-2 1 1,-1 4 1,-2 4 1,-3 5 2,0 0 1,-3 3 1,1 0 1,-2 1 1,0 2 1,0 3 2,0 3 1,0 3 3,-1 1 0,0 1 2,-2-1 2,0 0 0,-1 1 1,0 1-1,0 1-1,0 0-2,0 1 0,0-3-1,0-2 1,0-1-1,1-3-1,2 0-3,2-1-2,2 0-2,0-2-1,-1 2-1,-1 1 1,0 1-1,-2 1 1,0-1 2,-2 1 1,0-1 3,0 0 0,2 1 0,2-1 0,2 1-1,0 0 0,-1 2 0,0 3 1,-2 1-1,1 1 1,0-2-1,1 0 0,2-1 0,1-1-2,1-1-2,3-1-3,2-1-3,0 0 0,1 2 0,0 3 2,-1 1 0,1 1 1,2-2 1,0 0 1,1-1 1,0 0-1,1 1 1,0 1-1,-1 0 0,2 2 1,0 1 3,0 0 3,3 2 3,-1 0 1,1 1 1,-1-1-1,1 0 0,-1 0-1,1 2-1,-1 1-2,1 0-1,-1 1-1,1-2 0,-1 0-1,1-1-1,0-1 0,3 2 0,1 1 0,3 0 1,-1 1-1,0 1 2,-1-1 1,-1 0 0,0 0 1,-1 2-1,0 0-1,1 2-1,-1 0 0,-1 0 0,-1 0 0,-1 0 0,-1 0-1,-1 0 1,-1 0-1,-1 0 0,0 0-1,-1 2 1,1 0-1,0 2 1,-1-1-1,1-1 0,-1 0 1,1-1-1,-2-1 0,-1 2 0,-2 0 1,-2 1-1</inkml:trace>
</inkml:ink>
</file>

<file path=ppt/ink/ink138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1:28:00"/>
    </inkml:context>
    <inkml:brush xml:id="br0">
      <inkml:brushProperty name="width" value="0.06296" units="cm"/>
      <inkml:brushProperty name="height" value="0.06296" units="cm"/>
      <inkml:brushProperty name="color" value="#F2395B"/>
    </inkml:brush>
  </inkml:definitions>
  <inkml:trace contextRef="#ctx0" brushRef="#br0">97850 4928 349,'24'-7'69,"-1"1"-13,1 0-14,-1 2-14,2-1-8,1 0-1,2-1-3,3-2-2,1 1-1,0 1-2,2 0-2,1 2-2,-1 0 0,-1 2 0,-3 0-1,-1 2 1,-3 0-1,-2 0-1,-2 0 0,-1 0-1,0 0-1,3 2 2,3 0 0,3 2 1,-1 0 0,-3 2 0,-5 0-2,-3 1 1,-3 1-1,-1 2 1,-1 0 0,0 2 1,-2-1 0,-1 1-1,-1 0 0,0 0-1,-2 1 1,-1 5 0,0 3 3,-2 5 0,0 1 1,-2-1 0,0-1 0,-2-1-1,1-1 0,0 1 0,2-1-1,0 1 0,1-2-1,2-1-1,0-3-1,2-1-2,-1-2 0,-1 0 0,-1 1-1,0 0 0,-1 0-1,0 1 1,0 1-1,0 1 1,-1 1 1,-1-1-1,0 1 0,-1 0 1,-1-1-1,0 1 1,0-1 0,0 1 1,0-1-1,0 1 1,0 0-1,0-1 1,0 0-1,0-1 0,0 0 0,0-2 0,0 0-1,0 1 0,0 1 0,0 1 0,0 1 0,0 0 0,0-1 0,0 1 1,-1 0-1,-1 1 1,0 1 0,-1 1 1,-1 0 0,2-1 0,0-1 0,2-1 1,0-1-1,0 1 1,0 0-1,0-1 0,0 0 0,0-1-1,0 0-1,0-2 1,0 0-2,2-1 1,0 1 0,2-1-1,0 0 1,2 1-1,0 0 0,1-1 0,2 2-1,2 3 2,2 3 0,1 3 0,2 0 1,2-3 0,0-3 0,1-2 1,0-4-1,-1-1 0,-1-2-1,0-2 0,-2-2-1,1 1 0,0 0 0,-1 0-1,2 0 0,3 2-1,3 0-1,4 1-2,-2 0 1,-2-1-1,-2 0-1,-4-2 0,-1 0 0,3 0 0,2 0 0,1 0 0,1-2-2,-1-1 0,-1-2-2,-1-2-2,0-1 0,-1 0 2,0 0 1,1 0 1,-1 0 1,1 0 1,-1 0 0,1 0 0,0 0 1,-1 0 0,1 0 2,0 0 0,0 0 1,1 0-1,1 0-1,1 0 0,0 1-1,1 0 0,-1 2-2,1 0 0,0 1-2,-1 0 0,1 0-1,-1 0 0,-1-1-3,-3-1-3,-3 0-2,-2-1-3</inkml:trace>
</inkml:ink>
</file>

<file path=ppt/ink/ink138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1:28:03"/>
    </inkml:context>
    <inkml:brush xml:id="br0">
      <inkml:brushProperty name="width" value="0.02204" units="cm"/>
      <inkml:brushProperty name="height" value="0.02204" units="cm"/>
      <inkml:brushProperty name="color" value="#00BFF3"/>
    </inkml:brush>
  </inkml:definitions>
  <inkml:trace contextRef="#ctx0" brushRef="#br0">64104 7488 998,'-12'-75'2,"5"24"-16,6 21-15,6 23-16</inkml:trace>
</inkml:ink>
</file>

<file path=ppt/ink/ink138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1:28:05"/>
    </inkml:context>
    <inkml:brush xml:id="br0">
      <inkml:brushProperty name="width" value="0.05061" units="cm"/>
      <inkml:brushProperty name="height" value="0.05061" units="cm"/>
      <inkml:brushProperty name="color" value="#00BFF3"/>
    </inkml:brush>
  </inkml:definitions>
  <inkml:trace contextRef="#ctx0" brushRef="#br0">32753 27790 434,'-16'0'0,"1"2"0,-1 0 0,0 2 0,2-1 3,1-2 5,2-2 5,2-2 5,2-2 4,0 0 1,2-1 1,1-2 1,-2 2 2,-4 0-1,-4 4 2,-3 1 0,-2 0-1,2 0-4,2-2-3,3 0-4,5-2 2,10-2 8,10-2 7,9 0 8,6-3-1,1 2-9,1 1-10,1 0-9,0 2-6,1 1-2,-1 0-2,0 2-2,-1 0-1,0 2 0,-1 0-1,-1 2 0,-1 0-1,1 0 0,-1 0 1,1 0-1,-1 0 0,-1 2 1,-1 0 1,-1 2 0,-1 0 0,1 0 1,-1-1-1,1 2 0,-1-2 0,1-1-1,-1 0 0,1-2 0,0 0-1,-1 0 1,1 0 1,-1 0-1,-1 0 1,0 0 1,-1 0 1,-1 0 0,-1 1 0,-1 0-1,0 2 0,-2 0-2,0 1 0,-1 0-1,1 0 0,0 0 0,0-1-3,1-2-2,1-2-4,1-2-2,-3-1-2,-8 0 3,-8 0 0,-8 0 3,-6 0 0,-6 0-1,-3 0 0,-6 1 0,-4-1-1,-3 2-2,-3 0-1,-2 2-2,-4 0 0,0 0 1,-3 0 1,-2 0 0,0 1 3,0 3 1,2 4 3,0 2 2,2 2 2,2 0 3,2-1 3,2 0 2,2 0 2,3-2 0,4-2 1,3-2 1,2-2 1,2 1 1,4 0 2,3 0 2,4-2 3,5-4 7,4-4 7,6-3 6,5-2-1,7 2-7,7 2-7,7 2-8,6 1-4,3 0-2,3 1-2,5 0-1,3-2-2,2 2 2,2-1-1,2 0 2,0 0-1,0 0-1,-2 0-1,0 0-1,-2 1-1,-2 0-1,-3 2 0,-1 0-2,-3 2-1,-6 0-2,-4 2-1,-5 0-3,-3 2 0,-1 0-2,-1 1-1,0 2-2</inkml:trace>
</inkml:ink>
</file>

<file path=ppt/ink/ink138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1:28:08"/>
    </inkml:context>
    <inkml:brush xml:id="br0">
      <inkml:brushProperty name="width" value="0.05909" units="cm"/>
      <inkml:brushProperty name="height" value="0.05909" units="cm"/>
      <inkml:brushProperty name="color" value="#00BFF3"/>
    </inkml:brush>
  </inkml:definitions>
  <inkml:trace contextRef="#ctx0" brushRef="#br0">88138 31390 372,'-8'-7'1,"0"2"2,0 2 3,0 2 1,1 0 6,-1 0 5,0-2 7,0 0 7,-1 0 2,-4 0-5,-2 2-2,-3 0-4,-1 1-3,1-2-2,1 0-4,1-1-2,0-1-1,2 0-1,1 0-1,1 0-1,2-1 2,6-2 5,4-1 4,6-2 4,6-1 1,7 4-3,9 3-4,7 2-3,5 2-2,2 0-1,2 0-1,2 0-1,3 0-2,2 0-2,4 0-3,2 0-2,1 1-2,-2 0 1,1 2 0,-2 0-1,-2 0 1,-4 0 0,-4-2 0,-3 0 0,-6-1 1,-4 2 0,-5 0 0,-5 2 0,-8-1 0,-8-1-3,-12 0-1,-8-1-3,-8-2-1,-3-1 0,-4 0 0,-5-1 0,-3-2-2,-4 0-4,-4-2-4,-4 0-4,-1 0 0,2 2 4,2 3 3,3 1 4,1 0 2,5-1 1,4 0 2,4-1 1,0-1 3,-1 2 2,-3 0 4,-1 2 3,2 0 2,5 0 2,7 0 1,5 0 1,7 0 1,6 0 2,8 0 1,6 0 0,8 0-1,7 2-5,8 0-6,8 2-4,5-1-4,2-1 2,2 0-1,2-1 1,-1-1 1,-3 2 0,-3 0 1,-2 1 1,-4 1 0,-6 0-2,-4 0 0,-5 0-2,-10-1-1,-18 0 1,-16-2-1,-17 0 0,-10-1-1,-6 2-2,-4 0-1,-5 2-3,-2-1 0,1 2 0,1-2 0,1 1 0,2-2 1,4 1 2,4-1 3,4-2 2,4 0 3,5 0 3,5 0 3,6 0 4,9 0 2,18-2 5,16-1 4,17 1 5,11-1-1,6 0-4,5 2-4,7 1-3,2-1-4,-3-1 0,-1 0-3,-2-1-1,-5 0-2,-3 2-2,-6 2-2,-4 2-3,-5 0-1,-6-1-2,-4 0 0,-4-1-2,-8-1-1,-9 1-2,-9 2-3,-8 0-1,-7 0-1,-5 1 2,-5 0 0,-4 0 2,-5 0 1,-3 0-1,-3 0 2,-2 0-1,-1-2 1,-1-1 2,0-2 2,0-1 1,1-2 2,3 0 1,4 0 1,2 0 2,4 0 2,5 0 3,5 0 3,5 1 2,11-1 3,14 1 2,17-2 3,15 2 1,10-1 1,6 2-2,4 0-3,5 2-3,3 0-1,0 2-2,-2 0-1,2 2-2,-3 0-3,-3 1-1,-4 1-4,-4 1-1,-5 0-3,-4-2-1,-5-2-2,-5-2-1,-9-2-11,-11-2-18,-12-2-19,-12-2-19,-5 0-7,0 1 4,2 1 5,1 1 3</inkml:trace>
</inkml:ink>
</file>

<file path=ppt/ink/ink138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1:28:15"/>
    </inkml:context>
    <inkml:brush xml:id="br0">
      <inkml:brushProperty name="width" value="0.05459" units="cm"/>
      <inkml:brushProperty name="height" value="0.05459" units="cm"/>
      <inkml:brushProperty name="color" value="#00BFF3"/>
    </inkml:brush>
  </inkml:definitions>
  <inkml:trace contextRef="#ctx0" brushRef="#br0">5816 29789 403,'-10'-5'37,"-4"6"6,-4 6 4,-3 6 5,-5 7-3,-3 10-9,-4 11-10,-4 9-10,-3 5-6,-1 1-3,-1 2-2,1-1-4,-1-1-1,2-5-1,1-4-2,3-5-2,3-6 1,4-6 0,3-5 0,5-7 1,8-4 0,16-2 2,14-4 2,15-3 1,7-2-1,2-4 0,1-2-2,0-3-2,1-2 0,-2 2-2,-1 1 1,0 0-2,-2 2 2,-4 0 0,-2 2 2,-3 0 0,-3 1 3,-5 0 0,-3 0 3,-4 0 1,-4-2 3,-3-6 8,-3-4 7,-2-5 6,-4-4 0,-2-1-9,-3-3-8,-3-1-8,-2-2-7,0-3-7,0-1-6,0-2-6,1-2-5,1 2-7,0-1-5,2 0-6,2-1-4,2-1 0,4 0-2,2-2 0,3 3-2,0 7 1,1 7-2,2 7 1</inkml:trace>
</inkml:ink>
</file>

<file path=ppt/ink/ink138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1:28:15"/>
    </inkml:context>
    <inkml:brush xml:id="br0">
      <inkml:brushProperty name="width" value="0.05167" units="cm"/>
      <inkml:brushProperty name="height" value="0.05167" units="cm"/>
      <inkml:brushProperty name="color" value="#00BFF3"/>
    </inkml:brush>
  </inkml:definitions>
  <inkml:trace contextRef="#ctx0" brushRef="#br0">7796 28700 425,'0'16'129,"0"1"-28,0 1-27,0 2-28,0 2-14,0 6 1,0 6 1,0 7 1,-1 6-3,-1 7-7,0 9-7,-1 7-6,-1 5-8,-1 1-9,-2 1-8,0 1-7,1-4-6,1-8-2,2-8-1,2-7-2,1-7-4,2-7-6,0-8-5,2-5-6</inkml:trace>
</inkml:ink>
</file>

<file path=ppt/ink/ink138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1:28:15"/>
    </inkml:context>
    <inkml:brush xml:id="br0">
      <inkml:brushProperty name="width" value="0.03997" units="cm"/>
      <inkml:brushProperty name="height" value="0.03997" units="cm"/>
      <inkml:brushProperty name="color" value="#00BFF3"/>
    </inkml:brush>
  </inkml:definitions>
  <inkml:trace contextRef="#ctx0" brushRef="#br0">8100 30487 550,'0'-16'8,"0"2"15,0 1 16,0 1 16,0 0 5,2 0-4,0 1-4,2 0-5,2-1-6,5 1-10,5-1-9,6 0-8,1 1-12,-2 2-14,0 3-14,-1 1-13,-2 1-11,-1 2-10,-2 0-9,-2 2-9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2:16:04"/>
    </inkml:context>
    <inkml:brush xml:id="br0">
      <inkml:brushProperty name="width" value="0.04962" units="cm"/>
      <inkml:brushProperty name="height" value="0.04962" units="cm"/>
      <inkml:brushProperty name="color" value="#F2395B"/>
    </inkml:brush>
  </inkml:definitions>
  <inkml:trace contextRef="#ctx0" brushRef="#br0">21161 38341 443,'-7'-7'6,"0"4"13,2 3 13,1 2 13,0 4 2,2 6-6,0 4-8,2 5-6,0 4-6,0 1-2,0 2-5,0 3-3,-1 0-2,0 2-3,-2 1-1,0 1-3,-2-2-1,0-2 1,-1-4 0,-1-1 1,-1-4-1,2-3-2,0-3-3,2-3-3,5-7-6,10-12-6,9-12-9,11-11-7,2-6-1,-2 1 5,-3 2 5,-3 0 6,-3 4 5,-5 4 4,-4 5 5,-3 5 5,-3 4 8,-2 6 9,-2 4 11,-2 6 10,-1 3 2,0 3-6,0 3-4,0 4-6,-1 0-5,0 0-2,-2 0-5,0 1-2,-1-1-4,2-3-2,0-1-4,2-2-2,0-2-3,0 1-4,0 0-4,0 0-4,1-4-5,4-7-6,2-6-6,4-7-6,1-8-1,3-7 5,2-9 3,1-6 5,1-4 3,-1-2 2,0 1 2,-2 0 2,0 3 4,-1 4 5,1 5 6,0 6 5,-1 3 6,-1 2 5,-1 4 6,0 3 5,-2 4 3,1 3 3,0 4 0,0 4 3,0 2-1,1 2 0,1 0-3,0 2 0,2 1-2,0 6-3,0 2-2,-1 5-3,1 3-1,0 3 2,-1 3 0,1 3 1,-2 2 0,-1 2-3,-2 3-2,-2 1-3,-2 1-1,-2 0 0,-3 0 0,0 0 0,-5 0-2,-2 2-2,-5 0-4,-4 2-3,-2-2-2,-1-2-5,-1-3-3,-1-3-3,0-4-4,2-5-3,3-5-5,1-5-2,0-5-2,0-4 4,0-6 2,-2-4 2,0-6 0,3-7-3,1-7-4,2-7-3,2-5-1,2-1 1,2-2 2,2-2 2,2 0 2,0 4 6,2 2 5,0 3 5,2 4 4,0 4 1,1 4 4,2 3 1,-3 7 11,-2 10 20,-6 10 18,-2 10 20,-5 6 2,-2 2-13,-3 4-13,-3 2-15,-3 3-9,-1-1-6,-3 0-6,-1 0-6,-1-1-9,3-5-13,1-3-13,3-5-12,1-4-7,2-5-1,2-4-2,3-6-2,1-3 3,2-4 6,2-2 6,3-3 6</inkml:trace>
</inkml:ink>
</file>

<file path=ppt/ink/ink139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1:28:16"/>
    </inkml:context>
    <inkml:brush xml:id="br0">
      <inkml:brushProperty name="width" value="0.06144" units="cm"/>
      <inkml:brushProperty name="height" value="0.06144" units="cm"/>
      <inkml:brushProperty name="color" value="#00BFF3"/>
    </inkml:brush>
  </inkml:definitions>
  <inkml:trace contextRef="#ctx0" brushRef="#br0">9142 28165 358,'0'-70'63,"0"18"-3,0 18-4,0 17-5,0 14-1,0 8-1,0 9 0,0 10 0,0 7-3,0 10-5,0 9-6,0 8-5,-1 11-5,0 13-6,-1 12-7,-1 13-5,-1 12-10,0 9-10,0 10-12,1 9-10,0 6-9,3 1-4,4 1-4,2 2-4,2-16-4,-1-30-2,1-30-2,0-30-2</inkml:trace>
</inkml:ink>
</file>

<file path=ppt/ink/ink139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1:28:16"/>
    </inkml:context>
    <inkml:brush xml:id="br0">
      <inkml:brushProperty name="width" value="0.03745" units="cm"/>
      <inkml:brushProperty name="height" value="0.03745" units="cm"/>
      <inkml:brushProperty name="color" value="#00BFF3"/>
    </inkml:brush>
  </inkml:definitions>
  <inkml:trace contextRef="#ctx0" brushRef="#br0">9950 29589 587,'2'-21'79,"6"6"-7,4 3-7,5 6-8,5 2-8,5 0-11,4 0-11,6 1-9,1 0-10,-2 3-10,-1 4-9,-3 2-9,-4 2-6,-2 2-3,-4 0-1,-5 1-3,-2-1-5,-4 1-9,-3-2-8,-2 0-8</inkml:trace>
</inkml:ink>
</file>

<file path=ppt/ink/ink139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1:28:16"/>
    </inkml:context>
    <inkml:brush xml:id="br0">
      <inkml:brushProperty name="width" value="0.04549" units="cm"/>
      <inkml:brushProperty name="height" value="0.04549" units="cm"/>
      <inkml:brushProperty name="color" value="#00BFF3"/>
    </inkml:brush>
  </inkml:definitions>
  <inkml:trace contextRef="#ctx0" brushRef="#br0">9980 31350 483,'-37'0'124,"19"0"-16,20 0-18,20 0-15,12 0-18,6 0-18,6 0-18,6 0-18,1 0-17,-3 0-16,-3 0-14,-2 0-17,-6 1-7,-8 2 0,-7 1-2,-8 3 1</inkml:trace>
</inkml:ink>
</file>

<file path=ppt/ink/ink139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1:28:17"/>
    </inkml:context>
    <inkml:brush xml:id="br0">
      <inkml:brushProperty name="width" value="0.0393" units="cm"/>
      <inkml:brushProperty name="height" value="0.0393" units="cm"/>
      <inkml:brushProperty name="color" value="#00BFF3"/>
    </inkml:brush>
  </inkml:definitions>
  <inkml:trace contextRef="#ctx0" brushRef="#br0">13450 26214 559,'22'-22'38,"-1"5"-11,-3 3-12,-1 4-11,2 1 5,7-1 21,7-3 21,7-1 21,2 0 2,0 3-18,-2 2-18,0 4-17,-3 2-16,-2 2-10,-3 2-12,-3 2-11,-4 4-5,-7 7 3,-5 7 2,-6 7 3,-4 0 2,-2-4 3,-2-5 2,-2-4 3,-2-4-5,-2 2-12,-2 1-11,-1 2-12</inkml:trace>
</inkml:ink>
</file>

<file path=ppt/ink/ink139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1:28:17"/>
    </inkml:context>
    <inkml:brush xml:id="br0">
      <inkml:brushProperty name="width" value="0.05124" units="cm"/>
      <inkml:brushProperty name="height" value="0.05124" units="cm"/>
      <inkml:brushProperty name="color" value="#00BFF3"/>
    </inkml:brush>
  </inkml:definitions>
  <inkml:trace contextRef="#ctx0" brushRef="#br0">13610 27700 429,'-21'8'29,"6"2"14,7 0 12,5 1 12,3 6 1,2 11-12,0 11-13,2 10-11,-2 8-8,-2 6-1,-4 3-1,-2 6-1,-3 3-3,0 1-3,-1 1-4,-1 1-3,0-2-2,4-6 0,2-3 0,4-7-1,1-5 0,2-6-1,0-7-2,2-8-1,1-5 0,6-5-2,2-5 0,5-4-1,2-5-2,3-1-4,1-2-3,2-2-4,2-2-3,3-2-2,1-2-2,3-2-3,-1-2-1,0-2-1,-1-2-1,-1-1 0,-3-2 1,0 0 2,-3 0 3,-1 1 3,-4-1-5,-3 2-11,-4 1-10,-4 0-12</inkml:trace>
</inkml:ink>
</file>

<file path=ppt/ink/ink139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1:28:17"/>
    </inkml:context>
    <inkml:brush xml:id="br0">
      <inkml:brushProperty name="width" value="0.03841" units="cm"/>
      <inkml:brushProperty name="height" value="0.03841" units="cm"/>
      <inkml:brushProperty name="color" value="#00BFF3"/>
    </inkml:brush>
  </inkml:definitions>
  <inkml:trace contextRef="#ctx0" brushRef="#br0">13932 29524 572,'-19'-22'96,"9"5"-17,8 4-16,10 3-17,8 1-12,9 0-6,9-1-7,8 0-8,6-1-2,5 4 1,4 2 0,4 4 1,-5 1-17,-11 0-32,-12 0-33,-11 0-33</inkml:trace>
</inkml:ink>
</file>

<file path=ppt/ink/ink139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1:28:18"/>
    </inkml:context>
    <inkml:brush xml:id="br0">
      <inkml:brushProperty name="width" value="0.04074" units="cm"/>
      <inkml:brushProperty name="height" value="0.04074" units="cm"/>
      <inkml:brushProperty name="color" value="#00BFF3"/>
    </inkml:brush>
  </inkml:definitions>
  <inkml:trace contextRef="#ctx0" brushRef="#br0">16000 29873 540,'18'-2'149,"3"-2"-35,5-4-33,3-2-35,3-1-20,0 1-5,2 0-7,0 2-6,2 0-7,3 1-9,1 0-7,2-1-8,0 0-9,-4 0-8,-3 0-9,-2 0-8,-5 1-3,-5 1 3,-6 0 3,-6 2 4</inkml:trace>
</inkml:ink>
</file>

<file path=ppt/ink/ink139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1:28:18"/>
    </inkml:context>
    <inkml:brush xml:id="br0">
      <inkml:brushProperty name="width" value="0.03299" units="cm"/>
      <inkml:brushProperty name="height" value="0.03299" units="cm"/>
      <inkml:brushProperty name="color" value="#00BFF3"/>
    </inkml:brush>
  </inkml:definitions>
  <inkml:trace contextRef="#ctx0" brushRef="#br0">16583 30241 666,'-6'7'41,"4"-2"2,4-3 1,4 0 2,3-2-3,3 0-6,4 0-6,2 0-7,2-3-7,1-2-9,1-5-9,1-4-9,-1 0-8,2-2-8,-1 0-7,1 0-9,-3 3-4,-3 2-3,-4 2-3,-4 4-2</inkml:trace>
</inkml:ink>
</file>

<file path=ppt/ink/ink139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1:28:18"/>
    </inkml:context>
    <inkml:brush xml:id="br0">
      <inkml:brushProperty name="width" value="0.04465" units="cm"/>
      <inkml:brushProperty name="height" value="0.04465" units="cm"/>
      <inkml:brushProperty name="color" value="#00BFF3"/>
    </inkml:brush>
  </inkml:definitions>
  <inkml:trace contextRef="#ctx0" brushRef="#br0">16846 28044 492,'-2'-16'3,"-2"-2"4,-4 0 5,-1 0 5,-1 2 8,3 8 13,2 8 12,4 8 12,2 8 1,2 11-10,2 9-10,2 10-11,-1 10-6,-1 11-4,-3 11-3,-1 11-3,-1 6-4,0 2-6,0 2-4,0 2-7,0 1-7,0 0-12,0 3-11,0 0-11,1 0-7,0 1-2,2 0-1,0 0-3,0-11 5,0-20 10,-2-20 9,0-22 10,-1-10 6,2-3 0,0-1 1,2-2 0</inkml:trace>
</inkml:ink>
</file>

<file path=ppt/ink/ink139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1:28:19"/>
    </inkml:context>
    <inkml:brush xml:id="br0">
      <inkml:brushProperty name="width" value="0.03723" units="cm"/>
      <inkml:brushProperty name="height" value="0.03723" units="cm"/>
      <inkml:brushProperty name="color" value="#00BFF3"/>
    </inkml:brush>
  </inkml:definitions>
  <inkml:trace contextRef="#ctx0" brushRef="#br0">16595 30450 590,'-17'10'62,"0"5"-4,-1 5-4,-1 6-3,-1 3-7,-2 3-9,-3 5-8,-1 5-9,-1 0-5,3-2 0,1-2 2,4-2-1,0-4-9,2-6-18,3-5-20,1-6-18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2:10:44"/>
    </inkml:context>
    <inkml:brush xml:id="br0">
      <inkml:brushProperty name="width" value="0.05375" units="cm"/>
      <inkml:brushProperty name="height" value="0.05375" units="cm"/>
      <inkml:brushProperty name="color" value="#00BFF3"/>
    </inkml:brush>
  </inkml:definitions>
  <inkml:trace contextRef="#ctx0" brushRef="#br0">36498 3461 409,'-28'-35'2,"7"7"3,7 9 5,6 7 3,7 5 8,4 0 10,5 2 11,6 1 11,2 0 1,-1 3-9,1 2-8,0 3-10,0 0-4,1 1-4,1 2-1,1 0-4,1 1-1,-1 2-1,1 0-2,0 1-1,-1 1-1,1 0 0,-1-1 2,1 1-1,0 0 0,3 0-3,1-1-3,3 1-3,1-1-1,0-2 1,2-2-1,1-2 0,1-2 0,2 1 1,3 0-1,1 0 1,1-1 0,-2 0 1,0-2 1,-1 0 0,-2-1 2,0 0-1,-1 0 0,-1 0 1,0 0 0,-1 2-1,0 0 1,1 2 0,-1-1-1,2-1 0,1 0 0,1-1-1,-1-1 0,0 0 0,-1 0 0,-1 0-1,0-2 0,1-2 0,1-4 0,1-2 0,0-2-1,0 1 0,0-1 0,1 0 0,-1-1-1,0-1 0,0-3 0,1-1 0,-2-2 1,1 0 0,1 1 0,-1-1 2,-1 0-1,-1 1-1,-3-1 0,-2 1 0,-1 0 0,-1 1-1,-1 0 0,-1 2 0,0-1 0,-1-1 0,1-3 0,0-1 0,-2-1 0,0 1 0,-1 1 0,0 1 1,-2 1-1,-1 1 1,-1 0 0,-1 2-1,-1 1 1,-2 1 1,-3 1-1,-1 1 1,-1-3 1,-2-4 2,-1-5 1,0-5 2,-2-1 0,-2 2-2,-2 2 0,-2 2-2,-2 0-2,-2-1-2,-2-1-4,-1-1-3,-2-1-1,0 1 0,0 0 0,1-1 0,-2 1 0,-2 1 0,-2 1 1,-1 2 0,-3-1 0,0 1 0,-1-1-1,0 1-1,-3-1 1,-2 1 0,-1-1 2,-2 1 1,-3-1 0,-3 2 1,-3 1 0,-2 1 0,-3 1 0,-1-1 2,0 0 1,-1 1 1,-1 1 1,-2 3 0,0 2 1,-2 4 1,0 2 0,-2 0 1,0 2 0,-1 1 1,0 0-1,4 0 0,2 0-1,4 0-1,-2 1-1,-2 2 1,-5 2-1,-4 2 1,-3 2-1,0 4 2,-1 2 0,-1 3 1,2 1 0,8-1 1,6 0-1,8-2 1,2 0-1,1 1 1,1 2 1,-2 0 0,2 1 0,2 3-1,1 2 1,3 1-1,1 3 0,1 1 1,1 2 1,1 3 0,2-1-1,3-3-1,3-4-2,3-1-3,-1 1 1,-4 10-1,-4 9 1,-3 8 1,-1 1-1,3-8 1,3-7-1,3-9 0,1-1-1,-2 5 1,0 4-1,-1 5-1,0 2 1,3-2 0,1-1 0,3-3 1,1-1-1,4 0 0,2 1 0,4-1 0,3-1-1,4 0 1,4-1 0,3-1 0,6-1 0,5-1 2,7-2 0,5 1 2,5-4-1,4-2-1,4-3 0,4-2-1,3-4-2,0-1-3,1-2-3,2-2-3,1-2-3,2-1-5,4-1-5,4 0-5,1-2-5,2 0-3,3-2-4,1 0-4,-5-2 0,-14 0 8,-14-2 5,-14 0 7,-6-1 2,-1 0-3,1 0-2,-1 1-3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2:16:04"/>
    </inkml:context>
    <inkml:brush xml:id="br0">
      <inkml:brushProperty name="width" value="0.04018" units="cm"/>
      <inkml:brushProperty name="height" value="0.04018" units="cm"/>
      <inkml:brushProperty name="color" value="#F2395B"/>
    </inkml:brush>
  </inkml:definitions>
  <inkml:trace contextRef="#ctx0" brushRef="#br0">22250 39683 547,'21'-6'39,"-3"4"-7,-4 4-5,-4 4-6,0 5 1,7 5 8,6 7 8,5 5 8,2 2 2,-1-2-5,-3-2-5,-1-1-5,3 1-9,9 5-12,8 5-13,9 4-11,3 0-10,-3-6-10,-2-6-10,-4-5-9,-5-5-5,-7-3-2,-9-3-3,-7-2-1</inkml:trace>
</inkml:ink>
</file>

<file path=ppt/ink/ink140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1:28:19"/>
    </inkml:context>
    <inkml:brush xml:id="br0">
      <inkml:brushProperty name="width" value="0.04603" units="cm"/>
      <inkml:brushProperty name="height" value="0.04603" units="cm"/>
      <inkml:brushProperty name="color" value="#00BFF3"/>
    </inkml:brush>
  </inkml:definitions>
  <inkml:trace contextRef="#ctx0" brushRef="#br0">17600 31000 477,'22'0'57,"-3"2"2,-3 0 1,-2 2 1,-1 1-2,3 1-3,3 3-6,3 2-4,1 1-8,0 0-14,1-2-12,-1 2-12,-1 0-22,-3 1-29,-3 1-30,-2 2-29</inkml:trace>
</inkml:ink>
</file>

<file path=ppt/ink/ink140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1:28:19"/>
    </inkml:context>
    <inkml:brush xml:id="br0">
      <inkml:brushProperty name="width" value="0.04407" units="cm"/>
      <inkml:brushProperty name="height" value="0.04407" units="cm"/>
      <inkml:brushProperty name="color" value="#00BFF3"/>
    </inkml:brush>
  </inkml:definitions>
  <inkml:trace contextRef="#ctx0" brushRef="#br0">19382 30313 499,'-19'0'57,"9"0"8,8 0 6,10 0 7,7-1-4,6-1-14,8 0-16,7-1-14,5 0-13,2-1-13,3 0-11,4 0-12,-4 0-17,-9 1-21,-8-1-20,-8 0-22</inkml:trace>
</inkml:ink>
</file>

<file path=ppt/ink/ink140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1:28:20"/>
    </inkml:context>
    <inkml:brush xml:id="br0">
      <inkml:brushProperty name="width" value="0.04272" units="cm"/>
      <inkml:brushProperty name="height" value="0.04272" units="cm"/>
      <inkml:brushProperty name="color" value="#00BFF3"/>
    </inkml:brush>
  </inkml:definitions>
  <inkml:trace contextRef="#ctx0" brushRef="#br0">21050 26841 515,'26'-2'12,"5"0"26,5-3 25,4-2 25,3-1 3,3 1-18,2 0-18,3-1-19,-2 0-16,-2 2-11,-4 1-14,-3 1-12,-3 2-4,-6 5 3,-4 6 2,-4 4 4</inkml:trace>
</inkml:ink>
</file>

<file path=ppt/ink/ink140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1:28:20"/>
    </inkml:context>
    <inkml:brush xml:id="br0">
      <inkml:brushProperty name="width" value="0.0556" units="cm"/>
      <inkml:brushProperty name="height" value="0.0556" units="cm"/>
      <inkml:brushProperty name="color" value="#00BFF3"/>
    </inkml:brush>
  </inkml:definitions>
  <inkml:trace contextRef="#ctx0" brushRef="#br0">21599 27950 395,'-14'8'54,"3"0"3,2 0 5,4-1 4,2 5-4,0 8-11,2 7-10,0 8-12,0 6-5,-4 2-1,-2 4 1,-3 3-1,-1 1-2,0 4-3,2 3-3,1 4-3,0 3-2,2 3-4,0 5-1,2 3-4,1-2-1,2-7-4,2-9-2,2-7-3,1-7 0,2-6 0,0-6 3,2-5 0,1-6-1,5-3-3,4-4-5,3-4-5,6-4-3,7-3-4,6-2-5,7-4-3,3-2-3,0-5 3,-1-4 0,-2-4 2,-2-2 2,-4-3 4,-4-1 3,-4-3 4,-5 2-1,-7 5-6,-7 5-5,-6 5-6</inkml:trace>
</inkml:ink>
</file>

<file path=ppt/ink/ink140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1:28:20"/>
    </inkml:context>
    <inkml:brush xml:id="br0">
      <inkml:brushProperty name="width" value="0.04119" units="cm"/>
      <inkml:brushProperty name="height" value="0.04119" units="cm"/>
      <inkml:brushProperty name="color" value="#00BFF3"/>
    </inkml:brush>
  </inkml:definitions>
  <inkml:trace contextRef="#ctx0" brushRef="#br0">21840 29976 534,'-19'-22'83,"10"6"-11,10 5-12,10 6-11,10 0-8,11 0-4,10-1-6,12-2-4,-2 2-4,-8 1-5,-9 2-4,-11 2-3,-4 0-20,0 0-31,-1-2-34,1 0-32</inkml:trace>
</inkml:ink>
</file>

<file path=ppt/ink/ink140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1:28:20"/>
    </inkml:context>
    <inkml:brush xml:id="br0">
      <inkml:brushProperty name="width" value="0.03262" units="cm"/>
      <inkml:brushProperty name="height" value="0.03262" units="cm"/>
      <inkml:brushProperty name="color" value="#00BFF3"/>
    </inkml:brush>
  </inkml:definitions>
  <inkml:trace contextRef="#ctx0" brushRef="#br0">23294 30415 674,'-13'6'10,"5"-3"21,5-2 19,5-4 21,0-1 0,-1-1-20,-2-1-20,-1-1-21</inkml:trace>
</inkml:ink>
</file>

<file path=ppt/ink/ink140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1:28:21"/>
    </inkml:context>
    <inkml:brush xml:id="br0">
      <inkml:brushProperty name="width" value="0.04416" units="cm"/>
      <inkml:brushProperty name="height" value="0.04416" units="cm"/>
      <inkml:brushProperty name="color" value="#00BFF3"/>
    </inkml:brush>
  </inkml:definitions>
  <inkml:trace contextRef="#ctx0" brushRef="#br0">23700 29145 498,'9'-13'98,"1"4"-14,3 6-14,2 5-15,1 2-9,-1 1-4,1 2-4,0 0-5,0 2-9,2 3-13,2 4-13,3 2-14,-2 1-11,-5 1-10,-5-2-9,-4 2-9,-4-2-1,-1-1 6,0-2 8,-1-2 7,-3-2 2,0-1-1,-3-1-2,-2 0-2</inkml:trace>
</inkml:ink>
</file>

<file path=ppt/ink/ink140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1:28:21"/>
    </inkml:context>
    <inkml:brush xml:id="br0">
      <inkml:brushProperty name="width" value="0.04604" units="cm"/>
      <inkml:brushProperty name="height" value="0.04604" units="cm"/>
      <inkml:brushProperty name="color" value="#00BFF3"/>
    </inkml:brush>
  </inkml:definitions>
  <inkml:trace contextRef="#ctx0" brushRef="#br0">23420 30315 477,'-10'8'2,"-2"-2"3,-3-1 2,-2 0 4,1-2 7,6-2 11,8-2 12,6-2 10,5-3 1,4-2-10,1-3-10,4-3-10,3-2-6,3 2 0,3 1-1,3 1-1,-2 2-1,-6 6 0,-5 4-1,-6 6 0,-6 6-1,-2 9 1,-6 9 1,-2 9-1,-6 4 0,-6 1-3,-5 1-2,-6 2-2,-2-2-3,1-4 0,3-4-2,1-3-2,3-5 1,2-6 0,2-3 2,1-6 0,4-7-12,8-8-25,7-10-25,6-8-25,6-4-3,5 1 19,5 1 20,4 1 19,1 3 15,-7 5 8,-5 4 10,-6 6 10,-4 4 7,-1 4 9,0 4 7,-2 3 9,-1 4 3,-2 2 0,-2 1 1,-2 3-1,0 0-4,1 1-7,0-2-8,2 2-7,0-1-8,0-1-9,0-1-8,0-1-10,0-2-15,0-1-22,0-2-20,0-2-23</inkml:trace>
</inkml:ink>
</file>

<file path=ppt/ink/ink140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1:28:21"/>
    </inkml:context>
    <inkml:brush xml:id="br0">
      <inkml:brushProperty name="width" value="0.0399" units="cm"/>
      <inkml:brushProperty name="height" value="0.0399" units="cm"/>
      <inkml:brushProperty name="color" value="#00BFF3"/>
    </inkml:brush>
  </inkml:definitions>
  <inkml:trace contextRef="#ctx0" brushRef="#br0">24150 31411 551,'1'-13'73,"4"8"0,2 7 1,4 6 1,0 5-10,1 3-17,-1 3-19,1 2-18,-2 1-15,1-3-13,-2-3-14,0-2-12</inkml:trace>
</inkml:ink>
</file>

<file path=ppt/ink/ink140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1:28:21"/>
    </inkml:context>
    <inkml:brush xml:id="br0">
      <inkml:brushProperty name="width" value="0.04185" units="cm"/>
      <inkml:brushProperty name="height" value="0.04185" units="cm"/>
      <inkml:brushProperty name="color" value="#00BFF3"/>
    </inkml:brush>
  </inkml:definitions>
  <inkml:trace contextRef="#ctx0" brushRef="#br0">24414 30831 525,'5'-13'50,"-6"3"4,-6 4 3,-6 4 4,-4 5-1,-1 6-7,-3 5-7,-1 7-7,-3 3-8,0 4-13,-4 3-12,-1 3-13,1-1-10,5-4-10,5-4-9,5-3-9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2:16:05"/>
    </inkml:context>
    <inkml:brush xml:id="br0">
      <inkml:brushProperty name="width" value="0.05855" units="cm"/>
      <inkml:brushProperty name="height" value="0.05855" units="cm"/>
      <inkml:brushProperty name="color" value="#F2395B"/>
    </inkml:brush>
  </inkml:definitions>
  <inkml:trace contextRef="#ctx0" brushRef="#br0">24637 37884 375,'-29'-36'3,"8"9"5,7 7 5,7 8 5,4 5 3,2-1 0,2 0 0,2 0 1,4 0 0,6-2 2,5 0 1,7-1 2,5 0-2,4 2-5,6 2-3,5 3-5,0 0-2,-2 2-3,-4 0-2,-2 2-2,-4 0-1,-4 2 1,-3 0 1,-5 2 0,-3 0-8,-3 1-15,-2 2-15,-4 0-16,-3-2-3,-2-6 8,-4-6 8,-2-6 8,-3-4 6,0-2 3,-1-4 3,-2-3 3,1-1 4,-1 1 2,0 1 4,0 1 3,0 2 5,0 1 4,0 2 6,1 3 4,-2 1 5,0 2 4,-2 3 4,0 1 3,0 3 4,1 4 2,0 4 2,2 4 3,2 5-2,-1 5-5,2 7-4,1 5-6,0 5-2,2 5-3,0 3-2,2 4-3,-1 3-2,0 1-3,-2 3-3,0 2-3,0-1-2,0-2-4,2-4-3,0-2-2,1-4-4,0-2-4,0-3-4,0-3-5,0-4-4,0-3-1,0-5-1,0-3-3,-1-6 0,-4-2-1,-2-4 1,-3-4 0,-3-3 2,0-2 4,-1-2 4,-1-2 5,-1 0 4,2-2 5,1-2 4,1 0 6,1 0 1,2 1-1,2 0-3,3 2-1,0-1 4,3-2 9,2-2 10,3-1 8,3-3 4,9-3-6,8-3-4,7-3-4,5-2-5,2-1-4,2-1-5,2-1-5,-1 1-2,-2 3-3,-3 3 0,-3 3-3,-3 3-1,-2 3 0,-1 3 0,-3 2 0,-1 5 2,-3 5 3,-1 4 5,-2 5 3,-3 4 2,-3 3-1,-3 4 0,-2 2-1,-2 2-1,0 1 0,0 1-1,0 1 0,-1-1-1,-1-1-2,0-3-2,-1-1-1,-2-2-2,-1-1-2,0-1-1,-1-1-1,-2-2-4,-2-6-6,-2-5-5,-2-4-6,0-7-1,1-8 1,0-7 2,2-9 2,1-7 2,0-8 3,2-8 2,1-7 2,0-3 3,2 4 3,0 4 1,2 6 3,0 3 3,0 7 5,0 7 4,0 8 5,0 4 6,0 4 6,0 5 8,0 3 7,-1 8 3,-2 12 2,-2 11 1,-2 13 1,-2 8-4,-3 7-7,-4 8-9,-2 5-8,0 3-6,3-4-4,2-5-5,4-3-3,2-4-4,2-6-1,3-4-2,1-5-1,1-4 0,2-3-1,0-3 1,2-3 0,1-3-1,3-3-2,3-3-1,4-2-2,0-4 0,-1-2 0,-1-1 1,0-2-1,-2-1 2,1 0 0,0 0 2,0 0 0,-6 2 1,-9 2 2,-9 4 1,-11 2 2,-5 2 1,-1 1 0,-1 1 0,0 2 0,-2 0 1,-1-1 4,-1 1 4,-1 0 2,1-1 5,3 1 3,0 0 4,3-1 4,2 0 2,3-2 2,3-3 0,3-1 2,4-1-1,8 0-1,6 0-2,8 0-2,8-2-2,11-3-4,11-2-3,10-4-4,7-2-2,5-1-2,3-3-2,5-2-2,4 0-2,3 2-3,4 2-5,5 3-2,0 1-8,0 4-13,-2 2-11,0 4-12,-8 0-2,-15-1 11,-15-1 8,-14 0 11,-8-1-2,-1 0-12,-1 0-10,0 0-13</inkml:trace>
</inkml:ink>
</file>

<file path=ppt/ink/ink141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1:28:22"/>
    </inkml:context>
    <inkml:brush xml:id="br0">
      <inkml:brushProperty name="width" value="0.05404" units="cm"/>
      <inkml:brushProperty name="height" value="0.05404" units="cm"/>
      <inkml:brushProperty name="color" value="#00BFF3"/>
    </inkml:brush>
  </inkml:definitions>
  <inkml:trace contextRef="#ctx0" brushRef="#br0">24914 30528 407,'18'-15'48,"3"1"-4,4 1-6,4 1-4,2 1-7,-1 4-8,-1 2-7,-1 4-7,-2 2-5,-4 2-1,-2 2-2,-3 2 0,-3 3 1,-4 5 7,-5 5 5,-2 5 7,-4 2 4,-1 1 3,0-1 5,-1 1 3,-2-1 1,0 1-1,-1-1-2,-2 1-2,0-1-2,-2 1-2,0 2-4,-1 1-2,-2 1-4,-2 2-6,-5 3-5,-2 1-5,-1-1-6,-1-6-7,1-4-7,-1-4-8,1-7-5,2-3-7,0-6-6,1-4-5,2-6-4,5-2-3,3-5-2,4-4-1</inkml:trace>
</inkml:ink>
</file>

<file path=ppt/ink/ink141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1:28:22"/>
    </inkml:context>
    <inkml:brush xml:id="br0">
      <inkml:brushProperty name="width" value="0.05349" units="cm"/>
      <inkml:brushProperty name="height" value="0.05349" units="cm"/>
      <inkml:brushProperty name="color" value="#00BFF3"/>
    </inkml:brush>
  </inkml:definitions>
  <inkml:trace contextRef="#ctx0" brushRef="#br0">24537 30750 411,'-24'26'14,"-2"5"27,0 4 29,0 6 27,-2 4 7,-1 2-18,-1 3-15,-1 4-17,-1 0-18,-2 3-21,-2 0-18,-2 1-21,2-4-21,7-8-20,7-10-22,7-7-21</inkml:trace>
</inkml:ink>
</file>

<file path=ppt/ink/ink141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3:15:45"/>
    </inkml:context>
    <inkml:brush xml:id="br0">
      <inkml:brushProperty name="width" value="0.022" units="cm"/>
      <inkml:brushProperty name="height" value="0.022" units="cm"/>
      <inkml:brushProperty name="color" value="#F2395B"/>
    </inkml:brush>
  </inkml:definitions>
  <inkml:trace contextRef="#ctx0" brushRef="#br0">67549 8943 999,'-25'-42'-6,"9"14"-12,12 11-12,11 11-12</inkml:trace>
</inkml:ink>
</file>

<file path=ppt/ink/ink141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3:16:12"/>
    </inkml:context>
    <inkml:brush xml:id="br0">
      <inkml:brushProperty name="width" value="0.046" units="cm"/>
      <inkml:brushProperty name="height" value="0.046" units="cm"/>
      <inkml:brushProperty name="color" value="#F2395B"/>
    </inkml:brush>
  </inkml:definitions>
  <inkml:trace contextRef="#ctx0" brushRef="#br0">52250 33296 478,'1'-14'84,"2"5"-9,2 4-9,2 3-10,2 2-8,5 0-6,4 0-7,3 0-6,4 0-5,2 0-3,4 0-4,3 0-4,0-1-4,-1 0-7,-3-2-5,-2 0-7,-3-1-7,-3 2-7,-5 0-9,-3 2-7,-4 1-6,-2 4-4,-4 2-4,-2 3-3,-4 1 2,0-1 10,-3 0 9,-2-2 10,-1-2 4,2 1 1,1-2 1,0 0 0</inkml:trace>
</inkml:ink>
</file>

<file path=ppt/ink/ink141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3:16:26"/>
    </inkml:context>
    <inkml:brush xml:id="br0">
      <inkml:brushProperty name="width" value="0.05819" units="cm"/>
      <inkml:brushProperty name="height" value="0.05819" units="cm"/>
      <inkml:brushProperty name="color" value="#F2395B"/>
    </inkml:brush>
  </inkml:definitions>
  <inkml:trace contextRef="#ctx0" brushRef="#br0">27005 5960 378,'-36'-14'12,"7"4"5,7 4 4,7 4 4,5 3 3,4 2 3,4 2 1,4 2 2,3 1 0,0 0-5,1 0-5,2-1-3,1 1-2,3-2 0,3-1 2,4 0 1,0-2 1,1-1 1,-1 0 0,1-1 2,-1-1-3,-1 0-3,-1 0-5,0 0-4,-2 0-3,1 0 0,0 0 0,-1 0-1,2 0 0,1 0-2,3 0-1,2 0-2,1-1 0,1-1-1,1 0-1,1-1 0,0-1 0,1 2 0,-1 0 1,0 2 2,1-1-2,-1 0 0,1-2-2,-1 0-2,1 0 0,1 0 0,1 2 1,1 0-1,0 1 1,0 0 1,1 0 1,-1 0 0,1 0 1,1 0 0,1 0 0,0 0 1,5-1 0,7-2 0,6-2 2,7-1 0,4-3-1,-2-2 0,-1-2-1,-1-1-1,0-2-1,0 2 0,0 1-1,0 1-1,-1 1 0,-1 0 1,0 2-1,-2 1 0,-1 0 0,0 0 0,-2 0-2,0 0 1,-2 1-1,-2 2-1,-2 3 1,-3 1-1,-1 1 0,-2 2 2,-2 0 0,-1 2 2,-3 0 0,0 3 1,-1 2-1,-1 2 0,0 0 1,1-3 0,0-1 0,2-2 0,1-2 1,3 0-1,1-2 0,2 0 0,0-1 0,0 0 0,-1 0-1,-1 0-1,-2 0 1,0 0 0,-1 0 0,-1 0 1,-1 0 0,0 0-1,0 0 1,1 0 0,-1 0-1,0 2 1,0 0-1,1 2-1,0-1 1,2-1 0,2 0 0,3-1 0,-1-1 1,-2 0-1,-2 0 0,-2 0-1,-1 0 1,-1 0 1,-1 0-1,-1 0 1,-1 0 0,0 2 0,1 0-1,-1 2 0,1-1 1,1 1-1,1 0 2,0 0-1,1 0 1,-3 0 0,-2 0-1,-1 0 1,-1-1-1,2-1 1,3 0-1,1-1 1,1-1 0,1 2 0,-1 0 0,0 2 0,1-1 0,-1 1 0,0 0 0,1 0 0,-1-1-1,0 0-1,0-2-1,1 0-1,-1-1 0,0 0 0,0 0 1,1 0 1,-2 0 1,0 0-1,-1 0 0,-1 0 1,-1 0 0,-1 0-1,-2 0 0,1 0 1,-1 1-1,0 2 1,2 2-1,1 2 2,1-1-1,1-1 0,1-2 1,0-2-1,1 0 0,-1 0 1,-1 2-1,-1 0 0,-1 0 0,0 0 1,1-2-1,-1 0 0,1-1 0,1 0 0,1 0 0,0 0 0,1 0 0,-1 0 1,-1 0 0,-1 0 0,-1 0 1,0 0-1,1 0 1,-1 0-1,2 0 0,3 0 0,2 0-1,4 0 1,0 0-1,0 0 0,-1 0 0,-1 0 0,-1 0 0,0 0-1,0 0 0,1 0-1,-1-1 0,0 0 0,0-2 1,0 0 0,-1 0 0,-1 0 0,-3 2 0,-2 0 0,0 2 1,1 0 1,1 2 0,1 0 2,0 0 1,-1 0-2,1-2 1,1 0-2,-2-1 1,0 2-2,-1 0 1,-1 2-1,0-1 1,-1-1-1,0 0 1,1-1 0,-1-2-1,2-1 1,1 0-1,1-1 0,0-1 0,0 0 0,1 0 0,-1 0 0,-1 0 0,0 0 1,-1 0-1,-1 1 0,0-1 1,1 2-1,1 0 0,1 2 0,-1 0 0,-2 0 1,-2 0 0,-1 0 0,-2 0 0,1 0 0,-1 0 0,1 0 0,-1 0-1,1 0 1,-1 0 0,0 0 0,1 0-1,-1 0 1,1 0-1,-1 0 0,1-1 0,3-1 0,1 0 0,3-1 0,-1-1-1,-2 0 1,-1 0 0,-3 0 0,-1 0-1,1 0 1,-1 0 0,1 1 0,-2-1 0,-1 2 0,-3 0 2,-1 2 0,-2 0 0,-1 0-1,-1 0 1,0 0-1,-2 0-1,1 0 0,0 0 0,-1 0-1,1 0-1,1 0 1,2 0 0,0 0 0,0 0 0,-1 0 1,-1 0-1,-1 0 1,0 0-1,0 0 1,-1 0-1,1 0 1,1 0-1,3 0 0,3 0 0,3 0 0,1 0 0,-3 0-2,-1 0 0,-3 0 0,-3-3-2,-6-4-1,-6-6-2,-6-3-2,-3-5-1,0 0 2,0-1 0,0-1 1,0-1 0,0-3 1,0-1 1,0-2-1,0-2 1,-2-1 0,0-1-1,-1 0 1,-1-2-1,2 1 1,1 0 0,0 0 1,1 0 0,-2 1 0,0 1 1,-1 1 1,-1 1 0,2 0 0,1-1 2,0 2 0,1-1 0,0 1 1,0 1 1,1 2 0,-1-1 0,0 1 1,0-1-1,0 1 0,0 0 0,0 1 0,0 1 1,0 1-1,0 1 0,0-1 0,0 1-1,1-1 0,-1 1 0,2 3 0,0 1-1,2 3 1,0 0-1,0 2 0,0 1 1,0 1-1,-1-1 1,0 0-1,-2-1 1,0-1-1,-1 0 1,2 1 0,0 0 2,2 2 1,-1 1 0,-4 2 1,-2 3-1,-3 1-1,-4 0 0,-2-2-4,-3-2-2,-3-1-3,-1-1 0,1 2 0,1 2 2,1 2 0,-1 0 1,-2 0 1,-1-1 0,-2-1 0,-3-1 1,1 2 0,-2 1 0,-1 0 0,0 1 1,-1 0 0,1 0 0,0 1 1,-1-1 0,-1 2 0,-1 0 0,-1 2 0,-1 0 0,-2 0 1,-2 0-1,-2 0 0,-2 0 1,-1 0-1,0 0 0,-2 0 0,0 0-1,-2 0 1,-1 0 1,0 0 0,-1 0 0,-2 0-1,0 0-1,-1 0 0,-1 0 0,0 0 0,0 0 1,0 0 0,-1 0 0,-2 0 0,-2 0 0,-1 0 0,-2-1 0,0-1 0,1 0-1,-1-1 1,1-1 0,-3 2 0,0 0 2,-1 2 1,-1 0 0,-3 0-3,-2 0-2,-1 0-2,-1 0 0,1 0 2,1 0 2,1 0 2,1 0 1,3 0 0,1 0-1,2 0 0,0 0-1,-1 0 0,-3 0 0,-1 0-2,-1 0 1,1 2 0,1 0 0,0 2 0,1-1 0,-3-1-2,-1 0 0,-3-1-2,-1-1 0,-1 2 1,-1 0 0,0 2 0,-3 0 1,1 1 1,-2 1 0,-1 2 1,-1 0 0,-3 0 0,-1 0 1,-2-1-1,-1 1 0,0 0 0,0 0 0,0 0 1,1 0-1,5-1 2,3 1 0,5 0 1,2-1 0,-1-1 0,1 0-2,-1-1 0,1-2-1,-1-1-1,1 0 0,-1-2-2,1 1 0,1 0 1,1 2-1,1 0 0,1 0 0,-1 0 0,1-2-1,-1 0 1,2-1 1,6 0 1,2 0 3,4 0 2,3 0 1,2 0 0,2 0 0,2 0 0,2 0 0,0 0-2,2 0-2,0 0-1,2 0 0,2 0 0,1 0 1,3 0 0,1 0 1,0 2-1,-1 0-1,1 2 0,0 0 0,1 2-2,2 0 0,0 1-1,1 1 0,-1 0-1,1 0 0,-1 0 1,0 0-1,0-1 1,-2 1 0,-1 0 0,-1 0 0,-1 2 0,0 0-1,-2 1-1,0 0 0,2-1 1,0 0 1,1-2 0,1 0 0,0-2 2,-1-1 0,1 0 1,-1-1 0,-1 0 0,0-1 0,-2 2 0,0-2-1,2 1 1,0 0 0,1 0 0,2-1 0,1 0 1,3-2 0,2 0 0,1-1 1,1 2-1,1 0 1,1 2 0,1-1 0,1-1 1,1 0-1,1-1 0,1-1 2,0 0 0,2 0 2,1 0 2,3 1 0,4 3 1,6 4-1,5 2 1,1 2 0,-1 0-3,0-1 0,-2 1-2,0 0-1,0 0 0,0-1 1,0 1 0,0 0 0,0 2 0,0 0 1,0 1 0,0 1 0,0 1 0,0 1 0,0 2 0,0-2 0,0 0-1,0 0 1,0-2-1,0 1 0,0 1 0,0 3 0,0 1 0,0 1 0,0-2 0,0 0 0,0 0 0,1-1-1,0 1 0,2 0-2,0 3 0,2-1 0,0 3-1,1 0-1,2 1-1,-1-1-1,-1 0-4,0-1-2,-2-1-3,0 1-3,0 1-3,0 3-2,0 1-4,-2 2-3,-2 2-5,-4 3-5,-2 1-5,-1-2 0,2-7 7,2-8 6,2-5 6,1-5 1,-2 1-4,0 0-4,-1 0-4</inkml:trace>
</inkml:ink>
</file>

<file path=ppt/ink/ink141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3:16:58"/>
    </inkml:context>
    <inkml:brush xml:id="br0">
      <inkml:brushProperty name="width" value="0.05234" units="cm"/>
      <inkml:brushProperty name="height" value="0.05234" units="cm"/>
      <inkml:brushProperty name="color" value="#F2395B"/>
    </inkml:brush>
  </inkml:definitions>
  <inkml:trace contextRef="#ctx0" brushRef="#br0">30702 21178 420,'-8'7'1,"0"-2"1,0-3 1,0 0 2,1-3 6,-1-1 10,0 0 10,0-1 11,3-2 5,6 0 3,6-1 1,6-2 2,3 1-2,1-1-9,1 0-8,1 0-8,1-1-5,-1-2-2,1-2-1,0-1-3,-1-1-2,1 2-3,-1 3-3,1 1-3,-1 1-2,1 2-1,0 2-2,-1 0 1,1-1-2,0-1 1,-1 0-1,0-1 0,1-1 1,1 2-1,1 1 0,1 1-1,0-1 1,-1-1-2,-1 0 0,-1-1-1,0-1-1,-1 2 1,1 1 1,0 1 0,-1-2 0,1 0 0,-1-3 0,1-2 0,-2 0 0,-1 1 1,-2 0 0,-2 2 1</inkml:trace>
</inkml:ink>
</file>

<file path=ppt/ink/ink141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3:16:59"/>
    </inkml:context>
    <inkml:brush xml:id="br0">
      <inkml:brushProperty name="width" value="0.04289" units="cm"/>
      <inkml:brushProperty name="height" value="0.04289" units="cm"/>
      <inkml:brushProperty name="color" value="#F2395B"/>
    </inkml:brush>
  </inkml:definitions>
  <inkml:trace contextRef="#ctx0" brushRef="#br0">33474 19431 512,'-15'-7'41,"1"1"-2,1 0-2,1 2-2,1 0-4,-1 2-3,0 0-3,1 2-4,-2 1-3,-2 4-1,-2 2 0,-1 3-2,-1 3-1,0 0-1,2 1 0,1 1 0,0 1-2,1 0 0,0-1-1,-1 1 0,2 0-1,1 1-2,2 1 0,2 1-1,2 0 0,1-2-2,0 1 1,2-2-2,0-1 1,2-1-1,0-1-1,2 0 0,0-2 0,0 1 0,0 0 0,0 0 1,2-1-1,4 1-3,4 0 0,3 0-3,4-2-1,2-1 0,1-2-1,2-2 0,2-2-3,1-1-5,1 0-5,1-1-5,1-2-5,1-1-5,0 0-4,1-1-4,-1-1-4,-5 0-4,-5 0-2,-4 0-4</inkml:trace>
</inkml:ink>
</file>

<file path=ppt/ink/ink141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3:17:00"/>
    </inkml:context>
    <inkml:brush xml:id="br0">
      <inkml:brushProperty name="width" value="0.04587" units="cm"/>
      <inkml:brushProperty name="height" value="0.04587" units="cm"/>
      <inkml:brushProperty name="color" value="#F2395B"/>
    </inkml:brush>
  </inkml:definitions>
  <inkml:trace contextRef="#ctx0" brushRef="#br0">35947 21731 479,'-9'-7'55,"0"1"-1,-1 0-1,-1 2-1,-1 0-5,0 2-8,0 0-8,2 2-8,-3 1-6,0 2-3,-1 2-2,-1 2-3,-1 1-1,0 3-1,1 2 0,-1 2 0,1 1 0,2 1 0,3 1 0,1 1 1,1 0-1,0-3 1,1-1-1,-1-3 0,1-1-1,2 1-1,2 0 0,2 0-1,1 0-1,2 1-1,0 1 0,2 2-2,1-2 0,3-1 0,4-2-2,2-2 0,3-2-2,1-1-5,3 0-4,1-2-4,3 0-5,1 0-4,3 0-5,0 0-4,2-1-4,1-2-4,-1-2-3,0-2-4,-2-1-1,-5 0 4,-5 0 4,-4 0 3</inkml:trace>
</inkml:ink>
</file>

<file path=ppt/ink/ink141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3:17:02"/>
    </inkml:context>
    <inkml:brush xml:id="br0">
      <inkml:brushProperty name="width" value="0.04165" units="cm"/>
      <inkml:brushProperty name="height" value="0.04165" units="cm"/>
      <inkml:brushProperty name="color" value="#F2395B"/>
    </inkml:brush>
  </inkml:definitions>
  <inkml:trace contextRef="#ctx0" brushRef="#br0">34165 17461 528,'-7'-13'17,"3"8"24,1 7 23,2 6 24,1 5 1,0 5-20,0 4-19,0 3-21,0 3-14,0 3-7,0 1-7,0 2-6,0 3-11,0 4-13,0 4-13,0 4-13,0-3-6,2-8-2,0-10-1,2-7-2</inkml:trace>
</inkml:ink>
</file>

<file path=ppt/ink/ink141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3:17:02"/>
    </inkml:context>
    <inkml:brush xml:id="br0">
      <inkml:brushProperty name="width" value="0.03918" units="cm"/>
      <inkml:brushProperty name="height" value="0.03918" units="cm"/>
      <inkml:brushProperty name="color" value="#F2395B"/>
    </inkml:brush>
  </inkml:definitions>
  <inkml:trace contextRef="#ctx0" brushRef="#br0">33304 21550 561,'-8'9'135,"0"3"-30,0 4-30,0 2-30,0 1-17,-1 1-6,-1-1-6,-1 1-6,-2 1-8,0 5-9,-1 2-11,-1 6-11,2-2-3,1-4 4,4-4 2,3-6 3,1-4-4,0-1-14,0-2-13,0-2-14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2:16:07"/>
    </inkml:context>
    <inkml:brush xml:id="br0">
      <inkml:brushProperty name="width" value="0.05552" units="cm"/>
      <inkml:brushProperty name="height" value="0.05552" units="cm"/>
      <inkml:brushProperty name="color" value="#F2395B"/>
    </inkml:brush>
  </inkml:definitions>
  <inkml:trace contextRef="#ctx0" brushRef="#br0">69678 21537 396,'-36'-7'23,"7"2"7,8 2 8,6 2 7,4 0 4,2-2-2,3-2-1,1-2-2,3 0-1,6-1-5,4 0-4,5 0-4,5 1-4,4 2-4,6 2-4,5 2-3,3 2-2,1 2-2,0 2-2,2 2 0,2 1-2,2 0-3,4 0-2,3-1-2,-2 0-1,-4-2 0,-6-2 0,-4-2 1,-5-1-4,0 0-5,-3 0-5,-1 0-6,-7 0-2,-10 0 3,-12 0 2,-10 0 2,-7-1 3,-1 0 3,-3-2 2,-1 0 3,-3 0 0,-4 0-2,-4 2-1,-4 0-2,-3 1-1,1-2 1,0 0 1,0-1 1,-1-1 0,0 2-1,-2 0 0,0 2 0,0 0 0,2 0 1,2 0 2,2 0 0,2 0 4,4 0 5,2 0 4,3 0 6,3 0 3,5 0 1,3 0 1,5 0 1,6 0 1,11 2 0,12 0 1,10 2 0,8-1-2,6-1-7,6 0-7,6-2-6,3 0-4,-1-2 0,1 0-2,0-1 0,-2-1-1,-2 0 2,-4 0 2,-2 0 1,-5 1 1,-6 0-3,-5 1 0,-7 2-3,-7 0-1,-10 0-3,-10 0-2,-10 0-3,-7 0-1,-7 2 2,-5 1 2,-6 0 2,-4 1 0,-2 2 0,-2 0 0,-2 1 1,-1 0-1,2-2 1,0-2 0,3-2 1,1-1 2,5 0 5,5 0 5,6 0 5,14-2 4,26-4 1,25-4 4,26-3 1,19-3 0,13-2-1,15 1-4,14-2-1,-5 2-6,-19 3-7,-22 4-7,-20 4-7,-9 2-14,-1-2-19,0 0-19,0-1-19</inkml:trace>
</inkml:ink>
</file>

<file path=ppt/ink/ink142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3:17:03"/>
    </inkml:context>
    <inkml:brush xml:id="br0">
      <inkml:brushProperty name="width" value="0.03823" units="cm"/>
      <inkml:brushProperty name="height" value="0.03823" units="cm"/>
      <inkml:brushProperty name="color" value="#F2395B"/>
    </inkml:brush>
  </inkml:definitions>
  <inkml:trace contextRef="#ctx0" brushRef="#br0">37200 20751 575,'31'-24'163,"1"2"-41,-1 2-41,0 0-40,0 1-26,2-1-12,1 0-14,1 1-11,-4 2-9,-6 3-4,-7 4-3,-7 5-5,-3 1-4,0 0-3,0 0-3,0 0-5</inkml:trace>
</inkml:ink>
</file>

<file path=ppt/ink/ink142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3:17:03"/>
    </inkml:context>
    <inkml:brush xml:id="br0">
      <inkml:brushProperty name="width" value="0.04459" units="cm"/>
      <inkml:brushProperty name="height" value="0.04459" units="cm"/>
      <inkml:brushProperty name="color" value="#F2395B"/>
    </inkml:brush>
  </inkml:definitions>
  <inkml:trace contextRef="#ctx0" brushRef="#br0">37350 23150 493,'2'16'54,"4"-1"4,4 1 2,3 0 3,2-1-3,0-1-11,-2-1-10,-1-1-9,1 1-7,5 0-3,3 1-2,5 0-2,0 2-5,-1-1-5,-3 1-7,-1 0-5,-2-1-5,-2-1-3,0-1-5,0 0-4,-3-2-11,-1-1-20,-2-1-18,-2 0-19</inkml:trace>
</inkml:ink>
</file>

<file path=ppt/ink/ink142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3:17:04"/>
    </inkml:context>
    <inkml:brush xml:id="br0">
      <inkml:brushProperty name="width" value="0.03668" units="cm"/>
      <inkml:brushProperty name="height" value="0.03668" units="cm"/>
      <inkml:brushProperty name="color" value="#F2395B"/>
    </inkml:brush>
  </inkml:definitions>
  <inkml:trace contextRef="#ctx0" brushRef="#br0">35871 23450 599,'-22'30'145,"4"-1"-35,6-3-37,2-2-36,1-1-21,0 1-5,-1-1-4,-1 1-5,-1-1-10,2-1-14,2-2-13,-1 0-14,2-2-8,-1-1-2,0-2-2,0-2-2</inkml:trace>
</inkml:ink>
</file>

<file path=ppt/ink/ink142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3:17:07"/>
    </inkml:context>
    <inkml:brush xml:id="br0">
      <inkml:brushProperty name="width" value="0.05257" units="cm"/>
      <inkml:brushProperty name="height" value="0.05257" units="cm"/>
      <inkml:brushProperty name="color" value="#F2395B"/>
    </inkml:brush>
  </inkml:definitions>
  <inkml:trace contextRef="#ctx0" brushRef="#br0">65168 20793 418,'-28'14'-5,"5"-3"1,6-3 2,7-2 0,5-4 15,8-4 27,6-4 27,7-4 26,6-3 4,5-3-18,5-3-20,5-3-20,3-2-12,4-3-5,2-1-6,4-2-5,0-1-4,-3 3 1,-1 2-1,-2 1 0,-4 3-5,-4 4-6,-5 2-7,-5 3-8,-3 1-2,-1 2 2,-1 0 1,-1 2 3,-1 0 2,-2 1 4,-3-1 5,-1 0 3,-3 2-12,-4 6-27,-4 4-29,-4 6-27</inkml:trace>
</inkml:ink>
</file>

<file path=ppt/ink/ink142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3:17:08"/>
    </inkml:context>
    <inkml:brush xml:id="br0">
      <inkml:brushProperty name="width" value="0.05201" units="cm"/>
      <inkml:brushProperty name="height" value="0.05201" units="cm"/>
      <inkml:brushProperty name="color" value="#F2395B"/>
    </inkml:brush>
  </inkml:definitions>
  <inkml:trace contextRef="#ctx0" brushRef="#br0">67825 20028 423,'-1'-21'34,"-4"5"2,-2 5 2,-3 5 1,-2 1-1,2 2-8,1-1-6,0 0-6,1 0-4,-1 2 0,-2 0-1,0 2-1,-1 0 0,-1 0 1,-2 0 1,0 0 1,-1 1 0,0 2 0,-2 2-1,-1 2-1,0 1 1,2 3 1,3 2 0,1 2 1,2 0 0,1 0-3,0 1-1,2 0-2,0-1-1,0 1 0,1 0-2,-1-1 0,1 1-1,2 0-2,2-1-2,2 0-1,4 0-7,7-1-8,8 0-9,6-2-9,5-2-2,2-4 4,4-4 4,3-4 4,-1-3 3,-2-2 4,-4-2 1,-2-2 3,-3 0-8,-5 3-18,-3 1-18,-4 2-19</inkml:trace>
</inkml:ink>
</file>

<file path=ppt/ink/ink142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3:17:09"/>
    </inkml:context>
    <inkml:brush xml:id="br0">
      <inkml:brushProperty name="width" value="0.04266" units="cm"/>
      <inkml:brushProperty name="height" value="0.04266" units="cm"/>
      <inkml:brushProperty name="color" value="#F2395B"/>
    </inkml:brush>
  </inkml:definitions>
  <inkml:trace contextRef="#ctx0" brushRef="#br0">69166 18867 515,'-7'-9'46,"2"-2"1,2-2 2,2-1 2,2-2-3,2 2-7,2 1-7,2 1-7,1-1-5,1-1-3,2-2-2,0-3-2,0-1-1,1-1-1,-1-1 0,1-1 1,0-1-4,2 1-5,0-1-7,1 1-6,0 0-1,-2 2 2,1 0 2,-2 1 1,-1 1 0,-2 2-5,-2 3-5,-2 1-5</inkml:trace>
</inkml:ink>
</file>

<file path=ppt/ink/ink142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3:17:09"/>
    </inkml:context>
    <inkml:brush xml:id="br0">
      <inkml:brushProperty name="width" value="0.04274" units="cm"/>
      <inkml:brushProperty name="height" value="0.04274" units="cm"/>
      <inkml:brushProperty name="color" value="#F2395B"/>
    </inkml:brush>
  </inkml:definitions>
  <inkml:trace contextRef="#ctx0" brushRef="#br0">70029 16753 514,'0'-18'35,"2"14"14,0 12 12,2 13 13,-1 7-1,-2-1-16,-2 0-15,-2 1-15,-2 0-8,0 3-3,-1 1-1,-2 1-2,2 1-9,-1-1-13,2-3-14,1-1-14,0-4-9,0-2-6,0-3-4,0-2-5</inkml:trace>
</inkml:ink>
</file>

<file path=ppt/ink/ink142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3:17:09"/>
    </inkml:context>
    <inkml:brush xml:id="br0">
      <inkml:brushProperty name="width" value="0.03369" units="cm"/>
      <inkml:brushProperty name="height" value="0.03369" units="cm"/>
      <inkml:brushProperty name="color" value="#F2395B"/>
    </inkml:brush>
  </inkml:definitions>
  <inkml:trace contextRef="#ctx0" brushRef="#br0">70000 17574 653,'0'-16'15,"2"2"1,0 2 3,2 0 1,1 0 3,6 2 4,2 1 5,5 1 3,1 1 1,-1 1-4,-1 0-3,-1 2-4,-1 0-5,-1 2-7,-1 0-9,-1 2-6,-1 0-10,0 2-7,-2 0-9,0 2-9</inkml:trace>
</inkml:ink>
</file>

<file path=ppt/ink/ink142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3:17:10"/>
    </inkml:context>
    <inkml:brush xml:id="br0">
      <inkml:brushProperty name="width" value="0.04638" units="cm"/>
      <inkml:brushProperty name="height" value="0.04638" units="cm"/>
      <inkml:brushProperty name="color" value="#F2395B"/>
    </inkml:brush>
  </inkml:definitions>
  <inkml:trace contextRef="#ctx0" brushRef="#br0">71063 16382 474,'0'-19'89,"0"9"-15,0 8-14,0 10-17,0 6-7,0 5-1,0 5-2,0 5 0,0 3-4,0 2-5,0 2-5,0 3-5,-1 0-3,-1 2-2,0-1 0,-1 3-2,0 0-7,-1 0-12,0 0-14,0 0-13,0-3-13,1-7-12,-1-7-12,0-7-12</inkml:trace>
</inkml:ink>
</file>

<file path=ppt/ink/ink142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3:17:10"/>
    </inkml:context>
    <inkml:brush xml:id="br0">
      <inkml:brushProperty name="width" value="0.04328" units="cm"/>
      <inkml:brushProperty name="height" value="0.04328" units="cm"/>
      <inkml:brushProperty name="color" value="#F2395B"/>
    </inkml:brush>
  </inkml:definitions>
  <inkml:trace contextRef="#ctx0" brushRef="#br0">71300 21385 508,'19'-17'164,"7"0"-38,7-1-38,7 0-37,1-1-24,-1 1-8,-2 1-8,-1 1-9,-4 1-2,-2 5 0,-3 2 1,-3 2 1,-3 2-3,-2 1-10,-1-2-9,-2 2-9,-2-1-9,-1 0-11,-1 0-9,0 0-11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2:16:09"/>
    </inkml:context>
    <inkml:brush xml:id="br0">
      <inkml:brushProperty name="width" value="0.05389" units="cm"/>
      <inkml:brushProperty name="height" value="0.05389" units="cm"/>
      <inkml:brushProperty name="color" value="#F2395B"/>
    </inkml:brush>
  </inkml:definitions>
  <inkml:trace contextRef="#ctx0" brushRef="#br0">86917 17947 408,'8'-14'57,"0"5"-12,0 3-13,0 4-11,-4 3-9,-6 1-2,-8 3-5,-6 2-2,-5 1-2,-5 0-2,-3 0 1,-5-1-2,0-1 0,0-1 1,1-2 1,1-2-1,0-1 2,-1 0-1,-1 0 1,0 0 1,-2 0 0,1-2 0,0 0-1,0-1 0,1-1 1,3 2 1,3 0 1,4 2 1,2-1 1,5-1 0,3 0 1,4 0-1,4-3 2,5 0 2,2-1 3,5-2 2,6 1 1,8 1-1,7 0-2,7 2-1,8 0-2,3 2 0,4 0-1,4 2-1,1 0-1,-1 2-1,0 0-2,-2 2-1,-1 0-1,-4 2-2,-2 0-1,-3 1-1,-5 1 0,-4 0-2,-5 0 1,-5-1-2,-6-1 1,-8-1 0,-8-2-1,-8-2 0,-6-1 1,-3 0 1,-5 0 2,-3 0 2,-5 0 0,-3-2 1,-4 0-1,-5-1 0,-1-1 0,0 2-1,0 0-1,0 2 0,-1 0-2,0 0-1,-2 0-1,0 0-2,-1-1 0,0-1 0,-1 0 1,2 0 1,1-2 0,2 2 2,3 0 1,4 2 1,3 0 2,5 0 3,5 0 3,5 0 3,7-1 2,8 0 1,9-2 1,10 0 1,8-1 0,8 0-3,10 0-2,9 1-2,5-1-2,5 2-2,3 0 0,5 2-3,0 0 1,-3 0-1,-3 0 1,-3 0 0,-4 0 0,-4 0 0,-5 0 0,-6 0 1,-4 0-1,-5 0-1,-5 0 1,-5 0-2,-9 0 0,-13 0 0,-12 0-1,-13 0-1,-8 0 0,-6 0-1,-5 0 0,-4 0-1,-4 0 0,-2 0-2,-2 0 0,-2 0-2,-1 0 0,1 2-1,-1 0-1,0 2-1,3-1 0,1-1 2,4 0 2,2-2 2,5 0 1,6 0 3,6 0 2,5 0 2,13 0 4,20 0 4,20 0 5,19 0 4,15 0 1,9-2-2,10 0-3,10-1-2,3-1-2,-2 2 0,-3 0 0,-3 2-1,-6 1-1,-5 1-2,-8 3-2,-7 2-3,-6 1-2,-8-2-2,-6-1-3,-7 0-3,-11-3-2,-15-1-4,-14-2-2,-15-1-3,-10-2-1,-5 2 4,-4 0 3,-6 2 3,-4-1 1,-4 0-1,-3-2-1,-5 0-1,-1 0-1,1 0 0,0 2-1,2 0 0,2 1 0,1 0 2,3 0 2,1 0 1,3 0 1,4 0 3,4 0 1,4 0 2,4 0 1,3 0 2,5 0 3,3 0 1,4 0 1,3-2 2,3 0 1,3-1 1,6-1 2,10 2 3,10 0 2,9 2 2,10 0 0,9 0-1,8 0-3,10 0-2,8 0 0,10 0 1,11 0 2,8 0 1,5 1 0,0 1-3,-2 3-2,0 2-3,-2 1-3,-2 0-5,-2 0-3,-2-1-5,-6 1-3,-6-1-3,-9 1-1,-7 0-3,-9-1-6,-8-2-11,-10-3-9,-7 0-10</inkml:trace>
</inkml:ink>
</file>

<file path=ppt/ink/ink143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3:17:11"/>
    </inkml:context>
    <inkml:brush xml:id="br0">
      <inkml:brushProperty name="width" value="0.04832" units="cm"/>
      <inkml:brushProperty name="height" value="0.04832" units="cm"/>
      <inkml:brushProperty name="color" value="#F2395B"/>
    </inkml:brush>
  </inkml:definitions>
  <inkml:trace contextRef="#ctx0" brushRef="#br0">73400 20266 455,'0'-12'25,"2"8"24,0 8 23,2 8 24,-2 4 1,0 3-19,0 1-20,-1 3-19,-1 1-17,0 1-13,0 1-14,0 1-12,0-1-9,0 2-3,0-1-4,0 1-4,0-3-3,0-2-2,0-3-4,0-2-1</inkml:trace>
</inkml:ink>
</file>

<file path=ppt/ink/ink143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3:17:11"/>
    </inkml:context>
    <inkml:brush xml:id="br0">
      <inkml:brushProperty name="width" value="0.03063" units="cm"/>
      <inkml:brushProperty name="height" value="0.03063" units="cm"/>
      <inkml:brushProperty name="color" value="#F2395B"/>
    </inkml:brush>
  </inkml:definitions>
  <inkml:trace contextRef="#ctx0" brushRef="#br0">73850 20593 718,'21'-22'6,"-3"5"14,-4 4 12,-4 3 13,-1 3 4,5 0-7,4 2-6,4 1-7,-1 0-10,1 2-15,-1 0-16,0 2-15,-3 0-8,-3 0-3,-3 0-1,-2 0-4</inkml:trace>
</inkml:ink>
</file>

<file path=ppt/ink/ink143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3:17:11"/>
    </inkml:context>
    <inkml:brush xml:id="br0">
      <inkml:brushProperty name="width" value="0.04784" units="cm"/>
      <inkml:brushProperty name="height" value="0.04784" units="cm"/>
      <inkml:brushProperty name="color" value="#F2395B"/>
    </inkml:brush>
  </inkml:definitions>
  <inkml:trace contextRef="#ctx0" brushRef="#br0">74870 19777 459,'-21'-10'14,"6"10"26,3 12 28,6 10 26,3 7 5,2 2-19,2 4-19,2 3-18,2 1-16,2 0-13,1-1-14,2 2-12,0-3-11,-2-2-5,-4-3-7,-2-3-5,-2-3-9,2-2-10,0-1-11,2-2-10</inkml:trace>
</inkml:ink>
</file>

<file path=ppt/ink/ink143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3:17:11"/>
    </inkml:context>
    <inkml:brush xml:id="br0">
      <inkml:brushProperty name="width" value="0.04366" units="cm"/>
      <inkml:brushProperty name="height" value="0.04366" units="cm"/>
      <inkml:brushProperty name="color" value="#F2395B"/>
    </inkml:brush>
  </inkml:definitions>
  <inkml:trace contextRef="#ctx0" brushRef="#br0">70900 22766 503,'0'-12'44,"0"8"11,0 8 13,0 8 11,0 4 0,2 3-17,0 1-15,2 3-16,-2 1-13,1 3-7,-2 1-9,0 2-7,-1 0-13,2 0-13,0-1-15,2-1-15,0-3-6,-1-5 1,1-5 0,0-4 1</inkml:trace>
</inkml:ink>
</file>

<file path=ppt/ink/ink143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3:17:12"/>
    </inkml:context>
    <inkml:brush xml:id="br0">
      <inkml:brushProperty name="width" value="0.04585" units="cm"/>
      <inkml:brushProperty name="height" value="0.04585" units="cm"/>
      <inkml:brushProperty name="color" value="#F2395B"/>
    </inkml:brush>
  </inkml:definitions>
  <inkml:trace contextRef="#ctx0" brushRef="#br0">70580 24500 479,'-13'2'107,"4"6"-16,3 4-14,4 5-15,2 4-11,0 3-9,0 3-8,0 3-9,0 1-8,2 1-6,0-1-7,2-1-8,-2 1-4,1-1-6,-2-2-3,0 1-6,-1-4-6,0-2-11,0-3-10,0-2-10,0-4-3,0-1 3,0-2 2,0-2 4</inkml:trace>
</inkml:ink>
</file>

<file path=ppt/ink/ink143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3:17:12"/>
    </inkml:context>
    <inkml:brush xml:id="br0">
      <inkml:brushProperty name="width" value="0.03248" units="cm"/>
      <inkml:brushProperty name="height" value="0.03248" units="cm"/>
      <inkml:brushProperty name="color" value="#F2395B"/>
    </inkml:brush>
  </inkml:definitions>
  <inkml:trace contextRef="#ctx0" brushRef="#br0">70700 25390 677,'16'-23'37,"1"4"4,1 3 5,2 4 5,-1 1-3,1 1-9,-1 0-10,1 2-10,-1 1-8,2 1-10,1 0-8,1 2-8,0 0-10,-3 2-9,-1 0-10,-2 2-8</inkml:trace>
</inkml:ink>
</file>

<file path=ppt/ink/ink143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3:17:12"/>
    </inkml:context>
    <inkml:brush xml:id="br0">
      <inkml:brushProperty name="width" value="0.04894" units="cm"/>
      <inkml:brushProperty name="height" value="0.04894" units="cm"/>
      <inkml:brushProperty name="color" value="#F2395B"/>
    </inkml:brush>
  </inkml:definitions>
  <inkml:trace contextRef="#ctx0" brushRef="#br0">72079 24432 449,'0'-19'30,"0"9"19,0 8 20,0 10 20,-1 5 0,0 5-16,-2 3-17,0 5-16,-1 2-13,2 3-9,0 0-8,2 3-10,-1 6-7,0 8-7,-2 10-7,0 8-7,0-2-1,-1-14 5,0-11 4,1-13 6,-1-7-9,0-1-20,0-1-21,0 0-21</inkml:trace>
</inkml:ink>
</file>

<file path=ppt/ink/ink143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3:40:29"/>
    </inkml:context>
    <inkml:brush xml:id="br0">
      <inkml:brushProperty name="width" value="0.04645" units="cm"/>
      <inkml:brushProperty name="height" value="0.04645" units="cm"/>
      <inkml:brushProperty name="color" value="#F2395B"/>
    </inkml:brush>
  </inkml:definitions>
  <inkml:trace contextRef="#ctx0" brushRef="#br0">44561 33812 473,'-13'-27'9,"8"8"19,7 7 18,6 8 19,6 4 5,3 2-7,5 0-7,3 2-7,3-1-8,-1 0-8,1-2-7,-1 0-7,0-1-7,0 0-5,0 0-4,1 0-6,-2-1-5,-3 0-8,-3-2-7,-3 0-7,-4 2-8,-6 8-9,-6 6-9,-6 6-8,-5 3-1,-4-1 6,-3-2 7,-5-2 7,0-4 7,3-2 8,3-3 8,3-2 8,1-2 4,2 0 3,1 0 2,0 0 2</inkml:trace>
</inkml:ink>
</file>

<file path=ppt/ink/ink143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3:40:29"/>
    </inkml:context>
    <inkml:brush xml:id="br0">
      <inkml:brushProperty name="width" value="0.05223" units="cm"/>
      <inkml:brushProperty name="height" value="0.05223" units="cm"/>
      <inkml:brushProperty name="color" value="#F2395B"/>
    </inkml:brush>
  </inkml:definitions>
  <inkml:trace contextRef="#ctx0" brushRef="#br0">44681 34350 421,'-31'7'-17,"4"-1"8,3 0 8,3-1 7,3-2 6,2-1 4,1 0 6,3-2 4,0 1 7,2 0 7,1 2 7,0 0 7,3 3 1,2 6-8,4 4-5,3 5-8,0 5-4,-1 5-4,0 4-1,-2 6-4,0 4-3,0 2-2,0 3-4,0 3-2,0 0-3,0-2-3,0-4-1,0-2-4,0-5-1,0-4-1,0-5-1,0-5-1,2-5-1,2-3-1,4-4 0,2-4-2,2-4-3,3-3-7,2-2-6,1-4-8,2-3-2,3-5 1,1-5 0,3-5 1,0-4-1,-1-1-2,-1-3-3,-2-1-3,-2 1 3,-5 7 8,-5 5 7,-4 7 8,-3 2 2,0 0-3,0 0-4,0 0-2</inkml:trace>
</inkml:ink>
</file>

<file path=ppt/ink/ink143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3:40:29"/>
    </inkml:context>
    <inkml:brush xml:id="br0">
      <inkml:brushProperty name="width" value="0.03914" units="cm"/>
      <inkml:brushProperty name="height" value="0.03914" units="cm"/>
      <inkml:brushProperty name="color" value="#F2395B"/>
    </inkml:brush>
  </inkml:definitions>
  <inkml:trace contextRef="#ctx0" brushRef="#br0">44894 34958 562,'-47'12'73,"16"-6"-4,15-8-3,16-6-4,11-5-7,5 1-11,7-2-12,5-1-11,4 0-9,-1 2-8,0 4-9,0 0-7,-1 2-1,0 2 3,-1 2 5,-1 2 5,-2 1-12,-5 2-27,-3 0-27,-4 2-27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2:16:15"/>
    </inkml:context>
    <inkml:brush xml:id="br0">
      <inkml:brushProperty name="width" value="0.06354" units="cm"/>
      <inkml:brushProperty name="height" value="0.06354" units="cm"/>
      <inkml:brushProperty name="color" value="#F2395B"/>
    </inkml:brush>
  </inkml:definitions>
  <inkml:trace contextRef="#ctx0" brushRef="#br0">2775 12512 346,'-21'-14'4,"5"3"8,4 2 9,6 4 8,4 4 6,4 4 5,4 5 4,4 6 3,2 3 0,1 3-7,1 3-7,2 3-7,0 3-5,1 2-3,1 4-4,1 3-3,0 1-2,-1 0-2,0 0-1,-2 1-1,0-2 0,3 0 0,2-3 1,1 1 0,1 0-1,-1-1-4,-1 0-3,0 0-4,-3 0-1,-1-3 0,-3-2 0,-1-1 0,-1-4 2,0-3 2,-1-5 2,1-3 3,1-4 2,2-2 1,1-4 1,3-2 2,1-5-1,1-2-1,1-5-1,1-4-1,5-7 2,12-11 5,10-10 4,12-11 5,7-8 0,6-2-3,7-3-4,5-2-3,4-5-3,2-5 1,2-5-1,2-4 1,2-4-2,2-1-1,2 0-3,2-1-3,-4 3-8,-7 10-16,-8 8-17,-7 9-15,-9 7-7,-7 6 2,-8 6 0,-8 6 3,-8 5 1,-8 7 3,-7 5 3,-8 7 3</inkml:trace>
</inkml:ink>
</file>

<file path=ppt/ink/ink144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3:40:29"/>
    </inkml:context>
    <inkml:brush xml:id="br0">
      <inkml:brushProperty name="width" value="0.04395" units="cm"/>
      <inkml:brushProperty name="height" value="0.04395" units="cm"/>
      <inkml:brushProperty name="color" value="#F2395B"/>
    </inkml:brush>
  </inkml:definitions>
  <inkml:trace contextRef="#ctx0" brushRef="#br0">46746 35400 500,'-14'7'11,"3"-1"24,2 0 21,5-1 24,0 2 3,2 7-16,0 7-15,2 7-15,0 6-12,2 4-7,0 6-6,2 5-8,0-2-1,-1-1 1,1-5 1,0-4 2,0-5-15,0-4-35,0-4-34,-1-6-33</inkml:trace>
</inkml:ink>
</file>

<file path=ppt/ink/ink144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3:40:30"/>
    </inkml:context>
    <inkml:brush xml:id="br0">
      <inkml:brushProperty name="width" value="0.05504" units="cm"/>
      <inkml:brushProperty name="height" value="0.05504" units="cm"/>
      <inkml:brushProperty name="color" value="#F2395B"/>
    </inkml:brush>
  </inkml:definitions>
  <inkml:trace contextRef="#ctx0" brushRef="#br0">52780 33655 399,'-21'-2'7,"6"-4"13,7-4 14,5-3 13,1 2 8,-1 10 1,-5 10 2,-2 10 1,-2 7-4,1 6-10,-1 6-9,0 7-9,1-1-6,2-1-4,2-4-2,3-2-3,0 0-1,0 5-3,0 2 0,0 6-2,1-1-2,2-2-5,2-5-5,2-1-4,2-4-1,2-6 1,1-4 1,3-5 1,2-4-1,2-4-3,1-5-4,3-3-4,1-4 0,2-6 0,3-4 1,1-5 1,3-5-1,1-5-3,2-5-4,3-5-3,-2-1 0,-4 3 2,-4 4 4,-3 2 2,-5 4-3,-3 3-9,-4 5-8,-4 3-10</inkml:trace>
</inkml:ink>
</file>

<file path=ppt/ink/ink144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3:40:30"/>
    </inkml:context>
    <inkml:brush xml:id="br0">
      <inkml:brushProperty name="width" value="0.037" units="cm"/>
      <inkml:brushProperty name="height" value="0.037" units="cm"/>
      <inkml:brushProperty name="color" value="#F2395B"/>
    </inkml:brush>
  </inkml:definitions>
  <inkml:trace contextRef="#ctx0" brushRef="#br0">53209 34540 594,'-8'-8'3,"0"0"8,0 0 6,0 0 6,2 1 2,2-1-3,4 0-5,3 0-4,3 1 3,5 0 12,5-1 11,5 0 12,4 0 0,1 0-12,3 0-11,1 1-11,-1 0-11,-2 2-15,-3 2-12,-3 2-13,-3 1-12,-1 0-10,-2 0-10,-2 0-10</inkml:trace>
</inkml:ink>
</file>

<file path=ppt/ink/ink144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3:40:31"/>
    </inkml:context>
    <inkml:brush xml:id="br0">
      <inkml:brushProperty name="width" value="0.03439" units="cm"/>
      <inkml:brushProperty name="height" value="0.03439" units="cm"/>
      <inkml:brushProperty name="color" value="#F2395B"/>
    </inkml:brush>
  </inkml:definitions>
  <inkml:trace contextRef="#ctx0" brushRef="#br0">54500 35309 639,'31'-15'52,"-1"4"-7,-2 3-5,1 3-5,-5 2-5,0 3-3,-4 4-2,-3 2-3,-3 5-2,-3 6-2,-2 5-2,-4 7-1,-3 3-4,-4 3-6,-4 4-6,-4 3-6,-1 0-6,-1-2-4,0-2-6,0-1-5,0-6 0,1-3 5,-1-5 5,0-4 5,2-5 4,2-1 6,1-3 4,2 0 5,7-7 5,12-9 2,10-8 5,13-9 2,8-4-2,2-1-9,4 1-8,3 1-9,-6 1-12,-7 6-17,-11 6-18,-9 7-16</inkml:trace>
</inkml:ink>
</file>

<file path=ppt/ink/ink144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3:40:47"/>
    </inkml:context>
    <inkml:brush xml:id="br0">
      <inkml:brushProperty name="width" value="0.04828" units="cm"/>
      <inkml:brushProperty name="height" value="0.04828" units="cm"/>
      <inkml:brushProperty name="color" value="#F2395B"/>
    </inkml:brush>
  </inkml:definitions>
  <inkml:trace contextRef="#ctx0" brushRef="#br0">64196 5211 455,'7'-8'0,"0"-2"0,-2 0 0,0-1 0,-2 0 2,2 0 3,-2 2 3,1 1 3,0 2 6,0 4 6,0 4 8,0 4 8,-1 4 1,0 7-2,-2 6-4,0 5-1,-3 6-4,-2 5-2,-4 4-3,-2 5-3,-1 2-1,1-2-1,0-2-1,2-2-1,1-3-1,0-2-2,2-3-2,1-3-3,1-3-2,3-2 1,4-1-2,2-2 0,3-4-1,2-2-2,2-3-1,2-3-1,1-2-3,1-2-2,1-3-1,0-1-3,1-1-2,-1-2 0,0 0-1,-2-2-2,-3 2 1,-5 4-1,-4 4 1,-6 4 0,-4 1 1,-5 1 1,-5 0 3,-6-1 1,-2 0 0,-1-1-1,0 0-1,-2-2-2,0-2-1,-1-2 0,1-4-1,0-2 0,0-3-2,2-1-1,4 0-2,0-1-1,3-4-3,3-4-2,2-5-4,4-5-3,3-4-1,2-1-1,4-3-1,3-1 0,1 1 1,1 3 6,2 6 4,0 2 6</inkml:trace>
</inkml:ink>
</file>

<file path=ppt/ink/ink144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3:40:47"/>
    </inkml:context>
    <inkml:brush xml:id="br0">
      <inkml:brushProperty name="width" value="0.03398" units="cm"/>
      <inkml:brushProperty name="height" value="0.03398" units="cm"/>
      <inkml:brushProperty name="color" value="#F2395B"/>
    </inkml:brush>
  </inkml:definitions>
  <inkml:trace contextRef="#ctx0" brushRef="#br0">64700 5959 647,'1'-14'56,"4"4"-6,2 4-4,4 4-6,2 2-4,3-2-5,3 0-4,3-1-5,3-2-4,3-1-5,3 1-4,3-2-5,-1-1-7,1 2-11,-1 1-11,-1 1-10,-4-1-2,-5 2 7,-7-1 8,-5 0 8,-3 0-2,0 2-14,0 0-12,0 2-14</inkml:trace>
</inkml:ink>
</file>

<file path=ppt/ink/ink144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3:40:47"/>
    </inkml:context>
    <inkml:brush xml:id="br0">
      <inkml:brushProperty name="width" value="0.03533" units="cm"/>
      <inkml:brushProperty name="height" value="0.03533" units="cm"/>
      <inkml:brushProperty name="color" value="#F2395B"/>
    </inkml:brush>
  </inkml:definitions>
  <inkml:trace contextRef="#ctx0" brushRef="#br0">66690 4209 622,'-23'-7'43,"18"2"5,18 3 4,17 1 5,10 0-3,0-1-10,2 0-10,1-1-11,-1-1-8,-3 0-8,-1 0-7,-2 0-6,-3 2-9,-5 4-8,-5 4-8,-5 4-8,-4 1-5,-4 1-1,-5-1-3,-2 1-1,-5-1 3,0-1 5,-3-1 6,-2 0 6</inkml:trace>
</inkml:ink>
</file>

<file path=ppt/ink/ink144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3:40:48"/>
    </inkml:context>
    <inkml:brush xml:id="br0">
      <inkml:brushProperty name="width" value="0.05117" units="cm"/>
      <inkml:brushProperty name="height" value="0.05117" units="cm"/>
      <inkml:brushProperty name="color" value="#F2395B"/>
    </inkml:brush>
  </inkml:definitions>
  <inkml:trace contextRef="#ctx0" brushRef="#br0">66691 4900 429,'-14'2'55,"5"4"-3,3 4-2,4 3-2,2 4-3,0 3-5,0 3-5,0 4-5,-1 1-3,0 4-3,-2 3-1,0 3-2,-2 1-2,-2 2-2,-2 1-2,-1 0-1,-2-1-2,0-1-2,0-2-1,1-1-2,0-3-2,4-2 0,2-1-2,4-3-1,1-1 0,0-3-2,0-1 1,0-3-2,1-1 0,4-3-1,2-1-1,4-2 0,1-2-1,1-1 1,1 0 1,1-2 0,2-1 0,4-2-2,2-3-2,2 0-1,3-3-2,1-1-3,0 0-1,2-1-2,1-2-4,-1-2-3,1-2-5,-1-1-3,-2-1-3,0 2-1,-3 2 0,-1 2-1,-4 0-2,-3 0-6,-4-1-6,-4-1-5</inkml:trace>
</inkml:ink>
</file>

<file path=ppt/ink/ink144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3:40:48"/>
    </inkml:context>
    <inkml:brush xml:id="br0">
      <inkml:brushProperty name="width" value="0.04095" units="cm"/>
      <inkml:brushProperty name="height" value="0.04095" units="cm"/>
      <inkml:brushProperty name="color" value="#F2395B"/>
    </inkml:brush>
  </inkml:definitions>
  <inkml:trace contextRef="#ctx0" brushRef="#br0">66772 5937 537,'-29'-16'5,"3"2"10,5 1 10,3 1 10,8-1 8,12 0 6,12 0 5,11-2 5,9 1-2,5 1-11,4 2-11,6 2-11,1 2-11,-3 1-11,-1 0-9,-2 2-12,-4 0-7,-7 2-4,-7 0-6,-7 2-3,-5 0-7,-1 2-6,-2 0-8,-2 2-7</inkml:trace>
</inkml:ink>
</file>

<file path=ppt/ink/ink144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3:40:49"/>
    </inkml:context>
    <inkml:brush xml:id="br0">
      <inkml:brushProperty name="width" value="0.05023" units="cm"/>
      <inkml:brushProperty name="height" value="0.05023" units="cm"/>
      <inkml:brushProperty name="color" value="#F2395B"/>
    </inkml:brush>
  </inkml:definitions>
  <inkml:trace contextRef="#ctx0" brushRef="#br0">69448 6787 437,'-7'-6'39,"3"6"10,1 4 12,2 6 10,1 2 0,0 1-12,0 1-11,0 2-12,0 0-7,0 1-3,0 1-4,0 1-3,0 2-4,0 5-4,0 3-5,0 5-5,0 2-7,0 4-8,0 1-7,0 5-9,0 0-1,0 0 4,0-2 5,0 0 4,-1-4-8,0-7-19,-2-7-19,0-7-20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2:16:24"/>
    </inkml:context>
    <inkml:brush xml:id="br0">
      <inkml:brushProperty name="width" value="0.04777" units="cm"/>
      <inkml:brushProperty name="height" value="0.04777" units="cm"/>
      <inkml:brushProperty name="color" value="#F2395B"/>
    </inkml:brush>
  </inkml:definitions>
  <inkml:trace contextRef="#ctx0" brushRef="#br0">37311 44677 460,'-13'-20'64,"8"5"-2,7 6-3,6 6-3,6 3-4,5-2-7,5 0-7,5-1-6,3 0-6,1 1-2,1 0-4,1 2-2,0 0-4,3 0-2,2 0-3,2 0-3,1 0-3,-2 0-5,0 0-3,-1 0-4,-1 0-4,1 0-5,-1 0-3,0 0-5,-2-1-2,-3 0-3,-2-2-1,-3 0-3,-3-1-1,-3 2-1,-3 0-2,-3 2-1,-2 1 1,-4 2 4,-3 2 3,-2 2 5</inkml:trace>
</inkml:ink>
</file>

<file path=ppt/ink/ink145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3:40:49"/>
    </inkml:context>
    <inkml:brush xml:id="br0">
      <inkml:brushProperty name="width" value="0.04244" units="cm"/>
      <inkml:brushProperty name="height" value="0.04244" units="cm"/>
      <inkml:brushProperty name="color" value="#F2395B"/>
    </inkml:brush>
  </inkml:definitions>
  <inkml:trace contextRef="#ctx0" brushRef="#br0">70759 6343 518,'-14'-1'7,"3"0"15,3-2 15,2 0 14,4-1 5,4 0-7,4 0-5,4 0-7,6 0-5,7-2-3,8 0-3,9 0-4,3-2-2,2 2-3,0 1-3,1 0-2,-1 1-6,0 1-6,-3-1-9,-2 0-7,-4 0-8,-6 2-8,-5 0-10,-6 2-8</inkml:trace>
</inkml:ink>
</file>

<file path=ppt/ink/ink145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3:40:49"/>
    </inkml:context>
    <inkml:brush xml:id="br0">
      <inkml:brushProperty name="width" value="0.04542" units="cm"/>
      <inkml:brushProperty name="height" value="0.04542" units="cm"/>
      <inkml:brushProperty name="color" value="#F2395B"/>
    </inkml:brush>
  </inkml:definitions>
  <inkml:trace contextRef="#ctx0" brushRef="#br0">71487 5281 484,'-17'-1'2,"0"-2"5,0-2 4,-2-1 4,1-1 7,2 2 5,4 2 8,3 2 5,2 6 6,2 11 1,2 11 2,2 11 2,1 5-3,0 0-9,0 0-8,0 0-8,0 1-8,-1 2-8,-2 2-6,0 2-8,-1 0-9,-2 1-8,0 0-9,-1 0-10,0-3-2,2-4 4,2-5 5,2-6 4,1-4-1,0-7-8,0-5-7,0-6-8</inkml:trace>
</inkml:ink>
</file>

<file path=ppt/ink/ink145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3:40:50"/>
    </inkml:context>
    <inkml:brush xml:id="br0">
      <inkml:brushProperty name="width" value="0.04563" units="cm"/>
      <inkml:brushProperty name="height" value="0.04563" units="cm"/>
      <inkml:brushProperty name="color" value="#F2395B"/>
    </inkml:brush>
  </inkml:definitions>
  <inkml:trace contextRef="#ctx0" brushRef="#br0">74316 3164 482,'-7'-23'38,"2"4"-6,2 3-4,2 3-6,4 3 0,8 0 5,6 0 5,7 2 6,5 1 2,3 0-1,1 2-1,5 1-2,3 0-4,1 0-6,2 0-9,2 0-6,-1 1-4,-7 2 2,-3 2 1,-5 2 1,-5 2-9,-7 4-15,-5 2-18,-6 3-16,-4 2-8,-1-1 1,0 0 0,-1 1 1,-3-2 2,0-1 1,-3-2 3,-2-2 1</inkml:trace>
</inkml:ink>
</file>

<file path=ppt/ink/ink145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3:40:50"/>
    </inkml:context>
    <inkml:brush xml:id="br0">
      <inkml:brushProperty name="width" value="0.05978" units="cm"/>
      <inkml:brushProperty name="height" value="0.05978" units="cm"/>
      <inkml:brushProperty name="color" value="#F2395B"/>
    </inkml:brush>
  </inkml:definitions>
  <inkml:trace contextRef="#ctx0" brushRef="#br0">74094 4277 368,'-22'0'2,"5"-2"5,3 0 6,4-1 4,3 0 8,3 3 10,1 4 11,3 2 9,-2 5 3,-1 6-7,-2 5-7,-1 7-6,-3 3-6,-2 2-3,-2 3-5,-1 1-3,-3 3-3,0 5 0,-1 5-1,-1 6-1,0 0-1,1-1-3,1-2-2,1-2-2,1-2-1,2 0-2,2-2-1,3-1-2,1-3 0,2-6-1,2-6-2,2-5 0,3-5-1,4-1-2,4-3-1,3-1-2,5-3-1,4-4-2,3-5-2,4-2-1,3-4-3,1-1-1,1 0-2,1-1-2,-1-1 0,1 0 2,0 0 0,1 0 2,-4 1-3,-4 0-6,-5 2-6,-4 0-7,-5 2-5,-1 2-5,-2 2-5,-2 2-6</inkml:trace>
</inkml:ink>
</file>

<file path=ppt/ink/ink145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3:40:50"/>
    </inkml:context>
    <inkml:brush xml:id="br0">
      <inkml:brushProperty name="width" value="0.04025" units="cm"/>
      <inkml:brushProperty name="height" value="0.04025" units="cm"/>
      <inkml:brushProperty name="color" value="#F2395B"/>
    </inkml:brush>
  </inkml:definitions>
  <inkml:trace contextRef="#ctx0" brushRef="#br0">74305 6106 546,'-30'-36'47,"17"7"8,18 8 7,18 6 8,10 4-3,4 0-12,4 2-12,4 1-13,2 1-12,-2 2-11,-1 2-14,0 2-11,-4 2-12,-4 2-10,-5 2-10,-5 2-10,-5 1-3,-3-1 3,-4 1 4,-4 0 4</inkml:trace>
</inkml:ink>
</file>

<file path=ppt/ink/ink145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3:40:51"/>
    </inkml:context>
    <inkml:brush xml:id="br0">
      <inkml:brushProperty name="width" value="0.05478" units="cm"/>
      <inkml:brushProperty name="height" value="0.05478" units="cm"/>
      <inkml:brushProperty name="color" value="#F2395B"/>
    </inkml:brush>
  </inkml:definitions>
  <inkml:trace contextRef="#ctx0" brushRef="#br0">76393 6402 401,'7'-8'-21,"0"0"10,-2 0 10,0 0 10,-1 0 11,0 1 11,-1-1 12,1 0 12,-2 3 6,-4 6 2,-4 6 2,-3 6 2,-3 2-6,2 1-12,1 0-12,2-1-12,-1 1-9,0 0-3,0-1-4,0 1-3,0-1-4,0-2-3,1 0-2,-1 0-3,1-1-1,2 1 0,2 1 2,2 1-1,2 0 1,2 0 0,2-2 0,2-1 1,1-2-2,3-2-1,2-4-3,2-2-1,2-2-4,2 0-9,4 0-8,3 0-7,1-1-7,1-1-2,-1 0-4,0-1-4,-2-1 2,-5 0 4,-5 0 6,-4 0 5</inkml:trace>
</inkml:ink>
</file>

<file path=ppt/ink/ink145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3:40:51"/>
    </inkml:context>
    <inkml:brush xml:id="br0">
      <inkml:brushProperty name="width" value="0.04074" units="cm"/>
      <inkml:brushProperty name="height" value="0.04074" units="cm"/>
      <inkml:brushProperty name="color" value="#F2395B"/>
    </inkml:brush>
  </inkml:definitions>
  <inkml:trace contextRef="#ctx0" brushRef="#br0">77350 6730 540,'24'-1'166,"-1"-1"-38,0 0-41,0 0-39,0-2-26,-3 0-13,-1 0-14,-2 1-12,-2-1-11,0 2-8,1 0-8,0 2-9</inkml:trace>
</inkml:ink>
</file>

<file path=ppt/ink/ink145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3:40:52"/>
    </inkml:context>
    <inkml:brush xml:id="br0">
      <inkml:brushProperty name="width" value="0.0543" units="cm"/>
      <inkml:brushProperty name="height" value="0.0543" units="cm"/>
      <inkml:brushProperty name="color" value="#F2395B"/>
    </inkml:brush>
  </inkml:definitions>
  <inkml:trace contextRef="#ctx0" brushRef="#br0">78677 6255 405,'-2'-14'24,"0"3"7,-3 2 6,-2 4 6,-1 2 0,0 2-6,1 2-8,-1 2-7,-1 1-4,0 2-1,-1 0-2,-1 2-3,-2 0 2,-2 3 3,-2 2 4,-1 2 2,-1 1 2,0 0-2,-1 2-1,1 1-2,0 0-2,4-1-2,3-1-2,3 0-3,1 0-1,2 3-1,1 3-2,0 3-1,4-1-1,6-2-2,6-3-1,6-3-1,4-3-2,2-4-1,4-5 0,3-2-2,-1-3-1,-2 0-4,-3 0-4,-3 0-3,-2 0-15,-1 0-26,-1 0-26,0 0-25</inkml:trace>
</inkml:ink>
</file>

<file path=ppt/ink/ink145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3:40:55"/>
    </inkml:context>
    <inkml:brush xml:id="br0">
      <inkml:brushProperty name="width" value="0.04166" units="cm"/>
      <inkml:brushProperty name="height" value="0.04166" units="cm"/>
      <inkml:brushProperty name="color" value="#F2395B"/>
    </inkml:brush>
  </inkml:definitions>
  <inkml:trace contextRef="#ctx0" brushRef="#br0">81074 6477 528,'-11'0'42,"10"0"9,10 0 9,10 0 9,6-2-2,4 0-12,5-3-12,3-2-13,2 0-8,1 1-5,2 1-7,1 0-4,-1 1-8,-2 0-6,-2 0-8,-1 1-7,-5 0-7,-1-1-8,-3 0-8,-3 0-8,-3 0 0,-3 2 7,-3 0 8,-2 2 7</inkml:trace>
</inkml:ink>
</file>

<file path=ppt/ink/ink145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3:40:55"/>
    </inkml:context>
    <inkml:brush xml:id="br0">
      <inkml:brushProperty name="width" value="0.04676" units="cm"/>
      <inkml:brushProperty name="height" value="0.04676" units="cm"/>
      <inkml:brushProperty name="color" value="#F2395B"/>
    </inkml:brush>
  </inkml:definitions>
  <inkml:trace contextRef="#ctx0" brushRef="#br0">84611 4750 470,'-23'10'131,"-1"4"-29,2 3-29,-2 5-29,0 2-16,-1 3-4,-1 1-3,-1 2-4,0 1-3,1 0-1,1 1-1,1-1-3,3 0 0,0 1-1,2-1-1,3 0 0,1-2-2,2-4-2,2-3-1,3-4-2,3-4-2,8-1-4,6-2-4,7-2-4,6-3 0,3-3 2,4-2 2,4-4 3,2-1-1,1-2-2,-1 0-3,0-1-2,-1-1-2,-3 2-3,-3 1-2,-4 0-3,-2 2-2,-3 0-3,-3 2-1,-3 1-4,-2-2-2,-2 0-3,-2-4-4,-2 0-4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2:16:24"/>
    </inkml:context>
    <inkml:brush xml:id="br0">
      <inkml:brushProperty name="width" value="0.04063" units="cm"/>
      <inkml:brushProperty name="height" value="0.04063" units="cm"/>
      <inkml:brushProperty name="color" value="#F2395B"/>
    </inkml:brush>
  </inkml:definitions>
  <inkml:trace contextRef="#ctx0" brushRef="#br0">38070 45516 541,'-11'0'8,"8"0"17,9 0 16,10 0 17,5-1 4,3-1-10,2 0-9,4-1-10,0-1-6,-2 2-6,-1 0-6,-3 2-5,-1 0-2,-3 2-1,-1 0 0,-2 2 0,-4 1 0,-3 1 0,-4 3 1,-4 2 0,-2 2-3,-2 1-8,-1 3-6,0 2-8,-3 0-4,-6 4-2,-4 1-2,-5 3-3,-3 0 0,-1 1 3,-1-1 2,0 1 3,-1-3 3,2-2 4,4-3 5,0-3 4,2-3 4,1-1 3,1-2 5,1-2 3,6-2 4,12-2 6,11-3 5,13 0 6,6-3-3,1-1-13,0 0-11,2-1-13,-1-2-6,0 0-4,-1-1-3,-1-2-3,-2 1-3,-4 1-5,-3 0-5,-1 2-4,-4 0-2,-3 0 2,-3 0 2,-2 0 2</inkml:trace>
</inkml:ink>
</file>

<file path=ppt/ink/ink146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3:40:55"/>
    </inkml:context>
    <inkml:brush xml:id="br0">
      <inkml:brushProperty name="width" value="0.04989" units="cm"/>
      <inkml:brushProperty name="height" value="0.04989" units="cm"/>
      <inkml:brushProperty name="color" value="#F2395B"/>
    </inkml:brush>
  </inkml:definitions>
  <inkml:trace contextRef="#ctx0" brushRef="#br0">85063 5063 441,'-9'-8'3,"0"2"7,-2 1 8,0 0 6,0 1 5,1 0 1,0 0 2,2 1 2,0 2 2,-2 7 4,0 7 3,-1 8 3,-1 4-1,1 5-8,-1 3-7,1 4-8,-1 3-4,0 4-2,1 3-1,-1 2-2,0 3-3,0 2-4,1 1-5,-1 2-3,1 1-8,0 0-10,2-2-9,1-1-10,1-2-7,2-4-5,2-4-4,2-4-5,1-6 3,0-7 12,0-9 11,0-7 12,0-4 3,0 0-3,0 0-5,0 0-3</inkml:trace>
</inkml:ink>
</file>

<file path=ppt/ink/ink146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3:40:56"/>
    </inkml:context>
    <inkml:brush xml:id="br0">
      <inkml:brushProperty name="width" value="0.04491" units="cm"/>
      <inkml:brushProperty name="height" value="0.04491" units="cm"/>
      <inkml:brushProperty name="color" value="#F2395B"/>
    </inkml:brush>
  </inkml:definitions>
  <inkml:trace contextRef="#ctx0" brushRef="#br0">86163 4997 489,'0'-14'0,"2"2"0,1 4 0,0 3 0,3 1 9,4 2 18,3 0 17,5 2 17,1 2 4,-4 4-14,0 4-13,-2 3-12,-2 4-8,-3 1-4,-1 3-4,-2 2-3,-3 1-2,-6 1 0,-4 1-1,-5 1 0,-3-1-3,-2 1-3,1 1-4,-2-1-3,0-1-2,1-3 1,0-3 0,2-3 2,3-1 0,3-2 3,5-1 2,3-1 3,4-1 1,5-2 3,5-2 1,5-2 2,2-1 3,-1 1 0,0 2 2,-2 0 1,-2 1 1,-2 0-2,-1 0-1,-2 0-2,-2 0 0,-2 1 1,-2 1 1,-2 2 0,-4 1 0,-4 5-1,-5 3-1,-4 4-1,-5 2-3,0 1-3,-1-1-4,-1 1-3,0-2-3,2-3 0,0-3-2,1-3 0,4-5-14,10-8-25,9-8-26,8-8-25</inkml:trace>
</inkml:ink>
</file>

<file path=ppt/ink/ink146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3:40:56"/>
    </inkml:context>
    <inkml:brush xml:id="br0">
      <inkml:brushProperty name="width" value="0.05847" units="cm"/>
      <inkml:brushProperty name="height" value="0.05847" units="cm"/>
      <inkml:brushProperty name="color" value="#F2395B"/>
    </inkml:brush>
  </inkml:definitions>
  <inkml:trace contextRef="#ctx0" brushRef="#br0">87911 4194 376,'-2'-18'42,"0"10"4,-3 11 5,-2 12 5,-2 6-1,-2 5-6,-2 3-6,-1 5-7,-3 2-3,-1 4-3,-2 2-1,-3 4-2,0 1-2,1 0-3,1 0-2,1-1-3,1 1-2,3 0-3,2 0-4,1 0-3,3-3-3,2-4-2,4-5-2,3-5-3,2-5-2,3-3-4,4-5-3,2-3-2,3-3-4,1-2-1,2-3-3,3-1-2,1-3-1,1-6 2,1-4 1,1-5 2,-1-3 1,-3-2 2,-2 0 2,-5-1 2,-1-1 3,-3-1 3,-1-1 2,-2-1 3,-2 0 3,-2 1 1,-2 1 0,-2 1 2,-2 2 0,-3 3 0,-4 2-1,-2 4 0,-2 2-2,-2 2-1,-3 3-2,-1 1-1,-3 3-5,0 7-8,-1 6-8,1 6-9,-1 1-3,4-3-1,5-3 0,3-3 0</inkml:trace>
</inkml:ink>
</file>

<file path=ppt/ink/ink146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3:40:57"/>
    </inkml:context>
    <inkml:brush xml:id="br0">
      <inkml:brushProperty name="width" value="0.05117" units="cm"/>
      <inkml:brushProperty name="height" value="0.05117" units="cm"/>
      <inkml:brushProperty name="color" value="#F2395B"/>
    </inkml:brush>
  </inkml:definitions>
  <inkml:trace contextRef="#ctx0" brushRef="#br0">89911 5774 429,'-13'-8'42,"8"2"4,7 1 5,6 0 5,10 0 1,11-1-7,12-3-5,12-1-5,5-2-6,-1 0-4,-1 0-4,-1 2-4,-3-1-4,-8 4-2,-6 2-3,-7 4-1,-5 2-4,-2 2-3,-1 2-6,-2 2-3</inkml:trace>
</inkml:ink>
</file>

<file path=ppt/ink/ink146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3:40:58"/>
    </inkml:context>
    <inkml:brush xml:id="br0">
      <inkml:brushProperty name="width" value="0.04836" units="cm"/>
      <inkml:brushProperty name="height" value="0.04836" units="cm"/>
      <inkml:brushProperty name="color" value="#F2395B"/>
    </inkml:brush>
  </inkml:definitions>
  <inkml:trace contextRef="#ctx0" brushRef="#br0">92897 4016 454,'16'-7'93,"-1"2"-17,1 2-18,0 2-16,0 2-10,3 2-1,1 2-1,2 2-2,0 2-2,-5 3-6,-3 3-4,-4 4-5,-5 1-3,-6 4-4,-6 3-4,-6 3-2,-5 1-3,-3-1-4,-5-1-3,-2-1-3,-4-1-2,-1 1 0,-1-1-2,0 1 1,2-4 0,6-4 5,8-4 3,8-6 5,7-2 4,10 0 7,9 0 7,10-1 6,6 1 3,1-2-3,1-1-3,1 0-2,-3 0-2,-5 1-1,-3 3-2,-6 2 0,-5 2-1,-3 5-1,-4 3 0,-4 5 0,-5 1 0,-6 2-1,-5 1 1,-7 1 0,-2 0-1,0-1 0,0-2 0,-1 1-2,0-3-1,-1 0-2,-1-1-4,-1-1-2,0-1-4,3-1-4,2-1-4,2 0-5,1-3-7,2-1-8,2-3-8,3-1-9,2-4-5,4-4 0,4-6-1,4-4-1</inkml:trace>
</inkml:ink>
</file>

<file path=ppt/ink/ink146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3:40:58"/>
    </inkml:context>
    <inkml:brush xml:id="br0">
      <inkml:brushProperty name="width" value="0.03938" units="cm"/>
      <inkml:brushProperty name="height" value="0.03938" units="cm"/>
      <inkml:brushProperty name="color" value="#F2395B"/>
    </inkml:brush>
  </inkml:definitions>
  <inkml:trace contextRef="#ctx0" brushRef="#br0">96000 3320 558,'7'-7'0,"-2"-1"0,-3 0 0,0 1 0,0-1 3,4-2 8,3 0 6,5-1 6,4 0 9,5 2 7,4 2 9,6 3 8,1 1-1,-1 3-9,-3 4-10,-1 2-10,-5 3-6,-2 4-6,-5 2-4,-3 3-4,-4 1-8,-4 2-8,-4 1-7,-4 2-10,-4-2-7,-4 0-9,-4-1-9,-3-1-9,-1-2-1,2-3 6,5-3 7,2-2 6</inkml:trace>
</inkml:ink>
</file>

<file path=ppt/ink/ink146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3:40:58"/>
    </inkml:context>
    <inkml:brush xml:id="br0">
      <inkml:brushProperty name="width" value="0.06254" units="cm"/>
      <inkml:brushProperty name="height" value="0.06254" units="cm"/>
      <inkml:brushProperty name="color" value="#F2395B"/>
    </inkml:brush>
  </inkml:definitions>
  <inkml:trace contextRef="#ctx0" brushRef="#br0">95250 4450 351,'-27'1'11,"8"4"21,7 2 21,8 4 21,4 3 5,-2 7-10,0 5-12,-2 7-9,-1 3-9,-2 2-5,-1 2-6,-3 2-4,-1 2-5,1 2-3,-1 2-3,0 1-3,0 1-3,0-2-1,1-2-1,-1-2-2,1-3 0,2-6 1,2-4 1,3-5 1,3-3-3,7-1-3,7-1-5,8 0-5,4-5-1,2-3 3,5-6 2,1-4 2,3-4-5,0-1-10,1 0-13,2-1-10,-2-1-6,-3 2 0,-5 0 1,-3 2 1</inkml:trace>
</inkml:ink>
</file>

<file path=ppt/ink/ink146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3:40:58"/>
    </inkml:context>
    <inkml:brush xml:id="br0">
      <inkml:brushProperty name="width" value="0.04393" units="cm"/>
      <inkml:brushProperty name="height" value="0.04393" units="cm"/>
      <inkml:brushProperty name="color" value="#F2395B"/>
    </inkml:brush>
  </inkml:definitions>
  <inkml:trace contextRef="#ctx0" brushRef="#br0">95466 5343 500,'-7'-15'7,"2"2"14,2 3 13,2 2 13,3 0 7,6 2 0,4 1-1,5 0-1,4 1-4,3 1-7,3-1-6,2 0-8,5 0-8,7 2-12,5 0-9,6 2-12,-2 0-8,-9 2-6,-8 0-8,-9 2-5,-6 0-9,-3 1-7,-3 2-8,-2 0-8</inkml:trace>
</inkml:ink>
</file>

<file path=ppt/ink/ink146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3:40:59"/>
    </inkml:context>
    <inkml:brush xml:id="br0">
      <inkml:brushProperty name="width" value="0.05227" units="cm"/>
      <inkml:brushProperty name="height" value="0.05227" units="cm"/>
      <inkml:brushProperty name="color" value="#F2395B"/>
    </inkml:brush>
  </inkml:definitions>
  <inkml:trace contextRef="#ctx0" brushRef="#br0">97260 6450 420,'-1'16'171,"-1"-1"-38,0 1-38,-1 0-38,-1 0-22,0 3-5,0 1-7,1 3-6,-1 1-6,0 3-5,0 1-5,0 1-4,0 3-8,-2-1-8,0 0-9,-1 1-8,0-3-2,1-3 5,0-5 4,2-3 5</inkml:trace>
</inkml:ink>
</file>

<file path=ppt/ink/ink146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3:40:59"/>
    </inkml:context>
    <inkml:brush xml:id="br0">
      <inkml:brushProperty name="width" value="0.0447" units="cm"/>
      <inkml:brushProperty name="height" value="0.0447" units="cm"/>
      <inkml:brushProperty name="color" value="#F2395B"/>
    </inkml:brush>
  </inkml:definitions>
  <inkml:trace contextRef="#ctx0" brushRef="#br0">98270 5846 492,'-11'-8'-30,"8"0"37,9 1 36,10 0 37,7 0 12,6 2-13,8 2-12,7 2-13,1 1-12,-4 0-11,-5 0-11,-3 0-12,-2 1-5,-3 2 0,-2 2 1,-1 2 1,-3-1-10,-3-2-17,-3-1-19,-2-2-17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2:16:24"/>
    </inkml:context>
    <inkml:brush xml:id="br0">
      <inkml:brushProperty name="width" value="0.04105" units="cm"/>
      <inkml:brushProperty name="height" value="0.04105" units="cm"/>
      <inkml:brushProperty name="color" value="#F2395B"/>
    </inkml:brush>
  </inkml:definitions>
  <inkml:trace contextRef="#ctx0" brushRef="#br0">39242 40932 535,'-21'-45'50,"6"20"10,6 19 9,7 20 10,1 14-3,-1 8-18,0 10-17,-1 8-18,-1 6-15,-1 3-12,-2 3-13,0 3-14,0-3-5,0-9 2,2-9 2,1-9 2,0-4-5,0-1-10,0-1-10,0-1-10</inkml:trace>
</inkml:ink>
</file>

<file path=ppt/ink/ink147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3:41:00"/>
    </inkml:context>
    <inkml:brush xml:id="br0">
      <inkml:brushProperty name="width" value="0.04285" units="cm"/>
      <inkml:brushProperty name="height" value="0.04285" units="cm"/>
      <inkml:brushProperty name="color" value="#F2395B"/>
    </inkml:brush>
  </inkml:definitions>
  <inkml:trace contextRef="#ctx0" brushRef="#br0">100750 3880 513,'10'-13'85,"4"4"-11,3 3-12,5 4-11,3 2-8,1 0-1,6 0-3,1 0-3,2 0-6,-1 0-12,-1 0-11,-1 0-13,-4 0-9,-4 2-9,-5 0-9,-5 2-9,-4 0-8,-2 3-9,-4 2-8,-2 1-9</inkml:trace>
</inkml:ink>
</file>

<file path=ppt/ink/ink147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3:41:00"/>
    </inkml:context>
    <inkml:brush xml:id="br0">
      <inkml:brushProperty name="width" value="0.06443" units="cm"/>
      <inkml:brushProperty name="height" value="0.06443" units="cm"/>
      <inkml:brushProperty name="color" value="#F2395B"/>
    </inkml:brush>
  </inkml:definitions>
  <inkml:trace contextRef="#ctx0" brushRef="#br0">99954 4500 341,'-2'53'191,"-2"-2"-45,-4-4-46,-2-2-45,-2-1-26,-1 2-3,-2 2-5,0 2-4,0 0-3,1-1-2,1-1-2,1 0-2,0-3-2,0 0 0,0-3 0,1-2 0,0-3-2,4-3-3,2-5-2,4-4-3,2-2-2,2-3-3,2-1-3,2-2-1,2-3-3,5-3-3,4-3-3,3-2-3,4-3-2,1-1 0,3 0 0,1-1-2,2-3 1,0 0 2,2-3 0,0-2 2,0-1-1,-1 0-2,-3 1-2,-1-1-2</inkml:trace>
</inkml:ink>
</file>

<file path=ppt/ink/ink147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3:41:00"/>
    </inkml:context>
    <inkml:brush xml:id="br0">
      <inkml:brushProperty name="width" value="0.03591" units="cm"/>
      <inkml:brushProperty name="height" value="0.03591" units="cm"/>
      <inkml:brushProperty name="color" value="#F2395B"/>
    </inkml:brush>
  </inkml:definitions>
  <inkml:trace contextRef="#ctx0" brushRef="#br0">100050 5586 612,'15'-29'3,"-1"9"7,-1 6 7,0 7 6,2 2 7,7 0 11,7-1 8,6 0 9,4-2-1,2 2-13,1 1-12,1 0-13,-1 3-15,0 4-16,-2 4-16,0 4-18,-5 1-9,-8-4-4,-7 0-4,-8-2-4</inkml:trace>
</inkml:ink>
</file>

<file path=ppt/ink/ink147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3:41:01"/>
    </inkml:context>
    <inkml:brush xml:id="br0">
      <inkml:brushProperty name="width" value="0.04785" units="cm"/>
      <inkml:brushProperty name="height" value="0.04785" units="cm"/>
      <inkml:brushProperty name="color" value="#F2395B"/>
    </inkml:brush>
  </inkml:definitions>
  <inkml:trace contextRef="#ctx0" brushRef="#br0">102405 6759 459,'-3'-15'35,"-4"4"4,-6 3 3,-3 3 4,-4 2-1,2 3-6,1 4-6,1 2-7,-1 3-3,-1 4 0,-2 2-2,-2 3-1,0 2 0,2-1-3,5 1 0,1 0-3,3-2 0,3-1-1,1 1 0,2-2 0,2-1-3,2-1-1,2-1-4,2 0-1,3-2-6,4-1-4,3 0-6,5-2-5,2-1-2,3-2 3,1-3 2,3 0 4,-2-2-8,0 0-15,-3 0-15,-1 0-17,-3 0-2,-3 0 9,-3 0 11,-2 0 9</inkml:trace>
</inkml:ink>
</file>

<file path=ppt/ink/ink147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3:41:01"/>
    </inkml:context>
    <inkml:brush xml:id="br0">
      <inkml:brushProperty name="width" value="0.03373" units="cm"/>
      <inkml:brushProperty name="height" value="0.03373" units="cm"/>
      <inkml:brushProperty name="color" value="#F2395B"/>
    </inkml:brush>
  </inkml:definitions>
  <inkml:trace contextRef="#ctx0" brushRef="#br0">103250 6950 652,'30'0'40,"-3"0"2,-3 0 1,-3 0 2,-2 0-1,0 0-6,1 0-5,-1 0-6,1 0-6,-1 0-9,1 0-10,0 0-8</inkml:trace>
</inkml:ink>
</file>

<file path=ppt/ink/ink147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3:41:01"/>
    </inkml:context>
    <inkml:brush xml:id="br0">
      <inkml:brushProperty name="width" value="0.03715" units="cm"/>
      <inkml:brushProperty name="height" value="0.03715" units="cm"/>
      <inkml:brushProperty name="color" value="#F2395B"/>
    </inkml:brush>
  </inkml:definitions>
  <inkml:trace contextRef="#ctx0" brushRef="#br0">102991 7350 592,'-4'7'38,"8"-3"5,8-1 5,7-2 6,5-1-2,-1 0-6,1 0-8,-1 0-7,0 0-7,-3 0-7,-2 0-7,-1 0-6,-1 0-4,1 2 1,1 0-1,1 2 1,0-2-7,-1 0-18,-1 0-15,0-1-17</inkml:trace>
</inkml:ink>
</file>

<file path=ppt/ink/ink147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3:41:02"/>
    </inkml:context>
    <inkml:brush xml:id="br0">
      <inkml:brushProperty name="width" value="0.05541" units="cm"/>
      <inkml:brushProperty name="height" value="0.05541" units="cm"/>
      <inkml:brushProperty name="color" value="#F2395B"/>
    </inkml:brush>
  </inkml:definitions>
  <inkml:trace contextRef="#ctx0" brushRef="#br0">104943 6797 397,'-1'-14'38,"-2"2"-3,-2 4-1,-1 3-2,-3 1-1,1 2-1,-3 0 1,0 2 0,-2 0-1,-1 2-3,-3 0-2,-1 2-2,-2 1-2,2 1-3,1 3-2,1 2-2,0 1-1,1 0 0,-1-1 1,1 1 1,0 0-1,1 1-1,0 1-2,2 1-1,1 1 0,2 1 0,3 2-1,1 0 1,1 0 0,2-1-3,0-1-2,2-1-2,4 0-7,8 1-11,7 1-11,9 1-11,4-2-6,3-3-2,4-4-1,3-4-1,-2-3 3,-4-2 6,-6-2 7,-4-2 7,-3-1-1,-3 0-7,-1 0-8,-2 0-8</inkml:trace>
</inkml:ink>
</file>

<file path=ppt/ink/ink147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3:41:06"/>
    </inkml:context>
    <inkml:brush xml:id="br0">
      <inkml:brushProperty name="width" value="0.022" units="cm"/>
      <inkml:brushProperty name="height" value="0.022" units="cm"/>
      <inkml:brushProperty name="color" value="#6ADCAB"/>
    </inkml:brush>
  </inkml:definitions>
  <inkml:trace contextRef="#ctx0" brushRef="#br0">83343 1690 999,'-41'-68'0,"13"23"0,10 21 0,12 21 0,7 11-6,2 0-12,2-1-12,2 1-12</inkml:trace>
</inkml:ink>
</file>

<file path=ppt/ink/ink147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3:41:08"/>
    </inkml:context>
    <inkml:brush xml:id="br0">
      <inkml:brushProperty name="width" value="0.04569" units="cm"/>
      <inkml:brushProperty name="height" value="0.04569" units="cm"/>
      <inkml:brushProperty name="color" value="#6ADCAB"/>
    </inkml:brush>
  </inkml:definitions>
  <inkml:trace contextRef="#ctx0" brushRef="#br0">73990 2443 481,'-10'-18'78,"0"-5"-19,-3-5-17,-2-5-18,0-1-9,-1 1-3,0 3-1,1 2-2,-2-1 1,-4-3 1,-2-3 2,-2-2 1,-2-2 1,1 3-3,0 2-2,3 2-3,-1 1-2,1 3-1,-1 1-2,1 3-2,-2 1-1,0 1 2,-1 1 0,0 1 1,-3 1 1,1 1-1,-2 0 0,-1 2-1,0 1 0,-1 1 1,1 1 0,0 0 0,-1 2 0,1 1 2,0 0 0,-1 2 1,1 1 0,1 1-1,2 0 0,0 2-1,-1 0 0,1 2 1,-2 0-1,-1 2 0,-1 0 1,-1 2 0,-1 0 0,0 2 1,-2 1-3,-1 1-4,-1 3-5,0 2-4,0 1-2,0 0 2,2-1 3,0 1 1,0 0 1,1 2 3,0 0 0,0 1 3,-5 4-1,-9 9 1,-8 7 0,-9 8-1,-5 7 1,-1 4-1,-1 5 2,-1 5 0,-1 4 0,1 3 2,0 3 0,-1 3 2,3 0 0,5-3-1,5-3 1,5-3 0,5-2-1,7-1 0,8-1 0,6 0-1,6-3 0,5-3 1,4-3 1,6-2 0,4-4 1,2 0 0,4 0-1,3-1 1,3-1-1,5 2-1,5 0-1,5 1-1,4 2-1,3 2-2,3 2 0,3 2-2,0 0 0,-3-1 0,-4 0 0,-1-2 0,-4-1 0,-1-2 2,-3-3 1,-1 0 2,0-4 0,1-2 2,3-4 0,1-2 0,2-2 2,1 1 0,1-1 0,1 0 2,2-1-1,3-1 0,3-3 0,3-2 0,1-1-3,2-3-1,0-1-4,2-3-3,2-2-1,2-4 0,3-4 1,4-5-1,2-2 0,2-4 1,2-2 1,1-3 0,3-6 0,3-8 2,4-7 0,2-8 1,2-5 0,3-1 0,4-1-1,3 0 0,1-2-1,1 0 0,-1-2 0,0 0-1,-3 0-1,-5 2-1,-7 2-1,-5 2 0,-5-1-1,-3-1 2,-2-2 1,-4-2 1,-4-1 1,-4-2-1,-5 0-1,-5-2 1,-3 1 0,-2 1 3,0 0 3,-1 2 2,-1 0 2,-3 0-1,-1 0-1,-3 0-1,-1-2 0,-2 0-1,-3-3 0,-1-2-1,-3 0 0,-2-3-1,-4 0 0,-2-1 0,-4 0 0,-2 2 1,-4 2 0,-2 2 2,-2 2 1,-2 1 0,0 0 1,-1 2 1,-1 0 1,-1 2-2,-1 0 0,-1 1-1,0 2-2,0 0-2,2 1-1,1 2-3,-1 0 0,-1 2 0,-3 0 2,-1 1 1,-4 1 1,-3 2-1,-5 0 0,-3 1 1,-3 2-3,-2 3-3,-2 3-3,-2 3-4,-1 2-1,0 3 2,0 1 3,0 2 1,0 3 0,0 1-5,0 2-5,0 2-3,-2 2-4,0 0 0,-4 2-2,0 0-2,-5 7 0,-4 10 1,-5 11 0,-5 10 1,4 4-2,13-5-7,12-5-4,14-5-7</inkml:trace>
</inkml:ink>
</file>

<file path=ppt/ink/ink147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3:41:09"/>
    </inkml:context>
    <inkml:brush xml:id="br0">
      <inkml:brushProperty name="width" value="0.05517" units="cm"/>
      <inkml:brushProperty name="height" value="0.05517" units="cm"/>
      <inkml:brushProperty name="color" value="#6ADCAB"/>
    </inkml:brush>
  </inkml:definitions>
  <inkml:trace contextRef="#ctx0" brushRef="#br0">100753 1845 398,'0'-22'0,"0"4"0,0 5 0,0 3 0,-1 1 4,-2-4 6,-2-2 7,-2-3 7,-1 0-1,-2 3-8,0 2-7,-1 4-8,-1 1-4,-2-2 1,0 0 2,-1-1 0,-1 0 2,-1 1 1,-2 0 4,1 2 1,-5 0 2,-4-2 2,-4 0 2,-6-1 0,-2 0 1,0 0-5,-1 2-2,1 1-3,-1 1-2,0 2 1,-2 2 1,0 2 0,-1 1 0,1 0 1,2 0 1,0 0 0,1 1 1,3 2-1,-1 2-1,1 2 0,1 1-1,0 3 0,-1 2-1,1 2-1,-1 2-1,-3 3 2,-1 3-1,-2 3 1,0 2 1,0 1 0,1 0 0,2 2 1,0 3 0,3 5 0,2 4 0,1 6-1,2 1 1,2-1 1,0 0 1,1-1 1,0-2 0,-1-1 0,-1 0 0,-1-1 0,1 0-1,1 2 2,3 2-1,1 2 1,2 2 1,1 1-2,1 3 0,1 2 0,1 1-1,3 0 0,1-1 0,3 1-1,1-3 0,4-1 0,2-4 0,4-2 0,1-3-1,0-1 1,0 0 0,0-1 1,1-1-1,4 2-1,2 0 1,4 2-1,2 0 0,3 2-1,3 0 0,3 2 0,2-2 0,1-2 0,1-4-1,1-2 1,0-3-2,1-2 0,-1-2-2,1-1-1,-1-3-1,1-1 1,-1-3 2,1-1 0,-1-2 1,0 1 0,1-1 0,-1 1 1,1-1 0,1-2-1,1 0 0,1 0 0,1-3 0,2-1 0,3-2 0,1-3-1,1-1 1,2-2-1,1-2 0,1-2 0,1-1 0,2 0 0,2-1 0,2 1 1,1-1-1,1-4 1,1-2-1,1-3 1,1-4-1,0-2-1,0-3 0,0-3-1,-1-3-1,-1-1-2,0-3-2,-1-1-2,-3-2-1,-1-1 2,-1-1-1,-3-1 2,-2-1-1,-2-1 1,-2 0 1,-1-2-1,-3-3 0,-2-4 1,-2-6-2,-1-4 0,-2-4 0,-1-2 0,-1-2-1,-1-1-1,-2-1 1,-1 1 0,-3 0 1,-1 2 1,-3-1 0,-2-1-1,-4-3-1,-3-2-2,-2-1 1,-4-1 2,-2 0 0,-3-2 3,-3 2 1,0 5 0,-2 5 2,0 4 1,0 4 1,-1 2 2,0 2 1,0 2 1,1 1 1,1-2-2,0 0-1,2-2-1,0 0 0,-2-2 1,0 0 2,-1-2 1,-2 2 1,-3 2-1,-4 4 0,-2 2 1,-2 3-1,-3 2-1,-1 2 0,-2 1-1,-4 3-1,-3 1 1,-4 3 0,-4 2 0,-3 2 0,-2 4 0,-2 5-1,-2 3-1,4 2-3,10 2-3,9 1-5,11 1-4,-4 0-5,-17 3-5,-16 2-6,-17 3-4,-15 5-4,-12 11-3,-13 11-2,-12 10-4,3 3 0,20-6 2,21-5 1,21-7 2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2:16:25"/>
    </inkml:context>
    <inkml:brush xml:id="br0">
      <inkml:brushProperty name="width" value="0.04255" units="cm"/>
      <inkml:brushProperty name="height" value="0.04255" units="cm"/>
      <inkml:brushProperty name="color" value="#F2395B"/>
    </inkml:brush>
  </inkml:definitions>
  <inkml:trace contextRef="#ctx0" brushRef="#br0">41706 43687 517,'-15'-6'9,"4"6"18,3 4 19,2 6 19,2 3 3,-2 5-10,0 3-12,-1 5-9,-3 4-9,-4 5-2,-3 3-5,-5 7-3,-1 1-4,2-4-3,0-2-5,1-3-4,1-2-3,1 0-6,0 1-5,2-2-6,2 0-5,1-3-10,2-4-7,2-1-9,3-7-6,2-7-2,4-8-3,3-8-2</inkml:trace>
</inkml:ink>
</file>

<file path=ppt/ink/ink148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3:41:18"/>
    </inkml:context>
    <inkml:brush xml:id="br0">
      <inkml:brushProperty name="width" value="0.05855" units="cm"/>
      <inkml:brushProperty name="height" value="0.05855" units="cm"/>
      <inkml:brushProperty name="color" value="#6ADCAB"/>
    </inkml:brush>
  </inkml:definitions>
  <inkml:trace contextRef="#ctx0" brushRef="#br0">100692 1735 375,'15'-16'1,"-1"1"2,-1-1 2,-1 0 2,-1 2 0,0 1-1,-2 2-2,0 2 0,-2 2-1,1 1 1,0 0 2,-1 2 0,1-1 4,-2 0 6,-1-1 5,0-2 5,-3 1 2,-1-1-3,-2 0-1,-1 0-3,-4 0-3,0 0-3,-2 1-2,-3-1-4,-1 1-1,1 2-2,-1 2 0,0 2-2,-1 1 0,-1 0 0,-3 0 0,-2 0-1,-2 0 0,-3 2 0,-3 0 1,-3 2-1,-1 1 0,2 1 0,0 3-1,1 2-1,0 1 1,1 0 0,-1-1 1,1 1 0,1-1 1,1-1 0,2 0 0,3-2 1,0 0 0,1 2 0,-1 0-1,1 2 1,0 0 0,0 1 0,2 1 0,1 1 0,1 2 0,1 1 0,0 3 0,2 2 1,0 1-1,1 2-2,-1 3-1,0 1-1,-1 3 0,-1 1 0,-3 2 0,-1 2 0,-2 1 1,0-2-1,1 0 0,-1-1 0,0-2 0,1-1-1,-1-3 1,1-1-1,0-3 0,0-2 2,2-1 1,1-2 1,1-1 1,1 2-1,1 3 0,0 2-1,1 0 1,1 2-1,-1 1-1,0 1 1,1 1-1,1 2 1,0 3 0,2 1 0,1 1 1,0-1 0,2 2-1,1-1 1,-1-1 0,2-2 0,-1-2 0,0-1-1,0-2 0,0 2 0,0 1-1,0 1-1,0-1 0,0 0 0,0-1 1,1-1 0,-2-2 0,2-1 0,-1-3 0,0-1 0,0-1 1,2 2 0,0 3 0,2 1 1,1 2-1,2 1 0,2 1 0,2 1 0,2-1-1,3-2-1,3-2-1,4-1-1,1-3-1,1-1 2,1-3 0,1-1 1,0-2 0,-1 1-2,-1-1 0,-1 1-2,0-1 0,1-3 1,1-1 1,1-2 1,1-2 1,1 1 0,1 0 0,1 0 0,1-1 0,3-3-1,1-1 1,3-2 1,0-1-1,0 0-1,0 0 1,1 0-1,-1-1 1,2-1 0,1 0 1,1-1 1,0-2 0,2-1-1,1 0 0,0-1-1,1-2 1,0-2 0,0-2 1,1-1 1,0-3-1,4 0 1,2-1-1,3-1 0,0-2 0,-1-2-2,-2-1-1,-1-3-1,-2-1 0,0-3-1,0-1 0,0-2 0,-2-2-1,-2-1 1,-4-1 0,-2 0-1,-2-2 1,-1 1 1,-1 0-1,-1 0 1,-2 0 0,0 3 1,-1 1 1,-1 3 0,-1 0 1,1-1 1,-1-1 0,1 0 0,-2-1 0,-1 1 0,-3 1-1,-1 1-1,-2 0 0,-1-3 0,-1-1 0,0-2 0,-2-3-1,1-3 1,0-2-1,-1-4 1,0-1-2,-1 0 0,0 1-2,-2-1-1,0 2 0,0 2 0,-1 4 1,1 2-1,-2 4-15,-4 5-34,-4 5-34,-4 5-34</inkml:trace>
</inkml:ink>
</file>

<file path=ppt/ink/ink148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3:41:19"/>
    </inkml:context>
    <inkml:brush xml:id="br0">
      <inkml:brushProperty name="width" value="0.05948" units="cm"/>
      <inkml:brushProperty name="height" value="0.05948" units="cm"/>
      <inkml:brushProperty name="color" value="#6ADCAB"/>
    </inkml:brush>
  </inkml:definitions>
  <inkml:trace contextRef="#ctx0" brushRef="#br0">102202 1430 369,'-2'-18'11,"0"-2"22,-3-3 21,-2-2 22,-3-2 6,-4 2-12,-3 3-12,-5 2-10,-2 0-11,-1 0-9,-1 1-9,-1-1-8,-1 0-6,-1 1-1,0-1-2,-2 1-2,-1 0 0,1 1 0,0 0-1,-1 2 1,1 1-1,0 1 1,-1 1 0,1 1 0,1 0 1,1 2-1,3 0 1,1 2-1,-1 1 1,-3-1 0,-4 0-1,-4 0 1,0 0 1,5 2-1,5 1 2,5 1-1,3-1 1,1 2 0,1-1-1,1 0 0,-1 0-1,0 2 0,-1 0 1,-1 2-1,-1 0-1,1 0 2,-1 0-1,1 0 0,-2 1 0,0 2 0,-1 2-2,-1 2 0,0 1-1,-1-1-1,1 1 0,-1 0-1,1 0 0,-2 0 1,-1 0 2,-1-1 0,0 2 1,0 4-1,-1 2 1,1 3 1,-2 1-1,-1-1 0,-3-1 0,-1 0-1,2-3 1,5-1-1,7-2 1,5-2-2,0 0 2,-7 3-1,-7 3 2,-7 4 0,-2-1 1,2 1 0,1-2 0,3-1 0,2 1 1,3 1-1,3 3-1,3 1 0,2 3 0,1 3-1,1 3-1,1 3 1,0 2-2,0 2 1,1 2 0,-1 3 0,0-1-1,1 1 1,-1 0 0,0 0 0,1-1 0,-1 0 0,0-1 1,1-2 0,-1 0 0,0-1 2,1-2 0,-1 0 1,0-2 0,2-1 0,1-3-1,1-1-1,-1 1 1,-2 8 2,-1 6 1,-3 8 2,1 1 1,3-2-1,2-4-1,4-2 0,2-2-1,1 0-1,0 0-1,2 0-1,0 0 0,2-2 0,0 0 0,2-1-1,0-1 0,0 2-1,0 1 0,0 0-2,0 2 1,2-1-1,0 3 1,2 1 0,0-2 1,0-2-1,-1-4 1,2-2-1,-1-3 1,1-1-1,2-3 1,0-2 0,2 0-1,3-1 1,4 1 0,2-1 0,2-1 1,3-1-1,1-3 0,3-1 0,2-2 1,5-3-1,3-1-1,4-2 1,4-2-1,2-1 0,3 0-1,4-2-1,1-1 0,2-2 0,0-3-1,1 0 0,1-3 0,0-1 1,0 0 0,0-1 0,-2-2-1,-3-2-4,-2-2-3,-4-1-4,-3-3-5,-6 0-4,-5-1-5,-4-1-5,-4-1-9,-5 2-14,-3 1-14,-4 1-14</inkml:trace>
</inkml:ink>
</file>

<file path=ppt/ink/ink148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3:41:20"/>
    </inkml:context>
    <inkml:brush xml:id="br0">
      <inkml:brushProperty name="width" value="0.04143" units="cm"/>
      <inkml:brushProperty name="height" value="0.04143" units="cm"/>
      <inkml:brushProperty name="color" value="#6ADCAB"/>
    </inkml:brush>
  </inkml:definitions>
  <inkml:trace contextRef="#ctx0" brushRef="#br0">72504 2572 531,'-4'-36'31,"8"7"-7,8 8-7,8 5-7,4 5-3,2-1 2,3 0 1,1 0 2,3 2 1,3 3-2,3 2-1,2 4-2,3 1 0,1 0 0,0 0 0,2 0 0,-1 2-1,-2 4-1,-2 4-2,-2 3-2,-1 2 0,-2-1 0,0 0 1,-1-2-1,-2 1 2,2 1 0,-1 3 0,0 2 1,-1 0 0,-1-1 0,-3-1-1,-1-1 0,-2 0-1,1 2-1,-1 0 0,0 1-2,1 2 1,-1 3 3,1 3 4,-1 3 3,1 0 1,-1 0-2,0-1 0,1-1-2,-2 0-2,-1 1-1,-3 1-2,-1 1-1,-2-1-1,-3 0 1,-1-1-1,-2-1 2,-2 1-1,-1 3 1,0 2 0,-2 4-1,-1 3 2,-2 2 0,-3 4 2,0 2 0,-2 2 1,0-2 1,0 0-1,0-2 0,-2 0 0,0-2-1,-3-1 0,-2 0-1,-2 0-1,-4 1 0,-2 3-2,-3 2 0,-3 4-1,-1 4 1,-3 5 0,-1 5-1,-2 1 1,-1-3 0,-1-3-1,-1-2 1,1-4-1,1-3 0,3-2 0,2-4 0,1-2 0,2-2 0,3-2 0,1-2 0,1-2 0,-1-3-1,-1-4-1,-1-1-2,-3-3 0,-1 2 0,-4 1 1,-3 1 1,-4-1-1,-3-1 0,-4-3-1,-3-1 0,-5-4-1,-2-3 1,-4-5 0,-2-3 1,-3-2 0,-1-2 0,-3-1 2,-2 0-1,0-2 1,1-1-1,1 0 1,1-1-1,0-2 0,2-1 0,1 0-2,1-1 0,0-1 0,0 0 1,0 0 1,0 0 1,1-1 0,3 0 1,1-1 1,2-1 0,0-3 1,1-4-1,-2-4-1,-2-3 1,0-5-1,-2-3 0,0-4 0,-1-4 1,1-4-1,2-1 0,4-2-1,2-2 0,4-2 0,6-2 0,4-2 0,5-1 0,5-8-2,3-11-2,4-13-2,5-11-3,5-5-1,8-1-3,8 0 0,8 0-2,6 0 0,8 2 2,7-2 3,7 0 2,3 5 1,0 10 0,0 9 1,0 11 1,-1 6 1,-2 6 0,-2 5 2,-2 4 0,1 3 0,3 0-1,2 0-3,4 0-1,5-1-2,6 0-1,10-2 0,7 0-2,4 2-2,-1 6-6,-1 5-4,-1 7-6,-8 4-3,-13 5-2,-14 3-1,-13 4-2</inkml:trace>
</inkml:ink>
</file>

<file path=ppt/ink/ink148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4:15:28"/>
    </inkml:context>
    <inkml:brush xml:id="br0">
      <inkml:brushProperty name="width" value="0.06419" units="cm"/>
      <inkml:brushProperty name="height" value="0.06419" units="cm"/>
      <inkml:brushProperty name="color" value="#FED406"/>
    </inkml:brush>
  </inkml:definitions>
  <inkml:trace contextRef="#ctx0" brushRef="#br0">59457 19157 342,'-15'-2'0,"1"-4"-1,1-4 0,0-3-2,2-2 5,3 1 7,1 0 8,2 2 8,0 1 2,0 2-3,-1 3-5,-1 1-3,-1 0-1,0-2 1,0-2 1,0-2 2,-1 0 0,-2 1 0,-1 0 0,-3 2 1,0 0-2,1 1-2,0-1-3,2 0-3,-1 0 0,-1 0-1,-3 0 0,-1 1 1,-3 0-2,-2 2 0,-1 2-1,-3 2-1,0 2-1,0 2 1,-1 2-1,1 2 1,-2 2 0,1 3-1,-2 3-1,-1 3 0,0 3-1,1 0 0,1 0 1,1 3-1,1-1 1,1 1-1,1-1 1,2 1-1,-1-2 1,3-1 0,0-3-1,1-1 1,1-1-1,1-1 1,1 1-1,1 0 0,0-1 0,0 1 0,1 0 0,-1-1-1,0 2 0,1 1 1,-1 3-1,0 2 1,1 0 1,1 2-1,1 1 0,0 1 0,1 1 0,-1 1 0,-1 1-1,-1 1 0,-1 1 0,2 2-1,1 3 0,1 1 0,-1 0-1,0 0 2,-1-1-1,-1-1 1,-1-2 0,2-2 0,1-1 0,1-3 0,1-1 0,2 1-1,2-1 1,3 1 0,-1-1 0,2 1-1,-1-1 0,0 0-1,0 1 0,2 1 1,0 0-1,2 2 1,0 1 0,0 2 0,0 3 0,0 1 0,0 2 0,2 2 0,0 2 0,2 2 0,-1 0 0,-1-4 0,0-2 0,-1-3 1,0-3-1,1-2 0,3-2 0,2-1 0,1-2-1,0-1 1,0-1 0,0-1 0,-1-1 0,-1 1 0,0-1 1,-2 1-1,1-1 1,2 1 1,2-1 0,2 1 1,0-1 0,1 1 0,0-1 0,0 1 0,-1-2 1,1-1-2,0-3 1,0-1-1,0 0 0,3 3 0,2 3-1,1 3-1,2 1 0,0-1 0,-1-1 1,1-1-1,-1-2 0,1-1 0,-1-3-1,1-1 0,0-1 0,-1 2 0,1 0-1,0 1 2,0-1-1,1-1-1,0-2 1,2-2-1,1-3 0,1 1-1,1-2-1,1 0 0,1-1 0,2-1 1,3 1-1,1 0 2,1-1 0,1-2 0,-1-3 1,0 0 1,0-2 0,-3 0-1,-2 0 0,-1 0 0,0-2 0,5-2-1,3-4 1,4-2 0,0-2 0,-2-2 0,-3 0-1,-3-1 1,-2-1-1,1-1 1,-1-1-1,0-1-1,1-2 1,-1-3-1,0-3-1,1-3 1,-1-3-1,2-4 0,0-5 1,2-3-1,0-3 0,1-4 0,-1-2 0,0-3 0,-1-1-1,-1 0 1,-3 2 1,-1 1-1,-3 0 0,-2 0-2,-1 0 0,-2 0-2,-3 1 0,-1 1 1,-2 0 2,-3 2 1,-1 1 0,0 2 0,-2 2 1,0 2 0,-2 1 0,1 2-1,0 0 1,0 3-1,-1-3 1,-2-1-2,-3-2 1,0-2-1,-2-1 0,0 0 1,0 0 0,0 0 1,-2 2 1,0 4 0,-3 4 0,-2 4 1,-2 2-1,-2 1 1,-2 1 0,-1 1 0,-2 1 0,1 1 0,-1 1 1,0 1 0,1 1 0,-1 1 0,0 1-1,1 1 0,-1 0 1,0-1-1,0-1 0,1-1 0,-1-1 0,0 1-1,1-1 1,-1 1-1,0-1-1,-1-1 1,-2-1 0,1-1 0,-3 0 0,0-1 1,-1 1 0,-1-1 2,-1 2 0,-1 0-1,-1 0 0,0 3 0,-1-1-1,1 1 1,1-1 0,1 1 0,0 0 0,-1 2 1,-1 3-1,-1 1 0,0 3 0,0 1-1,-1 2 1,1 2-1,-2 2 0,-1 1-1,-3 0-1,-1 2-1,-2 0-1,0 2-1,-2 0-1,-1 2-1,0 1-1,0 4-3,0 2-2,0 3-2,-2 4-3,-3 4-2,-3 3-3,-2 5-3,0 4-3,2 6-2,3 6-4,4 6-2,5-1-3,6-7-1,7-9-1,7-8-2</inkml:trace>
</inkml:ink>
</file>

<file path=ppt/ink/ink148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4:15:30"/>
    </inkml:context>
    <inkml:brush xml:id="br0">
      <inkml:brushProperty name="width" value="0.05625" units="cm"/>
      <inkml:brushProperty name="height" value="0.05625" units="cm"/>
      <inkml:brushProperty name="color" value="#FED406"/>
    </inkml:brush>
  </inkml:definitions>
  <inkml:trace contextRef="#ctx0" brushRef="#br0">24801 19203 391,'0'-17'1,"0"-3"3,0-3 3,0-3 3,0 1 2,-2 5 1,0 5 1,-1 5 1,-2 1 1,0-2 1,-2-2 0,0-1 1,-2-2-1,-4 0 1,-2 1-1,-3-1 0,-1 1-1,1 2-1,1 3-2,1 1-1,-2 1 0,-2 2 2,-3 1 0,-3 1 2,-2 0 0,-3 3-2,-1 2-1,-2 3-3,-2 1 1,-1 5-1,0 4 0,-2 3 0,-2 5-1,-2 3-3,-4 5-1,-2 3-4,-3 4 0,-1 2-3,0 4 0,-1 3-1,2 0-1,3-1 1,4 0 1,4-1 0,2-3 1,3-2 1,2-3 1,2-3 1,1-3 1,1 0 1,1-1 0,1-1 1,1 0 0,3 3 2,1 1 1,3 2 0,1 2 1,2-1-2,3 0-2,1 0-1,2 1-1,2 1 0,3 0-1,1 2-1,1 0 1,2-2 0,0 0 1,2-1 0,0-1 0,2 1-2,0-1-2,2 0-1,0 0-1,0 0 1,-1 0 0,2 0 1,-1 1 0,3 0 1,2 2 2,2 1 1,0 0 0,-1 0 1,0 0-1,-2 0 0,0 1 0,2-1 0,0 0-1,1 0-1,1-1 0,0-2 0,-1-1 1,1-3-1,1 0 1,0 3-1,1 1 1,1 2-1,0 1 1,-1 0 1,0 1 1,-2-1 2,0-1 0,2 0 0,0-1 0,1-1 0,1-2-1,-1 0-3,1-1-3,0-1-3,-1-2-1,1-2 1,0-1 0,-1-3 2,1-1 0,2-3 0,0-1 2,1-2 0,1-2 0,1-1 1,1-1 0,1 0 0,0-3 0,0 1 1,1-2-1,-1 0 1,1-2-1,1-1 1,1-1-1,1 0 0,1-1 0,-1 0 0,0 0-1,1 0-1,0-1 1,1-1 0,1 0 0,1-1 0,0-1-1,0 0 0,1 0-1,-1 0 0,1-2-1,1 0 0,1-3 1,0-2 0,1-1 1,1 0-1,-1 1 0,0-1 0,1-1 0,-1 0 0,0-2 0,1 1-1,-2-3 1,0 0-1,-1-1 1,-1-1-2,-1-1 1,-2 0 0,0 1 1,0-1-1,-2-1 0,0-1 1,1-3-1,-2-1 1,1-3-1,-1-3 1,-1-3 1,-1-3-1,-2-1 0,-1 2 1,-2 0-1,-2 1 0,-2-1 0,-1-1 0,-1-2 0,0-2-1,-3-2 2,1-2 0,-2-2 0,0-2 2,-1-3 0,1-2-1,2-4 0,0-2 0,1-2-1,1 1 2,1-1 0,2 0 1,0 0 0,3 1-1,2-1-1,1 0-1,2 2 0,-1 3-1,1 3 0,-1 3 0,-1 1 0,-5 2 0,-3 0 1,-4 2 0,-3 0 1,-2 3-1,-3 2 0,0 2 0,-4 2 0,0 1-1,-3 3 1,-2 2-1,-2 0 1,-2 1 1,-2-1 1,-1 1 1,-2 0 2,1 1 0,-1 1 2,0 1 1,0 1 0,-1 1-2,-2 1 0,1 1-2,-3 1 0,0 1 0,-1 1 1,-1 1 0,0-1 1,1 0-1,1-1 0,1-1-1,0-1 0,1 1 0,-1-1 0,1 1 0,-2-2-1,0-1 1,-1-3-1,0-1-1,-3-1 1,0 1 0,-1 1 0,0 1 1,0 1 0,0 1 0,1 1 1,1 1 0,-1 1-1,-1 2 1,-3 3-1,-1 1-1,-2 1 0,-1 1-1,-1-1 0,0 0-1,-2 1-1,1 1 1,0 0 1,-1 2 0,1 0 0,0 2-1,-1 1-2,1 1-1,-1 1-2,0 3-2,-2 4-2,-1 2-3,0 4-1,0 4 0,0 3-1,0 5 1,-1 3-2,-1 3-1,-1 3-1,0 2-2,-2 4-1,-1 5-4,0 3-3,-1 4-3,2 1-2,6-1-1,6 0 0,5-1-2,6-5-2,3-8-3,4-8-3,5-7-4</inkml:trace>
</inkml:ink>
</file>

<file path=ppt/ink/ink148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4:15:57"/>
    </inkml:context>
    <inkml:brush xml:id="br0">
      <inkml:brushProperty name="width" value="0.03631" units="cm"/>
      <inkml:brushProperty name="height" value="0.03631" units="cm"/>
      <inkml:brushProperty name="color" value="#FED406"/>
    </inkml:brush>
  </inkml:definitions>
  <inkml:trace contextRef="#ctx0" brushRef="#br0">8302 18756 605,'-21'-8'6,"3"2"12,4 1 12,5 0 13,4 0 3,8 0-4,6-1-3,7-1-4,6-2-4,7 0-4,5-2-3,7 2-4,2-3-4,2 2-5,0 0-5,1 2-6,0 1-3,-2 1-2,-2 0-4,-2 2-2,-3 0-4,-3 2-6,-5 0-5,-3 2-6</inkml:trace>
</inkml:ink>
</file>

<file path=ppt/ink/ink148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4:15:57"/>
    </inkml:context>
    <inkml:brush xml:id="br0">
      <inkml:brushProperty name="width" value="0.04175" units="cm"/>
      <inkml:brushProperty name="height" value="0.04175" units="cm"/>
      <inkml:brushProperty name="color" value="#FED406"/>
    </inkml:brush>
  </inkml:definitions>
  <inkml:trace contextRef="#ctx0" brushRef="#br0">9351 17748 526,'-9'-9'3,"-2"0"4,-1-2 5,-3 1 4,1 2 9,4 10 14,1 8 12,4 9 13,2 7 2,2 5-12,2 4-11,2 6-11,0 6-9,0 6-5,-2 7-6,0 7-7,-1 7-3,0 7 0,0 6-3,0 8 0,0 2-7,2-1-12,0-1-11,2 0-13,-1-2-6,1-2-2,-1-2-1,2-2-2,-2-7 2,1-11 6,0-12 6,0-12 5,0-10 6,0-8 7,0-7 5,0-8 6</inkml:trace>
</inkml:ink>
</file>

<file path=ppt/ink/ink148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4:15:57"/>
    </inkml:context>
    <inkml:brush xml:id="br0">
      <inkml:brushProperty name="width" value="0.03907" units="cm"/>
      <inkml:brushProperty name="height" value="0.03907" units="cm"/>
      <inkml:brushProperty name="color" value="#FED406"/>
    </inkml:brush>
  </inkml:definitions>
  <inkml:trace contextRef="#ctx0" brushRef="#br0">8728 19409 563,'-8'-14'61,"0"3"-5,0 3-4,0 2-4,-1 4-5,-1 4-5,-3 4-4,-2 4-5,0 4-4,0 5-6,-1 5-4,0 5-4,1 2-6,-1 2-5,0 0-4,1 2-5,-1-1-7,2-1-8,1-3-8,2-2-8,-1-4-5,2-4-3,1-4-2,0-6-3,2-3 3,-1-2 5,0-3 7,0 0 6</inkml:trace>
</inkml:ink>
</file>

<file path=ppt/ink/ink148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4:15:57"/>
    </inkml:context>
    <inkml:brush xml:id="br0">
      <inkml:brushProperty name="width" value="0.03263" units="cm"/>
      <inkml:brushProperty name="height" value="0.03263" units="cm"/>
      <inkml:brushProperty name="color" value="#FED406"/>
    </inkml:brush>
  </inkml:definitions>
  <inkml:trace contextRef="#ctx0" brushRef="#br0">8650 20027 674,'58'-28'2,"-8"8"6,-11 6 5,-7 7 5,-5 3 5,-3 2 3,-1 0 3,-2 2 3,-1 0 1,3 2-1,1 0-1,3 2-1,-1 0-6,-1 3-7,-4 2-9,0 2-9,-2-1-9,-1 0-8,-1 0-10,0-2-9,-3-1-8,-1-2-4,-2-3-6,-2 0-5</inkml:trace>
</inkml:ink>
</file>

<file path=ppt/ink/ink148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4:15:57"/>
    </inkml:context>
    <inkml:brush xml:id="br0">
      <inkml:brushProperty name="width" value="0.04451" units="cm"/>
      <inkml:brushProperty name="height" value="0.04451" units="cm"/>
      <inkml:brushProperty name="color" value="#FED406"/>
    </inkml:brush>
  </inkml:definitions>
  <inkml:trace contextRef="#ctx0" brushRef="#br0">10863 18674 494,'0'-11'67,"0"10"4,0 10 4,0 10 3,-1 6-7,-1 4-15,0 5-16,-1 2-15,0 4-11,1 2-7,0 2-5,2 2-7,-1 0-7,0-2-9,-2-3-9,0 0-9,-1-5-5,1-6 0,-1-5-2,0-6 0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2:16:25"/>
    </inkml:context>
    <inkml:brush xml:id="br0">
      <inkml:brushProperty name="width" value="0.04718" units="cm"/>
      <inkml:brushProperty name="height" value="0.04718" units="cm"/>
      <inkml:brushProperty name="color" value="#F2395B"/>
    </inkml:brush>
  </inkml:definitions>
  <inkml:trace contextRef="#ctx0" brushRef="#br0">42150 43829 466,'7'-26'9,"-2"13"19,-3 11 19,0 12 19,-2 8 3,2 7-12,0 5-12,2 6-12,-1 3-7,-1-2-2,0-1-2,-2 0-2,0-1-2,0-2-1,0 0-1,0-1-2,0-2-3,0-3-3,0-3-5,0-3-3,3-8-4,6-14-6,6-14-6,5-13-5,4-10-1,-1-7 6,1-4 3,-1-7 6,1-1 3,-1 3 2,0 3 3,1 2 3,-2 5 0,0 4-2,-1 5-2,0 6-2,-3 4-4,-3 4-4,-3 6-4,-2 5-4,-4 6-11,-3 8-18,-2 8-17,-4 7-18</inkml:trace>
</inkml:ink>
</file>

<file path=ppt/ink/ink149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4:15:58"/>
    </inkml:context>
    <inkml:brush xml:id="br0">
      <inkml:brushProperty name="width" value="0.05621" units="cm"/>
      <inkml:brushProperty name="height" value="0.05621" units="cm"/>
      <inkml:brushProperty name="color" value="#FED406"/>
    </inkml:brush>
  </inkml:definitions>
  <inkml:trace contextRef="#ctx0" brushRef="#br0">11077 17725 391,'8'-8'0,"-2"-1"-1,-1-2-1,0 0 0,-1 0 0,0 1 0,-1 0-1,2 2 0,-1 0 3,1 2 6,2 1 4,0 1 7,1-1 1,2 2-1,0-1-1,1 0-1,1 0-1,-1 2-4,0 0-3,1 2-2,0 1-2,0 2 1,0 2 2,-1 2 0,0 2 1,-2 3 1,-2 3 2,-2 4 1,-2 2 3,-1 2 3,0 4 4,-1 3 3,-1 3 1,0 1 1,0 1 0,0 3 1,0 3-3,2 2-2,0 4-4,2 3-3,-1 0-3,-1 2 1,0-2-2,-2 1 0,0-2-2,0-7-4,0-3-4,0-5-3,0-5-6,-2-3-8,0-5-8,-1-3-6,-3-6-4,-2-5 4,-4-6 2,-2-5 3,-3-8 2,-3-6 4,-3-7 2,-3-7 3,1-5 1,4-2-3,3-4-3,5-1-1,2-2-1,4 3 2,2 4 3,4 2 3,1 3 4,2 3 7,0 4 6,2 2 8,0 3 3,2 5-1,0 3 0,1 4-2,1 5 1,0 6 1,0 6 2,0 6 1,-2 5 0,-2 7-2,-4 5-2,-2 6-2,-3 5-5,-2 2-4,-2 4-7,-2 3-4,0-1-3,1-5 1,0-3 1,2-4 0,1-4 2,0-3 1,2-5 0,1-3 2,1-5-2,3-3-5,4-4-6,2-4-4,3-4-2,0-4 2,1-4 3,2-4 2,4-11 1,9-21-1,8-18-1,9-21 0,1 2 1,-10 16 3,-7 20 2,-10 18 3,-3 4 3,5-7 1,4-10 2,3-8 1,0-1 3,-2 7 3,-3 9 4,-2 8 4,-5 4 4,-3 4 7,-4 3 7,-4 4 7,-2 3 8,0 6 13,0 5 12,0 6 11,0 6-1,2 4-16,0 3-15,2 4-16,-1 5-10,-1 3-4,0 4-5,-1 4-5,-1 2-3,0 2 0,0 1-1,0 0-1,0-3-6,0-5-14,0-6-13,0-5-13,-1-6-6,-1-3-1,0-5 0,-1-3-1</inkml:trace>
</inkml:ink>
</file>

<file path=ppt/ink/ink149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4:15:59"/>
    </inkml:context>
    <inkml:brush xml:id="br0">
      <inkml:brushProperty name="width" value="0.0582" units="cm"/>
      <inkml:brushProperty name="height" value="0.0582" units="cm"/>
      <inkml:brushProperty name="color" value="#FED406"/>
    </inkml:brush>
  </inkml:definitions>
  <inkml:trace contextRef="#ctx0" brushRef="#br0">13000 17175 378,'30'-35'22,"-1"8"-1,-3 7 0,-1 8-1,-2 5-2,1 1-3,-2 0-2,2 2-4,-1 0-2,-1 2-1,-1 0-2,-1 2-2,0 0 0,-1 2 0,1 0 1,0 2 1,-2 1-1,-1 1 0,-2 3-2,-3 2 0,-1 1 0,0 0 2,-2-1 3,0 1 1,-1 1 4,-1 1 4,1 3 2,0 2 5,-2 1 1,1 3 0,-2 1 1,0 3 0,-1 1-1,1 1-1,2-1 0,0 3-2,0 2-1,0 1 0,-2 2 0,0 2 1,-1 4-3,1 3-1,2 4-3,0 4-2,1 2-3,0 1 0,0 1-3,0 1-1,-1-3 0,1-6 1,0-8 0,0-6 1,-1-6-4,-2-3-7,-3-5-7,0-3-9,-5-6-8,-2-8-12,-5-8-9,-4-8-12,-6-11-3,-9-13 4,-9-14 3,-8-13 4,-3-8 5,3 2 7,2-2 6,3 1 8,5 4 6,6 10 7,5 10 5,7 10 7,3 6 5,2 5 4,2 3 5,3 5 3,2 6 3,3 8 0,2 9 0,4 10-1,0 3-2,-2 1-7,1-1-6,-1 1-5,0-2-5,1-3 0,3-3-2,2-2 0,1-3-1,0-1 2,0 0 1,0-2 2,0 2 2,-1 2 1,1 3 2,0 4 1,-1 1 2,0 3 1,-2 1 0,0 3 1,-2 0 0,-1 1 2,0-1 0,-2 1 0,0-2 4,-2-3 3,0-3 4,-1-3 4,-2-2 1,-2-2 2,-2-3 0,-2-1 0,0-2-1,1-2-2,0-2-2,2-2-1,0-4-3,2-3-3,1-6-2,0-5-3,2-4-2,0-1-3,2-3-4,1-1-2,1 0-5,1 3-6,3 3-5,2 3-6,1 3-5,2 1-4,0 2-4,2 3-4</inkml:trace>
</inkml:ink>
</file>

<file path=ppt/ink/ink149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4:15:59"/>
    </inkml:context>
    <inkml:brush xml:id="br0">
      <inkml:brushProperty name="width" value="0.03964" units="cm"/>
      <inkml:brushProperty name="height" value="0.03964" units="cm"/>
      <inkml:brushProperty name="color" value="#FED406"/>
    </inkml:brush>
  </inkml:definitions>
  <inkml:trace contextRef="#ctx0" brushRef="#br0">15911 17650 555,'23'8'77,"-3"2"-13,-2 0-15,-1 1-14,-3 1-14,-1 0-14,-2-1-13,-2 1-13,-3 2-7,-1 4 0,-2 3-2,-2 5 0,-2 1-1,-4 2 1,-2 0 1,-3 2 0,-4-1 3,-3-1 2,-5-3 3,-3-1 3,-1-4 4,3-3 6,3-5 5,3-3 4,3-2 8,2-2 6,4-1 8,3 0 7,5-2 6,8-2 8,8-2 5,7-2 7,6-2-1,3-2-10,1-2-8,5-1-10,1-1-7,-1 2-5,-2 2-5,0 2-6,0 2-2,-1 0 1,-1 2 2,2 0 0,-4 2-4,-6 0-10,-5 2-9,-6 0-9</inkml:trace>
</inkml:ink>
</file>

<file path=ppt/ink/ink149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4:16:00"/>
    </inkml:context>
    <inkml:brush xml:id="br0">
      <inkml:brushProperty name="width" value="0.04193" units="cm"/>
      <inkml:brushProperty name="height" value="0.04193" units="cm"/>
      <inkml:brushProperty name="color" value="#FED406"/>
    </inkml:brush>
  </inkml:definitions>
  <inkml:trace contextRef="#ctx0" brushRef="#br0">9031 23400 524,'-17'1'8,"0"2"16,-1 2 17,0 2 15,-1 1 3,3 1-11,1 2-12,2 0-12,0 3-5,-1 5-2,-3 5-1,-2 5-1,2 2-4,0-2-9,2 0-8,3-1-9,1-2-7,4-5-5,2-3-6,4-4-5,2-4 0,2-1 6,2-2 7,2-2 8,1 0 11,-1 4 16,1 2 18,0 3 18,-1 5 3,0 6-6,-2 8-8,-1 7-7,-1 3-5,-1 0-4,0 0-4,-1 0-4,-1-3-1,0-6 0,0-5 2,0-7 0,0-3-4,0-3-11,0-1-10,0-2-9,0-5-12,3-6-13,2-8-13,2-6-12,1-6 0,0-5 13,0-5 14,0-5 13,-1-1 7,1 0 2,0 1 2,0 1 1</inkml:trace>
</inkml:ink>
</file>

<file path=ppt/ink/ink149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4:16:01"/>
    </inkml:context>
    <inkml:brush xml:id="br0">
      <inkml:brushProperty name="width" value="0.05142" units="cm"/>
      <inkml:brushProperty name="height" value="0.05142" units="cm"/>
      <inkml:brushProperty name="color" value="#FED406"/>
    </inkml:brush>
  </inkml:definitions>
  <inkml:trace contextRef="#ctx0" brushRef="#br0">8712 23265 427,'18'-48'1,"3"-4"0,5-2 1,3-3 1,0 2 2,-6 10 6,-4 8 5,-4 9 5,-4 6 4,-1 1 2,-1 2 3,0 3 2,-1 1-1,-1 4-2,1 3-4,0 3-2,-1 3-4,0 5-3,-2 6-2,0 4-4,-2 5-4,2 5-9,-2 5-7,1 5-8,-1 1-6,-2 0-7,-2-1-6,-2-1-6,-1-4 0,1-5 5,-2-7 6,2-5 5,0-6 5,2-6 4,2-6 4,2-5 4,1-4 3,3 0 4,2 1 3,2-1 3,0 1 3,-1 3 0,0 1 2,-2 2 1,-1 4 3,-4 6 4,-3 6 4,-2 6 5,-4 5 0,-4 5-5,-3 5-6,-5 5-4,-1 1-4,1-2-2,0-2-3,2-1-2,2-4 0,1-5 2,2-5 1,2-5 2,5-5 0,8-6-2,8-6-2,8-5-1,4-5-1,1 0 3,1-1 2,1-1 1,-1 1 1,-1 3 0,-3 3-1,-1 2-1,-3 3 3,-3 1 4,-3 0 4,-2 2 4,-4 2 0,-1 4-5,-2 4-5,-2 4-5,-2 3-3,-4 5 1,-2 3 0,-3 5-1,-4 2 0,-2 3-2,-3 1-3,-3 1-3,-3 3 0,-3 1 1,-3 0 0,-2 2 1,-4 1 2,-1 0 2,-2 2 4,-1 1 2,-3-2 2,-1-4 1,0-4-1,-2-3 1,2-4 1,2 0 2,3-1 2,4-1 2,3-2 1,5-2-1,5-5-1,5-1-2,10-7 2,16-8 4,15-10 4,17-8 4,9-6 1,5-2-3,6-5-3,4-1-3,-3 1-3,-10 7-2,-12 7-4,-10 7-2,-4 2-4,6-2-5,5-2-4,5-1-5,2-2-4,0 2-5,0 1-4,0 1-5,-2 1-3,-3 2-3,-5 2-4,-4 3-3,-6 0-2,-9 0 0,-8 0 0,-9 0 0,-9-1 4,-8-2 8,-7-2 9,-9-1 10,-2-2 4,0 0 3,1 0 3,1 1 2,2-1 4,2 2 6,1 1 6,3 0 5,2 2 6,5 1 4,3 0 5,5 2 4,2 2 3,2 4-1,2 4 0,2 4-1,3 6-1,1 9-4,2 8-4,1 10-3,2 7-4,0 6-2,0 5-3,0 7-3,0 6-1,0 9-1,-1 7 0,2 8-1,-1 1-6,1-2-13,2-7-11,0-1-11,1-6-11,0-8-9,0-6-7,-1-6-9,0-11-2,-2-10 3,-2-13 4,-2-11 3</inkml:trace>
</inkml:ink>
</file>

<file path=ppt/ink/ink149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4:16:01"/>
    </inkml:context>
    <inkml:brush xml:id="br0">
      <inkml:brushProperty name="width" value="0.03873" units="cm"/>
      <inkml:brushProperty name="height" value="0.03873" units="cm"/>
      <inkml:brushProperty name="color" value="#FED406"/>
    </inkml:brush>
  </inkml:definitions>
  <inkml:trace contextRef="#ctx0" brushRef="#br0">9127 26595 568,'-8'-13'9,"0"4"17,0 6 19,0 5 18,-2 4 4,-3 5-9,-5 5-9,-3 5-9,-4 5-9,0 3-8,-1 4-9,1 5-8,-2 2-8,3 1-10,1 3-9,3 2-9,2-4-1,4-8 7,4-9 8,5-8 7,1-7-5,0 1-20,0-2-20,0 0-19</inkml:trace>
</inkml:ink>
</file>

<file path=ppt/ink/ink149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4:16:01"/>
    </inkml:context>
    <inkml:brush xml:id="br0">
      <inkml:brushProperty name="width" value="0.04066" units="cm"/>
      <inkml:brushProperty name="height" value="0.04066" units="cm"/>
      <inkml:brushProperty name="color" value="#FED406"/>
    </inkml:brush>
  </inkml:definitions>
  <inkml:trace contextRef="#ctx0" brushRef="#br0">10200 26627 541,'17'0'2,"1"-2"5,3 0 5,1-1 4,2 0 7,-1 3 8,1 4 7,-1 2 8,0 2 4,-1 2-1,-2 0-1,1 1-1,-1 1-7,1-1-11,1 0-13,1 1-12,1-1-7,1-2-6,1-2-4,1-2-4</inkml:trace>
</inkml:ink>
</file>

<file path=ppt/ink/ink149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4:16:01"/>
    </inkml:context>
    <inkml:brush xml:id="br0">
      <inkml:brushProperty name="width" value="0.05136" units="cm"/>
      <inkml:brushProperty name="height" value="0.05136" units="cm"/>
      <inkml:brushProperty name="color" value="#FED406"/>
    </inkml:brush>
  </inkml:definitions>
  <inkml:trace contextRef="#ctx0" brushRef="#br0">12027 24920 428,'-6'-11'74,"2"8"2,4 9 1,2 10 1,2 5-5,0 5-13,-1 3-13,1 4-13,-1 3-10,0 3-7,-2 1-8,0 2-6,-1 0-10,0 3-9,0 0-10,0 2-9,-2-2-9,0-4-7,-3-4-6,-1-3-7</inkml:trace>
</inkml:ink>
</file>

<file path=ppt/ink/ink149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4:16:02"/>
    </inkml:context>
    <inkml:brush xml:id="br0">
      <inkml:brushProperty name="width" value="0.05708" units="cm"/>
      <inkml:brushProperty name="height" value="0.05708" units="cm"/>
      <inkml:brushProperty name="color" value="#FED406"/>
    </inkml:brush>
  </inkml:definitions>
  <inkml:trace contextRef="#ctx0" brushRef="#br0">12387 23318 385,'8'-8'0,"-1"0"0,1 0 0,0 1 0,1-1 2,3 0 5,4 0 5,2 0 5,0 1 0,-1 0-2,-2 2-4,-2 1-2,0 0 0,3 0 2,3 0 3,3 0 2,1 1 1,2 2-3,1 2-3,1 2-1,0 2-2,-1 2 0,-1 1-1,-1 3 0,-1 2 0,-1 2 3,-1 1 3,-1 3 2,-2 1 2,-2 3 0,-4 1 0,-3 3 1,-1 2 1,0 5 3,0 3 2,0 4 2,-1 4 0,-1 4-2,-1 4-3,0 4-2,0 2-3,0 1-2,1 0-2,2 3-3,-1-2-2,1-3-1,0-3 0,0-2-2,-1-4-2,-2-4-2,-3-4-5,0-4-2,-2-4-4,0-5-3,0-5-5,0-5-3,-6-8-4,-12-10-3,-11-12-5,-12-10-3,-8-10-3,-2-10-2,-4-10-2,-2-10-2,-1-5-1,0-3 1,3-1 1,0-3 2,2 6 5,5 14 9,6 11 10,4 14 10,5 7 8,5 6 7,5 5 7,5 5 7,7 1 9,10 0 12,10-2 12,10 0 12,6-2-1,5-1-11,3-3-13,4-2-12,2 1-8,-1 1-7,-2 2-5,0 2-6,-1 2-7,-3 0-7,-3 2-8,0 1-8,-4 0-5,-3 0-4,-5 0-3,-3 0-4,-5-2-1,-6-2 3,-6-3 3,-6-3 2,-4-1 6,-1 0 9,-3 2 8,-2 1 9,0 1 4,1 2-2,1 2 0,2 3-2,0 0 8,2 0 15,3 0 16,1 0 17,1 3 9,0 4 4,0 5 4,1 6 4,0 6-4,2 8-12,2 10-11,2 9-13,1 4-7,0 3-3,0 2-3,0 2-3,0-1-4,0 0-2,0 0-3,0-2-3,0-3-5,0-6-5,0-6-5,0-5-6,-2-9-11,-4-9-17,-4-11-17,-4-8-17,-1-11-1,-1-8 12,0-9 13,1-8 14,0-3 8,2 5 4,2 5 5,3 6 5,1 3 12,2 4 20,2 5 21,2 3 20,2 5 7,2 8-8,2 6-7,2 7-7,-1 5-9,-3 3-7,-2 3-8,-3 3-7,-4 2-6,-4 1-3,-4 1-1,-4 0-3,-1 2 0,-1-1 1,1 0 1,-1 0 1,0 0 2,1-3 3,-1-2 2,1-1 3,5-7-3,12-9-7,12-10-7,11-10-8,10-7-4,7-5-1,6-5-1,8-5-2,2-1-1,0 5-3,-2 3-3,0 5-2,-7 2-1,-7 2 0,-9 3 1,-9 1-1</inkml:trace>
</inkml:ink>
</file>

<file path=ppt/ink/ink149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4:16:03"/>
    </inkml:context>
    <inkml:brush xml:id="br0">
      <inkml:brushProperty name="width" value="0.04349" units="cm"/>
      <inkml:brushProperty name="height" value="0.04349" units="cm"/>
      <inkml:brushProperty name="color" value="#FED406"/>
    </inkml:brush>
  </inkml:definitions>
  <inkml:trace contextRef="#ctx0" brushRef="#br0">15250 24059 505,'60'-22'125,"-6"5"-23,-7 3-21,-4 5-23,-6 1-17,-1 0-11,-2 1-10,-1-1-11,-3 1-5,-1 2 2,-3 2 2,-1 2 2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2:10:56"/>
    </inkml:context>
    <inkml:brush xml:id="br0">
      <inkml:brushProperty name="width" value="0.06558" units="cm"/>
      <inkml:brushProperty name="height" value="0.06558" units="cm"/>
      <inkml:brushProperty name="color" value="#00BFF3"/>
    </inkml:brush>
  </inkml:definitions>
  <inkml:trace contextRef="#ctx0" brushRef="#br0">7716 16838 335,'-12'0'33,"8"-2"6,8 0 6,8-1 5,4 0-1,3 6-7,2 2-8,1 5-8,2 3-5,-1 2-3,1 1-2,-1 3-3,1 2-2,-1 5 0,1 3-1,-1 5-1,1 2-1,1 2 0,1 2-1,1 2-1,1 1 0,1-1-1,1 1 0,1 1-1,0-3 1,-2-4-1,0-4-1,-2-3 1,0-5 0,-1-1-1,-1-4 0,-1-3-1,0-3 1,-1-1 1,1-2 1,-1-2 1,2-4 1,1-2 3,3-6 3,1-2 1,4-9 1,7-9 0,5-12-1,6-11-1,7-12 0,11-15-3,9-15-1,11-13-2,5-9-5,2 1-5,2-1-7,1 0-7,-2 4-7,-4 9-11,-7 7-10,-6 8-10,-11 12-1,-16 17 6,-18 16 8,-15 17 7,-10 9 0,1 1-8,0 0-8,0 2-7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2:16:26"/>
    </inkml:context>
    <inkml:brush xml:id="br0">
      <inkml:brushProperty name="width" value="0.03862" units="cm"/>
      <inkml:brushProperty name="height" value="0.03862" units="cm"/>
      <inkml:brushProperty name="color" value="#F2395B"/>
    </inkml:brush>
  </inkml:definitions>
  <inkml:trace contextRef="#ctx0" brushRef="#br0">43300 44802 569,'7'-8'1,"-1"-2"2,0 0 2,-1-1 2,-1 0 4,3 2 5,2 2 4,2 3 7,1 0 1,3 0-2,2 0 0,1 0-2,0 1 0,1 2 2,-2 2 1,-1 2 1,-2 3-2,-2 4-3,-4 3-6,-3 5-3,-3 2-3,-4 3-1,-4 1-2,-3 3-1,-4 1-2,0 0 0,-1 2-2,-1 1-1,0-2-2,2-2-2,3-3-4,1-3-2,5-4 1,10-6 3,8-6 5,9-6 3,4-4 0,-1-2-5,-1-2-5,-1-2-4,-2 0-7,-1 3-9,-3 1-8,-2 2-7,-1 1-5,0 0 0,-2 0 0,-1 0 0,-1 0 3,-2 1 4,-2-1 4,-2 0 5</inkml:trace>
</inkml:ink>
</file>

<file path=ppt/ink/ink150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4:16:03"/>
    </inkml:context>
    <inkml:brush xml:id="br0">
      <inkml:brushProperty name="width" value="0.06243" units="cm"/>
      <inkml:brushProperty name="height" value="0.06243" units="cm"/>
      <inkml:brushProperty name="color" value="#FED406"/>
    </inkml:brush>
  </inkml:definitions>
  <inkml:trace contextRef="#ctx0" brushRef="#br0">15704 23394 352,'-29'-29'2,"6"7"5,4 5 5,5 7 4,3 3 6,1 2 5,0 2 5,2 2 5,1 6 6,2 9 6,2 11 6,2 9 5,2 8-1,0 4-8,2 6-8,0 4-8,1 5-6,0 3-6,0 5-4,0 3-6,0 0-4,0-4-5,-1-3-4,2-4-4,-2-6-6,-1-7-9,0-6-8,-2-7-8,-2-6-6,-6-5-2,-4-5-4,-5-5-2,-4-5 3,-3-6 8,-3-6 8,-3-6 9,0-3 7,4-2 5,2 0 6,3-1 6,3-1 4,5-1 6,3-1 6,4-1 4,5-2 3,6 0 1,6-1-1,6 0 0,4-3-3,5 0-7,3-1-8,3 0-7,4-3-8,1-1-8,0-2-9,2-3-8,-2 2-3,-6 4 1,-4 3 2,-5 6 1,-4 1-1,-1 1-5,-2 0-5,-2 2-5</inkml:trace>
</inkml:ink>
</file>

<file path=ppt/ink/ink150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4:16:03"/>
    </inkml:context>
    <inkml:brush xml:id="br0">
      <inkml:brushProperty name="width" value="0.03993" units="cm"/>
      <inkml:brushProperty name="height" value="0.03993" units="cm"/>
      <inkml:brushProperty name="color" value="#FED406"/>
    </inkml:brush>
  </inkml:definitions>
  <inkml:trace contextRef="#ctx0" brushRef="#br0">17200 23193 550,'2'-15'119,"6"1"-21,4 1-21,5 1-20,3 1-16,-1 2-11,1 3-11,-1 1-10,-1 1-14,-1 2-14,-2 0-15,-2 2-14,-3 2-7,-1 4 2,-2 4 1,-2 3 3,-2 2 4,-2-3 8,-2-2 8,-2-1 7,-1-1 5,0 0-2,0 0 0,0 0 0</inkml:trace>
</inkml:ink>
</file>

<file path=ppt/ink/ink150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4:16:04"/>
    </inkml:context>
    <inkml:brush xml:id="br0">
      <inkml:brushProperty name="width" value="0.06272" units="cm"/>
      <inkml:brushProperty name="height" value="0.06272" units="cm"/>
      <inkml:brushProperty name="color" value="#FED406"/>
    </inkml:brush>
  </inkml:definitions>
  <inkml:trace contextRef="#ctx0" brushRef="#br0">17029 23700 350,'-50'22'24,"11"-3"1,12-3-1,10-2 2,6-2 0,2 1 3,2 1 2,2 1 2,1 4 1,0 5 1,0 7 0,1 5-1,-1 5-1,2 6-3,0 4-5,2 5-2,-1 2-5,0-3-5,-2-1-4,0-2-4,-1-3-5,0-4-6,0-4-4,0-3-5,-1-13-13,-2-17-19,-1-19-19,-3-19-20,1-8-1,4 3 18,4 4 16,4 2 18,4 2 11,4 1 4,3 1 5,5 1 5,4-1 9,3-1 17,4-3 16,5-1 17,1-1 4,1 1-6,-1 2-7,0 1-6,-1 0-6,-3 3-8,-3 1-7,-3 3-6,-3 1-7,-1 2-6,-3 2-6,-1 3-6,-4 0-4,-2 0-3,-7 0-3,-2 1-3,-3 0-1,-2 0 4,-1 2 3,-2 1 2,-3 0 4,-2 0 3,-2 0 4,-1 0 4,-2 1 4,2 1 6,1 0 5,1 2 6,1 0 6,0 2 7,2 0 6,1 2 6,0 3 4,2 7 0,0 8 2,2 6 1,2 6 0,2 6-1,3 6 0,4 7-1,3 4-3,3 4-5,5 6-5,4 6-4,2-1-6,4-1-5,3-4-6,2-3-4,3-1-3,1 0 1,0-1 1,2 1 0,0 0-8,1-1-19,-1 0-18,0 1-19,-1-4-8,-4-10 5,-2-8 3,-3-9 4,-4-7 2,-5-5 2,-5-5 0,-4-4 1</inkml:trace>
</inkml:ink>
</file>

<file path=ppt/ink/ink150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4:16:04"/>
    </inkml:context>
    <inkml:brush xml:id="br0">
      <inkml:brushProperty name="width" value="0.03863" units="cm"/>
      <inkml:brushProperty name="height" value="0.03863" units="cm"/>
      <inkml:brushProperty name="color" value="#FED406"/>
    </inkml:brush>
  </inkml:definitions>
  <inkml:trace contextRef="#ctx0" brushRef="#br0">17380 26377 569,'-15'0'0,"2"-2"0,3 0 0,1-1 0,3 0 13,4 3 24,4 4 26,4 2 25,4 3 1,5 4-22,5 2-23,5 3-23,2-1-14,2-2-5,1-2-7,1-4-6,-3-2-14,-4-2-23,-5-3-22,-4 0-24</inkml:trace>
</inkml:ink>
</file>

<file path=ppt/ink/ink150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4:16:04"/>
    </inkml:context>
    <inkml:brush xml:id="br0">
      <inkml:brushProperty name="width" value="0.04886" units="cm"/>
      <inkml:brushProperty name="height" value="0.04886" units="cm"/>
      <inkml:brushProperty name="color" value="#FED406"/>
    </inkml:brush>
  </inkml:definitions>
  <inkml:trace contextRef="#ctx0" brushRef="#br0">19600 22687 450,'8'-6'80,"0"6"-4,0 4-5,-1 6-6,1 4-7,-1 5-10,1 5-10,0 5-11,-2 2-13,-1 1-17,-2-1-15,-1 0-17,-4-1-11,-1-1-4,-2-3-5,-1-1-5,-2-3 1,2-3 8,2-3 8,-1-3 8,1-1 7,0 0 8,0 0 8,1-1 8,-1 3 7,2 2 5,0 3 6,2 3 5,0 3 4,0 5 5,0 3 3,0 3 5,0 5 0,2 2 0,0 4-2,2 2-1,-1 1-1,-1-2-2,0-2-1,-2-2-2,0-3 0,-2-3-2,0-5 0,-1-4-1,-1-3-3,2-3-3,0-3-3,2-2-5,1-10-4,3-15-4,4-14-6,2-14-4,2-14-11,5-8-15,2-11-17,3-9-17,0 1-6,-4 11 3,-2 12 2,-2 12 3</inkml:trace>
</inkml:ink>
</file>

<file path=ppt/ink/ink150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4:16:04"/>
    </inkml:context>
    <inkml:brush xml:id="br0">
      <inkml:brushProperty name="width" value="0.05331" units="cm"/>
      <inkml:brushProperty name="height" value="0.05331" units="cm"/>
      <inkml:brushProperty name="color" value="#FED406"/>
    </inkml:brush>
  </inkml:definitions>
  <inkml:trace contextRef="#ctx0" brushRef="#br0">20849 22144 412,'0'-16'1,"0"-2"0,0 0 2,0-1 0,0 4 12,1 7 21,2 8 21,0 8 22,2 7 2,2 7-15,2 7-16,1 7-16,1 3-7,-1 2 0,0 0 2,-2 2 0,-1-3-4,-2-1-8,-3-3-10,0-3-7,-3-3-4,-1-4 3,0-2 1,-1-2 3,-3-4-11,-4-1-24,-4-3-24,-3-1-25,-1-3-8,1-2 7,3-4 7,1-2 7</inkml:trace>
</inkml:ink>
</file>

<file path=ppt/ink/ink150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4:16:05"/>
    </inkml:context>
    <inkml:brush xml:id="br0">
      <inkml:brushProperty name="width" value="0.04354" units="cm"/>
      <inkml:brushProperty name="height" value="0.04354" units="cm"/>
      <inkml:brushProperty name="color" value="#FED406"/>
    </inkml:brush>
  </inkml:definitions>
  <inkml:trace contextRef="#ctx0" brushRef="#br0">20350 23195 505,'1'-13'31,"4"4"16,2 6 14,4 5 16,0 3 1,-1 3-14,-1 3-13,0 4-14,-1 0-11,1 1-10,2-1-9,0 0-10,-1 0-12,0-3-14,0-1-15,-2-2-15,0-2-2,2-2 8,0-3 8,1 0 9,0-3 3,0 0-3,-2-2-2,0 0-3</inkml:trace>
</inkml:ink>
</file>

<file path=ppt/ink/ink150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4:16:05"/>
    </inkml:context>
    <inkml:brush xml:id="br0">
      <inkml:brushProperty name="width" value="0.06467" units="cm"/>
      <inkml:brushProperty name="height" value="0.06467" units="cm"/>
      <inkml:brushProperty name="color" value="#FED406"/>
    </inkml:brush>
  </inkml:definitions>
  <inkml:trace contextRef="#ctx0" brushRef="#br0">21009 22676 340,'8'-7'0,"0"-1"0,-1 0 0,1 0 0,-1 1 5,0 0 9,-2 2 10,0 1 10,-3 2 8,-4 5 5,-4 6 7,-4 4 6,-2 4-3,-2 3-13,0 3-12,-1 3-12,-1 2-10,0 1-8,-3 1-7,1 1-7,-3 0-2,0-3 2,-1 1 4,-1-1 3,1-2-2,1-5-7,2-3-7,3-4-6,1-3-4,1-1 2,1-1 0,1 0 3,2-1 10,2 1 24,4 2 21,2 0 23,2 2 7,0 3-6,0 3-8,0 4-8,0 1-4,0 4-3,0 3-4,0 3-3,0 2-3,0 1-2,0 0-4,0 1-2,0 0-4,0-2-5,0-2-3,0-1-6,0-4-4,-2-3-7,0-5-6,-1-3-7,-2-7-10,2-10-16,-1-10-16,0-10-15,0-4-1,2 1 13,0 1 13,2 1 13</inkml:trace>
</inkml:ink>
</file>

<file path=ppt/ink/ink150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4:16:06"/>
    </inkml:context>
    <inkml:brush xml:id="br0">
      <inkml:brushProperty name="width" value="0.06865" units="cm"/>
      <inkml:brushProperty name="height" value="0.06865" units="cm"/>
      <inkml:brushProperty name="color" value="#FED406"/>
    </inkml:brush>
  </inkml:definitions>
  <inkml:trace contextRef="#ctx0" brushRef="#br0">20900 23960 320,'7'-8'1,"-1"2"1,0 1 2,-1 0 1,-1 0 3,1 0 2,2-1 2,0-1 4,2-1 0,2 0-1,1 0 0,3 0-1,2 1-2,0 1-1,4 0-3,2 2-2,-1 0-2,-1 2-1,-3 0-2,-1 2-1,-2 1 0,-1 2 1,-1 2 0,0 2 1,-2 1 3,-3 1 2,-1 2 4,-2 0 4,-1 1 2,0 1 3,0 1 3,-1 2 3,1 0 1,0 3 0,0 1-1,0 3 0,0 0-1,0 1 0,-1-1 0,1 1-2,1 1 0,0 3-1,1 3-1,2 2-2,0 3-1,0 3-1,0 0-2,-1 3-2,0-1-1,-2-2-3,-2-3-1,-2-3-3,-1-2-3,2-2-2,0 0-3,2-1-3,-1-1-4,-2-3-2,-2-1-4,-2-3-3,-3-3-5,-4-6-6,-4-6-6,-3-6-6,-4-8 0,-3-8 6,-2-9 4,-4-8 6,-2-7 2,-1-1 1,-1-2 0,-1-2-1,2 1 2,4 2 3,4 3 4,4 4 2,2 2 5,4 6 5,3 2 7,3 5 5,2 2 5,4 1 4,2 1 5,4 1 3,2-1 2,6 0-2,2-1-3,5-1-2,2 0-2,1 3-2,0 1-3,2 2-2,0 3-2,-3 3-2,-1 2-2,-2 4-1,-2 2-3,-1 2-4,-1 2-4,0 2-3,-4 3-2,-3 5-1,-4 5 1,-4 5 0,-3 4 0,-4 3 0,-2 2 0,-3 4 0,-2 0 2,-2-2 1,0-2 3,-1-2 2,1-3 3,1-3 4,2-5 4,3-3 4,5-5 1,9-6-2,7-6-2,10-6-2,4-4-7,-1-4-12,-1-2-12,0-3-12,-3-2-9,-1 1-5,-3-1-4,-1 1-6</inkml:trace>
</inkml:ink>
</file>

<file path=ppt/ink/ink150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3:43:44"/>
    </inkml:context>
    <inkml:brush xml:id="br0">
      <inkml:brushProperty name="width" value="0.022" units="cm"/>
      <inkml:brushProperty name="height" value="0.022" units="cm"/>
      <inkml:brushProperty name="color" value="#00BFF3"/>
    </inkml:brush>
  </inkml:definitions>
  <inkml:trace contextRef="#ctx0" brushRef="#br0">98748 15048 999,'-8'-8'-85,"3"3"24,-1-1 22,2 2 25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2:16:26"/>
    </inkml:context>
    <inkml:brush xml:id="br0">
      <inkml:brushProperty name="width" value="0.04096" units="cm"/>
      <inkml:brushProperty name="height" value="0.04096" units="cm"/>
      <inkml:brushProperty name="color" value="#F2395B"/>
    </inkml:brush>
  </inkml:definitions>
  <inkml:trace contextRef="#ctx0" brushRef="#br0">45452 44163 537,'-2'-21'60,"0"8"0,-3 7 0,-2 7-1,-1 6-4,0 7-10,1 7-9,0 7-11,-2 4-6,0 0-3,-2 2-3,0 0-3,0 1-6,4-3-6,0-2-7,2-1-7,1-3-4,0-2-1,0-2-1,0-1-1,2-4-4,4-3-8,4-4-7,4-4-8,1-3-3,-2-2 3,1-2 3,-2-2 2</inkml:trace>
</inkml:ink>
</file>

<file path=ppt/ink/ink151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3:43:48"/>
    </inkml:context>
    <inkml:brush xml:id="br0">
      <inkml:brushProperty name="width" value="0.03659" units="cm"/>
      <inkml:brushProperty name="height" value="0.03659" units="cm"/>
      <inkml:brushProperty name="color" value="#00BFF3"/>
    </inkml:brush>
  </inkml:definitions>
  <inkml:trace contextRef="#ctx0" brushRef="#br0">98487 13455 601,'-6'-13'13,"6"6"8,4 6 10,6 6 8,3 4 3,5 1-4,4 3-5,3 2-3,2 2-4,0 1-3,1 3-3,-1 1-3,-1 0-3,-3-2-2,-3-1 0,-3-2-3,-2 0-1,1 5-2,0 4-3,-1 3-1,-1 1-4,-4-3-3,-5-3-3,-2-3-3,-3-2-1,0 0 0,0 1 1,0-1 0,0 0-1,0-2-3,0-3-3,0-1-4,-2-2-4,0-2-6,-3-3-7,-2-1-5,0-2-2,2-4 3,2-2 4,2-3 4</inkml:trace>
</inkml:ink>
</file>

<file path=ppt/ink/ink151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3:43:49"/>
    </inkml:context>
    <inkml:brush xml:id="br0">
      <inkml:brushProperty name="width" value="0.04406" units="cm"/>
      <inkml:brushProperty name="height" value="0.04406" units="cm"/>
      <inkml:brushProperty name="color" value="#00BFF3"/>
    </inkml:brush>
  </inkml:definitions>
  <inkml:trace contextRef="#ctx0" brushRef="#br0">98382 12964 499,'1'-29'-5,"0"5"2,2 5 1,0 5 1,2 3 3,0 1 7,1 0 5,2 2 6,-3 3 7,-2 6 6,-6 6 7,-2 6 7,-6 4-1,-4 3-6,-5 3-7,-5 3-7,-3 1-3,-1 1 0,-1-1-1,0 1 1,0-1-2,2-1-3,1 2-1,3-1-3,-3 4-4,-5 7-7,-7 6-5,-4 8-6,-4 2-5,1-1-4,2 0-2,1-1-4,2-2-1,6 0 1,3 1 0,7 0 2,3-5-7,5-10-15,3-9-16,4-10-15</inkml:trace>
</inkml:ink>
</file>

<file path=ppt/ink/ink151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3:43:55"/>
    </inkml:context>
    <inkml:brush xml:id="br0">
      <inkml:brushProperty name="width" value="0.022" units="cm"/>
      <inkml:brushProperty name="height" value="0.022" units="cm"/>
      <inkml:brushProperty name="color" value="#F2395B"/>
    </inkml:brush>
  </inkml:definitions>
  <inkml:trace contextRef="#ctx0" brushRef="#br0">69796 26912 999,'-14'-22'-6,"1"6"-12,3 2-12,1 4-12</inkml:trace>
</inkml:ink>
</file>

<file path=ppt/ink/ink151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3:44:36"/>
    </inkml:context>
    <inkml:brush xml:id="br0">
      <inkml:brushProperty name="width" value="0.03856" units="cm"/>
      <inkml:brushProperty name="height" value="0.03856" units="cm"/>
      <inkml:brushProperty name="color" value="#F2395B"/>
    </inkml:brush>
  </inkml:definitions>
  <inkml:trace contextRef="#ctx0" brushRef="#br0">60250 38383 570,'9'-17'9,"1"0"17,3-1 18,2 0 17,2 0 3,3 5-11,3 3-11,3 4-11,2 3-6,1 2-3,0 2-2,2 2-2,-2 2-6,-2 4-10,-3 2-9,-2 3-10,-6 2-7,-3-1-4,-6 0-4,-4 1-5,-6 1-1,-2 3 1,-5 3 0,-4 3 2,0-1-1,1-4-1,2-3-2,2-4-1</inkml:trace>
</inkml:ink>
</file>

<file path=ppt/ink/ink151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3:54:12"/>
    </inkml:context>
    <inkml:brush xml:id="br0">
      <inkml:brushProperty name="width" value="0.02494" units="cm"/>
      <inkml:brushProperty name="height" value="0.02494" units="cm"/>
      <inkml:brushProperty name="color" value="#6ADCAB"/>
    </inkml:brush>
  </inkml:definitions>
  <inkml:trace contextRef="#ctx0" brushRef="#br0">65747 8747 882,'-57'-143'49,"15"48"-13,11 43-13,13 45-14,9 24-12,6 1-12,6 3-11,6 1-13,3-1-4,1-7 3,1-5 4,2-6 2</inkml:trace>
</inkml:ink>
</file>

<file path=ppt/ink/ink151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3:55:23"/>
    </inkml:context>
    <inkml:brush xml:id="br0">
      <inkml:brushProperty name="width" value="0.06623" units="cm"/>
      <inkml:brushProperty name="height" value="0.06623" units="cm"/>
      <inkml:brushProperty name="color" value="#6ADCAB"/>
    </inkml:brush>
  </inkml:definitions>
  <inkml:trace contextRef="#ctx0" brushRef="#br0">40340 13766 332,'-23'-1'2,"1"-1"3,1 0 5,1-1 3,3 0 9,6 4 12,6 2 14,6 4 12,5 0 1,2-2-8,3 0-11,3 0-9,2-2-7,2 0-2,0-2-3,1 0-4,1-1-1,1 0-2,1 0-2,1 0-1,1-1-1,-1 0-1,1-2 0,-1 0-2,0-1 0,-1 0 0,-1 0 0,0 1-1,-1 0 0,3 0-1,1 2 0,3 1 0,-1-1-1,0-1 1,-1 0 0,0-1 0,-2-1 0,2 2 0,2 0-1,-1 2 0,1 0-1,-1 0 0,-1 0-1,-1 0-1,0 0 0,-1 0 1,1 0 1,-2 0 0,1 0 0,-1 0-1,-1 0-1,0 0-2,-2 0 0,1 0-1,-1 0-1,1 0-1,1 0 0,3 0-2,3 0-1,3 0 0,0 0-1,-3 2 2,-3 0 1,-3 2 1,-2-1 2,1-1 0,0 0 0,-1-1 1,1-1 1,0 0 0,-1 0 0,1 0 0,-1 0 0,1 0 1,-1 0 0,1 0 1,0 0 0,-1 0-1,1 0 0,0 0-1,-1 0-1,1 0 0,-1 0-1,1 0-1,-1 0-1,1 0-2,0 0-2,-1 0-2,-4 0-12,-8 0-23,-10 0-23,-8 0-23,-4 0-5,1 0 15,1 0 15,0 0 13</inkml:trace>
</inkml:ink>
</file>

<file path=ppt/ink/ink151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4:15:20"/>
    </inkml:context>
    <inkml:brush xml:id="br0">
      <inkml:brushProperty name="width" value="0.06305" units="cm"/>
      <inkml:brushProperty name="height" value="0.06305" units="cm"/>
      <inkml:brushProperty name="color" value="#FED406"/>
    </inkml:brush>
  </inkml:definitions>
  <inkml:trace contextRef="#ctx0" brushRef="#br0">76958 18824 348,'-65'0'1,"14"0"2,12 0 1,13 0 3,5 0 0,-1 0 3,-3 0 1,-1 0 1,-1-1 2,1-1 1,1 0 1,1-1 1,1-1 1,1 0 0,1 0 0,1 0-1,1-1 1,3 1 0,1-2-1,2-1 1,1-1 1,-1 0 2,-2 0 2,0 0 3,5 1 2,10 2 1,12 2 0,10 3 2,7 0-3,5 0-4,3 0-6,4 0-5,1 0-3,0 0-2,-1 0-1,-1 0-2,-2 0-1,-2 0-1,-2 0-1,-1 0-2,-2 0 0,0 1 1,1 2 1,-1 0 0,0 0 1,0 0-1,0-1-1,1-2 0,-1 0-1,2 0 1,1 0-1,1 0 0,0 0 0,0 2 1,1 1 0,-1 0 1,1 1 0,0 0 1,2 0-1,1 0 1,0-1 0,-2 2 0,0-2 0,-1 1 1,-2 0-1,0 0 0,-1-1-1,-1 1 0,0-1 0,-1 0 1,0-2-1,1 0 1,-2-1-1,0 0-1,-1 0 0,-1 0-1,0-1 0,-1 0-1,0-2-2,1 0 0,0-1 0,1 1 1,1-1-1,1 0 2,-1 0-1,1-2 0,1 0 0,-1-1 0,0-1-1,1 2 0,-1 1 1,1 0-1,-2 1 1,0-1-1,-1-1-1,-1-1 0,-1 0 0,-1 2 1,-1 2 0,-1 2 0,-1 1 0,-1 0 1,-1 0 0,-1 0 1,0 0-1,-1 0 1,1 0-1,0 0 1</inkml:trace>
</inkml:ink>
</file>

<file path=ppt/ink/ink151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4:15:22"/>
    </inkml:context>
    <inkml:brush xml:id="br0">
      <inkml:brushProperty name="width" value="0.05947" units="cm"/>
      <inkml:brushProperty name="height" value="0.05947" units="cm"/>
      <inkml:brushProperty name="color" value="#FED406"/>
    </inkml:brush>
  </inkml:definitions>
  <inkml:trace contextRef="#ctx0" brushRef="#br0">73935 15911 369,'-29'-2'2,"5"0"2,5-3 3,5-2 3,5 0 4,6 2 5,6 2 6,6 2 5,3 1 0,-1 0-2,1 0-4,0 0-3,0 0-3,-1-2-2,1 0-2,0-1-3,0-1-1,0 2-1,-1 0-2,1 2-1,0-1-1,0 0 2,-1-2 1,1 0 1,0-1 0,1 2-1,2 0-2,0 2-2,1-1 0,-1 0-1,1-2 0,0 0-1,-1 0-1,1 0-2,0 2-2,-1 0-2,1 1-1,0 0 0,-1 0 0,1 0 0,-1 0 0,-1 0 1,-1 0 1,0 0 1,-1 1 1,1 0 1,1 2 1,2 0 1,0 1 1,1 0 0,1 0-1,1 0 1,1 0 0,1 0-1,1-1 0,2 2 1,0-2-3,4 1-3,3 0-3,3 0-3,3 0-1,5 0 0,2 0 3,6 0 0,0-1 1,2 0 1,-2-2 1,1 0 1,-1-2 0,-2 0 0,-2-2 1,-1 0 0,-3-1 0,0 2 2,-2 0-1,0 2 2,-1 0 0,-2 0 0,0 0 0,-1 0 0,-1 0 1,-2 0 1,0 0 0,-1 0 0,-1 1 2,-1 2 0,-1 2 1,-1 2 2,-1 0-1,1-1 0,-1-1 0,1 0 0,-1-1 0,1 0 2,-2 0 2,1 0 2,1-1 0,-1-1-1,1 0 0,-1-1 0,0-2-1,-1-1-1,-1 0-1,-1-1 0,0-1-1,-1 0 1,1 0-1,-1 0 1,1 0-1,-1 0-1,1 0-1,-1 1 0,1-2-1,1 2-1,1-1 0,1 0 0,0 0-1,1 0 0,-1 0 0,1 0 0,-1 0-1,-1 0 2,-1 0-1,-1 1 1,-1-1 0,1 2 0,-1 0-1,1 2 1,-2 0-1,-1 2 0,-3 0 0,-1 2 0,-1-1 0,1-1 0,2 0 0,0-2 1,0 0-1,-1 0 0,-1 0 0,-1 0-1,1 0 1,1 0-1,3 0 0,2 0 0,0-1 1,1-2-1,-1-2-1,1-1 1,-1-3-1,1 0 1,-1-1 0,1-1 0,-1-1 1,1 2 0,-1 1-1,1 0 1,-1 0-1,-1-1 0,-1-3 0,-1-2-1,0 0 1,-1 1-1,1 1 1,0 1 0,-1-1 0,1 0 0,-1-1-1,1-1-1,-1-2 0,-1-2 1,-1-1 0,-1-3 0,0 0 1,0-1 0,-1 1 1,1-1-1,-1 0 1,-3-1 0,-1-1 0,-2 0 0,-2-2-1,-2 1 0,-2 0-1,-2 0 0,-1-1-1,0-1 1,0-1 0,0 0 0,-1-1 1,-2 1 0,-2 1 0,-2 1 1,-2 1 1,-2-1 0,-1 1 2,-3-1-1,-1 2 1,-1 1 0,-2 3-2,1 1 1,-3 2-1,-2-1 2,-1 1 0,-2-1 2,-4 1 0,-1 3-2,-4 1-2,-3 2-1,-2 2-1,-4 1-3,-3 0-1,-2 2-2,-3 2-2,0 2 0,-1 4-1,-2 3-1,1 1 0,2 3 1,3 2 1,1 2 1,2 1 1,3 3 1,4 2 1,2 1 1,2 2 1,3 0-1,2-1 0,2 1 0,1 0 0,2 1 1,3 1 1,1 1 2,3 0 0,3-1 0,3-1-1,3-1-1,1 0 1,0 3-1,0 1-1,0 3 0,1 0 1,0 1-1,2-1 0,1 1 1,0 0 0,0 0 2,0 2 0,0 1 1,1 0 0,0 0 0,1 0-1,2 0 1,0 0-1,0-3 0,0-2 1,0-1-1,0-1 1,2-1 0,1 1 0,0-1 0,3 1 1,4-1-1,3 1 0,5-1 0,2-1 0,1-1 0,1-3-1,1-1 1,1-1 0,1 0 0,1-1 0,1 1 1,1-1-1,1-1-1,1-1 1,1 0-1,1-2 0,2-3-1,3-1 0,1-2-1,2-2 0,2-2 0,2-2-1,2-2 1,1-2-1,-2-2-1,0-1 0,-1-3-1,-1 0 0,0 0-1,0 2 0,0 1-1,-2-1 0,-2-2-1,-3-2 0,-3-1-1,-2-3-1,1 0 2,-1-1 0,0-1 2,0-1-1,-1-1 1,-1-1 1,-1-1-1,-2-1 1,-1-1 0,-3-1 1,-1-1-1,-1-1 1,1-3-1,1-1 0,1-2 0,-1-1-1,-5-1 1,-3 1 0,-4 0 0,-3 1 0,-2-1 2,-3-1 0,0 1 2,-3 1-1,-1 3 2,0 3-1,-1 4 1,-2 0 1,-2 1 0,-2-1 0,-2 1 0,-1-1 1,-1 2 1,-1 1-1,-1 1 1,-2 1 0,-2-1-1,-1 1-1,-3-1 0,-2 1-2,-1 3 1,-2 1-1,-3 2-1,-1 2 1,-2-1-2,-3 0 0,-1 0 0,-2 2 0,-4 3-1,-3 2 2,-2 4-1,-3 2 0,-2 2-2,-2 2-2,-1 2-2,-3 1 0,-2 3 0,-2 2 0,-1 2 2,0 1-1,2 1 0,4 1-1,3 1 0,2 1 1,2 1 0,2 1 1,2 1 0,4 0 2,5-1-1,7-1 2,6-1-1,4 1 0,2 1-3,4 3-3,3 1-2,4 4-4,5 5-5,4 4-5,5 6-4,9 3-4,9 3 1,12 3 0,11 4-1,1-6 0,-6-10-5,-7-13-2,-7-11-3</inkml:trace>
</inkml:ink>
</file>

<file path=ppt/ink/ink151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04:43:35"/>
    </inkml:context>
    <inkml:brush xml:id="br0">
      <inkml:brushProperty name="width" value="0.04719" units="cm"/>
      <inkml:brushProperty name="height" value="0.04719" units="cm"/>
      <inkml:brushProperty name="color" value="#00BFF3"/>
    </inkml:brush>
  </inkml:definitions>
  <inkml:trace contextRef="#ctx0" brushRef="#br0">24481 18644 466,'-13'-15'0,"3"2"1,4 3 2,4 1-1,3 1 7,4 0 9,2 1 10,4-1 11,1 1 3,3 2-1,1 2-1,3 2-2,1 1-3,0 0-2,-1 0-3,1 0-3,0 0-3,1 0-3,0 0-3,2 0-2,-1 0-3,-1 2-2,-2 0-2,-3 2-2,0 0-1,-2 0 1,-1-1 0,-1 2 2,0-1-13,0 1-25,0 1-24,-1 2-24,-3 1-8,-10 3 11,-8 4 11,-9 2 11,-3-1 8,3 0 6,3-2 7,2-2 7,2-3 4,1 1 4,-1-2 4,0 0 4</inkml:trace>
</inkml:ink>
</file>

<file path=ppt/ink/ink151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04:43:35"/>
    </inkml:context>
    <inkml:brush xml:id="br0">
      <inkml:brushProperty name="width" value="0.05256" units="cm"/>
      <inkml:brushProperty name="height" value="0.05256" units="cm"/>
      <inkml:brushProperty name="color" value="#00BFF3"/>
    </inkml:brush>
  </inkml:definitions>
  <inkml:trace contextRef="#ctx0" brushRef="#br0">24744 19350 418,'-7'24'138,"0"3"-32,2 1-33,1 3-32,-1-1-18,2 0-2,-1-2-1,0 0-2,0 0-1,0-1-2,0 0-1,0 1-2,0-1-1,0-1-3,0-1 0,1-1-3,-2-1-1,2-1 1,-1-1-1,0-1 0,0 0 1,2-2-1,0 2 2,2-1-1,0 1 0,2 0 0,0-1-2,2 1-2,4-3-1,7-3-3,9-4-4,7-4-4,3-3-1,-3-1-2,-3 0 0,-4-1-2,-1-3-3,1 0-8,-1-3-6,1-2-7,-2-1-3,-3 0-2,-3 1-1,-3-1-1,-2 0 0,-2 0 1,-2 0 2,-2 0 2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2:16:26"/>
    </inkml:context>
    <inkml:brush xml:id="br0">
      <inkml:brushProperty name="width" value="0.05343" units="cm"/>
      <inkml:brushProperty name="height" value="0.05343" units="cm"/>
      <inkml:brushProperty name="color" value="#F2395B"/>
    </inkml:brush>
  </inkml:definitions>
  <inkml:trace contextRef="#ctx0" brushRef="#br0">45929 44222 411,'7'-49'1,"-2"12"11,-2 12 11,-2 11 12,-2 7 4,-2 0 1,-2 2 0,-2 1 0,-1 3-3,1 7-6,-1 7-6,1 8-6,-1 2-4,2-1-1,1-1-4,0-1-1,2-1 0,0-1-1,2-1 0,1-1 1,1-2-9,5-4-18,4-4-18,4-4-18,-1-3-3,0-2 12,-2-2 12,-2-2 12,-2-1 11,-2 0 11,-3 1 11,0-1 10,-2 4 10,0 8 8,0 7 8,0 9 9,0 5-1,0 1-11,0 2-11,0 3-10,0 1-7,0 2-3,0 3-3,0 1-2,-2 3-3,-2 6-1,-4 3-1,-2 7-3,-2 2-2,1 1-5,-1 1-5,1 1-5,0-3-2,0-8 2,2-8 3,1-8 1,-1-6-1,0-7-5,-1-5-5,-1-6-5,-1-5-1,0-3 4,1-2 4,0-4 4,-1-4 2,2-7 1,1-7 2,0-7 1,3-6 0,2-7 0,4-5-2,3-5-1,2-4-1,5 2 1,4 1 1,4 0 0,0 4-1,2 6-3,-1 6-3,1 7-3,-2 4 1,-5 4 4,-3 6 3,-4 5 4,-2 2 0,2 0-2,-1 1-4,3-1-3</inkml:trace>
</inkml:ink>
</file>

<file path=ppt/ink/ink152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04:43:35"/>
    </inkml:context>
    <inkml:brush xml:id="br0">
      <inkml:brushProperty name="width" value="0.03742" units="cm"/>
      <inkml:brushProperty name="height" value="0.03742" units="cm"/>
      <inkml:brushProperty name="color" value="#00BFF3"/>
    </inkml:brush>
  </inkml:definitions>
  <inkml:trace contextRef="#ctx0" brushRef="#br0">24813 20324 587,'-21'-15'11,"8"4"20,7 4 22,7 1 21,7 1 2,9-2-14,9-1-15,9-3-15,3 0-13,1 2-11,1 3-13,-1 2-11,-1-1-4,-4 2 3,-3-1 2,-2 0 4,-3 0 2,-5 2 2,-3 0 3,-4 2 2</inkml:trace>
</inkml:ink>
</file>

<file path=ppt/ink/ink152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04:43:36"/>
    </inkml:context>
    <inkml:brush xml:id="br0">
      <inkml:brushProperty name="width" value="0.04912" units="cm"/>
      <inkml:brushProperty name="height" value="0.04912" units="cm"/>
      <inkml:brushProperty name="color" value="#00BFF3"/>
    </inkml:brush>
  </inkml:definitions>
  <inkml:trace contextRef="#ctx0" brushRef="#br0">27330 20400 447,'-13'2'67,"4"6"-3,3 4-3,4 5-2,2 3-5,0 1-7,0 0-8,0 2-8,0 1-4,0-1-4,0 1-2,0-1-3,0 1-3,0-1-3,0 1-3,0-2-3,0 1-9,0-1-13,0-1-14,0 0-14</inkml:trace>
</inkml:ink>
</file>

<file path=ppt/ink/ink152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04:43:37"/>
    </inkml:context>
    <inkml:brush xml:id="br0">
      <inkml:brushProperty name="width" value="0.04762" units="cm"/>
      <inkml:brushProperty name="height" value="0.04762" units="cm"/>
      <inkml:brushProperty name="color" value="#00BFF3"/>
    </inkml:brush>
  </inkml:definitions>
  <inkml:trace contextRef="#ctx0" brushRef="#br0">45787 18662 461,'-6'-15'13,"6"4"24,4 4 25,6 2 25,4 0 4,7 2-16,5-1-16,6 0-17,3 0-12,0 2-8,1 0-8,-1 2-7,-2 0-10,-2 0-8,-3 0-10,-3 0-9</inkml:trace>
</inkml:ink>
</file>

<file path=ppt/ink/ink152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04:43:38"/>
    </inkml:context>
    <inkml:brush xml:id="br0">
      <inkml:brushProperty name="width" value="0.05785" units="cm"/>
      <inkml:brushProperty name="height" value="0.05785" units="cm"/>
      <inkml:brushProperty name="color" value="#00BFF3"/>
    </inkml:brush>
  </inkml:definitions>
  <inkml:trace contextRef="#ctx0" brushRef="#br0">45702 18700 380,'-49'7'5,"10"-2"2,11-3 1,11 0 2,7-1 4,-1 1 9,2 3 8,1 2 8,0 3 2,2 4-3,1 3-5,0 5-4,1 3-1,0 3-1,0 3 1,0 3 0,-1 1-1,-1 3-2,-3 2-1,-2 2-3,-1 1-2,1-2-2,-1 0-1,0-1-3,1-2-1,2-2-1,2-2-1,3-1-1,0-4-1,0 0-1,0-3-2,0-1-1,1-2-2,2-1-2,2-1-1,2-1-1,4-2-4,7-3-6,7-3-4,8-2-6,1-5-3,-2-2 2,-1-6 1,-3-2 0,-1-5-4,2-2-11,1-3-11,1-3-10,-1-1-2,-3 1 7,-3 0 7,-3 2 7,-2 2 4,-4 1 4,-3 2 2,-2 2 3</inkml:trace>
</inkml:ink>
</file>

<file path=ppt/ink/ink152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04:43:38"/>
    </inkml:context>
    <inkml:brush xml:id="br0">
      <inkml:brushProperty name="width" value="0.03869" units="cm"/>
      <inkml:brushProperty name="height" value="0.03869" units="cm"/>
      <inkml:brushProperty name="color" value="#00BFF3"/>
    </inkml:brush>
  </inkml:definitions>
  <inkml:trace contextRef="#ctx0" brushRef="#br0">46040 20027 568,'-19'-15'11,"10"3"22,10 1 22,10 2 22,7 2 3,5 2-14,5-1-15,4 2-15,2 0-16,0 2-17,-1 0-18,-1 2-16,-4 0-6,-4 2 7,-5 0 5,-4 2 7</inkml:trace>
</inkml:ink>
</file>

<file path=ppt/ink/ink152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04:43:38"/>
    </inkml:context>
    <inkml:brush xml:id="br0">
      <inkml:brushProperty name="width" value="0.05571" units="cm"/>
      <inkml:brushProperty name="height" value="0.05571" units="cm"/>
      <inkml:brushProperty name="color" value="#00BFF3"/>
    </inkml:brush>
  </inkml:definitions>
  <inkml:trace contextRef="#ctx0" brushRef="#br0">47366 20731 394,'1'-13'3,"2"3"5,2 4 6,2 4 6,2 2 5,1 0 7,3 0 7,2 0 7,1 0 1,1 2-5,1 0-5,2 2-4,-3 1-6,-1 3-4,-5 4-4,-2 2-6,-2 3-2,-4 1-3,-3 3-1,-2 1-2,-4 3-3,-6 1-3,-3 3-3,-6 1-3,-2 0-2,1-1 1,1 0 1,1-1-1,1-2 2,3-5 1,1-3 2,3-4 2,4-3 3,10-1 8,8-1 7,9 0 6,6-4 3,3-2-2,3-6-1,3-2-2,0-3-3,-3 2-2,-1 1-4,-1 0-2,-3 1-8,0 1-14,0-2-13,-2 2-13</inkml:trace>
</inkml:ink>
</file>

<file path=ppt/ink/ink152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04:43:44"/>
    </inkml:context>
    <inkml:brush xml:id="br0">
      <inkml:brushProperty name="width" value="0.022" units="cm"/>
      <inkml:brushProperty name="height" value="0.022" units="cm"/>
      <inkml:brushProperty name="color" value="#00BFF3"/>
    </inkml:brush>
  </inkml:definitions>
  <inkml:trace contextRef="#ctx0" brushRef="#br0">98748 15048 999,'-8'-8'-85,"3"3"24,-1-1 22,2 2 25</inkml:trace>
</inkml:ink>
</file>

<file path=ppt/ink/ink152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04:43:48"/>
    </inkml:context>
    <inkml:brush xml:id="br0">
      <inkml:brushProperty name="width" value="0.03659" units="cm"/>
      <inkml:brushProperty name="height" value="0.03659" units="cm"/>
      <inkml:brushProperty name="color" value="#00BFF3"/>
    </inkml:brush>
  </inkml:definitions>
  <inkml:trace contextRef="#ctx0" brushRef="#br0">98487 13455 601,'-6'-13'13,"6"6"8,4 6 10,6 6 8,3 4 3,5 1-4,4 3-5,3 2-3,2 2-4,0 1-3,1 3-3,-1 1-3,-1 0-3,-3-2-2,-3-1 0,-3-2-3,-2 0-1,1 5-2,0 4-3,-1 3-1,-1 1-4,-4-3-3,-5-3-3,-2-3-3,-3-2-1,0 0 0,0 1 1,0-1 0,0 0-1,0-2-3,0-3-3,0-1-4,-2-2-4,0-2-6,-3-3-7,-2-1-5,0-2-2,2-4 3,2-2 4,2-3 4</inkml:trace>
</inkml:ink>
</file>

<file path=ppt/ink/ink152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04:43:49"/>
    </inkml:context>
    <inkml:brush xml:id="br0">
      <inkml:brushProperty name="width" value="0.04406" units="cm"/>
      <inkml:brushProperty name="height" value="0.04406" units="cm"/>
      <inkml:brushProperty name="color" value="#00BFF3"/>
    </inkml:brush>
  </inkml:definitions>
  <inkml:trace contextRef="#ctx0" brushRef="#br0">98382 12964 499,'1'-29'-5,"0"5"2,2 5 1,0 5 1,2 3 3,0 1 7,1 0 5,2 2 6,-3 3 7,-2 6 6,-6 6 7,-2 6 7,-6 4-1,-4 3-6,-5 3-7,-5 3-7,-3 1-3,-1 1 0,-1-1-1,0 1 1,0-1-2,2-1-3,1 2-1,3-1-3,-3 4-4,-5 7-7,-7 6-5,-4 8-6,-4 2-5,1-1-4,2 0-2,1-1-4,2-2-1,6 0 1,3 1 0,7 0 2,3-5-7,5-10-15,3-9-16,4-10-15</inkml:trace>
</inkml:ink>
</file>

<file path=ppt/ink/ink152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04:43:55"/>
    </inkml:context>
    <inkml:brush xml:id="br0">
      <inkml:brushProperty name="width" value="0.022" units="cm"/>
      <inkml:brushProperty name="height" value="0.022" units="cm"/>
      <inkml:brushProperty name="color" value="#F2395B"/>
    </inkml:brush>
  </inkml:definitions>
  <inkml:trace contextRef="#ctx0" brushRef="#br0">69796 26912 999,'-14'-22'-6,"1"6"-12,3 2-12,1 4-12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2:16:27"/>
    </inkml:context>
    <inkml:brush xml:id="br0">
      <inkml:brushProperty name="width" value="0.04709" units="cm"/>
      <inkml:brushProperty name="height" value="0.04709" units="cm"/>
      <inkml:brushProperty name="color" value="#F2395B"/>
    </inkml:brush>
  </inkml:definitions>
  <inkml:trace contextRef="#ctx0" brushRef="#br0">47131 43908 467,'44'-34'83,"-7"13"-13,-8 11-13,-6 12-14,-5 8-8,0 6-4,0 4-3,-2 5-3,-2 4-3,-1 2-2,-2 4-1,-2 3-1,-2-1-2,-2 1 0,-3-1-2,0-1 0,-5-1-3,-2 2-4,-5 1-3,-4 1-5,-3 0-5,-3 0-10,-3 0-8,-3-1-8,-1 0-5,2-3 2,0-4 1,1-2 1,2-3-5,1-5-9,3-3-11,1-4-9</inkml:trace>
</inkml:ink>
</file>

<file path=ppt/ink/ink153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04:43:57"/>
    </inkml:context>
    <inkml:brush xml:id="br0">
      <inkml:brushProperty name="width" value="0.04569" units="cm"/>
      <inkml:brushProperty name="height" value="0.04569" units="cm"/>
      <inkml:brushProperty name="color" value="#F2395B"/>
    </inkml:brush>
  </inkml:definitions>
  <inkml:trace contextRef="#ctx0" brushRef="#br0">27088 31135 481,'-15'-15'5,"4"3"9,3 1 11,2 2 9,2 1 3,-2-2-3,0 0-2,-1-1-4,-1-2-3,2 0-2,1-1-3,0-1-4,1 0-3,-2 1-4,0 0-6,0 2-4,-3 1-3,0 2-1,-1 3-3,-1 1 0,-2 1 0,0 2 3,-1 0 4,-1 2 2,-1 1 3,0 4 0,0 2 1,1 4 1,-1 1 0,0 3 1,1 1 1,0 3 0,0 1 1,4 1 1,3 1 1,3 1 1,1 0 1,2-1 1,0-1 3,2 0 1,1-3-1,3 0-4,4-1-5,2-1-4,3 0-3,-1 1 0,2 2 0,1 0 0,1 0-1,0-1 1,-1-1 1,1-1 1,-1 0 0,-3 2-1,-1 0 1,-2 1 0,-1 1 0,0 3-1,0 1 1,0 3 0,-2 0 0,-1 1-1,-2-1-1,-2 1 0,-1 0 0,0 0 0,0 2 1,0 0 0,-1 0-1,-4-1-3,-2-3-3,-3-1-2,-2-2-1,0-1 0,0-1 0,1-1 1,-2-2 1,0-3-1,-1-2 0,-1-4 1,-1-2 0,0-1 1,1 0 0,0-2 1,0-1 1,0-4 1,2-2 1,1-3 1,1-4 1,0-4 0,2-4 0,1-3 0,1-4 0,2-3-1,2-3-1,2-3-2,3-3 0,6-2 0,4-3 1,5-3 0,3-1-1,1 3-1,1 4-1,1 2-2,1 2-6,4 2-9,3 0-10,3 1-10,-1 3-5,-5 5 2,-5 5 2,-6 5 0,-2 2 3,-2 2 3,-3 1 4,0 1 3</inkml:trace>
</inkml:ink>
</file>

<file path=ppt/ink/ink153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04:43:57"/>
    </inkml:context>
    <inkml:brush xml:id="br0">
      <inkml:brushProperty name="width" value="0.03456" units="cm"/>
      <inkml:brushProperty name="height" value="0.03456" units="cm"/>
      <inkml:brushProperty name="color" value="#F2395B"/>
    </inkml:brush>
  </inkml:definitions>
  <inkml:trace contextRef="#ctx0" brushRef="#br0">29083 30671 636,'-6'-7'6,"4"0"13,4 2 11,4 1 13,4-1 3,5-1-3,5 0-4,5-1-3,3-1-6,1 1-4,1 0-6,0-1-5,0 0-7,-3 2-5,-3 1-8,-3 0-6,-3 3-12,-3 4-16,-2 4-18,-4 4-16,-4 3-2,-6 4 13,-6 4 13,-6 5 13,-1-1 9,1-6 7,2-4 5,2-4 6</inkml:trace>
</inkml:ink>
</file>

<file path=ppt/ink/ink153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04:43:58"/>
    </inkml:context>
    <inkml:brush xml:id="br0">
      <inkml:brushProperty name="width" value="0.04568" units="cm"/>
      <inkml:brushProperty name="height" value="0.04568" units="cm"/>
      <inkml:brushProperty name="color" value="#F2395B"/>
    </inkml:brush>
  </inkml:definitions>
  <inkml:trace contextRef="#ctx0" brushRef="#br0">28972 31450 481,'-23'0'-3,"4"0"-6,3 0-5,4 0-7,2 1 9,2 4 23,4 2 23,2 3 22,2 3 8,0 2-7,0 1-8,0 3-7,0 1-6,0 3-5,0 1-3,0 3-5,-1 1-3,-2 3-2,-2 1 0,-1 2-2,-2 2-2,0 3-1,0 1-3,0 1-2,1 1-1,1 0-1,0-1-1,2-2 0,0-2-1,2-3-2,0-5-1,2-3-3,0-4 1,2-3 0,0-3 0,2-3 1,2-1-3,5 0-4,5-1-6,6 1-6,0-2-1,-1-2 0,-4-4 2,0-2 0,1-4-2,4 0-5,3-3-5,4-2-4,1-1-5,-3 0-1,-3 1-2,-3-1-3,-3 0 2,-1 2 5,-3 1 5,-1 0 5,-2 1 4,-2 0 4,-2 0 5,-2 1 4</inkml:trace>
</inkml:ink>
</file>

<file path=ppt/ink/ink153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04:43:58"/>
    </inkml:context>
    <inkml:brush xml:id="br0">
      <inkml:brushProperty name="width" value="0.03125" units="cm"/>
      <inkml:brushProperty name="height" value="0.03125" units="cm"/>
      <inkml:brushProperty name="color" value="#F2395B"/>
    </inkml:brush>
  </inkml:definitions>
  <inkml:trace contextRef="#ctx0" brushRef="#br0">28840 32267 704,'-27'-36'7,"11"9"12,9 7 11,10 9 12,8 2 2,7 0-5,7 0-4,7-2-6,4-1-6,1 0-7,0 0-7,2 1-7,-1-1-5,-1 2-4,0 1-5,-1 0-4,-4 2-8,-4 1-8,-4 0-11,-6 2-9</inkml:trace>
</inkml:ink>
</file>

<file path=ppt/ink/ink153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04:43:59"/>
    </inkml:context>
    <inkml:brush xml:id="br0">
      <inkml:brushProperty name="width" value="0.04524" units="cm"/>
      <inkml:brushProperty name="height" value="0.04524" units="cm"/>
      <inkml:brushProperty name="color" value="#F2395B"/>
    </inkml:brush>
  </inkml:definitions>
  <inkml:trace contextRef="#ctx0" brushRef="#br0">31063 33250 486,'-7'23'163,"3"-1"-38,1-1-37,2-1-37,1 0-22,0 1-6,0 1-6,0 1-5,0 1-7,0-1-6,0 0-9,0 0-6,-1 2-10,0 3-10,-2 3-11,0 3-11,-1-3-5,1-6 0,-1-7 0,0-6 1</inkml:trace>
</inkml:ink>
</file>

<file path=ppt/ink/ink153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04:44:00"/>
    </inkml:context>
    <inkml:brush xml:id="br0">
      <inkml:brushProperty name="width" value="0.0404" units="cm"/>
      <inkml:brushProperty name="height" value="0.0404" units="cm"/>
      <inkml:brushProperty name="color" value="#F2395B"/>
    </inkml:brush>
  </inkml:definitions>
  <inkml:trace contextRef="#ctx0" brushRef="#br0">32200 32177 544,'1'-15'89,"4"5"-14,2 2-14,4 2-12,2 2-11,3 0-4,3 0-6,3 1-5,4 0-5,5-1-3,5 0-3,4 0-3,0 0-4,-2 2-7,-5 0-6,-3 2-5,-5 0-9,-2 2-8,-2 0-11,-4 2-9,-2-1-3,-1 0 3,-1-2 4,0 0 3</inkml:trace>
</inkml:ink>
</file>

<file path=ppt/ink/ink153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04:44:00"/>
    </inkml:context>
    <inkml:brush xml:id="br0">
      <inkml:brushProperty name="width" value="0.04465" units="cm"/>
      <inkml:brushProperty name="height" value="0.04465" units="cm"/>
      <inkml:brushProperty name="color" value="#F2395B"/>
    </inkml:brush>
  </inkml:definitions>
  <inkml:trace contextRef="#ctx0" brushRef="#br0">33043 31364 492,'-28'-14'5,"7"2"10,7 4 10,8 3 9,2 6 9,2 10 8,0 9 6,2 11 9,0 4-3,0 0-11,0 0-12,0 0-10,-1 1-12,0 4-9,-2 3-11,0 2-11,-1 4-3,2 2 1,0 4 1,2 2 1,0-5 2,0-9 2,0-11 1,0-11 3,0-6-12,0-1-25,0-1-23,0 0-25</inkml:trace>
</inkml:ink>
</file>

<file path=ppt/ink/ink153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04:44:01"/>
    </inkml:context>
    <inkml:brush xml:id="br0">
      <inkml:brushProperty name="width" value="0.05014" units="cm"/>
      <inkml:brushProperty name="height" value="0.05014" units="cm"/>
      <inkml:brushProperty name="color" value="#F2395B"/>
    </inkml:brush>
  </inkml:definitions>
  <inkml:trace contextRef="#ctx0" brushRef="#br0">34446 31297 438,'1'-14'5,"0"2"7,2 4 10,0 3 8,3 1 5,6 2 3,4 0 2,5 2 2,2 0 0,-1 2-5,-2 0-5,0 2-4,-1 1-5,-3 1-3,-1 3-4,-2 2-3,-3 2-3,-1 1 1,-2 3 0,-2 2 0,-3 1-3,-4 3-8,-4 1-5,-4 2-8,-4 2-4,-5 3-1,-5 1-1,-5 2-2,-1 1-1,-1 1-2,-1-1-1,1 0-1,1 0 1,1-4 5,3-1 5,1-1 5,3-4 6,1-3 5,3-5 5,1-3 5,6-4 8,10-2 11,10-4 12,10-2 10,7-4 2,6-2-11,6-4-9,7-2-9,1-1-10,-1 1-7,-1 0-10,0 2-8,-3 1-8,-2 2-8,-3 2-9,-3 2-9,-4 1-2,-3 0 2,-5 0 4,-3 0 3</inkml:trace>
</inkml:ink>
</file>

<file path=ppt/ink/ink153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04:44:03"/>
    </inkml:context>
    <inkml:brush xml:id="br0">
      <inkml:brushProperty name="width" value="0.04607" units="cm"/>
      <inkml:brushProperty name="height" value="0.04607" units="cm"/>
      <inkml:brushProperty name="color" value="#F2395B"/>
    </inkml:brush>
  </inkml:definitions>
  <inkml:trace contextRef="#ctx0" brushRef="#br0">38087 30603 477,'0'-15'-2,"-2"1"8,-1 1 10,0 1 8,-1 0 4,-1 0 0,-1 1-2,-1-1 0,-1 1-3,0 0-3,0 2-3,0 1-4,1 0-2,-1 0-3,0 0-2,0 0-3,0 1-1,0 1 1,1 0 1,-1 2-1,-1 0 2,0 2 2,-2 0 0,1 2 2,-3 1 0,0 2 0,-1 2 0,-1 2-1,-1 3 1,2 5 1,1 5 2,1 5 2,0 3 0,1-1-1,-1 0 0,1 1-1,-1-1 0,0 2-1,0 1-1,1 1-1,-1-1-1,2-2-1,1-1-2,0-3-1,2-1-1,1-1 1,0-1 1,2 0 0,0-1 0,2 3-1,0 1-1,2 3-1,0-2-2,2 1 0,0-1 0,2 0 0,1-3-1,3-3-1,4-3 0,2-3-1,3-2-2,3-2-3,3-3-4,3-1-4,1-2-3,2-4-6,1-2-5,1-3-5,0-3-3,1 0-1,-1-2-1,0 0 0,0-1 2,-2-1 5,0-1 4,-1-1 6,-3 0 0,-5 4-2,-5 3-2,-4 2-3</inkml:trace>
</inkml:ink>
</file>

<file path=ppt/ink/ink153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04:44:04"/>
    </inkml:context>
    <inkml:brush xml:id="br0">
      <inkml:brushProperty name="width" value="0.0467" units="cm"/>
      <inkml:brushProperty name="height" value="0.0467" units="cm"/>
      <inkml:brushProperty name="color" value="#F2395B"/>
    </inkml:brush>
  </inkml:definitions>
  <inkml:trace contextRef="#ctx0" brushRef="#br0">39230 31750 471,'-15'0'4,"2"0"8,3 0 10,1 0 7,3 0 8,4 0 5,4 0 6,4 0 5,4 0 0,3 0-8,5 0-8,4 0-8,2 0-4,2 0-4,2 0-2,2 0-3,1 0-3,-1 0-3,-1 0-2,-1 0-4,-2 0-3,-1 0-3,-3 0-5,-2 0-5,-1 0-1,-1 0-2,-1 0-2,0 0 0,-2 0-4,-1 0-6,-1 0-6,0 0-6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2:16:27"/>
    </inkml:context>
    <inkml:brush xml:id="br0">
      <inkml:brushProperty name="width" value="0.04503" units="cm"/>
      <inkml:brushProperty name="height" value="0.04503" units="cm"/>
      <inkml:brushProperty name="color" value="#F2395B"/>
    </inkml:brush>
  </inkml:definitions>
  <inkml:trace contextRef="#ctx0" brushRef="#br0">49045 44309 488,'-3'-16'71,"11"2"-4,11 1-3,11 2-4,9 0-5,6 0-7,8 2-7,6 1-8,2 1-6,-3 2-6,-3 2-7,-2 2-7,-6 1-4,-6 0-3,-7 0-2,-7 0-2</inkml:trace>
</inkml:ink>
</file>

<file path=ppt/ink/ink154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04:44:04"/>
    </inkml:context>
    <inkml:brush xml:id="br0">
      <inkml:brushProperty name="width" value="0.05612" units="cm"/>
      <inkml:brushProperty name="height" value="0.05612" units="cm"/>
      <inkml:brushProperty name="color" value="#F2395B"/>
    </inkml:brush>
  </inkml:definitions>
  <inkml:trace contextRef="#ctx0" brushRef="#br0">41347 31007 392,'21'-15'0,"-3"2"1,-4 3 0,-4 1 1,-2 1 3,0 2 6,-1 1 4,1 0 6,0 1 2,0-2-1,0 0 0,0-1 0,-3-2 1,-5 0 2,-4-2 3,-5 1 3,-3-1-1,0 4-3,0 2-3,1 4-3,-2 2-2,-2 2-2,-2 2-1,-1 2-2,-2 2 0,-1 3 0,-1 3 1,-1 4 1,-1 1 0,2 2-2,1 3 0,2 2-2,0-1-1,1 0 0,1-1-2,1-1-1,1 0-2,2-1 0,2 0-1,3 1-1,1-1-1,2 1 0,2-1 0,2 1-1,2-2 0,2 0-3,2-1-1,2 0-1,3-3-2,5-3 1,5-3-1,5-2-1,5-4-1,4-3-3,5-2-3,6-4-3,2-2-6,-2-5-10,0-4-9,-1-4-10,-6 0 0,-7 3 9,-7 3 10,-8 3 9,-5 1-1,1 2-10,0 0-11,0 2-10</inkml:trace>
</inkml:ink>
</file>

<file path=ppt/ink/ink154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04:44:06"/>
    </inkml:context>
    <inkml:brush xml:id="br0">
      <inkml:brushProperty name="width" value="0.05" units="cm"/>
      <inkml:brushProperty name="height" value="0.05" units="cm"/>
      <inkml:brushProperty name="color" value="#F2395B"/>
    </inkml:brush>
  </inkml:definitions>
  <inkml:trace contextRef="#ctx0" brushRef="#br0">43450 28550 333,'49'20'167,"16"14"-1,15 14 1,17 16 0</inkml:trace>
</inkml:ink>
</file>

<file path=ppt/ink/ink154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04:44:06"/>
    </inkml:context>
    <inkml:brush xml:id="br0">
      <inkml:brushProperty name="width" value="0.04735" units="cm"/>
      <inkml:brushProperty name="height" value="0.04735" units="cm"/>
      <inkml:brushProperty name="color" value="#F2395B"/>
    </inkml:brush>
  </inkml:definitions>
  <inkml:trace contextRef="#ctx0" brushRef="#br0">43450 28400 464,'37'10'70,"-3"4"-10,-5 3-12,-4 5-10,-2 2-6,2 2 0,2 3-2,0 1 0,0 4-2,0 3-2,1 4-2,-1 4-3,-1 4-2,-2 6-1,-1 3-3,-3 6-1,-3 4-2,-4 1-3,-6 3-3,-4 1-2,-5 1-6,-2-1-5,-4-1-7,-2-1-6,-6 2-6,-7 5-3,-8 5-5,-8 4-3,-5 0-3,0-5-2,-2-4 0,0-4-2,4-11 0,6-11-1,9-13 1,7-13-1</inkml:trace>
</inkml:ink>
</file>

<file path=ppt/ink/ink154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04:44:07"/>
    </inkml:context>
    <inkml:brush xml:id="br0">
      <inkml:brushProperty name="width" value="0.04757" units="cm"/>
      <inkml:brushProperty name="height" value="0.04757" units="cm"/>
      <inkml:brushProperty name="color" value="#F2395B"/>
    </inkml:brush>
  </inkml:definitions>
  <inkml:trace contextRef="#ctx0" brushRef="#br0">25466 29225 462,'-16'-29'3,"2"5"7,1 5 6,1 5 7,0 3 3,2 2 1,1 3 0,1 1-1,-2 1 1,-2 2-2,-3 0-2,-3 2-1,-2 2-1,1 4-2,0 4-1,-1 3-2,-1 4-1,-1 3 0,-3 3-1,-1 3-1,-2 4 0,-1 3 0,-1 4-1,-1 4 0,1 5-1,1 6 0,3 6 0,3 6-1,-1 2 0,2 1-1,1-1-1,1 1-1,2 1 0,3 5-1,2 3-1,4 5-1,3-2-1,2-1-5,4-3-4,3-3-4,1-4-2,3-5-1,2-5-1,2-4-1,2-4-2,3 0-3,3-2-3,3 0-3,5-2-3,5-2-2,5-2-4,8-2-2,4-3-1,4-5 3,3-6 2,5-3 3,-3-6 1,-11-3-1,-9-4-2,-9-4-1</inkml:trace>
</inkml:ink>
</file>

<file path=ppt/ink/ink154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04:44:07"/>
    </inkml:context>
    <inkml:brush xml:id="br0">
      <inkml:brushProperty name="width" value="0.05" units="cm"/>
      <inkml:brushProperty name="height" value="0.05" units="cm"/>
      <inkml:brushProperty name="color" value="#F2395B"/>
    </inkml:brush>
  </inkml:definitions>
  <inkml:trace contextRef="#ctx0" brushRef="#br0">46525 31625 333,'49'20'167,"16"14"-1,15 14 1,17 16 0</inkml:trace>
</inkml:ink>
</file>

<file path=ppt/ink/ink154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04:44:08"/>
    </inkml:context>
    <inkml:brush xml:id="br0">
      <inkml:brushProperty name="width" value="0.04668" units="cm"/>
      <inkml:brushProperty name="height" value="0.04668" units="cm"/>
      <inkml:brushProperty name="color" value="#F2395B"/>
    </inkml:brush>
  </inkml:definitions>
  <inkml:trace contextRef="#ctx0" brushRef="#br0">46450 31520 471,'38'0'168,"-3"0"-38,-4 0-41,-2 0-38,1-2-23,2 0-6,5-3-4,5-2-6,1 0-5,0 1-4,0 1-3,0 1-5,-2 0-4,-4 0-1,-4 0-4,-3 0-2,-4 1-2,-2 2-1,-1 2-2,-2 2 0</inkml:trace>
</inkml:ink>
</file>

<file path=ppt/ink/ink154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04:44:08"/>
    </inkml:context>
    <inkml:brush xml:id="br0">
      <inkml:brushProperty name="width" value="0.05133" units="cm"/>
      <inkml:brushProperty name="height" value="0.05133" units="cm"/>
      <inkml:brushProperty name="color" value="#F2395B"/>
    </inkml:brush>
  </inkml:definitions>
  <inkml:trace contextRef="#ctx0" brushRef="#br0">51929 28544 428,'-10'-8'3,"-4"2"6,-4 1 6,-3 0 5,-2 3 5,1 4 2,1 4 2,2 4 2,0 1-1,2 1-5,2 0-4,3 0-5,-1 2-1,-2 7 1,-1 5 1,-3 7 1,0 3 1,1 2-1,0 2-2,2 3-1,0 2 1,-1 5 1,-1 5 2,-1 5 1,0 3 1,1 1-2,1 1-2,1 2-2,0 0-2,1 1-1,-1 1-4,0 1-1,3-1-5,3-1-4,4-3-7,4-1-5,2-3-4,2-4-6,0-1-3,2-4-4,1-3-4,3-4-2,4-4-3,2-3-1,3-6-2,1-4 1,3-5-1,2-5 1,-2-4 1,-2-4 4,-3-5 3,-3-2 4</inkml:trace>
</inkml:ink>
</file>

<file path=ppt/ink/ink154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04:44:09"/>
    </inkml:context>
    <inkml:brush xml:id="br0">
      <inkml:brushProperty name="width" value="0.05801" units="cm"/>
      <inkml:brushProperty name="height" value="0.05801" units="cm"/>
      <inkml:brushProperty name="color" value="#F2395B"/>
    </inkml:brush>
  </inkml:definitions>
  <inkml:trace contextRef="#ctx0" brushRef="#br0">54647 29480 379,'-8'-27'65,"0"9"-8,0 8-9,0 10-9,-1 6-7,-1 6-5,-3 4-5,-2 5-4,-2 5-2,-1 5 2,-3 4 4,-1 6 1,-2 3 3,-1-1-1,-1 3 0,0 0 0,-1 2-1,1 0-4,1 2-2,1 0-4,2 1-2,1-2-1,2 0-1,3-2-2,1-1-1,4-3-2,3-1-2,3-1-3,2-4 0,3-6 0,4-4-1,2-5 0,4-4-2,4-4-5,3-5-4,5-3-5,2-4-2,1-6-2,1-4-1,1-5 0,0-4-1,-1-2 0,-2-1 2,0-2 0,-3-2 2,-5 2 4,-5 1 3,-4 1 4,-5 1 2,-2 3 0,-4 1 0,-2 3 1,-4 0 0,-4 2 0,-3 2-1,-5-1 0,0 3-1,-2 0-4,1 4-2,-1 1-3,2 1-2,3 0-2,3 0-1,3 0-2,3-2-3,4-2-6,4-4-4,4-2-6</inkml:trace>
</inkml:ink>
</file>

<file path=ppt/ink/ink154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04:44:09"/>
    </inkml:context>
    <inkml:brush xml:id="br0">
      <inkml:brushProperty name="width" value="0.03857" units="cm"/>
      <inkml:brushProperty name="height" value="0.03857" units="cm"/>
      <inkml:brushProperty name="color" value="#F2395B"/>
    </inkml:brush>
  </inkml:definitions>
  <inkml:trace contextRef="#ctx0" brushRef="#br0">56750 29166 570,'8'-7'77,"0"2"-16,0 2-17,-1 2-16,4 1-7,8 0 6,6 0 3,6 0 5,3 0-1,0 2-6,-1 0-8,-1 2-5,-2 0-7,-4 0-7,-2-1-5,-3 1-7,-6 3-12,-8 4-20,-10 5-20,-8 4-18,-4 1-3,3-3 15,1-4 14,2-4 16</inkml:trace>
</inkml:ink>
</file>

<file path=ppt/ink/ink154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04:44:10"/>
    </inkml:context>
    <inkml:brush xml:id="br0">
      <inkml:brushProperty name="width" value="0.0582" units="cm"/>
      <inkml:brushProperty name="height" value="0.0582" units="cm"/>
      <inkml:brushProperty name="color" value="#F2395B"/>
    </inkml:brush>
  </inkml:definitions>
  <inkml:trace contextRef="#ctx0" brushRef="#br0">56266 30150 377,'-8'7'0,"1"-2"0,-1-3 0,0 0 0,0-2 2,0 2 3,1 0 4,-1 2 3,1 0 5,2 3 8,2 2 7,2 2 6,1 1 4,0 3-2,0 2-1,0 2-1,-1 2-3,-2 2-1,-2 4-3,-2 3-1,-2 2-3,-1 2-1,-3 2-3,-2 3-2,0 0-2,1 0-2,1 0-4,1 0-2,0 0-2,0-2-1,0 0-2,1-1-2,0-3 0,4 0-1,2-3-2,4-1 0,2-4-1,2-2-1,2-3-1,2-2-1,2-4-1,5-3 0,4-3 1,3-2 1,4-3-3,3-2-2,3-2-4,3-2-4,0-3-3,-1-2-4,0-3-5,-1-3-3,-2-1-2,-3 2-2,-3 2-1,-3 3-1,-3-1-1,-3 0 0,-2-1 0,-4-1-1,-2-1-1,-2 2 1,-3 1-1,0 0 0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2:16:27"/>
    </inkml:context>
    <inkml:brush xml:id="br0">
      <inkml:brushProperty name="width" value="0.04697" units="cm"/>
      <inkml:brushProperty name="height" value="0.04697" units="cm"/>
      <inkml:brushProperty name="color" value="#F2395B"/>
    </inkml:brush>
  </inkml:definitions>
  <inkml:trace contextRef="#ctx0" brushRef="#br0">50451 43094 468,'-34'-18'80,"8"10"-3,9 11-4,9 12-5,5 6-6,2 5-12,2 3-10,2 5-10,0 6-9,0 10-5,-2 8-6,0 12-5,-1 2-8,0-3-9,0-4-8,0-5-9,0-3-8,0-3-8,0-3-7,0-2-7,0-7-4,0-10 4,0-9 3,0-10 2</inkml:trace>
</inkml:ink>
</file>

<file path=ppt/ink/ink155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04:44:10"/>
    </inkml:context>
    <inkml:brush xml:id="br0">
      <inkml:brushProperty name="width" value="0.03599" units="cm"/>
      <inkml:brushProperty name="height" value="0.03599" units="cm"/>
      <inkml:brushProperty name="color" value="#F2395B"/>
    </inkml:brush>
  </inkml:definitions>
  <inkml:trace contextRef="#ctx0" brushRef="#br0">56763 31352 611,'-15'-16'0,"4"2"0,3 1 0,3 1 0,4 1 9,7 1 20,7 1 18,8 1 19,4 0 4,5 2-12,2 1-11,5 0-12,3 1-14,-1 0-14,0 0-17,0 1-15,-2 0-7,-6 3 0,-4 4 0,-5 2 0,-4 2-3,-3-2-8,-3-1-8,-2 0-7</inkml:trace>
</inkml:ink>
</file>

<file path=ppt/ink/ink155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04:44:10"/>
    </inkml:context>
    <inkml:brush xml:id="br0">
      <inkml:brushProperty name="width" value="0.05373" units="cm"/>
      <inkml:brushProperty name="height" value="0.05373" units="cm"/>
      <inkml:brushProperty name="color" value="#F2395B"/>
    </inkml:brush>
  </inkml:definitions>
  <inkml:trace contextRef="#ctx0" brushRef="#br0">58910 32150 409,'-7'8'55,"2"0"4,2 0 5,2-1 5,0 3-3,0 4-10,-1 3-10,-1 5-11,-1 2-6,0 3-5,0 0-3,0 4-5,1-1-2,0 0-1,2-1-2,0-1-1,1 2-7,-2 5-15,0 4-13,-1 6-13,-2-4-3,2-7 8,0-9 8,-1-8 9,0-6-7,0 1-20,0 0-21,0 0-21</inkml:trace>
</inkml:ink>
</file>

<file path=ppt/ink/ink155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04:44:12"/>
    </inkml:context>
    <inkml:brush xml:id="br0">
      <inkml:brushProperty name="width" value="0.04354" units="cm"/>
      <inkml:brushProperty name="height" value="0.04354" units="cm"/>
      <inkml:brushProperty name="color" value="#F2395B"/>
    </inkml:brush>
  </inkml:definitions>
  <inkml:trace contextRef="#ctx0" brushRef="#br0">60116 30720 505,'-16'-7'80,"16"2"-4,16 2-5,15 2-5,12 0-8,8-2-10,8-2-10,7-1-10,3-2-10,-3-2-8,-3 0-9,-3-1-7,-5 1-6,-6 1 0,-7 2 0,-8 3-1,-5 1-13,-7 3-22,-5 4-24,-6 2-23</inkml:trace>
</inkml:ink>
</file>

<file path=ppt/ink/ink155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04:44:12"/>
    </inkml:context>
    <inkml:brush xml:id="br0">
      <inkml:brushProperty name="width" value="0.04558" units="cm"/>
      <inkml:brushProperty name="height" value="0.04558" units="cm"/>
      <inkml:brushProperty name="color" value="#F2395B"/>
    </inkml:brush>
  </inkml:definitions>
  <inkml:trace contextRef="#ctx0" brushRef="#br0">61389 29591 482,'-9'-14'4,"0"1"9,-2 2 8,0 3 8,0 5 10,3 11 12,1 11 12,2 11 12,1 8-2,0 5-15,1 4-15,-1 5-16,0 4-12,-2 0-8,0 1-10,-1 1-7,-1 0-4,0-1 4,0-1 4,1 0 2,-1-6-12,2-10-28,0-10-30,2-9-29</inkml:trace>
</inkml:ink>
</file>

<file path=ppt/ink/ink155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04:44:12"/>
    </inkml:context>
    <inkml:brush xml:id="br0">
      <inkml:brushProperty name="width" value="0.04327" units="cm"/>
      <inkml:brushProperty name="height" value="0.04327" units="cm"/>
      <inkml:brushProperty name="color" value="#F2395B"/>
    </inkml:brush>
  </inkml:definitions>
  <inkml:trace contextRef="#ctx0" brushRef="#br0">63177 29731 508,'8'-13'3,"1"3"5,2 4 7,0 4 5,3 2 7,5 0 8,5 0 9,5 0 9,-1 2 1,-2 4-7,-5 4-6,-3 3-7,-4 4-5,-2 3-8,-4 4-5,-3 2-7,-5 3-5,-7 3-5,-9 5-4,-8 5-5,-5 0-3,-1 0 0,-5-1-2,-3-2 0,-1-1-1,1-3-1,2-4-1,0-2 0,1-4 0,3-1 0,3-4 0,0-3 0,4-3 6,3-3 9,5-2 9,3-4 10,6-1 7,6 0 5,7 0 4,8 0 4,6-1 0,9-2-6,7-2-6,8-2-5,3-2-9,2-2-14,-1-2-13,0-1-12,-2-1-11,-2 2-5,-5 2-8,-1 2-5,-5 1-3,-7 0 4,-7 0 3,-6 1 4</inkml:trace>
</inkml:ink>
</file>

<file path=ppt/ink/ink155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04:44:13"/>
    </inkml:context>
    <inkml:brush xml:id="br0">
      <inkml:brushProperty name="width" value="0.0605" units="cm"/>
      <inkml:brushProperty name="height" value="0.0605" units="cm"/>
      <inkml:brushProperty name="color" value="#F2395B"/>
    </inkml:brush>
  </inkml:definitions>
  <inkml:trace contextRef="#ctx0" brushRef="#br0">66313 29500 363,'-1'-16'26,"-1"2"2,0 1 1,-1 1 1,-1 0-1,2 0-1,0 0-4,2 1-2,-1 0-1,-2 0-2,-2 2 1,-2 1-2,-1 0 0,1 0-1,-1 0-2,0 0 0,-2 2 1,-6 2 3,-4 4 4,-5 3 3,-1 4 0,-2 7-4,1 7-4,0 7-4,-2 5-1,0 5-2,0 3 1,-2 4-2,0 2 0,3 0 0,3 0 0,0 0-1,3-3 0,3 1-2,3-3-1,3-2-2,2-2-2,4-4-1,2-2-3,4-3-1,3-3-1,4-3-1,4-3 0,3-3-1,6-3-2,7-2-3,7-4-5,6-3-3,4-2-6,0-4-6,0-2-6,1-3-7,-3-2-3,-4 0 1,-5 0 1,-2 0 0,-5 0 0,-5 1-1,-5-1 0,-5 0-1</inkml:trace>
</inkml:ink>
</file>

<file path=ppt/ink/ink155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04:44:13"/>
    </inkml:context>
    <inkml:brush xml:id="br0">
      <inkml:brushProperty name="width" value="0.04373" units="cm"/>
      <inkml:brushProperty name="height" value="0.04373" units="cm"/>
      <inkml:brushProperty name="color" value="#F2395B"/>
    </inkml:brush>
  </inkml:definitions>
  <inkml:trace contextRef="#ctx0" brushRef="#br0">67487 30830 503,'-6'-13'50,"6"4"4,4 3 3,6 4 4,3 2-3,3 0-6,3 0-8,3 0-6,2 0-7,1 0-8,1 0-6,1 0-6,-1 0-10,0 0-12,-1 0-11,-1 0-11,-2 0-5,-3 0 4,-3 0 4,-2 0 4,-4 0-6,1 2-11,-2 0-14,0 2-11</inkml:trace>
</inkml:ink>
</file>

<file path=ppt/ink/ink155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04:44:14"/>
    </inkml:context>
    <inkml:brush xml:id="br0">
      <inkml:brushProperty name="width" value="0.06127" units="cm"/>
      <inkml:brushProperty name="height" value="0.06127" units="cm"/>
      <inkml:brushProperty name="color" value="#F2395B"/>
    </inkml:brush>
  </inkml:definitions>
  <inkml:trace contextRef="#ctx0" brushRef="#br0">69628 29731 359,'5'-7'29,"-4"1"4,-6 0 2,-4 2 4,-3 0 0,1 2-5,-1 0-3,0 2-4,-1 0-2,-1 2-2,-3 0 1,-2 2-2,0 1-1,-1 1-2,0 3-2,1 2-3,-1 2 0,-1 3 2,0 3 2,-2 4 1,0 1 1,1 4-1,1 3-2,1 3-2,0 1-1,0 1-2,1-2-1,-1 1-2,2-2-2,3-3 0,2-5-2,4-3-2,3-1-1,2 3-2,4 2-2,3 5-3,3-3-2,7-6-5,5-5-3,7-6-4,7-6-1,9-2 0,8-6 2,10-2 1,-2-3-2,-8 0-5,-8 0-6,-9 1-6,-6-1-8,0 0-10,0 0-11,-2 0-11</inkml:trace>
</inkml:ink>
</file>

<file path=ppt/ink/ink155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04:44:15"/>
    </inkml:context>
    <inkml:brush xml:id="br0">
      <inkml:brushProperty name="width" value="0.03796" units="cm"/>
      <inkml:brushProperty name="height" value="0.03796" units="cm"/>
      <inkml:brushProperty name="color" value="#F2395B"/>
    </inkml:brush>
  </inkml:definitions>
  <inkml:trace contextRef="#ctx0" brushRef="#br0">72178 30512 579,'-10'-8'49,"12"2"2,12 1 1,11 0 2,9 0-4,3 1-9,3-2-9,5-1-8,1 0-6,-2 2-2,-2 2-1,-1 2-2,-4 1-7,-5 2-13,-3 0-11,-3 2-13,-4 0-6,-3 0 1,-3-1 1,-2 2 0</inkml:trace>
</inkml:ink>
</file>

<file path=ppt/ink/ink155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04:44:16"/>
    </inkml:context>
    <inkml:brush xml:id="br0">
      <inkml:brushProperty name="width" value="0.04647" units="cm"/>
      <inkml:brushProperty name="height" value="0.04647" units="cm"/>
      <inkml:brushProperty name="color" value="#F2395B"/>
    </inkml:brush>
  </inkml:definitions>
  <inkml:trace contextRef="#ctx0" brushRef="#br0">72890 29342 473,'-22'-15'8,"7"2"3,4 2 4,5 3 2,2 5 9,2 11 14,0 11 14,2 11 13,0 7 1,0 5-11,0 2-10,0 6-12,-2 1-10,-2 3-5,-4 2-8,-2 1-7,-1 0-2,1-4 1,1-4 1,1-4 2,1-4-8,2-2-21,2-3-18,2-3-20,1-5-10,0-4-2,0-5-2,0-4-1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2:16:28"/>
    </inkml:context>
    <inkml:brush xml:id="br0">
      <inkml:brushProperty name="width" value="0.04291" units="cm"/>
      <inkml:brushProperty name="height" value="0.04291" units="cm"/>
      <inkml:brushProperty name="color" value="#F2395B"/>
    </inkml:brush>
  </inkml:definitions>
  <inkml:trace contextRef="#ctx0" brushRef="#br0">52200 43530 512,'12'-13'55,"7"4"1,9 3 0,7 4 2,7 2-5,4 0-6,5 0-7,5 0-8,2 0-6,0 0-4,-2 0-4,0 0-4,-4 0-6,-3 0-5,-5 0-8,-2 0-6,-6 0-4,-4 0-4,-5 0-2,-5 0-4,-5 1-10,-6 4-16,-6 1-17,-6 5-16</inkml:trace>
</inkml:ink>
</file>

<file path=ppt/ink/ink156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04:44:16"/>
    </inkml:context>
    <inkml:brush xml:id="br0">
      <inkml:brushProperty name="width" value="0.05472" units="cm"/>
      <inkml:brushProperty name="height" value="0.05472" units="cm"/>
      <inkml:brushProperty name="color" value="#F2395B"/>
    </inkml:brush>
  </inkml:definitions>
  <inkml:trace contextRef="#ctx0" brushRef="#br0">75350 29819 402,'0'-23'12,"0"3"7,0 1 7,0 3 6,1-1 2,4-2-4,2-1-4,4-3-4,1-2-2,1-1-1,1-2-3,1-3-1,1 0 0,0 0-2,-1 0 0,0 0-1,1 2 0,0 3-1,-1 5 0,1 3 0,-1 3 0,-1 2-1,-1 3 0,0 1 0,-1 3 0,3 6 3,2 4 1,2 6 3,-1 3 0,-1 5-1,-3 3 0,-1 5-2,-1 3-1,0 3-2,-1 2-1,0 3-2,1 3-1,0-1-3,-1 0-1,1 0-2,0 0 0,0-2 1,0 0 1,-1-1 3,0-3-4,-2 0-8,-2-3-8,-2-1-7,-2-3-9,-1-2-7,0-1-9,-1-2-8</inkml:trace>
</inkml:ink>
</file>

<file path=ppt/ink/ink156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04:44:16"/>
    </inkml:context>
    <inkml:brush xml:id="br0">
      <inkml:brushProperty name="width" value="0.05338" units="cm"/>
      <inkml:brushProperty name="height" value="0.05338" units="cm"/>
      <inkml:brushProperty name="color" value="#F2395B"/>
    </inkml:brush>
  </inkml:definitions>
  <inkml:trace contextRef="#ctx0" brushRef="#br0">76177 28996 412,'0'-15'0,"0"3"0,0 1 0,0 2 0,0 1 5,0-2 11,0 0 11,0-1 10,-3 4 11,-6 10 9,-6 10 8,-5 9 11,-6 7-4,-5 5-15,-5 3-15,-5 4-16,-4 6-8,-7 5-3,-6 8-2,-5 8-2,-3 2-9,2 1-14,2-1-15,3 1-16,5-8-7,8-8-3,10-11-2,8-12-2,6-6 0,5-3 0,3-3 1,4-2 1</inkml:trace>
</inkml:ink>
</file>

<file path=ppt/ink/ink156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04:44:17"/>
    </inkml:context>
    <inkml:brush xml:id="br0">
      <inkml:brushProperty name="width" value="0.04042" units="cm"/>
      <inkml:brushProperty name="height" value="0.04042" units="cm"/>
      <inkml:brushProperty name="color" value="#F2395B"/>
    </inkml:brush>
  </inkml:definitions>
  <inkml:trace contextRef="#ctx0" brushRef="#br0">78893 30196 544,'-3'-15'74,"10"5"-6,10 2-5,9 3-5,7 1-8,1 2-7,1 0-9,3 2-9,1 0-6,-1 2-6,-2 0-6,0 2-5,-2 0-7,-4 0-7,-2-1-6,-3 1-8,-3-1-7,-3 1-8,-3 0-8,-2 0-9</inkml:trace>
</inkml:ink>
</file>

<file path=ppt/ink/ink156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04:44:17"/>
    </inkml:context>
    <inkml:brush xml:id="br0">
      <inkml:brushProperty name="width" value="0.04445" units="cm"/>
      <inkml:brushProperty name="height" value="0.04445" units="cm"/>
      <inkml:brushProperty name="color" value="#F2395B"/>
    </inkml:brush>
  </inkml:definitions>
  <inkml:trace contextRef="#ctx0" brushRef="#br0">79531 29261 494,'-35'-13'61,"9"8"-1,9 7 0,9 6-1,3 6-4,-2 5-6,-1 5-6,-3 5-7,-2 4-7,0 5-6,-1 2-6,-1 5-8,0 3-5,0 2-3,3 2-6,0 2-3,1-1-8,0-1-11,2-3-12,1-1-11,1-4-8,2-7-5,2-8-4,2-5-4</inkml:trace>
</inkml:ink>
</file>

<file path=ppt/ink/ink156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04:44:18"/>
    </inkml:context>
    <inkml:brush xml:id="br0">
      <inkml:brushProperty name="width" value="0.04099" units="cm"/>
      <inkml:brushProperty name="height" value="0.04099" units="cm"/>
      <inkml:brushProperty name="color" value="#F2395B"/>
    </inkml:brush>
  </inkml:definitions>
  <inkml:trace contextRef="#ctx0" brushRef="#br0">82700 28197 536,'50'-21'114,"-8"7"-23,-9 5-23,-9 6-24,-1 4-12,7 2-4,6 2-2,7 2-4,3 0-4,-2 1-6,-2 0-5,-1 0-5,-6 0-9,-7 0-10,-9-1-10,-7 1-11,-7 1-5,-6 1-1,-6 2-2,-6 3-1,-1-1 3,1-3 6,2-2 6,2-4 6,1 0 2,-2 0-1,0 1-1,-1 2-1</inkml:trace>
</inkml:ink>
</file>

<file path=ppt/ink/ink156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04:44:18"/>
    </inkml:context>
    <inkml:brush xml:id="br0">
      <inkml:brushProperty name="width" value="0.06622" units="cm"/>
      <inkml:brushProperty name="height" value="0.06622" units="cm"/>
      <inkml:brushProperty name="color" value="#F2395B"/>
    </inkml:brush>
  </inkml:definitions>
  <inkml:trace contextRef="#ctx0" brushRef="#br0">82091 29087 332,'-28'-6'32,"7"6"8,7 4 7,7 6 8,1 4 0,-2 5-8,-3 5-7,-4 5-8,-2 4-4,-1 5 1,-3 3-1,-1 3 1,-2 3-2,-1 2-2,0 0-2,-2 2-3,1-2-2,5-2-1,3-4-3,5-2-2,2-5-1,4-1 0,2-3-2,4-3 0,3-4-3,4-3-2,4-4-5,3-5-3,6-2-5,5-2-4,7-2-7,5-2-4,3-3-4,2-4-2,0-4-1,2-4-2,-2-2 1,-4-2 1,-3 0 1,-6-1 3,-2 0-2,-3 1-2,-3 1-3,-3 0-3,-2 2-2,-4-1 1,-3 0-1,-2 0 0</inkml:trace>
</inkml:ink>
</file>

<file path=ppt/ink/ink156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04:44:18"/>
    </inkml:context>
    <inkml:brush xml:id="br0">
      <inkml:brushProperty name="width" value="0.04316" units="cm"/>
      <inkml:brushProperty name="height" value="0.04316" units="cm"/>
      <inkml:brushProperty name="color" value="#F2395B"/>
    </inkml:brush>
  </inkml:definitions>
  <inkml:trace contextRef="#ctx0" brushRef="#br0">82675 30040 509,'-8'-9'4,"-2"0"6,0-1 8,-1-1 6,1-1 8,4 0 8,4 1 6,4 0 9,6-1-1,10 2-7,8 1-7,8 1-7,6 1-6,1 2-5,0 2-4,1 2-4,-2 2-7,-4 2-11,-5 2-9,-5 2-9,-4 1-10,-1 1-8,-3 1-9,-1 2-9,-3-1 0,-4-2 8,-5 0 8,-2 0 7</inkml:trace>
</inkml:ink>
</file>

<file path=ppt/ink/ink156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04:44:18"/>
    </inkml:context>
    <inkml:brush xml:id="br0">
      <inkml:brushProperty name="width" value="0.04691" units="cm"/>
      <inkml:brushProperty name="height" value="0.04691" units="cm"/>
      <inkml:brushProperty name="color" value="#F2395B"/>
    </inkml:brush>
  </inkml:definitions>
  <inkml:trace contextRef="#ctx0" brushRef="#br0">84050 30781 469,'36'-13'47,"-5"3"-2,-8 4-5,-4 4-3,-3 2-3,-1 2-4,1 0-2,0 2-3,-2 1-1,-3 1-2,-3 3-1,-3 2 0,-4 2-2,-4 3-2,-4 3-1,-7 4-3,-3 0 0,-1 1 0,-3-2-1,-1 2 0,-1-1 0,4-2-2,0 0-2,2 0-1,7-3-3,13-3-3,10-3-6,13-2-3,4-4-4,-1-3-5,0-2-4,0-4-5,-3-1-5,-3 1-9,0-1-7,-2 0-8</inkml:trace>
</inkml:ink>
</file>

<file path=ppt/ink/ink156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04:44:19"/>
    </inkml:context>
    <inkml:brush xml:id="br0">
      <inkml:brushProperty name="width" value="0.05541" units="cm"/>
      <inkml:brushProperty name="height" value="0.05541" units="cm"/>
      <inkml:brushProperty name="color" value="#F2395B"/>
    </inkml:brush>
  </inkml:definitions>
  <inkml:trace contextRef="#ctx0" brushRef="#br0">85770 29027 397,'15'-6'33,"-2"2"-2,-3 4-2,-1 3-3,2 3 1,6 7 6,5 5 6,7 7 6,1 2 0,-1 1-3,-3-1-5,-2 1-3,-2 1-3,-1 2-2,-3 4-3,-1 3-3,-3 1-2,-2 2-4,-4 1-3,-3 1-2,-2-1-5,-4-1-6,-2-1-4,-3 0-5,-6-1-5,-6 2-7,-7 1-6,-7 1-5,-4-2-7,0-2-4,-1-4-5,-2-2-5,-1-3 0,-1-1 3,0-3 5,-2-1 4,3-4 3,3-3 2,3-4 1,5-4 1</inkml:trace>
</inkml:ink>
</file>

<file path=ppt/ink/ink156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04:44:35"/>
    </inkml:context>
    <inkml:brush xml:id="br0">
      <inkml:brushProperty name="width" value="0.04595" units="cm"/>
      <inkml:brushProperty name="height" value="0.04595" units="cm"/>
      <inkml:brushProperty name="color" value="#F2395B"/>
    </inkml:brush>
  </inkml:definitions>
  <inkml:trace contextRef="#ctx0" brushRef="#br0">53017 40012 478,'-16'-2'0,"2"0"0,1-3 0,1-2 0,6-1 11,12 2 19,12 2 22,11 0 19,6-1 6,1 2-13,-2-1-10,1 0-13,0 0-8,1 2-4,-1 0-5,0 2-6,0 0-5,-3 0-9,-2 0-7,-1 0-8,-4 0-7,0 0-3,-3 0-5,-1 0-4,-3 2-6,-1 6-11,-2 4-9,-2 4-10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2:16:28"/>
    </inkml:context>
    <inkml:brush xml:id="br0">
      <inkml:brushProperty name="width" value="0.04515" units="cm"/>
      <inkml:brushProperty name="height" value="0.04515" units="cm"/>
      <inkml:brushProperty name="color" value="#F2395B"/>
    </inkml:brush>
  </inkml:definitions>
  <inkml:trace contextRef="#ctx0" brushRef="#br0">53161 44613 487,'-13'-15'78,"8"4"-13,7 3-13,6 3-14,6 0-9,7 2-4,5-1-3,7 0-4,1 0-1,-2 2 0,-1 0 0,-3 2 0,-4 1-1,-6 4-5,-5 2-5,-6 4-4,-6 2-3,-4 3-1,-5 3-1,-5 3-1,-4 2 1,-1 1 0,-3 1 1,-1 0 1,0-1 1,3-3 0,3-5 0,3-3 1,3-2 1,4 0 2,4-1 2,4 1 2,4-2 1,4-4 0,3-4 2,5-4-1,2-3 0,3 0 0,1-1-1,3-2 0,-1 0-6,2-2-7,-1 0-10,1-1-8,-3-1-9,-1 1-8,-4-1-9,-3 0-8,-2 1-5,-1 1 1,-1 0 1,0 2 0</inkml:trace>
</inkml:ink>
</file>

<file path=ppt/ink/ink157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04:44:35"/>
    </inkml:context>
    <inkml:brush xml:id="br0">
      <inkml:brushProperty name="width" value="0.04039" units="cm"/>
      <inkml:brushProperty name="height" value="0.04039" units="cm"/>
      <inkml:brushProperty name="color" value="#F2395B"/>
    </inkml:brush>
  </inkml:definitions>
  <inkml:trace contextRef="#ctx0" brushRef="#br0">52857 41393 544,'-17'0'0,"-2"0"0,-1 0 0,-3 0 0,1 0 5,3 0 10,3 0 10,3 0 9,5-2 7,8 0 3,8-3 3,8-2 3,6-1-2,4 0-8,6 1-7,5 0-8,2-1-5,3 0-6,3 0-4,1 1-5,-1 0-7,-2 2-6,-3 2-8,-3 2-7,-4 2-7,-1 4-7,-1 2-8,-3 3-6,-3 1-5,-5 0 2,-5-3 0,-4 0 1</inkml:trace>
</inkml:ink>
</file>

<file path=ppt/ink/ink157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04:44:35"/>
    </inkml:context>
    <inkml:brush xml:id="br0">
      <inkml:brushProperty name="width" value="0.04284" units="cm"/>
      <inkml:brushProperty name="height" value="0.04284" units="cm"/>
      <inkml:brushProperty name="color" value="#F2395B"/>
    </inkml:brush>
  </inkml:definitions>
  <inkml:trace contextRef="#ctx0" brushRef="#br0">57377 39916 513,'-4'-7'25,"8"2"11,7 2 10,9 2 12,5 2 2,1 2-8,1 2-6,4 2-8,-1 0-5,-3 1-7,-4 0-6,-1 0-5,-5 1-5,-3 3-1,-4 4-3,-4 2-2,-5 2-2,-6 3-2,-6 1-1,-6 3-1,-3 0-3,-1 1-2,-1-1-3,-1 0-3,-3 1 0,-5 4 0,-4 3 2,-5 3 0,0-2 2,5-4 4,7-5 3,6-5 4,8-4 3,12-3 2,12-3 2,11-2 4,8-5-3,1-2-8,2-6-6,3-2-8,-1-3-7,-1 0-6,0 0-5,-1 1-6,-2-1-3,-3 0 3,-4 0 2,-1 0 2</inkml:trace>
</inkml:ink>
</file>

<file path=ppt/ink/ink157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04:44:36"/>
    </inkml:context>
    <inkml:brush xml:id="br0">
      <inkml:brushProperty name="width" value="0.03856" units="cm"/>
      <inkml:brushProperty name="height" value="0.03856" units="cm"/>
      <inkml:brushProperty name="color" value="#F2395B"/>
    </inkml:brush>
  </inkml:definitions>
  <inkml:trace contextRef="#ctx0" brushRef="#br0">60250 38383 570,'9'-17'9,"1"0"17,3-1 18,2 0 17,2 0 3,3 5-11,3 3-11,3 4-11,2 3-6,1 2-3,0 2-2,2 2-2,-2 2-6,-2 4-10,-3 2-9,-2 3-10,-6 2-7,-3-1-4,-6 0-4,-4 1-5,-6 1-1,-2 3 1,-5 3 0,-4 3 2,0-1-1,1-4-1,2-3-2,2-4-1</inkml:trace>
</inkml:ink>
</file>

<file path=ppt/ink/ink157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04:44:36"/>
    </inkml:context>
    <inkml:brush xml:id="br0">
      <inkml:brushProperty name="width" value="0.05871" units="cm"/>
      <inkml:brushProperty name="height" value="0.05871" units="cm"/>
      <inkml:brushProperty name="color" value="#F2395B"/>
    </inkml:brush>
  </inkml:definitions>
  <inkml:trace contextRef="#ctx0" brushRef="#br0">59716 39528 374,'-21'-1'5,"5"0"8,4-2 9,6 0 9,2 1 6,0 4 2,0 4 4,0 4 3,0 4 0,-2 7-2,0 5-3,-1 7-2,-2 3-2,0 0-5,-2 2-3,0 1-3,0 2-4,-2 6-2,-1 4-4,-2 4-2,1 3-3,1-2-4,1-2-2,1-2-4,1-5-2,4-6 0,2-8 0,4-6 0,3-5-1,4-4-3,4-5-1,3-3-3,4-3-2,3-2-3,4-3-2,2 0-2,2-5-2,3-4-1,4-6 0,3-3 0,0-4-2,-3 2-4,-4 1-3,-2 1-2,-4 1-3,-3 1-1,-5 0-1,-3 2-1,-4 1 0,-2 1 2,-4 0 2,-2 2 1,-3 0 2,-1 0 5,0 1 3,-1-1 4</inkml:trace>
</inkml:ink>
</file>

<file path=ppt/ink/ink157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04:44:36"/>
    </inkml:context>
    <inkml:brush xml:id="br0">
      <inkml:brushProperty name="width" value="0.04039" units="cm"/>
      <inkml:brushProperty name="height" value="0.04039" units="cm"/>
      <inkml:brushProperty name="color" value="#F2395B"/>
    </inkml:brush>
  </inkml:definitions>
  <inkml:trace contextRef="#ctx0" brushRef="#br0">59931 40474 544,'-13'-8'5,"3"0"8,4 0 9,4 1 9,3-1 6,4-2 2,2 0 2,4-1 2,4 0-1,7 0-4,6 3-5,8 0-5,4 1-4,-1 2-3,-1 2-3,1 2-3,-2 2-9,-5 2-18,-5 2-15,-5 2-17,-4 0-12,-3-1-7,-3-1-6,-2-1-8</inkml:trace>
</inkml:ink>
</file>

<file path=ppt/ink/ink157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04:44:36"/>
    </inkml:context>
    <inkml:brush xml:id="br0">
      <inkml:brushProperty name="width" value="0.03966" units="cm"/>
      <inkml:brushProperty name="height" value="0.03966" units="cm"/>
      <inkml:brushProperty name="color" value="#F2395B"/>
    </inkml:brush>
  </inkml:definitions>
  <inkml:trace contextRef="#ctx0" brushRef="#br0">61962 41350 554,'-14'1'26,"4"2"-2,4 2 0,5 2 0,1 2 2,0 3 6,0 3 6,0 3 6,0 3 1,0 1-7,0 3-6,0 1-5,0 3-6,-2 1-3,0 2-4,-1 2-4,-2 0-7,2 0-12,-1-1-12,0-1-11,0-3-12,2-3-12,0-5-14,2-3-12</inkml:trace>
</inkml:ink>
</file>

<file path=ppt/ink/ink157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04:44:37"/>
    </inkml:context>
    <inkml:brush xml:id="br0">
      <inkml:brushProperty name="width" value="0.04275" units="cm"/>
      <inkml:brushProperty name="height" value="0.04275" units="cm"/>
      <inkml:brushProperty name="color" value="#F2395B"/>
    </inkml:brush>
  </inkml:definitions>
  <inkml:trace contextRef="#ctx0" brushRef="#br0">63583 41115 514,'-8'-1'86,"16"-1"-6,15 0-7,17 0-7,5-2-8,-3 2-12,-3 0-11,-2 2-11,-3 0-11,-3 0-8,-3 0-10,-3 0-9,-4 0-7,0 0-5,-2 0-4,-2 0-6,-3 0-7,-1 2-11,-2 0-10,-2 2-12</inkml:trace>
</inkml:ink>
</file>

<file path=ppt/ink/ink157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04:44:38"/>
    </inkml:context>
    <inkml:brush xml:id="br0">
      <inkml:brushProperty name="width" value="0.04058" units="cm"/>
      <inkml:brushProperty name="height" value="0.04058" units="cm"/>
      <inkml:brushProperty name="color" value="#F2395B"/>
    </inkml:brush>
  </inkml:definitions>
  <inkml:trace contextRef="#ctx0" brushRef="#br0">66050 39812 542,'11'-22'68,"7"7"-4,7 4-5,7 5-3,2 2-7,-1 2-7,-3 0-8,-2 2-8,-2 0-6,-2 0-4,-1 0-4,-2 0-3,-1 0-6,1 0-11,1 0-8,1 0-10</inkml:trace>
</inkml:ink>
</file>

<file path=ppt/ink/ink157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04:44:39"/>
    </inkml:context>
    <inkml:brush xml:id="br0">
      <inkml:brushProperty name="width" value="0.05016" units="cm"/>
      <inkml:brushProperty name="height" value="0.05016" units="cm"/>
      <inkml:brushProperty name="color" value="#F2395B"/>
    </inkml:brush>
  </inkml:definitions>
  <inkml:trace contextRef="#ctx0" brushRef="#br0">66416 39634 438,'-7'-15'53,"2"1"-4,2 0-5,2 2-4,4 0-4,6 1-4,5 0-4,7-1-5,3-1-2,1-1-2,1-3 0,1-1-3,-1-1 0,0 4-2,-1 3-1,-1 3-1,-1 2-2,-1 2-2,-1 2-1,-1 2-2,-1 2 0,-3 2-1,-1 2 0,-2 2 1,-2 2 0,-1 3 1,0 3 0,-2 4 2,0 1-1,2 2 1,-1 3-2,2 1 1,1 1-2,0 0 1,0 1-1,-1-1 0,1 0-1,0-1-3,0-1-3,-1-1-2,0-1-3,-2-1-5,-2-2-4,-2 0-4,-2-1-3,-1-1-2,0 0-1,-1-2-2,-2-1-8,-1-1-15,0-1-16,-1 0-15</inkml:trace>
</inkml:ink>
</file>

<file path=ppt/ink/ink157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04:44:39"/>
    </inkml:context>
    <inkml:brush xml:id="br0">
      <inkml:brushProperty name="width" value="0.05274" units="cm"/>
      <inkml:brushProperty name="height" value="0.05274" units="cm"/>
      <inkml:brushProperty name="color" value="#F2395B"/>
    </inkml:brush>
  </inkml:definitions>
  <inkml:trace contextRef="#ctx0" brushRef="#br0">66930 38555 417,'-1'-22'3,"-1"5"9,0 3 6,-1 4 9,-3 7 8,-2 8 10,-3 9 11,-3 10 10,-3 5 0,0 4-10,-1 4-11,-1 5-10,-2 1-6,-1 2-5,-3 0-2,-1 2-4,-4 1-4,-5 3-6,-4 4-4,-6 2-6,-3 3-4,-1 7-1,-3 3-3,-2 6-1,2 0-7,4-5-12,6-5-12,4-4-12,6-10-8,7-10-4,7-13-5,7-11-4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2:16:29"/>
    </inkml:context>
    <inkml:brush xml:id="br0">
      <inkml:brushProperty name="width" value="0.0458" units="cm"/>
      <inkml:brushProperty name="height" value="0.0458" units="cm"/>
      <inkml:brushProperty name="color" value="#F2395B"/>
    </inkml:brush>
  </inkml:definitions>
  <inkml:trace contextRef="#ctx0" brushRef="#br0">53577 39778 480,'20'-34'57,"-2"9"-7,-4 11-5,-4 9-8,0 6-4,4 4-4,3 2-3,5 3-4,-2 4-3,-5 2-3,-6 3-2,-6 3-3,-6 3-3,-4 3-1,-5 3-3,-5 2-2,-3 2-2,0-3-2,1-2-2,-1-1-2,2-3-1,5 0 2,3-1 0,4 0 1,3-3 1,0-1 2,2-3 1,1-1 1,4-1 2,9-1 3,9 1 2,9 0 3,3-2 2,-2 0-1,-1-1 1,-3-1 1,-3 1-1,-2 0-1,-2 1 0,-4 1-1,-4 2-1,-5 1 0,-4 3-2,-6 2-2,-5 1 0,-7 2-2,-7 3-2,-7 1-1,-5 2-4,-4 3-9,-4 1-7,-4 2-9,1-2-6,10-5-7,6-7-5,9-5-7,4-4-3,0-1 0,2-1-1,1 0 0</inkml:trace>
</inkml:ink>
</file>

<file path=ppt/ink/ink158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04:44:40"/>
    </inkml:context>
    <inkml:brush xml:id="br0">
      <inkml:brushProperty name="width" value="0.05" units="cm"/>
      <inkml:brushProperty name="height" value="0.05" units="cm"/>
      <inkml:brushProperty name="color" value="#F2395B"/>
    </inkml:brush>
  </inkml:definitions>
  <inkml:trace contextRef="#ctx0" brushRef="#br0">70900 40250 333,'49'20'167,"16"14"-1,15 14 1,17 16 0</inkml:trace>
</inkml:ink>
</file>

<file path=ppt/ink/ink158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04:44:40"/>
    </inkml:context>
    <inkml:brush xml:id="br0">
      <inkml:brushProperty name="width" value="0.04266" units="cm"/>
      <inkml:brushProperty name="height" value="0.04266" units="cm"/>
      <inkml:brushProperty name="color" value="#F2395B"/>
    </inkml:brush>
  </inkml:definitions>
  <inkml:trace contextRef="#ctx0" brushRef="#br0">70837 40280 515,'-6'-7'108,"6"3"-18,4 1-20,6 2-18,3 0-12,3 0-6,3-2-6,3 1-5,5-2-6,4 2-4,7 0-6,7 2-5,0 0-5,-4 0-7,-4 0-7,-4 0-7,-4 0-2,-2 2 2,-3 0 1,-2 2 3</inkml:trace>
</inkml:ink>
</file>

<file path=ppt/ink/ink158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04:44:41"/>
    </inkml:context>
    <inkml:brush xml:id="br0">
      <inkml:brushProperty name="width" value="0.03953" units="cm"/>
      <inkml:brushProperty name="height" value="0.03953" units="cm"/>
      <inkml:brushProperty name="color" value="#F2395B"/>
    </inkml:brush>
  </inkml:definitions>
  <inkml:trace contextRef="#ctx0" brushRef="#br0">74587 38296 556,'-6'-7'9,"6"0"16,4 2 17,6 1 18,2 1 2,1 1-10,1 0-11,2 2-11,3 0-7,7 0 0,6 0-1,7 0-1,3-1-4,-1 0-6,-3-2-6,-2 0-5,-4-1-9,-4 2-10,-5 0-11,-5 2-11,-4 1-5,-4 4-3,-5 2-2,-2 3-1,-5 0 2,0-1 10,-3-2 9,-2-2 9,-1-1 3,0 1 1,0 1-2,1 2 0</inkml:trace>
</inkml:ink>
</file>

<file path=ppt/ink/ink158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04:44:41"/>
    </inkml:context>
    <inkml:brush xml:id="br0">
      <inkml:brushProperty name="width" value="0.06108" units="cm"/>
      <inkml:brushProperty name="height" value="0.06108" units="cm"/>
      <inkml:brushProperty name="color" value="#F2395B"/>
    </inkml:brush>
  </inkml:definitions>
  <inkml:trace contextRef="#ctx0" brushRef="#br0">74259 39021 360,'-15'-8'15,"4"0"4,3 1 3,3-1 3,1 3 5,2 8 5,0 6 7,2 7 5,-2 5 0,-2 1-7,-4 3-5,-2 1-8,-2 3-3,-2 3-1,0 3-3,-1 2-1,-1 3-2,0 2 0,-3 2 0,1 2-1,-1 1-1,2 0-1,2 0-3,3 0-1,1-1 0,2-4-1,2-3 0,3-2 0,1-4-1,3-4-3,4-3-2,2-5-4,4-3-4,6-4-5,4-5-7,5-3-5,4-4-3,2-6-2,3-4-1,4-5 0,2-4-2,-1-2 0,0-1-1,0-2-1,-2-1 0,-4 2 0,-4 3 0,-3 1 0,-5 2 0,-5 3 0,-5 1-1,-4 2-1</inkml:trace>
</inkml:ink>
</file>

<file path=ppt/ink/ink158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04:44:41"/>
    </inkml:context>
    <inkml:brush xml:id="br0">
      <inkml:brushProperty name="width" value="0.03805" units="cm"/>
      <inkml:brushProperty name="height" value="0.03805" units="cm"/>
      <inkml:brushProperty name="color" value="#F2395B"/>
    </inkml:brush>
  </inkml:definitions>
  <inkml:trace contextRef="#ctx0" brushRef="#br0">74614 39893 578,'-14'-9'2,"2"0"5,4-1 4,3-1 5,7 0 9,14 1 13,12 1 13,12 1 13,6 1 1,-1 2-12,0 2-11,-1 2-11,-3 2-15,-4 2-17,-4 2-19,-4 2-18,-4 1-14,-5 1-8,-5 1-8,-4 1-10</inkml:trace>
</inkml:ink>
</file>

<file path=ppt/ink/ink158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04:44:42"/>
    </inkml:context>
    <inkml:brush xml:id="br0">
      <inkml:brushProperty name="width" value="0.04703" units="cm"/>
      <inkml:brushProperty name="height" value="0.04703" units="cm"/>
      <inkml:brushProperty name="color" value="#F2395B"/>
    </inkml:brush>
  </inkml:definitions>
  <inkml:trace contextRef="#ctx0" brushRef="#br0">76150 40724 467,'16'-1'5,"1"0"8,2-2 8,0 0 10,0 0 4,0 2 1,0 2 1,1 2 0,-1 2-1,-3 2-5,-1 1-3,-2 3-4,-3 3-4,-4 2-3,-4 3-2,-4 3-4,-4 2-2,-4 4-1,-4 3 0,-3 3-2,-4 0 0,0-2-1,-1-2-1,0-1-1,1-3 0,3-4 1,4-2 2,4-3 0,4-2 2,5-1 2,2 0 1,5-2 3,4-2-2,6-4-4,4-4-4,4-4-4,4-3-3,1-2-2,1-2-2,1-2-3,-1 0-4,-3 1-7,-4 0-7,-2 2-6,-3 1-10,-1 0-13,-2 2-13,-2 1-13</inkml:trace>
</inkml:ink>
</file>

<file path=ppt/ink/ink158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04:54:12"/>
    </inkml:context>
    <inkml:brush xml:id="br0">
      <inkml:brushProperty name="width" value="0.02494" units="cm"/>
      <inkml:brushProperty name="height" value="0.02494" units="cm"/>
      <inkml:brushProperty name="color" value="#6ADCAB"/>
    </inkml:brush>
  </inkml:definitions>
  <inkml:trace contextRef="#ctx0" brushRef="#br0">65747 8747 882,'-57'-143'49,"15"48"-13,11 43-13,13 45-14,9 24-12,6 1-12,6 3-11,6 1-13,3-1-4,1-7 3,1-5 4,2-6 2</inkml:trace>
</inkml:ink>
</file>

<file path=ppt/ink/ink158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04:54:14"/>
    </inkml:context>
    <inkml:brush xml:id="br0">
      <inkml:brushProperty name="width" value="0.06029" units="cm"/>
      <inkml:brushProperty name="height" value="0.06029" units="cm"/>
      <inkml:brushProperty name="color" value="#6ADCAB"/>
    </inkml:brush>
  </inkml:definitions>
  <inkml:trace contextRef="#ctx0" brushRef="#br0">36660 33695 364,'-17'0'2,"0"0"2,-1 0 3,-1 0 3,2-2 5,5 0 5,4-3 6,6-2 7,4-1 0,6-2-2,4 0-3,5-1-3,4 0 0,3 2 0,3 3 2,3 1 1,2 1-1,1-2-1,1 0-3,0-1-1,2-1-3,3 0-1,1 0-2,2 0-1,1 1-2,-2 1 1,0 0-2,-1 2 1,-1 0-2,0 2 0,0 0-2,1 2-1,-2 0-1,0 2-1,-2 0-1,1 2 0,-2 0-1,2 2 0,0 0-1,1 1 0,4 0-1,5-2-1,4-2-2,5-2-2,4-3 0,2-4 1,1-4 0,3-3 0,-2-2 1,-4 2-1,-6 2 0,-4 3-1,-5 1 0,-4 2 0,-4 2 0,-4 2 0,-3 1 0,-3 0 0,-3 0-2,-3 0 0,-6-3-13,-8-4-25,-10-4-25,-8-6-26,-4-1-3,-1 4 19,0 4 20,0 5 19,1 1 10,1 0 1,1 0 2,1 0 1</inkml:trace>
</inkml:ink>
</file>

<file path=ppt/ink/ink158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04:54:14"/>
    </inkml:context>
    <inkml:brush xml:id="br0">
      <inkml:brushProperty name="width" value="0.0602" units="cm"/>
      <inkml:brushProperty name="height" value="0.0602" units="cm"/>
      <inkml:brushProperty name="color" value="#6ADCAB"/>
    </inkml:brush>
  </inkml:definitions>
  <inkml:trace contextRef="#ctx0" brushRef="#br0">36809 34237 365,'-37'-16'2,"6"2"3,4 1 5,5 1 3,4 1 4,2 2 3,4 2 3,3 3 3,3 0 3,6 1 2,4-1 1,6 0 1,3 0 1,3 0-4,3 0-3,3 0-3,2 0-1,1-2-1,1 0 0,1-1-1,2-1-1,5 2-2,3 1-2,4 0-2,3 1 0,2 1 0,2-1 1,3 0 1,-2 0-1,0 2-2,0 0-2,-1 2-2,-2 1-2,0 2-2,-2 2-2,0 2-2,0 0-2,0 1 0,2 0 0,0 0 0,2-2-1,2-1-1,2-2-2,2-1 0,2-2-1,4 0 0,2 0 1,3 0 1,2-1-1,0-1 1,2 0 0,2-1 1,-4-1-1,-5 2-1,-6 0 0,-6 2-1,-5 0-2,-4 0-1,-4 0-3,-3 0-2</inkml:trace>
</inkml:ink>
</file>

<file path=ppt/ink/ink158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04:54:18"/>
    </inkml:context>
    <inkml:brush xml:id="br0">
      <inkml:brushProperty name="width" value="0.05402" units="cm"/>
      <inkml:brushProperty name="height" value="0.05402" units="cm"/>
      <inkml:brushProperty name="color" value="#6ADCAB"/>
    </inkml:brush>
  </inkml:definitions>
  <inkml:trace contextRef="#ctx0" brushRef="#br0">63695 32952 407,'-16'-23'-1,"-2"2"0,0 3-1,-1 1-1,1 3 2,1 4 5,2 1 4,3 4 5,0 2 2,2 0 1,1 2 0,0 0 0,2 0 1,1-2-2,0-2 1,2-1-2,-1-3 1,0 0-1,-1-2-1,-2 0 0,1 0-1,-1 1-3,0 0-1,0 2-2,0 1-1,-2 0 0,0 2 1,-1 1 0,-1 0 1,0 0 1,0 0 2,1 0 1,3 1 1,8 4 1,8 2-1,8 4 1,5 1 0,6-1-2,5 1-1,5 0-2,3-1 0,0 0-1,2-2-1,1 0 1,1-2-2,4-1 1,2 0 0,4-1-1,0-1 0,-2 0 0,1 0 0,-2 0 1,1 0-1,0 0 0,2 0 1,0 0-1,1-2 0,0-1-1,0-2-1,0-1-1,1-2 0,1 0-1,3 0 0,2 0-2,0 0 1,-1-1-1,-1-2 1,0 0 0,-2 0 0,-3 4 0,-1 0 0,-3 2 1,-2 1-1,-6 2 0,-4 0 1,-5 2-2,-5 0 1,-3 2-1,-5 0-1,-3 2-1,-3 1-1,-2 2-3,-3 0-3,-1 4-3,-3 0-2,-6-2-5,-4-2-3,-6-2-4,-4-3 0,-7-1 1,-5-2 1,-7-1 3,-4-2 1,-4 2 3,-4 0 2,-4 2 3,-4 0 0,-3 0-2,-5 0-2,-3 0-1,-4 0 0,-2 2 3,-1 0 1,-3 2 3,0-1 2,-1 1 1,1 0 3,-1 0 1,2 1 1,3 0 0,3 1 1,3 2 0,4 0 2,4 0 3,6-1 4,5 1 3,4-1 2,4 0 2,3-2 1,5 0 2,4-2 0,3-1-1,4 0-1,5-1 0,3 0 0,4 1 3,4 3 1,4 2 3,4 1 1,6 0-1,4 0-1,5-1 0,5-1-2,7-3-1,5-2-2,6-4-3,9-3 0,13-4 2,12-6 2,14-5 1,6-3 0,0 1-1,0-1-2,0 0-1,-2 3-1,-6 3-2,-4 4-2,-5 6-2,-5 1-1,-5 2-1,-5 2-2,-6 2-1,-4 1-2,-6 0 0,-6 0 0,-5 0-2,-7 1-1,-6 2-3,-5 2-3,-6 2-3,-8-1-3,-9-2-4,-8-1-3,-9-2-3,-7-1-1,-7 0 3,-5 0 2,-6 0 2,-6 0 0,-6 0 0,-5 0-1,-6 0-1,-5 0 0,-1 0 3,-3 0 2,-1 0 3,-1 0 1,1 0 2,1 0 2,1 0 2,2 1 1,5 0 1,3 2 1,5 0 2,3 2 1,8 0 1,4 1 2,7 2 0,6-2 2,5-1-2,3-2 1,7-2-1,6-1 2,11 0 5,12 0 5,10 0 5,12-1 1,15-3-2,15-4 0,15-2-3,10-3 1,3 0-1,4 0 0,4-2 1,1 0-1,-1 2 0,0 3-2,-1 1 0,-5 2-1,-8 0-2,-9 2-2,-6 1-1,-8 1-3,-8 3-4,-8 4-4,-8 2-3,-8 3-2,-5 0-1,-8 1-1,-7 2-1,-8-1-3,-8 1-4,-9 0-5,-9 0-5,-8-3-1,-5 0 3,-6-2 3,-6-2 3,-7-1 2,-6 0 2,-7 0 1,-6 0 2,-5-1 1,-3-1 0,-1 0 1,-2-2 1,-3 0 0,-2 0 2,-4 0 2,-3 0 1,4 0 3,8 0 2,9 0 3,9 0 3,6 0 1,6-2-1,6 0 0,3-1 0,6-1 0,6 2 1,5 0 1,7 2 1,8-1 2,12 0 3,12-2 5,12 0 3,11 0 1,12 2-1,12 2-3,10 2-1,10 1-2,3 0-1,4 0-1,5 0-2,0-1 1,-2-1-1,-2 0 1,-1-2 1,-3 1-2,0 0-2,-1 2-3,-1 0-3,-4 0-1,-7 0-3,-7-1-1,-7-2-2,-7 0-2,-8 0-1,-8 0 0,-7 0-1,-13 0-3,-18 0-4,-18 0-4,-17 0-4,-12 0-1,-6 2-1,-4 1 0,-8 0 0,-4 1 1,-3 2 2,-2 0 2,-4 2 2,-1-1 3,1-1 1,2-1 2,0 0 3,3-2 1,7 0 1,5-2 1,7 0 2,4-1 2,8 0 2,4 0 3,8 0 2,4 0 2,6 0 1,3 0 1,6 0 1,9-1 1,14-2 2,14-2 1,13-2 2,12 0 1,9 0 0,11 2-1,10 1 0,6-1-1,4 0 0,4-2-1,5 0 0,-1 0-1,0 2-1,-3 2-1,-2 2 0,-1 2-3,-1 0-5,-2 2-4,0 0-5,-4 2-4,-4 0-4,-5 1-2,-4 2-4,-6 2-6,-3 3-10,-4 5-10,-4 4-9,-7-1-3,-8-3 2,-9-6 4,-8-2 3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2:16:29"/>
    </inkml:context>
    <inkml:brush xml:id="br0">
      <inkml:brushProperty name="width" value="0.04873" units="cm"/>
      <inkml:brushProperty name="height" value="0.04873" units="cm"/>
      <inkml:brushProperty name="color" value="#F2395B"/>
    </inkml:brush>
  </inkml:definitions>
  <inkml:trace contextRef="#ctx0" brushRef="#br0">56943 42679 451,'-15'-9'57,"5"12"4,2 13 5,2 14 4,3 5-2,0 2-9,2 1-8,0 0-10,1 2-8,0 2-10,0 3-8,0 0-10,-1 0-6,-2-2 1,-2-4-1,-1-2-1,-1-3-3,-1-3-4,0-3-6,0-3-4</inkml:trace>
</inkml:ink>
</file>

<file path=ppt/ink/ink159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04:55:23"/>
    </inkml:context>
    <inkml:brush xml:id="br0">
      <inkml:brushProperty name="width" value="0.06623" units="cm"/>
      <inkml:brushProperty name="height" value="0.06623" units="cm"/>
      <inkml:brushProperty name="color" value="#6ADCAB"/>
    </inkml:brush>
  </inkml:definitions>
  <inkml:trace contextRef="#ctx0" brushRef="#br0">40340 13766 332,'-23'-1'2,"1"-1"3,1 0 5,1-1 3,3 0 9,6 4 12,6 2 14,6 4 12,5 0 1,2-2-8,3 0-11,3 0-9,2-2-7,2 0-2,0-2-3,1 0-4,1-1-1,1 0-2,1 0-2,1 0-1,1-1-1,-1 0-1,1-2 0,-1 0-2,0-1 0,-1 0 0,-1 0 0,0 1-1,-1 0 0,3 0-1,1 2 0,3 1 0,-1-1-1,0-1 1,-1 0 0,0-1 0,-2-1 0,2 2 0,2 0-1,-1 2 0,1 0-1,-1 0 0,-1 0-1,-1 0-1,0 0 0,-1 0 1,1 0 1,-2 0 0,1 0 0,-1 0-1,-1 0-1,0 0-2,-2 0 0,1 0-1,-1 0-1,1 0-1,1 0 0,3 0-2,3 0-1,3 0 0,0 0-1,-3 2 2,-3 0 1,-3 2 1,-2-1 2,1-1 0,0 0 0,-1-1 1,1-1 1,0 0 0,-1 0 0,1 0 0,-1 0 0,1 0 1,-1 0 0,1 0 1,0 0 0,-1 0-1,1 0 0,0 0-1,-1 0-1,1 0 0,-1 0-1,1 0-1,-1 0-1,1 0-2,0 0-2,-1 0-2,-4 0-12,-8 0-23,-10 0-23,-8 0-23,-4 0-5,1 0 15,1 0 15,0 0 13</inkml:trace>
</inkml:ink>
</file>

<file path=ppt/ink/ink159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04:57:33"/>
    </inkml:context>
    <inkml:brush xml:id="br0">
      <inkml:brushProperty name="width" value="0.04107" units="cm"/>
      <inkml:brushProperty name="height" value="0.04107" units="cm"/>
      <inkml:brushProperty name="color" value="#6ADCAB"/>
    </inkml:brush>
  </inkml:definitions>
  <inkml:trace contextRef="#ctx0" brushRef="#br0">24560 1763 535,'-8'-15'30,"2"2"-1,1 2-1,0 3-1,0 1-1,0 2-3,-1 2-1,-1 2-3,-2 1-1,0 0-2,-2 0-1,0 0-2,-1 1-1,0 4-1,-2 2 0,-1 4-1,-1 0 0,0 1 0,1 0 0,-1 0 1,0 0-2,0 1-2,1 1-2,-1 1-4,1 0 1,1-1 0,0 0 1,2-2 2,1 0-1,2 0 0,3-1-2,1 1 0,1 0-1,2-1 2,0 0 0,2 1 1,0 0 1,0 0 0,0-1 0,0 1 0,1 0 0,4 0 0,2-1 0,4 1 0,0 0-1,1 0 0,0-1 0,0 1-1,0-1-2,1-1-1,1 0-4,1-2-2,2 0 0,2-2 2,1-1 1,3 0 3,1-2-6,2-1-9,2 0-11,3-1-11,-1-3-6,0 0-2,-1-3-2,-1-2-2,-2-1 0,-5 0 2,-3 1 3,-4-1 2</inkml:trace>
</inkml:ink>
</file>

<file path=ppt/ink/ink159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04:57:33"/>
    </inkml:context>
    <inkml:brush xml:id="br0">
      <inkml:brushProperty name="width" value="0.02728" units="cm"/>
      <inkml:brushProperty name="height" value="0.02728" units="cm"/>
      <inkml:brushProperty name="color" value="#6ADCAB"/>
    </inkml:brush>
  </inkml:definitions>
  <inkml:trace contextRef="#ctx0" brushRef="#br0">25904 2700 806,'-12'0'50,"5"0"-1,6 0-1,6 0-1</inkml:trace>
</inkml:ink>
</file>

<file path=ppt/ink/ink159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04:57:35"/>
    </inkml:context>
    <inkml:brush xml:id="br0">
      <inkml:brushProperty name="width" value="0.05" units="cm"/>
      <inkml:brushProperty name="height" value="0.05" units="cm"/>
      <inkml:brushProperty name="color" value="#F2395B"/>
    </inkml:brush>
  </inkml:definitions>
  <inkml:trace contextRef="#ctx0" brushRef="#br0">65350 4350 333,'49'20'167,"16"14"-1,15 14 1,17 16 0</inkml:trace>
</inkml:ink>
</file>

<file path=ppt/ink/ink159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04:57:36"/>
    </inkml:context>
    <inkml:brush xml:id="br0">
      <inkml:brushProperty name="width" value="0.03731" units="cm"/>
      <inkml:brushProperty name="height" value="0.03731" units="cm"/>
      <inkml:brushProperty name="color" value="#F2395B"/>
    </inkml:brush>
  </inkml:definitions>
  <inkml:trace contextRef="#ctx0" brushRef="#br0">24513 1562 589,'-1'-18'1,"0"-5"0,-2-5 1,0-4 0,-1 0 5,2 7 7,0 7 7,2 7 7,-1 3 3,-2-2-1,-2 0-1,-2-1-2,-2 1-2,-1 4-3,-3 4-3,-2 4-3,-2 4-1,-3 4 0,-3 3-2,-3 5 1,-2 4-2,1 5-2,-1 5 0,1 4-3,0 2-1,0 0 0,0-1 0,-1-1-1,3-2-1,3-2-1,4-1 0,5-3-1,2-2-1,2-2 0,2-2 0,3-1 0,1-2-1,3-1 0,4-1 0,2 0-2,3-3 0,4-3-1,2-3-2,3-2 0,4-3-3,5-1-4,5 0-2,5-1-3,2-3-3,3 0-1,2-3-1,3-2-2,0-1-3,0 0-4,0 1-4,0-1-5,-4 0 0,-5 2 3,-6 1 5,-5 0 3,-5 0 4,-3 0 2,-3-1 4,-2-1 3</inkml:trace>
</inkml:ink>
</file>

<file path=ppt/ink/ink159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04:57:37"/>
    </inkml:context>
    <inkml:brush xml:id="br0">
      <inkml:brushProperty name="width" value="0.03624" units="cm"/>
      <inkml:brushProperty name="height" value="0.03624" units="cm"/>
      <inkml:brushProperty name="color" value="#F2395B"/>
    </inkml:brush>
  </inkml:definitions>
  <inkml:trace contextRef="#ctx0" brushRef="#br0">26028 2400 607,'-22'0'1,"3"0"4,3 0 4,3 0 2,5 0 9,8 0 12,8 0 12,8 0 13,4 0 2,1 0-11,1 0-10,1 0-9,0 0-9,4 2-7,1 0-6,3 2-8,-1 0-6,0 2-8,-1 0-8,-1 1-8,0 1-7,-2 2-6,1-1-6,1 2-6,-3 0 1,-5-2 6,-5-2 7,-4-2 7</inkml:trace>
</inkml:ink>
</file>

<file path=ppt/ink/ink159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04:57:37"/>
    </inkml:context>
    <inkml:brush xml:id="br0">
      <inkml:brushProperty name="width" value="0.03762" units="cm"/>
      <inkml:brushProperty name="height" value="0.03762" units="cm"/>
      <inkml:brushProperty name="color" value="#F2395B"/>
    </inkml:brush>
  </inkml:definitions>
  <inkml:trace contextRef="#ctx0" brushRef="#br0">28737 1731 584,'-15'-7'-1,"2"1"-2,3 0-2,1 2-3,0 0 6,0 2 14,-1 0 14,-1 2 12,-2 1 5,0 4-6,-1 2-6,-1 4-6,0 1-2,-1 1-1,1 1 0,-1 1-1,0 1 0,-1 0-1,-2-1-2,1 1-1,-1 0-2,2-1-4,2 1-2,3-1-3,1 0-1,2 1-1,2 0 0,3-1-1,1 1-1,3 0-4,4-1-2,2 1-4,4-2-1,4-1-2,3-2-1,5-2 0,3-2-1,1-2 2,2-3 2,3 0 3,0-2-6,0 0-10,0 0-11,0 0-11,-2 0-3,-5 0 4,-5 0 3,-5 0 4,-3-1 3,0-1 4,-2 0 1,0-1 4</inkml:trace>
</inkml:ink>
</file>

<file path=ppt/ink/ink159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04:57:37"/>
    </inkml:context>
    <inkml:brush xml:id="br0">
      <inkml:brushProperty name="width" value="0.03404" units="cm"/>
      <inkml:brushProperty name="height" value="0.03404" units="cm"/>
      <inkml:brushProperty name="color" value="#F2395B"/>
    </inkml:brush>
  </inkml:definitions>
  <inkml:trace contextRef="#ctx0" brushRef="#br0">30063 2250 646,'-15'0'5,"1"0"13,1 0 10,1 0 12,4 0 6,10 2 0,8 0 1,9 2 0,5-1-7,3-1-14,1 0-15,3-1-16,0-1-8,2 1-5,1 2-5,1 0-5,0 0-5,1 1-6,2 0-7,1 0-6,-4-1 1,-6 0 10,-7-2 9,-6 0 10,-6-1 5,1 0 0,-2 0 2,0 0 0</inkml:trace>
</inkml:ink>
</file>

<file path=ppt/ink/ink159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04:57:38"/>
    </inkml:context>
    <inkml:brush xml:id="br0">
      <inkml:brushProperty name="width" value="0.04279" units="cm"/>
      <inkml:brushProperty name="height" value="0.04279" units="cm"/>
      <inkml:brushProperty name="color" value="#F2395B"/>
    </inkml:brush>
  </inkml:definitions>
  <inkml:trace contextRef="#ctx0" brushRef="#br0">32947 1516 514,'-24'-7'5,"1"2"12,-1 2 10,1 2 12,0 1 3,2 2-7,3 0-6,1 2-6,1 1-3,0 1-2,-3 3-1,1 2 0,-2 2-2,0 1-1,1 3-1,-1 2-2,1 1 0,1 1 1,1 1-1,1 1 1,0 0 0,2-1 0,1-1 0,1-2 0,1 1 0,2 1-3,2 1-1,3 2-2,1-2-1,3 0-2,4-1-2,2 0-2,5-3 0,6-3 1,5-3 3,7-2 1,6-4-4,8-3-9,8-2-10,8-4-10,-1-1-7,-6-2-4,-6 0-4,-7-1-5,-7-1-3,-4 2-1,-4 1-2,-6 0 0</inkml:trace>
</inkml:ink>
</file>

<file path=ppt/ink/ink159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04:57:40"/>
    </inkml:context>
    <inkml:brush xml:id="br0">
      <inkml:brushProperty name="width" value="0.03353" units="cm"/>
      <inkml:brushProperty name="height" value="0.03353" units="cm"/>
      <inkml:brushProperty name="color" value="#F2395B"/>
    </inkml:brush>
  </inkml:definitions>
  <inkml:trace contextRef="#ctx0" brushRef="#br0">38525 3043 656,'-21'-8'0,"5"2"0,4 1 1,6 0 0,4 1 6,4 0 11,4 0 11,4 1 11,2-1 3,3 2-6,2 1-7,2 1-5,2-1-5,5 0-2,3-2-2,4 0-2,3-1-2,3 0-2,0 0 0,3 0-2,2 0-3,2 1-6,2-1-3,2 0-6,1 0-5,0 2-4,0 0-6,0 2-4,-2 0-4,-2 0-2,-4 0-4,-3 0-2,-1 0 1,-1 0 4,-2 0 6,0 0 3,-4 0 4,-7 2 3,-7 0 2,-6 2 2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2:13:36"/>
    </inkml:context>
    <inkml:brush xml:id="br0">
      <inkml:brushProperty name="width" value="0.03741" units="cm"/>
      <inkml:brushProperty name="height" value="0.03741" units="cm"/>
      <inkml:brushProperty name="color" value="#00BFF3"/>
    </inkml:brush>
  </inkml:definitions>
  <inkml:trace contextRef="#ctx0" brushRef="#br0">77150 11214 588,'7'-28'0,"-1"5"12,0 7 13,-1 5 12,-1 5 5,1 6-1,2 5-2,0 4-1,0 3-3,-2 3-3,-2 2-3,-2 2-4,-2 1-4,0 1-5,-2 1-5,0 1-5,-1-1-4,0-1-1,0-4-4,0 0-1,1-2-2,0-1 1,2 0 0,0-2 0,5-2 1,8-2 0,8-4 1,7-2 1,3-4 0,0-2 0,-1-4 0,-1-2 0,-2-1 1,-3 1-1,-3 0 1,-3 2-1,-2 0 0,-2-2 0,1 0 0,-2-1-2,-1 0 1,-1 1 1,0 1 0,-2 1 0,0 0 0,-2 0-3,-1 0-1,0 0-1,-2-1-3,-1-3-2,0-4-3,-1-2-2,-2-1 1,-1 1 2,0 1 3,-1 1 3,-1 0 2,0 3 2,0 0 1,0 1 2,0 1 1,0 0 1,0 2 1,0 1 1,1 0 0,0 0 0,2 0-1,1 0-1,-2 2-9,0 2-18,-3 4-19,-2 3-18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2:16:30"/>
    </inkml:context>
    <inkml:brush xml:id="br0">
      <inkml:brushProperty name="width" value="0.03863" units="cm"/>
      <inkml:brushProperty name="height" value="0.03863" units="cm"/>
      <inkml:brushProperty name="color" value="#F2395B"/>
    </inkml:brush>
  </inkml:definitions>
  <inkml:trace contextRef="#ctx0" brushRef="#br0">56850 43632 569,'7'-16'5,"0"3"9,-2 0 10,0 1 10,-1 1 4,3 2 1,2 2-1,2 2 0,2 1-2,4 2-3,5-2-4,4 0-4,1 0-3,0 0-3,1 0-3,-1 0-3,-1 1-6,-2 2-7,-1 2-9,-2 2-7</inkml:trace>
</inkml:ink>
</file>

<file path=ppt/ink/ink160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04:57:40"/>
    </inkml:context>
    <inkml:brush xml:id="br0">
      <inkml:brushProperty name="width" value="0.03555" units="cm"/>
      <inkml:brushProperty name="height" value="0.03555" units="cm"/>
      <inkml:brushProperty name="color" value="#F2395B"/>
    </inkml:brush>
  </inkml:definitions>
  <inkml:trace contextRef="#ctx0" brushRef="#br0">38799 2230 618,'-23'-1'1,"-1"-1"0,1 0 0,-1 0 2,3-2 2,3 2 8,4 0 7,4 2 6,7 0 6,8 0 5,9 0 6,10 0 4,5 0-1,4 0-8,4 0-8,5 0-9,2-1-8,3 0-9,3-2-8,4 1-10,1-2-7,2 2-8,0 0-7,1 2-7,0 0-2,0 0 4,-2 0 3,-1 0 3,-4 0 4,-6 0 3,-8 0 3,-6 0 4,-5 0 1,-3 0 2,-3 0 0,-2 0 2</inkml:trace>
</inkml:ink>
</file>

<file path=ppt/ink/ink160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05:13:46"/>
    </inkml:context>
    <inkml:brush xml:id="br0">
      <inkml:brushProperty name="width" value="0.0404" units="cm"/>
      <inkml:brushProperty name="height" value="0.0404" units="cm"/>
      <inkml:brushProperty name="color" value="#F2395B"/>
    </inkml:brush>
  </inkml:definitions>
  <inkml:trace contextRef="#ctx0" brushRef="#br0">47007 1531 544,'-2'-13'120,"-2"3"-27,-4 4-26,-2 4-25,-3 3-15,-3 2-5,-4 2-2,-2 2-5,-1 1-3,1 1-1,1 2-3,1 0-2,2 1-1,-2 1-2,0 1 0,1 2-2,0-1-1,2 1 0,3 0 0,1-1 0,1 1-2,1 1-1,-1 2-2,0-1-3,1 0 1,2-1 1,3-3 2,1-1 1,1 0 1,2 0 1,0 1 1,2 1 1,1 0 1,2-1 0,2-1 1,2 0 2,1-2-1,3-3 1,2-1-1,2-2 0,2-1 0,3 0-2,3 0-2,3 0-2,2-1-2,1-1-4,-1 0-4,3-1-4,0-3-5,-3 0-6,-2-3-7,-1-2-7,-3 0-1,-3 2 2,-3 2 3,-2 2 2</inkml:trace>
</inkml:ink>
</file>

<file path=ppt/ink/ink160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05:13:47"/>
    </inkml:context>
    <inkml:brush xml:id="br0">
      <inkml:brushProperty name="width" value="0.022" units="cm"/>
      <inkml:brushProperty name="height" value="0.022" units="cm"/>
      <inkml:brushProperty name="color" value="#F2395B"/>
    </inkml:brush>
  </inkml:definitions>
  <inkml:trace contextRef="#ctx0" brushRef="#br0">48963 2150 999,'-14'7'-86,"3"-1"22,3-1 22,3 0 21</inkml:trace>
</inkml:ink>
</file>

<file path=ppt/ink/ink160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05:13:47"/>
    </inkml:context>
    <inkml:brush xml:id="br0">
      <inkml:brushProperty name="width" value="0.04227" units="cm"/>
      <inkml:brushProperty name="height" value="0.04227" units="cm"/>
      <inkml:brushProperty name="color" value="#F2395B"/>
    </inkml:brush>
  </inkml:definitions>
  <inkml:trace contextRef="#ctx0" brushRef="#br0">48805 2250 520,'-13'0'33,"6"0"8,6 0 8,6 0 9,4 0-1,1 0-10,3 0-9,2 0-10,1 0-6,-1 0-2,1 0-1,0 0-2,0 0-3,0 0-3,2 0-3,1 0-4,2 0-2,0 0 1,1 0 0,1 0 0,-1 0-1,-1 0-2,-3 0-3,-1 0-2,-1 0-2,0 0-2,-1 0 0,0 0-2,1 0-1,-1 0 1,1 0 1,0 0-1,-1 0 1,-1 0-2,-1 0 0,0 0-2</inkml:trace>
</inkml:ink>
</file>

<file path=ppt/ink/ink160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05:13:50"/>
    </inkml:context>
    <inkml:brush xml:id="br0">
      <inkml:brushProperty name="width" value="0.03494" units="cm"/>
      <inkml:brushProperty name="height" value="0.03494" units="cm"/>
      <inkml:brushProperty name="color" value="#F2395B"/>
    </inkml:brush>
  </inkml:definitions>
  <inkml:trace contextRef="#ctx0" brushRef="#br0">48677 2900 629,'-22'7'-11,"5"-2"5,3-3 5,4 0 5,2-3 5,1-1 8,-1 0 6,0-1 7,2 0 4,4 2 2,4 2 2,4 2 2,2 0-2,1-1-6,2 0-6,0-1-5,2-1-5,1 0-4,3 0-4,2 0-5,0 0-2,-1 0-1,-2 0-1,0 0-2,0 0-1,0 1 0,-1 2 0,1 0 0,0 0 0,0 1 1,-1 0 0,1 0 1,0-1-1,1 0 0,1-2 0,2 0-2,-2-1 1,1 0-1,-2 0 0,-1 0 0,0 0-2,-2 0-1,2 0-1,0 0-3,-2 0-3,-1 0-6,-2 0-4,-2 0-6,-1-2-1,0 0 1,-1-3 1,1-2 1,0 0 0,0 0 0,0-1 0,0 0-1</inkml:trace>
</inkml:ink>
</file>

<file path=ppt/ink/ink160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05:13:50"/>
    </inkml:context>
    <inkml:brush xml:id="br0">
      <inkml:brushProperty name="width" value="0.03471" units="cm"/>
      <inkml:brushProperty name="height" value="0.03471" units="cm"/>
      <inkml:brushProperty name="color" value="#F2395B"/>
    </inkml:brush>
  </inkml:definitions>
  <inkml:trace contextRef="#ctx0" brushRef="#br0">52078 1528 633,'15'-14'2,"-4"3"2,-3 3 1,-2 2 2,-3 1 5,-3 0 5,0-1 8,-3-1 6,-2 0 1,-2 2-4,-2 2-4,-2 2-5,-1 1-2,-1 2-2,-2 0-1,0 2-1,0 0-1,-1 2-2,0 0-2,1 1-1,-1 2-1,0 0 1,1 1-1,-1 2 1,1 0-2,0 3 0,-1 1-2,0 3-1,1 0-1,3-3 1,1-1 0,2-2 1,1-1 0,0-1-2,1 1 1,-1-1-2,1 1 1,2 1 0,2 1 0,2 2 1,1-1 0,2-1-1,0-1 0,2 0-1,1-2 0,1 1 0,3 0-2,2 0 0,1-2-2,2-1-3,0-2-3,1-2-4,2-1 0,3 0 0,2 0 2,4 0 1,2-1-1,-1-1-6,1 0-4,-1-1-4,0-1-4,-1 1-1,-1 2-2,-1 0-2,0-1 0,0-6 1,2-4 2,1-5 1,-1-2 4,-5 2 6,-3 3 6,-4 1 6</inkml:trace>
</inkml:ink>
</file>

<file path=ppt/ink/ink160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05:13:51"/>
    </inkml:context>
    <inkml:brush xml:id="br0">
      <inkml:brushProperty name="width" value="0.0344" units="cm"/>
      <inkml:brushProperty name="height" value="0.0344" units="cm"/>
      <inkml:brushProperty name="color" value="#F2395B"/>
    </inkml:brush>
  </inkml:definitions>
  <inkml:trace contextRef="#ctx0" brushRef="#br0">53756 1850 639,'-15'7'0,"1"-1"-1,1 0 0,1-2-1,1 0 6,2 0 11,2 0 11,2 0 12,3 0 4,4 0-2,4-1-2,4 1-4,2-1-2,1-1-6,1 0-3,2-2-5,1 0-5,3 0-3,3 0-5,2 0-5,2 0-1,-1 0 0,-1 0 1,-1 0-1,-1 0-1,-1 0-2,-1 0-3,-1 0-3,0 1-4,-1 0-6,1 2-6,-1 0-6,0 1-4,1 0-1,-1 0-3,1 0-1,-2-1 2,-1 0 5,-2-2 5,-2 0 4</inkml:trace>
</inkml:ink>
</file>

<file path=ppt/ink/ink160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05:13:51"/>
    </inkml:context>
    <inkml:brush xml:id="br0">
      <inkml:brushProperty name="width" value="0.03868" units="cm"/>
      <inkml:brushProperty name="height" value="0.03868" units="cm"/>
      <inkml:brushProperty name="color" value="#F2395B"/>
    </inkml:brush>
  </inkml:definitions>
  <inkml:trace contextRef="#ctx0" brushRef="#br0">56191 1566 568,'-22'-7'79,"3"2"-16,3 2-14,3 2-15,0 1-9,0 2-4,-1 0-2,-1 2-3,-2 0-2,0 2-1,-1 0 1,-1 1-1,0 1-1,1 2 0,2 0-2,0 1-1,0 1-2,2 0-1,1 0-3,1-1-1,0 2-2,0 0 2,0 1 0,1 1 1,0 1-1,4 0-1,2-2-1,4 2-1,1-1-2,2 1 1,0 0-1,2-1 0,1 1 1,6 0 1,2-1 3,5 1 2,3-2-2,3-1-3,3-2-5,2-2-3,2-2-2,1-2-2,-1-3-1,0 0 0,3-4-4,3 0-7,4-3-6,3-2-7,0-1-6,-7-2-4,-8 0-5,-5-1-4</inkml:trace>
</inkml:ink>
</file>

<file path=ppt/ink/ink160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05:13:52"/>
    </inkml:context>
    <inkml:brush xml:id="br0">
      <inkml:brushProperty name="width" value="0.0308" units="cm"/>
      <inkml:brushProperty name="height" value="0.0308" units="cm"/>
      <inkml:brushProperty name="color" value="#F2395B"/>
    </inkml:brush>
  </inkml:definitions>
  <inkml:trace contextRef="#ctx0" brushRef="#br0">61463 1996 714,'-15'-1'-16,"1"0"15,1-2 14,1 0 15,4-1 7,10 2-2,8 0-1,9 2-1,5 0-2,1-2-3,1-1-2,1 1-4,2-1-4,2 0-5,4 2-6,3 1-6,-1-1-6,-1-1-4,-2 0-6,-1-1-5,-3-1-4,-3 2-2,-3 0-2,-3 2-2,-3 0-1,-3 2-2,-3 0-2,-2 2-1</inkml:trace>
</inkml:ink>
</file>

<file path=ppt/ink/ink160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05:13:53"/>
    </inkml:context>
    <inkml:brush xml:id="br0">
      <inkml:brushProperty name="width" value="0.02733" units="cm"/>
      <inkml:brushProperty name="height" value="0.02733" units="cm"/>
      <inkml:brushProperty name="color" value="#F2395B"/>
    </inkml:brush>
  </inkml:definitions>
  <inkml:trace contextRef="#ctx0" brushRef="#br0">62393 1243 805,'-8'-8'-2,"0"2"-2,1 1-4,-1 1-2,1 1 5,2 3 13,2 4 13,2 2 13,1 4 3,-2 4-6,0 3-6,-2 5-7,0 2-4,1 3-2,-2 1-3,3 3-1,-2 0-4,0 0-2,0 1-2,0-1-3,0 2-4,2 4-4,0 4-4,2 4-5,0-1-3,0-4-3,0-6-2,0-3-2,0-6-2,2-2 0,0-3 0,2-2-1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2:16:30"/>
    </inkml:context>
    <inkml:brush xml:id="br0">
      <inkml:brushProperty name="width" value="0.06289" units="cm"/>
      <inkml:brushProperty name="height" value="0.06289" units="cm"/>
      <inkml:brushProperty name="color" value="#F2395B"/>
    </inkml:brush>
  </inkml:definitions>
  <inkml:trace contextRef="#ctx0" brushRef="#br0">58010 41814 349,'-1'-49'44,"-1"12"1,0 11 1,-1 13 2,-1 8-2,2 6-4,0 6-4,2 6-4,0 4-2,0 5-1,0 3-1,0 5-1,0 2-1,2 4-2,0 3-1,2 3-3,-1 2-1,-1 2-4,0 5-3,-1 2-2,-2 4-3,-1 2-3,0 3-2,-1 3-2,-1 1-7,0-1-9,0 0-10,1-2-9,-2-3-5,0-6 2,-1-3 0,-2-6 2,1-3-1,1-3-4,1-4-4,1-2-3,0-4-3,0-7 0,0-5-1,0-6-1</inkml:trace>
</inkml:ink>
</file>

<file path=ppt/ink/ink161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05:13:53"/>
    </inkml:context>
    <inkml:brush xml:id="br0">
      <inkml:brushProperty name="width" value="0.03365" units="cm"/>
      <inkml:brushProperty name="height" value="0.03365" units="cm"/>
      <inkml:brushProperty name="color" value="#F2395B"/>
    </inkml:brush>
  </inkml:definitions>
  <inkml:trace contextRef="#ctx0" brushRef="#br0">66062 1250 653,'0'38'119,"0"-2"-28,0-2-27,0-1-26,-2-2-19,-2-2-7,-4-1-9,-2 1-7,0-3-4,1-2 1,3-1 0,1-2 1,1-3-7,2-1-16,0-3-15,2-1-16,0-4-3,2-4 12,0-6 12,2-4 10,0-3 6,2 0 2,0 1 0,1-1 1</inkml:trace>
</inkml:ink>
</file>

<file path=ppt/ink/ink161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05:13:53"/>
    </inkml:context>
    <inkml:brush xml:id="br0">
      <inkml:brushProperty name="width" value="0.02912" units="cm"/>
      <inkml:brushProperty name="height" value="0.02912" units="cm"/>
      <inkml:brushProperty name="color" value="#F2395B"/>
    </inkml:brush>
  </inkml:definitions>
  <inkml:trace contextRef="#ctx0" brushRef="#br0">66311 1780 755,'-13'-7'11,"8"1"12,7 0 11,6 3 12,4-1 0,0 2-10,-1 0-11,0 2-11,1 0-7,2 0-5,0 0-4,1 0-5,0 0-3,-3 0 2,-2 0 1,-1 0 1,-1 0-5,0 2-9,0 0-10,0 2-9</inkml:trace>
</inkml:ink>
</file>

<file path=ppt/ink/ink161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05:13:54"/>
    </inkml:context>
    <inkml:brush xml:id="br0">
      <inkml:brushProperty name="width" value="0.03635" units="cm"/>
      <inkml:brushProperty name="height" value="0.03635" units="cm"/>
      <inkml:brushProperty name="color" value="#F2395B"/>
    </inkml:brush>
  </inkml:definitions>
  <inkml:trace contextRef="#ctx0" brushRef="#br0">67016 914 605,'-7'-8'-20,"2"1"23,2-1 24,2 0 24,1 2 7,0 4-9,0 4-8,0 4-8,0 3-7,2 3-2,0 4-4,2 2-3,0 0-2,0-1-3,-1-2-3,2-3-2,-2 1-1,1 2-2,0 1 0,0 3-1,-1 0 0,0 0-2,-2 1 0,0 0-1,0-1-1,2 1-3,2-1-4,1 1-1,0 0-5,-1 3-5,-2 1-5,-2 3-5,0 1-3,0 3 0,2 1-2,0 2 0,1 0-1,0-2 0,0-2 1,0-1-2,-1-4 3,0-5 5,-2-5 3,0-5 5,-1-2 3,2 0 5,0 0 2,2 0 5</inkml:trace>
</inkml:ink>
</file>

<file path=ppt/ink/ink161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05:13:54"/>
    </inkml:context>
    <inkml:brush xml:id="br0">
      <inkml:brushProperty name="width" value="0.03358" units="cm"/>
      <inkml:brushProperty name="height" value="0.03358" units="cm"/>
      <inkml:brushProperty name="color" value="#F2395B"/>
    </inkml:brush>
  </inkml:definitions>
  <inkml:trace contextRef="#ctx0" brushRef="#br0">68100 1850 655,'17'0'111,"1"0"-26,3 0-27,1 0-25,1 0-15,-3 0-3,-1 0-4,-2 0-4,-1 0-3,3 2-2,2 0-2,1 2-2,0-1-4,0 1-5,-1 0-4,-1 0-6,0-2-2,0 0-1,-1 0-2,1-1 0,-2-1-4,-1 0-6,-2 0-7,-3 0-7,-1-1 2,0-1 8,-2 0 10,0 0 8</inkml:trace>
</inkml:ink>
</file>

<file path=ppt/ink/ink161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05:13:55"/>
    </inkml:context>
    <inkml:brush xml:id="br0">
      <inkml:brushProperty name="width" value="0.04146" units="cm"/>
      <inkml:brushProperty name="height" value="0.04146" units="cm"/>
      <inkml:brushProperty name="color" value="#F2395B"/>
    </inkml:brush>
  </inkml:definitions>
  <inkml:trace contextRef="#ctx0" brushRef="#br0">70062 770 530,'-7'-11'9,"2"8"19,2 9 19,2 10 18,1 2 4,0 1-13,0-2-11,0-1-11,0 0-9,2 1-2,0 2-5,2-1-3,-1 2-2,-1 3-4,0 1-2,-1 3-2,-3 1-4,0 3-3,-3 1-4,-2 2-4,0 0-4,2-3-6,3-3-5,1-4-6,1-1-1,-2-1-1,0-1 1,-1-1 1,-2-2 1,2-3 0,-1-2 2,0-4 1,0-4-1,2-4-2,0-6-2,2-4-3,0-2 2,2 1 7,0 0 6,2 2 7</inkml:trace>
</inkml:ink>
</file>

<file path=ppt/ink/ink161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05:13:55"/>
    </inkml:context>
    <inkml:brush xml:id="br0">
      <inkml:brushProperty name="width" value="0.03317" units="cm"/>
      <inkml:brushProperty name="height" value="0.03317" units="cm"/>
      <inkml:brushProperty name="color" value="#F2395B"/>
    </inkml:brush>
  </inkml:definitions>
  <inkml:trace contextRef="#ctx0" brushRef="#br0">70300 1643 663,'0'-15'7,"2"2"10,0 3 10,2 2 8,0 0 3,2 2-4,0 1-5,1 0-3,3 1-3,6 1 0,4-1-1,5 0 0,1 0-4,-2 2-7,-2 0-7,-1 2-7,-2 0-12,-1 0-17,-1 0-18,0 0-17</inkml:trace>
</inkml:ink>
</file>

<file path=ppt/ink/ink161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05:13:55"/>
    </inkml:context>
    <inkml:brush xml:id="br0">
      <inkml:brushProperty name="width" value="0.04309" units="cm"/>
      <inkml:brushProperty name="height" value="0.04309" units="cm"/>
      <inkml:brushProperty name="color" value="#F2395B"/>
    </inkml:brush>
  </inkml:definitions>
  <inkml:trace contextRef="#ctx0" brushRef="#br0">71377 327 510,'-15'-21'4,"3"5"8,1 5 9,2 4 8,2 6 7,2 6 8,-1 6 8,2 6 7,0 5-1,2 4-9,0 6-10,2 5-10,0 4-7,0 2-5,0 3-6,0 3-4,0 4-6,0 4-7,0 3-6,0 5-6,0 4-5,0 3-3,0 4-4,0 4-3,0-6-8,2-15-11,0-16-10,2-15-12</inkml:trace>
</inkml:ink>
</file>

<file path=ppt/ink/ink161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05:13:56"/>
    </inkml:context>
    <inkml:brush xml:id="br0">
      <inkml:brushProperty name="width" value="0.02256" units="cm"/>
      <inkml:brushProperty name="height" value="0.02256" units="cm"/>
      <inkml:brushProperty name="color" value="#F2395B"/>
    </inkml:brush>
  </inkml:definitions>
  <inkml:trace contextRef="#ctx0" brushRef="#br0">66198 1137 975,'-7'-6'-9,"3"6"7,1 4 6,2 6 7,1 2 0,0 1-4,0 1-5,0 1-4,-1-1-8,0-1-12,-2-2-10,0-2-13</inkml:trace>
</inkml:ink>
</file>

<file path=ppt/ink/ink161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05:13:57"/>
    </inkml:context>
    <inkml:brush xml:id="br0">
      <inkml:brushProperty name="width" value="0.02617" units="cm"/>
      <inkml:brushProperty name="height" value="0.02617" units="cm"/>
      <inkml:brushProperty name="color" value="#F2395B"/>
    </inkml:brush>
  </inkml:definitions>
  <inkml:trace contextRef="#ctx0" brushRef="#br0">45694 621 840,'-8'-8'0,"2"0"-3,1 1 0,0-1-2,3 3 5,4 8 10,4 6 12,4 7 10,2 4 2,3-1-7,2 1-6,2-1-7,1 0-6,1-1-5,1-2-6,1 1-5,1-2-4,3 1-3,4 0-2,3-1-2,-2 0 1,-7-2 3,-7-3 3,-7-1 4,-3-2-3,0 0-10,0-2-10,0 0-9</inkml:trace>
</inkml:ink>
</file>

<file path=ppt/ink/ink161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05:13:58"/>
    </inkml:context>
    <inkml:brush xml:id="br0">
      <inkml:brushProperty name="width" value="0.02575" units="cm"/>
      <inkml:brushProperty name="height" value="0.02575" units="cm"/>
      <inkml:brushProperty name="color" value="#F2395B"/>
    </inkml:brush>
  </inkml:definitions>
  <inkml:trace contextRef="#ctx0" brushRef="#br0">46828 4000 854,'-16'0'1,"0"2"2,1 0 1,-1 2 3,0 1 2,1 3 5,0 4 3,-1 2 5,1 2-1,1-1-3,0 1-5,2 0-3,0 0-5,1 5-4,-1 2-3,0 2-4,-1 2-4,1 0-3,-2 1-2,-1-1-3,0-2-5,2-5-8,3-5-7,1-4-8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2:16:30"/>
    </inkml:context>
    <inkml:brush xml:id="br0">
      <inkml:brushProperty name="width" value="0.04083" units="cm"/>
      <inkml:brushProperty name="height" value="0.04083" units="cm"/>
      <inkml:brushProperty name="color" value="#F2395B"/>
    </inkml:brush>
  </inkml:definitions>
  <inkml:trace contextRef="#ctx0" brushRef="#br0">58600 43768 538,'8'-17'4,"0"-3"9,0-3 7,-1-3 9,2 1 7,4 7 8,2 5 8,3 7 7,1 3-1,-3 3-11,-1 4-11,-2 2-11,-2 5-9,-3 6-5,-1 5-6,-2 7-5,-4 3-2,-6 2 2,-5 2 2,-7 3 2,-2-3-1,1-1-8,0-3-6,2-3-7,2-4-1,3-1 3,3-4 3,2-3 3,6-4 4,8-5 5,8-4 5,7-6 5,5-4-1,1-5-7,1-5-7,0-5-7,0-3-9,0 1-10,-1-1-11,-1 1-11,-2 0-3,-5 2 3,-3 3 4,-4 1 2</inkml:trace>
</inkml:ink>
</file>

<file path=ppt/ink/ink162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05:13:59"/>
    </inkml:context>
    <inkml:brush xml:id="br0">
      <inkml:brushProperty name="width" value="0.03035" units="cm"/>
      <inkml:brushProperty name="height" value="0.03035" units="cm"/>
      <inkml:brushProperty name="color" value="#F2395B"/>
    </inkml:brush>
  </inkml:definitions>
  <inkml:trace contextRef="#ctx0" brushRef="#br0">53080 216 724,'-13'-12'22,"4"8"8,3 8 11,4 8 9,2 4-2,0 3-10,0 1-12,0 3-12,0 0-8,2 4-6,0 1-4,2 3-6,-1-1-7,1 0-8,0-1-9,0-2-7,-2-1-5,0-5 0,0-3 1,-1-4-1</inkml:trace>
</inkml:ink>
</file>

<file path=ppt/ink/ink162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05:14:00"/>
    </inkml:context>
    <inkml:brush xml:id="br0">
      <inkml:brushProperty name="width" value="0.02847" units="cm"/>
      <inkml:brushProperty name="height" value="0.02847" units="cm"/>
      <inkml:brushProperty name="color" value="#F2395B"/>
    </inkml:brush>
  </inkml:definitions>
  <inkml:trace contextRef="#ctx0" brushRef="#br0">57329 590 772,'-7'-5'59,"2"8"-8,2 6-8,2 7-7,0 6-11,0 3-12,-2 4-12,0 4-13,0 2-10,-1 1-5,0-1-6,1 0-6,-1-2-1,2-4 5,0-4 6,2-3 5,-1-4 3,0-3 0,-2-3-1,0-2-1</inkml:trace>
</inkml:ink>
</file>

<file path=ppt/ink/ink162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05:14:00"/>
    </inkml:context>
    <inkml:brush xml:id="br0">
      <inkml:brushProperty name="width" value="0.0274" units="cm"/>
      <inkml:brushProperty name="height" value="0.0274" units="cm"/>
      <inkml:brushProperty name="color" value="#F2395B"/>
    </inkml:brush>
  </inkml:definitions>
  <inkml:trace contextRef="#ctx0" brushRef="#br0">58150 2165 802,'10'-6'50,"4"1"-9,3 2-10,5 2-9,2 1-6,1 0-2,1 0-3,1 0-2,-1 0-5,-1 0-8,0 0-7,0 0-7,-3 0-6,0 2-3,-1 0-5,0 2-4,-3 0-1,-3-1 1,-3 1 1,-2 0 2</inkml:trace>
</inkml:ink>
</file>

<file path=ppt/ink/ink162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05:14:00"/>
    </inkml:context>
    <inkml:brush xml:id="br0">
      <inkml:brushProperty name="width" value="0.02706" units="cm"/>
      <inkml:brushProperty name="height" value="0.02706" units="cm"/>
      <inkml:brushProperty name="color" value="#F2395B"/>
    </inkml:brush>
  </inkml:definitions>
  <inkml:trace contextRef="#ctx0" brushRef="#br0">57027 3700 812,'-6'9'14,"2"3"8,4 4 11,3 2 9,1 2-2,1 3-14,1 1-15,1 3-15,0 2-6,-2 1 0,-3 5 2,0 3 0,-2-2-6,0-8-15,0-6-15,0-6-15</inkml:trace>
</inkml:ink>
</file>

<file path=ppt/ink/ink162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05:14:03"/>
    </inkml:context>
    <inkml:brush xml:id="br0">
      <inkml:brushProperty name="width" value="0.02597" units="cm"/>
      <inkml:brushProperty name="height" value="0.02597" units="cm"/>
      <inkml:brushProperty name="color" value="#F2395B"/>
    </inkml:brush>
  </inkml:definitions>
  <inkml:trace contextRef="#ctx0" brushRef="#br0">24350-150 847,'7'15'58,"-2"-1"-13,-3 0-15,0-2-15,-1 4-11,3 7-6,4 7-7,2 10-7,2 1-5,-1-2 0,0-3 0,1-4-2,-1-3-2,-2-4-4,-2-3-5,-2-4-3</inkml:trace>
</inkml:ink>
</file>

<file path=ppt/ink/ink162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05:14:03"/>
    </inkml:context>
    <inkml:brush xml:id="br0">
      <inkml:brushProperty name="width" value="0.02525" units="cm"/>
      <inkml:brushProperty name="height" value="0.02525" units="cm"/>
      <inkml:brushProperty name="color" value="#F2395B"/>
    </inkml:brush>
  </inkml:definitions>
  <inkml:trace contextRef="#ctx0" brushRef="#br0">22257 2562 871,'-21'-1'3,"3"-1"7,4 0 6,5-1 6,6-1 2,11 0-5,11 0-4,11 0-4,8-1-4,5 1-6,4-2-3,6-1-6,1 0-3,-2 2-3,1 2-3,-2 2-3,-5 1-2,-10 0-1,-9 0-2,-10 0 0,-6 0-1,1 2 1,0 0 0,0 2 1</inkml:trace>
</inkml:ink>
</file>

<file path=ppt/ink/ink162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05:14:04"/>
    </inkml:context>
    <inkml:brush xml:id="br0">
      <inkml:brushProperty name="width" value="0.02841" units="cm"/>
      <inkml:brushProperty name="height" value="0.02841" units="cm"/>
      <inkml:brushProperty name="color" value="#F2395B"/>
    </inkml:brush>
  </inkml:definitions>
  <inkml:trace contextRef="#ctx0" brushRef="#br0">24620 4450 774,'-15'0'1,"4"2"1,4 0 2,2 2 1,1 1 5,0 3 9,0 4 9,0 2 9,1 2 0,2 1-6,2 1-6,2 1-6,1 2-11,2 0-18,0 4-15,1 1-17,0-1-8,-1-5 1,-1-5 1,0-4 0</inkml:trace>
</inkml:ink>
</file>

<file path=ppt/ink/ink162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05:14:04"/>
    </inkml:context>
    <inkml:brush xml:id="br0">
      <inkml:brushProperty name="width" value="0.02818" units="cm"/>
      <inkml:brushProperty name="height" value="0.02818" units="cm"/>
      <inkml:brushProperty name="color" value="#F2395B"/>
    </inkml:brush>
  </inkml:definitions>
  <inkml:trace contextRef="#ctx0" brushRef="#br0">29130 340 780,'-12'-5'57,"2"8"-7,4 6-8,4 7-7,2 4-11,2-1-12,0 1-14,2-1-13,0 3-10,2 5-6,0 4-8,0 6-5,1-1-2,0-8 4,-2-6 4,0-6 5</inkml:trace>
</inkml:ink>
</file>

<file path=ppt/ink/ink162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05:14:04"/>
    </inkml:context>
    <inkml:brush xml:id="br0">
      <inkml:brushProperty name="width" value="0.02763" units="cm"/>
      <inkml:brushProperty name="height" value="0.02763" units="cm"/>
      <inkml:brushProperty name="color" value="#F2395B"/>
    </inkml:brush>
  </inkml:definitions>
  <inkml:trace contextRef="#ctx0" brushRef="#br0">29450 3650 796,'0'14'3,"0"-1"8,0-2 6,0-2 8,0-1 2,0 2-3,0 0-2,0 1-4,0 1-1,0 2-3,0 0-3,0 0-1,0 2-5,2-1-7,0 1-7,2 0-7,-1-2-9,3-1-11,0-2-13,1-2-12</inkml:trace>
</inkml:ink>
</file>

<file path=ppt/ink/ink162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05:14:05"/>
    </inkml:context>
    <inkml:brush xml:id="br0">
      <inkml:brushProperty name="width" value="0.03126" units="cm"/>
      <inkml:brushProperty name="height" value="0.03126" units="cm"/>
      <inkml:brushProperty name="color" value="#F2395B"/>
    </inkml:brush>
  </inkml:definitions>
  <inkml:trace contextRef="#ctx0" brushRef="#br0">33400 436 703,'0'-15'5,"0"2"9,0 3 7,0 1 9,0 4 4,0 6 0,0 6 2,0 6 0,0 3-3,0 1-8,0 1-8,0 1-7,0 2-9,0 3-6,0 3-9,0 2-7,0 0-2,0-3 3,0-5 3,0-3 2,0-3-4,2-1-14,0-1-12,1 0-14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2:16:30"/>
    </inkml:context>
    <inkml:brush xml:id="br0">
      <inkml:brushProperty name="width" value="0.04847" units="cm"/>
      <inkml:brushProperty name="height" value="0.04847" units="cm"/>
      <inkml:brushProperty name="color" value="#F2395B"/>
    </inkml:brush>
  </inkml:definitions>
  <inkml:trace contextRef="#ctx0" brushRef="#br0">60624 42855 453,'5'-13'17,"-2"6"20,-6 6 21,-2 6 22,-4 7 3,-2 9-14,-1 9-14,-2 9-13,-2 5-9,2 2-7,1 2-5,2 2-5,0-2-7,4-1-8,2-4-9,4-2-7,1-5-8,0-6-9,0-5-7,0-7-8,2-4-2,4-4 5,4-5 5,3-2 4,1-4 0,-1-1-4,-2 0-6,-2-1-5</inkml:trace>
</inkml:ink>
</file>

<file path=ppt/ink/ink163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05:14:05"/>
    </inkml:context>
    <inkml:brush xml:id="br0">
      <inkml:brushProperty name="width" value="0.02557" units="cm"/>
      <inkml:brushProperty name="height" value="0.02557" units="cm"/>
      <inkml:brushProperty name="color" value="#F2395B"/>
    </inkml:brush>
  </inkml:definitions>
  <inkml:trace contextRef="#ctx0" brushRef="#br0">34650 2180 860,'30'-7'61,"-1"1"-17,-3 0-18,-1 3-17,-3-1-15,-1 2-8,0 0-9,0 2-9,-3 0-5,-3 0-1,-3 0-1,-2 0-1</inkml:trace>
</inkml:ink>
</file>

<file path=ppt/ink/ink163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05:14:05"/>
    </inkml:context>
    <inkml:brush xml:id="br0">
      <inkml:brushProperty name="width" value="0.03393" units="cm"/>
      <inkml:brushProperty name="height" value="0.03393" units="cm"/>
      <inkml:brushProperty name="color" value="#F2395B"/>
    </inkml:brush>
  </inkml:definitions>
  <inkml:trace contextRef="#ctx0" brushRef="#br0">33577 3600 648,'-21'0'10,"3"0"8,4 0 8,6 0 8,1 1 3,2 2-1,2 2-1,2 2 0,1 2-3,0 5-4,0 4-6,0 3-4,0 3-5,0-2-7,0 2-4,0-1-7,0 2-7,2 1-9,0 3-9,2 1-10,0-2 0,0-4 7,0-5 7,-1-5 7,0-3-1,-1 0-9,0-2-8,-2 0-9</inkml:trace>
</inkml:ink>
</file>

<file path=ppt/ink/ink163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05:15:20"/>
    </inkml:context>
    <inkml:brush xml:id="br0">
      <inkml:brushProperty name="width" value="0.06305" units="cm"/>
      <inkml:brushProperty name="height" value="0.06305" units="cm"/>
      <inkml:brushProperty name="color" value="#FED406"/>
    </inkml:brush>
  </inkml:definitions>
  <inkml:trace contextRef="#ctx0" brushRef="#br0">76958 18824 348,'-65'0'1,"14"0"2,12 0 1,13 0 3,5 0 0,-1 0 3,-3 0 1,-1 0 1,-1-1 2,1-1 1,1 0 1,1-1 1,1-1 1,1 0 0,1 0 0,1 0-1,1-1 1,3 1 0,1-2-1,2-1 1,1-1 1,-1 0 2,-2 0 2,0 0 3,5 1 2,10 2 1,12 2 0,10 3 2,7 0-3,5 0-4,3 0-6,4 0-5,1 0-3,0 0-2,-1 0-1,-1 0-2,-2 0-1,-2 0-1,-2 0-1,-1 0-2,-2 0 0,0 1 1,1 2 1,-1 0 0,0 0 1,0 0-1,0-1-1,1-2 0,-1 0-1,2 0 1,1 0-1,1 0 0,0 0 0,0 2 1,1 1 0,-1 0 1,1 1 0,0 0 1,2 0-1,1 0 1,0-1 0,-2 2 0,0-2 0,-1 1 1,-2 0-1,0 0 0,-1-1-1,-1 1 0,0-1 0,-1 0 1,0-2-1,1 0 1,-2-1-1,0 0-1,-1 0 0,-1 0-1,0-1 0,-1 0-1,0-2-2,1 0 0,0-1 0,1 1 1,1-1-1,1 0 2,-1 0-1,1-2 0,1 0 0,-1-1 0,0-1-1,1 2 0,-1 1 1,1 0-1,-2 1 1,0-1-1,-1-1-1,-1-1 0,-1 0 0,-1 2 1,-1 2 0,-1 2 0,-1 1 0,-1 0 1,-1 0 0,-1 0 1,0 0-1,-1 0 1,1 0-1,0 0 1</inkml:trace>
</inkml:ink>
</file>

<file path=ppt/ink/ink163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05:15:22"/>
    </inkml:context>
    <inkml:brush xml:id="br0">
      <inkml:brushProperty name="width" value="0.05947" units="cm"/>
      <inkml:brushProperty name="height" value="0.05947" units="cm"/>
      <inkml:brushProperty name="color" value="#FED406"/>
    </inkml:brush>
  </inkml:definitions>
  <inkml:trace contextRef="#ctx0" brushRef="#br0">73935 15911 369,'-29'-2'2,"5"0"2,5-3 3,5-2 3,5 0 4,6 2 5,6 2 6,6 2 5,3 1 0,-1 0-2,1 0-4,0 0-3,0 0-3,-1-2-2,1 0-2,0-1-3,0-1-1,0 2-1,-1 0-2,1 2-1,0-1-1,0 0 2,-1-2 1,1 0 1,0-1 0,1 2-1,2 0-2,0 2-2,1-1 0,-1 0-1,1-2 0,0 0-1,-1 0-1,1 0-2,0 2-2,-1 0-2,1 1-1,0 0 0,-1 0 0,1 0 0,-1 0 0,-1 0 1,-1 0 1,0 0 1,-1 1 1,1 0 1,1 2 1,2 0 1,0 1 1,1 0 0,1 0-1,1 0 1,1 0 0,1 0-1,1-1 0,2 2 1,0-2-3,4 1-3,3 0-3,3 0-3,3 0-1,5 0 0,2 0 3,6 0 0,0-1 1,2 0 1,-2-2 1,1 0 1,-1-2 0,-2 0 0,-2-2 1,-1 0 0,-3-1 0,0 2 2,-2 0-1,0 2 2,-1 0 0,-2 0 0,0 0 0,-1 0 0,-1 0 1,-2 0 1,0 0 0,-1 0 0,-1 1 2,-1 2 0,-1 2 1,-1 2 2,-1 0-1,1-1 0,-1-1 0,1 0 0,-1-1 0,1 0 2,-2 0 2,1 0 2,1-1 0,-1-1-1,1 0 0,-1-1 0,0-2-1,-1-1-1,-1 0-1,-1-1 0,0-1-1,-1 0 1,1 0-1,-1 0 1,1 0-1,-1 0-1,1 0-1,-1 1 0,1-2-1,1 2-1,1-1 0,1 0 0,0 0-1,1 0 0,-1 0 0,1 0 0,-1 0-1,-1 0 2,-1 0-1,-1 1 1,-1-1 0,1 2 0,-1 0-1,1 2 1,-2 0-1,-1 2 0,-3 0 0,-1 2 0,-1-1 0,1-1 0,2 0 0,0-2 1,0 0-1,-1 0 0,-1 0 0,-1 0-1,1 0 1,1 0-1,3 0 0,2 0 0,0-1 1,1-2-1,-1-2-1,1-1 1,-1-3-1,1 0 1,-1-1 0,1-1 0,-1-1 1,1 2 0,-1 1-1,1 0 1,-1 0-1,-1-1 0,-1-3 0,-1-2-1,0 0 1,-1 1-1,1 1 1,0 1 0,-1-1 0,1 0 0,-1-1-1,1-1-1,-1-2 0,-1-2 1,-1-1 0,-1-3 0,0 0 1,0-1 0,-1 1 1,1-1-1,-1 0 1,-3-1 0,-1-1 0,-2 0 0,-2-2-1,-2 1 0,-2 0-1,-2 0 0,-1-1-1,0-1 1,0-1 0,0 0 0,-1-1 1,-2 1 0,-2 1 0,-2 1 1,-2 1 1,-2-1 0,-1 1 2,-3-1-1,-1 2 1,-1 1 0,-2 3-2,1 1 1,-3 2-1,-2-1 2,-1 1 0,-2-1 2,-4 1 0,-1 3-2,-4 1-2,-3 2-1,-2 2-1,-4 1-3,-3 0-1,-2 2-2,-3 2-2,0 2 0,-1 4-1,-2 3-1,1 1 0,2 3 1,3 2 1,1 2 1,2 1 1,3 3 1,4 2 1,2 1 1,2 2 1,3 0-1,2-1 0,2 1 0,1 0 0,2 1 1,3 1 1,1 1 2,3 0 0,3-1 0,3-1-1,3-1-1,1 0 1,0 3-1,0 1-1,0 3 0,1 0 1,0 1-1,2-1 0,1 1 1,0 0 0,0 0 2,0 2 0,0 1 1,1 0 0,0 0 0,1 0-1,2 0 1,0 0-1,0-3 0,0-2 1,0-1-1,0-1 1,2-1 0,1 1 0,0-1 0,3 1 1,4-1-1,3 1 0,5-1 0,2-1 0,1-1 0,1-3-1,1-1 1,1-1 0,1 0 0,1-1 0,1 1 1,1-1-1,1-1-1,1-1 1,1 0-1,1-2 0,2-3-1,3-1 0,1-2-1,2-2 0,2-2 0,2-2-1,2-2 1,1-2-1,-2-2-1,0-1 0,-1-3-1,-1 0 0,0 0-1,0 2 0,0 1-1,-2-1 0,-2-2-1,-3-2 0,-3-1-1,-2-3-1,1 0 2,-1-1 0,0-1 2,0-1-1,-1-1 1,-1-1 1,-1-1-1,-2-1 1,-1-1 0,-3-1 1,-1-1-1,-1-1 1,1-3-1,1-1 0,1-2 0,-1-1-1,-5-1 1,-3 1 0,-4 0 0,-3 1 0,-2-1 2,-3-1 0,0 1 2,-3 1-1,-1 3 2,0 3-1,-1 4 1,-2 0 1,-2 1 0,-2-1 0,-2 1 0,-1-1 1,-1 2 1,-1 1-1,-1 1 1,-2 1 0,-2-1-1,-1 1-1,-3-1 0,-2 1-2,-1 3 1,-2 1-1,-3 2-1,-1 2 1,-2-1-2,-3 0 0,-1 0 0,-2 2 0,-4 3-1,-3 2 2,-2 4-1,-3 2 0,-2 2-2,-2 2-2,-1 2-2,-3 1 0,-2 3 0,-2 2 0,-1 2 2,0 1-1,2 1 0,4 1-1,3 1 0,2 1 1,2 1 0,2 1 1,2 1 0,4 0 2,5-1-1,7-1 2,6-1-1,4 1 0,2 1-3,4 3-3,3 1-2,4 4-4,5 5-5,4 4-5,5 6-4,9 3-4,9 3 1,12 3 0,11 4-1,1-6 0,-6-10-5,-7-13-2,-7-11-3</inkml:trace>
</inkml:ink>
</file>

<file path=ppt/ink/ink163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4:16:29"/>
    </inkml:context>
    <inkml:brush xml:id="br0">
      <inkml:brushProperty name="width" value="0.05512" units="cm"/>
      <inkml:brushProperty name="height" value="0.05512" units="cm"/>
      <inkml:brushProperty name="color" value="#FED406"/>
    </inkml:brush>
  </inkml:definitions>
  <inkml:trace contextRef="#ctx0" brushRef="#br0">29159 28513 399,'-15'-7'0,"4"0"0,3 2 0,2 1 0,2-1 3,-2 3 6,0-2 5,-1 0 7,-1-1 7,2 0 6,1-1 7,0-2 8,4-1 0,6-1-3,6-3-4,6-2-5,3 2-3,1 2-4,1 2-4,1 4-3,1 2-3,1 2-2,1 2-1,1 2-2,-1 2-3,0 4-2,-1 2-4,-1 2-3,0 2-1,3-1-1,1 0 0,3-2 1,0-1-1,2 0 1,1-3 0,1 0 0,-1 0-2,0-2-1,-1-1-4,-1 0-2,-2-2-2,0-2 0,-1-2-1,-1-2-1,-2-1 0,-3 0 2,-3 0 0,-3 0 2,-2 0 0,-1 0-1,0 0 0,-2 1-1,-3-1-12,-6 3-23,-6 2-23,-6 3-23,-2-1-2,0 1 17,2 0 18,1 0 18</inkml:trace>
</inkml:ink>
</file>

<file path=ppt/ink/ink163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4:16:29"/>
    </inkml:context>
    <inkml:brush xml:id="br0">
      <inkml:brushProperty name="width" value="0.0367" units="cm"/>
      <inkml:brushProperty name="height" value="0.0367" units="cm"/>
      <inkml:brushProperty name="color" value="#FED406"/>
    </inkml:brush>
  </inkml:definitions>
  <inkml:trace contextRef="#ctx0" brushRef="#br0">30959 28750 599,'-16'0'2,"2"0"4,1 0 4,2 0 4,0 0 0,0 0-3,2 0-3,1 0-3,1 1 4,2 2 14,2 2 12,2 2 13,1 2 4,0 2-5,0 5-6,0 2-4,0 0-11,0-2-13,0-1-16,0-2-14</inkml:trace>
</inkml:ink>
</file>

<file path=ppt/ink/ink163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4:16:31"/>
    </inkml:context>
    <inkml:brush xml:id="br0">
      <inkml:brushProperty name="width" value="0.022" units="cm"/>
      <inkml:brushProperty name="height" value="0.022" units="cm"/>
      <inkml:brushProperty name="color" value="#F2395B"/>
    </inkml:brush>
  </inkml:definitions>
  <inkml:trace contextRef="#ctx0" brushRef="#br0">64150 10843 999,'9'-16'-2,"2"0"-5,1 2-6,2-2-4,1 2-4,-3 5-4,-1 3-3,-2 4-3</inkml:trace>
</inkml:ink>
</file>

<file path=ppt/ink/ink163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4:16:32"/>
    </inkml:context>
    <inkml:brush xml:id="br0">
      <inkml:brushProperty name="width" value="0.045" units="cm"/>
      <inkml:brushProperty name="height" value="0.045" units="cm"/>
      <inkml:brushProperty name="color" value="#F2395B"/>
    </inkml:brush>
  </inkml:definitions>
  <inkml:trace contextRef="#ctx0" brushRef="#br0">29866 28474 488,'-12'0'9,"8"0"17,8 0 17,8 0 18,3 0 2,1 0-13,0 0-13,-1 0-12,6-3-5,11-2 3,11-5 3,10-3 3,3-2-1,-6 3-5,-7 1-4,-5 2-4,-4 2-6,-3 0-4,-3 3-5,-3 0-4,-3-1-5,-1 2-1,-3-1-3,-1 0-3,-2 0-5,-1 2-12,0 0-11,-2 2-11,-2 1-1,-2 2 8,-4 2 9,-2 2 8,-3 1 2,-1-1-2,0 0-4,-1 1-2</inkml:trace>
</inkml:ink>
</file>

<file path=ppt/ink/ink163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4:16:33"/>
    </inkml:context>
    <inkml:brush xml:id="br0">
      <inkml:brushProperty name="width" value="0.0445" units="cm"/>
      <inkml:brushProperty name="height" value="0.0445" units="cm"/>
      <inkml:brushProperty name="color" value="#F2395B"/>
    </inkml:brush>
  </inkml:definitions>
  <inkml:trace contextRef="#ctx0" brushRef="#br0">31142 29150 494,'-14'2'69,"4"4"-4,4 4-5,4 3-6,2 6-5,0 5-8,0 7-6,0 5-8,0 6-4,-2 6-5,0 6-3,-2 6-4,0 2-1,-2-1-2,0-1 0,0-1-1,-2-4-2,2-3-4,1-6-5,0-4-3,2-4-4,0-2-6,2-1-4,1-3-5,-1-2-4,-1-3-3,0-3-1,-1-3-4,-1-1 0,2 1-1,0 1 1,2 1-1,0 1 2,0-1 2,0 1 3,0-1 4,-1-2 2,0-3 4,-2-4 4,0-4 3</inkml:trace>
</inkml:ink>
</file>

<file path=ppt/ink/ink163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4:16:33"/>
    </inkml:context>
    <inkml:brush xml:id="br0">
      <inkml:brushProperty name="width" value="0.04022" units="cm"/>
      <inkml:brushProperty name="height" value="0.04022" units="cm"/>
      <inkml:brushProperty name="color" value="#F2395B"/>
    </inkml:brush>
  </inkml:definitions>
  <inkml:trace contextRef="#ctx0" brushRef="#br0">30121 32950 547,'-21'9'56,"5"3"-4,4 4-5,6 2-5,3 2-5,2 1-6,2 0-4,2 2-6,1 1-3,2-1-2,0 1-2,2-1-2,-1 0 0,1-3-1,0-1-1,0-3 0,-1-1 0,-1-1-1,0-1-2,-2 0-1,1-2-2,0-1-4,1 0-3,2-2-5,1-3-1,1-6 0,3-6 0,2-6 1,3-6-2,7-5-3,5-6-3,7-6-4,1-3-4,3-2-7,1-1-6,0 0-7,-2 3-3,-7 8-1,-7 8 0,-7 7-2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2:16:31"/>
    </inkml:context>
    <inkml:brush xml:id="br0">
      <inkml:brushProperty name="width" value="0.057" units="cm"/>
      <inkml:brushProperty name="height" value="0.057" units="cm"/>
      <inkml:brushProperty name="color" value="#F2395B"/>
    </inkml:brush>
  </inkml:definitions>
  <inkml:trace contextRef="#ctx0" brushRef="#br0">61258 43050 385,'-2'-22'13,"0"4"8,-3 5 8,-2 3 7,-1 4 6,-2 6 3,0 4 1,-1 6 3,-1 4-2,0 7-9,0 5-8,1 7-8,0 0-6,2-2-4,2-3-4,2-3-4,4-4-9,4-5-14,5-4-14,6-6-13,2-5-5,-1-6 5,1-6 6,0-5 6,-2-3 5,-3 1 6,-3 0 5,-2 2 7,-3 2 10,-1 1 15,0 2 16,-1 2 14,-2 5 7,-1 8-1,0 8-3,-1 8-2,-1 4-5,2 4-6,0 3-7,2 3-7,0 1-3,0 1-2,0-1-1,0 0-2,0 0 0,0 1-1,0-1 0,0-1-1,0 1-3,0-2-5,0 0-7,0-1-6,-1 0-2,-2 1 1,-2 1 0,-2 0 2,-2 1-3,-1-3-4,-3-2-5,-2-1-5,-1-3-3,-1-1-1,-1-3 1,-1-1-2,0-4 2,0-3 2,-1-4 3,0-4 2,1-4 4,1-4 2,1-4 2,1-4 4,1-5 1,4-5 1,3-7 2,3-5 0,3-4 1,5-1 2,6 0 0,4-2 1,4 1 2,1 2 2,3 2 4,1 1 3,2 2-2,0 0-6,-2-1-5,2 1-6,-2 3-4,-1 2 1,-3 5 0,-1 3-1,-3 3-1,-1 2-4,-2 3-3,-2 1-4</inkml:trace>
</inkml:ink>
</file>

<file path=ppt/ink/ink164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4:16:35"/>
    </inkml:context>
    <inkml:brush xml:id="br0">
      <inkml:brushProperty name="width" value="0.04924" units="cm"/>
      <inkml:brushProperty name="height" value="0.04924" units="cm"/>
      <inkml:brushProperty name="color" value="#F2395B"/>
    </inkml:brush>
  </inkml:definitions>
  <inkml:trace contextRef="#ctx0" brushRef="#br0">29075 3899 446,'-21'-7'4,"5"0"5,4 2 7,6 1 7,4 0 6,4 0 7,4 0 7,4 0 6,6-1-2,7-2-9,8-2-9,9-1-9,1-2-8,1 2-2,-1 1-5,-2 1-3,-1 0-4,-5 2-3,-4 0-3,-4 2-4,-3 1-4,-3 2-5,-3 2-4,-2 2-5,-4 3-2,-3 6 3,-2 4 0,-4 5 3,-3 3 0,-4 1 0,-4 1 1,-3 1-1,-4-1 2,-2-1 1,-1-3 2,-2-1 2,0-3 3,1-1 7,2-2 5,3-3 7,0-1 4,2 0 3,1-2 3,1 0 3,0-1 3,0-1 2,0 1 2,1-1 1,0 2 3,2 3 1,2 4 1,2 2 2,1 3 0,-2 3-1,0 3-2,-1 3-1,-1 3-1,0 6 0,0 5-1,1 4 1,0 3-3,-1 0-1,0 0-4,0 0-3,0 0 0,-2 2-2,0 0 0,-1 2 0,0-3-1,2 0-3,2-2-2,3-2-3,0-4-3,2-6-1,0-5-4,2-7-3,1-4 0,3-4-1,4-5 0,2-3 0,4-3 0,4-2-1,3-3-1,5 0 0,1-3-2,2-1-3,0 0-2,2-1-3,0-2-2,-3-2-3,-2-2-2,-1-1-2,-2-3-1,-1 0-1,-2-1 0,1-1 1,-3 0 1,-1 2 5,-3 2 5,-1 3 4,-2-1 0,-2 0-6,-2-2-7,-2 0-5</inkml:trace>
</inkml:ink>
</file>

<file path=ppt/ink/ink164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4:16:35"/>
    </inkml:context>
    <inkml:brush xml:id="br0">
      <inkml:brushProperty name="width" value="0.03898" units="cm"/>
      <inkml:brushProperty name="height" value="0.03898" units="cm"/>
      <inkml:brushProperty name="color" value="#F2395B"/>
    </inkml:brush>
  </inkml:definitions>
  <inkml:trace contextRef="#ctx0" brushRef="#br0">29816 6118 564,'-12'-3'55,"8"-2"1,8-5 2,8-4 1,7-3-3,9 0-8,7-4-9,8-1-9,2-1-8,-1 3-11,-2 2-9,-1 1-11,-3 4-3,0 3 5,-2 4 3,0 4 4,-4 2-12,-4 0-27,-5 0-29,-4 0-27</inkml:trace>
</inkml:ink>
</file>

<file path=ppt/ink/ink164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4:16:36"/>
    </inkml:context>
    <inkml:brush xml:id="br0">
      <inkml:brushProperty name="width" value="0.04899" units="cm"/>
      <inkml:brushProperty name="height" value="0.04899" units="cm"/>
      <inkml:brushProperty name="color" value="#F2395B"/>
    </inkml:brush>
  </inkml:definitions>
  <inkml:trace contextRef="#ctx0" brushRef="#br0">31347 7108 449,'7'-22'122,"0"1"-28,-2 4-28,0 0-28,-2 2-17,-1 1-3,0 0-3,-2 2-4,-1 1-3,-3 1-1,-4 0-3,-2 2 0,-3 2-3,0 6-1,-1 4-3,-1 6-1,-2 4-2,-1 5 1,-3 5-2,-1 5 1,-1 1 0,2 0 3,4-2 2,0 1 3,2-3 0,3 0 1,1-1 0,2-1-1,1 0 2,0 0 3,1-2 3,-1 2 2,1-3 0,2-1-2,2-4-2,2-3-4,4-4-5,7-6-10,8-6-9,6-6-9,4-6-4,1-5 3,0-7 2,2-5 3,-2-1 3,-3 4 2,-5 4 3,-3 3 2,-4 4 5,-3 3 4,-3 3 6,-2 2 6,-2 4 9,2 5 17,0 2 15,1 5 15,1 3 3,0 2-13,0 2-11,-1 1-12,1 3-12,1 2-13,2 1-11,0 3-12,0-2-8,-1-2-7,0-3-6,-2-3-6,0-2-4,0 0-1,0-2-1,0 0-2</inkml:trace>
</inkml:ink>
</file>

<file path=ppt/ink/ink164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4:16:36"/>
    </inkml:context>
    <inkml:brush xml:id="br0">
      <inkml:brushProperty name="width" value="0.04515" units="cm"/>
      <inkml:brushProperty name="height" value="0.04515" units="cm"/>
      <inkml:brushProperty name="color" value="#F2395B"/>
    </inkml:brush>
  </inkml:definitions>
  <inkml:trace contextRef="#ctx0" brushRef="#br0">33591 6455 487,'-4'-7'123,"8"0"-28,8 2-28,7 1-28,5 0-18,-1 0-7,1 0-7,0 0-7,-3 1-5,-2 2-2,-3 2-1,-3 2-1,-3 3-2,-2 4-4,-4 3-2,-2 5-3,-3 1 3,-1-1 10,0-1 9,-1-1 9,-2 1 7,0 3 1,-2 3 3,0 3 3,0 1-1,0-1-1,2-1-3,1-1-3,0-2-1,2-2-1,0-2 0,2-1-1,1-2-3,4-2-4,2-3-4,3-1-3,2-1-6,0-2-5,0-1-6,-1 0-6,1-2-3,0-1-2,0 0-2,-1-1-1,0-3-3,-2 0-2,-2-3-3,-2-2-3,-2-1-1,-1-2-1,0 0 0,-1-1 0</inkml:trace>
</inkml:ink>
</file>

<file path=ppt/ink/ink164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4:16:36"/>
    </inkml:context>
    <inkml:brush xml:id="br0">
      <inkml:brushProperty name="width" value="0.05243" units="cm"/>
      <inkml:brushProperty name="height" value="0.05243" units="cm"/>
      <inkml:brushProperty name="color" value="#F2395B"/>
    </inkml:brush>
  </inkml:definitions>
  <inkml:trace contextRef="#ctx0" brushRef="#br0">33413 7550 419,'-28'1'31,"9"4"19,7 2 21,8 4 20,4 2 0,2 3-17,0 3-19,2 3-19,-1 3-11,-1 5-5,0 3-5,-1 4-6,-1 2-2,0 0-3,0 0-3,0 0-1,1-3-1,1-5 0,3-7 0,2-5-1,4-6-1,8-5-4,6-4-3,7-6-5,5-4-1,3-7 0,5-6 0,4-5 1,2-3-2,0 3-5,0 1-5,0 3-5,-6 2-2,-9 6 0,-9 5 1,-10 4 0,-6 3-3,1-2-6,0 0-5,0-1-6</inkml:trace>
</inkml:ink>
</file>

<file path=ppt/ink/ink164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4:16:37"/>
    </inkml:context>
    <inkml:brush xml:id="br0">
      <inkml:brushProperty name="width" value="0.04645" units="cm"/>
      <inkml:brushProperty name="height" value="0.04645" units="cm"/>
      <inkml:brushProperty name="color" value="#F2395B"/>
    </inkml:brush>
  </inkml:definitions>
  <inkml:trace contextRef="#ctx0" brushRef="#br0">36800 7143 473,'81'-22'183,"-11"5"-44,-12 4-44,-9 3-45,-3 3-25,6 0-6,5 2-8,7 1-6,0 0-9,-6 2-10,-7 0-10,-5 2-10,-6 0-12,-7 0-15,-7 0-15,-7 0-14</inkml:trace>
</inkml:ink>
</file>

<file path=ppt/ink/ink164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4:16:37"/>
    </inkml:context>
    <inkml:brush xml:id="br0">
      <inkml:brushProperty name="width" value="0.03416" units="cm"/>
      <inkml:brushProperty name="height" value="0.03416" units="cm"/>
      <inkml:brushProperty name="color" value="#F2395B"/>
    </inkml:brush>
  </inkml:definitions>
  <inkml:trace contextRef="#ctx0" brushRef="#br0">41900 3827 644,'29'-21'107,"-3"5"-25,-5 5-27,-3 5-25,0 3-13,5-1-1,5 0 0,5 0-1,4 0-3,4 2-7,3 0-5,6 2-6,-3 0-8,-8 2-9,-8 0-8,-7 2-10,-7 0-7,-3 2-3,-4-1-4,-4 2-4</inkml:trace>
</inkml:ink>
</file>

<file path=ppt/ink/ink164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4:16:38"/>
    </inkml:context>
    <inkml:brush xml:id="br0">
      <inkml:brushProperty name="width" value="0.05494" units="cm"/>
      <inkml:brushProperty name="height" value="0.05494" units="cm"/>
      <inkml:brushProperty name="color" value="#F2395B"/>
    </inkml:brush>
  </inkml:definitions>
  <inkml:trace contextRef="#ctx0" brushRef="#br0">41678 4500 400,'-9'7'2,"0"-2"3,-2-3 4,1 0 4,-1 1 10,2 7 16,2 7 17,2 8 17,0 6 1,0 10-13,-1 8-13,-1 10-13,-2 5-8,-2 5-3,-2 3-2,-1 5-3,-1-1-2,2-6-3,2-5-3,3-3-1,0-5-3,2-1-2,0-2-2,2-2-1,1-3-2,2-2 0,2-3-1,2-4 0,3-3-2,4-3-3,3-5-3,5-3-2,4-6-1,5-5 2,5-6 2,5-6 1,3-6-2,2-4-5,2-6-6,2-3-6,-1-4-2,-3 0-2,-2 1 0,-3-1-2,-4 1 0,-2 1-3,-3 1-1,-3 1-2,-3 0 2,-5 0 4,-3 1 4,-4-1 4,-3 1 2,-2 2-1,-3 3-2,0 1-2</inkml:trace>
</inkml:ink>
</file>

<file path=ppt/ink/ink164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4:16:38"/>
    </inkml:context>
    <inkml:brush xml:id="br0">
      <inkml:brushProperty name="width" value="0.04063" units="cm"/>
      <inkml:brushProperty name="height" value="0.04063" units="cm"/>
      <inkml:brushProperty name="color" value="#F2395B"/>
    </inkml:brush>
  </inkml:definitions>
  <inkml:trace contextRef="#ctx0" brushRef="#br0">42477 6490 541,'-25'-9'75,"16"-2"-5,14-2-4,16-1-4,9-2-8,4 3-7,5 0-9,6 1-8,2 1-13,0 2-21,0 3-18,-1 1-20,-4 1-13,-8 2-9,-9 0-7,-8 2-9</inkml:trace>
</inkml:ink>
</file>

<file path=ppt/ink/ink164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4:16:38"/>
    </inkml:context>
    <inkml:brush xml:id="br0">
      <inkml:brushProperty name="width" value="0.04773" units="cm"/>
      <inkml:brushProperty name="height" value="0.04773" units="cm"/>
      <inkml:brushProperty name="color" value="#F2395B"/>
    </inkml:brush>
  </inkml:definitions>
  <inkml:trace contextRef="#ctx0" brushRef="#br0">44241 6975 460,'-13'-8'51,"3"-2"-1,4 0-1,4-1 1,2-2-6,0-3-8,0-4-9,0-1-10,0-1-5,2 1-5,0 3-3,2 1-4,-2 2-2,-2 3 0,-4 1-2,-2 2 0,-4 5 0,-3 8 3,-5 8 1,-4 7 2,-3 7 2,-1 3 1,-2 5 2,-3 2 1,2 2 1,4-2 0,4-2 1,3-1 1,4-3-1,1-3-2,2-3 0,2-4-1,2-1 0,0-1 1,2-1 1,1-1 1,3-2-2,7-4-8,7-4-6,8-4-6,4-6-7,5-6-6,2-7-4,5-7-7,0-3-1,-5 1 0,-5 2 2,-5 0 0,-4 2 5,-3 5 5,-2 3 7,-4 4 6,-1 6 16,0 6 25,0 8 25,-1 6 25,2 3 4,-1 1-16,2-1-17,2 0-15,-1 1-16,1-1-13,0 1-15,0 0-14,0-3-17,1-3-21,1-4-20,2-4-21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2:16:31"/>
    </inkml:context>
    <inkml:brush xml:id="br0">
      <inkml:brushProperty name="width" value="0.04823" units="cm"/>
      <inkml:brushProperty name="height" value="0.04823" units="cm"/>
      <inkml:brushProperty name="color" value="#F2395B"/>
    </inkml:brush>
  </inkml:definitions>
  <inkml:trace contextRef="#ctx0" brushRef="#br0">62599 42726 456,'23'-21'82,"1"5"-13,-2 5-14,2 5-14,-2 4-9,-1 5-2,-3 6-4,-1 4-2,-1 6-2,-1 5-1,1 6 0,-1 7-1,-1 1-2,-4-1-2,-5 0-2,-2-1-2,-5-1-2,0 2-1,-3 1-1,-2 1-2,-2-2-1,-4-2-2,-2-3-4,-3-3-3,-3-2-8,-6 2-14,-5 0-14,-5 2-14,2-2-9,6-7-5,7-5-5,7-6-4</inkml:trace>
</inkml:ink>
</file>

<file path=ppt/ink/ink165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4:16:39"/>
    </inkml:context>
    <inkml:brush xml:id="br0">
      <inkml:brushProperty name="width" value="0.03993" units="cm"/>
      <inkml:brushProperty name="height" value="0.03993" units="cm"/>
      <inkml:brushProperty name="color" value="#F2395B"/>
    </inkml:brush>
  </inkml:definitions>
  <inkml:trace contextRef="#ctx0" brushRef="#br0">46750 5150 551,'15'29'196,"-1"-3"-56,-1-5-56,-1-4-56,0-3-35,0-1-17,-1-2-16,1-2-16,-2-2-8,1-2-1,-2-3 1,0 0-2</inkml:trace>
</inkml:ink>
</file>

<file path=ppt/ink/ink165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4:16:40"/>
    </inkml:context>
    <inkml:brush xml:id="br0">
      <inkml:brushProperty name="width" value="0.05231" units="cm"/>
      <inkml:brushProperty name="height" value="0.05231" units="cm"/>
      <inkml:brushProperty name="color" value="#F2395B"/>
    </inkml:brush>
  </inkml:definitions>
  <inkml:trace contextRef="#ctx0" brushRef="#br0">46035 5150 420,'-31'23'103,"3"-1"-21,1-1-22,3-1-20,0 2-14,-1 3-5,0 4-5,-2 5-6,-1 0-3,1 0-3,0-1 0,-1-1-3,3-3-1,3-2 0,4-3 0,5-3-1,3-3-5,6-1-9,4-2-10,6-2-9,5-4-2,5-5 5,7-4 5,5-6 6,2-2 4,-3-1 4,-3-2 3,-3 0 5,-3 0 2,-2 3 2,-4 1 3,-4 2 3,-3 3 3,-6 6 7,-6 4 5,-4 5 6,-6 4 1,-2 2-5,-2 1-4,-1 3-6,0 0-2,1-1-3,2-1-2,3-1-1,0-2-3,2-1-3,1-2-3,1-2-2,4-3-7,10-1-9,8-2-9,9-2-8,4-3-2,-3-2 9,-1-4 8,-2-2 8,-2-1 4,-1 2 0,-1 2 1,0 3 0,-2-1 1,-1-1 3,-1 0 2,0-1 3,-1-3 2,1-2 0,1-3 1,1-3 1,1-2 0,0 0 0,-1 0 1,1 1 0,0 0 1,0 2 3,-1 3 2,1 1 4,-2 4 7,-2 8 14,-4 6 13,-2 7 13,-4 4 1,-2 1-13,-4 1-13,-2 2-12,-1-2-9,0-2-5,2-1-4,1-2-4,-1-2-4,0-1-4,-1-1-4,-1 0-4,-2-2-2,0-1-3,0-1-1,-2 0-2,-1-1 0,-2 0 0,0-1 2,-1 1 0,0-1 2,3-2 2,1-2 2,3-2 2,0-2 1,2-2 2,1-2 0,0-2 2,2-3 1,2-3 0,3-5-1,1-3 2,2-3-1,3 1 2,4-1 0,2 1 2,2 1 2,0 4 6,-1 5 4,1 3 5,-1 3 4,0 2 3,-2 2 2,-1 2 4,0 2 0,-2 4-1,-1 2-1,0 4-1,-2 1-3,0 1-3,-2 1-3,0 2-5,-1-1-3,0-1-3,0-1-4,0-1-4,-1 0-5,0 0-5,-2-1-6,0 1-6,-2-1-3,-2-2 0,-2-2 0,-1-2 0,-3-2 2,-2 2 2,-2-2 3,-1 1 3,-3 0 1,-1 0 1,-3 0 0,-1 0 2,-3-1 1,-1 0 2,-2-2 2,-3 0 3,1-2 2,0 0 2,1-2 3,1 0 2,3 0 3,3 0 1,5 2 2,3 0 2,3 1 5,2 0 11,3 0 10,1 0 10,4 1 6,6 4 2,6 2 1,6 4 3,7 3-4,10 5-8,11 5-8,9 5-8,8 3-7,5 1-5,7 4-4,5 1-6,7 0-6,5-4-11,5-2-10,7-3-9,-1-3-9,-6-3-10,-7-3-10,-7-3-8,-10-3-4,-13-4 5,-12-5 2,-13-2 5</inkml:trace>
</inkml:ink>
</file>

<file path=ppt/ink/ink165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4:16:40"/>
    </inkml:context>
    <inkml:brush xml:id="br0">
      <inkml:brushProperty name="width" value="0.04906" units="cm"/>
      <inkml:brushProperty name="height" value="0.04906" units="cm"/>
      <inkml:brushProperty name="color" value="#F2395B"/>
    </inkml:brush>
  </inkml:definitions>
  <inkml:trace contextRef="#ctx0" brushRef="#br0">19932 6391 448,'-29'-14'49,"7"5"-2,5 3-3,6 4-3,2 4-5,-1 4-7,-3 3-7,-1 5-8,-4 5-3,-7 8-3,-5 8-2,-6 8-2,-2 2-2,3-3-3,3-5-4,3-4-3,4-5-1,3-2 1,4-5 0,5-3 1,3-3-1,4-2-2,4-3-2,4-1-3,4-1 0,6-2 2,4-1 1,5 0 2,4-2 1,1-1 1,2 0 0,3-1 0,-1-1 3,-2 0 4,-1 0 5,-2 0 5,-2 0 2,3 0 0,-1 0 0,2 0 1,-1 0-1,0 0-1,-1 0-2,-1 0-1,0-2 0,0-2-1,-1-4 0,1-2 0,-2-2 0,-3 1 2,-3-1 3,-3 0 1,-2 0 4,-2-2 4,-3 0 3,-1-1 4,-2-2 2,-4 0-3,-2-4-2,-3-1-1,-4-2-4,-2-1-5,-3-1-4,-3-1-4,-1 0-2,0 1 2,2 1 1,1 1 1,1 2-8,3 4-18,1 2-18,2 3-19,2 1-10,0 0 1,2 0 0,1 1 0,0-1 5,4 2 10,0 1 10,4 0 11,-1 2 6,1-1 2,0 0 3,0 0 1</inkml:trace>
</inkml:ink>
</file>

<file path=ppt/ink/ink165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4:16:41"/>
    </inkml:context>
    <inkml:brush xml:id="br0">
      <inkml:brushProperty name="width" value="0.0479" units="cm"/>
      <inkml:brushProperty name="height" value="0.0479" units="cm"/>
      <inkml:brushProperty name="color" value="#F2395B"/>
    </inkml:brush>
  </inkml:definitions>
  <inkml:trace contextRef="#ctx0" brushRef="#br0">21700 5213 459,'8'-8'1,"0"0"3,0 0 2,-1 0 2,1 1 3,0 1 3,0 0 3,0 2 4,0 0 1,-1 2 3,1 0 1,0 2 1,0 1 0,-1 2-2,1 2-3,-1 2-3,1 2 1,2 5 1,0 4 3,2 3 3,-2 7 0,-1 7 3,-2 8 0,-2 8 2,-2 5-4,-1 3-10,0 4-10,-1 2-9,-2-2-5,-1-2 1,0-4 0,-1-4 1,-1-4-6,0-2-10,0-4-10,0-2-11,0-5-7,0-6-3,0-5-2,1-6-4</inkml:trace>
</inkml:ink>
</file>

<file path=ppt/ink/ink165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4:16:41"/>
    </inkml:context>
    <inkml:brush xml:id="br0">
      <inkml:brushProperty name="width" value="0.03512" units="cm"/>
      <inkml:brushProperty name="height" value="0.03512" units="cm"/>
      <inkml:brushProperty name="color" value="#F2395B"/>
    </inkml:brush>
  </inkml:definitions>
  <inkml:trace contextRef="#ctx0" brushRef="#br0">22100 7062 626,'8'-37'2,"0"7"3,0 6 4,-1 6 3,2 3 5,0 0 5,1 2 5,2 1 6,0-1 2,3 0-1,1-1-1,2-1 0,3 0-4,2 4-3,1 0-4,3 2-5,-1 1-5,-1 0-7,-3 1-6,-1-1-7,-3 1-10,0 2-12,-1 2-14,0 2-11,-3 2-6,-1 2 4,-2 2 3,-2 2 4</inkml:trace>
</inkml:ink>
</file>

<file path=ppt/ink/ink165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4:16:41"/>
    </inkml:context>
    <inkml:brush xml:id="br0">
      <inkml:brushProperty name="width" value="0.05359" units="cm"/>
      <inkml:brushProperty name="height" value="0.05359" units="cm"/>
      <inkml:brushProperty name="color" value="#F2395B"/>
    </inkml:brush>
  </inkml:definitions>
  <inkml:trace contextRef="#ctx0" brushRef="#br0">23716 4994 410,'-7'-18'38,"2"10"13,2 11 15,2 12 13,2 10 1,2 10-14,2 12-13,2 10-14,0 10-9,0 7-3,1 8-5,0 9-3,-1 5-5,-2 10-9,-3 8-6,-1 7-9,-1 5-5,0 1-4,0 1-3,0 1-4,0-4-4,2-9-1,0-6-4,2-8-3,-1-13-5,-1-18-10,0-17-10,-1-17-9</inkml:trace>
</inkml:ink>
</file>

<file path=ppt/ink/ink165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4:16:41"/>
    </inkml:context>
    <inkml:brush xml:id="br0">
      <inkml:brushProperty name="width" value="0.04336" units="cm"/>
      <inkml:brushProperty name="height" value="0.04336" units="cm"/>
      <inkml:brushProperty name="color" value="#F2395B"/>
    </inkml:brush>
  </inkml:definitions>
  <inkml:trace contextRef="#ctx0" brushRef="#br0">25740 5702 507,'-5'-8'114,"8"0"-21,6 0-21,7 0-23,6 1-13,5-3-6,5 0-7,4-1-5,3 0-5,-2 0 1,0 3 0,-1 0-1,-3 0-9,-4 2-21,-4 1-19,-3 0-20,-4 3-10,-3 4-4,-3 4-1,-2 4-3</inkml:trace>
</inkml:ink>
</file>

<file path=ppt/ink/ink165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4:16:42"/>
    </inkml:context>
    <inkml:brush xml:id="br0">
      <inkml:brushProperty name="width" value="0.05242" units="cm"/>
      <inkml:brushProperty name="height" value="0.05242" units="cm"/>
      <inkml:brushProperty name="color" value="#F2395B"/>
    </inkml:brush>
  </inkml:definitions>
  <inkml:trace contextRef="#ctx0" brushRef="#br0">25308 7411 419,'-15'7'3,"0"-2"6,2-3 5,1 0 6,4-3 12,6-1 15,7 0 18,8-1 16,6-2 0,9 0-15,7-1-17,8-1-14,3-1-11,-1 0-3,0 1-4,-1 0-4,-2 0-10,-2 2-14,-3 2-16,0 2-15,-5 2-14,-4 4-13,-5 2-12,-4 3-13</inkml:trace>
</inkml:ink>
</file>

<file path=ppt/ink/ink165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4:17:02"/>
    </inkml:context>
    <inkml:brush xml:id="br0">
      <inkml:brushProperty name="width" value="0.03534" units="cm"/>
      <inkml:brushProperty name="height" value="0.03534" units="cm"/>
      <inkml:brushProperty name="color" value="#F2395B"/>
    </inkml:brush>
  </inkml:definitions>
  <inkml:trace contextRef="#ctx0" brushRef="#br0">70412 33727 622,'-8'-6'3,"2"2"4,1 4 6,0 3 4,2 3 3,0 5-1,3 5-1,-1 5 0,1 1-2,0-3-2,0-3-3,0-2-2,0-3-1,0 1 0,0 0 0,0 0-2,0 1 1,0 3 0,0 3 0,0 3 0,0 1-1,0-1 0,0-1-1,0 0 0,0-1 0,-2 2 0,0 3-1,-1 2 1,-1 0-1,2 2 0,0 1 1,2 1 0,0 0-1,0 1 0,0-1 0,0 0 0,0 0 0,0-3-1,0-2 1,0-1 0,0-2-1,0-1 1,0-1 0,0-1 0,0 0 0,0-1 0,0 1 0,0 0 0,0-3-1,0 0 0,0-3-2,0-1-2,0 0 1,0 2 0,0 1 0,0 3 2,0 0-1,0-1 1,0-1 0,0 0 0,0-2 0,0 3 0,0 0 0,0 1-1,0 0 0,0-1 0,0-1 1,0 0-2,0-1 1,0 3 1,0 1-1,0 3 1,0 0-1,0 1-1,0-1 0,0 1-1,0-1 0,0 1 0,0-1 1,0 1 0,0 0 0,0 1-1,0 1 1,0 1-2,0-1 1,0-1 0,0-3 1,0-1 0,-1-2 0,-1-1 0,0-1 0,-1-1 0,-1-1 0,2-1-1,0 0 0,2-2 0,0-5-8,0-10-18,0-10-16,0-9-18,0-5-2,0 1 11,0 1 10,0 1 12,0 1 5,0 1-1,0 1-1,0 1-1</inkml:trace>
</inkml:ink>
</file>

<file path=ppt/ink/ink165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4:17:02"/>
    </inkml:context>
    <inkml:brush xml:id="br0">
      <inkml:brushProperty name="width" value="0.03957" units="cm"/>
      <inkml:brushProperty name="height" value="0.03957" units="cm"/>
      <inkml:brushProperty name="color" value="#F2395B"/>
    </inkml:brush>
  </inkml:definitions>
  <inkml:trace contextRef="#ctx0" brushRef="#br0">70165 33563 556,'0'-15'-1,"0"1"-1,0 1-2,0 1-1,-2 4 8,-2 10 20,-4 8 19,-2 9 19,-2 5 5,-2 1-11,0 1-11,-1 1-11,0 0-7,-2 1-3,-2-1-4,1 0-4,-2-1-3,0 0-1,0-1-2,1-1-1,0-1-4,4-3-3,0-1-3,2-2-4,2-3-4,1-1-1,0-2-3,2-2-2,2-3-7,6-3-13,4-2-12,6-4-13,1-2-2,-1-1 5,0-3 5,-2-2 7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2:16:32"/>
    </inkml:context>
    <inkml:brush xml:id="br0">
      <inkml:brushProperty name="width" value="0.04274" units="cm"/>
      <inkml:brushProperty name="height" value="0.04274" units="cm"/>
      <inkml:brushProperty name="color" value="#F2395B"/>
    </inkml:brush>
  </inkml:definitions>
  <inkml:trace contextRef="#ctx0" brushRef="#br0">64729 43390 514,'-9'-15'58,"12"2"-2,13 3 0,14 2-2,6-1-4,4 0-7,2-1-8,4-1-8,6 0-5,10 0-1,9 2-1,10 1-2,-1 1-3,-12 2-7,-11 2-5,-12 2-7,-9 3-9,-7 4-9,-7 4-9,-7 3-11,-5 4-5,-2 1-1,-4 3 0,-2 1-1,-3-1 3,-1-3 9,0-5 8,-1-3 8,-2-3 3,0 0-3,-1-2-3,-2 0-3</inkml:trace>
</inkml:ink>
</file>

<file path=ppt/ink/ink166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4:17:02"/>
    </inkml:context>
    <inkml:brush xml:id="br0">
      <inkml:brushProperty name="width" value="0.04153" units="cm"/>
      <inkml:brushProperty name="height" value="0.04153" units="cm"/>
      <inkml:brushProperty name="color" value="#F2395B"/>
    </inkml:brush>
  </inkml:definitions>
  <inkml:trace contextRef="#ctx0" brushRef="#br0">70750 33600 529,'22'22'117,"-1"-1"-25,-2-3-25,-3-2-25,0 0-14,-2-2-3,-2-1-3,0-1-3,0 0-2,0 0-3,0-1-2,-1 0-3,0 0-3,0 0-6,-2-2-4,0 0-5</inkml:trace>
</inkml:ink>
</file>

<file path=ppt/ink/ink166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4:17:13"/>
    </inkml:context>
    <inkml:brush xml:id="br0">
      <inkml:brushProperty name="width" value="0.03729" units="cm"/>
      <inkml:brushProperty name="height" value="0.03729" units="cm"/>
      <inkml:brushProperty name="color" value="#F2395B"/>
    </inkml:brush>
  </inkml:definitions>
  <inkml:trace contextRef="#ctx0" brushRef="#br0">69631 27101 590,'-13'-8'38,"3"-2"3,4 0 3,4-1 4,6 0-1,8 0-5,7-1-5,9 0-6,3 0-4,1-2-6,2 0-5,1-1-5,-2 1-5,-3 3-5,-6 3-5,-2 2-5,-3 5-9,-3 6-13,-1 6-15,-2 6-14,-5 3-5,-8 4 7,-8 3 5,-8 3 6,-3-1 6,1-2 8,1-3 7,2-3 8,0-4 4,4-3 4,3-4 3,2-4 2</inkml:trace>
</inkml:ink>
</file>

<file path=ppt/ink/ink166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4:17:14"/>
    </inkml:context>
    <inkml:brush xml:id="br0">
      <inkml:brushProperty name="width" value="0.04327" units="cm"/>
      <inkml:brushProperty name="height" value="0.04327" units="cm"/>
      <inkml:brushProperty name="color" value="#F2395B"/>
    </inkml:brush>
  </inkml:definitions>
  <inkml:trace contextRef="#ctx0" brushRef="#br0">69615 27900 508,'-42'0'-38,"9"2"8,8 0 10,9 2 8,5 1 16,2 3 23,2 4 24,3 2 22,-1 4 5,2 3-13,-1 5-14,0 3-12,-1 2-9,-2 2-4,-2 1-3,-1 0-4,-2 1-3,2-3-2,1-2-2,0-1-2,2-2-1,1-1-1,0-1-1,2-2-1,0 0 0,2-1-1,0-1 0,2-1 0,1-2-3,4-5-1,2-3-4,4-4-2,2-2-5,3 0-5,3 0-7,3 0-6,2-2-4,1-4-2,1-4-4,1-4-2,-1-2 0,0-2 0,-1 0 1,-1-1 1,-2 0 2,-3 1 3,-3 1 4,-3 0 3,-2 2 3,-2 1 3,-2 0 3,-2 3 4</inkml:trace>
</inkml:ink>
</file>

<file path=ppt/ink/ink166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4:17:14"/>
    </inkml:context>
    <inkml:brush xml:id="br0">
      <inkml:brushProperty name="width" value="0.03415" units="cm"/>
      <inkml:brushProperty name="height" value="0.03415" units="cm"/>
      <inkml:brushProperty name="color" value="#F2395B"/>
    </inkml:brush>
  </inkml:definitions>
  <inkml:trace contextRef="#ctx0" brushRef="#br0">69737 28577 644,'-32'-8'66,"15"2"-6,14 1-5,16 1-6,8-1-7,2 0-8,4-1-9,2-2-8,3 1-9,-1 2-10,1-1-10,-1 2-10,-1 0-6,-3 2-3,-5 0-5,0 2-3,-4 0-3,-3 0-3,-3 0-3,-2 0-3</inkml:trace>
</inkml:ink>
</file>

<file path=ppt/ink/ink166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4:17:14"/>
    </inkml:context>
    <inkml:brush xml:id="br0">
      <inkml:brushProperty name="width" value="0.04064" units="cm"/>
      <inkml:brushProperty name="height" value="0.04064" units="cm"/>
      <inkml:brushProperty name="color" value="#F2395B"/>
    </inkml:brush>
  </inkml:definitions>
  <inkml:trace contextRef="#ctx0" brushRef="#br0">71162 28950 541,'-8'7'2,"2"-1"6,1 0 5,0-2 5,1 2 7,1 2 9,-1 3 8,1 4 9,-2 0 1,2 1-6,-1 0-5,0-1-6,0 1-5,2 1-6,0 1-6,2 1-5,0 0-7,0-1-6,0-1-7,0-1-7,0 0-9,0 1-12,0 2-12,0 0-11</inkml:trace>
</inkml:ink>
</file>

<file path=ppt/ink/ink166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4:17:14"/>
    </inkml:context>
    <inkml:brush xml:id="br0">
      <inkml:brushProperty name="width" value="0.0339" units="cm"/>
      <inkml:brushProperty name="height" value="0.0339" units="cm"/>
      <inkml:brushProperty name="color" value="#F2395B"/>
    </inkml:brush>
  </inkml:definitions>
  <inkml:trace contextRef="#ctx0" brushRef="#br0">72237 28450 648,'-15'0'4,"2"0"7,2 0 6,3 0 8,3 0 6,8 0 8,6 0 7,7 0 6,4 0-2,-2 0-13,2 0-12,0 0-13,-1 0-9,1 0-8,-1 0-7,1 0-6,-3 0-7,0 0-8,-2 0-7,-2 0-8</inkml:trace>
</inkml:ink>
</file>

<file path=ppt/ink/ink166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4:17:15"/>
    </inkml:context>
    <inkml:brush xml:id="br0">
      <inkml:brushProperty name="width" value="0.03247" units="cm"/>
      <inkml:brushProperty name="height" value="0.03247" units="cm"/>
      <inkml:brushProperty name="color" value="#F2395B"/>
    </inkml:brush>
  </inkml:definitions>
  <inkml:trace contextRef="#ctx0" brushRef="#br0">73100 26693 677,'16'-22'6,"1"7"12,1 4 13,2 5 11,1 1 4,5 0-4,3-1-4,4-1-4,0 0-6,-2 2-8,-3 2-8,-3 2-7,-3 1-6,-3 0-6,-3 0-5,-3 0-6,-3 1-5,-2 2-7,-4 2-7,-2 2-6</inkml:trace>
</inkml:ink>
</file>

<file path=ppt/ink/ink166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4:17:15"/>
    </inkml:context>
    <inkml:brush xml:id="br0">
      <inkml:brushProperty name="width" value="0.0453" units="cm"/>
      <inkml:brushProperty name="height" value="0.0453" units="cm"/>
      <inkml:brushProperty name="color" value="#F2395B"/>
    </inkml:brush>
  </inkml:definitions>
  <inkml:trace contextRef="#ctx0" brushRef="#br0">73341 27350 485,'-14'7'3,"2"-1"5,4 0 6,3-1 6,2 1 6,2 5 8,2 5 6,2 5 8,-1 5 1,-2 5-7,-4 4-7,-2 6-6,-2 1-4,-2-2-2,0-2-2,-1-1-2,0-3-2,0 0-3,2-1-2,1-2-1,1-1-3,2-3-1,2-4-2,2-1-1,4-4-4,6-3-3,5-3-4,7-2-5,3-4-4,1-3-4,1-2-6,1-4-5,0-1-3,-2 1-2,0-1-1,-1 0-2,-2 0 0,-3 0 1,-3 0 2,-3 0 2,-2-1 1,0 0 0,-2-1 1,0-1 0</inkml:trace>
</inkml:ink>
</file>

<file path=ppt/ink/ink166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4:17:15"/>
    </inkml:context>
    <inkml:brush xml:id="br0">
      <inkml:brushProperty name="width" value="0.0364" units="cm"/>
      <inkml:brushProperty name="height" value="0.0364" units="cm"/>
      <inkml:brushProperty name="color" value="#F2395B"/>
    </inkml:brush>
  </inkml:definitions>
  <inkml:trace contextRef="#ctx0" brushRef="#br0">73544 28074 604,'-18'-23'78,"10"5"-10,11 2-9,12 3-9,5 2-8,3 2-6,1 3-7,3 2-7,0-1-11,1 2-15,-2-1-16,2 0-16,-3 0-8,-2 2-1,-3 0-2,-2 2 0,-4 0-1,-1 2 3,-2 0 2,-2 2 1</inkml:trace>
</inkml:ink>
</file>

<file path=ppt/ink/ink166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4:17:16"/>
    </inkml:context>
    <inkml:brush xml:id="br0">
      <inkml:brushProperty name="width" value="0.04183" units="cm"/>
      <inkml:brushProperty name="height" value="0.04183" units="cm"/>
      <inkml:brushProperty name="color" value="#F2395B"/>
    </inkml:brush>
  </inkml:definitions>
  <inkml:trace contextRef="#ctx0" brushRef="#br0">74628 29005 525,'8'-14'41,"0"3"9,0 2 11,0 4 10,0 2-1,3 2-16,2 2-14,2 2-15,-2 1-8,0 2-3,-2 0-2,-2 2-2,-3 0-3,-1 1-4,-2 2-5,-2 0-2,-3 2-4,-3 3-2,-5 2-1,-4 4-2,-2 2-1,0-1-1,-3 1 0,1 0-1,-3-2 1,0 0 2,-1-1 2,-1-1 2,1-2 1,1-1 2,3-2 0,2-2 1,0-3 3,2-1 2,1-2 5,1-2 3,3-2 4,6-2 4,6-2 5,6-2 4,4-1-1,5 2-4,4 0-5,3 2-5,2-1-5,0 0-6,1-2-5,-1 0-6,0-1-1,-1 0 2,-1 0 2,-2 1 3,-1-1-5,-3 2-12,-3 0-14,-2 2-12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2:16:32"/>
    </inkml:context>
    <inkml:brush xml:id="br0">
      <inkml:brushProperty name="width" value="0.03767" units="cm"/>
      <inkml:brushProperty name="height" value="0.03767" units="cm"/>
      <inkml:brushProperty name="color" value="#F2395B"/>
    </inkml:brush>
  </inkml:definitions>
  <inkml:trace contextRef="#ctx0" brushRef="#br0">64661 44393 584,'-13'-22'8,"8"5"16,7 4 17,6 3 16,10 3 4,11 0-8,12 2-7,12 1-8,7 0-7,2 2-6,5 0-7,2 2-6,0 1-11,-3 4-16,-3 2-16,-3 3-16,-7 1-6,-10 0 4,-12-3 6,-9 0 4,-8 0 2,-1-2-2,-2-1 0,-2 0-2</inkml:trace>
</inkml:ink>
</file>

<file path=ppt/ink/ink167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4:17:26"/>
    </inkml:context>
    <inkml:brush xml:id="br0">
      <inkml:brushProperty name="width" value="0.022" units="cm"/>
      <inkml:brushProperty name="height" value="0.022" units="cm"/>
      <inkml:brushProperty name="color" value="#F2395B"/>
    </inkml:brush>
  </inkml:definitions>
  <inkml:trace contextRef="#ctx0" brushRef="#br0">87732 18300 999,'0'16'-6,"0"0"-12,0 2-12,0 2-12,-1-3-2,0-4 10,-1-3 10,-1-4 9</inkml:trace>
</inkml:ink>
</file>

<file path=ppt/ink/ink167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4:17:27"/>
    </inkml:context>
    <inkml:brush xml:id="br0">
      <inkml:brushProperty name="width" value="0.03576" units="cm"/>
      <inkml:brushProperty name="height" value="0.03576" units="cm"/>
      <inkml:brushProperty name="color" value="#F2395B"/>
    </inkml:brush>
  </inkml:definitions>
  <inkml:trace contextRef="#ctx0" brushRef="#br0">86761 15533 615,'-16'-2'9,"14"-2"18,15-4 19,15-1 18,9-3 3,4-2-12,4 0-12,4-1-12,-1 1-9,-4 3-8,-5 2-8,-6 4-6,-4 2-8,-5 2-5,-5 2-7,-5 2-6,-4 4-7,-4 5-7,-4 7-7,-4 6-6,-4 0-1,-2-2 9,-3-3 8,-3-3 9,-2-2 4,2-1 3,1-1 1,1 0 3</inkml:trace>
</inkml:ink>
</file>

<file path=ppt/ink/ink167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4:17:27"/>
    </inkml:context>
    <inkml:brush xml:id="br0">
      <inkml:brushProperty name="width" value="0.04219" units="cm"/>
      <inkml:brushProperty name="height" value="0.04219" units="cm"/>
      <inkml:brushProperty name="color" value="#F2395B"/>
    </inkml:brush>
  </inkml:definitions>
  <inkml:trace contextRef="#ctx0" brushRef="#br0">86676 16378 521,'-22'-1'1,"6"0"6,5-2 6,5 0 6,3 1 6,3 4 5,4 4 6,2 4 5,2 4 0,-2 7-6,-1 5-7,0 7-6,-2 3-3,-2 2 0,-2 1 0,-2 4 1,-2-1-2,-2 0-3,-2-2-3,-1 0-4,-2-2 0,2-2 0,1-1 2,0-3 1,2-3-2,1 0-4,0-3-6,2-1-4,0-3-3,2-1 1,0-3 1,2-1 0,1-3-1,4-4-3,2-5-2,4-2-3,3-5-2,5-2 1,5-4 0,5-2 0,2-3-2,5-3-6,3-3-5,3-3-5,-1-2-3,-2-2-1,-3 0 1,-4 0 0,-4 2 2,-5 4 5,-7 4 4,-5 6 6,-3 2 3,0 1 1,0-1 2,0 0 0</inkml:trace>
</inkml:ink>
</file>

<file path=ppt/ink/ink167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4:17:27"/>
    </inkml:context>
    <inkml:brush xml:id="br0">
      <inkml:brushProperty name="width" value="0.02981" units="cm"/>
      <inkml:brushProperty name="height" value="0.02981" units="cm"/>
      <inkml:brushProperty name="color" value="#F2395B"/>
    </inkml:brush>
  </inkml:definitions>
  <inkml:trace contextRef="#ctx0" brushRef="#br0">87277 17077 737,'-25'-8'3,"16"0"16,14 1 17,16-1 16,7 1 3,2 0-13,3 2-11,1 1-13,-1 1-12,-1-1-13,-1 0-13,-3 0-14,-3 0-3,-5 2 7,-5 0 8,-4 2 7</inkml:trace>
</inkml:ink>
</file>

<file path=ppt/ink/ink167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4:17:28"/>
    </inkml:context>
    <inkml:brush xml:id="br0">
      <inkml:brushProperty name="width" value="0.03615" units="cm"/>
      <inkml:brushProperty name="height" value="0.03615" units="cm"/>
      <inkml:brushProperty name="color" value="#F2395B"/>
    </inkml:brush>
  </inkml:definitions>
  <inkml:trace contextRef="#ctx0" brushRef="#br0">88278 17400 608,'14'8'87,"-1"0"-22,-2 0-23,-2-1-21,-3 2-12,-1 2 1,-2 2 2,-1 1 0,-4 2-3,-1 2-5,-2 0-7,-1 1-7,-2 0 0,0-2 2,0 0 4,0-1 3,1-1 1,2-2 1,3-3 0,1-1 0,3 0 3,5 0 3,6 1 4,4 2 4,1-1 1,-4-1-1,-1-1-2,-4 0-3,-2-1 0,-2 1-1,-3 2-1,0 0-1,-4 2 0,0 3-1,-3 3 0,-2 3 0,-2 2-3,-4 1-2,-1 1-5,-4 0-3,-1 1-4,1-1-6,0-1-7,3-1-5,0-2-6,3-3-4,1-3-4,2-2-5</inkml:trace>
</inkml:ink>
</file>

<file path=ppt/ink/ink167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4:17:28"/>
    </inkml:context>
    <inkml:brush xml:id="br0">
      <inkml:brushProperty name="width" value="0.03694" units="cm"/>
      <inkml:brushProperty name="height" value="0.03694" units="cm"/>
      <inkml:brushProperty name="color" value="#F2395B"/>
    </inkml:brush>
  </inkml:definitions>
  <inkml:trace contextRef="#ctx0" brushRef="#br0">89621 17496 595,'-8'7'1,"0"-2"1,1-3 1,-1 0 2,3-3 9,8-1 16,6 0 16,7-1 16,5-2 3,3 0-12,3-1-11,3-1-12,1 0-8,-2 1-7,-1 0-5,0 2-6,-1 0-4,-1 2-5,-1 0-3,-1 2-4,-2 0-9,-3 2-14,-3 0-13,-2 2-13</inkml:trace>
</inkml:ink>
</file>

<file path=ppt/ink/ink167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4:17:28"/>
    </inkml:context>
    <inkml:brush xml:id="br0">
      <inkml:brushProperty name="width" value="0.03489" units="cm"/>
      <inkml:brushProperty name="height" value="0.03489" units="cm"/>
      <inkml:brushProperty name="color" value="#F2395B"/>
    </inkml:brush>
  </inkml:definitions>
  <inkml:trace contextRef="#ctx0" brushRef="#br0">91250 15370 630,'17'-21'83,"1"3"-17,3 5-17,1 3-18,3 2-8,3 1 1,3-1 1,3 0 1,-2 2-4,-1 2-8,-3 4-8,-3 3-7,-3 1-9,-4 3-8,-5 2-8,-3 1-7,-3 2-8,-2 0-5,-3-1-5,0 1-5,-3-2 1,-1-1 9,0-2 9,-1-2 8</inkml:trace>
</inkml:ink>
</file>

<file path=ppt/ink/ink167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4:17:29"/>
    </inkml:context>
    <inkml:brush xml:id="br0">
      <inkml:brushProperty name="width" value="0.04351" units="cm"/>
      <inkml:brushProperty name="height" value="0.04351" units="cm"/>
      <inkml:brushProperty name="color" value="#F2395B"/>
    </inkml:brush>
  </inkml:definitions>
  <inkml:trace contextRef="#ctx0" brushRef="#br0">91109 16100 505,'-18'0'40,"7"2"0,10 0 2,8 2 0,4 1-2,-3 1-5,-1 3-4,-2 2-5,-2 4-2,-1 5-1,0 7 0,-2 5 0,-1 2-2,-2-1-4,-2-4-3,-1 0-4,-2-3-2,-1-2-1,-1-1-1,-1-2 0,0-2-1,2-1-1,2-1 0,2-1-2,1-1 0,0-1-4,0 0-2,1-2-3,-2 1-1,2 1 1,-1 3 2,0 2 0,0-1 2,2-1 0,0-2 2,2-2 0,0-1 1,0 1-1,0 0 0,0 3 0,0-1 0,0 1 0,0 0 0,0-1 0,0 0 0,0-1 1,0 0-1,0-2 1,2 0 0,4 0-1,4-1 0,3 1 0,3-2-1,2-4-4,0-4-3,1-4-3,0-3-4,4 0-6,1-1-5,3-2-6,0 1-1,1 0 1,-1 2 1,1 1 2,-4 0 1,-2 0-1,-4 0 0,-5 0 0,-2 0 1,-2 0 0,-2 0 3,-2 0 0</inkml:trace>
</inkml:ink>
</file>

<file path=ppt/ink/ink167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4:17:29"/>
    </inkml:context>
    <inkml:brush xml:id="br0">
      <inkml:brushProperty name="width" value="0.03456" units="cm"/>
      <inkml:brushProperty name="height" value="0.03456" units="cm"/>
      <inkml:brushProperty name="color" value="#F2395B"/>
    </inkml:brush>
  </inkml:definitions>
  <inkml:trace contextRef="#ctx0" brushRef="#br0">91416 17340 636,'-12'-22'54,"8"5"-1,8 3-1,8 4-1,6 3-5,5-3-7,5 0-9,4-1-8,2 0-8,0 2-11,-1 3-11,-1 1-10,-2 1-6,-1 2-5,-4 0-3,0 2-4,-4 1-4,-5 2-6,-5 2-5,-4 2-5</inkml:trace>
</inkml:ink>
</file>

<file path=ppt/ink/ink167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4:17:29"/>
    </inkml:context>
    <inkml:brush xml:id="br0">
      <inkml:brushProperty name="width" value="0.04355" units="cm"/>
      <inkml:brushProperty name="height" value="0.04355" units="cm"/>
      <inkml:brushProperty name="color" value="#F2395B"/>
    </inkml:brush>
  </inkml:definitions>
  <inkml:trace contextRef="#ctx0" brushRef="#br0">92793 17900 505,'14'1'31,"-1"4"4,-2 2 5,-2 4 4,-3 1-2,-4 1-4,-4 1-6,-4 1-6,-2 1-3,-2 3-1,0 1-1,-1 3-1,0 0-1,2 1-2,2 0-1,3-1-1,1-1-1,3-2-2,4-1-1,2-2-1,4-3-4,6-3-5,4-3-8,5-2-5,4-4-6,5-4-6,3-4-6,4-4-6,-1-2-5,-1 1-4,-3-1-4,-3 0-3,-3-1-1,-3 0 4,-4 0 5,-1-2 3,-5 1 6,-3 2 8,-4 4 7,-4 3 9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2:16:33"/>
    </inkml:context>
    <inkml:brush xml:id="br0">
      <inkml:brushProperty name="width" value="0.05342" units="cm"/>
      <inkml:brushProperty name="height" value="0.05342" units="cm"/>
      <inkml:brushProperty name="color" value="#F2395B"/>
    </inkml:brush>
  </inkml:definitions>
  <inkml:trace contextRef="#ctx0" brushRef="#br0">69498 42527 411,'0'-33'43,"-2"15"-1,0 13 0,-2 14-1,-3 10-4,-5 5-5,-7 6-6,-5 7-6,-5 3-4,-3 4-3,-3 2-4,-3 4-2,0 0-3,0 1-2,1-1 0,2 2-3,1-5-2,5-5-5,3-5-4,5-7-5,6-8-7,12-11-10,11-10-11,10-11-10,6-9-1,2-4 11,3-5 9,1-4 9,4-5 7,3-4 5,4-5 3,4-2 4,0 0 3,-6 8 3,-4 6 2,-5 8 2,-4 4 5,-3 5 6,-3 3 7,-3 4 6,-2 3 4,-2 0 0,-3 2 0,-1 1 1,-1 2 0,0 5 1,0 6 0,0 4 1,-2 5 0,-1 3-2,-2 5-1,-2 3-1,0 3-1,0 0-3,2 1 0,0 2-3,1-1-3,-1-1-3,1-3-4,0-1-3,0-4-4,0-2-4,-1-3-3,1-2-4,2-7-5,2-9-9,3-8-7,4-9-10,2-9-1,3-7 5,3-8 4,3-8 5,0-3 3,0 2 1,0 3 1,-2 1 1,-2 3 4,-1 7 4,-3 6 5,-1 6 6,-3 3 2,-1 2 2,-2 2 2,-2 3 1,-1 3 8,2 6 10,0 6 13,1 6 11,0 3 2,-2 3-8,-2 2-9,-2 2-8,-2 2-5,-1 5-3,0 3-2,-2 4-3,-1 2-2,-4 0-5,-2 0-2,-3 0-5,-3 0 0,0-2-1,-1 0 0,-1-1 1,0-3-7,1-3-14,0-5-13,2-3-15,2-8-5,5-12 1,2-12 1,6-11 2,2-6 5,5-1 9,4 1 9,4 0 10,0 1 7,1 3 7,-2 3 7,-1 3 7,1 3 4,1 2 2,3 5 2,1 2 1,1 2 0,-3 0-2,-1 2-3,-2 1-2,-2 0-4,-1 2-5,-1 0-5,0 2-4</inkml:trace>
</inkml:ink>
</file>

<file path=ppt/ink/ink168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4:17:30"/>
    </inkml:context>
    <inkml:brush xml:id="br0">
      <inkml:brushProperty name="width" value="0.04319" units="cm"/>
      <inkml:brushProperty name="height" value="0.04319" units="cm"/>
      <inkml:brushProperty name="color" value="#F2395B"/>
    </inkml:brush>
  </inkml:definitions>
  <inkml:trace contextRef="#ctx0" brushRef="#br0">93667 17891 509,'-8'-8'0,"2"2"0,1 1 0,0 0 0,0 0 2,-2 0 5,-2-1 5,-1-1 4,-1-1 8,1 2 11,1 1 10,0 0 10,2 3 2,1 4-9,0 4-8,2 4-10,-1 4-4,-2 7-3,-2 5-1,-2 7-2,0 5-5,1 6-5,0 5-6,3 7-7,-1 5-9,0 5-14,0 5-14,1 5-13,-1-6-9,2-12-2,0-14-4,2-13-3</inkml:trace>
</inkml:ink>
</file>

<file path=ppt/ink/ink168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4:17:36"/>
    </inkml:context>
    <inkml:brush xml:id="br0">
      <inkml:brushProperty name="width" value="0.0524" units="cm"/>
      <inkml:brushProperty name="height" value="0.0524" units="cm"/>
      <inkml:brushProperty name="color" value="#F2395B"/>
    </inkml:brush>
  </inkml:definitions>
  <inkml:trace contextRef="#ctx0" brushRef="#br0">83351 36008 419,'-8'15'2,"0"-1"3,0-1 3,0 0 3,3-2 3,6 0 3,6 1 2,6 0 4,3-1-1,0-1-2,-1-1-3,1 0-2,-1 0-2,-1 1 0,-1 3 0,0 2 1,-2 1-1,1 1 1,0 1-1,0 1 0,0 0-1,1-1 0,1 0-1,2-2-1,0-2 0,1-3-2,1-2-1,1-4 0,1-1-2,1 0 1,1 0-1,1 0-1,2-1 1,1-1-1,3 0-1,1-1-1,1-1 1,-1 0 0,-2 0 0,0 0 1,-1-1 0,1-1 0,-1 0 0,0-1 0,0-1 0,-1 0 0,-1 0 1,-1 0 1,0-1-1,-1-2 0,1-2-1,-1-1-1,1-3 0,-1-2 0,1-1 0,-1-3-1,1-1 0,-1-1-1,1-1 1,-1-1-1,1-1 0,1-1 0,1-1-1,1-1 0,0 1 0,-3-2 1,-1 1-1,-3-1 2,-1 1-1,-2 1-1,-3 1-1,-1 2 0,-2-1 0,-1 1-1,0-1 1,-2 1 0,0-2-1,-2 0 1,-1-1-1,0 0 0,-2-1 1,-1 1-1,0 1 0,-1 1 0,-3 1 1,0 1 0,-3 1 2,-2 1 0,-1 0 0,-2 2 1,0 1-1,-1 1 0,-2 1 1,-2-2-2,-1-2 1,-3 1 0,-1-2-1,-1 2 1,-1 1 0,-1 1 0,-1 1 1,-1 1-1,-1 0 0,-1 2 0,-1 0 0,-1 1 0,-1-1 0,-1 0 1,-1 1-1,0 1 1,-2 0-1,-1 2 1,0 0-1,0 2 1,-1 1 0,1 1 0,0-1 1,1 2-1,2-1 0,0 0 0,1 0 0,-2 2-1,-1 0 0,0 2 0,-1 0-1,1 2 2,1 0-1,1 2 2,1 1-1,0 3 1,-1 4 0,1 2-1,0 3 1,1 3 0,1 3 1,1 3 1,1 3 0,1 5-1,1 3 1,1 4 0,1 3-1,-1-1 0,1 3-2,-1 0 0,2 0 0,3-2-1,3-2 1,3-1 0,2-2 0,0 0 0,2 0-1,1 1-1,1-2 1,2 0-2,2-2 1,2 0-1,3 0 0,4-2-1,4 1 0,3 0-1,5-1-2,4-5-2,3-3-1,4-5-3,6-2-3,7-3-4,6-1-6,8-2-4,6-4-2,7-5 0,7-4 0,7-5 0,-3-3 3,-9 0 5,-12 0 5,-12 0 5,-7 0-6,-5 1-13,-7-1-15,-5 0-15</inkml:trace>
</inkml:ink>
</file>

<file path=ppt/ink/ink168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1:09:44"/>
    </inkml:context>
    <inkml:brush xml:id="br0">
      <inkml:brushProperty name="width" value="0.022" units="cm"/>
      <inkml:brushProperty name="height" value="0.022" units="cm"/>
      <inkml:brushProperty name="color" value="#F2395B"/>
    </inkml:brush>
  </inkml:definitions>
  <inkml:trace contextRef="#ctx0" brushRef="#br0">70700 6712 999,'20'-15'-56,"-4"4"13,-5 4 11,-4 2 12,-3 0 7,1-1-1,1 0 1,2-1 0</inkml:trace>
</inkml:ink>
</file>

<file path=ppt/ink/ink168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1:09:51"/>
    </inkml:context>
    <inkml:brush xml:id="br0">
      <inkml:brushProperty name="width" value="0.03653" units="cm"/>
      <inkml:brushProperty name="height" value="0.03653" units="cm"/>
      <inkml:brushProperty name="color" value="#F2395B"/>
    </inkml:brush>
  </inkml:definitions>
  <inkml:trace contextRef="#ctx0" brushRef="#br0">33100 35850 602,'7'8'92,"-2"2"-21,-3 0-22,0 1-22,-2 1-12,0 2-3,0 0-2,0 1-2,0 1-3,0-1 0,0 1-2,0 0-1,0-1 0,0-1 0,0-1 0,0-1 0,0 1 0,0 0 0,0 1-2,0 1 0,0 1 0,0 0 1,0-1 1,0 1 1,0-1 1,2-1-1,0-1 0,1 0-1,1-1 1,-3 3 0,1 2 0,-2 1 1,1 1 0,0-1 1,2-1 1,0-1 1,0-1-1,0-1 0,-2-1-1,0 0 0,-1-2-2,0 1 0,0 0 0,0 0-2,0 0 0,0 3-1,0 2 1,0 1-2,0 1 1,0-3 0,0-1-1,0-2 1,0-1 0,0 0 0,0-1 0,0 1 0,0 1-1,0 1 0,0 3-1,0 2 0,0-1 0,0 1 0,0-2 0,0-1 1,0-1 0,0-1 0,0-1 2,0 0 0,0-5-13,2-6-27,0-8-27,2-6-27</inkml:trace>
</inkml:ink>
</file>

<file path=ppt/ink/ink168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1:09:53"/>
    </inkml:context>
    <inkml:brush xml:id="br0">
      <inkml:brushProperty name="width" value="0.04437" units="cm"/>
      <inkml:brushProperty name="height" value="0.04437" units="cm"/>
      <inkml:brushProperty name="color" value="#F2395B"/>
    </inkml:brush>
  </inkml:definitions>
  <inkml:trace contextRef="#ctx0" brushRef="#br0">33350 38618 495,'8'-7'47,"0"2"-8,0 2-8,-1 2-7,2 1-7,0 0-1,1 0-3,2 0-2,-1-1-2,-1 0-1,-1-2-1,0 0-2,0 0 1,1 0-1,3 2 1,2 0 1,0 1 0,-1-2 0,-1 0 1,0-2-1,-1 0 1,3 1-1,2-1-1,1 1 0,1-1 0,-1 0 0,0 0-1,-2 0 1,0 0 0,1 0-1,1 0 1,2 0 0,-2 0-1,-1 1 0,-3-2-1,-1 2-1,-1-1 0,3 0 0,1 0-1,3 0 0,0 0 1,-1 0-1,-1 0 0,0 0 1,-2 1-1,-1 0 0,-1 2 1,0 0-1,-1 1 0,3-2 0,1 0 0,3-1 1,0-2 0,-3 0-1,-1-1 1,-2-1-1,-1 0-1,0 2 1,-1 2 0,1 2 0,0 1-1,0 0 1,-1 0-1,1 0 0,0 0 0,0 0-1,-1 0 1,1 0 0,0 0-1,0 0 1,-1 0 0,1 0 0,0 0-1,2-2 1,0 0-2,1-1 1,0-1-1,-1 2 0,-1 0 0,0 2 1,-1-1 0,0-1 0,-1 0 1,1-1 0,0-1 0,0 2 1,-1 0 0,1 2 0,0 0 1,0 0-1,-1 0 0,1 0 0,0 0 0,0 2-1,-1 0 1,1 2-1,0-1 1,2-1 0,0 0 0,1-1 0,0-1 1,-1 0-1,-1 0 0,0 0 0,-1 0 0,1 2 1,1 0 1,2 2 0,-2-1 1,0-1-2,-1 0 1,0-2-2,-1 1-1,1 0 1,1 2-2,2 0 0,-1 0 0,1 0 0,0-2-1,-1 0 0,0-1-1,0 0 1,-2 0 0,-1 0 0,0 0 0,0 0 0,-1 0-1,1 0-1,1 0 1,0 0-1,1 0 0,1 0 0,1 0 1,0 0 0,-1 0 2,1 0-1,-1-1 2,-1 0-2,-1-2 1,0 0 0,-2-1-3,-1-2-6,0 0-5,-2-1-5,-3 0-13,-4 4-20,-6 2-19,-4 4-20</inkml:trace>
</inkml:ink>
</file>

<file path=ppt/ink/ink168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1:09:55"/>
    </inkml:context>
    <inkml:brush xml:id="br0">
      <inkml:brushProperty name="width" value="0.05307" units="cm"/>
      <inkml:brushProperty name="height" value="0.05307" units="cm"/>
      <inkml:brushProperty name="color" value="#F2395B"/>
    </inkml:brush>
  </inkml:definitions>
  <inkml:trace contextRef="#ctx0" brushRef="#br0">35166 38387 414,'-12'0'29,"8"2"2,8 0 2,8 2 2,4-1-1,1-1-6,1 0-4,1-1-5,0-2-3,-1-1-3,-1 0-2,0-1-2,-1-1-1,3 2-1,2 0-2,1 2 0,1 0 0,-1 0-1,-1 0 1,-1 0-1,1 0 0,0 0 0,0 0 1,3 0 0,-1-1-1,-1 0-1,-1-2-1,-1 0-2,-1-1 1,-1 0 0,-1 0 0,-1 1 2,0-2-1,2 2 1,0-1 0,1 0 0,0 0 0,-1 2 1,-1 0-1,0 2 2,-2 0-1,1 0 1,0 0 1,-1 0 1,1 0 0,2 0-1,0 0 0,1 0 0,0-1 0,1 0-2,0-2 1,-1 0-2,1-2 0,-1 0 1,1-1 0,0-1 1,0 0 0,1 1-1,1 1-1,1 0 0,0 2-1,-1 0 0,-1 2 0,-1 0-1,-1 1 0,-1 0 1,-1 0 0,0 0 0,-2 1 1,1 0-1,0 2 0,-1 0-1,1 0 1,2 0-2,0-2 1,1 0-1,0-1 0,1 0-1,0 0 1,-1 0 0,0 0-1,-1 0 1,0 0 1,-2 0 0,0 0 1,1 0-1,1 0 1,1 0-1,0 0 0,-1 0 0,0 0 0,-2 0 0,1 0 0,1 0 0,3 0 0,1 0 0,2 0 0,-1 0 0,1 0 0,0 0 1,-1-1 0,2 0-1,1-2 1,1 0 0,1-2-1,-1 0 1,1-1 1,-1-1-1,0 0 0,-1 2 0,-1 2 0,-1 2 0,0 1-1,-1 0 1,1 0-1,-1 0 1,1 0-1,-1 2 0,1 0 0,-1 2 0,1-1 0,0-1 0,2 0-1,1-1 1,1-2-1,1-1 0,1 0 0,1-1 0,0-1-1,-2 0 1,0 0 0,-1 0-1,0 0 1,-1 0-1,1 0 1,-1 1 1,0-1-1,1 2 1,-1 0 0,1 2 0,-1 0 1,1 0-1,-1 0 1,1 0-2,-1 0 1,1 0 0,-1 0-1,0 0 1,1 0-1,-1 0 0,1 0 0,-1 0 1,1 0-1,1 0 0,1 0 0,1 0 0,0 0 0,0 0 0,1 0-1,-1 0 1,0 0 0,-1 0 0,-1 0 1,-1 0 0,-1 0-1,1 0 1,-1 0 0,1 0-1,0 0 0,2 2 1,3 0-1,1 2 0,1-1 0,1-1 0,-1 0 0,0-2 0,1 0 0,2 0 0,3 0-1,1 0 1,0-1 0,-2-2 0,-2-2 0,-1-1 0,-2-1 1,2 2-1,1 2 0,1 2 1,-1 1-1,0 0 0,-1 0 0,-1 0 0,-1 0 0,0 0 0,0 0 1,1 0-1,-2 0 0,0 2-1,-1 0 1,-1 2-2,-1-1 1,1-1 0,-1 0 0,0-1 0,0-1 1,-1 0-1,-1 0 1,-1 0 0,0 0-1,1 0 1,1 0 0,1 0 0,-1 0 1,0 2-1,-1 0 0,-1 2 0,0-1 0,1-1 0,1 0 0,1-2 1,0 1-1,-2 0-1,0 2 1,-1 0 0,0 1 0,1 0-1,1 0 1,1 0-1,0-1 0,-1-1 1,-2 0-1,1-1 1,-1-1 0,2 0-1,3 0 1,1 0 0,1 0 0,-2 0 0,0 0 2,-1 0-1,0 0 1,-1 0-1,0 0 0,1 0-1,-1 0-1,1 0 1,-1 0 0,0 0 0,1 0 0,-1 0-1,0 0 1,1 0 0,-1 0 0,0 0 1,1 0 0,-1 0 0,1 0 0,1 0 1,1 0-2,0 0 1,1-1 0,-3-1-1,-2 0 1,-1-1-1,-1-1 1,1 2-1,0 0 1,2 2 0,0 0 0,-1 0-1,-1 0 0,-1 0-1,-1 0 0,2 2 1,1 0 0,1 2 1,0 0 0,0 0-1,1-1 1,-1 2 0,0-2 0,1-1-1,-1 0 1,0-2-1,1 0 1,-1 0-2,1 0 0,-1 0 0,0 1 0,-2 0-1,0 2-1,0 0 0,-2 1 1,0 0-1,1 0 1,-1 0 0,1-1 0,-1 1 1,0-1 1,1 2 0,0-2 1,3-1-1,1 0 0,2-2-1,1 0 1,-1 0-1,-1 0 1,-1 0 0,-2 0 0,0 0 0,-1 0 0,-1 0 0,-1 0 0,-1 0-1,-1 0 0,-1 0-1,-1 0 1,-1-2 0,-1 0 0,0-1 1,-2-1-1,1 2 1,-1 0 1,1 2-1,-1 0 1,1 0-1,0 0 0,-1 0 1,1 0-1,0 0 0,-1 0 1,1 0 0,0 0 0,1 0-1,1 0 0,1 0 0,0 0-1,1 2 1,-1 0 0,1 2-1,0-1 1,-1-1-1,1 0-1,-1-2-2,0 0 1,-1 0 1,-1 0-1,-1 0 2,0 0 0,0 0 0,-1 0 1,1 0 0,-1 0 1,1 0 0,-1 0-1,1 0 1,-1 0-1,-1 0 0,-1 0 0,0 0-1,-2 0 0,1 0-1,0 0-1,-1 0 0,1 0-4,0 0-6,-1 0-7,1 0-6,-4 0-13,-6-2-18,-8 0-17,-6-1-18</inkml:trace>
</inkml:ink>
</file>

<file path=ppt/ink/ink168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1:09:56"/>
    </inkml:context>
    <inkml:brush xml:id="br0">
      <inkml:brushProperty name="width" value="0.05117" units="cm"/>
      <inkml:brushProperty name="height" value="0.05117" units="cm"/>
      <inkml:brushProperty name="color" value="#F2395B"/>
    </inkml:brush>
  </inkml:definitions>
  <inkml:trace contextRef="#ctx0" brushRef="#br0">65250 34150 429,'8'17'139,"0"1"-33,-1 3-32,1 1-32,-2 0-18,-1-3-5,-2-3-3,-2-2-5,-1-1-2,0 5 1,0 4-1,0 3 0,1 2 0,0-3-1,2-1-1,0-3-1,0 2-1,0 3 0,-1 3 1,-2 6-1,1 1 1,0 1-1,2-1-1,-1 0 1,1 0-1,0-2 1,-2 0 0,0-1 2,-1-2-2,2-1-1,0-3-2,2-1-3,-1-1 0,-2 1-1,-2 1 0,-2 1 1,-1-1-1,2 0 0,0 0 0,2-2 0,-1-1 0,0 1 0,-2-1-2,0 1 0,1-1 0,-1 0-1,2 0-1,0 1-1,1-1 1,0-1-2,0-1 0,0-1 0,0 0-1,0 1 2,0 1 1,0 1 1,1 1 1,0-1 0,2 1-1,-1-1 0,1-1-1,0-3 0,-2-3-2,0-2-1</inkml:trace>
</inkml:ink>
</file>

<file path=ppt/ink/ink168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1:10:04"/>
    </inkml:context>
    <inkml:brush xml:id="br0">
      <inkml:brushProperty name="width" value="0.0657" units="cm"/>
      <inkml:brushProperty name="height" value="0.0657" units="cm"/>
      <inkml:brushProperty name="color" value="#F2395B"/>
    </inkml:brush>
  </inkml:definitions>
  <inkml:trace contextRef="#ctx0" brushRef="#br0">74466 7471 334,'-12'0'8,"8"0"17,8 0 19,8 0 18,3-1 3,-1-1-13,-1 0-12,0-1-13,-1-1-6,1 0-3,1 0-2,1 0-2,1 0-2,0 0-1,-1 0-2,1 0-2,1 2 0,1-1-1,3 2-1,2 1 0,-1 0-1,-1 0 0,-3 0 0,-1 0-2,-1 0 0,-1 0 0,1 0-1,0 0-1,0-1-1,1-1 1,1 0-1,1-1 0,0-1-1,-1 2 2,0 0 1,-2 2 1,0-1 0,-1 0 2,1-2 0,0 0 1,0 0 1,1 0 1,1 2 0,1 0 2,1 1-1,1 0-1,1 0 0,1 0-1,1 0 0,-1-2-1,1-1 0,-1 0 0,1 0-1,-1 0-1,1 2 1,0 0-1,-3 1-1,1 0-1,-1 0-2,0 0-1,-2 0-1,1 0 1,-1 0 0,1 0-1,0 0 1,1 0 1,1 0 1,1 0 1,1 1 0,-1 0 1,1 2 1,-1 0 1,1 0 0,1 0 0,1-1 0,1-2 0,2 0 0,3 0 1,3 0 0,3 0 1,0 0 0,0 0 0,-1 0-1,-1 0 1,-1 0-2,0 0 1,0 0-1,1 0 0,-2 0 0,-2 0-2,-1 0 0,-3 0-2,0 0 0,1 0-1,1 0 0,1 0 0,0 0-1,-2 0 1,0 0 0,-1 0 1,0 0 0,-1 0 0,1 0 1,-1 0 1,1 0-1,1 0 0,1 0 0,1 0 0,0 0-1,1 0 1,-1 0-1,0 0 0,1 0 1,-1 0-1,0 0 1,1 0 0,-1 0 0,0 0-1,1 0 0,-1 0 0,0 0 0,1 0 0,-1 0-1,1 0 0,-3 0 0,1 0 0,-1 0 0,-1 0-1,-1 0 0,-1 0 1,-1 0 0,-1 0 1,0 0 0,-1 0 0,1 0 0,-1 0 0,2 0 0,1 0 0,3 0 0,1 0 1,1 0-1,1-2-1,-1-1 1,0 0-1,1-1 0,-1 0 0,0 0-1,1 1 1,-2-1-1,-2 2 0,-1 0 0,-2 2-1,-3-1 0,0 0 0,-1-2 1,0 0 0,-2-1-2,1 2-4,-1 0-4,1 2-3,-5-1-12,-10-1-19,-10-3-18,-10-2-19,-4 0-5,1-1 10,1 0 10,1 0 10</inkml:trace>
</inkml:ink>
</file>

<file path=ppt/ink/ink168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1:10:04"/>
    </inkml:context>
    <inkml:brush xml:id="br0">
      <inkml:brushProperty name="width" value="0.04206" units="cm"/>
      <inkml:brushProperty name="height" value="0.04206" units="cm"/>
      <inkml:brushProperty name="color" value="#F2395B"/>
    </inkml:brush>
  </inkml:definitions>
  <inkml:trace contextRef="#ctx0" brushRef="#br0">74250 3300 523,'8'-26'37,"0"10"2,0 12 1,-1 11 2,1 6-2,0 3-6,0 3-5,-1 3-5,-1 2-3,-1 1-2,-2 1 0,-2 1-1,0 0-2,0 1-2,2-1-2,0 1-2,0 1-1,0 6-1,-2 5-1,0 4-1,-1 2-1,2-2-1,0-2 0,2-1 0,-1-2-2,-1-1 1,0 1 0,-1 0 0,-1 1-1,0 0 0,0 2-2,0 1 0,0-1 0,0-2-1,0-2 0,0-2 0,0-1 0,0-3 1,0-2 1,0-1 0,0-4-1,0-1-4,0-4-4,0-3-5,0-2-4,0-1-8,0-1-6,0 0-8</inkml:trace>
</inkml:ink>
</file>

<file path=ppt/ink/ink168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1:10:05"/>
    </inkml:context>
    <inkml:brush xml:id="br0">
      <inkml:brushProperty name="width" value="0.05544" units="cm"/>
      <inkml:brushProperty name="height" value="0.05544" units="cm"/>
      <inkml:brushProperty name="color" value="#F2395B"/>
    </inkml:brush>
  </inkml:definitions>
  <inkml:trace contextRef="#ctx0" brushRef="#br0">75179 2881 396,'-9'-13'46,"12"3"1,13 4 1,14 4 0,3 2-2,-4 2-7,-3 0-7,-5 2-6,2-1-4,5-1-2,6 0-3,7-1-3,3-1 0,2 2 0,2 0 1,2 2 0,2-1-1,2-1-2,2 0-2,2-2-2,2 1-2,3 0 0,2 2 0,4 0-2,2 1 0,-1 0 1,1 0 0,0 0 0,-6 0-1,-7 0-3,-10-1-2,-8 2-3,-5-2-2,1 1-1,-1 0-1,0 0-2,2-1 2,5 0 5,3-2 5,4 0 5,2-1 1,0 0-1,0 0-2,0 0-1,-1-1-1,-2 0 1,-2-2 1,-2 0 0,0 0 0,0 0-1,2 2-2,0 0 0,0 1-2,-2 0-2,-2 0-2,-1 0-2,-3 0-1,-2 0 0,-2 0 0,-2 0 1,-3 0 0,-3-2 1,-5 0 1,-3-1 1,-2-1 0,1 2 1,1 0 0,2 2 0,0-1-1,1-1 0,1 0-1,1-1-1,0-1 0,-1 2 0,-1 0-1,-1 2 0,-1 0 1,-1 0 1,-1 0 2,0 0 0,-2-1 2,-1 0-1,-1-2 0,-1 0 1,1 0-1,0 0-1,1 2 0,1 0 0,1 1 0,0 0 0,-1 0 0,1 0 0,-1 0 0,-1 0 0,-1 0 1,0 0-1,-1 0 2,1 0 1,2 0 1,0 0 2,1 0 0,1 0 0,1 0 0,1 0 1,0 1 1,-2 0 3,-3 2 4,-1 0 4,-3 2 0,-2 4-2,-4 2-4,-2 3-2,-2 2-3,0 2-1,0 0-1,0 1-1,-1 1-1,-1 1 0,0 1-1,-1 1 1,-1 1 0,0 1 0,0 1 1,0 1-1,1-1 1,0 0-1,2-1 0,0-1 0,1 0 0,0 2-1,0 3 2,0 1-1,0 1 0,0-1-1,0-1-2,0-1 0,0 0 0,0 3-1,0 1 0,0 2 1,0 0-1,0-1-1,0-3 0,0-1-1,0-1 1,0 0 0,0 2 0,0 1 1,0-2 0,0 0 1,0-3-1,0-1 1,0-2 0,0 1 0,0-1 0,0 1 0,0-2 0,0-1 1,0-3-1,0-1 0,0-1-1,0 1 0,0 2 0,0 0-2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2:16:33"/>
    </inkml:context>
    <inkml:brush xml:id="br0">
      <inkml:brushProperty name="width" value="0.05641" units="cm"/>
      <inkml:brushProperty name="height" value="0.05641" units="cm"/>
      <inkml:brushProperty name="color" value="#F2395B"/>
    </inkml:brush>
  </inkml:definitions>
  <inkml:trace contextRef="#ctx0" brushRef="#br0">73005 41871 389,'7'-57'11,"-2"14"0,-2 12 0,-2 13 2,-1 7 1,0 0 0,0 2 3,0 1 0,0 2 6,2 4 9,0 4 8,2 4 9,-1 4 2,-1 3-5,0 5-6,-1 4-6,-1 4-3,0 6-2,0 6-2,0 7-2,0 4-3,0 5-4,0 5-2,0 6-5,-3 5-4,-2 6-6,-5 8-5,-4 7-7,0 0-6,0-3-9,0-4-7,2-3-8,1-6-4,1-6-1,0-5-1,2-6 1,-1-6 2,1-2 5,-2-6 6,-1-2 7,0-6 4,4-8 4,2-6 5,4-6 4</inkml:trace>
</inkml:ink>
</file>

<file path=ppt/ink/ink169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1:10:08"/>
    </inkml:context>
    <inkml:brush xml:id="br0">
      <inkml:brushProperty name="width" value="0.03696" units="cm"/>
      <inkml:brushProperty name="height" value="0.03696" units="cm"/>
      <inkml:brushProperty name="color" value="#F2395B"/>
    </inkml:brush>
  </inkml:definitions>
  <inkml:trace contextRef="#ctx0" brushRef="#br0">9362 18716 595,'-8'9'150,"3"3"-39,0 3-37,0 4-39,1 1-20,-2 0-5,0 2-4,-1 1-4,0 0-2,2 1 0,2-1 1,2 1-1,1-2 0,0-4-1,0-2-3,0-2-2,1-3-3,4-1-5,2-1-6,4 0-6,0-4 1,1-2 4,-1-6 6,1-2 4,0-5 4,1-4 1,1-4 2,2-3 1,-1-2 1,-1-2 0,-2-1 1,1-1-1,-2 0 3,-2 3 4,-3 1 4,-1 3 5,-2 2 2,-4 2 3,-2 1 2,-3 2 2,-3 2-4,0 2-13,-2 3-11,0 1-13,0 1-8,0 2-7,-1 0-6,0 2-6,1 1-2,0 2 3,2 2 2,1 2 4,0 0 4,2-1 4,0 0 5,2-2 4</inkml:trace>
</inkml:ink>
</file>

<file path=ppt/ink/ink169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1:10:08"/>
    </inkml:context>
    <inkml:brush xml:id="br0">
      <inkml:brushProperty name="width" value="0.03927" units="cm"/>
      <inkml:brushProperty name="height" value="0.03927" units="cm"/>
      <inkml:brushProperty name="color" value="#F2395B"/>
    </inkml:brush>
  </inkml:definitions>
  <inkml:trace contextRef="#ctx0" brushRef="#br0">10350 19100 560,'1'14'113,"2"-3"-25,2-2-24,2-4-25,1 1-13,-1 2-2,1 2-4,0 4-1,-1 2-5,-2-2-3,1-1-6,-1-1-3,-2 0-2,1 0 2,0-1 3,0 0 2,1 0-9,0 0-23,1-2-22,2 0-23</inkml:trace>
</inkml:ink>
</file>

<file path=ppt/ink/ink169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1:10:08"/>
    </inkml:context>
    <inkml:brush xml:id="br0">
      <inkml:brushProperty name="width" value="0.04738" units="cm"/>
      <inkml:brushProperty name="height" value="0.04738" units="cm"/>
      <inkml:brushProperty name="color" value="#F2395B"/>
    </inkml:brush>
  </inkml:definitions>
  <inkml:trace contextRef="#ctx0" brushRef="#br0">11300 18305 464,'8'-14'30,"0"5"-4,0 3-3,-1 4-3,3 1-1,6 0 3,4-2 2,5 0 2,0 0 1,0 2-1,-2 2-2,-3 2-1,-1 2-2,-3 4-3,-1 2-4,-2 3-2,-2 3-2,-2 1-2,-3 3-1,0 2-1,-4 1-1,-3 2 0,-2 2 0,-3 3 0,-4 0-2,-2 0-6,-3 1-5,-3-1-5,-1-1-3,0-1-1,2-4-1,1 0-1,0-3 1,1-3 2,0-3 3,-1-3 2,1-2 2,1 0 3,1-2 2,0 0 2,4-3 7,4-3 14,6-2 13,4-4 14,5-1 2,2-2-9,3 0-8,3-1-8,3-1-6,0 2-3,4 1-3,2 0-3,-1 1-3,0 1-4,-1-1-2,0 0-4,-2 0-5,-1 2-6,-2 0-5,0 2-6,-1 0-12,-1 2-18,-1 0-18,0 2-17</inkml:trace>
</inkml:ink>
</file>

<file path=ppt/ink/ink169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1:10:09"/>
    </inkml:context>
    <inkml:brush xml:id="br0">
      <inkml:brushProperty name="width" value="0.04244" units="cm"/>
      <inkml:brushProperty name="height" value="0.04244" units="cm"/>
      <inkml:brushProperty name="color" value="#F2395B"/>
    </inkml:brush>
  </inkml:definitions>
  <inkml:trace contextRef="#ctx0" brushRef="#br0">17147 18578 518,'-8'23'167,"2"-1"-42,1-1-42,1-1-41,-1 0-22,2 1-5,-1 1-2,0 1-4,0 0-4,2 2-2,0 1-4,2 1-4,0-2-1,0-3-1,0-5-2,0-3 0,1-4-1,4-4-1,2-4-2,4-4 0,1-4 0,1-4 3,1-4 3,1-3 2,-1-3 2,0-1 2,0-1 0,-2-1 2,-2-1 0,-2 1 0,-4 0 1,-2 0 1,-2 0-1,0 3 1,0 1 0,0 3 1,-1 0-2,-1 2 1,0 1-2,-1 1 0,-3 2-9,-4 4-15,-4 4-16,-3 4-16,-1 3-7,6 0 3,1 1 3,6 2 3</inkml:trace>
</inkml:ink>
</file>

<file path=ppt/ink/ink169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1:10:09"/>
    </inkml:context>
    <inkml:brush xml:id="br0">
      <inkml:brushProperty name="width" value="0.04091" units="cm"/>
      <inkml:brushProperty name="height" value="0.04091" units="cm"/>
      <inkml:brushProperty name="color" value="#F2395B"/>
    </inkml:brush>
  </inkml:definitions>
  <inkml:trace contextRef="#ctx0" brushRef="#br0">17950 19150 537,'9'14'78,"1"-1"-5,3-2-6,2-2-6,-1-1-6,-1 0-11,-3 0-10,-1-1-10,-1 0-8,0 1-7,0 0-8,-1 0-6,1 0-12,0 3-16,0 2-15,0 2-15</inkml:trace>
</inkml:ink>
</file>

<file path=ppt/ink/ink169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1:10:10"/>
    </inkml:context>
    <inkml:brush xml:id="br0">
      <inkml:brushProperty name="width" value="0.05156" units="cm"/>
      <inkml:brushProperty name="height" value="0.05156" units="cm"/>
      <inkml:brushProperty name="color" value="#F2395B"/>
    </inkml:brush>
  </inkml:definitions>
  <inkml:trace contextRef="#ctx0" brushRef="#br0">19519 17489 426,'-8'-5'141,"2"6"-28,0 6-29,2 6-27,-1 3-18,0 3-7,-1 2-6,-1 1-8,-2 3-3,0 5-2,-2 3-2,1 4-1,-2 2-3,-1 0-2,-2 0-3,0 0-2,1 0-1,1 1-3,2-1 0,2 0-1,2-1-1,1-2 0,0-2 1,2-2-1,0-2 1,2-3-1,0-3-1,2-3 0,2-3-3,6-3-8,4-2-7,5-4-6,3-5-2,-1-8 5,1-8 4,0-7 5,-2-6 4,2 0 3,-1-1 4,1 0 3,-2-1 2,-3 1 4,-2 2 3,-4 0 3,-2 2 2,-2 2 4,-3 4 3,0 3 3,-4 2 1,-2 1 0,-4 0 1,-2 2 0,-2 1-6,-2 2-9,0 2-10,-1 2-11,-2 3-8,-3 2-8,-2 4-8,-4 2-8,0 1-4,5 1-3,3 0-2,5 0-2</inkml:trace>
</inkml:ink>
</file>

<file path=ppt/ink/ink169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1:10:14"/>
    </inkml:context>
    <inkml:brush xml:id="br0">
      <inkml:brushProperty name="width" value="0.05" units="cm"/>
      <inkml:brushProperty name="height" value="0.05" units="cm"/>
      <inkml:brushProperty name="color" value="#F2395B"/>
    </inkml:brush>
  </inkml:definitions>
  <inkml:trace contextRef="#ctx0" brushRef="#br0">27050 25550 333,'49'20'167,"16"14"-1,15 14 1,17 16 0</inkml:trace>
</inkml:ink>
</file>

<file path=ppt/ink/ink169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1:10:16"/>
    </inkml:context>
    <inkml:brush xml:id="br0">
      <inkml:brushProperty name="width" value="0.05" units="cm"/>
      <inkml:brushProperty name="height" value="0.05" units="cm"/>
      <inkml:brushProperty name="color" value="#00BFF3"/>
    </inkml:brush>
  </inkml:definitions>
  <inkml:trace contextRef="#ctx0" brushRef="#br0">68825 11025 333,'49'20'167,"16"14"-1,15 14 1,17 16 0</inkml:trace>
</inkml:ink>
</file>

<file path=ppt/ink/ink169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1:10:18"/>
    </inkml:context>
    <inkml:brush xml:id="br0">
      <inkml:brushProperty name="width" value="0.0476" units="cm"/>
      <inkml:brushProperty name="height" value="0.0476" units="cm"/>
      <inkml:brushProperty name="color" value="#00BFF3"/>
    </inkml:brush>
  </inkml:definitions>
  <inkml:trace contextRef="#ctx0" brushRef="#br0">27543 25584 462,'-8'8'149,"1"3"-35,0 2-35,-1 2-35,0 1-19,0 1-3,0 1-2,0 1-4,1 1-2,1-1-1,0 0-1,2 0-2,0 1-1,2 1-3,0 1-3,2 2-1,0-2-3,0 0 0,0-1-1,0 0-1,0-3 0,0-1 0,0-2-1,0-3 1,2-1-2,6-2-3,4-2-2,5-2-3,2-4 0,-1-6 1,-1-6 2,-1-6 1,1-3 2,1-3 0,3-1 1,1-3-1,1-1 2,-1-1 0,-2 0 0,1-2 1,-4 0 1,-3 0 1,-4 0 1,-4 0 1,-3 1 2,-1 5 0,0 3 3,-1 5 0,-2 1 2,-1 2 2,0 1 2,-1 1 1,-2 0 0,0 2-1,-1 1-1,-2 1-1,-1 0-2,-3 2-3,-4 0-3,-1 2-2,-1 1-6,1 2-7,2 2-6,3 2-8,0 3-4,0 4-2,0 3-1,0 5-2,1 1 0,1-1 2,0-1 2,2 0 1,1-3 0,1-1-3,1-3-1,1 0-3</inkml:trace>
</inkml:ink>
</file>

<file path=ppt/ink/ink169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1:10:18"/>
    </inkml:context>
    <inkml:brush xml:id="br0">
      <inkml:brushProperty name="width" value="0.04182" units="cm"/>
      <inkml:brushProperty name="height" value="0.04182" units="cm"/>
      <inkml:brushProperty name="color" value="#00BFF3"/>
    </inkml:brush>
  </inkml:definitions>
  <inkml:trace contextRef="#ctx0" brushRef="#br0">29005 26400 526,'-13'1'99,"6"4"-14,6 2-15,6 4-14,3 0-11,0 1-7,0-1-7,-2 1-8,2-1-7,0 1-7,0 0-8,0 0-6,0-1-6,-1 1-7,1 0-4,-1-1-7,0 0-10,0 1-14,-2 0-16,0 0-14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2:13:38"/>
    </inkml:context>
    <inkml:brush xml:id="br0">
      <inkml:brushProperty name="width" value="0.04157" units="cm"/>
      <inkml:brushProperty name="height" value="0.04157" units="cm"/>
      <inkml:brushProperty name="color" value="#00BFF3"/>
    </inkml:brush>
  </inkml:definitions>
  <inkml:trace contextRef="#ctx0" brushRef="#br0">76881 11155 529,'0'-21'21,"0"3"5,0 4 6,0 4 6,-3 7 5,-4 8 2,-6 9 3,-3 10 4,-5 4-4,0 2-9,-1 3-10,-1 1-10,-1 2-6,-3 0-4,-1 2-3,-1 1-3,-2-3-6,3-1-5,1-3-6,3-3-6,2-3-3,3-1 0,3-3 1,3-1 0,1-3-1,2-3-2,0-3-1,2-2-3,2-5-3,2-4-3,4-6-3,3-4-3,2-4 1,5-3 7,4-4 6,4-1 7,0-2 4,-1 4 5,-3 3 4,-1 3 5,-1 2 1,0 2 0,-1 2 0,1 3-1,-1 1 9,-1 3 17,0 4 19,-2 3 17,-1 2 5,-2 3-8,-2 3-9,-2 3-8,-1 3-6,0 1-3,0 3-3,0 1-2,-1 3-4,0 3-2,-2 3-4,0 3-3,-2 5-6,0 9-7,-1 10-7,-1 8-8,-1 1-8,2-8-7,1-6-8,0-6-6,0-7-4,0-2 0,-1-5 1,-1-4 2,-1-4 1,2-7 3,1-5 4,0-6 4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2:16:34"/>
    </inkml:context>
    <inkml:brush xml:id="br0">
      <inkml:brushProperty name="width" value="0.04334" units="cm"/>
      <inkml:brushProperty name="height" value="0.04334" units="cm"/>
      <inkml:brushProperty name="color" value="#F2395B"/>
    </inkml:brush>
  </inkml:definitions>
  <inkml:trace contextRef="#ctx0" brushRef="#br0">73792 43391 507,'9'-16'7,"3"2"12,4 1 13,2 1 13,1 2 4,1 4-8,0 4-5,-1 4-8,-1 3-4,-3 2-6,-3 2-4,-2 2-5,-4 2-5,-3 3-3,-2 3-5,-4 3-4,-3 3-2,-5 1 1,-5 2-1,-6 2 1,0 0 1,0-3-1,1-4 0,1-1 1,1-4 0,2 1 0,3-2 2,1-1 1,3-1 4,4-3 6,4-1 6,4-2 6,4-2 3,4-2 1,4-2-1,4-2-1,1-1 1,1 0-2,-1 0-1,1 0-1,-2 0 0,-2 2-1,-1 0 1,-2 2-1,-2 1-2,-2 5-4,-3 4-2,-1 4-4,-4 1-5,-6 1-4,-5-2-5,-7 2-4,-5 0-6,-2-1-6,-6 1-7,-3-1-6,-1-1-2,5-2 3,3-4 3,6-3 2,1-1 0,2 0-5,3 0-3,1 0-5</inkml:trace>
</inkml:ink>
</file>

<file path=ppt/ink/ink170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1:10:18"/>
    </inkml:context>
    <inkml:brush xml:id="br0">
      <inkml:brushProperty name="width" value="0.05209" units="cm"/>
      <inkml:brushProperty name="height" value="0.05209" units="cm"/>
      <inkml:brushProperty name="color" value="#00BFF3"/>
    </inkml:brush>
  </inkml:definitions>
  <inkml:trace contextRef="#ctx0" brushRef="#br0">30383 24472 422,'6'-7'5,"-1"-1"10,-2 0 11,-2 0 10,-2 4 9,-2 8 8,-2 8 8,-1 7 8,-4 8-3,-4 5-13,-3 6-14,-4 6-14,-2 3-8,1 0-5,1 0-4,1-1-4,1-1-3,2-4-1,3-4 0,1-3-2,2-4 0,0-4 1,2-2 0,1-2 0,2-4-1,4-1 0,4-3-1,4-1 0,5-3 1,9-2 3,8-4 5,7-2 4,4-2 1,-2 0-1,0 0 0,-2 0-1,-1-1-4,-2-1-9,-1 0-6,-3-1-9,-2-1-3,-3 0 0,-3 0 0,-2 0 0</inkml:trace>
</inkml:ink>
</file>

<file path=ppt/ink/ink170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1:10:19"/>
    </inkml:context>
    <inkml:brush xml:id="br0">
      <inkml:brushProperty name="width" value="0.0557" units="cm"/>
      <inkml:brushProperty name="height" value="0.0557" units="cm"/>
      <inkml:brushProperty name="color" value="#00BFF3"/>
    </inkml:brush>
  </inkml:definitions>
  <inkml:trace contextRef="#ctx0" brushRef="#br0">31024 24841 395,'-15'-4'54,"4"8"7,4 8 7,1 7 8,2 8-3,1 7-10,-2 7-11,2 6-12,-2 6-7,0 2-5,-2 2-4,0 4-5,-1 4-7,1 6-11,0 3-10,-1 6-11,1 4-4,2 3 4,2 2 2,2 3 4,1-6-12,0-15-25,0-16-25,0-16-25</inkml:trace>
</inkml:ink>
</file>

<file path=ppt/ink/ink170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1:10:19"/>
    </inkml:context>
    <inkml:brush xml:id="br0">
      <inkml:brushProperty name="width" value="0.05239" units="cm"/>
      <inkml:brushProperty name="height" value="0.05239" units="cm"/>
      <inkml:brushProperty name="color" value="#00BFF3"/>
    </inkml:brush>
  </inkml:definitions>
  <inkml:trace contextRef="#ctx0" brushRef="#br0">38479 25168 419,'6'-7'7,"-2"-1"13,-1 0 13,-2 0 12,-1 3 7,0 6-3,0 6-3,0 6-2,-1 5-4,-2 7-3,-1 5-4,-2 6-4,-3 4-3,0 1-3,-2-1-3,0 3-2,0-2-2,2-4-3,3-4-2,1-3-2,1-4-3,2-3-3,0-3-2,2-3-4,5-5-6,9-6-8,11-8-7,10-6-9,2-8-3,-1-7 5,-2-9 2,-1-7 4,-4-4 3,-4 0 2,-4 0 2,-3 0 2,-4 1 2,-2-1 3,-4-1 2,-3 2 2,-2 1 3,-4 5 1,-2 5 1,-3 5 1,-3 5 1,0 5 3,-2 5 1,0 5 2,-2 3-2,-1 3-5,-2 4-4,-2 2-5,-3 5-5,0 6-5,-1 5-6,-1 7-5,1 0-1,5-6 5,3-4 3,4-4 5,4-4 1,-1 1-1,2 0-3,1 0-1</inkml:trace>
</inkml:ink>
</file>

<file path=ppt/ink/ink170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1:10:20"/>
    </inkml:context>
    <inkml:brush xml:id="br0">
      <inkml:brushProperty name="width" value="0.03917" units="cm"/>
      <inkml:brushProperty name="height" value="0.03917" units="cm"/>
      <inkml:brushProperty name="color" value="#00BFF3"/>
    </inkml:brush>
  </inkml:definitions>
  <inkml:trace contextRef="#ctx0" brushRef="#br0">40050 26200 561,'9'23'182,"2"-1"-49,1-1-49,2-1-50,1-2-29,0 0-9,-2-1-11,-1 0-9,-2-3-14,1-1-16,-2-2-16,0-2-16</inkml:trace>
</inkml:ink>
</file>

<file path=ppt/ink/ink170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1:10:20"/>
    </inkml:context>
    <inkml:brush xml:id="br0">
      <inkml:brushProperty name="width" value="0.05392" units="cm"/>
      <inkml:brushProperty name="height" value="0.05392" units="cm"/>
      <inkml:brushProperty name="color" value="#00BFF3"/>
    </inkml:brush>
  </inkml:definitions>
  <inkml:trace contextRef="#ctx0" brushRef="#br0">41295 24050 407,'-8'11'165,"-2"5"-36,0 7-37,-1 5-36,-1 5-21,-1 5-5,-1 3-7,-1 4-5,-1 1-5,-1 0-2,-1-3-3,-1 1-2,0-3-3,1-4 0,0-4-3,2-3 0,2-4-1,3-3 0,3-3 0,2-3-1,5-3-2,6-1-3,6-2-5,6-2-3,4-2-1,2-2 1,4-3 1,3 0 2,2-4 1,-1 0 0,-1-3 2,2-2 1,-2 0-2,-2 2-2,-2 2-4,-1 2-4,-3 1-2,-3 0-3,-3 0-3,-2 0-3</inkml:trace>
</inkml:ink>
</file>

<file path=ppt/ink/ink170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1:10:20"/>
    </inkml:context>
    <inkml:brush xml:id="br0">
      <inkml:brushProperty name="width" value="0.06116" units="cm"/>
      <inkml:brushProperty name="height" value="0.06116" units="cm"/>
      <inkml:brushProperty name="color" value="#00BFF3"/>
    </inkml:brush>
  </inkml:definitions>
  <inkml:trace contextRef="#ctx0" brushRef="#br0">41834 24561 359,'-8'-16'41,"0"14"21,0 15 19,0 15 20,0 9 1,1 5-20,-1 3-20,1 4-19,-1 3-14,0 3-8,0 3-9,0 3-7,0 4-10,-1 3-9,-2 5-9,0 3-10,-1 5-9,-2 6-9,0 6-9,0 5-9,-1-4-2,2-17 3,3-17 5,1-16 4</inkml:trace>
</inkml:ink>
</file>

<file path=ppt/ink/ink170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1:11:04"/>
    </inkml:context>
    <inkml:brush xml:id="br0">
      <inkml:brushProperty name="width" value="0.04222" units="cm"/>
      <inkml:brushProperty name="height" value="0.04222" units="cm"/>
      <inkml:brushProperty name="color" value="#00BFF3"/>
    </inkml:brush>
  </inkml:definitions>
  <inkml:trace contextRef="#ctx0" brushRef="#br0">3128 33973 521,'-1'-36'13,"0"7"1,-2 7 0,0 7 1,-1 4 1,0 1-1,0 0 1,1 2-1,-2 0 2,-2 0 0,-2 0 2,-2 1 1,-1-1 0,1 2-2,-1 1-2,0 0-3,0 2-1,-2 0 0,0 2-2,-1 0 0,-2 2-1,-1 0-3,-3 2-1,-1 0-2,-2 1-2,1 0-1,-1 0 0,1 0-2,-3 1 0,-5 5 0,-5 4-1,-5 4 0,0 2 1,2 1 2,3 1 1,4 1 1,0 1 2,1 3-1,0 1 0,0 3-1,1 2 1,1 6 0,3 5 1,1 4-1,3 5 1,1 4-2,2 3-2,3 5-1,0 2 0,1 3 0,-1 1 1,0 3 1,1 3-1,1 5 1,0 4-1,2 6 1,1 0-1,1-2 0,0-4 0,2-2-1,0-2 1,0-3 1,1-2 0,-1-1 1,1-1 0,2 0 0,2 2-1,2 1 0,1-1 0,0-3-2,0-3-1,0-3-1,0-2-1,0-3 0,0-2-1,0-1 1,0 0-1,0 5 1,0 3 0,0 5 1,0 1 1,0-1 1,0-1 2,0-1 1,0-2 1,2-1 0,0-3 0,2-1-1,1-1 0,1 1 0,3 2 0,2 0 0,1 1 0,2 3 1,0 1 1,1 3 1,0-2 1,-1-3 1,-1-5 0,0-3 1,-1-3 0,0-1 1,-1 0-1,1-2 1,0-1-1,1 0 0,2-2-1,0 0-1,1-3 1,1-3-1,1-2 0,1-3 0,0-4-1,-1-4-2,0-4-2,-2-3-2,0-2-1,0 1-3,2 1-1,2 1-1,-1 0-1,1-1 2,-1-1 3,1-1 2,-1-1 0,1-1 2,0-2-1,-1 1 0,1-3 2,0-1-1,-1-2 2,1-2 0,-1-3 1,1-1 0,0-2-1,-1-2 1,1-2-1,1-1-1,1 0 0,2-1-1,-1-4-1,1-6 1,-1-6 0,1-5 0,-1-7 0,3-5 0,0-6-1,1-6 1,-1-6-1,-2-4 1,-1-6-1,-2-3 0,-2-8 1,1-5-1,-1-8 0,1-7 1,-1-2-1,-1 0 0,-2 2-2,1 0 1,-3-1-1,-1-4-1,-2-4 1,-2-3 0,-3-3 0,-1 0-2,-2 0 0,-2 1-2,0-5 1,2-8-1,2-7 0,2-8 1,2-2 0,3 6 1,4 4 1,2 6 1,2 1 2,1 1 0,1-1 2,1 1 1,1 2 1,-1 6 0,1 7 0,-1 5 0,-1 4 0,-5 2-1,-3 2 0,-4 2 0,-3 2 0,-2 3-1,-3 3 0,0 3 0,-5 2 0,-4 0 0,-6-1-2,-4 1 0,-2-1 0,-1 1 1,1-1 0,-1 1 0,-1 2 1,-1 7 0,-3 5 1,-1 6-1,-2 5 1,-1 4-2,-1 4 1,-1 4-2,-1 2 0,-2 2-1,-2 0-1,-2 1-1,-1 2-1,2 3-1,0 3-2,1 3 0,1 4 0,0 5-1,-1 4 1,1 6-1,-1 4 1,-1 6 1,0 4 0,-2 5 1,0 5-3,2 7-6,0 5-6,1 6-5,2 8-5,3 10-3,3 10-4,4 9-2,2 1-3,4-9-2,5-9 0,3-8-2</inkml:trace>
</inkml:ink>
</file>

<file path=ppt/ink/ink170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1:11:17"/>
    </inkml:context>
    <inkml:brush xml:id="br0">
      <inkml:brushProperty name="width" value="0.03933" units="cm"/>
      <inkml:brushProperty name="height" value="0.03933" units="cm"/>
      <inkml:brushProperty name="color" value="#00BFF3"/>
    </inkml:brush>
  </inkml:definitions>
  <inkml:trace contextRef="#ctx0" brushRef="#br0">97370 2287 559,'-16'-6'97,"0"6"-16,1 4-17,-1 6-16,-1 4-12,-3 7-5,-4 5-6,-1 7-6,-4 6-4,-2 8-4,-4 7-3,-3 9-3,-2 2-4,0-1-5,-2-2-4,0-3-5,0-2-4,3-7-3,4-3-5,3-6-3,2-5-1,5-5 2,3-7 0,4-5 3,5-7-3,3-6-4,4-8-4,4-6-5,3-4 0,2 0 3,2 1 4,2-1 4</inkml:trace>
</inkml:ink>
</file>

<file path=ppt/ink/ink170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1:11:18"/>
    </inkml:context>
    <inkml:brush xml:id="br0">
      <inkml:brushProperty name="width" value="0.04227" units="cm"/>
      <inkml:brushProperty name="height" value="0.04227" units="cm"/>
      <inkml:brushProperty name="color" value="#00BFF3"/>
    </inkml:brush>
  </inkml:definitions>
  <inkml:trace contextRef="#ctx0" brushRef="#br0">97095 2662 520,'-7'-36'6,"0"8"5,2 6 5,1 7 5,2 8 8,5 11 11,6 12 12,4 10 11,4 6 1,1 4-11,3 3-11,1 2-10,1 3-10,3 2-5,0 2-8,1 2-6,-1-3-5,-2-7-3,-1-6-1,-2-7-3,-4-5-7,0-3-14,-2-3-12,-3-3-14,-1-3-6,0-2-1,-2-4 0,0-2 0</inkml:trace>
</inkml:ink>
</file>

<file path=ppt/ink/ink170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1:11:18"/>
    </inkml:context>
    <inkml:brush xml:id="br0">
      <inkml:brushProperty name="width" value="0.04382" units="cm"/>
      <inkml:brushProperty name="height" value="0.04382" units="cm"/>
      <inkml:brushProperty name="color" value="#00BFF3"/>
    </inkml:brush>
  </inkml:definitions>
  <inkml:trace contextRef="#ctx0" brushRef="#br0">98935 1940 502,'7'-15'6,"-2"3"12,-2 1 14,-2 2 11,-1 6 8,2 10 0,-1 10 3,3 9 0,0 6-3,0 3-11,0 1-10,0 2-9,-1 1-8,1 0-3,0 0-3,0 0-3,1-1-2,2 0 0,2-1 1,2-1 0,0-3-1,1-4-2,0-3-1,0-5-3,-1-1 0,-1 0-2,0-1 0,-2 1-1,-1-2 0,-2-1 1,-3-2 1,0-3 0,-4 1 1,-2 2 0,-4 1 0,-2 2-1,-2 1 1,-2-3-2,0-1 0,-1-2-1,-3-1-3,-5 1-5,-5 1-4,-4 2-5,-5-1-3,-4 1-4,-4 0-2,-4-1-3,-2 0-1,0-1 2,0 0 0,1-2 2,4-2 2,11-2 1,11-4 1,11-2 3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2:16:34"/>
    </inkml:context>
    <inkml:brush xml:id="br0">
      <inkml:brushProperty name="width" value="0.04477" units="cm"/>
      <inkml:brushProperty name="height" value="0.04477" units="cm"/>
      <inkml:brushProperty name="color" value="#F2395B"/>
    </inkml:brush>
  </inkml:definitions>
  <inkml:trace contextRef="#ctx0" brushRef="#br0">75695 42861 491,'-16'-16'50,"0"14"6,2 15 6,-2 15 6,0 9-2,2 2-9,1 4-11,1 3-8,1 2-10,1 1-7,1 2-9,1 3-7,0-2-9,2-6-6,0-6-7,2-6-7,1-4-9,2-5-11,2-3-10,2-5-10,2-3-2,2-4 5,2-5 5,1-2 5</inkml:trace>
</inkml:ink>
</file>

<file path=ppt/ink/ink171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1:11:18"/>
    </inkml:context>
    <inkml:brush xml:id="br0">
      <inkml:brushProperty name="width" value="0.0359" units="cm"/>
      <inkml:brushProperty name="height" value="0.0359" units="cm"/>
      <inkml:brushProperty name="color" value="#00BFF3"/>
    </inkml:brush>
  </inkml:definitions>
  <inkml:trace contextRef="#ctx0" brushRef="#br0">100300 2162 612,'9'-8'4,"1"0"5,3 0 7,2 1 7,1 0 4,-1 1 2,1 0 3,0 2 2,1 0 1,5 2 0,3 0 1,5 2 0,1 0-4,2 0-10,0 0-9,2 0-8,0 0-8,-2 0-4,0 0-3,-1 0-5,-3 0-11,-7 2-20,-5 0-19,-6 2-19</inkml:trace>
</inkml:ink>
</file>

<file path=ppt/ink/ink171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1:11:20"/>
    </inkml:context>
    <inkml:brush xml:id="br0">
      <inkml:brushProperty name="width" value="0.0292" units="cm"/>
      <inkml:brushProperty name="height" value="0.0292" units="cm"/>
      <inkml:brushProperty name="color" value="#F2395B"/>
    </inkml:brush>
  </inkml:definitions>
  <inkml:trace contextRef="#ctx0" brushRef="#br0">68556 12417 753,'2'-18'11,"-12"-2"21,-12-3 21,-11-1 22,-1 0-14,6 10-46,9 9-49,7 8-47</inkml:trace>
</inkml:ink>
</file>

<file path=ppt/ink/ink171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1:11:23"/>
    </inkml:context>
    <inkml:brush xml:id="br0">
      <inkml:brushProperty name="width" value="0.022" units="cm"/>
      <inkml:brushProperty name="height" value="0.022" units="cm"/>
      <inkml:brushProperty name="color" value="#6ADCAB"/>
    </inkml:brush>
  </inkml:definitions>
  <inkml:trace contextRef="#ctx0" brushRef="#br0">61000 10400 999,'20'7'-6,"-8"-1"-12,-5-1-12,-8 0-12</inkml:trace>
</inkml:ink>
</file>

<file path=ppt/ink/ink171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1:11:25"/>
    </inkml:context>
    <inkml:brush xml:id="br0">
      <inkml:brushProperty name="width" value="0.06333" units="cm"/>
      <inkml:brushProperty name="height" value="0.06333" units="cm"/>
      <inkml:brushProperty name="color" value="#6ADCAB"/>
    </inkml:brush>
  </inkml:definitions>
  <inkml:trace contextRef="#ctx0" brushRef="#br0">10209 23753 347,'0'-43'20,"2"11"10,0 10 9,2 9 9,-1 10 5,-2 10 0,-2 9-1,-2 11-2,-2 4-2,0 1-5,-1-1-5,-2 0-6,1 0-4,0-1-5,2-1-5,1-1-4,-1 0-2,1 1-3,-3-1-1,0 3-1,0 1-1,0-1 0,2 0 0,1 1 0,-1-3-2,2-2-7,-1-3-4,0-3-7,0-1-4,2 0-4,0-1-3,2 1-5</inkml:trace>
</inkml:ink>
</file>

<file path=ppt/ink/ink171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1:11:26"/>
    </inkml:context>
    <inkml:brush xml:id="br0">
      <inkml:brushProperty name="width" value="0.06394" units="cm"/>
      <inkml:brushProperty name="height" value="0.06394" units="cm"/>
      <inkml:brushProperty name="color" value="#6ADCAB"/>
    </inkml:brush>
  </inkml:definitions>
  <inkml:trace contextRef="#ctx0" brushRef="#br0">18481 23113 344,'30'-22'56,"-1"6"4,-3 5 4,-1 5 4,-3 2-4,-1 2-10,-2 0-10,-3 2-11,-2 1-8,-1 4-4,-3 2-3,0 4-5,-3 2-4,-1 5-2,-1 3-2,0 5-3,-4 2-4,-4 1-3,-5 0-3,-5 2-4,-4 1-3,-2 0 0,-2 2-1,0 1-2,-3-1 0,-1-2 1,-1-2 0,-1-1 1,2-4 1,3-3 2,4-4 3,5-5 3,5-3 7,8-2 13,8-4 12,8-2 14,5-3 2,2 0-7,4-2-6,3 0-7,1 0-5,-3 0-3,-3 1-2,0 2-3,-2 1-1,-1 2-2,-1 2 0,-1 2-1,-1 2-1,-2 3 1,-3 4 0,-1 2-1,-2 1 1,-2 1 0,-3-1-1,-1 1 0,-2 0 0,-4 1 0,-2 1 0,-3 1 0,-5 2-1,-4 0 0,-5 4 0,-5 1-1,-3 1-2,-1-2-3,-1 0-2,0-1-4,0-2-3,3-3-4,4-3-5,2-2-4</inkml:trace>
</inkml:ink>
</file>

<file path=ppt/ink/ink171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1:11:27"/>
    </inkml:context>
    <inkml:brush xml:id="br0">
      <inkml:brushProperty name="width" value="0.05317" units="cm"/>
      <inkml:brushProperty name="height" value="0.05317" units="cm"/>
      <inkml:brushProperty name="color" value="#6ADCAB"/>
    </inkml:brush>
  </inkml:definitions>
  <inkml:trace contextRef="#ctx0" brushRef="#br0">29614 22153 413,'-9'-5'74,"-2"6"-8,-2 6-8,0 5-6,-2 5-8,1 2-5,0 1-6,2 3-7,1 0-3,2 1-1,2-1-2,3 1 0,0-1-1,0-1-2,0-1-2,0-1-1,1-2-1,2 0-3,2-1-2,2 0-2,2-2-2,2-1-1,1-1-2,3-1-2,2-1-2,2-2-1,1-2-2,3-2-2,1-2-1,-2-1-1,2 0 0,0-1-1,-1-3-1,1-2 2,-1-4 0,1-2 1,0-3 1,1-1-2,1-3 0,1-2-2,-1-2 2,-2-3 0,-1-3 1,-2-1 2,-3-5 1,-1-1 1,-2-3 1,-2 0 1,-4-2 3,-2 3 3,-6 2 2,-2 1 4,-4 4 2,-2 2 0,-2 4 0,-1 2 1,-2 2 0,0 4-1,1 3 0,0 3 0,-1 2-2,-2 2-3,0 2-4,-1 2-4,-1 4-3,-1 6-2,-1 5-2,-1 7-2,0 3-2,1 3 1,1 1 1,2 3 0,0-1-5,2 1-14,3 1-13,1-1-12,2-2-6,2-5 2,2-5 3,3-5 2</inkml:trace>
</inkml:ink>
</file>

<file path=ppt/ink/ink171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1:11:28"/>
    </inkml:context>
    <inkml:brush xml:id="br0">
      <inkml:brushProperty name="width" value="0.05274" units="cm"/>
      <inkml:brushProperty name="height" value="0.05274" units="cm"/>
      <inkml:brushProperty name="color" value="#6ADCAB"/>
    </inkml:brush>
  </inkml:definitions>
  <inkml:trace contextRef="#ctx0" brushRef="#br0">39325 20934 417,'-22'2'91,"3"4"-9,3 4-8,3 3-9,2 4-9,0 2-9,2 1-9,1 3-10,1 0-6,2-1-4,2-1-2,2-1-3,1 0-3,2-1-1,0 0-3,2 0-2,1 0-2,6-1-1,2 0-1,5-2-1,2-2-1,3-1 0,1-2-1,3-2 0,0-2-2,1-2-1,-1-3-2,1 0-1,0-4-2,1-2 1,-1-4 1,3-2-1,-1-3 2,-3-1 0,-3-3 1,-3-2 2,0-5 0,1-9 1,3-7 0,1-10 0,-1-3 1,-5 6 1,-4 4 2,-6 5 0,-3 4 1,-2 2 0,-3 2 0,0 2 0,-5 2 2,-2 5 6,-5 3 5,-4 5 5,-3 2 2,-1 4-2,-3 2-3,-1 4-1,-3 2-7,-3 4-8,-3 2-8,-3 4-9,-3 3-12,-2 5-16,-3 5-16,-3 5-15,2-1-5,9-6 8,9-6 6,9-5 8</inkml:trace>
</inkml:ink>
</file>

<file path=ppt/ink/ink171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1:11:40"/>
    </inkml:context>
    <inkml:brush xml:id="br0">
      <inkml:brushProperty name="width" value="0.02545" units="cm"/>
      <inkml:brushProperty name="height" value="0.02545" units="cm"/>
      <inkml:brushProperty name="color" value="#6ADCAB"/>
    </inkml:brush>
  </inkml:definitions>
  <inkml:trace contextRef="#ctx0" brushRef="#br0">28908 29700 864,'-16'24'46,"0"-1"-10,1 1-11,-1-1-10,-1 2-6,-1 2-5,-2 4-3,-3 3-5,0 1-2,-1 0 0,1 0-1,-1 1-2,1-3 1,1-3 1,2-2 0,0-3 2,1-3-1,2-3 1,3-3-1,1-2 1</inkml:trace>
</inkml:ink>
</file>

<file path=ppt/ink/ink171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1:11:40"/>
    </inkml:context>
    <inkml:brush xml:id="br0">
      <inkml:brushProperty name="width" value="0.03266" units="cm"/>
      <inkml:brushProperty name="height" value="0.03266" units="cm"/>
      <inkml:brushProperty name="color" value="#6ADCAB"/>
    </inkml:brush>
  </inkml:definitions>
  <inkml:trace contextRef="#ctx0" brushRef="#br0">28552 29981 673,'-22'-1'-3,"5"-2"-6,3-2-6,4-1-6,5-1 11,6 2 27,6 2 27,6 2 27,3 3 6,3 4-14,1 4-16,3 3-16,-1 4-11,-1 1-8,-2 3-10,-3 2-7,-1 0-8,1 3-4,-1 0-5,1 0-5,0 1-4,-1 0-4,1 1-4,0-1-3,-1-2-1,-1-5 3,-1-5 2,0-4 3</inkml:trace>
</inkml:ink>
</file>

<file path=ppt/ink/ink171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1:11:41"/>
    </inkml:context>
    <inkml:brush xml:id="br0">
      <inkml:brushProperty name="width" value="0.03645" units="cm"/>
      <inkml:brushProperty name="height" value="0.03645" units="cm"/>
      <inkml:brushProperty name="color" value="#6ADCAB"/>
    </inkml:brush>
  </inkml:definitions>
  <inkml:trace contextRef="#ctx0" brushRef="#br0">30828 29556 603,'1'-28'3,"0"7"7,2 6 7,0 8 6,3 3 5,2 0 6,3 0 5,4 1 6,-2 0-2,0 3-5,-3 4-6,0 2-6,-4 4-6,-1 4-4,-2 3-4,-2 5-4,-3 4-5,-4 4-5,-4 6-5,-3 4-3,-4 2-6,-1-1-4,-2-3-5,-3-3-5,1-2 0,3-5 6,3-5 3,3-5 6,5-7 6,8-8 10,8-10 10,8-8 9,5-5 4,2-1-3,4-1-3,4-1-2,-2 2-4,-1 0-9,-1 2-6,-3 3-7,0 1-9,-1 2-8,1 2-8,-1 3-9,0-1-3,-1 0 3,-2-2 4,1 0 2,-3 0 5,-3 1 4,-3 0 5,-2 2 6,-4 1 6,-3 0 10,-2 2 10,-4 1 9,-1 0 10,-2 2 9,0 0 10,-1 2 8,0 1 1,2 2-9,2 2-10,2 2-8,2 0-8,0 1-6,2 0-6,0 0-7,1 0-5,0 1-8,0 2-6,0 0-7,0-1-2,2-2 3,0-4 4,1-2 2,1-2-2,0 0-9,0 0-8,0 0-9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2:16:35"/>
    </inkml:context>
    <inkml:brush xml:id="br0">
      <inkml:brushProperty name="width" value="0.05678" units="cm"/>
      <inkml:brushProperty name="height" value="0.05678" units="cm"/>
      <inkml:brushProperty name="color" value="#F2395B"/>
    </inkml:brush>
  </inkml:definitions>
  <inkml:trace contextRef="#ctx0" brushRef="#br0">76431 43178 387,'-13'-1'4,"3"-2"9,4-2 9,4-2 8,5-1 4,7 1-1,8-1-1,6 0-1,2-1-3,0-2-6,0-2-5,-2-1-6,-1-2-3,-3-2-3,1 0-2,0-1-3,-3-1-1,-1-1 0,-2 0 0,-2-2-1,-3 1 0,-1 3-1,-2 3 1,-2 3-2,-2 1 2,-1 0 4,0 0 4,-1 1 3,-4 4 6,-4 11 7,-6 12 7,-3 10 7,-3 5 1,4 2-5,3 1-5,3 0-6,1 1-4,0 0-1,0 1-2,0-1-3,1 0 0,1 1-2,0-1-2,3 0 0,-1-1-2,0-4-2,0-2-1,0-3-3,3-3-4,6-3-6,5-3-8,7-3-6,3-3-9,1-4-9,0-4-10,3-4-9,-3-3 0,-3-2 9,-5-2 9,-3-2 9,-2 0 3,0 1-2,0 0-3,0 2-1</inkml:trace>
</inkml:ink>
</file>

<file path=ppt/ink/ink172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1:11:41"/>
    </inkml:context>
    <inkml:brush xml:id="br0">
      <inkml:brushProperty name="width" value="0.03867" units="cm"/>
      <inkml:brushProperty name="height" value="0.03867" units="cm"/>
      <inkml:brushProperty name="color" value="#6ADCAB"/>
    </inkml:brush>
  </inkml:definitions>
  <inkml:trace contextRef="#ctx0" brushRef="#br0">32923 29000 568,'-7'31'107,"2"-2"-23,2 0-23,2 0-24,2-2-13,0 2-2,2 1-2,0 1-3,2 0-2,0-2-4,1 0-1,2 0-4,0-3-1,-1 0-1,1-2 0,0 0 0,0-1-3,2-3-8,0-1-6,1-2-7,-1-2-2,1-1 2,-2-1 3,0 0 2,-2-3 0,1-1-2,0-2-2,0-2-3,-1-1-1,-2 2 2,-3 0 2,0 1 0,-5 2 2,-4 2-1,-6 2 1,-4 1-1,-4 2 0,-4 2-3,-4 0-2,-4 1-1,-1-2 0,5-3 4,3-4 4,6-4 3,1-3 3,2-1-1,3 0 1,1-1 0</inkml:trace>
</inkml:ink>
</file>

<file path=ppt/ink/ink172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1:11:41"/>
    </inkml:context>
    <inkml:brush xml:id="br0">
      <inkml:brushProperty name="width" value="0.02203" units="cm"/>
      <inkml:brushProperty name="height" value="0.02203" units="cm"/>
      <inkml:brushProperty name="color" value="#6ADCAB"/>
    </inkml:brush>
  </inkml:definitions>
  <inkml:trace contextRef="#ctx0" brushRef="#br0">33550 29027 998,'17'-9'-1,"3"0"-1,3-1-1,3-1-2,1 0 0,-4 4 4,0 0 3,-3 2 3,-2 1 0,-2 2-1,-4 0-2,-3 2-2,-1 0-6,0 0-12,0 0-13,0 0-11</inkml:trace>
</inkml:ink>
</file>

<file path=ppt/ink/ink172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1:11:44"/>
    </inkml:context>
    <inkml:brush xml:id="br0">
      <inkml:brushProperty name="width" value="0.03657" units="cm"/>
      <inkml:brushProperty name="height" value="0.03657" units="cm"/>
      <inkml:brushProperty name="color" value="#6ADCAB"/>
    </inkml:brush>
  </inkml:definitions>
  <inkml:trace contextRef="#ctx0" brushRef="#br0">11983 33798 601,'0'-15'-43,"2"4"13,0 3 13,2 2 15,-1 2 6,1-2 2,0 0 1,0-1 1,0-1 3,0 0 5,0 1 5,0-1 6,-3 4 4,-6 10 3,-6 8 3,-5 9 3,-4 3-2,3 0-8,0-1-6,1-1-8,2-1-4,2 3-1,4 0 0,3 0-1,1 1-1,0-3-3,0-1-3,0-3-3,1-1-1,2-2-1,2-3-1,2-1 0,2-2-1,4-2 1,2-3 1,3-1 1,2-2 1,2-4 0,0-2 0,0-3 1,2-4-1,1-4 0,1-4-1,1-3 0,1-4-1,-1-1 1,1-3-2,-1-1 1,-1-2 0,-2-1 2,-1 0 2,-2-2 3,-3 2 0,-3 0 1,-3 3 0,-2 2 0,-3 1 1,-2 3-1,-2 1 0,-2 3-2,-2 1 2,-2 2 2,-2 3 1,-1 1 3,-3 2-1,0 2-4,-1 3-5,-1 1-3,0 1-2,-1 2-2,1 0-1,-1 2-2,0 2-3,1 6-4,-1 4-5,0 5-4,1 5-6,1 5-4,0 5-5,2 5-6,2-2-1,2-8 1,4-7 1,3-8 2</inkml:trace>
</inkml:ink>
</file>

<file path=ppt/ink/ink172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1:11:45"/>
    </inkml:context>
    <inkml:brush xml:id="br0">
      <inkml:brushProperty name="width" value="0.04388" units="cm"/>
      <inkml:brushProperty name="height" value="0.04388" units="cm"/>
      <inkml:brushProperty name="color" value="#6ADCAB"/>
    </inkml:brush>
  </inkml:definitions>
  <inkml:trace contextRef="#ctx0" brushRef="#br0">19625 33924 501,'-8'-19'43,"1"6"2,-1 7 4,0 6 3,0 6-3,1 2-10,-1 3-9,0 2-10,0 3-5,2 2-3,1 0-2,0 1-3,1-1-1,0-1-2,0-2-1,1-2-1,-1-1-1,3 3 0,2 2 0,3 1 0,-1 1 0,1-2-2,0 1 0,0-2-1,1-2-1,2-1 2,2-2 0,2-2 0,1-2 2,1-2-2,1-3 1,1 0 0,2-5-1,3-2 1,3-5-1,3-4 1,1-3-1,-1-1 1,-1-3 0,-1-1-1,-3 0 2,-2 0 1,-3 1 0,-2 1 2,-3 0 0,-1 1 2,0-1 0,-2 0 1,-1 1 2,-2 1-1,-3 1 1,0 2 1,-3-1 0,-1 2-1,0 1-1,-1 1-1,-2 1-1,-2 0-1,-2 2-1,-2 1-1,-1 1-2,-3 2-1,-2 2-4,-1 2-2,-2 2 0,-3 2 0,-1 2 2,-3 2 1,-1 2-5,-1 3-14,-1 3-11,0 4-13,1-1-5,6 1 2,3-3 3,6 0 1,3-1 3,1-1-1,0-1 1,2 0 1</inkml:trace>
</inkml:ink>
</file>

<file path=ppt/ink/ink172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1:11:45"/>
    </inkml:context>
    <inkml:brush xml:id="br0">
      <inkml:brushProperty name="width" value="0.05547" units="cm"/>
      <inkml:brushProperty name="height" value="0.05547" units="cm"/>
      <inkml:brushProperty name="color" value="#6ADCAB"/>
    </inkml:brush>
  </inkml:definitions>
  <inkml:trace contextRef="#ctx0" brushRef="#br0">31129 33555 396,'-8'-13'10,"2"6"18,1 6 20,0 6 19,2 4 5,1 3-13,1 4-10,0 2-12,2 1-7,0 1-3,1 0-2,1-2-3,0 2-2,0 1-2,-2 1-1,0 2-2,-1-1-1,0 1-3,0-1-1,0 1-2,-1-1-1,0-1-2,-2-2-2,0 0-1,0-1-5,-3 1-6,0 0-7,-1-1-7,1-4-14,4-8-24,4-10-24,4-8-23</inkml:trace>
</inkml:ink>
</file>

<file path=ppt/ink/ink172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1:11:46"/>
    </inkml:context>
    <inkml:brush xml:id="br0">
      <inkml:brushProperty name="width" value="0.05465" units="cm"/>
      <inkml:brushProperty name="height" value="0.05465" units="cm"/>
      <inkml:brushProperty name="color" value="#6ADCAB"/>
    </inkml:brush>
  </inkml:definitions>
  <inkml:trace contextRef="#ctx0" brushRef="#br0">41600 32195 402,'0'-13'-7,"2"4"32,0 6 33,2 5 31,0 3 7,0 3-18,-1 3-19,2 4-18,-2 1-12,-1 3-3,0 1-4,-2 3-3,0 1-4,0 3-2,0 1-2,0 3-4,0 0-1,0 0-1,0 0-2,0 0-1,0 0-1,-2-2-3,0 0 0,-1-1-3,-1-2 0,2-3-1,0-3 0,2-3 0,0-1-4,0 0-7,0-1-7,0 1-6,1-4-9,3-8-8,4-8-8,1-8-8,1-3-2,-2 1 5,-4 0 4,-2 2 5</inkml:trace>
</inkml:ink>
</file>

<file path=ppt/ink/ink172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1:11:58"/>
    </inkml:context>
    <inkml:brush xml:id="br0">
      <inkml:brushProperty name="width" value="0.04478" units="cm"/>
      <inkml:brushProperty name="height" value="0.04478" units="cm"/>
      <inkml:brushProperty name="color" value="#F2395B"/>
    </inkml:brush>
  </inkml:definitions>
  <inkml:trace contextRef="#ctx0" brushRef="#br0">50009 32540 491,'5'-90'-36,"0"23"10,-2 24 8,-2 23 9,0 10 5,2-3 1,2-5 0,2-3 1,0-1 5,-2 5 11,-3 3 12,0 4 10,-4 3 6,0 0 1,-3 2-1,-2 1 0,-1 2 1,2 5-1,1 6 0,1 4-1,0 4-3,3 3-6,-1 3-7,2 3-7,0 3-3,0 3-1,0 3-1,0 2-1,0 4-1,0 2-3,0 4-3,0 3-3,0 0-2,0 1-1,0 0-3,0-1-2,0 4-1,0 6 0,0 5-1,0 7 0,-1 7-3,-1 8-6,0 10-5,-1 8-6,-2 7-5,0 5-3,-1 5-4,-2 5-3,2 1-2,2-4 1,4-2 1,3-3 1,1-14 3,1-22 6,1-25 5,2-22 5</inkml:trace>
</inkml:ink>
</file>

<file path=ppt/ink/ink172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1:11:59"/>
    </inkml:context>
    <inkml:brush xml:id="br0">
      <inkml:brushProperty name="width" value="0.04683" units="cm"/>
      <inkml:brushProperty name="height" value="0.04683" units="cm"/>
      <inkml:brushProperty name="color" value="#F2395B"/>
    </inkml:brush>
  </inkml:definitions>
  <inkml:trace contextRef="#ctx0" brushRef="#br0">50072 31568 469,'-23'-8'1,"5"1"-1,2-1 2,3 0 0,3 2 7,2 6 15,4 4 13,2 6 16,3 1 2,2 1-7,2 0-8,2 0-8,1-1-5,2 1-3,0 0-2,1 0-4,1 0-2,1 1-1,1 1-2,1 2-1,0 0-1,0 1-2,-2 1-1,-1 1-1,1 1-2,0 3 0,1 1-1,1 3-2,1 0-1,1 1-1,2-1-1,0 1-1,0-1-1,-1 1 1,-1-1 2,-2 0 0,1 0-1,0-1-3,0-1-3,-1-1-4,-1-2-1,-2-3 1,-4-3 1,-3-2 0,0-3-1,0-1 1,2-1-1,0 0-1,-2-1 4,-4 0 7,-6-1 6,-4 1 8,-2 0 2,1 0-1,0 0-1,2 0-2,-1 1 0,-4 5 0,-2 4 0,-3 3 1,-2 4-1,2 1-2,-2 1-1,1 4-3,-2 2-1,-2 6-2,-1 5-2,-3 4-2,-1 6-4,-3 4-8,-1 5-7,-2 5-7,1 3-4,4 1-4,3 1-3,5 1-2,3-6-5,2-13-6,4-12-6,3-13-7</inkml:trace>
</inkml:ink>
</file>

<file path=ppt/ink/ink172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1:11:59"/>
    </inkml:context>
    <inkml:brush xml:id="br0">
      <inkml:brushProperty name="width" value="0.03201" units="cm"/>
      <inkml:brushProperty name="height" value="0.03201" units="cm"/>
      <inkml:brushProperty name="color" value="#F2395B"/>
    </inkml:brush>
  </inkml:definitions>
  <inkml:trace contextRef="#ctx0" brushRef="#br0">50539 32659 687,'-1'-30'7,"-1"19"16,0 19 15,-1 18 16,-3 11 1,-2 6-11,-3 3-11,-3 7-12,-2 0-7,2-3-3,2-2-3,0-3-3,0-4-7,2-3-10,1-2-10,1-3-10,0-5-9,2-4-7,0-5-9,2-4-6</inkml:trace>
</inkml:ink>
</file>

<file path=ppt/ink/ink172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1:12:00"/>
    </inkml:context>
    <inkml:brush xml:id="br0">
      <inkml:brushProperty name="width" value="0.03225" units="cm"/>
      <inkml:brushProperty name="height" value="0.03225" units="cm"/>
      <inkml:brushProperty name="color" value="#F2395B"/>
    </inkml:brush>
  </inkml:definitions>
  <inkml:trace contextRef="#ctx0" brushRef="#br0">50903 33461 682,'-9'-14'5,"0"3"11,-2 3 10,1 2 11,-4 5 3,-2 6-2,-3 6-4,-2 6-4,-1 1-3,5 1-4,3-2-4,4-1-5,3 2-5,1 3-10,0 5-7,2 2-9,0 2-8,2-3-8,0-4-9,2-1-7,1-5-2,2-3 3,2-4 2,2-4 4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2:16:35"/>
    </inkml:context>
    <inkml:brush xml:id="br0">
      <inkml:brushProperty name="width" value="0.04755" units="cm"/>
      <inkml:brushProperty name="height" value="0.04755" units="cm"/>
      <inkml:brushProperty name="color" value="#F2395B"/>
    </inkml:brush>
  </inkml:definitions>
  <inkml:trace contextRef="#ctx0" brushRef="#br0">78213 42863 462,'0'-15'6,"2"2"13,0 2 11,2 3 13,0 1 4,3 2-5,2 2-4,2 2-4,1 3-3,1 4-5,1 4-3,1 3-3,0 4-2,-1 1 0,-1 3 1,0 2 1,-2 1-1,-1 1 0,0 0-1,-2 2-1,-1 0-2,-2 2-5,-3 1-5,0 1-5,-5 1-5,-4 3-9,-6 1-8,-4 2-8,-5 1-5,-5-1-1,-4 2-2,-5-1-1,-1-3-5,7-8-8,6-6-6,5-6-8</inkml:trace>
</inkml:ink>
</file>

<file path=ppt/ink/ink173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1:12:00"/>
    </inkml:context>
    <inkml:brush xml:id="br0">
      <inkml:brushProperty name="width" value="0.0298" units="cm"/>
      <inkml:brushProperty name="height" value="0.0298" units="cm"/>
      <inkml:brushProperty name="color" value="#F2395B"/>
    </inkml:brush>
  </inkml:definitions>
  <inkml:trace contextRef="#ctx0" brushRef="#br0">50744 34083 738,'-10'-6'40,"-4"4"-5,-4 4-3,-3 4-4,-3 4-3,-1 5 1,-1 5 1,-1 5-1,1 6-7,-2 7-16,1 6-14,0 7-17,1-1-11,6-10-8,5-10-7,5-9-9</inkml:trace>
</inkml:ink>
</file>

<file path=ppt/ink/ink173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1:12:06"/>
    </inkml:context>
    <inkml:brush xml:id="br0">
      <inkml:brushProperty name="width" value="0.04171" units="cm"/>
      <inkml:brushProperty name="height" value="0.04171" units="cm"/>
      <inkml:brushProperty name="color" value="#F2395B"/>
    </inkml:brush>
  </inkml:definitions>
  <inkml:trace contextRef="#ctx0" brushRef="#br0">58173 40600 527,'-2'17'171,"0"3"-42,-3 3-42,-2 3-43,-1 3-23,-2 3-8,0 2-6,-1 3-6,-1 3-6,1 1-3,0 0-2,-1 2-4,1-2-5,2-7-7,2-3-9,3-5-6,0-3-5,0-3 0,0-1-1,0-2 0</inkml:trace>
</inkml:ink>
</file>

<file path=ppt/ink/ink173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1:12:06"/>
    </inkml:context>
    <inkml:brush xml:id="br0">
      <inkml:brushProperty name="width" value="0.0409" units="cm"/>
      <inkml:brushProperty name="height" value="0.0409" units="cm"/>
      <inkml:brushProperty name="color" value="#F2395B"/>
    </inkml:brush>
  </inkml:definitions>
  <inkml:trace contextRef="#ctx0" brushRef="#br0">59454 40350 537,'-8'10'148,"0"4"-35,0 3-35,0 5-35,0 2-20,2 4-4,-2 3-3,0 3-5,-1 2-3,0 1-5,-1 0-3,-1 1-3,-1 0-7,0-2-7,1-2-8,-1-1-7,1-3-6,3-1-6,1-3-5,2-1-5</inkml:trace>
</inkml:ink>
</file>

<file path=ppt/ink/ink173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1:12:07"/>
    </inkml:context>
    <inkml:brush xml:id="br0">
      <inkml:brushProperty name="width" value="0.04087" units="cm"/>
      <inkml:brushProperty name="height" value="0.04087" units="cm"/>
      <inkml:brushProperty name="color" value="#F2395B"/>
    </inkml:brush>
  </inkml:definitions>
  <inkml:trace contextRef="#ctx0" brushRef="#br0">60050 41550 538,'14'8'147,"-1"2"-33,-2 0-31,-2 1-32,-2 2-21,1 2-9,-1 5-9,1 2-8,-1 2-11,0 1-12,-2 0-11,0 2-11</inkml:trace>
</inkml:ink>
</file>

<file path=ppt/ink/ink173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1:12:07"/>
    </inkml:context>
    <inkml:brush xml:id="br0">
      <inkml:brushProperty name="width" value="0.04842" units="cm"/>
      <inkml:brushProperty name="height" value="0.04842" units="cm"/>
      <inkml:brushProperty name="color" value="#F2395B"/>
    </inkml:brush>
  </inkml:definitions>
  <inkml:trace contextRef="#ctx0" brushRef="#br0">61261 40447 454,'7'-43'29,"-1"8"3,0 8 3,-2 8 2,0 3 0,0 0-6,0 0-6,0 1-4,-1-1-5,-1 2-4,0 1-3,-1 1-4,-3 1-2,0 0 1,-3 2-1,-2 1 1,-2 1 1,-2 2 0,-2 2 1,-1 2 1,-2 1-1,-1 0-1,-2 0-1,2 0-1,-2 2 0,0 4 4,2 4 2,1 3 4,2 3 2,3 0 2,2-1 1,4 1 3,2 1-1,2 3-3,2 3-2,2 3-2,2 1-3,4 2-2,2 1-2,3 1-2,2 0-2,0-2 0,-1 0-1,1 0 0,-2-3-2,-2 0 0,-1-1-2,-2-1-1,-3 0-1,-1 0 1,-2-1-1,-2 0 0,-1-1 0,-2 0-1,0-1 0,-1 0-1,-2-3 1,-2-1-1,-2-2 2,-2-2-1,0-3 0,0-1-2,-1-2-2,0-2-3,0-2 1,1-2 1,-1-2 1,0-2 3,1-3 1,3-2 2,1-3 1,2-3 2,3-4 1,2-3-1,3-5-1,4-3-1,3-5-1,3-2-2,5-5-3,4-4-2,0-2-5,-2 2-8,-2 0-10,-1 1-8,-3 5-4,-1 8-2,-2 7 0,-2 9 0</inkml:trace>
</inkml:ink>
</file>

<file path=ppt/ink/ink173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1:12:08"/>
    </inkml:context>
    <inkml:brush xml:id="br0">
      <inkml:brushProperty name="width" value="0.04453" units="cm"/>
      <inkml:brushProperty name="height" value="0.04453" units="cm"/>
      <inkml:brushProperty name="color" value="#F2395B"/>
    </inkml:brush>
  </inkml:definitions>
  <inkml:trace contextRef="#ctx0" brushRef="#br0">62877 40300 494,'-24'30'179,"3"-1"-43,0-3-45,0-1-44,2-1-25,-1 4-6,1 3-6,-1 3-6,0 4-5,-4 3-6,-3 7-5,-3 4-7,1 0-6,5-8-9,5-6-7,5-7-10</inkml:trace>
</inkml:ink>
</file>

<file path=ppt/ink/ink173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1:12:08"/>
    </inkml:context>
    <inkml:brush xml:id="br0">
      <inkml:brushProperty name="width" value="0.05153" units="cm"/>
      <inkml:brushProperty name="height" value="0.05153" units="cm"/>
      <inkml:brushProperty name="color" value="#F2395B"/>
    </inkml:brush>
  </inkml:definitions>
  <inkml:trace contextRef="#ctx0" brushRef="#br0">62683 40205 426,'-6'-13'50,"4"6"6,4 6 8,4 6 7,3 5-2,3 5-12,3 5-10,4 6-11,-1 2-9,1 4-4,-2 2-6,-2 4-4,1 2-4,0 2 2,-1 2-1,1 2 1,-2 0-9,-3-4-14,-3-3-17,-2-2-16,-2-5-13,0-6-11,0-5-11,0-6-12</inkml:trace>
</inkml:ink>
</file>

<file path=ppt/ink/ink173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1:12:10"/>
    </inkml:context>
    <inkml:brush xml:id="br0">
      <inkml:brushProperty name="width" value="0.04128" units="cm"/>
      <inkml:brushProperty name="height" value="0.04128" units="cm"/>
      <inkml:brushProperty name="color" value="#F2395B"/>
    </inkml:brush>
  </inkml:definitions>
  <inkml:trace contextRef="#ctx0" brushRef="#br0">64644 40100 532,'23'0'85,"-2"0"-13,0 0-14,0 0-14,-1 0-8,1 2-2,1 0-4,1 2-2,-1 0-5,-3 2-3,-3 0-5,-2 1-4,-4 3-4,-3 4-3,-2 3-4,-4 5-3,-4 3-3,-6 5-4,-6 3-3,-5 4-4,-5 3-2,-1 0 1,-3 1-1,-1 2 0,0-3 0,1-6 0,4-5 0,0-7 1,3-4 3,1-3 8,2-2 7,3-4 8,4-2 7,8-2 3,8-3 6,8 0 4,6-5 1,7-2-3,5-5-2,6-4-3,3-2-8,0-1-14,0-1-14,1-1-13,-3 0-11,-2 1-7,-4 0-8,-2 2-8,-4 2 0,-5 1 6,-5 2 6,-4 2 6</inkml:trace>
</inkml:ink>
</file>

<file path=ppt/ink/ink173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1:12:10"/>
    </inkml:context>
    <inkml:brush xml:id="br0">
      <inkml:brushProperty name="width" value="0.03722" units="cm"/>
      <inkml:brushProperty name="height" value="0.03722" units="cm"/>
      <inkml:brushProperty name="color" value="#F2395B"/>
    </inkml:brush>
  </inkml:definitions>
  <inkml:trace contextRef="#ctx0" brushRef="#br0">66583 40750 591,'-6'10'115,"4"4"-22,4 3-22,4 5-23,1 0-15,-1-4-8,-1-2-9,0-3-8,-1-2-10,1 0-11,2-2-10,0 0-11,1-3-10,-1-3-11,1-2-10,0-4-10</inkml:trace>
</inkml:ink>
</file>

<file path=ppt/ink/ink173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1:12:10"/>
    </inkml:context>
    <inkml:brush xml:id="br0">
      <inkml:brushProperty name="width" value="0.05322" units="cm"/>
      <inkml:brushProperty name="height" value="0.05322" units="cm"/>
      <inkml:brushProperty name="color" value="#F2395B"/>
    </inkml:brush>
  </inkml:definitions>
  <inkml:trace contextRef="#ctx0" brushRef="#br0">67102 39832 413,'0'-19'12,"0"9"22,0 8 24,0 10 24,0 6 3,0 5-15,0 5-16,0 5-15,0 2-10,0 0-4,0 1-5,0-1-4,0 0-3,1 2-1,2 0-3,0 2-1,2-1-1,-1-1-2,2-3 0,2-1-3,0-2 0,0 0-4,-1 1-1,1-1-3,0-1-1,-2-3 1,-1-3 1,0-3 0,-2-1-4,-1 1-11,0 1-9,-1 1-10,-4 0-3,-6-1 6,-6-1 4,-5-1 7,-5 0 2,-2 0 2,-4-1 2,-3 1 1,1-2 2,5-1 3,6-2 2,4-2 2,3-2-4,0-2-13,2-3-11,1 0-12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2:16:36"/>
    </inkml:context>
    <inkml:brush xml:id="br0">
      <inkml:brushProperty name="width" value="0.04364" units="cm"/>
      <inkml:brushProperty name="height" value="0.04364" units="cm"/>
      <inkml:brushProperty name="color" value="#F2395B"/>
    </inkml:brush>
  </inkml:definitions>
  <inkml:trace contextRef="#ctx0" brushRef="#br0">86119 42294 504,'7'-8'5,"0"-2"12,-2 0 12,0-1 10,-2 2 6,-1 8-3,0 6-1,-1 8-2,-5 4-4,-6 3-7,-7 3-7,-7 3-6,-5 0-5,0 0-1,-3-2-2,-3 1-2,1-3-1,3 0-2,4-1-1,2 0-1,3-3-1,5-3-1,3-3-1,4-2 0,6-3 1,8-1 1,8-1 2,7 0 2,7-2 1,3 0-1,5-2-1,3 0 0,1-1 0,0 2 2,-2 0 2,0 2 1,-3-1 0,-2 2 0,-3-2-1,-3 1-1,-3-3 1,-4-8 3,-5-6 1,-3-7 3,-4-5-2,-2-3-5,-4-3-7,-2-2-5,-2-2-6,2 2-3,0 0-6,2 2-3,0 1-6,0 3-4,0 3-6,0 3-4,1 3 0,2 2 7,2 4 6,2 3 6</inkml:trace>
</inkml:ink>
</file>

<file path=ppt/ink/ink174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1:12:10"/>
    </inkml:context>
    <inkml:brush xml:id="br0">
      <inkml:brushProperty name="width" value="0.03543" units="cm"/>
      <inkml:brushProperty name="height" value="0.03543" units="cm"/>
      <inkml:brushProperty name="color" value="#F2395B"/>
    </inkml:brush>
  </inkml:definitions>
  <inkml:trace contextRef="#ctx0" brushRef="#br0">67900 39710 621,'8'-8'5,"0"0"10,0 1 10,-1-1 10,3 1 7,4 0 5,3 2 5,5 1 4,4-1-5,3 2-18,4 0-16,4-1-17,-2 0-7,-6 2 1,-7 0 0,-7 2 2,-4-1-12,0 0-23,-2-2-25,0 0-24</inkml:trace>
</inkml:ink>
</file>

<file path=ppt/ink/ink174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1:12:17"/>
    </inkml:context>
    <inkml:brush xml:id="br0">
      <inkml:brushProperty name="width" value="0.03684" units="cm"/>
      <inkml:brushProperty name="height" value="0.03684" units="cm"/>
      <inkml:brushProperty name="color" value="#F2395B"/>
    </inkml:brush>
  </inkml:definitions>
  <inkml:trace contextRef="#ctx0" brushRef="#br0">38186 41366 597,'-2'-12'9,"-4"8"20,-4 8 19,-4 8 19,-2 6 3,-6 9-15,-3 5-15,-5 8-14,-1 2-9,0-2-2,-1-1-4,1-4-2,0-1-4,3-2-3,2-1-5,2-3-4,2-2-2,3-3 1,3-3-1,2-2 1,3-4 1,3-1 3,1-2 3,2-2 3,7-3 2,14-3 1,12-2 2,12-4 2,7-2-1,-3-1-3,1-3-3,-1-2-4,-2 0-3,-2 2-2,-2 2-3,-1 3-2,-6 0-2,-3 0-2,-5 0-3,-4 0-2,-5 1-7,-1 0-15,-2 2-13,-2 0-14</inkml:trace>
</inkml:ink>
</file>

<file path=ppt/ink/ink174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1:12:17"/>
    </inkml:context>
    <inkml:brush xml:id="br0">
      <inkml:brushProperty name="width" value="0.04216" units="cm"/>
      <inkml:brushProperty name="height" value="0.04216" units="cm"/>
      <inkml:brushProperty name="color" value="#F2395B"/>
    </inkml:brush>
  </inkml:definitions>
  <inkml:trace contextRef="#ctx0" brushRef="#br0">38834 41743 521,'-23'-3'56,"2"10"3,4 9 3,0 11 3,2 5-4,2 3-12,3 1-10,1 2-12,1 3-7,-2 2-4,0 4-3,-1 2-5,-1 2-4,3 0-9,0-1-6,0 1-8,2 2-10,1 4-16,0 3-15,2 5-15,0-6-2,2-14 11,0-16 10,2-13 12</inkml:trace>
</inkml:ink>
</file>

<file path=ppt/ink/ink174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1:12:17"/>
    </inkml:context>
    <inkml:brush xml:id="br0">
      <inkml:brushProperty name="width" value="0.04395" units="cm"/>
      <inkml:brushProperty name="height" value="0.04395" units="cm"/>
      <inkml:brushProperty name="color" value="#F2395B"/>
    </inkml:brush>
  </inkml:definitions>
  <inkml:trace contextRef="#ctx0" brushRef="#br0">40359 41444 500,'7'-15'7,"-2"2"14,-3 2 14,0 3 15,-4 6 6,0 13-1,-3 13-1,-2 13-1,-3 7-5,-6 0-11,-4 1-10,-5 1-11,-2 1-6,-2-2 0,-1 0-1,0-2 0,0-1-7,3-1-13,4-4-15,2-1-14,1-2-8,2-3-5,1-3-2,1-3-5</inkml:trace>
</inkml:ink>
</file>

<file path=ppt/ink/ink174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1:12:18"/>
    </inkml:context>
    <inkml:brush xml:id="br0">
      <inkml:brushProperty name="width" value="0.04662" units="cm"/>
      <inkml:brushProperty name="height" value="0.04662" units="cm"/>
      <inkml:brushProperty name="color" value="#F2395B"/>
    </inkml:brush>
  </inkml:definitions>
  <inkml:trace contextRef="#ctx0" brushRef="#br0">39950 42047 471,'1'-21'81,"2"7"-10,2 5-10,2 6-11,2 5-5,3 6-4,3 4-3,4 5-3,1 4-5,1 5-7,1 3-7,0 5-7,0 1-3,-1 2 0,-3 0 2,-1 1 1,-2 0-10,-3-1-19,-1-3-19,-2-2-19,-2-3-12,0-7-1,-2-5-3,0-6-3</inkml:trace>
</inkml:ink>
</file>

<file path=ppt/ink/ink174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1:12:18"/>
    </inkml:context>
    <inkml:brush xml:id="br0">
      <inkml:brushProperty name="width" value="0.05261" units="cm"/>
      <inkml:brushProperty name="height" value="0.05261" units="cm"/>
      <inkml:brushProperty name="color" value="#F2395B"/>
    </inkml:brush>
  </inkml:definitions>
  <inkml:trace contextRef="#ctx0" brushRef="#br0">41636 40946 418,'-14'-15'8,"5"2"17,3 2 17,4 3 16,1 7 7,0 15-5,-2 15-4,0 15-5,-2 7-6,0 0-8,-1-1-8,-2 1-7,2-1-5,0-1-4,4 0-2,1-2-3,1 0-1,0-2-1,0 0 0,0-2 1,1-1-2,1-1-2,4-3-2,0-2-3,3-2-1,0-1-2,1-3-2,2-1-1,-1-3-2,-1-2-1,-1-2 0,0-1-2,-2-3 1,-1-1 0,0-3 1,-2-1 2,-1-1-1,-4 0 2,-2-1 0,-3 1 0,-4 0 1,-2 2 0,-3 0 0,-3 1-1,-5 1-2,-4 1-5,-3 1-6,-7 2-4,-2-2-3,-1-1-2,1-3 0,0-1-1,2-3 1,8-2 5,4-4 3,7-2 5,3-3-1,0-1-6,2 0-6,1-1-5</inkml:trace>
</inkml:ink>
</file>

<file path=ppt/ink/ink174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1:12:18"/>
    </inkml:context>
    <inkml:brush xml:id="br0">
      <inkml:brushProperty name="width" value="0.03663" units="cm"/>
      <inkml:brushProperty name="height" value="0.03663" units="cm"/>
      <inkml:brushProperty name="color" value="#F2395B"/>
    </inkml:brush>
  </inkml:definitions>
  <inkml:trace contextRef="#ctx0" brushRef="#br0">42400 41656 600,'16'-36'72,"1"7"-9,1 8-8,2 6-7,0 4-6,3 0-5,0 2-3,4 1-4,-1 1-12,0 2-18,0 2-18,-2 2-19</inkml:trace>
</inkml:ink>
</file>

<file path=ppt/ink/ink174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1:12:28"/>
    </inkml:context>
    <inkml:brush xml:id="br0">
      <inkml:brushProperty name="width" value="0.022" units="cm"/>
      <inkml:brushProperty name="height" value="0.022" units="cm"/>
      <inkml:brushProperty name="color" value="#F2395B"/>
    </inkml:brush>
  </inkml:definitions>
  <inkml:trace contextRef="#ctx0" brushRef="#br0">61281 19062 999,'-18'-20'-6,"8"7"-12,8 7-12,9 7-12</inkml:trace>
</inkml:ink>
</file>

<file path=ppt/ink/ink174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1:12:28"/>
    </inkml:context>
    <inkml:brush xml:id="br0">
      <inkml:brushProperty name="width" value="0.07401" units="cm"/>
      <inkml:brushProperty name="height" value="0.07401" units="cm"/>
      <inkml:brushProperty name="color" value="#F2395B"/>
    </inkml:brush>
  </inkml:definitions>
  <inkml:trace contextRef="#ctx0" brushRef="#br0">61165 18740 297,'-14'-1'0,"1"-1"3,2 0 0,2-1 2,1-1 2,1 0 4,-1 0 3,0 0 4,2 1 10,6 0 17,4 2 17,6 0 17,6 1 1,9 0-15,9 0-14,8 0-15,6-1-9,0-2-4,2-2-4,0-1-4,3-3-3,2 0 0,3 0-1,4-2-1,0 0 0,1 4-2,0 3-1,0 2-2,-3 2-1,-3 0 0,-4 0-1,-4 0 0,-3 1-1,-4 2-1,-2 2-1,-3 2-2,-3 0 1,-2-1-1,-1 0 0,-3-2 1,-1-2-1,1 1 1,-1-1-1,1-2 1,-2 0 0,2-2 0,-1-1 1,1 1 0,-2-2 0,0 1 0,-1-2-1,0 2 0,-2-1 0,1 2 1,-1 0 0,1 2 2,-1 0 1,1 0 0,-1 0 1,1 0 0,-1 0 1,1 0-1,-1 0 0,1 0-1,-1 0-1,-1 0 0,-1 0-1,-1 0 0,0 0-1,1 0 0,1 0 0,1 0-2,2-1 1,3 0 0,3-2 1,3 0 0,2-1 0,0 0 0,2 0-1,1 0 0,0 0 0,0 1-1,0-1 0,1 0 0,-1 0-1,0 2-2,0 0-1,0 2-2,-1 0-2,-3 0 0,-4 0 0,-1 0-1,-4 0 0,-2 0-3,-1 0-1,-2 0-2</inkml:trace>
</inkml:ink>
</file>

<file path=ppt/ink/ink174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1:12:32"/>
    </inkml:context>
    <inkml:brush xml:id="br0">
      <inkml:brushProperty name="width" value="0.05473" units="cm"/>
      <inkml:brushProperty name="height" value="0.05473" units="cm"/>
      <inkml:brushProperty name="color" value="#F2395B"/>
    </inkml:brush>
  </inkml:definitions>
  <inkml:trace contextRef="#ctx0" brushRef="#br0">92034 26600 401,'-17'0'1,"0"0"1,-1 0 1,-1 0 2,3 0 12,7 2 24,6 0 23,8 2 24,4-2 3,5 1-15,4-2-17,3 0-15,3-1-12,1 0-5,1 0-6,1 0-7,1 0-5,1 0-5,1 0-4,1 0-6,0 0-4,2 0-1,0 0-2,2 0-2,-1 0-5,-2 2-6,-1 0-8,-3 2-6,-1-2-4,-1 0 0,-1 0-1,-1-1 0,-2-1-2,-3 0 0,-3 0-1,-2 0-2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2:16:36"/>
    </inkml:context>
    <inkml:brush xml:id="br0">
      <inkml:brushProperty name="width" value="0.04901" units="cm"/>
      <inkml:brushProperty name="height" value="0.04901" units="cm"/>
      <inkml:brushProperty name="color" value="#F2395B"/>
    </inkml:brush>
  </inkml:definitions>
  <inkml:trace contextRef="#ctx0" brushRef="#br0">88490 41486 448,'1'-17'4,"2"-1"8,2-3 8,2-1 9,-1 0 3,-1 5 2,-2 3 1,-2 4 1,0 8 3,2 12 1,2 11 4,2 13 2,0 4-2,-2 0-7,-3-1-6,0-2-7,-5 2-6,-6 6-4,-6 4-6,-5 6-4,-3 0-4,2-1-2,4-2-3,0-1-3,2-6-6,1-4-10,1-4-11,1-5-10,1-4-7,4-5-1,2-3-2,4-4-2</inkml:trace>
</inkml:ink>
</file>

<file path=ppt/ink/ink175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1:12:33"/>
    </inkml:context>
    <inkml:brush xml:id="br0">
      <inkml:brushProperty name="width" value="0.04831" units="cm"/>
      <inkml:brushProperty name="height" value="0.04831" units="cm"/>
      <inkml:brushProperty name="color" value="#F2395B"/>
    </inkml:brush>
  </inkml:definitions>
  <inkml:trace contextRef="#ctx0" brushRef="#br0">95414 25061 455,'7'-13'13,"-4"8"27,-3 7 27,-2 6 26,-4 6 4,-6 5-21,-4 5-20,-5 5-20,-4 2-13,-1 0-5,-1 0-5,-4 1-5,0-2-4,2 0-4,0-1-1,1-1-4,1-2-1,3-2-1,1-2 1,3-1 0,7-3 0,14-3-1,14-2-1,13-4-1,6-2 0,-1-2 1,-3-3 0,-1 0 1,0-3-2,4-1-6,4 0-5,4-1-5,-1-1-1,-4 0 3,-5 0 2,-5 0 4,-4 0-2,-1 0-5,-3 0-6,-1 1-5,-3-2-2,-4-1 1,-5 0 2,-2-1 2</inkml:trace>
</inkml:ink>
</file>

<file path=ppt/ink/ink175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1:12:33"/>
    </inkml:context>
    <inkml:brush xml:id="br0">
      <inkml:brushProperty name="width" value="0.04488" units="cm"/>
      <inkml:brushProperty name="height" value="0.04488" units="cm"/>
      <inkml:brushProperty name="color" value="#F2395B"/>
    </inkml:brush>
  </inkml:definitions>
  <inkml:trace contextRef="#ctx0" brushRef="#br0">96000 25374 490,'0'-29'3,"0"6"6,0 7 6,0 5 7,-2 9 11,-2 12 20,-4 11 18,-2 13 19,-2 6-2,-2 2-23,0 2-23,-1 1-24,-2 4-17,-1 6-15,-2 4-12,-2 5-14,0-1-4,5-6 6,3-9 5,4-5 5,3-7-3,-1-6-11,0-5-12,0-6-11</inkml:trace>
</inkml:ink>
</file>

<file path=ppt/ink/ink175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1:12:34"/>
    </inkml:context>
    <inkml:brush xml:id="br0">
      <inkml:brushProperty name="width" value="0.05868" units="cm"/>
      <inkml:brushProperty name="height" value="0.05868" units="cm"/>
      <inkml:brushProperty name="color" value="#F2395B"/>
    </inkml:brush>
  </inkml:definitions>
  <inkml:trace contextRef="#ctx0" brushRef="#br0">96833 25113 374,'7'-14'54,"-2"1"-9,-2 2-11,-2 2-9,0 0-6,2-1-3,2-3-2,2-2-2,1-1-3,0-1-2,-1-1-1,1-1-3,-1 0 0,-2 1-2,-2 0 0,-2 2-1,-2 1 0,0 1 0,-2 1 1,0 0 0,-2 3 1,-2 3 1,-2 2 1,-1 4 0,-3 1 2,-2 2 2,-2 0 3,-1 2 2,-2 2 1,-1 7 1,-1 6 1,-1 5 0,0 4 0,2-1-2,3 1-2,1-1-1,3 0-1,2-1-2,1-1 0,2-1-2,4-1-3,4 1-7,6-1-5,4 1-7,4-4-3,0-5-1,4-6 0,2-6-1,1-4-1,1 0-2,1-2-1,1 0-1,1-3 0,-1-4 3,1-3 3,-1-5 3,-2-1 4,-3 3 4,-4 1 5,-4 2 4,-4 3 10,-4 1 14,-4 2 13,-4 2 15,-3 3 3,0 2-6,-1 3-6,-1 4-6,-2 3-6,0 5-3,-1 5-6,-1 5-3,-2 4-3,0 3-3,-1 3-3,-1 3-1,-1 5-2,-3 8 1,-1 7 0,-3 9 1,0 6-3,-4 6-7,-1 6-4,-2 6-7,0 1-12,3-4-21,3-4-19,3-3-19,4-11-3,3-13 14,4-16 16,5-14 14,1-7 9,2 0-1,0-1 2,2 1 0</inkml:trace>
</inkml:ink>
</file>

<file path=ppt/ink/ink175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1:12:34"/>
    </inkml:context>
    <inkml:brush xml:id="br0">
      <inkml:brushProperty name="width" value="0.03907" units="cm"/>
      <inkml:brushProperty name="height" value="0.03907" units="cm"/>
      <inkml:brushProperty name="color" value="#F2395B"/>
    </inkml:brush>
  </inkml:definitions>
  <inkml:trace contextRef="#ctx0" brushRef="#br0">98100 26739 563,'8'-5'13,"0"6"28,0 6 28,-1 6 26,1 4 1,2 3-28,-1 3-27,3 2-27,-2 1-15,1-2 0,-2-1 0,0-2 0</inkml:trace>
</inkml:ink>
</file>

<file path=ppt/ink/ink175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1:12:34"/>
    </inkml:context>
    <inkml:brush xml:id="br0">
      <inkml:brushProperty name="width" value="0.05802" units="cm"/>
      <inkml:brushProperty name="height" value="0.05802" units="cm"/>
      <inkml:brushProperty name="color" value="#F2395B"/>
    </inkml:brush>
  </inkml:definitions>
  <inkml:trace contextRef="#ctx0" brushRef="#br0">98632 24961 379,'0'-13'11,"0"8"22,0 7 23,0 6 23,0 7 3,0 7-17,0 7-15,0 7-16,-2 3-8,-2 2 0,-4 1 1,-2 0 0,-1 0-1,3-2-5,1-1-4,2-3-4,2-2-3,0-1-2,1 0-3,2-1-2,1-2-2,2-3 0,2-3-2,2-3-1,1-2-3,1 1-5,2 0-4,0-1-5,-2-1 0,-6-3 4,-6-2 5,-6-4 4,-5 0 3,-3 2 0,-5 1 1,-3 3 0,-5 1-2,0-1-4,-5 1-5,-3 0-4,-1-2-4,0-3-4,-1-3-4,1-2-4,4-3-4,4-2-3,7-2-4,5-2-4,4-2 0,2-2 3,3-2 4,1-1 2</inkml:trace>
</inkml:ink>
</file>

<file path=ppt/ink/ink175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1:12:34"/>
    </inkml:context>
    <inkml:brush xml:id="br0">
      <inkml:brushProperty name="width" value="0.04456" units="cm"/>
      <inkml:brushProperty name="height" value="0.04456" units="cm"/>
      <inkml:brushProperty name="color" value="#F2395B"/>
    </inkml:brush>
  </inkml:definitions>
  <inkml:trace contextRef="#ctx0" brushRef="#br0">99850 25246 493,'2'-14'5,"4"3"11,4 3 9,3 3 11,4 1 9,1 2 8,3 0 8,2 2 9,1 0-4,1 0-13,1 0-14,0 0-13,1 1-14,0 4-17,1 2-16,-1 4-15,-1-2-14,-5 2-14,-3-2-12,-4 0-13</inkml:trace>
</inkml:ink>
</file>

<file path=ppt/ink/ink175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1:12:35"/>
    </inkml:context>
    <inkml:brush xml:id="br0">
      <inkml:brushProperty name="width" value="0.05729" units="cm"/>
      <inkml:brushProperty name="height" value="0.05729" units="cm"/>
      <inkml:brushProperty name="color" value="#F2395B"/>
    </inkml:brush>
  </inkml:definitions>
  <inkml:trace contextRef="#ctx0" brushRef="#br0">93471 31922 383,'-8'-24'100,"2"13"-8,1 14-7,0 14-7,0 8-10,-2 6-12,-1 5-12,-2 5-12,-2 3-9,0 4-5,0 2-6,1 4-6,-1-1-3,2-4-5,2-1-3,-1-3-3,2-4-5,1-2-4,0-4-4,2-2-5,0-4-8,2-3-12,0-5-13,2-3-12,1-5-1,2-6 13,2-6 11,2-6 12,1-3 6,-1-2 2,1 0 0,-1-1 1</inkml:trace>
</inkml:ink>
</file>

<file path=ppt/ink/ink175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1:12:35"/>
    </inkml:context>
    <inkml:brush xml:id="br0">
      <inkml:brushProperty name="width" value="0.05254" units="cm"/>
      <inkml:brushProperty name="height" value="0.05254" units="cm"/>
      <inkml:brushProperty name="color" value="#F2395B"/>
    </inkml:brush>
  </inkml:definitions>
  <inkml:trace contextRef="#ctx0" brushRef="#br0">94069 32016 418,'8'-7'0,"0"2"0,-1 2 0,1 2 0,-3 3 11,-8 4 21,-6 4 21,-7 3 21,-6 5 3,-1 4-18,-4 3-16,-2 3-17,-4 3-11,-1-1-4,-3-1-3,-1-1-5,0-2-1,4-5-1,2-3 1,4-4-2,2-3 2,3-1 0,3-2 1,3 1 2,5-2 2,8-1 4,8 0 5,8-2 4,7 1 1,7 0-1,7 1-3,5 2-2,5-2-2,-1-1-5,-2-2-4,0-2-3,-3 0-7,-5 2-7,-6 2-7,-4 2-7,-4 0-14,-1 0-20,-2-2-20,-2 0-20</inkml:trace>
</inkml:ink>
</file>

<file path=ppt/ink/ink175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1:12:36"/>
    </inkml:context>
    <inkml:brush xml:id="br0">
      <inkml:brushProperty name="width" value="0.07477" units="cm"/>
      <inkml:brushProperty name="height" value="0.07477" units="cm"/>
      <inkml:brushProperty name="color" value="#F2395B"/>
    </inkml:brush>
  </inkml:definitions>
  <inkml:trace contextRef="#ctx0" brushRef="#br0">94180 31132 294,'0'-19'13,"0"9"29,0 8 26,0 10 28,0 6 4,0 7-17,0 5-19,0 7-18,-1 2-11,-1 2-5,0 0-3,-1 2-6,-2 1-2,0 2-4,-1 3-3,-2 1-3,1 2-3,1 1 1,0 3-2,2 2 0,0-1-2,2-2-5,0-4-4,2-2-4,-1-4-3,0 1-2,-2-1-1,0-2-1,-1-1-1,0-1 0,0-3 0,0-2 1,-1-1-1,-5-1 1,-4-1 0,-4-1 0,-7 2-1,-10 4-2,-12 6-3,-10 5-2,-9 1 0,-6 0 3,-8-2 2,-7 0 3,5-6-6,17-8-14,17-9-14,16-8-13</inkml:trace>
</inkml:ink>
</file>

<file path=ppt/ink/ink175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1:12:36"/>
    </inkml:context>
    <inkml:brush xml:id="br0">
      <inkml:brushProperty name="width" value="0.04475" units="cm"/>
      <inkml:brushProperty name="height" value="0.04475" units="cm"/>
      <inkml:brushProperty name="color" value="#F2395B"/>
    </inkml:brush>
  </inkml:definitions>
  <inkml:trace contextRef="#ctx0" brushRef="#br0">96900 32500 491,'21'9'117,"-6"1"-18,-4 3-17,-4 2-17,-4 2-15,-1 2-11,0 4-11,-1 3-12,-2 2-8,-1-1-3,0 1-6,-1-2-4,-2 0-7,0-5-9,-1-3-11,-1-4-10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2:16:37"/>
    </inkml:context>
    <inkml:brush xml:id="br0">
      <inkml:brushProperty name="width" value="0.03398" units="cm"/>
      <inkml:brushProperty name="height" value="0.03398" units="cm"/>
      <inkml:brushProperty name="color" value="#F2395B"/>
    </inkml:brush>
  </inkml:definitions>
  <inkml:trace contextRef="#ctx0" brushRef="#br0">88900 42590 647,'7'-9'0,"0"0"0,-2-1 0,0-1 0,-1-2 5,3 0 12,2 0 10,2-2 11,2 1 5,0 2 0,4 4-1,2 3-1,0 1-4,1 2-8,0 0-10,-1 2-7,-1 1-14,-2 2-17,-1 2-17,-2 2-17,-3 0-8,-4 1 2,-4 0 1,-4 0 2</inkml:trace>
</inkml:ink>
</file>

<file path=ppt/ink/ink176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1:12:37"/>
    </inkml:context>
    <inkml:brush xml:id="br0">
      <inkml:brushProperty name="width" value="0.07837" units="cm"/>
      <inkml:brushProperty name="height" value="0.07837" units="cm"/>
      <inkml:brushProperty name="color" value="#F2395B"/>
    </inkml:brush>
  </inkml:definitions>
  <inkml:trace contextRef="#ctx0" brushRef="#br0">97783 32105 280,'-1'21'94,"0"-1"-23,-2-4-23,0-3-23,3-5-21,8-6-19,8-8-19,7-6-20,4-3-2,-1-1 10,-1 0 13,-1 1 10,-2 0 9,-3 4 2,-3 3 4,-3 2 3,-2 2 3,0 1 3,-2-2 2,0 2 3,-4 1 10,-3 7 17,-4 6 19,-3 6 17,-4 3 2,0 3-16,-2 1-14,0 3-15,5-3-15,8-7-14,11-7-14,10-6-14,5-7-6,2-6 4,3-6 4,1-5 3,-1-2 4,-5 5 5,-5 3 5,-5 4 5,-6 5 11,-4 4 19,-4 6 17,-5 4 19,-1 1 2,7-2-14,6-4-12,6-2-13,1 0-6,-1 5 2,-2 5 1,-2 6 1,-3 0 1,-3 1-2,-2-2-2,-4-1-1,1-1-4,4-1-7,4-1-7,4 0-7,1-3-2,1-3-1,0-3 2,-1-2 0,1-5-2,0-2-4,-1-4-6,1-5-4,-2-3 0,-1-3 4,-2-3 5,-2-3 5,-2 0 2,-2 3 3,-3 3 1,0 3 2,-6 2 3,-4 0 2,-7 2 3,-5 1 3,-5 2 1,-2 2 2,-1 4 1,-2 3 1,-1 1 1,1 3 1,1 2 0,1 2 2,2 2-3,3 2-6,3 1-5,4 3-6,9-1-6,16-4-10,16-5-8,18-2-8,6-7-3,-1-4 1,-1-7 2,-3-5 1,-3-4 4,-4 1 3,-4-1 3,-3 1 4,-5-1 4,-3 2 5,-5 1 5,-3 2 5,-4 0 4,-2 1 4,-4 1 3,-2 1 4,-2 1 3,0 0 6,0 2 4,0 1 5,0 0 3,0 1 1,0-1-1,0 0 2,-1 4 2,-1 6 8,0 7 7,-1 8 7,-2 6-2,0 9-10,-1 7-11,-2 8-10,1 5-9,-1-1-5,0 3-7,0 0-7,1 0-5,2 0-7,2-2-5,2 0-6,2-4-4,2-5-2,2-4-2,2-5-1,1-4-3,2-2-5,0-1-4,1-2-5</inkml:trace>
</inkml:ink>
</file>

<file path=ppt/ink/ink176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1:12:37"/>
    </inkml:context>
    <inkml:brush xml:id="br0">
      <inkml:brushProperty name="width" value="0.04523" units="cm"/>
      <inkml:brushProperty name="height" value="0.04523" units="cm"/>
      <inkml:brushProperty name="color" value="#F2395B"/>
    </inkml:brush>
  </inkml:definitions>
  <inkml:trace contextRef="#ctx0" brushRef="#br0">101800 31650 486,'38'0'196,"-4"0"-48,-2 0-48,-3 0-49,0 0-33,0 0-18,3 0-18,3 0-19,-3 0-15,-4 0-13,-5 0-13,-4 0-12</inkml:trace>
</inkml:ink>
</file>

<file path=ppt/ink/ink176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1:12:38"/>
    </inkml:context>
    <inkml:brush xml:id="br0">
      <inkml:brushProperty name="width" value="0.07492" units="cm"/>
      <inkml:brushProperty name="height" value="0.07492" units="cm"/>
      <inkml:brushProperty name="color" value="#F2395B"/>
    </inkml:brush>
  </inkml:definitions>
  <inkml:trace contextRef="#ctx0" brushRef="#br0">103329 30739 293,'7'-5'18,"-2"6"35,-3 6 36,0 6 36,-3 6 4,-1 7-26,0 6-26,-1 8-26,-1 4-19,0 1-12,0 3-11,0 2-10,-1 5-15,0 6-16,0 7-16,-2 7-17,0-3-2,2-14 14,2-11 12,2-13 13,0-8-1,0-2-13,-2-1-14,0-2-13</inkml:trace>
</inkml:ink>
</file>

<file path=ppt/ink/ink176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4:19:51"/>
    </inkml:context>
    <inkml:brush xml:id="br0">
      <inkml:brushProperty name="width" value="0.022" units="cm"/>
      <inkml:brushProperty name="height" value="0.022" units="cm"/>
      <inkml:brushProperty name="color" value="#F2395B"/>
    </inkml:brush>
  </inkml:definitions>
  <inkml:trace contextRef="#ctx0" brushRef="#br0">67581 27294 999,'-18'-27'-35,"8"8"4,8 8 6,10 7 6,2 3 1,0 0 1,-1-2-2,0 0 0</inkml:trace>
</inkml:ink>
</file>

<file path=ppt/ink/ink176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4:19:52"/>
    </inkml:context>
    <inkml:brush xml:id="br0">
      <inkml:brushProperty name="width" value="0.04278" units="cm"/>
      <inkml:brushProperty name="height" value="0.04278" units="cm"/>
      <inkml:brushProperty name="color" value="#F2395B"/>
    </inkml:brush>
  </inkml:definitions>
  <inkml:trace contextRef="#ctx0" brushRef="#br0">45722 19363 514,'-8'-21'41,"0"8"3,0 7 4,0 7 1,-1 7 0,-1 9-6,-3 9-4,-2 9-7,-2 4-4,0 2-5,-4 1-5,-1 0-5,-1 0-2,1-3 0,1-5-1,0-1 0,1 0-1,-1 3-4,-1 2-2,0 4-5,0-2-4,3-4-5,3-5-7,3-5-5,2-9-11,4-14-13,2-14-13,4-13-15,2-6 0,2 5 11,2 3 12,2 5 12</inkml:trace>
</inkml:ink>
</file>

<file path=ppt/ink/ink176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4:19:52"/>
    </inkml:context>
    <inkml:brush xml:id="br0">
      <inkml:brushProperty name="width" value="0.03948" units="cm"/>
      <inkml:brushProperty name="height" value="0.03948" units="cm"/>
      <inkml:brushProperty name="color" value="#F2395B"/>
    </inkml:brush>
  </inkml:definitions>
  <inkml:trace contextRef="#ctx0" brushRef="#br0">45359 19405 557,'-8'-30'0,"0"5"0,0 3 0,0 5 0,2 4 10,2 8 19,4 7 19,3 6 20,2 6 4,3 5-12,3 5-12,4 5-11,1 3-10,1 3-6,1 1-6,0 2-8,2 0-7,1-2-9,1-3-9,2 0-10,-1-2-4,1-2-1,-1 0-1,1-1 0,-3-2-1,-2-3 0,-3-3-1,-3-2 0,-2-4 0,0-3 0,-2-3 1,0-2-1</inkml:trace>
</inkml:ink>
</file>

<file path=ppt/ink/ink176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4:19:53"/>
    </inkml:context>
    <inkml:brush xml:id="br0">
      <inkml:brushProperty name="width" value="0.04307" units="cm"/>
      <inkml:brushProperty name="height" value="0.04307" units="cm"/>
      <inkml:brushProperty name="color" value="#F2395B"/>
    </inkml:brush>
  </inkml:definitions>
  <inkml:trace contextRef="#ctx0" brushRef="#br0">47600 18894 510,'0'-21'0,"2"5"0,0 4 0,2 6 0,1 1 5,3 0 8,4-1 10,2-1 8,3 0 5,3 2 1,3 2-1,3 2 1,0 2-3,-2 2-7,-1 2-5,-3 2-6,-2 2-5,-2 3-2,-4 3-3,-3 3-2,-3 5-1,-6 5 0,-4 6 0,-6 7 0,-3 3-1,-3 4-3,-3 2-2,-3 2-3,-2 1 0,1-6 1,0-4 1,0-5 1,1-6 1,2-4 2,4-5 2,3-5 1,6-4 2,8-4 0,10-5 0,8-2 1,5-7-3,3-8-4,1-8-5,2-7-4,0-4-5,0-1-1,-1 1-3,-1 0-1,-2 0-4,-3 3-2,-3 2-4,-3 1-3,-2 2 0,0 1 4,-2 2 3,-1 0 4,-1 0 4,-2 1 5,-2-1 4,-3 1 5,-1 1 3,-1 2 3,0 4 1,-1 3 2,-1 3 8,1 6 15,2 4 15,0 6 16,1 3 2,-2 5-6,0 3-9,-2 5-7,1 2-7,0 1-3,2-1-6,0 3-4,0-1-4,0-3-6,-2-3-5,0-3-6,-1-2-4,2-3-6,0-1-5,2-2-4,1-4-11,5-6-15,4-6-16,4-6-14,0-2-2,-3 0 13,-3 2 13,-2 1 14</inkml:trace>
</inkml:ink>
</file>

<file path=ppt/ink/ink176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4:19:53"/>
    </inkml:context>
    <inkml:brush xml:id="br0">
      <inkml:brushProperty name="width" value="0.05032" units="cm"/>
      <inkml:brushProperty name="height" value="0.05032" units="cm"/>
      <inkml:brushProperty name="color" value="#F2395B"/>
    </inkml:brush>
  </inkml:definitions>
  <inkml:trace contextRef="#ctx0" brushRef="#br0">49457 18855 437,'0'-13'25,"0"6"12,0 6 13,0 6 13,0 5 1,0 5-11,0 5-10,0 6-12,1 2-7,0 2-1,2 2-3,0 3-2,0 1-2,1 0-2,0 1-1,0 2-2,0-2-1,2-2 0,0-3 1,1-3-1,1-2-1,0-1-4,0-1-2,0-1-5,0-2-1,1-1-3,2-3-2,0-1-1,0-1-3,-3 1-3,-1 2-4,-2 0-3,-4 0-2,-8 1 2,-6-1 1,-7 1 1,-6 2 1,-5 5-3,-5 4-1,-3 5-2,-5 2-1,-1-3-2,0-3-1,-2-3-2,3-5 0,7-4 1,4-4 1,7-6 0,4-3 1,5 0 3,3-2 1,4 0 1</inkml:trace>
</inkml:ink>
</file>

<file path=ppt/ink/ink176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4:19:53"/>
    </inkml:context>
    <inkml:brush xml:id="br0">
      <inkml:brushProperty name="width" value="0.03286" units="cm"/>
      <inkml:brushProperty name="height" value="0.03286" units="cm"/>
      <inkml:brushProperty name="color" value="#F2395B"/>
    </inkml:brush>
  </inkml:definitions>
  <inkml:trace contextRef="#ctx0" brushRef="#br0">50150 18532 669,'45'-43'7,"-4"10"12,-4 8 15,-4 9 12,0 3 5,5-1-5,3-3-4,4-2-5,0 2-8,-2 2-13,-4 3-13,-2 3-12,-5 1-16,-6 2-19,-5 0-18,-6 2-19</inkml:trace>
</inkml:ink>
</file>

<file path=ppt/ink/ink176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4:20:15"/>
    </inkml:context>
    <inkml:brush xml:id="br0">
      <inkml:brushProperty name="width" value="0.03991" units="cm"/>
      <inkml:brushProperty name="height" value="0.03991" units="cm"/>
      <inkml:brushProperty name="color" value="#F2395B"/>
    </inkml:brush>
  </inkml:definitions>
  <inkml:trace contextRef="#ctx0" brushRef="#br0">29500 50022 551,'7'-36'1,"-2"7"2,-2 8 2,-2 5 3,-1 5 3,0-1 6,0 0 5,0 0 6,-1 2 1,-2 3 0,-2 2-2,-2 4-1,-1 2-3,-1 4-5,-1 2-3,-1 3-5,-1 3-4,0 2-1,0 1-2,1 3-2,-2 2-2,-2 1 0,-1 2-1,-3 3 0,0-1 0,3-1 1,1-3 1,2-1 2,2-2 0,2 0 1,3 1 0,1-1 0,1 0 0,2-1 0,0 0-1,2-2 0,1-2-1,2-3 2,2-3-1,2-2 1,2-3 0,5 0-2,4-2-2,3 0-1,4-4-2,1-4-1,3-5-1,1-5-1,2-3-2,-2 1 0,1-1-1,1 0-1,-2 1 0,-3 1 3,-3 1 2,-3 2 2,-3 0 1,-3 2 0,-3 3 0,-2 1-1,-2 2 2,0 2 5,-1 2 4,1 2 5,-1 5 4,-2 8 4,-2 7 2,-2 9 3,-1 1 0,0-2-4,0-4-4,0-1-3,0-3-3,0-1-2,0-1-1,0-1-2,0 0 0,0 0-1,0-1-1,0 1 0,2-2-1,6-1-1,4-2-1,5-2-2,3-4-2,1-2 0,1-6-2,1-2-1,1-6-1,1-8 1,0-6 1,2-6 0,0-4 1,-1 3-1,-1 2 1,-1 1 0,-2 2 1,-2 1 0,-4 2 2,-3 1 1,-2-1 2,-2 2 1,-3 2 4,-1-1 1,-2 2 2,-4 1-2,-2 1 0,-3 1-1,-3 1-1,-2 2-2,-2 3-2,-1 1 0,-4 2-4,-2 2-2,-3 2-3,-3 2-3,-1 4-8,1 4-15,1 5-15,2 5-14,2 1-2,3-2 10,4-4 9,4-3 10,3-1 6,1 0 0,0 0 0,2 0 0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2:16:37"/>
    </inkml:context>
    <inkml:brush xml:id="br0">
      <inkml:brushProperty name="width" value="0.05463" units="cm"/>
      <inkml:brushProperty name="height" value="0.05463" units="cm"/>
      <inkml:brushProperty name="color" value="#F2395B"/>
    </inkml:brush>
  </inkml:definitions>
  <inkml:trace contextRef="#ctx0" brushRef="#br0">89699 40800 402,'8'-63'38,"-2"16"-4,-1 16-2,0 15-4,-2 13 3,-1 10 8,0 10 8,-1 9 8,-1 6 1,0 3-9,0 1-8,0 2-9,-2 5-5,-2 8-4,-4 8-4,-2 7-3,-2 4-2,-2 2-1,0 1-2,0 1 0,-2 3-6,1 3-8,-1 4-11,0 4-8,1 1-10,-1-3-7,0-5-7,1-1-8,1-9 1,1-14 11,2-16 11,2-14 10,2-8 1,-1-1-9,0-1-11,0 0-9</inkml:trace>
</inkml:ink>
</file>

<file path=ppt/ink/ink177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4:20:16"/>
    </inkml:context>
    <inkml:brush xml:id="br0">
      <inkml:brushProperty name="width" value="0.0401" units="cm"/>
      <inkml:brushProperty name="height" value="0.0401" units="cm"/>
      <inkml:brushProperty name="color" value="#F2395B"/>
    </inkml:brush>
  </inkml:definitions>
  <inkml:trace contextRef="#ctx0" brushRef="#br0">32696 50793 548,'35'-8'104,"-6"2"-24,-7 1-23,-7 1-22,-4 1-15,0 3-3,-3 4-5,1 2-4,-3 2-4,-1 2-4,-2 0-3,-2 2-3,-2 0-2,-2 3-2,-2 1-1,-1 3-1,-4 1-1,1 1 1,-4 1 0,-1 1 0,-2 0 0,2 0-2,1 1 0,1-1-2,-1 0 2,0-3 2,-1-1 3,-1-2 3,0-3 3,2-1 2,3-2 4,1-2 2,3-3 7,4-3 12,4-2 12,4-4 12,4-2 2,3-1-9,5-3-9,4-2-8,1 0-7,1 2-4,-1 3-6,1 1-4,-2 1-8,-1 0-7,0 0-10,0 0-7,-3 1-7,1 0-5,-2 2-4,-1 0-4,-1 2-1,-3 2 4,-1 2 3,-2 2 3,-2 0 5,0-1 4,-2 0 5,0-2 6</inkml:trace>
</inkml:ink>
</file>

<file path=ppt/ink/ink177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4:20:17"/>
    </inkml:context>
    <inkml:brush xml:id="br0">
      <inkml:brushProperty name="width" value="0.03725" units="cm"/>
      <inkml:brushProperty name="height" value="0.03725" units="cm"/>
      <inkml:brushProperty name="color" value="#F2395B"/>
    </inkml:brush>
  </inkml:definitions>
  <inkml:trace contextRef="#ctx0" brushRef="#br0">35261 50393 590,'-13'-1'8,"8"0"16,7-2 16,6 0 16,6-2 4,7 0-8,6-1-9,5-2-8,4 1-6,0 0-6,1-1-5,2 0-6,0 1-4,-2 0-6,0 2-6,-1 1-5,-4 0-1,-4 2 0,-5 0 2,-5 2 2,-4 1-5,-1 2-11,-2 2-9,-2 2-10,-2 1-6,-2 1 1,-3 1-2,0 1 1</inkml:trace>
</inkml:ink>
</file>

<file path=ppt/ink/ink177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4:20:17"/>
    </inkml:context>
    <inkml:brush xml:id="br0">
      <inkml:brushProperty name="width" value="0.03769" units="cm"/>
      <inkml:brushProperty name="height" value="0.03769" units="cm"/>
      <inkml:brushProperty name="color" value="#F2395B"/>
    </inkml:brush>
  </inkml:definitions>
  <inkml:trace contextRef="#ctx0" brushRef="#br0">35842 49659 583,'-21'-30'29,"6"19"10,6 19 10,7 18 9,1 9 0,-1 2-11,0 1-11,-1 0-11,0 2-6,-1-2-2,0 1-1,0 0-2,-1 3-5,0 8-9,-1 6-11,-1 8-10,0 2-8,2 1-7,2-1-8,2 0-8,1-6 2,0-14 9,0-14 10,0-13 10,-1-7 1,0 1-4,-2 1-6,0 2-5</inkml:trace>
</inkml:ink>
</file>

<file path=ppt/ink/ink177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4:20:18"/>
    </inkml:context>
    <inkml:brush xml:id="br0">
      <inkml:brushProperty name="width" value="0.0395" units="cm"/>
      <inkml:brushProperty name="height" value="0.0395" units="cm"/>
      <inkml:brushProperty name="color" value="#F2395B"/>
    </inkml:brush>
  </inkml:definitions>
  <inkml:trace contextRef="#ctx0" brushRef="#br0">39389 49763 557,'1'-28'71,"2"9"-14,2 7-16,2 8-14,2 4-9,3 0-1,4 0-1,2 0-1,1 1-2,-1 4-1,-2 2-2,1 4-3,-3 1-1,-3 3-2,-3 1-2,-2 3-2,-4 2-2,-4 1-1,-4 3-2,-4 1-1,-4 1-2,-3 1-3,-4-1-2,-4 1-3,-1-2 0,2-3 1,4-3 2,3-3 2,2-2 0,0-1 2,-1-1 1,0 0 1,6-3 4,10-5 6,12-3 8,10-4 6,4-2 4,-4 1 0,-2-1 0,-3 0-1,-1 1 1,0 2-1,-1 2 0,1 2-1,-3 2-1,-1 3-2,-4 4-3,-3 1-3,-2 5-1,-4 3-2,-2 5-2,-3 3-1,-3 2-1,0-2-1,-1 0 0,-1-1-1,-2 1-3,-3 1-5,-3 2-4,-3 3-5,-1-3-3,5-4 0,2-5-2,3-4 0,4-10-3,4-13-6,5-12-6,6-13-7,4-7-1,4 0 4,2-2 2,6 0 3,-1 2 3,-3 7 3,-4 7 3,-4 7 4</inkml:trace>
</inkml:ink>
</file>

<file path=ppt/ink/ink177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4:20:18"/>
    </inkml:context>
    <inkml:brush xml:id="br0">
      <inkml:brushProperty name="width" value="0.04102" units="cm"/>
      <inkml:brushProperty name="height" value="0.04102" units="cm"/>
      <inkml:brushProperty name="color" value="#F2395B"/>
    </inkml:brush>
  </inkml:definitions>
  <inkml:trace contextRef="#ctx0" brushRef="#br0">40850 50049 536,'21'-43'6,"-4"11"7,-3 10 6,-4 9 5,-3 8 6,-1 6 4,-1 6 3,0 6 5,-2 3-1,-1 3-4,0 1-5,-1 3-4,-2 1-4,-1 1-3,0 1-2,-1 1-2,-1 1-3,0 0-2,0 1-4,1 2-3,-2 0-5,0-1-4,-1-2-6,-2 1-5,1-4-4,0-2-2,2-3-2,2-2-2</inkml:trace>
</inkml:ink>
</file>

<file path=ppt/ink/ink177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4:20:19"/>
    </inkml:context>
    <inkml:brush xml:id="br0">
      <inkml:brushProperty name="width" value="0.03484" units="cm"/>
      <inkml:brushProperty name="height" value="0.03484" units="cm"/>
      <inkml:brushProperty name="color" value="#F2395B"/>
    </inkml:brush>
  </inkml:definitions>
  <inkml:trace contextRef="#ctx0" brushRef="#br0">41000 50621 631,'8'-16'4,"0"0"7,0 2 7,-1-2 8,2 1 4,2 0 0,2 2 1,1 1 0,2 1-1,0 1-1,-1 1-1,1 1-3,0 1-1,0 2-4,3 2-4,0 2-3,-1 1-10,-1 0-21,-2 0-18,-3 0-19,-1 0-9,0 0 2,-2 0 3,0 0 1</inkml:trace>
</inkml:ink>
</file>

<file path=ppt/ink/ink177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4:20:19"/>
    </inkml:context>
    <inkml:brush xml:id="br0">
      <inkml:brushProperty name="width" value="0.04728" units="cm"/>
      <inkml:brushProperty name="height" value="0.04728" units="cm"/>
      <inkml:brushProperty name="color" value="#F2395B"/>
    </inkml:brush>
  </inkml:definitions>
  <inkml:trace contextRef="#ctx0" brushRef="#br0">42057 48893 465,'-7'-43'2,"2"11"6,2 9 5,2 11 6,1 6 7,0 4 10,0 4 11,0 4 10,-1 5 1,0 7-9,-2 7-8,0 7-9,-1 5-6,0 4-2,1 4-3,-1 4-3,0 4-2,-2 2-2,0 3-3,-1 4-1,-1 1-4,0 3-6,0 5-4,0 2-6,2-1-6,-1-1-5,2-4-8,1-3-5,0-5-7,0-7-4,0-6-6,0-7-5</inkml:trace>
</inkml:ink>
</file>

<file path=ppt/ink/ink177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4:20:19"/>
    </inkml:context>
    <inkml:brush xml:id="br0">
      <inkml:brushProperty name="width" value="0.03645" units="cm"/>
      <inkml:brushProperty name="height" value="0.03645" units="cm"/>
      <inkml:brushProperty name="color" value="#F2395B"/>
    </inkml:brush>
  </inkml:definitions>
  <inkml:trace contextRef="#ctx0" brushRef="#br0">42615 50781 603,'9'-13'53,"4"3"-7,2 4-6,3 4-8,1 2-5,-3 2-3,-1 0-3,-2 2-4,-3 1-1,-2 1-1,-1 3 1,-2 2-1,-2 2-1,-2 3-5,-2 3-4,-2 3-4,-3 1-4,-3 1-3,-5-1-4,-3 1-4,-2-1-1,1-1 0,1-1 1,1-1-1,0-3 1,0-2 2,1-3 1,-1-2 1,1-2 5,2 0 8,3-1 7,1 1 8,3-2 3,6-4 1,4-4-1,6-4 0,3-2-3,5 1-3,3-1-4,5 0-4,1 1-2,1 2 0,-1 2 1,1 2 0,-3 1-6,0 2-13,-3 1-14,-1 0-14,-2 2-8,-1 2-3,-1 1-5,0 3-3,-3 0 3,-3-2 9,-3-2 10,-2-2 10</inkml:trace>
</inkml:ink>
</file>

<file path=ppt/ink/ink177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4:20:20"/>
    </inkml:context>
    <inkml:brush xml:id="br0">
      <inkml:brushProperty name="width" value="0.04021" units="cm"/>
      <inkml:brushProperty name="height" value="0.04021" units="cm"/>
      <inkml:brushProperty name="color" value="#F2395B"/>
    </inkml:brush>
  </inkml:definitions>
  <inkml:trace contextRef="#ctx0" brushRef="#br0">45340 50374 547,'-19'-15'48,"10"2"-3,10 3-3,10 2-4,6 0-3,5 2-5,4 0-5,3 2-4,4 0-3,5 0 0,3 0-2,3 0-1,6 0-1,7-1-1,8-1-2,6-1 0,1 0-1,-5 2 1,-5 2 1,-4 2 1,-7 1-6,-1 2-14,-6 0-14,-2 2-13,-6 0-9,-8 2-7,-6 0-5,-6 1-6</inkml:trace>
</inkml:ink>
</file>

<file path=ppt/ink/ink177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4:20:20"/>
    </inkml:context>
    <inkml:brush xml:id="br0">
      <inkml:brushProperty name="width" value="0.03657" units="cm"/>
      <inkml:brushProperty name="height" value="0.03657" units="cm"/>
      <inkml:brushProperty name="color" value="#F2395B"/>
    </inkml:brush>
  </inkml:definitions>
  <inkml:trace contextRef="#ctx0" brushRef="#br0">48381 49478 601,'-13'-21'4,"3"3"6,4 4 8,4 5 7,3 2 6,2 2 1,2 2 4,2 2 3,2 1-1,3 2-4,3 0-5,4 2-3,1 1-4,2 1-4,2 3-3,3 2-3,0 0-5,-1-1-5,-1 0-5,-1-2-5,0 1-8,1 2-9,0 1-9,2 2-9,-2 2-3,-7-1 3,-5 1 5,-6 0 3,-4-2 1,-2-1 0,-2-2-2,-2-2-1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2:16:37"/>
    </inkml:context>
    <inkml:brush xml:id="br0">
      <inkml:brushProperty name="width" value="0.03115" units="cm"/>
      <inkml:brushProperty name="height" value="0.03115" units="cm"/>
      <inkml:brushProperty name="color" value="#F2395B"/>
    </inkml:brush>
  </inkml:definitions>
  <inkml:trace contextRef="#ctx0" brushRef="#br0">90800 42477 706,'10'-9'4,"4"-1"8,3-3 7,5-2 9,2 3 5,1 2 1,0 4 3,2 4 2,4 2-4,8 0-8,9 0-10,6 0-8,0 1-11,-11 2-12,-8 2-10,-11 2-12,-7 0-8,-4 2-5,-6 2-5,-4 0-5</inkml:trace>
</inkml:ink>
</file>

<file path=ppt/ink/ink178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4:20:20"/>
    </inkml:context>
    <inkml:brush xml:id="br0">
      <inkml:brushProperty name="width" value="0.03528" units="cm"/>
      <inkml:brushProperty name="height" value="0.03528" units="cm"/>
      <inkml:brushProperty name="color" value="#F2395B"/>
    </inkml:brush>
  </inkml:definitions>
  <inkml:trace contextRef="#ctx0" brushRef="#br0">46267 51190 623,'-15'-2'2,"1"-2"4,1-4 4,1-2 4,6-1 6,14 1 9,12 0 10,12 2 8,11 1 1,6-3-8,8 0-8,6-1-8,3 0-5,-1 2-2,-2 3-3,1 1-2,-5 1-9,-7 2-12,-6 0-13,-8 2-14,-5 1-7,-5 2-3,-5 2-3,-5 2-3,-4 1 2,-4 1 5,-5 1 4,-2 2 6</inkml:trace>
</inkml:ink>
</file>

<file path=ppt/ink/ink178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4:20:20"/>
    </inkml:context>
    <inkml:brush xml:id="br0">
      <inkml:brushProperty name="width" value="0.03776" units="cm"/>
      <inkml:brushProperty name="height" value="0.03776" units="cm"/>
      <inkml:brushProperty name="color" value="#F2395B"/>
    </inkml:brush>
  </inkml:definitions>
  <inkml:trace contextRef="#ctx0" brushRef="#br0">46843 51540 582,'-43'-8'35,"11"2"-1,9 0-1,11 2-2,6 1 0,4 2 2,4 2 0,4 2 2,4 2-2,5 2-4,5 1-4,5 3-4,4 2-4,3 0-4,3 1-4,3 1-3,0 0-10,1 2-11,0 2-14,1 0-13,-5-2-1,-8-3 8,-7-4 9,-8-4 8</inkml:trace>
</inkml:ink>
</file>

<file path=ppt/ink/ink178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4:20:21"/>
    </inkml:context>
    <inkml:brush xml:id="br0">
      <inkml:brushProperty name="width" value="0.04873" units="cm"/>
      <inkml:brushProperty name="height" value="0.04873" units="cm"/>
      <inkml:brushProperty name="color" value="#F2395B"/>
    </inkml:brush>
  </inkml:definitions>
  <inkml:trace contextRef="#ctx0" brushRef="#br0">51734 49804 451,'-15'-37'2,"3"7"6,1 5 4,2 7 6,0 4 3,-2 2 2,-2 4 2,-1 3 2,-2 1 0,-2 0-4,0 0-3,-1 0-3,0 3-3,-1 4 0,1 5-1,0 6-1,-1 3 0,-1 3 0,-1 3 1,-1 3 0,1 2 0,5 1-2,3 0-1,4 2-2,3-1 0,0-2-2,2-2-1,1-1 0,1-2-2,3-1 2,4-1-1,2-1 1,3-2-1,4-5-2,2-3-3,3-4-1,4-4-2,5-2-2,5-3-3,5-4-3,2-3-1,3-5-3,2-5-3,2-5-2,0-3-1,-3-1 0,-4-1 0,-2-1 1,-5 1 0,-5 1 2,-7 0 1,-5 1 1,-5 0 3,-1 1 4,-3-1 3,0 1 4,-3 1 5,-1 5 6,0 3 6,-2 5 7,-1 5 7,-2 8 8,-2 8 7,-1 8 8,-2 4-1,3 2-8,0 3-10,0 1-8,0 2-6,0 1-2,-1 1-4,-1 1-1,-1 1-3,0 1-1,0-1-2,0 3-1,0 0-3,-2 1-5,0-1-4,-1 0-4,0-3-6,2-5-7,2-7-6,3-5-7,1-8-8,3-10-10,4-10-8,3-9-10,1-6 3,1 1 13,1-1 13,2 1 13,-1 0 9,1 1 5,0 1 5,0 1 6,-1 2 6,1 1 7,0 4 9,-1 0 8,0 2 4,1 2 1,0 3 1,0 1 1,-1 1 1,1 0-1,0 0 0,0 1-1,0-1-2,1 2-5,1 1-6,2 0-4,-1 2-11,-1 2-14,-1 2-16,0 2-15</inkml:trace>
</inkml:ink>
</file>

<file path=ppt/ink/ink178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4:20:22"/>
    </inkml:context>
    <inkml:brush xml:id="br0">
      <inkml:brushProperty name="width" value="0.04862" units="cm"/>
      <inkml:brushProperty name="height" value="0.04862" units="cm"/>
      <inkml:brushProperty name="color" value="#F2395B"/>
    </inkml:brush>
  </inkml:definitions>
  <inkml:trace contextRef="#ctx0" brushRef="#br0">53714 48283 452,'0'-15'2,"0"1"3,0 0 5,0 2 3,0 1 3,0 1 5,0 0 4,0 2 3,0 3 6,0 6 5,0 6 5,0 6 7,-1 6-2,-1 9-7,0 7-8,-1 8-7,-2 8-5,-2 10-1,-2 7-1,-2 11-2,-2 3-3,-3 7-6,-2 3-6,-4 4-7,-1 3-7,2 6-10,3 2-9,1 5-10,2-3-7,2-10-2,4-7-3,0-9-4,1-12 3,0-13 9,0-14 8,1-14 8,-1-7 4,2-3-1,0-1-2,2-2 0</inkml:trace>
</inkml:ink>
</file>

<file path=ppt/ink/ink178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4:20:22"/>
    </inkml:context>
    <inkml:brush xml:id="br0">
      <inkml:brushProperty name="width" value="0.03371" units="cm"/>
      <inkml:brushProperty name="height" value="0.03371" units="cm"/>
      <inkml:brushProperty name="color" value="#F2395B"/>
    </inkml:brush>
  </inkml:definitions>
  <inkml:trace contextRef="#ctx0" brushRef="#br0">54392 50497 652,'7'-14'58,"1"2"-10,0 4-8,0 3-10,0 1-6,2 2-2,0 0-1,1 2-3,0 1-3,-2 4-7,-3 2-7,-1 3-5,-2 5-5,-4 4-1,-2 5-2,-3 5-2,-3 1 0,-2-2 0,-2-1 0,-1-3 1,-1-2-1,2-3-1,2-3-1,3-2-1,3-4 7,6-1 15,5-2 15,7-2 14,2 0 5,-2 2-5,-3 1-6,-1 3-6,-1 3-4,-2 2-4,-1 3-4,0 2-4,-3 4-2,-4 3-2,-4 3 0,-4 2-2,-2 1-1,-2-3-5,0-3-4,-1-3-4,0-3-5,0-1-4,-1-3-6,1-1-6,0-2-3,2-3-1,2-1-3,3-2-1,0-2 1,2 0 6,0-2 4,2 0 6</inkml:trace>
</inkml:ink>
</file>

<file path=ppt/ink/ink178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4:20:23"/>
    </inkml:context>
    <inkml:brush xml:id="br0">
      <inkml:brushProperty name="width" value="0.04438" units="cm"/>
      <inkml:brushProperty name="height" value="0.04438" units="cm"/>
      <inkml:brushProperty name="color" value="#F2395B"/>
    </inkml:brush>
  </inkml:definitions>
  <inkml:trace contextRef="#ctx0" brushRef="#br0">56191 50519 495,'-28'-7'-1,"5"2"12,6 3 12,7 1 12,2 2 6,2 1 0,1 3-2,0 2 0,1 3-3,0 4-5,0 3-6,1 4-6,-2 2-3,2 1-1,-1-1-2,0 1-2,0-2-3,2-1-2,0-3-4,2-1-4,0-2-1,2-1-2,0 0-2,2-2 0,2-2-2,5-4-1,5-4-1,6-4 0,1-5-3,-1-4-5,-1-5-4,-1-5-4,-1-4-3,-1-3 2,-1-3 0,0-3 1,-3 0 3,-3 0 5,-3 2 5,-2 0 5,-3 3 5,-1 3 6,0 5 5,-1 3 5,-3 3 4,0 1 2,-3 1 0,-2 1 3,2 0 1,6 0 2,6 0 1,6 1 3,3 0-1,1 4-5,1 2-3,0 4-4,1 1-2,-1 2 0,-1 0-1,0 2 1,-3 1-1,-3 6-1,-3 2 0,-2 5-1,-3 2 0,0 3 0,-2 1 0,0 3 0,-4 1-2,-4 2-3,-5 3-3,-5 0-5,-3 1-1,2-1-3,1-3-1,1-2-2,2-2-2,3-5 1,3-3-1,3-4 0,3-6-1,6-6-2,4-8-2,5-6-1,3-5 1,4-1 3,4-3 5,2-1 2,1-1 2,0 4 0,1 3-2,-1 3-1,-1 2-1,-3 2 0,-3 3-2,-2 1 0,-4 1 0,-1 0 0,-2 0 1,-2 0 1</inkml:trace>
</inkml:ink>
</file>

<file path=ppt/ink/ink178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4:20:23"/>
    </inkml:context>
    <inkml:brush xml:id="br0">
      <inkml:brushProperty name="width" value="0.04326" units="cm"/>
      <inkml:brushProperty name="height" value="0.04326" units="cm"/>
      <inkml:brushProperty name="color" value="#F2395B"/>
    </inkml:brush>
  </inkml:definitions>
  <inkml:trace contextRef="#ctx0" brushRef="#br0">58381 49927 508,'5'-42'20,"1"8"2,-4 9 2,0 9 2,-2 9 3,0 10 7,0 10 5,0 9 7,0 8 0,0 7-5,0 5-4,0 6-5,-1 7-5,-1 7-6,0 9-7,-1 7-5,-1 5-8,-1 2-10,-2 1-10,0 4-9,1-4-10,1-6-13,2-7-12,2-7-12,1-9-1,0-12 11,0-12 10,0-11 10</inkml:trace>
</inkml:ink>
</file>

<file path=ppt/ink/ink178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4:20:23"/>
    </inkml:context>
    <inkml:brush xml:id="br0">
      <inkml:brushProperty name="width" value="0.03518" units="cm"/>
      <inkml:brushProperty name="height" value="0.03518" units="cm"/>
      <inkml:brushProperty name="color" value="#F2395B"/>
    </inkml:brush>
  </inkml:definitions>
  <inkml:trace contextRef="#ctx0" brushRef="#br0">59993 50796 625,'-7'-8'5,"0"0"10,2 1 9,1 0 11,1 0 2,3 2-4,4 2-5,2 2-3,4 1-3,6 0 2,4 0 1,5 0 2,5 0-3,4 2-4,5 0-4,6 2-5,1 0-7,-2 2-12,-2 0-10,-2 0-12,-4 1-6,-6 0-2,-5-2-1,-6 0-3</inkml:trace>
</inkml:ink>
</file>

<file path=ppt/ink/ink178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4:20:24"/>
    </inkml:context>
    <inkml:brush xml:id="br0">
      <inkml:brushProperty name="width" value="0.04152" units="cm"/>
      <inkml:brushProperty name="height" value="0.04152" units="cm"/>
      <inkml:brushProperty name="color" value="#F2395B"/>
    </inkml:brush>
  </inkml:definitions>
  <inkml:trace contextRef="#ctx0" brushRef="#br0">60927 49938 529,'-8'-8'2,"0"-2"5,1 0 3,-1-1 4,1 2 9,2 6 12,2 6 12,2 6 14,1 6 0,0 7-10,0 7-10,0 7-11,0 6-5,0 7-3,0 8-3,0 6-1,-1 3-14,-2 0-21,-2 1-22,0-1-23,-2-5-11,2-12 3,2-12 1,2-11 1</inkml:trace>
</inkml:ink>
</file>

<file path=ppt/ink/ink178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4:20:24"/>
    </inkml:context>
    <inkml:brush xml:id="br0">
      <inkml:brushProperty name="width" value="0.04306" units="cm"/>
      <inkml:brushProperty name="height" value="0.04306" units="cm"/>
      <inkml:brushProperty name="color" value="#F2395B"/>
    </inkml:brush>
  </inkml:definitions>
  <inkml:trace contextRef="#ctx0" brushRef="#br0">63846 49680 510,'-20'-27'10,"10"9"18,6 8 18,8 10 19,3 6 5,2 4-7,2 3-8,0 5-7,0 3-9,-3 3-9,-1 3-9,-2 2-11,-2 3-5,-2 1-6,-2 0-3,-2 2-5,-3 0-1,-2-1 1,-2-3 1,-5 1 2,1-3-7,2-5-15,1-5-15,2-4-14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2:16:38"/>
    </inkml:context>
    <inkml:brush xml:id="br0">
      <inkml:brushProperty name="width" value="0.03541" units="cm"/>
      <inkml:brushProperty name="height" value="0.03541" units="cm"/>
      <inkml:brushProperty name="color" value="#F2395B"/>
    </inkml:brush>
  </inkml:definitions>
  <inkml:trace contextRef="#ctx0" brushRef="#br0">90551 43550 621,'-8'7'4,"-2"-2"10,0-3 8,-1 0 9,5-2 6,12 0 3,12 0 3,11 0 3,7 0-3,2 0-8,2 0-8,3 0-9,0 1-7,0 0-5,-1 5-5,1 0-4,-2 2-8,-4-2-10,-3-1-8,-5-1-10,-4 0-4,-5 0 1,-5 0 2,-4 0 0</inkml:trace>
</inkml:ink>
</file>

<file path=ppt/ink/ink179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4:20:24"/>
    </inkml:context>
    <inkml:brush xml:id="br0">
      <inkml:brushProperty name="width" value="0.03844" units="cm"/>
      <inkml:brushProperty name="height" value="0.03844" units="cm"/>
      <inkml:brushProperty name="color" value="#F2395B"/>
    </inkml:brush>
  </inkml:definitions>
  <inkml:trace contextRef="#ctx0" brushRef="#br0">64100 50026 572,'9'-44'23,"1"10"3,3 7 3,2 7 4,1 5 3,-1 1 5,1 2 5,0-1 4,0 2-1,0 3-11,2 1-9,1 2-10,0 2-11,-2 2-9,-3 2-12,-1 2-10,-3 2-3,-2 2 4,-4 1 3,-2 3 5</inkml:trace>
</inkml:ink>
</file>

<file path=ppt/ink/ink179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4:20:25"/>
    </inkml:context>
    <inkml:brush xml:id="br0">
      <inkml:brushProperty name="width" value="0.05693" units="cm"/>
      <inkml:brushProperty name="height" value="0.05693" units="cm"/>
      <inkml:brushProperty name="color" value="#F2395B"/>
    </inkml:brush>
  </inkml:definitions>
  <inkml:trace contextRef="#ctx0" brushRef="#br0">64871 48546 386,'-13'-40'48,"5"17"2,4 15 2,6 16 2,1 10-2,0 5-4,-2 5-6,0 5-4,-1 5-5,0 6-5,0 5-4,0 7-5,-1 3-6,-2 0-6,-2-1-6,-2 1-6,-1-2-5,-2-2-4,0-4-4,-1-3-4,0-4-1,2-4-2,2-5-1,3-5-1,1-8-4,3-9-7,4-10-8,2-10-6,4-8 0,4-7 12,3-7 10,5-7 11,2-2 8,1 2 6,1 1 5,1 4 5,-1 1 2,-3 3-2,-3 3-2,-3 3-2,-2 6 7,-2 9 16,-3 8 15,-1 9 17,-3 6 1,-6 3-9,-4 4-12,-6 2-10,0-1-8,1-3-3,2-1-3,2-4-4,6-4-6,10-3-8,9-4-8,11-4-8,6-5-3,4-8 3,4-6 2,4-7 3,1-2 1,-2 0 1,-2 1 0,-2 1 0,-4 2 3,-4 1 3,-5 3 5,-5 1 4,-4 3 3,-3 2 4,-3 4 3,-3 3 3,-3 3 6,-2 6 9,-4 4 8,-2 5 9,-2 3 1,0 0-6,0-1-6,0 1-7,-1 3-4,0 7-2,-2 7-4,0 6-1,0 2-3,0-4 0,2-4-1,0-3-1,5-6-4,8-3-10,7-6-9,9-5-9,4-8-5,1-10 0,1-11 0,0-11-1,1-6 1,-1 0 2,-1-2 2,-1-1 3,-4 2 2,-6 3 5,-5 2 3,-6 3 4,-6 3 3,-4 3 1,-6 3 1,-4 3 1,-6 2 0,-5 4-2,-7 3-3,-5 3-3,-6 3-2,-5 4-2,-4 3-4,-5 5-2,1 1 0,10 0 3,8-2 2,9 0 3,5-2-5,0-1-13,2-1-14,1 0-12</inkml:trace>
</inkml:ink>
</file>

<file path=ppt/ink/ink179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4:20:30"/>
    </inkml:context>
    <inkml:brush xml:id="br0">
      <inkml:brushProperty name="width" value="0.04876" units="cm"/>
      <inkml:brushProperty name="height" value="0.04876" units="cm"/>
      <inkml:brushProperty name="color" value="#00BFF3"/>
    </inkml:brush>
  </inkml:definitions>
  <inkml:trace contextRef="#ctx0" brushRef="#br0">33310 55359 451,'-2'-25'85,"0"11"-4,-3 12-6,-2 12-5,0 5-9,1-1-11,1-1-13,0 0-11,1-1-8,0 3-4,0 2-4,1 2-5,-1 1-1,2 0-1,0 2-1,2 1 1,-1 0-2,0 1 0,-1-1 0,-1 1 0,-1-1-1,2 1 0,0-1 0,2 1 0,0-1 0,0-3 0,0 1 0,0 0-1,0-2 0,0 1-1,0-1-2,0 1-2,-1-4-15,0-8-30,-2-8-30,0-8-30</inkml:trace>
</inkml:ink>
</file>

<file path=ppt/ink/ink179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4:20:31"/>
    </inkml:context>
    <inkml:brush xml:id="br0">
      <inkml:brushProperty name="width" value="0.04535" units="cm"/>
      <inkml:brushProperty name="height" value="0.04535" units="cm"/>
      <inkml:brushProperty name="color" value="#00BFF3"/>
    </inkml:brush>
  </inkml:definitions>
  <inkml:trace contextRef="#ctx0" brushRef="#br0">41328 53866 485,'15'-7'32,"-1"2"6,-1 2 5,0 2 6,-1 1-1,4 0-7,3 0-7,4 0-7,-2 2-6,-5 4-6,-5 4-5,-4 3-5,-5 4-3,-2 1-1,-4 3 0,-2 2-2,-4 0-1,-4 1-2,-4-1-2,-3 1-3,-2-3 0,3 0 1,2-3 0,1-1 2,3-1 1,3 1 3,3 1 1,2 2 3,4-3 2,4-5 3,4-5 3,4-4 3,3-3 1,3 0-1,3 0-2,3 0 0,1 1-1,1 2-1,-1 2 0,1 1-1,-2 3 0,-2 2 0,-2 2 0,-1 1 1,-3 2-2,-4 2 0,-5 0-1,-2 1 0,-4 0-2,-1 1 2,0 0-1,-1-1 1,-3 0-1,-4 0-3,-4 1-2,-3 0-2,-3-1-2,-1 1-3,-1-1-1,-1 1-1,1-2-1,1-1 1,3-2 1,2-2 1</inkml:trace>
</inkml:ink>
</file>

<file path=ppt/ink/ink179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4:20:31"/>
    </inkml:context>
    <inkml:brush xml:id="br0">
      <inkml:brushProperty name="width" value="0.04797" units="cm"/>
      <inkml:brushProperty name="height" value="0.04797" units="cm"/>
      <inkml:brushProperty name="color" value="#00BFF3"/>
    </inkml:brush>
  </inkml:definitions>
  <inkml:trace contextRef="#ctx0" brushRef="#br0">54847 53690 458,'-8'31'117,"0"-1"-25,1-2-24,-1 1-24,1-2-13,2 1-4,2-1-3,2 0-2,1 0-3,0-4-2,0 0-1,0-3-2,1-1-2,4-2-1,2-3-2,4-1-2,2-3-2,5-2-1,3-4-2,5-2-1,3-7-4,2-10-4,4-10-4,2-9-5,1-5-1,-3 1 1,-4-1 1,-2 0 2,-4 1 0,-5 3 1,-4 3 0,-6 3 0,-5 3 4,-2 2 4,-6 2 6,-2 1 5,-5 2 3,-6 3-2,-4 1 1,-5 3-2,-2 1 0,-1 4-2,1 2 0,0 4-2,0 2-4,4 4-9,0 2-7,3 4-9,1 0-8,2 1-6,2 0-7,3 0-7</inkml:trace>
</inkml:ink>
</file>

<file path=ppt/ink/ink179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4:20:32"/>
    </inkml:context>
    <inkml:brush xml:id="br0">
      <inkml:brushProperty name="width" value="0.04961" units="cm"/>
      <inkml:brushProperty name="height" value="0.04961" units="cm"/>
      <inkml:brushProperty name="color" value="#00BFF3"/>
    </inkml:brush>
  </inkml:definitions>
  <inkml:trace contextRef="#ctx0" brushRef="#br0">64681 53409 443,'0'-11'44,"0"7"5,0 8 8,0 7 5,0 5-1,-2-1-9,0 1-9,-1 0-10,-2 0-5,2 1-3,-1 1-2,0 1-4,0 1-2,2-1-3,0 1-3,2 0-2,1-3-4,4 2-2,2-2-1,4-1-4,1-2-1,1-2-3,1-4-2,1-3-2,2-2 0,3-4 0,4-2 1,2-3 1,0-4-1,-1-4-1,0-4-2,-1-3-1,-1-2 0,-3 2 2,-1 0 1,-2 1 3,-3 0 3,-3 2 5,-3 1 4,-2 1 4,-3 1 3,-1 0-1,0 2 0,-1 1 0,-2 0-2,-1-2-3,0 0-3,-1 0-3,-3-2-3,-2 1-3,-3-1-4,-3 0-4,-4 3-3,-2 3-2,-3 4-3,-2 4-4,-2 3 2,1 4 2,1 2 4,2 4 3,0 0-6,4-1-15,3-1-14,3 0-16</inkml:trace>
</inkml:ink>
</file>

<file path=ppt/ink/ink179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4:20:34"/>
    </inkml:context>
    <inkml:brush xml:id="br0">
      <inkml:brushProperty name="width" value="0.0378" units="cm"/>
      <inkml:brushProperty name="height" value="0.0378" units="cm"/>
      <inkml:brushProperty name="color" value="#00BFF3"/>
    </inkml:brush>
  </inkml:definitions>
  <inkml:trace contextRef="#ctx0" brushRef="#br0">34372 59650 582,'-43'22'1,"11"-3"10,10-3 9,10-2 10,4-4 3,2 1-3,1-2-4,0 0-3,1-1-2,0 1-1,0 2-2,1 0-1,-2 1-1,2 3 0,-1 2 0,0 2 0,0-1-2,2 2-1,0-1-3,2 1-2,0-1-2,0-1-3,0-1-1,0-1-3,0-1 0,2-1 2,0 0 1,2-2 2,2-2-1,4-2-2,3-4-1,5-2-2,1-5-1,0-4 0,1-6 1,-1-3 0,2-5-1,0 0 1,1-1 0,1-1 0,-1 1 0,-4 1 0,-2 3 0,-3 1 0,-2 1 1,-2-1 0,-2-1 1,-2 0 1,-2-1 1,-1 2 0,0 2 1,-1 3-1,-3 0 3,0 0 1,-3 0 2,-2 1 2,-1 0 0,-2 2-1,0 2-3,-1 3-2,-2-1-2,0 2-3,0-1-2,-2 0-3,-1 1 0,2 2-1,1 2 2,1 2-1,0 2-3,0 1-8,0 3-8,1 2-8,0 1-6,2 0-1,2-1-2,2 1-3</inkml:trace>
</inkml:ink>
</file>

<file path=ppt/ink/ink179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4:20:36"/>
    </inkml:context>
    <inkml:brush xml:id="br0">
      <inkml:brushProperty name="width" value="0.04191" units="cm"/>
      <inkml:brushProperty name="height" value="0.04191" units="cm"/>
      <inkml:brushProperty name="color" value="#00BFF3"/>
    </inkml:brush>
  </inkml:definitions>
  <inkml:trace contextRef="#ctx0" brushRef="#br0">42694 58778 524,'-21'8'70,"5"0"-15,4 0-15,6 0-15,1 1-7,0 5 0,-1 4 1,-1 3 0,0 1 0,2-2 0,2-1-2,2-3 0,2 1-1,2 3 1,2 4 1,2 2 0,1-2-1,3-4-3,2-4-1,2-6-3,1-3-2,1-2-3,1-3-2,1 0-3,2-5-1,3-2-2,3-5-1,2-4-2,1-3 0,-1-5-2,-3-3-1,-1-5 0,-3 0 0,-3 2 1,-3 2 1,-3 2 1,-2 1 1,-2 1 0,-2 1 1,-2 1 1,-4 1 3,-6 2 4,-6 3 4,-6 1 5,-3 2 2,-1 2-3,-1 3-1,-1 1-2,0 1-4,-1 2-8,1 0-7,-1 2-7,2 2-8,0 4-8,1 4-7,1 3-8</inkml:trace>
</inkml:ink>
</file>

<file path=ppt/ink/ink179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4:20:37"/>
    </inkml:context>
    <inkml:brush xml:id="br0">
      <inkml:brushProperty name="width" value="0.0466" units="cm"/>
      <inkml:brushProperty name="height" value="0.0466" units="cm"/>
      <inkml:brushProperty name="color" value="#00BFF3"/>
    </inkml:brush>
  </inkml:definitions>
  <inkml:trace contextRef="#ctx0" brushRef="#br0">56739 58295 472,'-8'-7'0,"2"0"0,2 2 0,-1 1 0,2 2 10,2 5 23,2 6 22,2 4 21,1 4 4,-1 1-13,1 3-15,0 1-13,0 3-10,0 2-4,0 4-4,-1 3-6,0 0-3,-1-2-4,0-1-3,-1-3-4,-2 0-7,-1 1-9,0 0-9,-1 2-9,0-1-8,-1-3-6,0-4-7,0-1-5</inkml:trace>
</inkml:ink>
</file>

<file path=ppt/ink/ink179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4:20:37"/>
    </inkml:context>
    <inkml:brush xml:id="br0">
      <inkml:brushProperty name="width" value="0.05817" units="cm"/>
      <inkml:brushProperty name="height" value="0.05817" units="cm"/>
      <inkml:brushProperty name="color" value="#00BFF3"/>
    </inkml:brush>
  </inkml:definitions>
  <inkml:trace contextRef="#ctx0" brushRef="#br0">65500 57970 378,'0'-11'30,"2"8"22,0 9 22,2 10 22,0 4 2,0 1-20,-1 1-18,1 1-20,0 1-11,-1 1-6,1 1-6,0 1-6,-1 0-4,0 2-2,-2 0-4,0 2-1,-1 3-7,0 3-7,0 4-9,0 4-8,0 2-7,0 2-5,0 1-4,0-1-5,0-2 1,0-8 10,0-7 9,0-9 8,0-4 1,2-1-9,0-1-9,2 0-9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2:13:38"/>
    </inkml:context>
    <inkml:brush xml:id="br0">
      <inkml:brushProperty name="width" value="0.0396" units="cm"/>
      <inkml:brushProperty name="height" value="0.0396" units="cm"/>
      <inkml:brushProperty name="color" value="#00BFF3"/>
    </inkml:brush>
  </inkml:definitions>
  <inkml:trace contextRef="#ctx0" brushRef="#br0">77611 11465 555,'-13'0'4,"8"2"7,7 0 7,6 1 7,6 0 3,3-1-5,5 0-3,3-1-5,3-2-3,-1-1-4,1 0-4,-2-1-4,1 0-2,1-1 1,-1 0 1,1 0-1,-2 1-1,-3 0-4,-3 2-5,-3 0-4,-2 1-3,-1-2-5,0 0-3,-2-1-4,-1-2 0,-1-1 2,0 0 3,-2-1 3,-1-2 3,-2-2 5,-2-2 3,-2-1 5,-3-2 2,-2 1 1,-3-1 1,-4 0 1,-1 1 0,-1 1 0,-1 1 1,-1 1 0,-2 0 0,0 2 0,-1 0-1,-1 2 1,0 0 0,3-2 0,1 0 0,2-1 0,2-1 0,3 1 0,1-1 0,2 0 0,1 1 1,0 1 0,0 0 2,0 2 0,1 3 11,0 6 20,2 6 20,0 6 20,1 5 5,0 8-13,0 7-11,0 7-13,0 5-8,-2 2-5,0 3-7,-1 4-5,-1-3-4,2-9-1,0-7-2,2-7-2,-1-5-2,0 3-3,-2 0-5,0 1-4,0-1-3,2-2-1,2-1-2,2-2-2,2-3 0,1-1 0,3-3 2,2-1 0,1-3 0,2-2-1,0-4-1,1-2 0,2-4-3,3 0-3,3-3-4,3-2-4,2-2-3,-1-4-4,1-2-4,-1-3-3,1-3 1,2-3 6,2-3 7,3-3 5,-3 1 5,-6 5 5,-5 5 3,-6 5 4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2:16:38"/>
    </inkml:context>
    <inkml:brush xml:id="br0">
      <inkml:brushProperty name="width" value="0.04773" units="cm"/>
      <inkml:brushProperty name="height" value="0.04773" units="cm"/>
      <inkml:brushProperty name="color" value="#F2395B"/>
    </inkml:brush>
  </inkml:definitions>
  <inkml:trace contextRef="#ctx0" brushRef="#br0">94549 41067 460,'-3'-16'7,"-2"-1"14,-5-1 13,-4-1 14,-3 6 5,-3 14-3,-3 14-3,-3 13-3,-1 9-4,-2 5-4,-1 2-6,-1 6-5,0 0-4,2 1-1,0 0-3,1 0-2,3 1-3,1 0-3,4 0-2,3 3-4,3 0-5,3-1-8,3 1-9,2 0-9,5-2-7,6-4-6,6-4-5,6-4-7,2-6 1,1-7 8,-1-9 8,1-7 7,-2-5 2,0-2-4,-1-3-4,0 0-4</inkml:trace>
</inkml:ink>
</file>

<file path=ppt/ink/ink180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4:20:40"/>
    </inkml:context>
    <inkml:brush xml:id="br0">
      <inkml:brushProperty name="width" value="0.04028" units="cm"/>
      <inkml:brushProperty name="height" value="0.04028" units="cm"/>
      <inkml:brushProperty name="color" value="#00BFF3"/>
    </inkml:brush>
  </inkml:definitions>
  <inkml:trace contextRef="#ctx0" brushRef="#br0">33031 34562 546,'-1'-16'0,"-2"-1"0,-2-1 0,-1-1 1,-1 1 5,2 2 10,2 4 11,2 3 10,1 3 4,2 6-5,0 4-4,2 6-4,0 4-2,0 5-2,-1 5-2,2 5 0,-2 4-3,-1 4-1,0 4-1,-2 5-3,0 2 0,0 3-3,0 4-1,0 2-2,0 0-2,-2-2 0,0-4-1,-1-2-1,-2-2-1,2-1-3,-1 1-1,0 0-3,0-1-1,2-1 1,0 0 1,2-1 0,1-1-2,4 0-7,2 0-6,4 0-6,0-1-7,2-2-8,1-2-9,2-1-7,-2-5-2,-2-6 3,-1-5 5,-2-6 4</inkml:trace>
</inkml:ink>
</file>

<file path=ppt/ink/ink180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4:20:40"/>
    </inkml:context>
    <inkml:brush xml:id="br0">
      <inkml:brushProperty name="width" value="0.02761" units="cm"/>
      <inkml:brushProperty name="height" value="0.02761" units="cm"/>
      <inkml:brushProperty name="color" value="#00BFF3"/>
    </inkml:brush>
  </inkml:definitions>
  <inkml:trace contextRef="#ctx0" brushRef="#br0">33637 38646 796,'-15'-1'0,"2"-1"1,2 0-1,3-1 1,3-1 3,8 0 8,6 0 8,7 0 7,5 0 2,3 0-4,3 0-5,3 0-4,2 0-3,3-2-3,1 0-2,2 0-2,2-2-3,2 2 0,3 1-1,1 0-1,2 1-1,3-2 1,4 0 0,2-1-1,3-1 0,0 2-2,1 1-3,1 0-2,1 0-3,1-2-5,1-1-5,1-3-4,1 0-3,1-1-2,1 0-3,1 1-1,2 1 0,1 4 2,3 4 3,1 4 2,-5 3 4,-13 0 5,-12 1 4,-13 2 6</inkml:trace>
</inkml:ink>
</file>

<file path=ppt/ink/ink180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1:13:30"/>
    </inkml:context>
    <inkml:brush xml:id="br0">
      <inkml:brushProperty name="width" value="0.04791" units="cm"/>
      <inkml:brushProperty name="height" value="0.04791" units="cm"/>
      <inkml:brushProperty name="color" value="#F2395B"/>
    </inkml:brush>
  </inkml:definitions>
  <inkml:trace contextRef="#ctx0" brushRef="#br0">65709 12691 459,'-11'-4'129,"-4"8"-29,-5 8-31,-5 7-29,-2 4-17,3-3-5,2-1-3,2-2-5,-3 1-1,-5 5-1,-6 5 0,-7 5-1,0 2-2,2 1-5,3 1-6,4 2-5,3-2-2,4-5 2,3-5 1,4-5 1,8-5 2,10-3 1,12-4 2,10-4 2,7-4 1,5-4 0,3-4 1,3-4 0,2-2 0,0 1 1,-1-1-1,-1 0 0,-3 1 1,-5 2-1,-2 3 0,-5 1 1,-4-1 6,-7-2 12,-5-3 12,-6-3 13,-4-5-3,-4-6-15,-2-5-16,-3-6-17,-1 0-9,2 4-2,2 5-3,2 6-2,2 0-4,0 0-5,2-1-4,1-1-4,1 1-1,1 3 5,3 3 5,2 3 5</inkml:trace>
</inkml:ink>
</file>

<file path=ppt/ink/ink180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1:13:30"/>
    </inkml:context>
    <inkml:brush xml:id="br0">
      <inkml:brushProperty name="width" value="0.03984" units="cm"/>
      <inkml:brushProperty name="height" value="0.03984" units="cm"/>
      <inkml:brushProperty name="color" value="#F2395B"/>
    </inkml:brush>
  </inkml:definitions>
  <inkml:trace contextRef="#ctx0" brushRef="#br0">68013 12095 552,'1'-13'38,"2"4"5,2 6 5,2 5 5,0 4-2,-2 5-7,-3 5-8,0 5-8,-2 4-4,0 1-2,0 2-2,0 2-1,-2 2-5,0-1-7,-3 0-6,-2 1-9,-1-1-5,0 0-7,1 1-5,0-2-7,0-1-2,2-3-2,2-5 0,2-3-1,0-5-3,0-6-3,-2-6-4,0-6-5</inkml:trace>
</inkml:ink>
</file>

<file path=ppt/ink/ink180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1:13:30"/>
    </inkml:context>
    <inkml:brush xml:id="br0">
      <inkml:brushProperty name="width" value="0.03528" units="cm"/>
      <inkml:brushProperty name="height" value="0.03528" units="cm"/>
      <inkml:brushProperty name="color" value="#F2395B"/>
    </inkml:brush>
  </inkml:definitions>
  <inkml:trace contextRef="#ctx0" brushRef="#br0">68000 12827 623,'1'-15'3,"2"5"6,2 2 6,2 2 7,1 2 4,-1 0 3,1 0 4,0 1 4,1 0 0,3-1-3,3 0-2,3 0-3,1 0-3,1 2-7,0 0-4,0 2-7,-2 0-5,-2 0-10,-2 0-7,-1 0-8,-2 1-9,-2 2-10,-2 2-10,-2 2-10</inkml:trace>
</inkml:ink>
</file>

<file path=ppt/ink/ink180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1:13:31"/>
    </inkml:context>
    <inkml:brush xml:id="br0">
      <inkml:brushProperty name="width" value="0.05219" units="cm"/>
      <inkml:brushProperty name="height" value="0.05219" units="cm"/>
      <inkml:brushProperty name="color" value="#F2395B"/>
    </inkml:brush>
  </inkml:definitions>
  <inkml:trace contextRef="#ctx0" brushRef="#br0">68894 11323 421,'0'-28'2,"0"5"6,0 7 4,0 5 6,0 9 10,2 12 16,0 11 17,2 13 15,-1 6 3,-1 4-12,0 2-13,-1 4-12,-2 3-10,-1 4-7,0 3-7,-1 5-8,-2 5-7,0 9-10,-1 7-8,-1 7-8,-1 5-12,0 1-13,1 2-15,-1 0-13,1-9-2,1-19 7,0-21 9,2-18 8</inkml:trace>
</inkml:ink>
</file>

<file path=ppt/ink/ink180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1:13:31"/>
    </inkml:context>
    <inkml:brush xml:id="br0">
      <inkml:brushProperty name="width" value="0.04206" units="cm"/>
      <inkml:brushProperty name="height" value="0.04206" units="cm"/>
      <inkml:brushProperty name="color" value="#F2395B"/>
    </inkml:brush>
  </inkml:definitions>
  <inkml:trace contextRef="#ctx0" brushRef="#br0">70220 12616 523,'0'-12'-27,"0"8"28,0 8 28,0 8 27,0 4 10,0 1-9,0 1-9,0 1-7,0 1-7,0 1-2,0 1-3,0 0-3,0 2-4,1-1-3,2 1-4,0-1-4,1 0-3,0-1-2,0-1-3,0 0-2,0-2-4,0-1-3,0-1-3,0-1-4,-1-1-2,-1-2-1,0 1-1,-1-2-2,-4 0-1,-2 2-2,-5 0-2,-4 1-2,-2-1-2,0-1 1,-3-2-1,0-2 0,0-2 1,-1-2 0,0-3 1,1 0 2,1-3-1,1-1-2,3 0 0,1-1-3</inkml:trace>
</inkml:ink>
</file>

<file path=ppt/ink/ink180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1:13:31"/>
    </inkml:context>
    <inkml:brush xml:id="br0">
      <inkml:brushProperty name="width" value="0.03051" units="cm"/>
      <inkml:brushProperty name="height" value="0.03051" units="cm"/>
      <inkml:brushProperty name="color" value="#F2395B"/>
    </inkml:brush>
  </inkml:definitions>
  <inkml:trace contextRef="#ctx0" brushRef="#br0">70500 12612 721,'22'-8'3,"-3"2"5,-3 1 7,-2 0 5,-2 0 5,0 1 4,2-2 5,2-1 4,-1 0-2,1 2-6,0 2-8,-1 2-7,1 1-12,2 0-17,0 0-17,0 0-18,0 0-3,-3 0 9,-2 0 10,-4 0 9,-2 0 3,0 2-3,-2 0-4,0 2-4</inkml:trace>
</inkml:ink>
</file>

<file path=ppt/ink/ink180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1:13:32"/>
    </inkml:context>
    <inkml:brush xml:id="br0">
      <inkml:brushProperty name="width" value="0.04364" units="cm"/>
      <inkml:brushProperty name="height" value="0.04364" units="cm"/>
      <inkml:brushProperty name="color" value="#F2395B"/>
    </inkml:brush>
  </inkml:definitions>
  <inkml:trace contextRef="#ctx0" brushRef="#br0">73415 11850 504,'-17'16'188,"-2"-1"-47,-1 1-48,-3 0-48,-3 1-27,-5 5-9,-4 3-7,-6 4-9,-1 1-5,3-2-3,0-1-3,3-3-3,3-2 0,4-3 4,3-3 2,5-2 4,3-3 4,2-1 2,4 0 3,3-2 3,3 0 2,4 0 0,4 0 1,4-2 1,3 2 0,3 0-1,4 0 0,2 0-1,2 0 0,3-1 0,1 1 0,3 0-1,-1 0 0,-1 0-2,-3 0-1,-1 0-2,-3-1-3,0-1-6,-1-1-7,-1 0-6,-1-1-6,-1 0-6,0 0-6,-2 0-5</inkml:trace>
</inkml:ink>
</file>

<file path=ppt/ink/ink180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1:13:32"/>
    </inkml:context>
    <inkml:brush xml:id="br0">
      <inkml:brushProperty name="width" value="0.0499" units="cm"/>
      <inkml:brushProperty name="height" value="0.0499" units="cm"/>
      <inkml:brushProperty name="color" value="#F2395B"/>
    </inkml:brush>
  </inkml:definitions>
  <inkml:trace contextRef="#ctx0" brushRef="#br0">76382 12031 440,'5'-6'60,"-6"5"3,-6 2 4,-5 5 4,-5 4-5,-3 4-13,-3 3-13,-3 5-13,-1 2-8,-1-1-4,1 1-3,-1-2-4,2 0-4,4-3-5,2-3-5,3-2-4,2-3-4,2 1-2,3 0-4,1 0-2,4-2 0,6-1 0,6-2 2,6-2 1,5-2 3,5-1 2,5 0 4,4-1 3,3-2 3,2-1 1,1 0 4,1-1 1,-3-1 1,-5 0 1,-4 0-1,-5 0 0,-5-1 7,-4-4 13,-6-2 14,-4-3 14,-5-2 1,-2-2-12,-4 0-12,-2 0-11,-1-2-10,1 1-11,0 0-10,2-1-9,1 1-4,2 1 4,2 1 4,2 1 4,1 0-10,0 0-22,0 1-22,0-1-23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2:16:39"/>
    </inkml:context>
    <inkml:brush xml:id="br0">
      <inkml:brushProperty name="width" value="0.0476" units="cm"/>
      <inkml:brushProperty name="height" value="0.0476" units="cm"/>
      <inkml:brushProperty name="color" value="#F2395B"/>
    </inkml:brush>
  </inkml:definitions>
  <inkml:trace contextRef="#ctx0" brushRef="#br0">95668 42372 462,'0'-15'0,"2"4"0,0 3 0,2 2 0,-1 1 1,-1-3 4,0-3 3,-1-3 4,-3-1 2,0 1 1,-3 0 3,-2 2 1,-1 1 2,-2 2 2,0 3 1,-1 1 2,-3 1-1,-4 2-2,-3 0-3,-5 2-2,-2 2 0,-5 4 2,-5 4 1,-3 3 1,-1 4 1,0 2-1,1 1-2,1 3 0,4-1-2,3 2-2,3-1-2,5 1-1,4-1-3,5-1 0,4-1-2,6-1-2,3-1-2,2-3-4,2-1-2,2-3-4,3-2-3,6-3-4,4-2-4,5-4-5,5-3-2,5-3-4,5-5-3,3-3-2,4-4-1,-2-1 5,0-3 3,-1-1 3,-4-1 4,-5 2 1,-7 3 1,-5 1 2,-6 2 3,0 3 6,-2 1 5,-2 2 5,-3 6 12,-1 8 17,-2 9 18,-1 9 17,-2 4 1,0-1-15,0-1-15,0-1-15,0-1-11,1-1-9,2-2-6,0 1-9,2-3-6,0-1-4,1-3-5,2-1-4,0-2-10,2-2-15,0-2-16,1-2-15</inkml:trace>
</inkml:ink>
</file>

<file path=ppt/ink/ink181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1:13:33"/>
    </inkml:context>
    <inkml:brush xml:id="br0">
      <inkml:brushProperty name="width" value="0.0497" units="cm"/>
      <inkml:brushProperty name="height" value="0.0497" units="cm"/>
      <inkml:brushProperty name="color" value="#F2395B"/>
    </inkml:brush>
  </inkml:definitions>
  <inkml:trace contextRef="#ctx0" brushRef="#br0">78281 10800 442,'7'9'156,"-1"1"-33,-1 3-33,0 2-32,-2 3-21,0 3-6,-2 5-6,0 3-8,-1 4-5,0 2-5,0 4-5,0 3-6,-1-1-1,0-1 1,-2-2 0,0-2 1,-2-2-6,0-5-16,-1-4-15,-1-3-14,0-3-7,-1-3 2,0-1 2,0-2 3</inkml:trace>
</inkml:ink>
</file>

<file path=ppt/ink/ink181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1:13:33"/>
    </inkml:context>
    <inkml:brush xml:id="br0">
      <inkml:brushProperty name="width" value="0.04012" units="cm"/>
      <inkml:brushProperty name="height" value="0.04012" units="cm"/>
      <inkml:brushProperty name="color" value="#F2395B"/>
    </inkml:brush>
  </inkml:definitions>
  <inkml:trace contextRef="#ctx0" brushRef="#br0">78300 11840 548,'15'-22'50,"-1"5"-4,-1 3-3,0 4-5,-2 3-2,1 0 0,0-1-2,0 0-1,1 0-2,3 0-2,3 0-4,3 1-2,0 0-6,0 2-8,-1 2-8,0 2-7,-2 1-9,1 0-10,-1 0-9,1 0-9,-2 1-8,-3 2-6,-3 2-7,-2 2-6</inkml:trace>
</inkml:ink>
</file>

<file path=ppt/ink/ink181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1:13:33"/>
    </inkml:context>
    <inkml:brush xml:id="br0">
      <inkml:brushProperty name="width" value="0.06067" units="cm"/>
      <inkml:brushProperty name="height" value="0.06067" units="cm"/>
      <inkml:brushProperty name="color" value="#F2395B"/>
    </inkml:brush>
  </inkml:definitions>
  <inkml:trace contextRef="#ctx0" brushRef="#br0">79251 9965 362,'0'-28'34,"0"5"0,0 7 0,0 5-1,0 5 6,0 6 10,0 4 11,0 6 10,0 4 0,0 5-13,0 5-12,0 5-12,-1 5-9,-1 6-4,0 6-4,-1 6-4,-2 8-6,-2 9-5,-2 10-5,-2 10-5,-1 6-6,-2 4-8,-3 2-6,-1 3-8,-1 3-1,2 0 3,2 1 2,3 1 4,2-7 0,-1-13-2,2-13-2,1-15-1,0-9-4,2-6-5,0-6-5,2-5-4</inkml:trace>
</inkml:ink>
</file>

<file path=ppt/ink/ink181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1:13:34"/>
    </inkml:context>
    <inkml:brush xml:id="br0">
      <inkml:brushProperty name="width" value="0.05117" units="cm"/>
      <inkml:brushProperty name="height" value="0.05117" units="cm"/>
      <inkml:brushProperty name="color" value="#F2395B"/>
    </inkml:brush>
  </inkml:definitions>
  <inkml:trace contextRef="#ctx0" brushRef="#br0">80573 11711 429,'-3'-16'-16,"-6"14"38,-5 15 39,-6 15 39,-4 10 9,-1 4-23,-1 6-23,-1 4-23,0 2-13,3-4-5,1-4-5,3-1-3,2-3-4,5-2-3,4-2-2,3-1-2,3-5-3,4-4-4,2-5-4,4-5-5,1-4-3,6-4-2,4-5-3,3-2-2,5-7-1,3-6-2,5-7 0,3-7-1,0-4 1,-4-1 4,-4-1 5,-3-1 2,-6 1 4,-5 3 3,-6 4 1,-6 2 3,-7 3 3,-6 2 5,-7 4 5,-7 3 4,-7 3 0,-6 6-6,-8 4-4,-6 6-6,-1 2-1,8 1 1,6 1 2,8 2 1,3-1-8,3-1-21,1-1-21,3-1-19</inkml:trace>
</inkml:ink>
</file>

<file path=ppt/ink/ink181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1:13:34"/>
    </inkml:context>
    <inkml:brush xml:id="br0">
      <inkml:brushProperty name="width" value="0.03532" units="cm"/>
      <inkml:brushProperty name="height" value="0.03532" units="cm"/>
      <inkml:brushProperty name="color" value="#F2395B"/>
    </inkml:brush>
  </inkml:definitions>
  <inkml:trace contextRef="#ctx0" brushRef="#br0">78150 10665 622,'21'-28'-52,"-5"5"17,-5 7 16,-4 5 17,-4 5 16,3 6 16,0 4 15,1 6 15,1 4 5,-2 5-7,-1 5-8,0 5-7,-2 5-7,-1 8-5,0 6-7,-1 7-5,-3 5-9,0 2-10,-3 1-12,-2 3-11,0-7-4,0-9 5,2-13 5,1-12 4,-1-5-7,2 0-16,-1-1-17,1 1-17</inkml:trace>
</inkml:ink>
</file>

<file path=ppt/ink/ink181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1:13:39"/>
    </inkml:context>
    <inkml:brush xml:id="br0">
      <inkml:brushProperty name="width" value="0.02266" units="cm"/>
      <inkml:brushProperty name="height" value="0.02266" units="cm"/>
      <inkml:brushProperty name="color" value="#F2395B"/>
    </inkml:brush>
  </inkml:definitions>
  <inkml:trace contextRef="#ctx0" brushRef="#br0">58450 44900 970,'0'30'-6,"0"-1"4,0-3 3,0-1 5,0-3 1,0 0-1,0-1 1,0 0-2,0 1 0,0 5-5,0 4-2,0 6-4,0 4-1,0 2-1,0 3-1,0 3 0,0-1 0,0-6 1,0-5 1,0-7 0,0-4 0,0-1-2,0-3 0,0-1-2,0-3-2,0-3-2,0-3-1,0-2-2</inkml:trace>
</inkml:ink>
</file>

<file path=ppt/ink/ink181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1:13:39"/>
    </inkml:context>
    <inkml:brush xml:id="br0">
      <inkml:brushProperty name="width" value="0.02417" units="cm"/>
      <inkml:brushProperty name="height" value="0.02417" units="cm"/>
      <inkml:brushProperty name="color" value="#F2395B"/>
    </inkml:brush>
  </inkml:definitions>
  <inkml:trace contextRef="#ctx0" brushRef="#br0">57850 47033 910,'8'23'11,"0"-1"-1,0-1-1,-1-1 1,1-1-3,0 2-1,0 1-2,0 1-3,-1 1-1,-1-1 1,0 1-1,-2 0 0,0-2 0,0-1 2,0 0 0,0 0 1,0-4 0,2-3-2,0-4-1,1-4-1,1-3-1,0-2 2,0-2 0,0-2 2,2-5 0,3-6 2,5-7 1,4-7 1,1-4-2,3-5-8,3-5-7,1-3-6,-1 2-2,-5 9 3,-5 6 2,-4 9 4,-4 4-2,1 0-9,0 2-7,0 1-9</inkml:trace>
</inkml:ink>
</file>

<file path=ppt/ink/ink181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1:13:40"/>
    </inkml:context>
    <inkml:brush xml:id="br0">
      <inkml:brushProperty name="width" value="0.03395" units="cm"/>
      <inkml:brushProperty name="height" value="0.03395" units="cm"/>
      <inkml:brushProperty name="color" value="#F2395B"/>
    </inkml:brush>
  </inkml:definitions>
  <inkml:trace contextRef="#ctx0" brushRef="#br0">61487 45863 647,'-1'-22'5,"-1"6"9,0 5 9,-1 5 9,-2 2 3,0 2-5,-1 0-4,-2 2-4,0 0-2,-2 0-1,0 0 0,-1 0-1,-2 2 0,-1 6-3,-3 4-2,-1 5-3,-1 2-1,2-1-1,2-1-2,4 0-1,1-2-2,2 1-1,4 0-2,2-1 0,2 0-3,0-1-1,0 0-2,0-2-2,2 0-2,4 0-1,4-1-1,4 1 0,1 0-1,2 0 2,1-2 1,1 2 1,-1 0 1,-3-1 1,-2 1 2,-4 0 1,-2-1 1,-2-1 2,-3 0 1,0-2 0,-3 0 3,-1 2 4,0 0 2,-1 1 4,-4 1 1,-4 2-3,-5 0-1,-5 1-2,-3 0-3,-1-1-1,-1-1-2,0 0-3,0-2-2,1-1-5,3 0-5,1-2-4,3-1-5,3-2-5,2-3-6,4 0-5,3-4-1,2 0 0,4-3 1,3-2 1,1-1 4,1 0 5,1 1 6,2-1 5</inkml:trace>
</inkml:ink>
</file>

<file path=ppt/ink/ink181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1:13:40"/>
    </inkml:context>
    <inkml:brush xml:id="br0">
      <inkml:brushProperty name="width" value="0.03693" units="cm"/>
      <inkml:brushProperty name="height" value="0.03693" units="cm"/>
      <inkml:brushProperty name="color" value="#F2395B"/>
    </inkml:brush>
  </inkml:definitions>
  <inkml:trace contextRef="#ctx0" brushRef="#br0">62756 46000 595,'-15'21'21,"3"-3"1,2-4 2,1-4 1,0-1 1,0 3 4,-1 3 3,-1 4 2,-1 1-1,2 1-4,1 0-4,0 3-4,2-1-3,1 0-4,0 0-2,2 1-3,0-2-3,2-1-1,0-3-2,2-1-1,1-3-4,4-1-3,2-2-5,4-2-3,1-3-4,3-2-1,2-4-2,1-2-1,1-5-2,-1-4 1,-1-5-2,-1-5 1,-2-4 0,-1-1 3,-2-3 2,-2-1 3,-2 1 2,-2 0 2,-2 3 2,-2 2 3,-3 1 1,-4 4 3,-4 3 1,-4 3 3,-2 3 1,-1 2 1,-1 4 1,0 3 2,-1 2-2,0 1-2,2 3-2,1 2-3,2 1-4,2 2-4,4 0-6,3 2-4,3-2-2,4-3 1,4-3 0,4-2 1,4-3-1,5-2-1,5-2-1,5-2-2,1 0 3,-1 1 5,0 0 7,0 2 5,-3 0 6,-2 0 5,-1 0 6,-2 0 5,-3 1 3,-3 2 2,-3 2 3,-2 2 1,-2 3 3,1 2 4,1 3 4,1 3 5,-1 2-2,-2 2-10,-4 0-8,-2 1-9,-2 0-5,1 1-1,2-2 0,0 2-1,-1-1-2,-4-1-3,-4-1-4,-3 0-4,-3-2 0,2-1 4,2-1 3,-1 0 3,2-3 3,-1 1 1,0-2 1,0 0 1,2-1-3,6-1-6,4 1-7,6 0-5,2-1-3,3-2 1,1-3 1,3 0 1,-1-4-2,-1 0-3,-2-3-4,-3-2-4,-1 0-6,0 0-9,-2 2-7,0 1-8</inkml:trace>
</inkml:ink>
</file>

<file path=ppt/ink/ink181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1:13:40"/>
    </inkml:context>
    <inkml:brush xml:id="br0">
      <inkml:brushProperty name="width" value="0.03936" units="cm"/>
      <inkml:brushProperty name="height" value="0.03936" units="cm"/>
      <inkml:brushProperty name="color" value="#F2395B"/>
    </inkml:brush>
  </inkml:definitions>
  <inkml:trace contextRef="#ctx0" brushRef="#br0">66150 45850 558,'-36'0'57,"9"0"-2,7 0-2,9 0-3,2 2-4,-2 4-7,-1 4-7,-2 3-6,-2 4-6,0 3-2,1 4-5,-1 1-2,2 3-4,2 2 0,4 3-3,3 1-1,1 0-4,2-3-9,0-3-8,2-4-8,1-2-6,4-3-4,2-3-4,4-3-5,1-3 1,3-2 5,1-4 4,3-2 5,-1-3 2,-3-1-2,-3 0-1,-3-1-1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2:16:39"/>
    </inkml:context>
    <inkml:brush xml:id="br0">
      <inkml:brushProperty name="width" value="0.03773" units="cm"/>
      <inkml:brushProperty name="height" value="0.03773" units="cm"/>
      <inkml:brushProperty name="color" value="#F2395B"/>
    </inkml:brush>
  </inkml:definitions>
  <inkml:trace contextRef="#ctx0" brushRef="#br0">97600 42493 583,'18'-35'10,"3"10"20,5 8 20,3 9 21,4 4 2,2 2-13,4 0-15,3 2-14,-1 0-10,-1 2-6,-2 0-6,-1 2-7,-5 0-13,-6 0-17,-5-1-18,-6 1-19</inkml:trace>
</inkml:ink>
</file>

<file path=ppt/ink/ink182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1:13:41"/>
    </inkml:context>
    <inkml:brush xml:id="br0">
      <inkml:brushProperty name="width" value="0.05095" units="cm"/>
      <inkml:brushProperty name="height" value="0.05095" units="cm"/>
      <inkml:brushProperty name="color" value="#F2395B"/>
    </inkml:brush>
  </inkml:definitions>
  <inkml:trace contextRef="#ctx0" brushRef="#br0">66711 45858 431,'-13'7'7,"8"-4"13,7-2 13,6-4 14,5-3 1,3-2-13,3-6-11,4-4-12,-1-2-7,-2-3-1,-1-1-1,-3-3-2,-2 1-4,-1 1-7,-2 3-6,-2 1-8,-3 3 0,-1 3 6,-2 2 6,-1 4 5,-4 3 10,-1 2 11,-2 4 12,-1 3 13,-2 2 3,0 5-5,0 4-6,1 4-5,-1 2-4,0 1 0,1 1-3,-1 1 0,0 1-2,1 3-1,-1 1-1,0 2 0,0 2-3,2-2-1,1 1-1,0 1-2,2-2-1,2-2 1,2-1 1,2-2 1,2-4-5,2-1-8,2-4-9,2-3-10,1-2-8,3-2-6,1-3-8,2-1-6,2-3-3,0-6 2,-1-4 2,1-5 2,-3-2 2,-3 2 2,-4 3 3,-4 1 2</inkml:trace>
</inkml:ink>
</file>

<file path=ppt/ink/ink182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1:13:41"/>
    </inkml:context>
    <inkml:brush xml:id="br0">
      <inkml:brushProperty name="width" value="0.04527" units="cm"/>
      <inkml:brushProperty name="height" value="0.04527" units="cm"/>
      <inkml:brushProperty name="color" value="#F2395B"/>
    </inkml:brush>
  </inkml:definitions>
  <inkml:trace contextRef="#ctx0" brushRef="#br0">68100 45616 486,'23'-7'47,"-1"2"2,-1 2 3,-1 2 0,-1 3-1,1 4-6,-1 4-6,1 3-7,0 3-3,3 0-4,1-1-1,3 1-3,-1 0-3,-4-1-5,-2 1-3,-3 0-4,-2 0-5,-2 6-7,-3 3-5,0 5-7,-7 2-4,-9 4-1,-8 3-3,-9 3-1,-5-1-3,0-4-1,-2-5-3,0-2-1,-1-4-4,2 0-6,3 0-6,2-2-5</inkml:trace>
</inkml:ink>
</file>

<file path=ppt/ink/ink182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1:13:50"/>
    </inkml:context>
    <inkml:brush xml:id="br0">
      <inkml:brushProperty name="width" value="0.05777" units="cm"/>
      <inkml:brushProperty name="height" value="0.05777" units="cm"/>
      <inkml:brushProperty name="color" value="#F2395B"/>
    </inkml:brush>
  </inkml:definitions>
  <inkml:trace contextRef="#ctx0" brushRef="#br0">23191 9715 380,'-22'-1'0,"6"-1"0,5 0 0,5-1 0,2-1 4,0 0 6,0 0 6,0 0 7,2-1 5,4-2 3,4-2 3,4-1 2,2-1-1,3 1-5,2 1-6,2 1-5,0 0-4,1 0-1,-1 0-3,1 0-1,-1 1-2,1 0-1,0 2 0,-1 1-1,0 0 0,-1 2 0,0 0-1,-2 2 0,-1 0 0,-1 0-1,-1 0-1,0 0 0,-2 0-1,1 0 0,0 0 1,0 0-1,-1 0 1,1 0-1,0 0 0,0 0 0,0 0-1,1 0 1,1 0 0,2 0 1,0 0-1,3 0 0,2 0 1,1 0-2,3 0 2,3 2 0,3 0 0,3 2 2,1-1 0,0-1 0,0 0-1,1-2 0,-1 0 0,0 0 0,1 0 0,-1 0 1,0 0-2,-2 0 1,0 0-2,-1 0 0,-1 0 0,-1 0-1,-1 0 1,-1 0 0,-1 1-1,-1 0-1,-1 2 0,-1 0-1,-1 1-1,1 0 1,-1 0 0,1 0 0,0 0 1,0 0 0,2 0-1,1 0 1,1-1 0,1 2 1,0-2 1,2 1 0,1 0 1,1-2-1,1 0 0,1-2 0,1 1 0,2 0 0,2 2 0,3 0 0,0 0 1,4-1 1,0-1 2,4 0 1,1-1 1,3 0 0,4 0-1,2 0 0,2-1-1,1-1-1,2-3-1,0-2-3,2-1 1,3-2 1,3 0 0,3-1 2,2-1-1,1 0 0,0 1 0,2-1 0,-1 0-2,-5 0-1,-3 1-3,-5 0 0,-3 1-2,-2 2-1,-4 4 0,-3 2-1,-2 2 1,-4 0 0,-3 0 2,-2 0 1,0 0 0,2 0 0,4 0 0,2 0 0,3 0 1,2 0 0,2 0 1,1 0 1,0 1 0,-3 0-1,-3 2 1,-2 0-1,-3 0 0,-2 0-1,-2-2 0,-2 0-1,0-1 0,0 0 0,2 0-1,0 0 0,0 0 1,-2 0-1,-2 0 1,-1 0 1,-3-1 0,0 0 0,-1-2-1,-1 0 1,-3 0-1,-2 0 1,-3 2-1,-3 0-1,-1 1 1,-1 0-2,1 0 0,-1 0-1,0 0 0,-3 0 1,-1 0 2,-2 0 0,-2 0 1,1 0-1,0 0 0,-1 0-1,1 0 1,0 0-2,0 0 1,-1 0-1,1 0-6,0-2-9,-1 0-9,1-1-11,0-2-5,-1 2-2,1-1-2,0 0-1,-2 0 0,-1 2 2,-2 0 4,-2 2 2</inkml:trace>
</inkml:ink>
</file>

<file path=ppt/ink/ink182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1:14:27"/>
    </inkml:context>
    <inkml:brush xml:id="br0">
      <inkml:brushProperty name="width" value="0.02606" units="cm"/>
      <inkml:brushProperty name="height" value="0.02606" units="cm"/>
      <inkml:brushProperty name="color" value="#00BFF3"/>
    </inkml:brush>
  </inkml:definitions>
  <inkml:trace contextRef="#ctx0" brushRef="#br0">65753 8649 844,'-6'-22'7,"-12"5"14,-11 4 15,-12 3 13,-1 4-10,10 6-36,10 4-35,9 6-37</inkml:trace>
</inkml:ink>
</file>

<file path=ppt/ink/ink182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1:14:33"/>
    </inkml:context>
    <inkml:brush xml:id="br0">
      <inkml:brushProperty name="width" value="0.07904" units="cm"/>
      <inkml:brushProperty name="height" value="0.07904" units="cm"/>
      <inkml:brushProperty name="color" value="#00BFF3"/>
    </inkml:brush>
  </inkml:definitions>
  <inkml:trace contextRef="#ctx0" brushRef="#br0">54080 22866 278,'-56'-14'2,"14"3"6,13 2 4,15 5 5,9 1 9,6 0 9,6 2 11,6 0 11,4 2-1,3 0-10,3 2-10,3 0-12,2-1-5,3 1-4,1-2-2,2 0-3,2-1-2,-1 0-1,0 0-2,1 0 0,0-2-1,2-1-2,2-5-1,2-2-2,1-1-1,-2 3 1,0 1-1,-1 2-1,-3 2 1,-3 2 0,-5 2 1,-4 2 0,-1 3 2,0 4 4,-1 3 5,1 5 3,-3-1 3,0-4 1,-3-3 2,-1-4 1,1-3-2,5 0-4,5-2-3,5 0-5,0-1-2,-3 2 0,-5 0-1,-3 2 0,0-1-2,6-1 0,7 0-2,5-1 0,3-2-1,0-1-1,0 0-2,1-1-1,0-2 0,3-2 0,4-2-1,3-2 1,0 0-1,-1-1 2,0 1 1,-2-1 2,-3 2 1,-6 2 2,-5 4 1,-7 3 3,-4 2 4,-1 3 7,-2 4 5,-3 2 7,0 1 0,-1-3-6,1-1-5,0-2-6,2-3-5,5-2-5,4-4-4,6-2-4,2-1-2,1-1-1,-1 0 1,0 1-1,0-1 1,0 2-1,1 0 2,-1 2-1,-1 1 2,-4 0 2,-2 1 1,-3 2 2,-2 1 2,4 2 5,1 2 3,3 2 4,-2-1 2,-2-1-3,-3-2-1,-3-1-1,1-4-2,3-1 0,4-2-1,5-1 0,2-3-1,4 0-1,2-1-1,4-1 0,-1-1-2,-4 2 1,-4 0-2,-3 2 1,-5 1-2,-2 1 1,-3 1-1,-3 1 1,-2 0-2,-1 0-1,-1 0-2,-1 0-1,-3-2-9,-6-4-14,-6-3-15,-6-5-14</inkml:trace>
</inkml:ink>
</file>

<file path=ppt/ink/ink182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1:14:34"/>
    </inkml:context>
    <inkml:brush xml:id="br0">
      <inkml:brushProperty name="width" value="0.07568" units="cm"/>
      <inkml:brushProperty name="height" value="0.07568" units="cm"/>
      <inkml:brushProperty name="color" value="#00BFF3"/>
    </inkml:brush>
  </inkml:definitions>
  <inkml:trace contextRef="#ctx0" brushRef="#br0">67555 26293 290,'-13'0'8,"6"0"15,6 0 14,6 0 17,7-1 2,7 0-9,9-2-9,7 0-8,5-2-7,2-2-2,2-1-3,3-2-3,0-1-2,1 0-2,2 2-1,0 1-1,-1 1-1,-6 2 0,-4 2 0,-5 2 0,-4 2 1,-1 4 0,-3 2-1,-1 3 2,-2 2-1,1 0-1,-1 0 1,1-1-1,-1 0 0,1 1-1,-1 0-1,1-1 0,0 0-2,3-4 0,1-3-2,3-2-1,2-3 0,4 0 0,4-2-1,4 0 1,2-2-1,1 0-1,-1-1-2,0-1-2,-2-1 0,-3 2 0,-3 1 1,-2 0 0,-4 2 2,-3 0 1,-5 2 2,-3 0 3,-2 2 1,1 2 1,1 2 2,1 2 0,1 0 1,-1-2-3,1-3-2,-1 0-2,1-4-1,-1 0-2,1-3-2,-1-2-1,0-1 0,-1 2 1,-1 1 3,-1 1 0,-1 3 5,-1 4 5,0 5 6,-2 5 6,2 1 1,3-1-2,5-2-2,3-2-3,4-4-5,5-6-10,3-6-8,4-6-9,3-2-6,2-1 0,2 0-1,2 2-2,-3-1 2,-6 4 4,-8 3 4,-6 2 4,-5 3 4,-3 1 6,-3 0 4,-3 2 7,0 0-4,3 0-11,4 0-10,2 0-11</inkml:trace>
</inkml:ink>
</file>

<file path=ppt/ink/ink182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1:14:57"/>
    </inkml:context>
    <inkml:brush xml:id="br0">
      <inkml:brushProperty name="width" value="0.08332" units="cm"/>
      <inkml:brushProperty name="height" value="0.08332" units="cm"/>
      <inkml:brushProperty name="color" value="#F2395B"/>
    </inkml:brush>
  </inkml:definitions>
  <inkml:trace contextRef="#ctx0" brushRef="#br0">61704 26315 264,'-70'-35'4,"16"9"8,18 10 9,16 7 7,9 4 6,4-2 3,2-1 2,4-3 2,1-2-1,2 0-5,0-1-6,2-1-4,1 0-4,1 2-3,3-1-2,2 2-2,2 1-2,1 2-1,3 3 1,2 1-1,1 1-1,3 2 1,1 0-2,3 2 1,0 0 0,1 0-1,-1 0 1,1 0 0,1 0-1,2 0-1,4 0 0,3 0-1,0 0-1,-2 0 0,-1 0 0,-3 0-1,-1 0 1,-1 0-1,-1 0 0,-1 0-1,0 1 0,1 2 0,0 2-2,2 2-1,0 1 0,-1-1-1,-1 1 0,-1 0 0,-1 0 0,1 0 0,-1-1 0,1 0 0,-2 1 0,0-2-1,-1-1 0,0 0-2,-2-2 0,3 0 0,0-2 1,1 0-1,-1-1 1,1 0 1,1 0 0,-1 0 1,1 0 1,1 0 0,1 0 0,1 0 0,0 1 1,-2 2 0,0 2 1,-1 2 0,0 0 0,-1-1 1,1-1 0,-1 0 1,1-2 0,3 0-1,1-2-1,3 0 0,-1-2-1,0 0 0,-1-2 0,-1 0-1,-1-1 1,1 0 0,-1 0 1,0 0-1,1 1 2,1 0-1,1 2 0,1 1-1,0 0 1,0 0 0,0 0 0,1 0-1,-3 0 1,-2 1-1,-3 2 1,-3 0-2,-1 0 1,-1 0-1,1-1 0,-1-2 0,1 1 0,0 0 0,-1 2-1,1 0 1,-1 1-1,2 0 0,1 0-1,1 0 1,1-1-1,1-1 0,1 0-1,1-1 0,0-1 1,-1 0-1,-2 0 1,1 0 0,-1 0 0,0 0 1,2 0 1,1 0 0,1 0 0,-1 1 0,0 2 0,1 0-1,0 1 1,4-2 0,3 0 0,3-2 1,1-1 0,2-2 0,0-2-1,2-1 0,-1-2-1,-2 0 1,-2 0 0,-2 0 0,0 1 0,-2 2 0,1 2 0,0 3 0,0 0 0,-2 0 1,0 0 0,-1 0 1,-1 0 0,1 0 0,-1 0-2,0 0 1,-1 0-2,-1 1 1,-3 2-1,-1 0 0,-1 0 0,1 0 0,0-1 0,2-2 0,2 0 0,1 0 0,2 0 0,2 0 0,2 1 0,-1 0 0,0 2-2,0 0 1,-2 0-1,-3 0 1,-5-2 0,-3 0 0,-2-1-1,2 0-1,3 0-2,1 0-2,-1-3-14,-5-4-23,-5-5-25,-4-5-24</inkml:trace>
</inkml:ink>
</file>

<file path=ppt/ink/ink182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1:14:59"/>
    </inkml:context>
    <inkml:brush xml:id="br0">
      <inkml:brushProperty name="width" value="0.03745" units="cm"/>
      <inkml:brushProperty name="height" value="0.03745" units="cm"/>
      <inkml:brushProperty name="color" value="#F2395B"/>
    </inkml:brush>
  </inkml:definitions>
  <inkml:trace contextRef="#ctx0" brushRef="#br0">78199 23100 587,'-16'30'121,"2"-1"-28,1-3-28,2-1-28,-2 0-15,0 2-3,-1 3-3,-1 4-2,-1 2-4,3 3-2,0 1-4,1 2-2,2 0-2,4-2 0,4-1 1,4-3-1,4-4-3,2-1-10,3-3-9,3-3-10,2-3-6,3-4-6,1-5-3,3-3-6,-3-3 1,-2 0 3,-4-2 4,-4 0 5</inkml:trace>
</inkml:ink>
</file>

<file path=ppt/ink/ink182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1:15:00"/>
    </inkml:context>
    <inkml:brush xml:id="br0">
      <inkml:brushProperty name="width" value="0.05427" units="cm"/>
      <inkml:brushProperty name="height" value="0.05427" units="cm"/>
      <inkml:brushProperty name="color" value="#F2395B"/>
    </inkml:brush>
  </inkml:definitions>
  <inkml:trace contextRef="#ctx0" brushRef="#br0">80312 21359 405,'-22'-13'-25,"5"3"4,3 4 6,4 4 5,3 1 13,1 0 18,0-2 19,2 0 20,0 1 3,0 4-13,0 4-13,0 4-12,1 2-9,0 1-3,2 1-3,0 2-4,3-1-2,2 1-3,4 0-3,2-1-3,2 0-1,3-2-3,2-3-1,2-1-3,-1-1 1,1-2 1,-2-1 1,-1 0 1,-2 0 1,-2 3 0,-4 4 0,-3 2 0,-5 5 1,-10 5 3,-8 6 3,-9 7 2,-4 1 2,0-1-1,-1-1 1,1 1-1,2-5 1,5-6 1,5-5 1,5-6 2,7-7 2,10-5 0,10-6 3,9-5 0,6-4 0,1 0-2,1 0-3,1 1-2,-2 0-2,-6 2 0,-3 2-2,-6 2 1,-5 3-2,-5 4-2,-4 4-1,-5 4-1,-6 4-2,-8 7 1,-6 5 0,-6 7-1,-5 1 2,1 0-1,0-1 2,-1-1-1,3-2 2,2-3-1,3-3 1,3-3 0,4-3 1,5-3 1,4-3 1,6-2 1,6-4 2,10-3 4,8-2 3,9-3 3,4-4 1,1-2-3,-1-4-3,0-2-2,-1-1-3,-3-1-3,-3 0-4,-3 1-2,-3 0-4,-3 2-2,-2 2-2,-4 3-3,-3-1-1,-2 0 1,-4-2 1,-2 1 1,-3-1 1,-2 2 3,-2 2 4,-1 2 2,-2 2 3,2 0 3,1 2 2,0 0 3,1 3 3,-1 2 3,-2 4 4,0 2 4,0 3 0,1 5 0,0 3-2,2 5-2,0 3 1,0 3 0,0 2 1,1 4 0,-1 2 1,0-1-1,0 0 0,0 0-2,1-2 0,0-3-3,2-6-1,1-3-2,2-3-3,4-4-1,3-5-3,5-3-2,4-6-5,2-8-5,3-8-8,3-7-5,2-8-5,1-5-2,1-5-2,1-7-2,0-3 0,1 0 0,-1 0 2,1 0 1,-2 1 2,-2 1 3,-1 3 3,-2 2 4,-2 3 4,-1 4 5,-1 3 4,-1 5 6,-1 3 4,-2 5 6,-3 3 6,-1 4 5,-1 6 6,-2 8 7,-1 8 8,0 8 7,-1 2-1,0-3-10,-1-3-9,1-3-11,0 0-5,0 1-2,0 3-1,0 2-2,0 0 0,0-1-2,0-1-1,-1-1-1,1 1 0,-2 3 1,0 4 0,-2 2 2,-2 1-3,0 2-5,-2 1-7,-3 1-4,-2 0-5,-4 1-2,-2-1-3,-3 0-3,-3-2 0,-1-3 1,-3-6 3,-1-2 0,-2-4-1,-3-2-8,-1-4-8,-2-2-6,0-6-3,3-8 1,3-8 3,3-7 2,4-5 2,5-2 3,4-3 3,6-1 3,4 1 5,2 5 5,3 5 6,4 5 6,1 4 4,2 3 2,0 3 1,1 2 2,2 5 5,3 4 11,4 5 9,2 6 10,3 4 5,2 5 0,4 5 2,3 5 0,3 3-4,5 4-6,3 1-6,4 5-7,5-1-7,6-2-5,8-3-6,8-3-5,1-4-2,-2-2 2,-1-3 3,-3-3 2,-7-4-12,-12-3-24,-13-4-25,-13-4-25</inkml:trace>
</inkml:ink>
</file>

<file path=ppt/ink/ink182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1:15:01"/>
    </inkml:context>
    <inkml:brush xml:id="br0">
      <inkml:brushProperty name="width" value="0.06189" units="cm"/>
      <inkml:brushProperty name="height" value="0.06189" units="cm"/>
      <inkml:brushProperty name="color" value="#F2395B"/>
    </inkml:brush>
  </inkml:definitions>
  <inkml:trace contextRef="#ctx0" brushRef="#br0">82384 21641 355,'1'-15'1,"2"-1"3,2 0 2,2 1 3,3-1 2,5 0 4,5 1 3,5-1 3,4 1 2,3 2 1,2 3 0,4 1 1,-1 1-2,-3 2-6,-6 1-5,-2 0-5,-6 4-5,-5 6-3,-6 6-4,-6 6-3,-8 5-2,-8 5 2,-9 4 1,-9 6 1,-5 2-1,-5 1-6,-4-1-5,-4 0-4,1-3-2,6-8 4,5-6 4,7-6 2,8-7 4,10-5 4,9-4 3,10-5 4,9-5 3,8-4 2,10-4 2,8-3 2,2 0 2,-7 5 1,-8 4 1,-5 6 0,-7 4-2,-3 2-2,-4 3-5,-4 4-2,-6 2-3,-6 3-1,-7 4 0,-8 2-2,-4 2 0,-3 3 0,-3 0-1,-2 4 1,-3-1 0,1-1 2,0-3 0,1-1 2,0-3 2,5-3 0,3-3 1,5-2 1,6-4 2,12-1 4,11-2 2,10-2 4,8-4 1,8-6-4,7-5-4,6-7-2,4-3-2,0-3-2,-1-1 0,2-2-1,-5 0 0,-6 4 0,-8 2-1,-6 3 1,-5 1-6,-3 1-10,-3-1-12,-3 0-10,-3-1-4,-2-3 4,-4-3 3,-2-2 3,-4-3 3,0 1 6,-3 0 3,-2-1 5,-1 2 3,-2 1 1,0 3 1,-1 2 2,-2 0 1,0 2 4,-1 2 4,-1-1 3,-1 2 4,1 1 3,0 1 3,-1 1 3,1 1 3,3 2 0,1 3 1,2 1 2,2 3 5,0 6 9,2 4 11,1 6 10,0 5 0,2 7-10,0 7-8,2 7-9,0 5-7,0 6-4,0 4-3,0 5-3,0 5-4,0 2-2,0 3-4,0 3-2,-1 1-1,0 0 1,-2 0 2,0 1 0,-1-3-5,2-3-15,0-4-12,2-4-14,0-6-6,0-5 2,0-6 2,0-5 2,0-6 2,0-5 4,0-5 2,0-5 4,-3-5 0,-6-6-4,-6-6-2,-5-6-3,-2-6 2,5-5 5,3-7 6,4-5 5,4-4 6,2-1 5,4 0 5,2-2 6,4 1 4,2 4 3,3 2 4,4 3 4,0 3 1,-1 3-2,-1 3-1,0 3-3,-2 3-1,-1 2-1,-1 4-3,0 3-1,-7 6-2,-10 9-6,-11 11-3,-11 9-5,-5 5-1,1-1 5,1-1 4,2-1 3,2-4 3,6-4 0,3-5 2,6-4 0,7-6 0,10-5-1,10-4-1,10-5-1,7-7-5,9-8-8,8-7-8,8-8-7,-1-1-4,-12 7 1,-10 7 1,-11 7 1,-5 3 0,-1 0 0,0 0 1,1 1 0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2:16:40"/>
    </inkml:context>
    <inkml:brush xml:id="br0">
      <inkml:brushProperty name="width" value="0.06059" units="cm"/>
      <inkml:brushProperty name="height" value="0.06059" units="cm"/>
      <inkml:brushProperty name="color" value="#F2395B"/>
    </inkml:brush>
  </inkml:definitions>
  <inkml:trace contextRef="#ctx0" brushRef="#br0">99100 40547 363,'0'-24'2,"0"1"7,0-1 5,0 1 5,0 5 9,1 14 13,2 12 12,-1 13 13,1 9 0,-2 5-9,-2 5-11,-2 4-9,-1 5-7,-4 2-4,-4 3-4,-2 3-4,-2 2-1,-1-1-1,-2 1 0,1 0 0,-2-1-2,0-1-3,1 0-3,-1-2-4,2-2-4,5-7-3,3-3-6,4-6-3,3-4-5,0-5-6,2-5-5,0-5-6,2-7-3,0-8-1,2-9-1,0-10 0,4-7 1,6-6 7,5-8 5,7-7 6,4-2 4,2 3 2,4 1 1,3 2 2,0 4 2,-2 5 2,-2 7 4,-2 5 1,-2 5 5,-3 2 3,-3 4 4,-3 3 4,-2 4 6,-3 6 9,-1 5 7,-2 7 8,-4 4 1,-6 3-8,-6 3-7,-6 3-8,-5 2-6,-3-1-2,-5 0-4,-3 1-3,-4-2-4,-1 1-4,-3 1-6,-1-1-4,-1-1-3,1-1-1,-2-3-1,1-1-2,0-3-3,3-3-4,2-3-4,1-3-4,4-3-4,3-2-2,4-4-2,5-2-2</inkml:trace>
</inkml:ink>
</file>

<file path=ppt/ink/ink183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1:15:02"/>
    </inkml:context>
    <inkml:brush xml:id="br0">
      <inkml:brushProperty name="width" value="0.06559" units="cm"/>
      <inkml:brushProperty name="height" value="0.06559" units="cm"/>
      <inkml:brushProperty name="color" value="#F2395B"/>
    </inkml:brush>
  </inkml:definitions>
  <inkml:trace contextRef="#ctx0" brushRef="#br0">85143 21499 335,'7'-8'1,"-1"2"3,0 0 2,-2 2 3,-4 4 5,-7 8 8,-9 8 8,-8 7 9,-4 6-1,-3 5-8,0 3-8,-3 4-9,1 0-6,5-4-1,5-3-2,5-5-3,5-3-4,6-6-8,6-2-6,6-5-8,7-5-3,8-10 2,7-8 2,8-9 2,3-3 2,-2 0 4,-2 1 3,-2 1 3,-3 2 3,-7 4 4,-5 4 2,-6 5 4,-5 2 3,-4 2 6,-4 2 5,-4 2 6,-3 2 1,-2 3 0,-2 4-2,-1 2 0,-1 1-2,2-1-3,3-1-4,1 0-2,4-2-6,8 1-8,6-1-8,7 1-8,2-2-4,-2-1 0,-4-2 0,-3-2 0,-3 0 1,-4 4 3,-4 2 2,-4 3 3,-4 3 2,-3 1 3,-5 3 3,-4 2 3,-1-1 2,1-1 2,1-3 3,2-1 1,0-3 3,3-3 3,1-2 3,2-4 3,3 1 5,3 6 8,2 4 8,4 5 7,-1 4 1,-4 1-8,-4 2-8,-3 3-9,-3 0-4,2-2-2,1 0-2,1-1-3,1-2-3,2-5-4,2-3-6,2-4-3,4-6-7,6-7-6,6-6-8,6-7-6,6-9-3,10-7 0,9-10 2,9-8 1,-1-2 2,-5 7 5,-8 7 4,-6 8 4,-5 3 6,-5 2 9,-3 3 7,-4 1 9,-4 3 5,-1 1 2,-2 2 2,-2 2 1,0 0 1,4-1 1,2-3 1,3-2 1,4-1-4,5-1-8,5-1-8,5-1-8,3-2-4,0 0 0,1 0 0,2-2 0,-2 1 1,-5 5 3,-5 4 1,-5 3 4,-9 8 0,-10 12-1,-13 11 1,-12 12-2,-8 7 0,-5 2-1,-4 2-3,-6 2 0,0-1-3,3-6-1,2-4-2,4-5-2,3-5-1,7-3 0,5-5 2,6-3-1,9-6 2,10-6 2,12-7 2,10-8 2,5-3 1,0-3-3,1-2 0,-1-1-2,-1-1-1,-4 1-1,-2 1-1,-3 1 0,-3 0-2,-3-1-3,-2-1-3,-4-1-2,-2-3-2,-2-3-1,-3-5 1,0-3 0,-4-2 1,-4 1 4,-4-1 3,-4 0 3,0 2 5,1 7 6,2 5 6,2 7 5,1 3 5,-2 4 2,0 3 3,0 3 3,-1 2 4,2 4 8,2 2 8,3 4 8,-1 4 1,0 7-5,-2 7-5,0 7-5,-1 5-3,0 4-3,1 4-2,-1 3-3,1 2-2,2 0-2,2-2-2,2 0-1,1-3-4,2-2-3,1-3-5,0-3-3,2-3-4,2 0-4,1-1-2,3-1-3,3-2-2,2-2 0,3-1 0,2-2 1,1-3-2,-1-2-3,-3-1-3,-1-2-2,-3-1-3,-4 3-2,-4 2-2,-4 0-2,-7 3 1,-10 1 1,-10 1 4,-9 1 2,-6 1 0,-3 3-2,-4 1-2,-2 2-2,2-1-1,8-7 3,7-5 1,9-6 3,5-5-3,2 1-8,4-2-6,3 0-9</inkml:trace>
</inkml:ink>
</file>

<file path=ppt/ink/ink183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1:15:02"/>
    </inkml:context>
    <inkml:brush xml:id="br0">
      <inkml:brushProperty name="width" value="0.04619" units="cm"/>
      <inkml:brushProperty name="height" value="0.04619" units="cm"/>
      <inkml:brushProperty name="color" value="#F2395B"/>
    </inkml:brush>
  </inkml:definitions>
  <inkml:trace contextRef="#ctx0" brushRef="#br0">88400 23221 476,'2'-15'6,"4"2"13,4 2 13,3 4 13,5-1 7,5 0 3,5 0 2,5 0 3,3 0-3,3 0-10,1 1-8,1-1-10,0 0-10,-4 2-12,-3 1-13,-5 1-13,-3 0-2,-3 0 6,-3 0 5,-3 1 7,-4-2-12,-6 0-28,-6-2-27,-6 0-29</inkml:trace>
</inkml:ink>
</file>

<file path=ppt/ink/ink183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1:15:03"/>
    </inkml:context>
    <inkml:brush xml:id="br0">
      <inkml:brushProperty name="width" value="0.06107" units="cm"/>
      <inkml:brushProperty name="height" value="0.06107" units="cm"/>
      <inkml:brushProperty name="color" value="#F2395B"/>
    </inkml:brush>
  </inkml:definitions>
  <inkml:trace contextRef="#ctx0" brushRef="#br0">88477 22268 360,'-27'-25'43,"10"13"10,11 12 12,9 14 11,5 8 0,-1 7-8,1 5-9,0 6-8,-1 4-9,-2-1-6,-3 3-7,0 0-7,-5 1-8,-4 0-9,-6 0-7,-3 0-9,-5-1-8,-2-4-6,-1-2-6,-3-4-6,-1-2-7,-1 0-9,-4-1-6,-1-1-9,1-4 0,7-7 5,5-7 7,7-6 6</inkml:trace>
</inkml:ink>
</file>

<file path=ppt/ink/ink183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1:15:03"/>
    </inkml:context>
    <inkml:brush xml:id="br0">
      <inkml:brushProperty name="width" value="0.03622" units="cm"/>
      <inkml:brushProperty name="height" value="0.03622" units="cm"/>
      <inkml:brushProperty name="color" value="#F2395B"/>
    </inkml:brush>
  </inkml:definitions>
  <inkml:trace contextRef="#ctx0" brushRef="#br0">89350 24100 607,'9'8'0,"1"0"0,3-1 0,2 1 0,1 1 0,1 4 0,1 2 0,2 3 0,0 2 0,3 3 0,1 1 0,2 3 0,1-1 12,0 2 23,1-1 24,-1 1 23,-1-3 2,-5-2-22,-3-3-22,-4-2-22</inkml:trace>
</inkml:ink>
</file>

<file path=ppt/ink/ink183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1:15:03"/>
    </inkml:context>
    <inkml:brush xml:id="br0">
      <inkml:brushProperty name="width" value="0.05968" units="cm"/>
      <inkml:brushProperty name="height" value="0.05968" units="cm"/>
      <inkml:brushProperty name="color" value="#F2395B"/>
    </inkml:brush>
  </inkml:definitions>
  <inkml:trace contextRef="#ctx0" brushRef="#br0">91300 22416 368,'38'-7'48,"-2"2"-9,-2 2-7,-1 2-8,0 3 0,2 6 8,4 4 8,3 5 7,-1 4 1,-1 1-4,-2 3-6,-1 1-5,-3 2-3,-2 3-2,-2 1-2,-1 2-2,-5 2-3,-5-1-3,-6 0-3,-6 0-3,-7 3-5,-8 6-6,-8 6-4,-7 5-7,-11 7-9,-13 5-14,-12 7-14,-13 5-13,0-4-10,12-15-3,11-14-4,12-15-3</inkml:trace>
</inkml:ink>
</file>

<file path=ppt/ink/ink183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1:15:33"/>
    </inkml:context>
    <inkml:brush xml:id="br0">
      <inkml:brushProperty name="width" value="0.06877" units="cm"/>
      <inkml:brushProperty name="height" value="0.06877" units="cm"/>
      <inkml:brushProperty name="color" value="#F2395B"/>
    </inkml:brush>
  </inkml:definitions>
  <inkml:trace contextRef="#ctx0" brushRef="#br0">65825 45744 319,'-21'-8'3,"5"2"4,4 1 5,6 0 6,4 3 6,4 4 9,4 4 10,4 4 9,1 1 0,1-3-12,0-2-9,0-1-12,0-2-6,3 0-2,2-2-3,2 0-2,0-1-1,1 0-1,-1 0 0,1 0-1,0 0 0,1 0 0,1 0 0,1 0 0,1-1-1,1 0 1,1-2-1,1 0 1,0 0-1,1 2-1,-1 2 0,1 2-1,-1 2 0,1 0-1,-1 1-1,1 2-1,0-2 1,0-1-2,2-2 1,1-2 0,0-1-1,-1-2 2,-1 0-1,-1-1 1,-2-2 1,0-1 1,0 0 2,-2-1 2,-2 0 0,-1 0 2,-3 3 1,-1 0 1,-1 1 2,1 6 1,1 2 3,2 4 2,-2 2 0,-1-1-3,-3 0-2,-1-2-3,0-1-2,3-2 0,4-2-1,2-2-1,2-1-1,1 0-2,1 0-1,1 0-2,1-1 0,1 0-1,0-2 0,2 0-1,-1 0 2,0 0-1,-1 2 1,-1 0 1,-1 2 1,-1 0 0,-1 2 0,-1 0 0,-1 1 1,1 0 0,-1 0-1,1 0 1,0-1 0,1-2-1,1-2 0,1-2 0,-1-1 1,-1 2-1,-3 0 1,-1 2 1,-1-1 0,1 0 2,1-2 1,1 0 0,1 1 3,-1 2 1,1 3 2,-1 4 2,2 1 1,1 0-2,2-1-1,3 0-1,0 1-2,1-2 0,-1-1-2,0 0-1,1-2-1,1-1 1,1 0 0,1-1 0,0-4-1,2-2-3,1-5-1,1-4-2,-1 0-1,0 0 0,-2 1 0,0 1 1,-1 0-1,-1 2 0,-1 1-1,-1 1 0</inkml:trace>
</inkml:ink>
</file>

<file path=ppt/ink/ink183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1:15:57"/>
    </inkml:context>
    <inkml:brush xml:id="br0">
      <inkml:brushProperty name="width" value="0.04338" units="cm"/>
      <inkml:brushProperty name="height" value="0.04338" units="cm"/>
      <inkml:brushProperty name="color" value="#F2395B"/>
    </inkml:brush>
  </inkml:definitions>
  <inkml:trace contextRef="#ctx0" brushRef="#br0">39458 7331 507,'-34'9'7,"13"2"13,11 1 15,12 3 13,6 0 3,2-2-10,0-3-9,1-1-10,3-2-5,4 3-1,3 0-3,5 1-1,2 0-2,2-2-2,3-2-2,1-2-2,1-1-2,-1 0 2,-1-1-1,-1 1 2,-1 0-2,0 0-3,1 0-1,-1 0-4,2 0 0,5 0 1,3 0-1,4 0 2,-1-1 0,-4-1 0,-5 0 1,-5-1 0,-1-2 1,6-1 0,5 0 0,5-1 1,1-1 0,0 0 1,-2 0 0,0 0 1,-2 1 1,0 0 1,-1 2 1,-1 0 0,-1 1 1,2 0-1,1 0-1,0 0 1,1 0-1,0 0-1,0 0 1,1 0-1,-3 0 0,-2 0 2,-3 0 1,-4 0 2,-2 0-1,-2 0 0,-1 0-2,-3 0-2,1 0 1,1 0 0,3 0 2,1 0 0,1 0 1,-1 0-1,-1 0-1,-1 0 0,0 0-2,1 0 0,0 0-1,2 0-1,2-1-1,3-4 0,3-2-2,2-3 0,3-1-2,0 0-1,2 2-1,1 1-2,0 0 0,2 0 0,0 0 2,2 1 0,0-1 1,1 1 0,2-1 0,0 0 0,2 0 1,2 2 0,2 1 1,2 0 0,0 1 1,-1-2 0,-1 0 0,0-1-1,-7-1 2,-9 2 1,-9 1 2,-11 0 1,2 0 2,13-2-1,12-1-1,14-3 1,6-1-1,3 0 0,1 1 0,3-1 0,-1 1-1,-2 2-1,-1 2-2,-2 3 0,-3 0-2,-3 2 1,-3 0 0,-3 2 0,0 0 0,0 2 3,1 0 0,1 2 3,2-1 0,3 1-1,4 0 0,2 0-1,1-2 2,1-2 2,-2-3 2,2-4 2,-1-2 1,1-1-3,-1-3-3,1-1-3,-2-1-1,-2-1 1,-1 0 0,-2 1 0,-3 0 1,-3 4-1,-3 3 0,-2 3-1,-4 0 0,-1 2 0,-2-1 0,-1 0 0,-2 0-1,0 2 1,0 0 0,0 2 0,-1 0-1,-2 2-2,-2 0-2,-2 2-3,-2-1-4,-1-1-5,-3 0-7,-2-1-4,-2-1-6,-1 2-5,-3 0-3,-1 2-5,-3-1-2,-3 1-2,-3 0-2,-2 0-2</inkml:trace>
</inkml:ink>
</file>

<file path=ppt/ink/ink183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1:15:58"/>
    </inkml:context>
    <inkml:brush xml:id="br0">
      <inkml:brushProperty name="width" value="0.03956" units="cm"/>
      <inkml:brushProperty name="height" value="0.03956" units="cm"/>
      <inkml:brushProperty name="color" value="#F2395B"/>
    </inkml:brush>
  </inkml:definitions>
  <inkml:trace contextRef="#ctx0" brushRef="#br0">64250 7677 556,'17'0'46,"3"0"-13,3 0-11,3 0-13,3 0-5,5 0 5,3 0 3,4 0 3,1-1 3,-1-1 2,-3 0 1,-2-1 1,-2-1-1,-1 0-3,-3 1-2,-1-1-2,-4 1-4,-1 0-1,-4 2-1,-3 0-3,7 1 0,18-2 1,18-1 2,18 0 0,3-1 1,-8 0-2,-8 0 0,-10 1-2,-3 0 0,0-1-1,1 0 0,2 0-1,0 0 0,0 2-1,-2 0 0,2 2-1,-1 0 1,-2 0 0,-2 0 0,-2 0 1,-2 1-1,-2 2-1,-2 2-1,-1 2-1,-2-1 0,0 0 1,0 0 0,0-2 2,1-1-1,-1 0 0,0-1-2,0-2 0,-2 0-2,-5 0 1,-5 0 0,-5 0 1,-2 0 0,3 0 1,1 0 2,3 0 1,0 0 0,-1 0 0,-1 0 0,-1 0-1,0 0 0,3 0 0,1 0 0,3 0-1,-1 0 0,-2-2 1,-1-1-1,-3 0 0,-1 0 0,-3 0-1,-1 2 0,-2 0 0</inkml:trace>
</inkml:ink>
</file>

<file path=ppt/ink/ink183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4:37:26"/>
    </inkml:context>
    <inkml:brush xml:id="br0">
      <inkml:brushProperty name="width" value="0.05728" units="cm"/>
      <inkml:brushProperty name="height" value="0.05728" units="cm"/>
      <inkml:brushProperty name="color" value="#00BFF3"/>
    </inkml:brush>
  </inkml:definitions>
  <inkml:trace contextRef="#ctx0" brushRef="#br0">63222 32474 384,'-3'-11'72,"-2"10"-5,-5 10-5,-4 10-6,-3 7-6,-3 8-7,-3 7-7,-3 6-7,-2 4-5,0 0 0,-2 0-2,-1 0-1,0-1-2,0 0-1,-1-2-2,1-1-2,0 0-2,3 0-2,1 0-2,4 0-3,0-1-2,3 0-1,1-2 0,2 0-1,3-3-2,1-4-1,2-3 0,2-5-2,3-7-9,2-11-14,4-10-17,3-11-14,4-13-8,7-11 4,7-14 2,7-12 3,0 0 3,-5 12 4,-6 14 4,-7 12 3</inkml:trace>
</inkml:ink>
</file>

<file path=ppt/ink/ink183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4:37:26"/>
    </inkml:context>
    <inkml:brush xml:id="br0">
      <inkml:brushProperty name="width" value="0.05565" units="cm"/>
      <inkml:brushProperty name="height" value="0.05565" units="cm"/>
      <inkml:brushProperty name="color" value="#00BFF3"/>
    </inkml:brush>
  </inkml:definitions>
  <inkml:trace contextRef="#ctx0" brushRef="#br0">64200 32740 395,'0'-21'3,"2"5"8,0 4 6,2 6 7,0 2 3,2 0 0,0 0-1,1 1-1,1 0 0,-1 3-1,1 4-1,0 2-2,-1 4 0,-1 4 0,0 3 0,-2 5 0,0 5 0,0 6-2,0 8 0,0 7-1,0 2-1,0-1 1,0 0 1,0-1 0,0-2 0,0-1-2,-1-1-1,2 0-2,-3-2-1,2-2-2,0-2-1,0-2-2,0-1-1,0 1-4,0-1-4,0 0-2,0 0-5,0-3-5,0-2-5,0-1-7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2:16:40"/>
    </inkml:context>
    <inkml:brush xml:id="br0">
      <inkml:brushProperty name="width" value="0.04136" units="cm"/>
      <inkml:brushProperty name="height" value="0.04136" units="cm"/>
      <inkml:brushProperty name="color" value="#F2395B"/>
    </inkml:brush>
  </inkml:definitions>
  <inkml:trace contextRef="#ctx0" brushRef="#br0">100650 42893 531,'1'-22'35,"2"5"-8,2 4-9,2 3-8,2 3 4,3 0 15,3 2 17,4 1 16,3 0 3,5 2-11,3 0-10,7 2-11,3 0-12,1 0-11,1 0-11,0 0-13,-2 0-7,-4 2-4,-5 0-4,-5 2-5</inkml:trace>
</inkml:ink>
</file>

<file path=ppt/ink/ink184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4:37:26"/>
    </inkml:context>
    <inkml:brush xml:id="br0">
      <inkml:brushProperty name="width" value="0.05064" units="cm"/>
      <inkml:brushProperty name="height" value="0.05064" units="cm"/>
      <inkml:brushProperty name="color" value="#00BFF3"/>
    </inkml:brush>
  </inkml:definitions>
  <inkml:trace contextRef="#ctx0" brushRef="#br0">63363 34548 434,'-16'0'5,"2"2"8,1 0 10,1 1 10,4 0 8,8-1 10,8 0 9,8-1 10,5-1 0,2 0-10,4 0-9,3 0-10,1-2-11,0 0-14,1-3-15,-1-1-12,-1-1-8,-1 2 1,-4 3 2,0 1 0,-3 0-12,-1 0-23,-2-2-25,-2 0-24</inkml:trace>
</inkml:ink>
</file>

<file path=ppt/ink/ink184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4:37:27"/>
    </inkml:context>
    <inkml:brush xml:id="br0">
      <inkml:brushProperty name="width" value="0.0642" units="cm"/>
      <inkml:brushProperty name="height" value="0.0642" units="cm"/>
      <inkml:brushProperty name="color" value="#00BFF3"/>
    </inkml:brush>
  </inkml:definitions>
  <inkml:trace contextRef="#ctx0" brushRef="#br0">79808 33539 342,'7'-5'26,"-2"6"19,-3 6 19,0 6 19,-4 5 3,0 7-14,-3 5-14,-2 6-15,-2 4-8,1 2-5,-2 3-6,-1 1-4,-1 2-4,2 2-2,1 2-2,1 1-2,1 1-3,1-1-1,0-1-2,2 0-2,0-2-3,2-2-6,0-2-6,2-2-5,0-4-3,0-6 0,0-5 1,0-7 0,0-7-7,2-8-17,0-10-16,2-8-17,-1-5-1,0-1 16,-2-1 16,0-1 15,-1-3 7,2-1-1,0-4-2,2-3-2</inkml:trace>
</inkml:ink>
</file>

<file path=ppt/ink/ink184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4:37:27"/>
    </inkml:context>
    <inkml:brush xml:id="br0">
      <inkml:brushProperty name="width" value="0.06656" units="cm"/>
      <inkml:brushProperty name="height" value="0.06656" units="cm"/>
      <inkml:brushProperty name="color" value="#00BFF3"/>
    </inkml:brush>
  </inkml:definitions>
  <inkml:trace contextRef="#ctx0" brushRef="#br0">79947 32718 330,'0'-14'4,"2"1"9,0 2 8,2 2 9,2 2 4,7-1 3,6 0 1,6 0 1,4 0 0,2-2-5,3 0-4,4-1-5,2 0-2,0 2 0,2 2-1,1 3-1,-1 1 0,-2 3-3,-2 4-1,-1 2-2,-4 4-1,-5 4-1,-2 3 0,-5 5 0,-3 3-2,-4 3-3,-5 3-3,-3 3-3,-5 2-2,-8 4-2,-6 2 0,-7 4-2,-5 0-3,-3-4-7,-2-2-6,-3-3-6,-2-5-2,3-4 3,1-5 3,3-5 3,1-3 2,3-2 1,1-3 2,3-1 2,1-1 1,2-2 5,3-1 2,1-1 4,5 0 3,8 0 3,8 0 2,8 0 2,5-2 2,5-1 0,3-2 0,5-1 1,1-2-2,0 0 0,0 0-1,1 0-2,-3 2 1,-3 3 1,-2 2 1,-2 3 3,-4 3 0,-2 1 0,-1 3 1,-2 2 0,-3 1 0,-1 1-1,-2 1-2,-2 1-1,-2 3-2,-2 3 0,-3 5-1,0 3-2,-4 1 0,-2-3 0,-4-3-1,-2-3-1,-3-3 0,-1 0-2,-3-1 0,-2 0-1,-2-1 0,-5 3 0,-3 1 0,-4 3-1,-5-1-3,-6-1-8,-6-3-8,-6-1-9,-3-3-6,1-3-6,-1-3-5,1-2-6,5-4 0,12-3 5,11-2 5,13-4 4,4-1 1,0-2-6,-1 0-6,-1-1-4</inkml:trace>
</inkml:ink>
</file>

<file path=ppt/ink/ink184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02:15:57"/>
    </inkml:context>
    <inkml:brush xml:id="br0">
      <inkml:brushProperty name="width" value="0.04338" units="cm"/>
      <inkml:brushProperty name="height" value="0.04338" units="cm"/>
      <inkml:brushProperty name="color" value="#F2395B"/>
    </inkml:brush>
  </inkml:definitions>
  <inkml:trace contextRef="#ctx0" brushRef="#br0">39458 7331 507,'-34'9'7,"13"2"13,11 1 15,12 3 13,6 0 3,2-2-10,0-3-9,1-1-10,3-2-5,4 3-1,3 0-3,5 1-1,2 0-2,2-2-2,3-2-2,1-2-2,1-1-2,-1 0 2,-1-1-1,-1 1 2,-1 0-2,0 0-3,1 0-1,-1 0-4,2 0 0,5 0 1,3 0-1,4 0 2,-1-1 0,-4-1 0,-5 0 1,-5-1 0,-1-2 1,6-1 0,5 0 0,5-1 1,1-1 0,0 0 1,-2 0 0,0 0 1,-2 1 1,0 0 1,-1 2 1,-1 0 0,-1 1 1,2 0-1,1 0-1,0 0 1,1 0-1,0 0-1,0 0 1,1 0-1,-3 0 0,-2 0 2,-3 0 1,-4 0 2,-2 0-1,-2 0 0,-1 0-2,-3 0-2,1 0 1,1 0 0,3 0 2,1 0 0,1 0 1,-1 0-1,-1 0-1,-1 0 0,0 0-2,1 0 0,0 0-1,2 0-1,2-1-1,3-4 0,3-2-2,2-3 0,3-1-2,0 0-1,2 2-1,1 1-2,0 0 0,2 0 0,0 0 2,2 1 0,0-1 1,1 1 0,2-1 0,0 0 0,2 0 1,2 2 0,2 1 1,2 0 0,0 1 1,-1-2 0,-1 0 0,0-1-1,-7-1 2,-9 2 1,-9 1 2,-11 0 1,2 0 2,13-2-1,12-1-1,14-3 1,6-1-1,3 0 0,1 1 0,3-1 0,-1 1-1,-2 2-1,-1 2-2,-2 3 0,-3 0-2,-3 2 1,-3 0 0,-3 2 0,0 0 0,0 2 3,1 0 0,1 2 3,2-1 0,3 1-1,4 0 0,2 0-1,1-2 2,1-2 2,-2-3 2,2-4 2,-1-2 1,1-1-3,-1-3-3,1-1-3,-2-1-1,-2-1 1,-1 0 0,-2 1 0,-3 0 1,-3 4-1,-3 3 0,-2 3-1,-4 0 0,-1 2 0,-2-1 0,-1 0 0,-2 0-1,0 2 1,0 0 0,0 2 0,-1 0-1,-2 2-2,-2 0-2,-2 2-3,-2-1-4,-1-1-5,-3 0-7,-2-1-4,-2-1-6,-1 2-5,-3 0-3,-1 2-5,-3-1-2,-3 1-2,-3 0-2,-2 0-2</inkml:trace>
</inkml:ink>
</file>

<file path=ppt/ink/ink184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02:15:58"/>
    </inkml:context>
    <inkml:brush xml:id="br0">
      <inkml:brushProperty name="width" value="0.03956" units="cm"/>
      <inkml:brushProperty name="height" value="0.03956" units="cm"/>
      <inkml:brushProperty name="color" value="#F2395B"/>
    </inkml:brush>
  </inkml:definitions>
  <inkml:trace contextRef="#ctx0" brushRef="#br0">64250 7677 556,'17'0'46,"3"0"-13,3 0-11,3 0-13,3 0-5,5 0 5,3 0 3,4 0 3,1-1 3,-1-1 2,-3 0 1,-2-1 1,-2-1-1,-1 0-3,-3 1-2,-1-1-2,-4 1-4,-1 0-1,-4 2-1,-3 0-3,7 1 0,18-2 1,18-1 2,18 0 0,3-1 1,-8 0-2,-8 0 0,-10 1-2,-3 0 0,0-1-1,1 0 0,2 0-1,0 0 0,0 2-1,-2 0 0,2 2-1,-1 0 1,-2 0 0,-2 0 0,-2 0 1,-2 1-1,-2 2-1,-2 2-1,-1 2-1,-2-1 0,0 0 1,0 0 0,0-2 2,1-1-1,-1 0 0,0-1-2,0-2 0,-2 0-2,-5 0 1,-5 0 0,-5 0 1,-2 0 0,3 0 1,1 0 2,3 0 1,0 0 0,-1 0 0,-1 0 0,-1 0-1,0 0 0,3 0 0,1 0 0,3 0-1,-1 0 0,-2-2 1,-1-1-1,-3 0 0,-1 0 0,-3 0-1,-1 2 0,-2 0 0</inkml:trace>
</inkml:ink>
</file>

<file path=ppt/ink/ink184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1:16:51"/>
    </inkml:context>
    <inkml:brush xml:id="br0">
      <inkml:brushProperty name="width" value="0.05432" units="cm"/>
      <inkml:brushProperty name="height" value="0.05432" units="cm"/>
      <inkml:brushProperty name="color" value="#F2395B"/>
    </inkml:brush>
  </inkml:definitions>
  <inkml:trace contextRef="#ctx0" brushRef="#br0">63005 33433 404,'-16'-6'154,"2"4"-33,1 4-33,1 4-33,-1 3-19,-2 3-5,-1 4-6,-3 2-6,-4 5-3,-4 10-3,-7 9-3,-6 9-3,-3 2-2,3 0 0,2-1 0,2 0-1,1 0-2,3 2-5,3 1-3,0 3-5,4-1-2,3-7-4,4-3-1,5-6-4,2-5-2,2-5-5,2-7-4,3-5-4,2-7-4,5-8-3,6-8-2,4-8-4,2-5 0,-1-3 3,-1-3 3,0-3 4</inkml:trace>
</inkml:ink>
</file>

<file path=ppt/ink/ink184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1:16:51"/>
    </inkml:context>
    <inkml:brush xml:id="br0">
      <inkml:brushProperty name="width" value="0.05831" units="cm"/>
      <inkml:brushProperty name="height" value="0.05831" units="cm"/>
      <inkml:brushProperty name="color" value="#F2395B"/>
    </inkml:brush>
  </inkml:definitions>
  <inkml:trace contextRef="#ctx0" brushRef="#br0">64116 33633 377,'-7'-6'57,"2"4"3,2 4 1,2 4 2,1 3-5,2 3-9,0 4-9,2 2-10,0 2-7,2 1 0,0 1-3,1 1-1,0 1-2,-2 3-1,-2 1 0,-2 2-1,-1 2-2,2 2-1,1 2-1,0 3-3,1 0-1,-1 2-3,1 1-4,0 0-1,0 1-5,1 0-6,2 0-4,0 0-6,1-2-1,-2-2 4,-1-3 2,0-4 3,-2-3-5,-2-5-13,-2-5-13,-2-4-12</inkml:trace>
</inkml:ink>
</file>

<file path=ppt/ink/ink184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1:16:51"/>
    </inkml:context>
    <inkml:brush xml:id="br0">
      <inkml:brushProperty name="width" value="0.04954" units="cm"/>
      <inkml:brushProperty name="height" value="0.04954" units="cm"/>
      <inkml:brushProperty name="color" value="#F2395B"/>
    </inkml:brush>
  </inkml:definitions>
  <inkml:trace contextRef="#ctx0" brushRef="#br0">62777 35494 444,'-21'-1'6,"5"-1"12,5 0 13,4-1 12,6-2 10,6 1 9,6-3 9,6 0 8,7 0-5,10 0-18,10 2-17,10 2-18,4-1-19,-1 2-16,-1 0-19,0 2-18,-7-1-13,-8 0-6,-11-2-8,-9 0-8</inkml:trace>
</inkml:ink>
</file>

<file path=ppt/ink/ink184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1:16:52"/>
    </inkml:context>
    <inkml:brush xml:id="br0">
      <inkml:brushProperty name="width" value="0.05329" units="cm"/>
      <inkml:brushProperty name="height" value="0.05329" units="cm"/>
      <inkml:brushProperty name="color" value="#F2395B"/>
    </inkml:brush>
  </inkml:definitions>
  <inkml:trace contextRef="#ctx0" brushRef="#br0">78410 33720 412,'0'-11'71,"0"8"4,0 9 4,0 10 3,-1 4-5,-1 3-16,0 1-14,-1 3-16,-1 1-10,0 1-4,0 4-5,1 1-6,-1 1-2,0 1-1,0-1-2,0 0 0,1-1-4,0-2-5,2-2-4,0-1-5,1-4-3,-2-3-2,0-5-3,-1-3-2,-2-7-8,2-10-13,0-10-14,-1-9-13,0-4-1,0 5 12,0 3 12,0 4 12</inkml:trace>
</inkml:ink>
</file>

<file path=ppt/ink/ink184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1:16:53"/>
    </inkml:context>
    <inkml:brush xml:id="br0">
      <inkml:brushProperty name="width" value="0.0633" units="cm"/>
      <inkml:brushProperty name="height" value="0.0633" units="cm"/>
      <inkml:brushProperty name="color" value="#F2395B"/>
    </inkml:brush>
  </inkml:definitions>
  <inkml:trace contextRef="#ctx0" brushRef="#br0">78550 33146 347,'8'-15'5,"0"3"11,0 1 9,-1 2 11,3 1 5,6-2-2,4 0 0,5-1-2,3-1-2,1-2-4,0 0-4,2-1-4,0 1-3,2 3-3,1 2-3,1 4-3,-1 2-1,-3 2-3,-3 2-1,-3 2-2,-3 3-1,-3 4-1,-3 3-1,-2 5 0,-5 1-1,-2 1-1,-2 0-2,-4-1-2,-3 2 0,-4 3 0,-3 3 2,-4 3 0,-6 2 0,-4-1-2,-5 0 0,-4 0-2,-4 0 0,-1-1 0,-1-1 0,0-1-1,-1-2 1,3-3 0,3-4 0,0-2 1,3-3 1,3-3 1,3-2 2,3-4 2,6-2 4,7 0 5,8-2 6,8 0 6,7-3 2,9-4-2,7-4-1,8-3-1,5-3-2,2 2-1,2 1-1,2 2-1,0 1 0,-2 2-1,-2 4-1,-2 2 1,-4 3-3,-5 2-1,-3 2-3,-6 2-2,-4 3-2,-3 3-1,-3 4 1,-3 5-1,-4 1 0,-4-1 0,-6-1 2,-4-1 0,-5 0 0,-6 3 1,-4 1-1,-5 3-1,-4 1 1,-2 2 0,-4 3 0,-2 1 0,-2-1-2,0-3-2,-1-5-3,1-3-4,1-4-4,1-3-6,3-3-6,2-2-5,2-4-5,4-3-4,2-2-3,3-4-4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2:16:40"/>
    </inkml:context>
    <inkml:brush xml:id="br0">
      <inkml:brushProperty name="width" value="0.05965" units="cm"/>
      <inkml:brushProperty name="height" value="0.05965" units="cm"/>
      <inkml:brushProperty name="color" value="#F2395B"/>
    </inkml:brush>
  </inkml:definitions>
  <inkml:trace contextRef="#ctx0" brushRef="#br0">102725 42134 368,'0'-15'2,"0"2"2,0 2 3,0 3 3,0-1 3,0 0 4,0-2 4,0 0 4,-2 0 2,0 3 1,-3 1 0,-2 2 0,-1 2-1,-2 2-2,0 2-2,0 2-2,-4 2-1,-2 4 1,-3 2-1,-3 3 1,-2 2 0,-1 2 1,-1 0 0,-1 1 0,1 0 0,4 4-1,2 1-1,3 3 0,2 0-3,2 1-1,2-1-1,3 1-3,1-2-3,2 0-5,2-2-4,2 1-4,4-3-5,6-3-3,5-3-3,7-3-3,4-3-5,3-2-6,2-4-8,4-2-6,0-3-2,-2-1 3,-1 0 2,-3-1 4,-2-2 0,-4-2-2,-2-2 0,-2-2-2,-4 0 3,-3 1 7,-3 0 6,-2 2 7,-2 0 3,0 1 0,0-1-2,0 0 1</inkml:trace>
</inkml:ink>
</file>

<file path=ppt/ink/ink185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1:16:55"/>
    </inkml:context>
    <inkml:brush xml:id="br0">
      <inkml:brushProperty name="width" value="0.04639" units="cm"/>
      <inkml:brushProperty name="height" value="0.04639" units="cm"/>
      <inkml:brushProperty name="color" value="#F2395B"/>
    </inkml:brush>
  </inkml:definitions>
  <inkml:trace contextRef="#ctx0" brushRef="#br0">80906 12950 474,'-9'10'127,"-2"4"-28,-2 3-28,-1 5-29,-3 2-16,0 3-2,0 1-5,-2 1-2,-1 5-3,-1 3 0,-1 4-1,-1 4-1,0-2 0,4-7-2,4-9-1,2-8 0,2-4-4,0 1-3,2 0-3,1-1-4,0 1-4,2 0-6,1-1-5,0 1-5,3-4-11,4-6-20,4-8-18,4-6-19</inkml:trace>
</inkml:ink>
</file>

<file path=ppt/ink/ink185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1:16:56"/>
    </inkml:context>
    <inkml:brush xml:id="br0">
      <inkml:brushProperty name="width" value="0.05985" units="cm"/>
      <inkml:brushProperty name="height" value="0.05985" units="cm"/>
      <inkml:brushProperty name="color" value="#F2395B"/>
    </inkml:brush>
  </inkml:definitions>
  <inkml:trace contextRef="#ctx0" brushRef="#br0">80837 12750 367,'-8'24'99,"-2"-1"-25,0 1-25,-1-1-24,-3 3-14,-5 2-3,-5 5-3,-5 5-3,-1-1-1,5-4-1,3-4-1,6-3 1,-1-2-1,0 1 2,-1 1 0,-1 0 2,1 0 0,2-3 0,4-3 0,3-3 0,6-3 3,10-2 6,10-4 5,9-3 6,7-2 2,3-4-4,2-2-3,3-3-2,1-1-4,-3 2-3,-4 2-3,-2 2-4,-3 1-3,-3 0-2,-3 0-3,-4 0-1,-1 0-2,-2 2 1,-3 0 0,-1 2 0,-1-2 6,0-2 9,-1-4 11,1-2 10,-3-5 4,-4-8-4,-6-6-3,-4-6-2,-3-4-4,-2 0-3,0 0-3,-1 0-3,0 0-3,0 1-5,2 1-3,1 1-4,0 2-3,2 2-3,0 2-2,2 1-2,0 3-11,0 1-20,0 3-19,0 1-19</inkml:trace>
</inkml:ink>
</file>

<file path=ppt/ink/ink185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1:16:56"/>
    </inkml:context>
    <inkml:brush xml:id="br0">
      <inkml:brushProperty name="width" value="0.04743" units="cm"/>
      <inkml:brushProperty name="height" value="0.04743" units="cm"/>
      <inkml:brushProperty name="color" value="#F2395B"/>
    </inkml:brush>
  </inkml:definitions>
  <inkml:trace contextRef="#ctx0" brushRef="#br0">83239 12237 463,'-8'-6'59,"2"6"2,1 4 4,0 6 2,0 4-3,0 5-12,-1 5-12,-1 5-11,-1 4-6,0 2-2,0 4-2,0 3-2,1 2-4,0 4-7,-1 2-6,0 3-7,0-1-9,2-3-9,1-4-9,0-3-10,1-5-5,1-4-4,-2-4-2,2-3-3,-1-5 1,0-3 6,0-4 6,0-4 4</inkml:trace>
</inkml:ink>
</file>

<file path=ppt/ink/ink185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1:16:57"/>
    </inkml:context>
    <inkml:brush xml:id="br0">
      <inkml:brushProperty name="width" value="0.04093" units="cm"/>
      <inkml:brushProperty name="height" value="0.04093" units="cm"/>
      <inkml:brushProperty name="color" value="#F2395B"/>
    </inkml:brush>
  </inkml:definitions>
  <inkml:trace contextRef="#ctx0" brushRef="#br0">83200 13327 537,'14'-15'77,"-1"5"-7,-2 2-6,-2 2-6,0 2-8,3 0-8,4 0-8,2 1-9,2 0-6,3-1-5,1 0-7,2 0-4,0 0-11,-1 2-14,-3 0-15,-1 2-13,-3 0-10,-3 2-3,-3 0-4,-2 2-3</inkml:trace>
</inkml:ink>
</file>

<file path=ppt/ink/ink185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1:16:57"/>
    </inkml:context>
    <inkml:brush xml:id="br0">
      <inkml:brushProperty name="width" value="0.06328" units="cm"/>
      <inkml:brushProperty name="height" value="0.06328" units="cm"/>
      <inkml:brushProperty name="color" value="#F2395B"/>
    </inkml:brush>
  </inkml:definitions>
  <inkml:trace contextRef="#ctx0" brushRef="#br0">84441 11378 347,'7'-56'36,"-2"14"3,-3 13 5,0 15 3,-2 8 2,0 6 1,0 4-1,0 6 0,0 6-2,0 11-6,0 9-5,0 10-5,-2 6-5,-2 2-3,-4 1-5,-2 3-2,0 4-3,-1 5-1,2 7-1,1 5-1,0 6-4,0 4-10,0 6-9,0 3-9,2 3-4,1-2 3,3-2 2,1-2 1,0-7-2,-1-12-9,0-11-7,-1-12-9,-1-9-7,0-4-6,0-5-5,0-5-6</inkml:trace>
</inkml:ink>
</file>

<file path=ppt/ink/ink185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1:16:57"/>
    </inkml:context>
    <inkml:brush xml:id="br0">
      <inkml:brushProperty name="width" value="0.04328" units="cm"/>
      <inkml:brushProperty name="height" value="0.04328" units="cm"/>
      <inkml:brushProperty name="color" value="#F2395B"/>
    </inkml:brush>
  </inkml:definitions>
  <inkml:trace contextRef="#ctx0" brushRef="#br0">85042 13131 508,'15'-13'37,"-1"3"6,-1 4 8,0 4 7,-2 3-4,-1 2-14,0 2-14,-2 2-14,-2 2-10,-4 5-7,-4 4-5,-4 3-7,-3 3-2,-4 1 0,-2 1 1,-3 1 0,-1-2 3,3-2 4,1-3 4,2-2 3,2-3 6,3-1 5,2-1 5,1-1 5,3-1 4,4 0 1,3-2 2,5 0 1,3-2 1,3-1-1,3-1-2,3 0-1,1-1-2,-1 0-2,-1 0-4,-1 0-2,-2 0-3,-3 1-3,-3 2-1,-2 0-3,-4 2-3,-3 4-3,-2 2-2,-4 3-3,-2 3-2,-5 1-1,-4 3-1,-4 1-2,-3 0-2,-2 2-5,-4-1-5,-3 1-5,1-3-2,3-3 1,6-4 1,2-5 1,3-2-1,0-2-6,2-2-6,1-2-4</inkml:trace>
</inkml:ink>
</file>

<file path=ppt/ink/ink185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1:16:58"/>
    </inkml:context>
    <inkml:brush xml:id="br0">
      <inkml:brushProperty name="width" value="0.04742" units="cm"/>
      <inkml:brushProperty name="height" value="0.04742" units="cm"/>
      <inkml:brushProperty name="color" value="#F2395B"/>
    </inkml:brush>
  </inkml:definitions>
  <inkml:trace contextRef="#ctx0" brushRef="#br0">87150 12796 463,'61'-14'183,"-2"3"-46,-5 3-44,-1 3-46,-4 1-24,-4 2-3,-4 0-4,-4 2-3,-3 0-9,-4 2-14,-2 0-14,-3 2-15,-4 0-5,-3 2 4,-4 0 3,-4 1 4,-4 0-3,-3 1-11,-2 0-9,-4 0-11</inkml:trace>
</inkml:ink>
</file>

<file path=ppt/ink/ink185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1:16:58"/>
    </inkml:context>
    <inkml:brush xml:id="br0">
      <inkml:brushProperty name="width" value="0.04415" units="cm"/>
      <inkml:brushProperty name="height" value="0.04415" units="cm"/>
      <inkml:brushProperty name="color" value="#F2395B"/>
    </inkml:brush>
  </inkml:definitions>
  <inkml:trace contextRef="#ctx0" brushRef="#br0">86997 13800 498,'-2'6'11,"13"-2"24,13-4 22,13-2 24,7-1 2,2 2-15,2 2-16,1 2-16,-2 1-10,-8 2-4,-7 0-5,-9 0-3,-4 1-21,-1 0-34,-1-2-36,0 0-34</inkml:trace>
</inkml:ink>
</file>

<file path=ppt/ink/ink185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1:16:58"/>
    </inkml:context>
    <inkml:brush xml:id="br0">
      <inkml:brushProperty name="width" value="0.05868" units="cm"/>
      <inkml:brushProperty name="height" value="0.05868" units="cm"/>
      <inkml:brushProperty name="color" value="#F2395B"/>
    </inkml:brush>
  </inkml:definitions>
  <inkml:trace contextRef="#ctx0" brushRef="#br0">90036 12381 374,'-8'-13'10,"0"3"20,0 4 20,1 4 20,-3 5 1,-3 6-16,-5 5-18,-3 7-16,-4 3-10,-3 3-4,-3 1-4,-3 3-4,0-1-1,3 0 1,3-2 1,4 0 1,1-2 1,1-1-1,1-2 0,1-3 0,2-1 1,5-3 0,3-1 0,4-2 1,6-2-1,8-1 0,8 0 0,7-2-1,6-1 0,5-2 1,2-3 1,5 0 2,2-2 0,-2 0 1,0 0 0,-1 0 0,-3 0 1,-4 0-1,-4 0 0,-3 0 0,-4-2 2,-3 0 5,-3-3 4,-3-2 5,-4-2 2,-4-2-2,-6-2-2,-4-1-2,-3-3-2,-2-3-4,0-3-5,-1-3-3,-1-2-4,0 1-5,0-1-5,1 2-5,-1 0-5,2 1-8,1 3-6,1 1-7,1 2-4,3 3-1,1 1-2,2 3-2,1 0 2,2 2 5,0 0 5,1 2 6</inkml:trace>
</inkml:ink>
</file>

<file path=ppt/ink/ink185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1:16:59"/>
    </inkml:context>
    <inkml:brush xml:id="br0">
      <inkml:brushProperty name="width" value="0.06366" units="cm"/>
      <inkml:brushProperty name="height" value="0.06366" units="cm"/>
      <inkml:brushProperty name="color" value="#F2395B"/>
    </inkml:brush>
  </inkml:definitions>
  <inkml:trace contextRef="#ctx0" brushRef="#br0">91763 12087 345,'8'-6'60,"-2"6"15,-1 4 13,0 6 15,-2 3-3,-1 5-21,0 3-19,-1 5-21,-1 3-14,0 5-8,0 3-9,0 4-8,-1 3-7,-1 2-9,0 2-6,-1 2-9,-1 0-7,0 1-7,0 0-8,0 0-7,-1-3-1,0-4 7,0-5 7,-2-6 6,-1-4 3,2-7 0,0-5 1,2-6-1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2:16:41"/>
    </inkml:context>
    <inkml:brush xml:id="br0">
      <inkml:brushProperty name="width" value="0.05322" units="cm"/>
      <inkml:brushProperty name="height" value="0.05322" units="cm"/>
      <inkml:brushProperty name="color" value="#F2395B"/>
    </inkml:brush>
  </inkml:definitions>
  <inkml:trace contextRef="#ctx0" brushRef="#br0">103249 41130 413,'2'-15'4,"4"2"8,4 3 8,4 1 8,1 3 3,1 4-2,0 4-1,-1 4-1,1 4-1,0 5 2,-1 5 1,1 5 1,0 4 1,-1 3-1,1 3-1,0 2-1,-2 3-1,-3-1-2,-3 0-1,-2 0-1,-3 0-2,0-2-3,-2 0-4,0-1-2,-6 0-4,-8 1-3,-9 3-6,-9 2-3,-8 2-8,-6 2-12,-8 2-11,-6 2-13,-7 1-7,-4-2-6,-8 0-6,-5-2-4,4-4 2,15-10 10,14-8 12,16-8 9</inkml:trace>
</inkml:ink>
</file>

<file path=ppt/ink/ink186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1:16:59"/>
    </inkml:context>
    <inkml:brush xml:id="br0">
      <inkml:brushProperty name="width" value="0.04297" units="cm"/>
      <inkml:brushProperty name="height" value="0.04297" units="cm"/>
      <inkml:brushProperty name="color" value="#F2395B"/>
    </inkml:brush>
  </inkml:definitions>
  <inkml:trace contextRef="#ctx0" brushRef="#br0">92000 12909 511,'8'-15'74,"2"2"-6,0 2-5,1 3-4,2 1-6,3-1-6,3 0-6,3 0-6,2 1-8,3 1-11,1 0-10,3 2-11,0 0-12,-2 2-11,-1 0-11,1 2-13</inkml:trace>
</inkml:ink>
</file>

<file path=ppt/ink/ink186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1:16:59"/>
    </inkml:context>
    <inkml:brush xml:id="br0">
      <inkml:brushProperty name="width" value="0.07274" units="cm"/>
      <inkml:brushProperty name="height" value="0.07274" units="cm"/>
      <inkml:brushProperty name="color" value="#F2395B"/>
    </inkml:brush>
  </inkml:definitions>
  <inkml:trace contextRef="#ctx0" brushRef="#br0">93394 10889 302,'1'-15'1,"0"1"3,2 1 3,0 0 2,0 2 6,0 1 10,-2 0 9,0 2 9,-1 6 12,2 12 12,0 11 12,2 13 13,-1 8-3,-2 6-21,-2 6-18,-2 6-21,-1 4-12,0 5-7,0 2-7,0 6-6,0 4-7,-2 8-8,0 6-8,-1 8-8,0 0-2,1-5 2,1-4 3,0-6 2,1-8 2,0-11 0,0-13 0,1-11 0,-1-7-5,0-3-14,0-3-13,0-3-12</inkml:trace>
</inkml:ink>
</file>

<file path=ppt/ink/ink186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1:17:00"/>
    </inkml:context>
    <inkml:brush xml:id="br0">
      <inkml:brushProperty name="width" value="0.05644" units="cm"/>
      <inkml:brushProperty name="height" value="0.05644" units="cm"/>
      <inkml:brushProperty name="color" value="#F2395B"/>
    </inkml:brush>
  </inkml:definitions>
  <inkml:trace contextRef="#ctx0" brushRef="#br0">94398 13500 389,'0'45'229,"0"-2"-59,0-4-57,0-2-58,-1-2-32,-1 2-9,0 1-8,-1 0-7,0-1-12,-1-2-15,0-3-14,0-3-15</inkml:trace>
</inkml:ink>
</file>

<file path=ppt/ink/ink186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1:17:00"/>
    </inkml:context>
    <inkml:brush xml:id="br0">
      <inkml:brushProperty name="width" value="0.05247" units="cm"/>
      <inkml:brushProperty name="height" value="0.05247" units="cm"/>
      <inkml:brushProperty name="color" value="#F2395B"/>
    </inkml:brush>
  </inkml:definitions>
  <inkml:trace contextRef="#ctx0" brushRef="#br0">95289 13162 419,'-5'-8'51,"6"2"2,6 1 3,6 0 3,5 1-1,7 1-3,5-1-3,6 1-4,4-2-6,-1 2-9,-1-1-9,1 0-10,-2 0-4,-3 2-1,-5 0-1,-4 2 0,-2 1-8,-3 2-13,-1 2-14,-2 2-14</inkml:trace>
</inkml:ink>
</file>

<file path=ppt/ink/ink186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1:17:01"/>
    </inkml:context>
    <inkml:brush xml:id="br0">
      <inkml:brushProperty name="width" value="0.05661" units="cm"/>
      <inkml:brushProperty name="height" value="0.05661" units="cm"/>
      <inkml:brushProperty name="color" value="#F2395B"/>
    </inkml:brush>
  </inkml:definitions>
  <inkml:trace contextRef="#ctx0" brushRef="#br0">97919 12280 388,'5'-10'60,"-8"10"5,-6 11 6,-7 11 5,-6 7-5,-5 0-19,-4 3-18,-6 3-18,0-1-10,4-2-3,3-1-2,5-3-3,3-3-1,5-4 0,3-3 0,4-4 0,6-4 0,8-1 1,8-2 1,7-2 1,7-2 1,5-1 1,5 0 3,5-1 1,1-2 1,0-1 0,-3 0 0,1-1 1,-3-1-2,-5 2 0,-5 0-1,-5 2-1,-5-2 2,-3-4 6,-4-4 4,-4-3 6,-3-5 0,-2-2-6,-2-3-5,-2-2-4,-1-3-6,0-2-7,0-3-5,0-1-7,1 0-5,0 3-3,2 4-4,0 3-4,1 1-3,0 4-1,0 3-2,0 3-1</inkml:trace>
</inkml:ink>
</file>

<file path=ppt/ink/ink186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1:17:01"/>
    </inkml:context>
    <inkml:brush xml:id="br0">
      <inkml:brushProperty name="width" value="0.06609" units="cm"/>
      <inkml:brushProperty name="height" value="0.06609" units="cm"/>
      <inkml:brushProperty name="color" value="#F2395B"/>
    </inkml:brush>
  </inkml:definitions>
  <inkml:trace contextRef="#ctx0" brushRef="#br0">100096 11400 332,'0'24'207,"2"3"-47,0 1-47,2 3-46,-1 1-28,0 2-7,-2 2-8,0 3-7,-1 1-9,0 2-8,0 2-8,0 1-9,-1 0-9,0-2-6,-2-3-8,0-3-6,-2-4-5,0-2-1,-1-3-1,-1-3-1,0-4 0,-1-3 0,0-4 1,0-4 1</inkml:trace>
</inkml:ink>
</file>

<file path=ppt/ink/ink186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1:17:01"/>
    </inkml:context>
    <inkml:brush xml:id="br0">
      <inkml:brushProperty name="width" value="0.04835" units="cm"/>
      <inkml:brushProperty name="height" value="0.04835" units="cm"/>
      <inkml:brushProperty name="color" value="#F2395B"/>
    </inkml:brush>
  </inkml:definitions>
  <inkml:trace contextRef="#ctx0" brushRef="#br0">100100 12543 455,'9'-15'5,"1"2"11,3 3 11,2 2 10,1 0 9,1 2 6,1 1 6,2 0 7,0 1-4,2 1-11,3-1-12,1 0-11,0 0-8,0 2-2,-1 0-2,-1 2-4,-1 0-18,-3 2-37,-1 0-37,-2 2-36</inkml:trace>
</inkml:ink>
</file>

<file path=ppt/ink/ink186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1:17:01"/>
    </inkml:context>
    <inkml:brush xml:id="br0">
      <inkml:brushProperty name="width" value="0.07232" units="cm"/>
      <inkml:brushProperty name="height" value="0.07232" units="cm"/>
      <inkml:brushProperty name="color" value="#F2395B"/>
    </inkml:brush>
  </inkml:definitions>
  <inkml:trace contextRef="#ctx0" brushRef="#br0">101475 10463 304,'1'-22'11,"0"5"25,2 3 23,0 4 23,1 10 9,0 16-6,0 15-7,0 16-7,-1 10-9,-2 5-13,-2 5-14,-2 6-14,-2 1-9,-2 2-9,-2 1-7,-1 1-7,-2 1-7,1 1-5,-1 4-4,0 1-5,1 1-4,3 0-5,1 1-5,3-1-4,0-9 2,2-16 9,0-16 9,2-17 9,-1-9-2,0-1-10,-2-1-12,0 0-12</inkml:trace>
</inkml:ink>
</file>

<file path=ppt/ink/ink186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1:17:01"/>
    </inkml:context>
    <inkml:brush xml:id="br0">
      <inkml:brushProperty name="width" value="0.022" units="cm"/>
      <inkml:brushProperty name="height" value="0.022" units="cm"/>
      <inkml:brushProperty name="color" value="#F2395B"/>
    </inkml:brush>
  </inkml:definitions>
  <inkml:trace contextRef="#ctx0" brushRef="#br0">101146 16150 999,'-14'29'-6,"1"-4"-12,3-4-12,1-3-12</inkml:trace>
</inkml:ink>
</file>

<file path=ppt/ink/ink186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1:17:02"/>
    </inkml:context>
    <inkml:brush xml:id="br0">
      <inkml:brushProperty name="width" value="0.05679" units="cm"/>
      <inkml:brushProperty name="height" value="0.05679" units="cm"/>
      <inkml:brushProperty name="color" value="#F2395B"/>
    </inkml:brush>
  </inkml:definitions>
  <inkml:trace contextRef="#ctx0" brushRef="#br0">102500 12843 387,'8'-7'61,"2"2"2,0 2 1,1 2 2,2 1-3,2-2-10,1 0-9,2-1-8,2 0-7,-1 3-5,1 4-5,0 2-5,-2 2-3,-3 2-4,-3 0-3,-2 2-4,-3 0-3,-1 3-4,-2 1-6,1 3-3,-4 1-4,-6 1-1,-5 1-1,-6 1-2,-5 1 0,-2-2 1,-1 2 0,-2-1 2,0 0 4,4-3 8,5-1 8,4-2 7,2-3 5,0-1 0,2-2 0,1-2 1,2-1 5,6-1 8,4 1 9,6 0 10,2-1-1,3-2-9,2-3-9,0 0-8,6-3-9,5-1-8,7 0-6,5-1-8,0-2-4,-7 0-2,-4-1-1,-6-2-3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2:16:41"/>
    </inkml:context>
    <inkml:brush xml:id="br0">
      <inkml:brushProperty name="width" value="0.05274" units="cm"/>
      <inkml:brushProperty name="height" value="0.05274" units="cm"/>
      <inkml:brushProperty name="color" value="#F2395B"/>
    </inkml:brush>
  </inkml:definitions>
  <inkml:trace contextRef="#ctx0" brushRef="#br0">97962 46185 417,'7'-21'0,"-1"5"0,-1 4 0,0 6 0,-2 1 8,0-2 16,-2-1 17,0-3 16,-1 2 4,2 6-8,0 6-7,2 6-8,-1 7-5,-1 7-2,0 8-1,-1 9-1,-1 3-3,0 3-1,0 2-1,0 2-3,-3 1-3,-2-1-6,-5 1-7,-4 0-5,0-2-2,2-4 1,1-4 1,2-4 2,2-3-2,-1-3-4,0-3-6,0-3-4</inkml:trace>
</inkml:ink>
</file>

<file path=ppt/ink/ink187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1:17:27"/>
    </inkml:context>
    <inkml:brush xml:id="br0">
      <inkml:brushProperty name="width" value="0.04916" units="cm"/>
      <inkml:brushProperty name="height" value="0.04916" units="cm"/>
      <inkml:brushProperty name="color" value="#F2395B"/>
    </inkml:brush>
  </inkml:definitions>
  <inkml:trace contextRef="#ctx0" brushRef="#br0">10642 41328 447,'0'-15'0,"-2"2"0,-1 3 0,0 1 0,0-3 5,-1-8 11,0-7 10,1-8 10,0 3 7,3 15 3,4 14 3,2 16 3,1 9-2,-1 6-7,-1 6-6,0 7-8,-1 4-4,0 6-3,-1 4-3,1 4-2,-1 5-4,-1 2-2,0 1-4,-1 3-3,-3 0-2,0 1-1,-3-1-2,-1 1 0,-1-5-1,2-4-1,2-6 0,2-6 0,1-6-3,0-8-7,0-6-6,0-7-7,0-8-9,0-10-14,0-10-14,0-10-13,0-5-1,-2-1 10,-1-1 12,0-1 10</inkml:trace>
</inkml:ink>
</file>

<file path=ppt/ink/ink187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1:17:28"/>
    </inkml:context>
    <inkml:brush xml:id="br0">
      <inkml:brushProperty name="width" value="0.05198" units="cm"/>
      <inkml:brushProperty name="height" value="0.05198" units="cm"/>
      <inkml:brushProperty name="color" value="#F2395B"/>
    </inkml:brush>
  </inkml:definitions>
  <inkml:trace contextRef="#ctx0" brushRef="#br0">10394 41195 423,'0'-37'35,"0"5"-1,0 5-1,0 5-3,1 2 0,4 1 1,2-1 1,4 1 0,1-1-1,3 1-4,2-1-2,0 1-5,4 0-1,0 4 0,0 3-1,3 3-1,-1 2 0,1 2-1,-1 2-1,1 2-1,-1 1-1,1 2-2,-1 0-3,1 2-1,-2 1-1,-2 3-3,-2 4-2,-1 2-1,-2 3-1,-4 3-2,-3 3 0,-2 3-1,-4 4-1,-4 5-2,-4 4 0,-4 6-2,-4 2-1,-3 0 0,-5 0 0,-2 0 0,-5-2 0,-1-1 0,-3-2-1,-1-2 0,-1-2 1,-1-1 0,1-3 2,0-2 0,2-2 1,6-5 3,4-3 3,5-5 1,7-3 6,10-6 6,10-5 8,10-4 8,8-6 1,7-6-4,9-5-4,8-7-3,1 0-3,-8 3-4,-6 4-4,-7 5-2,-3 2-3,0 2-1,2 2 0,1 3 0,-2 2-3,-5 6 0,-5 4-3,-5 5-1,-5 5-1,-6 3 2,-6 5 0,-6 3 2,-6 7 0,-7 10 1,-7 10-1,-7 10 1,-4 4 0,-1 1 0,-4-1 0,0 1 1,-2-2-6,1-2-8,2-2-9,0-1-10,4-4-6,5-4-6,3-6-5,7-4-6,3-8 0,5-8 2,3-9 4,4-8 2</inkml:trace>
</inkml:ink>
</file>

<file path=ppt/ink/ink187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1:17:52"/>
    </inkml:context>
    <inkml:brush xml:id="br0">
      <inkml:brushProperty name="width" value="0.05" units="cm"/>
      <inkml:brushProperty name="height" value="0.05" units="cm"/>
      <inkml:brushProperty name="color" value="#F2395B"/>
    </inkml:brush>
  </inkml:definitions>
  <inkml:trace contextRef="#ctx0" brushRef="#br0">93600 17475 333,'49'20'167,"16"14"-1,15 14 1,17 16 0</inkml:trace>
</inkml:ink>
</file>

<file path=ppt/ink/ink187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1:17:53"/>
    </inkml:context>
    <inkml:brush xml:id="br0">
      <inkml:brushProperty name="width" value="0.04947" units="cm"/>
      <inkml:brushProperty name="height" value="0.04947" units="cm"/>
      <inkml:brushProperty name="color" value="#F2395B"/>
    </inkml:brush>
  </inkml:definitions>
  <inkml:trace contextRef="#ctx0" brushRef="#br0">92261 17350 444,'5'7'9,"-4"-2"16,-6-3 18,-4 0 17,-4-1 2,-1 3-10,-3 4-11,-2 2-11,-2 2-8,-5 2-3,-3 0-4,-4 1-3,-2 1-2,1-1-1,1 1 0,3 0-1,-2-1 0,1 2-2,0 1 0,-1 1-1,1 0-1,-1-3-2,1-1 0,0-2-1,1-1-1,5-1 2,3 1 1,5 0 1,1-1 0,2-1 1,1 0 1,1-2-1,3 0 0,6 0-5,6 0-3,6-1-3,3 1-1,3 0 2,2 0 3,2 0 2,2 0 2,5-1 3,3 1 4,4 0 2,2 0 2,1 0-2,-1 0-1,0-1-2,1 1-1,1-1-2,-1 1-2,3 0-3,-1 0-1,-1 1-4,-3 2-2,-2 0-4,-2 1-1,-3-1-1,-3 1-1,-3 0-1,-2-1 0,-3-1 0,-1 0 0,-2-2 0,-1-1-5,1 0-11,1-2-10,2 0-11</inkml:trace>
</inkml:ink>
</file>

<file path=ppt/ink/ink187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1:17:53"/>
    </inkml:context>
    <inkml:brush xml:id="br0">
      <inkml:brushProperty name="width" value="0.05136" units="cm"/>
      <inkml:brushProperty name="height" value="0.05136" units="cm"/>
      <inkml:brushProperty name="color" value="#F2395B"/>
    </inkml:brush>
  </inkml:definitions>
  <inkml:trace contextRef="#ctx0" brushRef="#br0">95837 17975 428,'7'-8'3,"-2"0"5,-2 1 5,-2-1 6,-2 0 7,-4 2 9,-2 1 8,-3 0 9,-2 3 1,2 4-10,0 4-7,2 4-9,0 2-6,-2 3-1,1 2-4,-2 2-1,0 1-2,0 1-1,2 0 0,1 2 0,0 1-1,2 1-1,1 1 0,0 1-1,2 1 1,0 0-1,2 2 1,0 1 0,2-3-1,2-2-5,2-5-3,2-3-5,2-4-2,2-2 0,1-4-1,3-3 0,2-2 0,2-4-1,4-2 0,4-3-1,0-5 0,2-6-1,1-6 0,1-5 0,0-5-1,-1-1 2,-2-5 0,0-3 1,-3 1 1,-7 4 3,-5 3 3,-6 5 1,-5 4 3,-4 2 1,-4 3 2,-4 3 0,-4 3 1,-3 2-3,-5 4-2,-3 3-2,-4 2-2,-2 2 1,-4 2 0,-3 2 1,-1 3-8,0 7-13,-1 6-13,2 6-13,3-1-9,7-4-3,9-5-3,7-5-4</inkml:trace>
</inkml:ink>
</file>

<file path=ppt/ink/ink187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1:17:56"/>
    </inkml:context>
    <inkml:brush xml:id="br0">
      <inkml:brushProperty name="width" value="0.04381" units="cm"/>
      <inkml:brushProperty name="height" value="0.04381" units="cm"/>
      <inkml:brushProperty name="color" value="#F2395B"/>
    </inkml:brush>
  </inkml:definitions>
  <inkml:trace contextRef="#ctx0" brushRef="#br0">88395 23530 502,'5'-13'7,"-6"6"17,-6 6 15,-5 6 15,-5 4 3,0 2-12,-1 1-11,-1 3-11,-2 2-7,-5 1-4,-3 3-2,-3 1-4,-2 1-2,3-1-3,3-2-3,3 1-3,2-4 0,3-1-1,1-4 1,3-3 0,3-1 1,6 0 1,6 0 1,6 0 1,5-2 0,4-1 1,3-2 0,5-2 0,2 0 1,1 0 2,1 2 3,1 0 1,-1 1 2,0 0 0,-2 0 0,0 0-1,-1 0 0,-3 1-1,-1 2-1,-2 0-1,-2 0 0,-1 0-1,-1-2 0,0 0-1,-3-4 2,-1-6 2,-2-6 4,-2-6 2,-2-3 0,-2-3 0,-2-1-3,-2-3 0,-2 1-2,0 1-1,-1 3-1,-2 3 0,1-1-5,1 2-6,0 1-7,2 1-8,0 0-4,2 1-4,0-1-2,2 0-4,0 2-6,2 1-9,0 2-10,2 2-8,0 2 1,0 1 12,0 0 14,0 2 12</inkml:trace>
</inkml:ink>
</file>

<file path=ppt/ink/ink187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1:17:56"/>
    </inkml:context>
    <inkml:brush xml:id="br0">
      <inkml:brushProperty name="width" value="0.04017" units="cm"/>
      <inkml:brushProperty name="height" value="0.04017" units="cm"/>
      <inkml:brushProperty name="color" value="#F2395B"/>
    </inkml:brush>
  </inkml:definitions>
  <inkml:trace contextRef="#ctx0" brushRef="#br0">89946 23018 547,'15'-33'48,"-5"13"6,-2 12 5,-2 14 7,-3 8-4,-2 7-12,-2 5-12,-2 7-12,-2 2-8,0 1-4,-2 2-4,1 1-4,-2 0-4,0 2-7,1 1-6,-1 0-5,0 0-6,3-2-5,-1-2-5,2-2-6,0-3-3,2-3-3,0-5-4,2-3-2</inkml:trace>
</inkml:ink>
</file>

<file path=ppt/ink/ink187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1:17:56"/>
    </inkml:context>
    <inkml:brush xml:id="br0">
      <inkml:brushProperty name="width" value="0.03213" units="cm"/>
      <inkml:brushProperty name="height" value="0.03213" units="cm"/>
      <inkml:brushProperty name="color" value="#F2395B"/>
    </inkml:brush>
  </inkml:definitions>
  <inkml:trace contextRef="#ctx0" brushRef="#br0">90100 23843 684,'7'-15'36,"-1"2"-2,0 3 0,-1 2-1,-1 0-1,3 2-3,2 1-2,2 0-2,2 1-3,5 1-5,4-1-4,3 0-4,1 0-5,0 2-3,-1 0-6,-1 2-3,-1 0-8,-3 0-9,-1 0-11,-2 0-9</inkml:trace>
</inkml:ink>
</file>

<file path=ppt/ink/ink187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1:17:56"/>
    </inkml:context>
    <inkml:brush xml:id="br0">
      <inkml:brushProperty name="width" value="0.04949" units="cm"/>
      <inkml:brushProperty name="height" value="0.04949" units="cm"/>
      <inkml:brushProperty name="color" value="#F2395B"/>
    </inkml:brush>
  </inkml:definitions>
  <inkml:trace contextRef="#ctx0" brushRef="#br0">91455 22452 444,'6'-10'3,"-3"-2"5,-2-3 6,-4-3 5,-1 5 12,-2 14 17,0 14 18,-1 13 17,-1 8 1,2 2-17,1 3-18,0 1-16,1 1-12,1 0-5,-2 0-7,2 0-5,-2 3-4,0 4-1,-2 5-2,0 6-2,0 2-7,-1 8-14,1 4-12,-1 4-14,-1 0-5,0-7 1,-2-7 1,0-6 2,0-10 2,3-10 3,1-12 4,2-9 2</inkml:trace>
</inkml:ink>
</file>

<file path=ppt/ink/ink187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1:17:57"/>
    </inkml:context>
    <inkml:brush xml:id="br0">
      <inkml:brushProperty name="width" value="0.03563" units="cm"/>
      <inkml:brushProperty name="height" value="0.03563" units="cm"/>
      <inkml:brushProperty name="color" value="#F2395B"/>
    </inkml:brush>
  </inkml:definitions>
  <inkml:trace contextRef="#ctx0" brushRef="#br0">92498 24640 617,'0'-19'50,"0"10"4,0 10 5,0 10 4,0 8-4,0 7-15,0 7-13,0 6-15,-1 3-10,-1-2-7,0-2-7,-1-2-8,0-2-8,1-3-9,0-4-9,2-2-9,-1-4-4,0-3 2,-2-4 1,0-4 3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2:16:41"/>
    </inkml:context>
    <inkml:brush xml:id="br0">
      <inkml:brushProperty name="width" value="0.04412" units="cm"/>
      <inkml:brushProperty name="height" value="0.04412" units="cm"/>
      <inkml:brushProperty name="color" value="#F2395B"/>
    </inkml:brush>
  </inkml:definitions>
  <inkml:trace contextRef="#ctx0" brushRef="#br0">98714 47034 498,'8'-21'0,"-2"4"0,-1 3 0,0 4 0,-2 3 8,-1-1 14,0 0 15,-1 0 15,-7 4 4,-12 8-8,-11 8-6,-12 7-9,-5 4-4,2-4-5,2 0-4,2-2-4,3-2-4,6-1-6,4-1-5,5 0-5,6-1 1,7 1 6,6 1 7,8 1 7,6-1 3,7-3-3,7-3-2,7-2-3,2-3-4,2 2-7,-1-2-9,0 1-7,-1 0-7,-3 0-6,-4 0-7,-2 0-7,-4 0-1,-3 0 5,-4 0 3,-4 0 5</inkml:trace>
</inkml:ink>
</file>

<file path=ppt/ink/ink188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1:17:57"/>
    </inkml:context>
    <inkml:brush xml:id="br0">
      <inkml:brushProperty name="width" value="0.04653" units="cm"/>
      <inkml:brushProperty name="height" value="0.04653" units="cm"/>
      <inkml:brushProperty name="color" value="#F2395B"/>
    </inkml:brush>
  </inkml:definitions>
  <inkml:trace contextRef="#ctx0" brushRef="#br0">94950 23509 472,'8'-14'6,"-2"3"12,-1 3 11,0 2 13,-5 4 7,-6 4 6,-7 4 5,-7 4 4,-5 3-4,-3 3-15,-3 3-15,-3 3-15,-2 2-9,-1-1-6,0 1-3,-1-1-5,-1 1-3,0-1 0,0 1 0,-1-1 0,3 0 0,6-4 2,4 0 0,5-2 1,8-4 5,14-3 10,12-4 9,13-4 9,9-2 3,3 2-6,4 0-5,4 2-5,0 0-4,-4 3-2,-5 2-4,-2 2-2,-4 2-5,-2 1-9,-1 3-9,-2 2-9,-3 0-6,0 1-6,-1-1-5,0 1-6,-3-1-1,-3-3 0,-3-1 1,-2-2 1</inkml:trace>
</inkml:ink>
</file>

<file path=ppt/ink/ink188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1:17:58"/>
    </inkml:context>
    <inkml:brush xml:id="br0">
      <inkml:brushProperty name="width" value="0.05288" units="cm"/>
      <inkml:brushProperty name="height" value="0.05288" units="cm"/>
      <inkml:brushProperty name="color" value="#F2395B"/>
    </inkml:brush>
  </inkml:definitions>
  <inkml:trace contextRef="#ctx0" brushRef="#br0">97655 23454 415,'12'-7'20,"-7"2"15,-6 3 16,-8 1 15,-4 3 2,-5 7-14,-4 6-14,-3 6-14,-3 3-9,-2 1-2,-2 1-4,-3 1-2,2-1-3,1 0-1,5-1 0,3 0-1,1-3 0,2-1-1,3 0 0,1 0-1,3-3 0,3-1-1,2-2 0,4-2-1,7-3 0,12-1-1,11-2-1,12-2 0,4-2-1,-2-2 1,-3-2 0,-3-2 0,-3-1 1,0 2 3,-1 0 1,-1 2 2,-2 0 1,-2 0-1,-1 0 0,-3 0 0,-4-2 2,-6-4 6,-8-4 5,-6-3 6,-4-8-1,0-8-5,0-8-7,1-9-5,0-5-6,4-2-7,2 0-8,4-1-7,1 3-9,1 9-12,2 6-10,0 9-12,1 6-4,0 5 2,0 4 2,0 6 2</inkml:trace>
</inkml:ink>
</file>

<file path=ppt/ink/ink188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1:17:58"/>
    </inkml:context>
    <inkml:brush xml:id="br0">
      <inkml:brushProperty name="width" value="0.05338" units="cm"/>
      <inkml:brushProperty name="height" value="0.05338" units="cm"/>
      <inkml:brushProperty name="color" value="#F2395B"/>
    </inkml:brush>
  </inkml:definitions>
  <inkml:trace contextRef="#ctx0" brushRef="#br0">99571 23011 412,'-1'-13'48,"-1"8"10,0 7 9,-1 6 9,-2 6-1,0 5-11,-1 5-13,-2 5-11,-1 4-10,0 5-4,-4 2-7,-2 5-5,0 2-4,1 2-4,0 0-2,3 2-5,0-2-5,2-2-9,3-5-8,1-1-9,1-5-5,2-6 0,0-5 0,2-6-1</inkml:trace>
</inkml:ink>
</file>

<file path=ppt/ink/ink188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1:17:58"/>
    </inkml:context>
    <inkml:brush xml:id="br0">
      <inkml:brushProperty name="width" value="0.04159" units="cm"/>
      <inkml:brushProperty name="height" value="0.04159" units="cm"/>
      <inkml:brushProperty name="color" value="#F2395B"/>
    </inkml:brush>
  </inkml:definitions>
  <inkml:trace contextRef="#ctx0" brushRef="#br0">99650 23851 528,'8'-9'6,"0"0"10,0-1 11,-1-1 10,2 0 7,2 2 1,2 3 3,1 2 1,2 0-1,0 0-6,-1 0-6,0 0-5,1 1-8,-1 2-9,1 2-8,0 2-10,-1 1-18,-1 0-27,-1 0-26,0 0-28</inkml:trace>
</inkml:ink>
</file>

<file path=ppt/ink/ink188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1:17:58"/>
    </inkml:context>
    <inkml:brush xml:id="br0">
      <inkml:brushProperty name="width" value="0.06493" units="cm"/>
      <inkml:brushProperty name="height" value="0.06493" units="cm"/>
      <inkml:brushProperty name="color" value="#F2395B"/>
    </inkml:brush>
  </inkml:definitions>
  <inkml:trace contextRef="#ctx0" brushRef="#br0">100454 22399 338,'8'-42'14,"-2"10"3,-1 9 5,0 11 5,-2 7 9,-1 8 16,0 6 15,-1 7 16,-3 6 1,0 7-16,-3 5-15,-2 7-16,-1 3-9,-2 5-4,0 4-4,-1 4-5,-1 3-5,0 3-6,0 3-5,1 4-6,1 2-7,1 4-7,2 4-9,2 4-7,1 0-2,-2-2 5,0-3 5,-1-3 5,-1-5-2,0-5-9,0-6-11,1-6-8,-1-8-4,2-8 4,0-10 3,2-7 4</inkml:trace>
</inkml:ink>
</file>

<file path=ppt/ink/ink188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1:17:59"/>
    </inkml:context>
    <inkml:brush xml:id="br0">
      <inkml:brushProperty name="width" value="0.05711" units="cm"/>
      <inkml:brushProperty name="height" value="0.05711" units="cm"/>
      <inkml:brushProperty name="color" value="#F2395B"/>
    </inkml:brush>
  </inkml:definitions>
  <inkml:trace contextRef="#ctx0" brushRef="#br0">100844 24728 385,'16'-21'36,"1"3"3,1 4 3,1 5 1,2 2 0,1 2-4,3 2-3,1 2-4,0 2-3,-4 4-4,-2 2-3,-3 3-3,-3 3-5,-2 2-2,-4 1-5,-3 3-3,-3 2-3,-4 3-1,-4 3-1,-3 3-1,-6-1-1,-4-1-3,-5-1-2,-3-3-2,-4-1 1,1-3 3,1-1 2,1-2 4,2-3 2,3-3 4,3-3 2,3-2 3,7-3 4,12-1 5,12 0 6,11-1 4,9-3 1,3 0-6,4-3-4,4-2-6,-1 0-6,-3 2-8,-4 2-7,-3 2-8,-6 2-7,-4 2-3,-5 2-4,-4 2-4</inkml:trace>
</inkml:ink>
</file>

<file path=ppt/ink/ink188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1:18:04"/>
    </inkml:context>
    <inkml:brush xml:id="br0">
      <inkml:brushProperty name="width" value="0.04475" units="cm"/>
      <inkml:brushProperty name="height" value="0.04475" units="cm"/>
      <inkml:brushProperty name="color" value="#F2395B"/>
    </inkml:brush>
  </inkml:definitions>
  <inkml:trace contextRef="#ctx0" brushRef="#br0">61533 48396 491,'-10'8'99,"-3"3"-22,-5 2-23,-4 2-21,-2 0-13,-1 4-4,-1 2-5,-1 1-3,0 2-2,1-1 2,-2 1 1,1-1 1,0 1-1,3-1-5,1 1-5,3-2-5,1 0-2,2-4 1,3-5 1,1-3 0,5-2 1,6 0-1,7 0 0,8 0-1,4-2 0,5-3 1,3-2 0,5-4 2,2-1 1,0 1 0,2-1 2,0 0 0,0 0 0,-3 0 2,-3 0 1,-3 0 1,-3 1 1,-3 0-1,-3 2 1,-3 0-1,-3-3 5,-2-7 11,-4-9 9,-2-8 10,-4-2 1,0-1-9,-3-1-7,-2 1-9,-1 0-6,2 1-2,1 1-5,1 1-2,-1 3-2,2 2 0,-1 3 1,0 3-1,1 2-14,4 0-30,2 2-31,4 1-29</inkml:trace>
</inkml:ink>
</file>

<file path=ppt/ink/ink188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1:18:05"/>
    </inkml:context>
    <inkml:brush xml:id="br0">
      <inkml:brushProperty name="width" value="0.03946" units="cm"/>
      <inkml:brushProperty name="height" value="0.03946" units="cm"/>
      <inkml:brushProperty name="color" value="#F2395B"/>
    </inkml:brush>
  </inkml:definitions>
  <inkml:trace contextRef="#ctx0" brushRef="#br0">63129 47825 557,'0'-21'9,"2"5"17,0 4 18,2 6 18,0 4 2,1 4-10,2 4-13,0 4-10,0 3-8,-2 5-4,-3 3-2,0 5-3,-3 2-3,-1 1-1,0 1-2,-1 1-2,-1 0-2,0 0-5,0 1-3,0-1-4,-1 1-3,-2 7 0,-1 5-1,-2 4 0,-1 0-5,2-8-8,2-6-9,3-7-8,0-5-4,0-3 1,0-3 2,0-2 1</inkml:trace>
</inkml:ink>
</file>

<file path=ppt/ink/ink188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1:18:05"/>
    </inkml:context>
    <inkml:brush xml:id="br0">
      <inkml:brushProperty name="width" value="0.03268" units="cm"/>
      <inkml:brushProperty name="height" value="0.03268" units="cm"/>
      <inkml:brushProperty name="color" value="#F2395B"/>
    </inkml:brush>
  </inkml:definitions>
  <inkml:trace contextRef="#ctx0" brushRef="#br0">63050 48881 673,'8'-51'6,"0"10"10,0 8 9,-1 10 9,2 4 5,0 3-4,1 1-1,1 2-3,1 2-3,3-1-4,2 0-3,1 0-4,1 2-5,-2 3-7,-3 2-8,-1 4-7,-1 1-7,-1 2-9,0 0-8,1 2-8,-1 0-6,0 2-1,-2 0-2,0 1-1</inkml:trace>
</inkml:ink>
</file>

<file path=ppt/ink/ink188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1:18:05"/>
    </inkml:context>
    <inkml:brush xml:id="br0">
      <inkml:brushProperty name="width" value="0.04438" units="cm"/>
      <inkml:brushProperty name="height" value="0.04438" units="cm"/>
      <inkml:brushProperty name="color" value="#F2395B"/>
    </inkml:brush>
  </inkml:definitions>
  <inkml:trace contextRef="#ctx0" brushRef="#br0">64209 47296 495,'-1'-29'44,"-1"5"-7,0 5-6,-1 5-7,-1 7 2,2 10 12,0 10 11,2 9 12,0 7-1,0 3-12,0 2-13,0 4-12,-1 3-9,0 2-4,-2 4-5,0 2-6,-2 3-6,0 2-7,-1 2-8,-1 1-8,-1 5-8,-1 9-9,-2 7-8,1 8-10,-1-5 0,4-19 6,2-18 7,4-19 7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2:16:42"/>
    </inkml:context>
    <inkml:brush xml:id="br0">
      <inkml:brushProperty name="width" value="0.06593" units="cm"/>
      <inkml:brushProperty name="height" value="0.06593" units="cm"/>
      <inkml:brushProperty name="color" value="#F2395B"/>
    </inkml:brush>
  </inkml:definitions>
  <inkml:trace contextRef="#ctx0" brushRef="#br0">98117 45465 333,'0'-22'4,"0"3"8,0 3 8,0 3 7,0 3 6,0 6 4,0 4 4,0 6 4,0 5-1,0 7-4,0 7-3,0 7-5,-1 6-1,-1 4-2,0 6 0,-1 4-2,-2 4 0,0 2-3,-1 1-1,-2 2-1,0 1-3,1-2-2,-1-3-3,0-1-3,0-2-2,-2-2-2,0-2-3,-1-2-2,-2-1-4,0 0-4,-1 0-4,-1 0-4,-1-1-4,-2-3-2,0-1-3,-1-2-3,-3-3-1,-7-3 1,-5-5 0,-6-3 0,-6-3 0,-6 1-1,-6-1 0,-5 1-2,-3-2-1,-1-3-2,0-3-2,1-3-1,6-3 1,14-2 3,14-4 3,13-2 4,7-2 2,1 2-2,-1 0 1,0 2-1</inkml:trace>
</inkml:ink>
</file>

<file path=ppt/ink/ink189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1:18:05"/>
    </inkml:context>
    <inkml:brush xml:id="br0">
      <inkml:brushProperty name="width" value="0.03675" units="cm"/>
      <inkml:brushProperty name="height" value="0.03675" units="cm"/>
      <inkml:brushProperty name="color" value="#F2395B"/>
    </inkml:brush>
  </inkml:definitions>
  <inkml:trace contextRef="#ctx0" brushRef="#br0">65433 48961 598,'0'-13'11,"2"8"21,0 7 22,1 6 21,0 6 1,-1 5-18,0 5-20,-1 5-18,-1 3-10,0 2 0,0 2-1,0 2-1,-1-1-8,-1-5-15,0-6-17,-1-4-16,0-4-10,-1-1-3,0-2-2,0-2-3</inkml:trace>
</inkml:ink>
</file>

<file path=ppt/ink/ink189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1:18:06"/>
    </inkml:context>
    <inkml:brush xml:id="br0">
      <inkml:brushProperty name="width" value="0.04392" units="cm"/>
      <inkml:brushProperty name="height" value="0.04392" units="cm"/>
      <inkml:brushProperty name="color" value="#F2395B"/>
    </inkml:brush>
  </inkml:definitions>
  <inkml:trace contextRef="#ctx0" brushRef="#br0">59811 51085 500,'-28'0'5,"5"0"10,7 0 10,5 0 10,5-1 6,4-1 0,4 0 1,4-1 1,6-1-2,9 2-5,9 0-5,9 2-5,8-1-4,10 1-1,8-3-3,9 0-3,6-2-1,6 0-3,4-1-3,6-1-2,1-1-3,0 3-2,-2-1-4,0 2-3,-2 1-5,-4 2-6,-2 2-9,-3 2-6,-4 1-4,-7 2 0,-2-1 0,-6 3 0,-4-1-1,-4-1-1,-5-1-2,-2 0-2,-8-2 3,-10 0 8,-10-3 7,-9 1 7,-5-1 3,0 2-1,0 0 0,0 2-2</inkml:trace>
</inkml:ink>
</file>

<file path=ppt/ink/ink189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1:18:06"/>
    </inkml:context>
    <inkml:brush xml:id="br0">
      <inkml:brushProperty name="width" value="0.04616" units="cm"/>
      <inkml:brushProperty name="height" value="0.04616" units="cm"/>
      <inkml:brushProperty name="color" value="#F2395B"/>
    </inkml:brush>
  </inkml:definitions>
  <inkml:trace contextRef="#ctx0" brushRef="#br0">61256 52681 476,'-15'-6'59,"1"2"-7,1 4-5,1 3-6,-1 2-6,-2 5-4,-2 4-5,-1 4-4,-3 2-5,0 1-2,-4 0-4,-1 3-2,-2-1-3,1-3 0,-1 1-1,1 0-2,2-3 0,3-1-1,4-2-1,5-2-1,5-2-3,8 1-6,8 0-5,8 0-6,5-2-1,2-3 4,4-3 4,3-2 3,2-2 4,1 2 1,1 0 2,0 2 1,-1-1 2,-2-1 1,-3 0 0,-3-1 0,-4-3 7,-3-2 11,-4-4 11,-4-2 12,-5-3 2,-2-1-6,-6-3-7,-2-1-7,-2-4-9,2-2-14,2-3-12,2-2-13,1 0-9,0 2-3,0 3-4,0 3-3,2 2-3,4 2-1,4 3-3,4 1-1,0 2 1,-3 1 6,-3 0 6,-2 2 4</inkml:trace>
</inkml:ink>
</file>

<file path=ppt/ink/ink189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1:18:06"/>
    </inkml:context>
    <inkml:brush xml:id="br0">
      <inkml:brushProperty name="width" value="0.04367" units="cm"/>
      <inkml:brushProperty name="height" value="0.04367" units="cm"/>
      <inkml:brushProperty name="color" value="#F2395B"/>
    </inkml:brush>
  </inkml:definitions>
  <inkml:trace contextRef="#ctx0" brushRef="#br0">63226 52000 503,'6'31'160,"-3"-2"-38,-2 0-39,-4-1-39,-1 1-20,-2 1-4,0 2-2,-1 3-3,-1-1-5,-1-1-9,-2 0-9,0-1-9,0-2-8,3 0-11,2-1-10,1-1-10,1-3-3,0-5 4,0-5 4,0-4 3</inkml:trace>
</inkml:ink>
</file>

<file path=ppt/ink/ink189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1:18:06"/>
    </inkml:context>
    <inkml:brush xml:id="br0">
      <inkml:brushProperty name="width" value="0.03349" units="cm"/>
      <inkml:brushProperty name="height" value="0.03349" units="cm"/>
      <inkml:brushProperty name="color" value="#F2395B"/>
    </inkml:brush>
  </inkml:definitions>
  <inkml:trace contextRef="#ctx0" brushRef="#br0">63200 52990 656,'8'-22'40,"0"5"-4,0 3-4,-1 4-5,2 3-1,4-3 2,2 0 2,3-1 2,2 0-2,0 2-5,-2 3-6,2 1-6,-2 1-7,-1 2-12,-2 0-10,-3 2-11,-1 0-5,0 0 1,-2 0 0,0 0 0</inkml:trace>
</inkml:ink>
</file>

<file path=ppt/ink/ink189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1:18:07"/>
    </inkml:context>
    <inkml:brush xml:id="br0">
      <inkml:brushProperty name="width" value="0.05013" units="cm"/>
      <inkml:brushProperty name="height" value="0.05013" units="cm"/>
      <inkml:brushProperty name="color" value="#F2395B"/>
    </inkml:brush>
  </inkml:definitions>
  <inkml:trace contextRef="#ctx0" brushRef="#br0">64073 51556 438,'0'-22'53,"0"5"0,0 3 0,0 4 2,0 7-3,0 10-2,0 10-2,0 9-4,0 8-4,0 5-6,0 4-6,0 6-6,-2 2-6,-2 1-6,-4 2-6,-2 0-7,-1 0-6,1 0-8,0-2-7,2-1-7,0 1-6,1 5-5,0 4-5,-1 4-4,0-2 1,0-7 8,0-7 7,0-6 8,1-7 2,1-6-5,0-5-5,2-6-4</inkml:trace>
</inkml:ink>
</file>

<file path=ppt/ink/ink189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1:18:07"/>
    </inkml:context>
    <inkml:brush xml:id="br0">
      <inkml:brushProperty name="width" value="0.04236" units="cm"/>
      <inkml:brushProperty name="height" value="0.04236" units="cm"/>
      <inkml:brushProperty name="color" value="#F2395B"/>
    </inkml:brush>
  </inkml:definitions>
  <inkml:trace contextRef="#ctx0" brushRef="#br0">65232 53081 519,'22'-13'65,"-1"3"-9,-3 4-10,-1 4-10,-1 2-7,0 2-4,-1 0-5,0 2-5,-1 1-3,-3 1-2,-2 3-2,-4 2-2,-3 2-2,-2 3-2,-3 3-3,-4 4-1,-2 0-3,-3 3-4,-4 0-3,0 0-4,-4-1-2,0-2 2,1-3 0,-1-2 1,1-3 4,3-1 6,1-1 6,3 0 7,4-3 9,10-1 10,8-2 9,9-2 12,5-2-1,-1-1-10,1 0-10,-1-1-10,1-2-9,2-1-10,2 0-7,3-1-10,-2 0-14,-3 2-21,-5 2-21,-3 2-21</inkml:trace>
</inkml:ink>
</file>

<file path=ppt/ink/ink189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1:18:09"/>
    </inkml:context>
    <inkml:brush xml:id="br0">
      <inkml:brushProperty name="width" value="0.05" units="cm"/>
      <inkml:brushProperty name="height" value="0.05" units="cm"/>
      <inkml:brushProperty name="color" value="#F2395B"/>
    </inkml:brush>
  </inkml:definitions>
  <inkml:trace contextRef="#ctx0" brushRef="#br0">78725 49975 333,'49'20'167,"16"14"-1,15 14 1,17 16 0</inkml:trace>
</inkml:ink>
</file>

<file path=ppt/ink/ink189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1:18:12"/>
    </inkml:context>
    <inkml:brush xml:id="br0">
      <inkml:brushProperty name="width" value="0.04656" units="cm"/>
      <inkml:brushProperty name="height" value="0.04656" units="cm"/>
      <inkml:brushProperty name="color" value="#00BFF3"/>
    </inkml:brush>
  </inkml:definitions>
  <inkml:trace contextRef="#ctx0" brushRef="#br0">96499 26733 472,'-24'-3'2,"-1"-2"5,-1-4 4,0-5 5,13-1 8,31 3 13,31 1 11,30 2 12,5 2 0,-19 2-13,-21 3-13,-18 1-12,-7 1-6,5 0 1,7 0 3,5 0 1,7-1 0,8-1-2,8 0-3,7-1-1,10-1-4,11 0-7,9 0-8,13 0-6,-2 1-3,-11 2-2,-12 2 1,-11 2-2,-10 2-3,-8 4-7,-8 2-7,-8 3-6,-6 3-5,-3 1 1,-5 3-2,-3 1 1,-5-1 2,-5-3 6,-5-5 7,-4-3 7,-3-3 2,2 0 0,0-2-1,2 0-1</inkml:trace>
</inkml:ink>
</file>

<file path=ppt/ink/ink189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1:18:13"/>
    </inkml:context>
    <inkml:brush xml:id="br0">
      <inkml:brushProperty name="width" value="0.04191" units="cm"/>
      <inkml:brushProperty name="height" value="0.04191" units="cm"/>
      <inkml:brushProperty name="color" value="#00BFF3"/>
    </inkml:brush>
  </inkml:definitions>
  <inkml:trace contextRef="#ctx0" brushRef="#br0">98459 29145 524,'18'-13'91,"-9"4"-12,-10 6-12,-9 5-12,-8 2-9,-2 3-10,-3 2-9,-3 2-9,-4 2-7,-6 3-2,-5 3-4,-7 3-4,-1 0-1,7 0 0,6-1-2,6 0 0,3-4-1,3-1-3,1-4-2,3-3-3,5-1 3,10-2 7,10-1 6,10 0 7,7-1 2,5 2-2,4 0-2,6 1-2,3 2-2,-1 0-3,0 1-2,0 2-2,-1-1-2,-4 1-3,-3-1-3,-2 1-2,-2-1-4,-1-1-5,-1-1-6,-1 0-4,-1-1-7,-3 0-4,-1-1-6,-2 1-6,-3-1 0,-1 0 4,-2-2 4,-2 0 5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2:13:38"/>
    </inkml:context>
    <inkml:brush xml:id="br0">
      <inkml:brushProperty name="width" value="0.03098" units="cm"/>
      <inkml:brushProperty name="height" value="0.03098" units="cm"/>
      <inkml:brushProperty name="color" value="#00BFF3"/>
    </inkml:brush>
  </inkml:definitions>
  <inkml:trace contextRef="#ctx0" brushRef="#br0">80033 10512 710,'-6'-27'-16,"4"8"19,4 7 18,4 8 19,2 5 5,-1 2-5,1 2-7,0 2-6,0 2-4,2 1-1,0 3-1,1 1-1,0 2-10,-1 1-16,-1 1-18,-1 2-17,1-3-10,0-2 0,1-3-2,2-2-1,-1-4 4,-1-3 11,-1-2 9,0-4 11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2:16:42"/>
    </inkml:context>
    <inkml:brush xml:id="br0">
      <inkml:brushProperty name="width" value="0.04407" units="cm"/>
      <inkml:brushProperty name="height" value="0.04407" units="cm"/>
      <inkml:brushProperty name="color" value="#F2395B"/>
    </inkml:brush>
  </inkml:definitions>
  <inkml:trace contextRef="#ctx0" brushRef="#br0">101150 47281 499,'1'-13'7,"2"3"16,2 4 16,1 4 15,1 4 7,0 4-1,-3 4-1,1 3 0,-2 3-8,-2 1-11,-2 1-12,-2 1-13,-1 0-11,1-1-9,-1-1-10,0-1-10,-1-2-15,0-1-17,-1-2-19,-1-2-18</inkml:trace>
</inkml:ink>
</file>

<file path=ppt/ink/ink190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1:18:13"/>
    </inkml:context>
    <inkml:brush xml:id="br0">
      <inkml:brushProperty name="width" value="0.04266" units="cm"/>
      <inkml:brushProperty name="height" value="0.04266" units="cm"/>
      <inkml:brushProperty name="color" value="#00BFF3"/>
    </inkml:brush>
  </inkml:definitions>
  <inkml:trace contextRef="#ctx0" brushRef="#br0">101539 29613 515,'-15'-7'23,"1"4"10,0 2 9,2 4 9,1 3 2,1 4-8,0 3-6,2 4-8,1 3-3,0 3-2,2 1-1,1 3 0,2 0-4,5-3-3,6-1-6,4-4-3,3 0-6,1-3-3,1-1-5,2-2-4,1-3-3,2-4-1,4-4 0,3-4-2,2-5 0,0-4-2,2-5-1,1-5-2,-2-3 0,-4 0 1,-3-2 2,-5-1 1,-3 0 2,-4 1 0,-5 1 1,-3 1 1,-4 2 0,-6 2 0,-4 1-1,-5 2 1,-6 4-1,-5 3-2,-7 4-1,-5 4-2,0 2-1,5 2 1,7 0 0,6 2 0,3 0-1,-1 2-2,0 0-1,1 1-3</inkml:trace>
</inkml:ink>
</file>

<file path=ppt/ink/ink190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1:18:15"/>
    </inkml:context>
    <inkml:brush xml:id="br0">
      <inkml:brushProperty name="width" value="0.0747" units="cm"/>
      <inkml:brushProperty name="height" value="0.0747" units="cm"/>
      <inkml:brushProperty name="color" value="#00BFF3"/>
    </inkml:brush>
  </inkml:definitions>
  <inkml:trace contextRef="#ctx0" brushRef="#br0">78797 49419 294,'0'-17'2,"2"-3"5,0-3 5,2-3 4,-1 1 5,0 5 3,-2 5 5,0 5 3,-1 5 9,0 6 13,0 6 14,0 5 14,-2 9-2,0 9-14,-3 10-16,-2 10-15,0 4-10,0-2-4,2-2-6,1-2-4,0-2-4,2-1-2,0 0-3,2-2-2,0 0-2,0-2-3,0 0-1,0-1-2,0-3-1,2-3-1,0-5 1,2-4-1,-2-8-4,-3-12-8,-2-13-7,-3-13-8,-1-9-2,2-3 6,2-4 5,2-5 5,2-1 3,2 0 1,2 0 2,2 0 1,1 0 1,1 0 3,2 1 3,0-1 1,0 0 2,-1 3 0,-1 2 1,-1 2 1,-1 1 0,0 1 3,-2 1 0,0 2 3,-2 1 2,-1 5 2,0 3 3,-2 5 3,0 5 5,0 8 9,0 8 7,0 8 9,0 6 1,-2 8-7,0 7-7,-1 7-6,-1 3-5,2-2-2,0 0-3,2-1-2,0-2-1,0 0-1,0-1 0,0-1 0,-1-3-2,0 1-1,-2-1-3,0-1-1,-1-1-2,0-2-2,0 0-2,0-1-1,0-1-5,1-3-4,-1-1-6,1-3-4,-2-6-4,2-12-2,-1-12-1,0-11-2,0-9 1,2-3 3,0-4 4,2-4 3,1-3 3,4-3 0,2 0 1,4-2 0,-1-2 3,0 0 2,-1 0 4,0 0 3,-2 3 4,-1 6 3,0 5 4,-2 7 3,0 4 1,0 5-2,0 3-3,0 5-1,-1 5 6,-2 10 16,-2 8 15,-2 9 16,-1 7 3,0 3-11,0 4-11,0 5-10,0 1-7,-2 2-2,0 1-2,-1 0-2,0 1-3,2-2 0,2 0-2,2-2 0,0 0-2,0 0-2,-2 0-3,0 1-1,0-3-3,0-2 0,2-3-1,1-3-1,0-3-3,0 0-3,0 0-5,0-2-4</inkml:trace>
</inkml:ink>
</file>

<file path=ppt/ink/ink190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1:18:17"/>
    </inkml:context>
    <inkml:brush xml:id="br0">
      <inkml:brushProperty name="width" value="0.07572" units="cm"/>
      <inkml:brushProperty name="height" value="0.07572" units="cm"/>
      <inkml:brushProperty name="color" value="#00BFF3"/>
    </inkml:brush>
  </inkml:definitions>
  <inkml:trace contextRef="#ctx0" brushRef="#br0">71571 49445 290,'-8'-7'5,"2"0"10,1 2 10,0 1 10,2 2 9,2 5 11,2 6 11,2 4 9,2 4-1,2 3-11,2 3-12,2 3-11,1 0-9,1-5-6,1-3-5,2-4-5,-1-3-4,1 1-2,0 0-1,-1 0-2,2-1-1,2 1-1,1 0 0,3-1-1,1 0 1,1-1-1,0-1 1,2 0 1,-1-1-2,-1 1-2,-3 2-1,-1 0-2,-2 1-1,-1 1 0,-1 1 1,-1 2 1,0-1-1,0-1-2,-1-1 0,1 0-2,1-1-2,3 1-2,3 1-2,3 2-2,1-2-1,-3-1 3,-1-3 1,-3 0 3,-5-3 3,-8 1 6,-10 0 6,-8 0 6,-6 0 2,-1 1-3,-3 2-2,-1 0-2,-2 1-2,1 1 0,-1 2 1,1 0-1,-3 1-1,-3 1-2,-5 1-2,-3 1-2,-3 2 0,-2 1-1,-2 2 1,-1 2 0,-3 1-1,0-1-1,-2-1-3,0-1-1,1-1-8,6-3-13,4-1-12,5-2-13,5-3-7,5-1 2,5-2 0,5-2 2</inkml:trace>
</inkml:ink>
</file>

<file path=ppt/ink/ink190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1:18:23"/>
    </inkml:context>
    <inkml:brush xml:id="br0">
      <inkml:brushProperty name="width" value="0.07607" units="cm"/>
      <inkml:brushProperty name="height" value="0.07607" units="cm"/>
      <inkml:brushProperty name="color" value="#00BFF3"/>
    </inkml:brush>
  </inkml:definitions>
  <inkml:trace contextRef="#ctx0" brushRef="#br0">91578 40871 289,'-2'-18'3,"-3"-3"6,-5-5 7,-4-3 7,0 3 9,2 11 13,4 11 14,3 10 13,1 7 0,2 1-13,0 3-13,2 2-13,0 0-8,2-1-4,0-1-3,2-1-3,-1 1-3,-1 1 0,0 3-1,-1 2-1,-1 0 0,2 3-1,0 0 0,2 1-1,-1 0 0,1 0 0,0 1-1,0-1 0,0 0-1,0 1-1,0-1 0,0 1-1,0 0-1,2 1 0,0 0 0,1 2 1,1 0-1,0-1 0,0-1 0,0-1 0,0-1-1,-1 1 0,1-1 0,0 1-2,-1 0 1,0 0-2,-2 2 1,0 1-1,-1-1 0,1 0-1,2-1 0,0-1-2,0 0 0,0 2 1,-2 3 1,0 1 0,-2 0 0,2-1 1,-2-3 0,1-2 0,1-1 0,0-3 0,1-1-1,2-3 0,0-1-1,1-1-2,2 0-1,0-2-1,3-6 0,5-12 5,5-12 3,5-11 5,6-10 1,5-7-1,6-6 0,6-8-1,7-5-1,10-5 0,10-5 0,11-5-1,8-7-4,9-11-7,10-11-7,8-11-8,6-6-5,6 1-2,5-1-3,4 1-2,0 1-4,-9 4-7,-5 2-6,-7 3-5,-17 12-4,-26 23 3,-26 23 0,-27 22 3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2:16:43"/>
    </inkml:context>
    <inkml:brush xml:id="br0">
      <inkml:brushProperty name="width" value="0.07008" units="cm"/>
      <inkml:brushProperty name="height" value="0.07008" units="cm"/>
      <inkml:brushProperty name="color" value="#F2395B"/>
    </inkml:brush>
  </inkml:definitions>
  <inkml:trace contextRef="#ctx0" brushRef="#br0">101647 46809 313,'-29'8'104,"7"2"-25,5 0-25,6 1-25,3 1-16,1 0-5,-1-1-6,0 1-7,2-2-4,6-2-4,4-4-4,6-2-3,4-4-3,5-2-3,5-4-3,5-2-2,2-2 1,-1-1 4,-2-2 3,1 0 5,-4 1 3,-2 3 5,-2 3 4,-4 2 4,-4 4 8,-5 4 14,-4 4 13,-6 4 13,-1 2 1,0-1-10,2 1-11,0 0-10,4-2-9,4-3-8,5-2-8,6-4-8,0-2-3,1-4 0,-2-2-1,-2-3 1,0-1 2,-3 2 4,-1 2 6,-2 3 3,-3 1 12,-2 3 19,-4 4 18,-2 2 19,0 3 1,2 2-16,3 2-16,4 1-15,1 1-14,1-2-10,2-3-9,0-1-11,0-3-1,-3-6 3,-1-4 5,-2-5 5,-1-4 3,-2-2 1,0-2 1,-2-1 2,0-2 1,-2 1 3,0-1 1,-2 1 3,-1 0 2,-3 4 4,-4 3 3,-2 3 2,-1 2 2,1 2-2,1 2-2,0 2-1,2 2 1,1 2 4,0 2 6,2 2 4,3 0-3,5-1-8,4 0-10,5-2-10,4-1-6,1 0-7,3-2-6,2 0-5,1-3-2,1-2 3,1-3 3,1-3 3,0-3 3,-1-2 3,-1-2 3,-1-1 2,-1-3 4,-3-1 4,-1-3 4,-2 0 4,-2-2 3,-1 3 4,0 1 4,-2 3 2,0 1 2,0 2-3,0 3-1,-1 1-2,1 2 3,-2 1 7,-1 0 8,0 2 8,-2 2 2,-1 6 0,0 4-2,-1 6-1,-4 4-1,-2 7-2,-5 5-1,-4 7-2,-1 3-1,-1 2-1,0 1-3,1 4 0,-1-1-4,2 0-5,1-2-4,1 0-5,1-2-5,2-2-3,2-1-4,2-3-5,2-2-2,0-2-2,2-2-2,1-1-2,-1-2-5,-1-1-7,0-1-9,-1-1-7,-1-2-4,0-1-1,0-2 2,0-2-1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2:16:43"/>
    </inkml:context>
    <inkml:brush xml:id="br0">
      <inkml:brushProperty name="width" value="0.02964" units="cm"/>
      <inkml:brushProperty name="height" value="0.02964" units="cm"/>
      <inkml:brushProperty name="color" value="#F2395B"/>
    </inkml:brush>
  </inkml:definitions>
  <inkml:trace contextRef="#ctx0" brushRef="#br0">104600 46862 742,'9'-15'6,"1"2"13,3 3 13,2 2 13,0 1 2,-1 2-8,-1 2-8,0 2-7,-2 2-11,0 4-12,1 2-11,0 3-13,-1 1-9,-1-1-7,0 0-6,-2-2-6,-1-2 0,0 1 7,-2-2 8,0 0 6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2:16:43"/>
    </inkml:context>
    <inkml:brush xml:id="br0">
      <inkml:brushProperty name="width" value="0.05902" units="cm"/>
      <inkml:brushProperty name="height" value="0.05902" units="cm"/>
      <inkml:brushProperty name="color" value="#F2395B"/>
    </inkml:brush>
  </inkml:definitions>
  <inkml:trace contextRef="#ctx0" brushRef="#br0">105437 45842 372,'8'-28'44,"0"7"0,0 7 1,-1 7 1,1 5 3,-2 5 3,-1 6 3,0 4 4,-2 6-2,-2 9-9,-2 7-10,-2 8-8,-3 7-8,-2 4-4,-3 5-6,-3 6-4,-3 1-8,-2 0-6,-1 0-8,-3 1-7,2-5-2,0-9 4,3-8 5,1-9 4,2-7-12,2-3-28,3-5-27,1-3-28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2:16:49"/>
    </inkml:context>
    <inkml:brush xml:id="br0">
      <inkml:brushProperty name="width" value="0.04327" units="cm"/>
      <inkml:brushProperty name="height" value="0.04327" units="cm"/>
      <inkml:brushProperty name="color" value="#F2395B"/>
    </inkml:brush>
  </inkml:definitions>
  <inkml:trace contextRef="#ctx0" brushRef="#br0">91240 22637 508,'-8'-8'0,"-2"0"0,0 0 1,-1 0 0,0 1 2,2 1 4,2 0 4,3 2 4,1 1 4,3 0 4,4 1 4,2 2 4,2 0-1,0-2-5,0-1-4,0 0-6,0-1-2,3 0-2,2 0-1,2 1-1,0-1-2,-1 2 0,-1 1-2,0 1 0,-1-1-1,1 0 1,1-2 1,1 0 0,1 0-1,2 0-1,0 2-2,1 0-2,0 1-1,-3 0 0,-1 0-1,-2 0 1,-2 0-1,1-2 1,0 0 1,0-2 0,-1 1 0,1 0 1,0 2 0,0 1 0,0-1 1,1-1-1,1 0 0,2-1 0,-1-1-1,-1 2 1,-1 0 0,0 2 0,-2-1 0,1 0 0,0-2 0,0 0 0,-1 0 0,1 0 0,0 2 0,0 0-1,-1 1 1,1 0 0,0 0 1,0 0 0,0 0 0,1 0-1,1 0 1,1 0 0,1 0 0,0-2 1,0 0 1,-1-2 0,0 1 0,-1 1 0,0 0 0,-2 2-1,0 0-1,0 0 0,-1 0-1,1 0 0,0 0-2,0 0 1,-1 0-1,1 0-1,1 0 1,3 0 0,3 0 2,4 0 0,-1 0 0,-1 0 0,-3 0 0,-1 0 0,-2 0 0,-1 0 0,-1 0 0,0 0 0,-1 0 0,-2 0 0,2 0 0,0 0 0,0 0 1,1 0 1,1 0 1,2 0 1,0 0 0,3 0-1,2 0-2,1 0 0,1 0-1,-1 0 0,-1 0 1,-1 0 0,0-1 0,0-1 1,-1 0 1,1-1 1,-2-1 0,-1 2-1,-2 0-1,-2 2 1,-2 0-2,1 0 0,0 0 0,0 0-1,0 0-1,3 2 0,1 0 0,3 2 0,0-1-1,-3-1 1,-1 0 0,-2-1 0,-1-1 0,1 0 1,1 0 1,2 0 0,0 0 0,-1 2 0,1 0-1,0 1 0,0 1 0,1-2-1,1 0 0,1-2 0,1 1-1,-1 0 1,1 2-1,-1 0 1,1 0 0,0 0 0,-1-2 0,1 0 0,-1-1 0,1 0 0,-1 0 1,1 0-1,-1 0 1,-1 0 0,-1 0 0,0 0-1,-2 0 1,-1 0 0,-1 0 1,0 0 1,-2 0-1,1 0 1,0 0-1,0 0 0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2:16:51"/>
    </inkml:context>
    <inkml:brush xml:id="br0">
      <inkml:brushProperty name="width" value="0.05809" units="cm"/>
      <inkml:brushProperty name="height" value="0.05809" units="cm"/>
      <inkml:brushProperty name="color" value="#F2395B"/>
    </inkml:brush>
  </inkml:definitions>
  <inkml:trace contextRef="#ctx0" brushRef="#br0">72410 13856 378,'-23'0'1,"1"0"1,1 0 2,1 0 2,4-1 9,8-1 17,8 0 18,8-1 17,4-1 2,1 2-12,1 0-13,2 2-13,0 0-7,1 2-4,1 0-3,1 2-3,2-1-2,1-1-1,3 0-2,1-1 0,0-1-2,-3 0-2,-3 0-1,-2 0-2,-3 0-1,1 0 1,0 0 1,-1 0 1,1 0 0,2 0 1,0 0-1,1 0 0,0-1 1,1-1-2,0 0 1,-1-1-1,1-1-2,1 2-1,1 0-1,2 2-2,-2 0-1,0 0 3,-1 0 3,0 0 1,-2 0 1,2 2 0,1 0-1,1 2 0,-1-1-1,-1-1 0,-2 0-1,-3-1-1,1-2 0,2-1 0,1 0 0,3-1 0,0-1 0,1 0 0,-1 0 0,1 0 1,-2 1-1,-1 0 1,-3 2 0,-1 0 0,-1 1 0,0 0 0,-1 0-1,1 0 0,0 0 0,-1 0 0,1 0 0,0 0 0,-1 0-1,1 0 1,0 0-1,0 0 1,0 0 0,3-2 0,1 0 0,3-1 0,0-1 0,-1 2 1,-1 0 0,-1 2 0,0 0 1,-1 0 0,1 0-1,0 0 1,-1 0 0,1 0 0,-1 0-1,1 0 0,0 0 0,3 0-1,1 0 1,3 0-1,0 0-1,-1 0 1,-1 0 0,-1 0 0,-1-2 0,1 0 0,0-3 1,-1-2 0,1-1 0,-1 1 1,1 0-1,-1-1 1,0 1 0,-1 2-1,-1 2 0,-1 2 1,0 1-1,-1 0 0,0 0 0,1 0 0,-1 0-1,-1 0 1,-1 0 0,-1 0-1,0 0 0,0 0 1,-1 0-1,1 0 0,0 0 1,-1 0 0,1 0 1,0 0-1,-1 0 1,1 0 0,0 0-2,0 0 0,-1 0 0,1 0 0,0 0-1,-1 0 0,1 0 0,1 0-1,2 0 0,0 0-1,0 0-1,1 0 1,-1 0 0,1 0 0,-1-1 0,-1 0 1,-1-2 1,0 0 0,-2 0 0,1 0-1,0 2 0,-1 0-1,0-1-17,-4-3-32,-3-6-33,-2-2-32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2:16:58"/>
    </inkml:context>
    <inkml:brush xml:id="br0">
      <inkml:brushProperty name="width" value="0.022" units="cm"/>
      <inkml:brushProperty name="height" value="0.022" units="cm"/>
      <inkml:brushProperty name="color" value="#F2395B"/>
    </inkml:brush>
  </inkml:definitions>
  <inkml:trace contextRef="#ctx0" brushRef="#br0">77900 13656 999,'15'-15'-58,"-1"4"12,-1 3 14,0 2 12,-2 3 8,-1 1 3,0 0 3,-2 2 4,-1 0 1,0 2 0,-2 0 2,0 1 0,-1 1 1,1-2-1,2 0 1,0-2 0,1 0 0,2 0 0,0 0 0,1 0 0,2-1 0,0-2-1,1-2 1,1-1-1,1-2 0,0 2 0,-1 1-1,1 0 1,-1 2-1,-1 0 0,-1 2 0,0 0 0,-2 1 0,-1 0 0,0 0-1,-2 0 0,1 0 0,1-2 1,3 0 0,2-2 1,0 0 0,-1 1 0,-1-1 0,0 1 0,-1-1 0,-1 0 0,1 0 0,0 0 0,1 0 0,1 0-1,3 0 1,1 0-1,1 1 0,-1 0 1,-1 2-1,-1 1-1,0-2 1,0-1 0,-1-2 0,1-1 0,0-3 0,1 0 0,1-1-1,2-1 1,0-1 0,1 2-1,1 1 1,1 0-1,-1 2 0,-1-1 0,-3 0-1,-1 0 0,-1 0 0,0 0 0,-1 1 0,1-1 0,-2 1 0,-1 1 0,-2 1 0,-2 0-1,-1 1 1,0-2-1,-1 0 0,1-1-1,0-1 1,0 2-1,0 1 0,0 0 0,-1 1 0,-1 0 0,-1 0 0,0 1 0,0-2 1,0-1-1,1 0 1,2-1 1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2:17:01"/>
    </inkml:context>
    <inkml:brush xml:id="br0">
      <inkml:brushProperty name="width" value="0.022" units="cm"/>
      <inkml:brushProperty name="height" value="0.022" units="cm"/>
      <inkml:brushProperty name="color" value="#00BFF3"/>
    </inkml:brush>
  </inkml:definitions>
  <inkml:trace contextRef="#ctx0" brushRef="#br0">77800 13928 999,'36'-29'-84,"-6"7"25,-5 5 25,-6 6 24,-1 4 13,7-1-3,5 0-2,6 0-2,2 0-1,-3-2 2,-5 0 1,0-1 2,-2-3 0,0-2-3,2-6-3,1-3-1,-3 0-1,-5 5 2,-6 4 2,-6 6 1,-3 2 2,1 1-1,1-1 2,2 0-1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2:17:02"/>
    </inkml:context>
    <inkml:brush xml:id="br0">
      <inkml:brushProperty name="width" value="0.022" units="cm"/>
      <inkml:brushProperty name="height" value="0.022" units="cm"/>
      <inkml:brushProperty name="color" value="#00BFF3"/>
    </inkml:brush>
  </inkml:definitions>
  <inkml:trace contextRef="#ctx0" brushRef="#br0">82950 10273 999,'8'-10'-3,"2"-2"-6,0-3-6,1-3-6,-1-1 0,-2 1 4,-4 1 5,-2 1 5,-1 1 4,1 1 5,3 1 4,2 0 5,1 2 1,0 1-3,0 0-2,0 2-3,0 0-2,1 1-4,2-1-3,0 0-4,1 0-2,1 0 1,0 0-1,3 1 2,-1-1-1,-1 0-2,-1 1 0,0-1 0,-2 0-1,1-2 1,0 0 1,0-1 1,-2 0 1,-1 2 2,-2 2 1,-2 3 2,-1 0 0,0 0 1,0 0 2,0 0-1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2:17:05"/>
    </inkml:context>
    <inkml:brush xml:id="br0">
      <inkml:brushProperty name="width" value="0.03127" units="cm"/>
      <inkml:brushProperty name="height" value="0.03127" units="cm"/>
      <inkml:brushProperty name="color" value="#00BFF3"/>
    </inkml:brush>
  </inkml:definitions>
  <inkml:trace contextRef="#ctx0" brushRef="#br0">78800 9976 703,'8'-21'-42,"0"5"11,0 5 11,-1 4 10,2 3 8,4 0 2,2 0 4,3 1 3,3-2 0,3 0-1,3-2-2,3 0-2,2-2 0,3-2-1,1-1 0,2-3 0,2-1 0,1-1 0,0-2-1,2 1 0,-1-3 1,-2 0-2,-2-1 1,-1-1-1,-4 1 0,-4 1 0,-3 3 0,-4 1 0,-4 2 1,1 1-1,-2 1 0,-1 0 1,-1 1 0,-1-1 0,-1-2 0,0 0 0,-1 0 1,1-1 1,1 0 0,2 1 1,0-2 0,1 0 0,1-1-1,1-1 0,2-1 0,1-1-1,3-1 0,1-1-1,2-1 0,-1-1-1,1 0 0,-1-2-1,-1 1 1,-5 1 0,-3 3 0,-4 1 0,-3 2 1,-1 3-1,-1 1 0,-1 3-1,0-1 0,0-2 1,-1-2 0,1-1-1,0-2 1,2-1 1,0-1-1,1-1 1,2-1 0,0 1 0,1-1 0,1 1 0,1-1 1,2 1-1,0-1 1,1 1-1,0 0 0,-1 2 1,-1 3-1,-1 1 1,-1 3-1,0 1 0,-2 2 0,-1 2-1,-1 1 0,0-1 0,-2-2-1,-1 0 0,1-1 0,2 1 0,2-1 0,2 0 1,0 0 0,-1-1 0,-1-2-1,-1 0 1,1 0 0,0-1 0,1 0 0,1 1 1,1 0 0,2 2 0,0 2 0,1 3 0,-1 0 1,-1 0-1,-2 0 1,-2 0-1,-1 1 1,1 1-1,1 0-1,1 2 1,1-1-1,-2 0 1,-1-1-1,-1-2 1,1 1 0,0 1 0,1 0 0,1 2 0,1 0 0,0 0 0,-1 0-1,1 0 1,1-1 0,1-2 0,3-2 0,1-1 0,1-1 0,-3 2 2,-1 2-1,-2 3 2,-2-1 0,-1 2 0,-1-1 1,0 0-1,-3 0 0,-1 0 0,-2 0-1,-2 0-1,-1 1 0,2 0 0,0 2 1,2 0 0,-1 1-1,1-2 2,0 0-1,0-1 1,1-2-1,1 2 1,3-1 0,2 0-1,0 0 0,-1 2 0,-1 0 0,0 2 0,-2 0-1,1 0 0,0 0-1,0 0 1,-1 0-1,-1 2 1,0 0 0,-2 2 1,0 0 0,2 0-1,0-1 1,1 2-1,1-2 0,0 1 0,-1 0 0,1 0 0,1 0 0,0 0 0,1 0 0,1 0 0,1-1 0,0-1-1,-1 0 0,1-1 0,0-1 0,-1 2 0,1 0-1,0 2 0,-1 0 0,-1 1 0,-1 1 1,-1 2 0,0-1-1,0-1 1,0 0 0,0-1 0,-1-1 0,1 1 0,0 1 0,0 2-1,-1 0 1,-1 0 0,-1 0 0,0-1 0,-2 1 0,-1 0 0,0 0 0,-2 0 0,0 0 0,0 1 1,0 2-1,0 0 1,0 0 0,2-1 0,0 0-1,2-2 1,-1 0 0,1 0 0,0 0-1,0-1 1,0 2 0,0 0-1,-1 1 1,1 2-1,0-2 0,0 1 0,0-2 0,0 0 0,-1-1 0,-1-1 0,-1 1 0,0 0 0,-1-1 0,2 0 0,0-2 0,2 0 0,-1-1 0,-1 1 0,-1 2 0,0 0 0,0 1 0,0 2 0,1 0-1,2 1 1,0 1 0,-1 0 0,1-1-1,0 1 1,-1 0 0,0 2 0,-2 0 0,0 1 0,-1 0 0,3-1 0,2-1-1,2 0 0,0-1 0,-1 1 0,0 1 0,-2 2 0,-1 0 0,0 3 0,-2 1 0,0 3 1,-2 0 0,1-1 0,0-1 1,0-1 0,0 0 1,0 1-1,0 1 1,0 1 0,-1 0 0,0-1-1,-2-1 0,0 0 0,-1-2 0,2 1 0,0-1 0,2 1-1,-1-1 1,2 0 1,-2 1 2,1-1 1,-1 0 1,0-1-3,-1-1 0,-2 0-2,1-2-1,0 1 0,2 0 0,0-1 0,0 1-1,0 0 1,-2-1-1,0 1 0,-1-1 0,2-3 1,0-1-1,2-2 1,0-1 0,1 2 0,2 0-1,0 1 1,0 0 0,0 0-1,-2-2 1,0-1 0,-2 1 0,-1 2 0,0 2 0,-1 1 0,-1 2 0,0 0 0,0-1 0,0 1 0,0 0 0,0-1 0,0 1 1,0 0 0,0-1 1,1 1-1,2 0 0,0-1 1,1 1-1,0-2 1,0-1 0,0-1 0,0 1 0,0 0 0,0 1-1,0 1 0,0 1 0,0 1-1,-1 2 1,1 0-1,0-1 0,0 1 1,0-2-1,0-1 1,0-1-1,0-1 1,0-1 1,0 0-1,0-1 1,0-1-1,-1 1 1,2 0-1,-2 0 0,1-1 2,0 1 1,0 0 2,0 0-1,0-1 1,0 1-1,0 0 1,-1 0-2,0 0 1,-2-1-2,0 1 1,-1 0-1,0 0 0,0-1 1,0 1 1,0 0-1,2 0-1,0-1-1,2 1-1,-1-1-1,-1-1 1,0 0-1,-2-2 1,1 0 0,0 0 0,2 0 0,0 0 0,0 0 1,0 1-1,-2 1 0,0 2 0,-1-1 1,0 1 0,0 0 1,0 0 2,0 0-1,0 1 0,0 1-1,0 2 0,0-1-1,2 1 0,0 0-1,2-1 0,-1 0-1,0-1 0,-2 0 0,0-2 0,-1 0 0,2 0 1,0-1-1,2 1 1,-1 0 1,-1 0-1,0-1 1,-2 1-1,1-1 1,0-1 0,2 0-1,0-2 1,1 0 0,0 2-1,0 0 1,0 1-1,-1 1 0,0 0 1,-2-1-1,0 1 1,-1 0-1,2 0 0,0-1-1,2 1 0,-1 0-1,-1 0 1,0-1 0,-2 1 1,1-1 0,0 0 0,2-2 1,0 0 0,0-1 0,0 1 0,-1 1 0,-2 2 0,0-1 1,2-1-1,1-1 0,0 0 0,1-1 0,0 1-1,0 2 1,0 0-1,-2 1 0,3 0 0,-2-1 0,1 1 0,0 0 1,0 1 0,0 2 0,0 0 0,-1 1 0,0-1 1,-2 1 1,0 0 0,-1 0 0,2 1 0,0 1 0,2 1-1,0 1 1,1-1-1,2 1 0,0-1 0,0 0-1,0-1 1,-2-1-1,0-1 0,-1 0-1,1-1 0,2 1 0,0 0-2,1-1 1,-2-1-1,-1-1-1,0-1 1,-1 0-1,0 0 1,-1 0 0,1-1 0,0 1 1,0 0 0,0 0-1,0-1 1,-1 0 0,0 0 0,-2-2-1,0 0 1,-1-1 0,2 1 0,0 2 0,2 0 0,-1 0 0,0-1 0,-2-1 0,0 0 0,0-1 0,1 2 0,3 0-1,2 1 0,1 0-1,-2-1 1,-1 0 0,0-2 0,-1 0 0,2 2-1,0 0 0,1 1-1,1 0 1,0 0-1,0-2 1,0 0-1,0-1 0,-1 1 1,1 2 0,0 0 0,-1 0 1,0-1 0,-2 0 0,0-2 0,-1 0 0,1 2 1,2 0-1,0 1 1,1 1 0,2 2-1,0 0 1,1 1 0,0 0-1,0-1 1,-2-1 0,0 0 0,-1-2 1,1 1-1,1 0 0,2 0 0,-1-1 1,1-1-1,0 0 0,0-2 0,-1-1 0,1-1-1,0 0 0,0-2-2,-1 1 1,1 0 0,0 1 2,0 2-1,-1 0 1,-1 0 0,0 0 0,-2-1 1,0 1-1,2 0 0,0 0 1,1 0 0,0 0 0,0-1 0,-2 1 0,0 0 0,-1 0-1,1 0 1,1 0 0,2-1 0,-1 1-1,1 0 1,0 0 0,0 0-1,0-1 0,1-1 0,1-1 0,2 0 0,-1 0 0,-1 0 0,-1 1 0,0 2 1,-2-1 0,1-1 0,0-1 1,0 0 1,0-1 0,1 0 0,1 0-1,1 0 0,0-1-1,0-1 0,-2 0 0,-1-1-1,0-1 0,0 0 0,-1 0-1,1 0 0,0 0 0,0 2-1,-1 0-1,1 2-1,-1-1 1,0-1-1,-2 0 1,0-2-1,-2 1 1,1 0 0,0 2 0,0 0 0,0 0 0,0 0 0,-1-2 1,1 0-1,0 0-3,0 2-7,0 2-8,0 2-6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2:10:25"/>
    </inkml:context>
    <inkml:brush xml:id="br0">
      <inkml:brushProperty name="width" value="0.04026" units="cm"/>
      <inkml:brushProperty name="height" value="0.04026" units="cm"/>
      <inkml:brushProperty name="color" value="#00BFF3"/>
    </inkml:brush>
  </inkml:definitions>
  <inkml:trace contextRef="#ctx0" brushRef="#br0">22190 20441 546,'-8'-4'38,"2"8"13,0 8 14,2 7 14,1 6-1,2 1-18,2 3-17,2 1-16,1 7-15,2 12-12,0 11-10,2 13-13,-2 8-4,0 6 3,-1 6 2,0 6 3,-1-8-7,0-19-17,0-19-17,0-19-16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2:13:39"/>
    </inkml:context>
    <inkml:brush xml:id="br0">
      <inkml:brushProperty name="width" value="0.03254" units="cm"/>
      <inkml:brushProperty name="height" value="0.03254" units="cm"/>
      <inkml:brushProperty name="color" value="#00BFF3"/>
    </inkml:brush>
  </inkml:definitions>
  <inkml:trace contextRef="#ctx0" brushRef="#br0">80275 10133 676,'7'-6'4,"-2"4"6,-2 4 8,-2 4 7,0 2-5,2-1-16,2 1-16,2 0-15,1 0-7,3 0 1,2 0 3,2-1 2,1 0 4,1-2 5,1-2 5,0-2 6,0-1 3,-2 0 1,-4 0 2,-3 0 0,-5 2 7,-8 4 13,-8 4 13,-7 3 13,-6 4 0,0 2-14,-4 1-14,-1 3-13,-1-1-9,1-1-6,1-3-6,1-1-6,1-2-1,1-3 3,1-1 2,1-2 2,3-2 3,3-2 4,4-2 2,5-2 5,1 0 3,0 2 6,0 2 6,0 1 5,0 4 3,-4 4 1,-4 4 0,-2 3 0,-1 2 0,-1-1-1,0-1-1,1-1-2,1-1-1,2-3-3,4-1-2,3-2-3,3-2-4,6-3-3,4-1-4,6-2-5,5-2-3,7-2-5,7-2-3,7-2-6,3-2 3,-1-2 7,1-1 8,1-3 7,-4 0 6,-4 2 4,-5 2 3,-5 3 4,-4 0 3,-2 0 2,-4 0 2,-3 0 2,-2 2-1,-4 4-6,-3 4-6,-2 4-5,-4 2-5,-4 3-4,-3 1-3,-5 3-3,-3 1-2,-1 1 0,-3 0 0,-1 2 1,-1 0 2,3-3 3,1-1 3,3-2 4,3-2 5,5-1 6,5-1 8,5 0 6,3-3 2,5-1-7,3-2-5,5-2-5,3-1-4,5 0 0,4-1-2,3 2-1,0-1-1,-3 1 0,-5 2-1,-3 0 0,-3 1 0,-3 2-1,-1 0 1,-2 1-1,-2 2-1,-2 3-1,-2 3 0,-2 4-2,-3 1 0,-2 1 1,-4 1 0,-2 1 2,-2-1-4,-3 0-5,-2-1-6,-1-1-5,-3-2-2,0-4 2,-1-5 3,-1-3 2,-1-3 2,-1-2 3,-1-3 2,0 0 2,0-5 4,1-4 4,3-6 4,1-3 5,3-4 3,5 2 0,3 1 1,4 1 1,3 0-1,2-1-1,2-2-1,2 1-2,5-3-4,8 0-5,7-1-7,9-1-5,4 0-7,1 1-9,3 1-8,3 1-9,1 0-4,6 1-2,2-1-1,5 1-1,-1 0 4,-9 1 8,-5 0 9,-7 2 8,-5 2 6,-1 1 3,-3 2 4,-1 2 2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2:17:05"/>
    </inkml:context>
    <inkml:brush xml:id="br0">
      <inkml:brushProperty name="width" value="0.03132" units="cm"/>
      <inkml:brushProperty name="height" value="0.03132" units="cm"/>
      <inkml:brushProperty name="color" value="#00BFF3"/>
    </inkml:brush>
  </inkml:definitions>
  <inkml:trace contextRef="#ctx0" brushRef="#br0">93355 22550 702,'-13'0'-30,"6"0"8,6 0 9,6 0 9,3 1 6,2 2 4,0 2 3,1 2 4,1 1 2,2-1 0,0 1 0,1 0 0,0-1 0,-1-2 0,-1 1 1,0-1 1,-1-2-2,1 1 0,1 0-2,2 0-1,0 0-2,3 0 0,2 0-1,1 0-1,2-1-2,1-1-1,1 0-3,1-1-2,0-1-1,1 0 0,-1 0-1,1 0 1,0-2-1,1 0 1,0-3 0,2-2 1,-1-1 0,-2 2 0,-1 1 1,-3 1-1,-1 0 0,-1 2-1,-1 0 0,0 2 0,-1 0-1,1 0 2,1 0 0,1 0 1,0 0 0,1 2 0,-1 0 1,1 2 0,-1-1 0,1-1 0,-1 0 0,1-2 1,0 0-1,1 0 2,1 0 0,1 0 1,0 0 1,-1 0 0,-1 0 1,-1 0-1,-1 1 1,1 0-1,-1 2 0,1 0-1,-1 1 0,-1 0 0,-1 0 0,-1 0 0,0-1 1,3-1-1,2 0-1,1-1 0,2-1-2,1 0-2,1 0-4,1 0-3,0-1 0,0-1 1,1 0 2,-2-1 2,2-1 0,-1 0 2,0 0 1,1 0 0,-2 1 0,0 0 0,-1 2-1,-1 0 0,-1 1 0,-1 0-1,-1 0 0,-1 0 0,-2 0-1,-1 0 0,-2 0 0,-2 0 0,-2 0-1,1 0-1,0 0-2,-1 0 0,0 0-1,-2 0-2,-3 0 0,-1 0-2,-1 0-3,0 0-6,0 0-6,0 0-6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2:17:18"/>
    </inkml:context>
    <inkml:brush xml:id="br0">
      <inkml:brushProperty name="width" value="0.04824" units="cm"/>
      <inkml:brushProperty name="height" value="0.04824" units="cm"/>
      <inkml:brushProperty name="color" value="#00BFF3"/>
    </inkml:brush>
  </inkml:definitions>
  <inkml:trace contextRef="#ctx0" brushRef="#br0">16350 51630 456,'-16'2'88,"1"4"-18,-1 3-19,0 5-19,-2 4-10,-5 5-5,-5 5-3,-4 5-3,-5 2-3,-1 0-2,-1 1 0,-3-1-3,1-2 1,4-1 1,3-1 0,5-3 2,3-2 0,5-5-1,3-3-1,5-4 1,6-3-5,11-1-6,12-1-8,10 0-6,4-2-1,0-1 4,-1 0 5,-1-2 5,-1 0 3,-1 0 1,-1 0 3,-1 0 2,-2 0 1,0 0 2,-1-1 2,-1 2 1,-1-2 0,-3 1-2,-1 0-1,-2 0-2,-2 0-1,1 0-1,0 0-1,0 0 0,0-1 1,1-1 3,1 0 4,2-1 2,-2-3 4,-3-2 5,-3-4 5,-2-2 6,-3-3-2,-1-3-6,0-3-6,-1-3-7,-1-2-7,0 1-7,0-1-8,0 1-8,-1-3-6,-1-3-2,0-5-4,-1-3-2,-1 0-2,0-1 1,0 1 1,0 2 0,1 2 2,0 5 1,2 5 2,0 5 2,1 2 0,0 0 0,0 1-1,0-1 0,1 2 1,2 2 3,2 4 4,2 3 4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2:17:18"/>
    </inkml:context>
    <inkml:brush xml:id="br0">
      <inkml:brushProperty name="width" value="0.04311" units="cm"/>
      <inkml:brushProperty name="height" value="0.04311" units="cm"/>
      <inkml:brushProperty name="color" value="#00BFF3"/>
    </inkml:brush>
  </inkml:definitions>
  <inkml:trace contextRef="#ctx0" brushRef="#br0">18147 50639 510,'0'-14'4,"2"1"9,0 2 9,2 2 9,0 6 8,2 8 7,0 9 6,1 10 8,0 5-1,-2 6-12,-2 5-9,-2 4-12,-2 6-6,0 4-6,-2 5-3,0 6-5,-2 0-4,-2 0-4,-2-1-2,-1-1-4,-1-4-4,2-6-6,2-8-4,3-6-5,-1-5-8,2-3-10,-1-3-12,0-3-11,0-6 0,2-7 10,0-8 9,2-8 10,0-9 9,2-9 6,0-11 7,2-9 7,0-4 3,0 4 3,-1 2 0,2 4 2,-2 3 4,1 5 4,0 5 7,0 5 5,-1 3 5,0 2 4,-2 3 5,0 1 4,0 1 1,4 2-3,2 1-5,4 0-3,1 1-3,1 1-6,1-2-4,1 2-5,1-1-3,-1 2-4,0 0-3,1 2-3,0 0-5,-1 2-6,1 0-7,0 2-6,-2-1-3,-1-1 2,-2 0 0,-2-1 3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2:17:18"/>
    </inkml:context>
    <inkml:brush xml:id="br0">
      <inkml:brushProperty name="width" value="0.04705" units="cm"/>
      <inkml:brushProperty name="height" value="0.04705" units="cm"/>
      <inkml:brushProperty name="color" value="#00BFF3"/>
    </inkml:brush>
  </inkml:definitions>
  <inkml:trace contextRef="#ctx0" brushRef="#br0">19312 50099 467,'0'-30'6,"0"5"12,0 3 13,0 5 12,0 4 4,2 6-2,1 6-3,0 6-2,0 5-4,1 5-5,0 5-6,0 6-5,-1 5-2,-1 8 1,0 8 1,-1 8 2,-2 4-2,-1 3-2,0 2-4,-1 1-3,-2 11-5,-2 17-6,-1 17-5,-3 19-6,1 2-9,2-7-10,4-9-11,3-9-11,0-8-1,-1-10 8,0-8 7,0-9 8,-2-8 1,0-8-3,0-8-4,0-8-4,0-7 0,2-4 7,0-4 5,2-6 5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2:17:19"/>
    </inkml:context>
    <inkml:brush xml:id="br0">
      <inkml:brushProperty name="width" value="0.03694" units="cm"/>
      <inkml:brushProperty name="height" value="0.03694" units="cm"/>
      <inkml:brushProperty name="color" value="#00BFF3"/>
    </inkml:brush>
  </inkml:definitions>
  <inkml:trace contextRef="#ctx0" brushRef="#br0">20659 51568 595,'-15'-28'5,"4"7"9,3 7 10,3 6 10,2 5 5,3-3 2,4 0 2,2-1 2,4-1-4,4 2-7,3 1-9,5 0-7,3 1-5,3 1-1,3-1-3,3 0-2,-1 0-7,-1 0-12,-1 0-13,-3 0-13,-2 2-5,-3 4 0,-3 4 2,-3 4 2,-3 1 3,-4 1 7,-5 0 6,-2 0 7,-4-1 0,-1 0-6,0 1-5,-1 0-6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2:17:19"/>
    </inkml:context>
    <inkml:brush xml:id="br0">
      <inkml:brushProperty name="width" value="0.03968" units="cm"/>
      <inkml:brushProperty name="height" value="0.03968" units="cm"/>
      <inkml:brushProperty name="color" value="#00BFF3"/>
    </inkml:brush>
  </inkml:definitions>
  <inkml:trace contextRef="#ctx0" brushRef="#br0">20610 52843 554,'-17'-2'7,"-1"0"15,-3-3 14,-1-2 15,3-1 5,9 0-2,8 1-3,10 0-3,6-1-7,7 2-8,5 1-10,7 0-8,2 1-9,2 1-4,1-1-4,0 0-6,-1 0-8,0 2-10,-3 0-11,-2 2-9,-3 0-3,-5 0 9,-5 0 7,-4 0 8,-5 0 0,1 2-8,-2 0-7,0 2-7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2:17:21"/>
    </inkml:context>
    <inkml:brush xml:id="br0">
      <inkml:brushProperty name="width" value="0.03933" units="cm"/>
      <inkml:brushProperty name="height" value="0.03933" units="cm"/>
      <inkml:brushProperty name="color" value="#00BFF3"/>
    </inkml:brush>
  </inkml:definitions>
  <inkml:trace contextRef="#ctx0" brushRef="#br0">25911 48962 559,'-13'-8'6,"8"0"11,7 0 13,6 1 11,3 1 2,-1 0-7,0 4-7,-2 1-7,4 0-3,8 0 0,7-2 1,8 0 0,4-1 0,1 2-1,-1 0-1,-1 2-2,-1 0-1,-4 2 1,-3 0-1,-5 2 0,-2 0-11,-3 2-18,-1 0-20,-2 1-20,-3 1-7,-3 3 6,-3 2 5,-2 2 5,-3-1 4,-1-2 1,0-1 2,-1-2 2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2:17:21"/>
    </inkml:context>
    <inkml:brush xml:id="br0">
      <inkml:brushProperty name="width" value="0.04211" units="cm"/>
      <inkml:brushProperty name="height" value="0.04211" units="cm"/>
      <inkml:brushProperty name="color" value="#00BFF3"/>
    </inkml:brush>
  </inkml:definitions>
  <inkml:trace contextRef="#ctx0" brushRef="#br0">25696 49559 522,'-22'-15'6,"6"4"14,5 3 11,6 3 14,1 2 3,2 3-5,0 4-7,2 2-5,0 5-4,0 6-3,0 5-4,0 7-2,-1 4-1,0 4-1,-2 4 0,0 4 0,-2 4-1,-2 6-2,-2 4-1,-1 5-2,-2 4-3,0 3-2,0 2-3,0 4-4,1-2-2,3-5-3,1-7-2,2-5-2,2-6-1,2-6 0,2-6 2,2-5 0,2-6 0,2-3 3,1-5 0,3-3 2,1-4 1,0-3 2,0-3 1,0-2 2,1-3 1,3-1-1,3 0 1,2-1 0,3-2-1,1-1-1,1 0-1,1-1-2,1-2-2,1 0-4,1-1-3,1-2-3,-1 1-6,-4 1-5,-2 0-7,-3 2-6,-3 0 0,-1 0 3,-2 0 4,-2 0 4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2:17:21"/>
    </inkml:context>
    <inkml:brush xml:id="br0">
      <inkml:brushProperty name="width" value="0.03843" units="cm"/>
      <inkml:brushProperty name="height" value="0.03843" units="cm"/>
      <inkml:brushProperty name="color" value="#00BFF3"/>
    </inkml:brush>
  </inkml:definitions>
  <inkml:trace contextRef="#ctx0" brushRef="#br0">25875 51709 572,'-21'-22'4,"5"6"7,4 5 8,6 6 8,4 1 6,4 0 3,4 0 5,4 0 4,6 0-1,7 0-8,8 0-6,9 1-8,2-2-3,2 2-2,-1-1 0,0 0-1,-2 0-5,-1 2-12,-2 0-10,-1 2-11,-4 0-9,-2 2-8,-3 0-9,-3 2-7,-4 0-3,-3 0 2,-4-1 4,-4 2 2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2:17:22"/>
    </inkml:context>
    <inkml:brush xml:id="br0">
      <inkml:brushProperty name="width" value="0.03899" units="cm"/>
      <inkml:brushProperty name="height" value="0.03899" units="cm"/>
      <inkml:brushProperty name="color" value="#00BFF3"/>
    </inkml:brush>
  </inkml:definitions>
  <inkml:trace contextRef="#ctx0" brushRef="#br0">28293 52398 564,'-7'-9'6,"1"-4"13,0-2 12,2-2 14,0-1-1,2 3-10,0 2-12,2 4-11,0 0-6,0-1-2,0-3 0,0-2-1,-1 0-2,0-1-2,-2 0-1,0 1-2,-1 0-1,0 2 1,0 3 1,1 1 0,-2 3 2,-2 4 4,-2 4 3,-1 4 5,-3 5 1,-1 9 0,-3 7 0,-1 9-1,-1 2-1,2 0 0,2-2-1,3 0-1,1-3 0,0-4 0,2-4 0,1-3-1,0-4 1,2-3-2,1-2 1,0-4-2,3-2-6,4-1-11,4 0-12,4-2-12,2-2-3,1-6 5,1-4 5,2-5 4,-1-2 5,1 0 4,0 2 3,-1 1 4,0 0 5,-2-2 7,-3 0 7,-1-1 7,-1 1 4,-2 1-1,-2 2 0,1 2 0,-1 3 5,2 5 9,0 2 9,1 5 10,2 3-3,0 4-12,1 2-14,2 3-13,-1 1-10,1-1-10,0-1-9,0 0-8,-1-2-7,1-1-7,0-1-6,0-1-7,-2-1-1,1-2 3,-2-2 3,0-2 2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2:13:40"/>
    </inkml:context>
    <inkml:brush xml:id="br0">
      <inkml:brushProperty name="width" value="0.04411" units="cm"/>
      <inkml:brushProperty name="height" value="0.04411" units="cm"/>
      <inkml:brushProperty name="color" value="#00BFF3"/>
    </inkml:brush>
  </inkml:definitions>
  <inkml:trace contextRef="#ctx0" brushRef="#br0">82434 10363 498,'10'-8'-39,"4"0"11,4 0 12,3 0 10,4 1 11,3 1 9,3 0 8,3 2 9,0 0-2,-3 2-14,0 0-14,-3 2-13,-3 0-7,-5 2-1,-4 0 1,-6 2-1,-5 1 3,-4 3 3,-6 4 4,-4 2 4,-6 2 3,-7 1 0,-7 1 1,-7 1 1,-2-1 0,2-2 0,2-4 1,2-3 0,2-2 0,3-2 1,3-2 1,3-2 1,3-1 3,2 2 3,4 0 4,3 2 3,1 0 5,2 3 4,1 2 4,0 2 4,2 2 4,1 3 0,0 3 2,2 4 1,-2 3 0,0 6-1,-3 6-1,-2 7-1,-1 3-3,-3 3-4,-2 4-5,-1 2-3,-2 3-5,0 5-3,1 3-5,-1 4-3,2 2-8,2-3-11,4-1-10,3-3-11,1-3-4,2-7 4,0-5 3,2-5 4,0-7-3,0-4-9,0-5-8,0-5-10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2:17:22"/>
    </inkml:context>
    <inkml:brush xml:id="br0">
      <inkml:brushProperty name="width" value="0.0385" units="cm"/>
      <inkml:brushProperty name="height" value="0.0385" units="cm"/>
      <inkml:brushProperty name="color" value="#00BFF3"/>
    </inkml:brush>
  </inkml:definitions>
  <inkml:trace contextRef="#ctx0" brushRef="#br0">29933 51966 571,'-6'-7'35,"4"2"1,4 2-1,4 2 0,3 1-4,3 0-10,4 0-8,2 0-10,0 0-6,-1 0-3,-2 0-2,-2 0-3,-3 0-1,1 0 0,-3 0 1,1 0 0,-2 1 3,-1 2 6,0 2 5,-2 2 5,-1 1 4,0 3 2,-2 2 3,0 2 1,-1 0 3,0 1 0,0 0 2,0-1 2,-1 2-1,0 1-2,-2 3-1,0 1-2,0 0-3,0-1-2,2-3-4,0-1-2,1-2-3,0-1-3,0-1-1,0 0-4,2-2-6,2-1-11,4 0-12,2-2-12,2-1-2,-1-2 9,1-3 8,0 0 7,0-4 4,0 0-2,-1-3-1,1-2-2,-3 0-2,-6 2-5,-6 2-3,-6 2-4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2:17:23"/>
    </inkml:context>
    <inkml:brush xml:id="br0">
      <inkml:brushProperty name="width" value="0.04159" units="cm"/>
      <inkml:brushProperty name="height" value="0.04159" units="cm"/>
      <inkml:brushProperty name="color" value="#00BFF3"/>
    </inkml:brush>
  </inkml:definitions>
  <inkml:trace contextRef="#ctx0" brushRef="#br0">29772 52889 528,'-19'-5'37,"7"6"10,8 6 10,8 6 10,3 3 0,0 3-14,-2 1-12,0 3-14,-2 0-8,-1-1-4,0-1-5,-2-2-4,0 0-2,0-1-1,0-1-1,0 0 1,2-2-1,4-1 1,4-1 0,4-1 1,2-2-2,3-2-7,2-4-5,1-2-6,2-2-5,1 0-6,0 0-5,2 0-6,0 0-5,-1 0-3,-1 0-2,-1 0-4,-3 0 1,-3 2 6,-4 0 6,-4 2 5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2:17:23"/>
    </inkml:context>
    <inkml:brush xml:id="br0">
      <inkml:brushProperty name="width" value="0.04601" units="cm"/>
      <inkml:brushProperty name="height" value="0.04601" units="cm"/>
      <inkml:brushProperty name="color" value="#00BFF3"/>
    </inkml:brush>
  </inkml:definitions>
  <inkml:trace contextRef="#ctx0" brushRef="#br0">32233 52777 478,'-6'-7'87,"4"2"-13,4 2-12,4 2-13,4 0-8,5-1-6,5-3-4,5-2-5,4 0-4,3 0-3,3 2-4,3 1-3,2 1-2,2-1-2,2 0-1,1 0-3,0 0 0,-2 2 1,-3 0 0,-3 2 1,-3 0-12,-2 2-23,-2 0-24,-1 2-22,-5 0-9,-5 2 7,-6-1 7,-6 2 6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2:17:24"/>
    </inkml:context>
    <inkml:brush xml:id="br0">
      <inkml:brushProperty name="width" value="0.03132" units="cm"/>
      <inkml:brushProperty name="height" value="0.03132" units="cm"/>
      <inkml:brushProperty name="color" value="#00BFF3"/>
    </inkml:brush>
  </inkml:definitions>
  <inkml:trace contextRef="#ctx0" brushRef="#br0">37324 49597 702,'-11'-14'4,"10"2"8,10 4 7,10 3 8,3 1 3,-3 2-3,-3 0-3,-3 2-2,3 0-1,9 0 1,8 0 1,10 0 2,3 0-4,-2 0-7,-2 0-8,-2 0-6,-3 0-7,-4 2-7,-4 0-6,-3 2-5,-5 1-4,-5 3 0,-5 4 0,-4 2 0,-6 3-1,-6 3-1,-6 2-2,-6 4-1,-1-1 2,1-5 4,2-5 4,3-4 4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2:17:24"/>
    </inkml:context>
    <inkml:brush xml:id="br0">
      <inkml:brushProperty name="width" value="0.04927" units="cm"/>
      <inkml:brushProperty name="height" value="0.04927" units="cm"/>
      <inkml:brushProperty name="color" value="#00BFF3"/>
    </inkml:brush>
  </inkml:definitions>
  <inkml:trace contextRef="#ctx0" brushRef="#br0">37803 50450 446,'-15'0'1,"0"0"1,2 0 3,1 0 1,1 0 4,0 2 5,2 0 7,1 2 6,2 1 2,1 3 0,2 4-2,2 2-2,1 4 1,-2 5 2,-1 5 1,0 5 1,-1 4 0,0 2-1,0 3-1,1 3-2,-2 4-2,0 2-3,-2 4-4,0 2-3,-1 0-2,0-2-3,1-4-3,-1-2-2,1-4-3,2-3-4,2-3-3,2-2-3,2-4-3,2-3 1,2-5-2,2-3 1,1-5-2,3-3 0,2-4-1,2-4-2,1-3 1,3-2 1,1-2 0,2-2 1,3-2 0,1-2-3,3-2-1,1-1-4,0-2-1,-3 0-3,-4 0-3,-2 1-3,-2-2-1,-1 0 1,-1-1-1,0-1-1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2:17:24"/>
    </inkml:context>
    <inkml:brush xml:id="br0">
      <inkml:brushProperty name="width" value="0.0383" units="cm"/>
      <inkml:brushProperty name="height" value="0.0383" units="cm"/>
      <inkml:brushProperty name="color" value="#00BFF3"/>
    </inkml:brush>
  </inkml:definitions>
  <inkml:trace contextRef="#ctx0" brushRef="#br0">37950 51846 574,'-22'-8'6,"5"2"12,3 1 13,4 1 11,4 0 7,6 1-2,4-1-2,6 0 0,4 0-5,5 2-5,5 0-6,5 2-6,4 0-9,2 0-13,3 0-11,4 0-12,1 0-9,1 0-7,-1 0-7,-1 0-6,-3 0-3,-8 2 1,-7 0 0,-8 2 1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2:17:25"/>
    </inkml:context>
    <inkml:brush xml:id="br0">
      <inkml:brushProperty name="width" value="0.0451" units="cm"/>
      <inkml:brushProperty name="height" value="0.0451" units="cm"/>
      <inkml:brushProperty name="color" value="#00BFF3"/>
    </inkml:brush>
  </inkml:definitions>
  <inkml:trace contextRef="#ctx0" brushRef="#br0">39594 52184 487,'-14'-14'3,"2"3"7,4 2 5,3 4 7,2-1 2,2-2-3,2-3-1,2-3-2,1-2-4,0-1-7,0-1-6,0-1-6,-1 0-2,-1 3 2,0 1 4,-1 3 2,-4 1 4,-2 4 4,-5 2 4,-4 4 3,-2 4 4,-1 7 1,-2 8 1,1 6 1,-3 5 2,0 2-1,-1 3 0,-1 4 1,2 0-1,0-1-2,2-3-2,3-2-1,1-2-2,2-1-3,2-3-1,3-2-3,1-2-4,2-3-4,2-3-3,2-2-6,4-5-6,6-3-9,5-4-10,7-4-9,4-5-3,3-7 3,3-7 5,2-7 3,0-4 4,-2 2 0,-3-1 3,-3-1 1,-3 2 3,-2 3 5,-4 3 5,-3 3 6,-3 8 12,-2 11 23,-4 11 21,-2 13 21,-2 4 4,1-1-14,2-3-15,0-1-15,3 0-14,3 3-14,5 3-14,4 2-14,-1 0-10,-1-5-7,-4-5-7,-3-5-7,0-3-3,0-2 4,1-2 2,2-2 2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2:17:25"/>
    </inkml:context>
    <inkml:brush xml:id="br0">
      <inkml:brushProperty name="width" value="0.02936" units="cm"/>
      <inkml:brushProperty name="height" value="0.02936" units="cm"/>
      <inkml:brushProperty name="color" value="#00BFF3"/>
    </inkml:brush>
  </inkml:definitions>
  <inkml:trace contextRef="#ctx0" brushRef="#br0">42000 50661 749,'0'-15'1,"2"4"1,0 3 1,2 3 2,0 3 8,2 5 16,0 6 15,1 4 15,1 3-4,-2-1-23,-1 1-24,0 0-24,-1-2-14,1 2-4,1 0-4,1-1-3,2-1-2,0-4 1,1-5 3,2-2 1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2:17:26"/>
    </inkml:context>
    <inkml:brush xml:id="br0">
      <inkml:brushProperty name="width" value="0.05087" units="cm"/>
      <inkml:brushProperty name="height" value="0.05087" units="cm"/>
      <inkml:brushProperty name="color" value="#00BFF3"/>
    </inkml:brush>
  </inkml:definitions>
  <inkml:trace contextRef="#ctx0" brushRef="#br0">41645 50711 432,'8'-7'0,"-1"1"0,1 0 0,0 2 0,-2 0 9,-2 0 19,-4 0 19,-2 0 18,-4 3 1,-2 6-13,-3 6-16,-3 6-15,-3 4-8,-7 2-5,-4 4-5,-4 3-3,-4 2-3,1-1 0,0 0-1,0 1-1,0-2 0,3-2-1,2-2-1,1-2-2,4-2 1,5-4 1,5-5 0,5-3 2,6-3-3,10-2-5,8-2-6,9-2-6,7-5 0,5-6 3,4-7 3,6-7 3,0-3 4,-4 3 1,-4 2 3,-3 2 2,-6 2 1,-4 2-1,-5 4-2,-4 3 0,-6 3 5,-3 4 10,-5 4 11,-2 4 9,-5 4 3,-3 4-7,-5 3-6,-4 5-7,0 0-4,1 0-2,2-1-3,3-1-1,-1 0-2,-2 3-1,-1 1-1,-3 3 0,0-1-1,1-1 1,1-3 0,1-1 0,0-2 0,0-1-2,1-1-3,-1 0-1,0-2-1,2-1 2,1-1 1,1-1 0,1 0 2,0 0 0,2-1 1,1 1-1,2-2 4,6-2 4,4-4 5,6-2 6,2-3-1,1-2-2,1-2-4,1-2-3,4-3-3,7-3-4,7-5-4,7-3-3,1-3-3,-2 1-3,-3-1-2,-3 1-2,-4-2-1,-3 0-1,-6-1 0,-2 0 1,-4 0 0,-3 2 2,-2 4 3,-4 4 3,-2 1 2,-2 2 5,-2 2 5,-2 2 3,-1 3 6,-2 1 6,0 2 5,-1 2 7,-2 2 3,0 3 2,-2 4 1,1 2 2,-2 2-2,3 0-3,-1-1-3,2 1-3,1 0-4,1 0-2,0-1-4,2 1-3,0 1-4,0 0-6,0 1-6,0 1-7,0 0-7,0-1-10,0 0-10,0-2-10,1-3 0,1-6 7,0-6 9,2-6 8,1-4 7,1-2 3,3-1 4,2-3 5,1 0 4,0-1 4,0 0 6,0 1 4,-1 1 8,1 5 8,0 3 9,0 4 9,-2 5 1,0 6-9,0 5-6,-1 7-9,-3 3-4,-1 1-1,-2 1-2,-1 2-2,-4-1-2,-2 2-2,-3 1-4,-3 1-4,-1 0-2,-1-3-3,0-1-4,1-3-2,-2 0-2,0 0 2,-1-1 1,-1 1 1,0-2-1,1-3-3,1-3-4,1-2-4,0-3 0,0-1 0,1-1 1,-1 0 1,0-2 0,2-2 0,1-2 0,1-2 0,1-3 0,0-6 1,2-4 0,1-5 1,0-3 2,0-1 2,0-1 2,0-1 3,0 1 4,-1 3 4,-2 3 4,0 3 5,-1 2 4,1 1 5,-1 1 4,0 0 5,1 2 2,1 3 1,0 1 2,2 2 1,0 2 1,0 2-1,1 2 1,-1 2-1,1 2-2,2 2-4,2 1-5,2 3-5,1 2-2,2 2-2,0 1-1,2 3-1,2 0-1,5 1 1,5 0 1,6-1 1,4 2-1,6 1-1,7 3-2,5 1-1,4 3-4,3 1-10,4 2-8,2 3-8,5 2-7,7 5-6,6 5-7,8 6-5,0-3 1,-7-8 5,-7-9 7,-7-9 7,-6-6-2,-8-3-8,-6-3-10,-7-2-8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2:20:09"/>
    </inkml:context>
    <inkml:brush xml:id="br0">
      <inkml:brushProperty name="width" value="0.04522" units="cm"/>
      <inkml:brushProperty name="height" value="0.04522" units="cm"/>
      <inkml:brushProperty name="color" value="#00BFF3"/>
    </inkml:brush>
  </inkml:definitions>
  <inkml:trace contextRef="#ctx0" brushRef="#br0">33151 18105 486,'14'-39'40,"-2"17"4,-4 17 6,-3 16 4,-2 9-1,-4-1-7,-2 1-8,-3 0-8,-4 3-5,-2 6-1,-3 8-2,-3 6-1,-1 4-3,1 2-3,1 0-3,1 2-3,1-1-3,1-2-1,1-2-3,1-3-3,1-2-1,2-4-3,2-3-2,2-5-2,4-9-13,6-16-23,6-16-23,6-16-23,0-5-2,-3 4 19,-4 3 19,-4 5 19,-2 1 11,1 1 3,2 0 3,0-1 3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2:13:40"/>
    </inkml:context>
    <inkml:brush xml:id="br0">
      <inkml:brushProperty name="width" value="0.03232" units="cm"/>
      <inkml:brushProperty name="height" value="0.03232" units="cm"/>
      <inkml:brushProperty name="color" value="#00BFF3"/>
    </inkml:brush>
  </inkml:definitions>
  <inkml:trace contextRef="#ctx0" brushRef="#br0">82500 12168 680,'9'-8'-2,"1"-3"-5,3-1-4,2-3-5,3-1 0,5-1 4,5-1 4,4-1 4,4 0 8,2 0 12,3 2 11,1 1 12,-1 3 4,-2 3-3,-3 4-3,-4 4-3,-3 3-5,-3 2-6,-5 2-7,-3 2-6,-4 2-5,-4 5 0,-5 4-2,-2 3 0,-7 4-2,-6 1 1,-7 2 0,-7 3 0,-5-1-2,-3-1-5,-2 0-4,-4-1-5,-1-3-5,2-5-5,0-5-5,1-4-4,2-6-4,1-2 1,4-6-2,1-2 1,2-5 1,5-4 7,3-4 6,4-3 6,5-2 4,4 1 2,6 1 4,4 1 3,4 3 3,2 4 3,2 3 3,1 4 3,4 3 2,4 0-1,3 2-1,4 0 0,1 3 8,0 4 17,-1 4 17,-1 4 17,-1 0 3,-1 4-10,-1 0-12,-1 1-10,-1 0-12,-3 1-11,-2 0-12,-1-1-11,-2-1-12,-1-3-12,-1-2-13,0-4-12,-2-2-4,-1-2 7,0-3 6,-2 0 6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2:20:09"/>
    </inkml:context>
    <inkml:brush xml:id="br0">
      <inkml:brushProperty name="width" value="0.05058" units="cm"/>
      <inkml:brushProperty name="height" value="0.05058" units="cm"/>
      <inkml:brushProperty name="color" value="#00BFF3"/>
    </inkml:brush>
  </inkml:definitions>
  <inkml:trace contextRef="#ctx0" brushRef="#br0">33550 17844 434,'1'-23'0,"2"3"-1,2 1-1,2 2 0,1 2 4,-1 1 7,1 1 9,0 1 7,0 1 5,2 5-1,0 1-1,1 4 0,0 1 0,0 2-1,-2 0 0,-1 1 0,0 3-1,0 5 0,0 5-2,0 6-1,-1 2-1,-1 1 1,0 1-1,-2 1 0,0 1-1,0 2-3,0 2-3,0 3-2,0-1-3,2 0-2,0-1-1,1-2-2,1-1-2,0-1 0,0-3-2,0-1 0,1-4-4,1-5-5,3-5-5,2-4-4,0-7-2,-2-8 3,0-8 4,0-7 3,-1-8 3,1-5 1,1-6 2,1-5 2,2-5 0,2 0-1,1-1-1,3-2 0,0 2-1,-1 0 1,-1 4 1,-1 2 0,-2 2-2,-1 4-6,-2 3-6,-2 5-5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2:20:10"/>
    </inkml:context>
    <inkml:brush xml:id="br0">
      <inkml:brushProperty name="width" value="0.04208" units="cm"/>
      <inkml:brushProperty name="height" value="0.04208" units="cm"/>
      <inkml:brushProperty name="color" value="#00BFF3"/>
    </inkml:brush>
  </inkml:definitions>
  <inkml:trace contextRef="#ctx0" brushRef="#br0">35659 18755 522,'23'-14'73,"-1"3"-9,-1 2-9,0 4-10,-3 2-8,1 2-6,-2 2-7,-2 2-6,0 2-5,-3 2-1,-1 1-1,-2 3-2,-2 2-1,0 0 2,-2 1 0,0 1 2,-3 2-5,-4 1-10,-4 3-9,-4 1-9,-4 2-6,-1-1 1,-5 0-1,-1 0-1,-2 0 2,-1-1 3,1-1 1,-1 0 4,2-3 1,1-1 4,3-3 1,1-1 3,7-3 11,12-2 20,12-4 20,11-2 20,5-3 4,-3-1-13,-3 0-13,-3-1-13,1 0-19,4 2-25,6 2-27,5 2-25,-1 0-11,-8-1 5,-6 0 6,-6-1 5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2:20:10"/>
    </inkml:context>
    <inkml:brush xml:id="br0">
      <inkml:brushProperty name="width" value="0.04103" units="cm"/>
      <inkml:brushProperty name="height" value="0.04103" units="cm"/>
      <inkml:brushProperty name="color" value="#00BFF3"/>
    </inkml:brush>
  </inkml:definitions>
  <inkml:trace contextRef="#ctx0" brushRef="#br0">37640 18311 536,'5'-16'10,"-5"14"22,-4 15 20,-5 15 21,-3 7 4,-2-1-14,0-1-14,-1-2-14,1 0-9,0-1-6,1-2-5,0 0-6,3-1-7,3-1-8,2-1-9,4-1-9,2-2-6,2-3-5,2-3-5,2-3-5,2-3-2,5-4 3,4-4 1,2-4 1,2-3 3,-3 0 3,-3-1 3,-2-2 3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2:20:11"/>
    </inkml:context>
    <inkml:brush xml:id="br0">
      <inkml:brushProperty name="width" value="0.05228" units="cm"/>
      <inkml:brushProperty name="height" value="0.05228" units="cm"/>
      <inkml:brushProperty name="color" value="#00BFF3"/>
    </inkml:brush>
  </inkml:definitions>
  <inkml:trace contextRef="#ctx0" brushRef="#br0">38245 18426 420,'-2'-14'3,"0"3"4,-3 3 6,-2 2 4,-1 2 4,-2 0 3,0 0 3,-1 1 3,0 1 3,0 5 4,2 6 5,2 4 3,0 2-3,2-1-9,2-1-10,2 0-10,2-2-12,4-1-15,2 0-14,3-2-16,1-2-4,-1-2 5,-1-4 4,0-2 5,-3 1 17,-1 6 28,-2 5 28,-2 7 29,-1 3 6,0 1-14,0 1-14,0 2-14,0 2-8,0 5-2,0 7-3,0 7-1,0 0-5,0 0-5,0-3-7,0-2-4,-1 0-5,-4 4-1,-2 3-1,-3 2-2,-2 0-1,0-5 0,1-3-1,0-3 0,0-5-2,0-2 0,2-3-3,1-3-1,0-3 0,0-5 1,0-3 2,0-4 0,-1-6 3,-3-8 1,-4-8 2,-1-7 2,-1-8 1,4-5 1,4-7 1,5-4 1,3-6 0,5 0 0,6-3 0,4-1 0,4-1 1,1 4 2,3 2 1,1 4 2,2 1 0,1 1-5,1 2-4,0 0-3,1 3-5,-1 4-6,-1 4-4,-1 4-6,-3 3-2,-3 5 1,-4 3 1,-4 4 1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2:20:11"/>
    </inkml:context>
    <inkml:brush xml:id="br0">
      <inkml:brushProperty name="width" value="0.04334" units="cm"/>
      <inkml:brushProperty name="height" value="0.04334" units="cm"/>
      <inkml:brushProperty name="color" value="#00BFF3"/>
    </inkml:brush>
  </inkml:definitions>
  <inkml:trace contextRef="#ctx0" brushRef="#br0">39438 18000 507,'28'9'114,"-6"3"-17,-6 4-18,-5 2-18,-4 2-13,0 3-10,-2 1-10,0 3-10,-3 1-9,-4 2-8,-4 2-9,-4 2-8,-5 6-7,-5 10-6,-6 10-5,-6 10-7,-2-1 1,5-12 5,3-10 6,6-10 6,1-8-3,0-5-9,2-5-10,1-4-9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2:20:11"/>
    </inkml:context>
    <inkml:brush xml:id="br0">
      <inkml:brushProperty name="width" value="0.04057" units="cm"/>
      <inkml:brushProperty name="height" value="0.04057" units="cm"/>
      <inkml:brushProperty name="color" value="#00BFF3"/>
    </inkml:brush>
  </inkml:definitions>
  <inkml:trace contextRef="#ctx0" brushRef="#br0">41111 18780 542,'-16'0'82,"14"0"-6,15 0-6,15 0-5,9-1-10,1-1-10,1 0-12,3 0-12,0-2-11,-3 0-10,-4 0-10,-2 1-11,-4-1-8,-4 2-9,-3 0-8,-4 2-7,-4 0-4,-1 0 0,-2 0 1,-2 0 0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2:20:11"/>
    </inkml:context>
    <inkml:brush xml:id="br0">
      <inkml:brushProperty name="width" value="0.05419" units="cm"/>
      <inkml:brushProperty name="height" value="0.05419" units="cm"/>
      <inkml:brushProperty name="color" value="#00BFF3"/>
    </inkml:brush>
  </inkml:definitions>
  <inkml:trace contextRef="#ctx0" brushRef="#br0">41757 17863 405,'-34'-15'7,"8"4"13,8 3 13,10 3 14,4 4 10,0 7 7,0 7 6,1 8 8,0 4-4,0 6-17,2 5-16,1 5-16,0 4-11,0 6-7,0 4-7,0 4-5,-1 1-10,-1-4-11,0-6-11,-1-4-11,-1-5-11,0-4-9,0-4-8,0-3-10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2:20:14"/>
    </inkml:context>
    <inkml:brush xml:id="br0">
      <inkml:brushProperty name="width" value="0.04425" units="cm"/>
      <inkml:brushProperty name="height" value="0.04425" units="cm"/>
      <inkml:brushProperty name="color" value="#00BFF3"/>
    </inkml:brush>
  </inkml:definitions>
  <inkml:trace contextRef="#ctx0" brushRef="#br0">44120 17627 497,'16'-6'91,"3"2"-14,2 4-14,1 3-14,-1 1-10,-2 1-6,-2 1-6,-4 2-5,-2 1-6,-3 1-5,-1 3-5,-2 2-5,-3 2-3,-6 1-1,-4 3-2,-5 1 0,-5 2-5,-6-1-4,-3 1-7,-5-1-5,-2-1-2,3-3 3,3-3 2,3-2 2,4-3 5,1-3 7,4-1 8,3-2 7,6 0 6,8 0 9,10 1 6,8 2 7,5-1 2,2-1-4,2 0-4,3-2-4,-1 1-5,-3 2-3,-3 2-6,-4 2-3,-3 2-4,-3 2-1,-4 4-3,-4 3-1,-6 4-1,-6 5 0,-7 4 1,-7 6-1,-3 1 1,-3-4-1,0-2-1,0-3 0,-1-4-1,1-3-1,1-5-2,2-3-1,1-7-6,6-10-11,5-10-8,5-10-11,4-5-4,5-1 2,6-1 1,4 0 3,3-1 1,0 1 2,-1 1 2,0 1 1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2:20:14"/>
    </inkml:context>
    <inkml:brush xml:id="br0">
      <inkml:brushProperty name="width" value="0.05413" units="cm"/>
      <inkml:brushProperty name="height" value="0.05413" units="cm"/>
      <inkml:brushProperty name="color" value="#00BFF3"/>
    </inkml:brush>
  </inkml:definitions>
  <inkml:trace contextRef="#ctx0" brushRef="#br0">45612 17990 406,'14'-5'145,"-3"8"-30,-3 6-31,-2 7-30,-3 5-18,-1 1-4,0 2-4,-1 3-5,-3 2-4,-2 3-2,-4 2-2,-2 4-3,-2 2-3,1 1-5,0 3-4,-1 2-3,1 0-8,1-4-8,0-2-11,2-3-8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2:20:15"/>
    </inkml:context>
    <inkml:brush xml:id="br0">
      <inkml:brushProperty name="width" value="0.04122" units="cm"/>
      <inkml:brushProperty name="height" value="0.04122" units="cm"/>
      <inkml:brushProperty name="color" value="#00BFF3"/>
    </inkml:brush>
  </inkml:definitions>
  <inkml:trace contextRef="#ctx0" brushRef="#br0">45850 18543 533,'0'-15'6,"2"2"12,0 3 13,2 2 11,2 0 8,5 0 4,5 0 2,6 1 3,0 0-4,2 2-13,-1 2-13,1 2-13,-2 1-9,-3 0-6,-4 0-5,-1 0-6,-3 0-2,1 0 1,0 0 2,0 0 2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2:13:41"/>
    </inkml:context>
    <inkml:brush xml:id="br0">
      <inkml:brushProperty name="width" value="0.04075" units="cm"/>
      <inkml:brushProperty name="height" value="0.04075" units="cm"/>
      <inkml:brushProperty name="color" value="#00BFF3"/>
    </inkml:brush>
  </inkml:definitions>
  <inkml:trace contextRef="#ctx0" brushRef="#br0">83722 9440 539,'44'-28'-22,"-8"7"13,-6 7 16,-7 7 14,-4 4 4,-2 3-7,-3 4-8,-1 2-7,-4 5-8,-4 6-7,-6 5-7,-4 7-8,-6 2 0,-7 2 3,-8 1 5,-5 1 5,-8 1 3,-5 0 2,-6 2 3,-5 1 3,2-4 1,8-8 0,11-7 1,10-8 0,5-5 1,4-1 1,3 0 2,3-2 0,7-2 5,12-2 7,11-3 7,12-4 8,8-2-1,1-1-7,2-3-7,1-2-7,0 1-5,-6 1-2,-4 2-2,-5 2-2,-5 3-1,-5 1 0,-5 2-2,-4 2 0,-6 2 8,-2 3 17,-6 4 17,-2 2 18,-6 6 4,-6 9-7,-6 9-8,-5 8-7,-6 7-5,-6 6-4,-7 4-4,-4 5-3,-5 5-3,-5 7-3,-4 5-3,-3 6-3,-2 4-4,2 1-8,3 0-6,1 2-6,4-6-7,9-9-5,5-9-5,8-11-6,5-7-3,5-6-3,5-6-3,5-5-2,3-7 4,4-5 8,3-7 9,3-5 9,1-4 4,0 0 0,0-2-1,0 0-1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2:20:15"/>
    </inkml:context>
    <inkml:brush xml:id="br0">
      <inkml:brushProperty name="width" value="0.07187" units="cm"/>
      <inkml:brushProperty name="height" value="0.07187" units="cm"/>
      <inkml:brushProperty name="color" value="#00BFF3"/>
    </inkml:brush>
  </inkml:definitions>
  <inkml:trace contextRef="#ctx0" brushRef="#br0">46686 16814 306,'-8'-36'29,"2"8"5,1 6 2,0 7 3,2 9 6,0 14 6,2 12 7,0 12 7,0 9-3,-2 2-12,-2 4-12,-1 3-12,-3 2-6,0 5 0,-2 4 2,0 3 0,0 6-1,0 7-3,-1 7-3,0 7-3,1 3-4,1-2-5,0 2-7,2 0-5,1-2-14,0-3-19,2-6-21,1-2-20,0-10-2,2-13 15,0-14 15,2-13 16,-1-9 6,0 0-4,-2-1-4,0 0-4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2:20:15"/>
    </inkml:context>
    <inkml:brush xml:id="br0">
      <inkml:brushProperty name="width" value="0.04428" units="cm"/>
      <inkml:brushProperty name="height" value="0.04428" units="cm"/>
      <inkml:brushProperty name="color" value="#00BFF3"/>
    </inkml:brush>
  </inkml:definitions>
  <inkml:trace contextRef="#ctx0" brushRef="#br0">47331 18666 496,'29'-7'24,"-5"2"-7,-5 2-8,-4 2-6,-4 2 3,1 4 15,0 2 15,0 4 15,-2 1 1,-2 3-10,-1 1-11,-2 3-11,-4 1-5,-6 4-1,-6 3 0,-4 3-1,-6 1-2,0-1-5,-1-1-4,-1-1-5,1-4-1,3-2 2,3-5 2,3-3 2,5-4 4,8-2 5,8-4 7,8-2 5,5-4 2,5 0-7,3-3-4,4-2-5,2 0-11,-2 2-13,0 2-14,-2 2-15,-2 2-11,-5 0-9,-5 2-9,-4 0-9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2:20:16"/>
    </inkml:context>
    <inkml:brush xml:id="br0">
      <inkml:brushProperty name="width" value="0.04805" units="cm"/>
      <inkml:brushProperty name="height" value="0.04805" units="cm"/>
      <inkml:brushProperty name="color" value="#00BFF3"/>
    </inkml:brush>
  </inkml:definitions>
  <inkml:trace contextRef="#ctx0" brushRef="#br0">49606 18300 457,'-29'38'139,"5"-2"-28,5-2-28,6-1-27,1-1-16,0 0-7,0 2-4,1 1-6,0-1-7,4 1-6,2 1-8,4-1-6,1-2-6,2-3-5,0-5-5,2-3-4,1-6-5,1-3-8,3-6-6,2-4-6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2:20:16"/>
    </inkml:context>
    <inkml:brush xml:id="br0">
      <inkml:brushProperty name="width" value="0.05343" units="cm"/>
      <inkml:brushProperty name="height" value="0.05343" units="cm"/>
      <inkml:brushProperty name="color" value="#00BFF3"/>
    </inkml:brush>
  </inkml:definitions>
  <inkml:trace contextRef="#ctx0" brushRef="#br0">50039 18731 411,'-8'-13'49,"0"3"-4,0 4-4,0 4-4,0 3-4,1 2-5,-1 2-4,0 2-5,1 1-3,-1 3 0,0 2-2,1 2 0,0 0-2,2-1-6,2-1-4,2 0-5,3-2-6,4-1-8,3-1-9,5 0-7,0-3-5,-1-3 3,-3-2 0,-1-3 3,-1-3 3,-2 0 7,-1-2 6,0 0 7,-2 3 16,-1 8 24,0 8 25,-1 7 24,-1 5 5,0 2-15,0 3-16,0 1-14,-1 2-11,-1 1-5,0 1-6,-1 0-4,-2 2-5,-2-1-2,-2 0-3,-2 0-3,0-2 0,1-2 0,1-3 1,1-3 0,0-3-1,-2-3 0,0-3-3,-1-2-1,-2-4-5,0-1-10,-1-2-8,-1-2-10,-1-2-2,1-2 4,0-2 4,-1-2 4,2-3 3,3-4 3,2-4 3,4-3 3,2-4 2,2-1 1,2-3 1,2-1 1,1 1 2,2 5 1,0 5 2,2 5 1,2-2 0,5-7-4,4-9-4,6-7-2,2-3-4,-1 2-4,-1 1-3,-1 3-4,-4 4 0,-4 5 5,-4 6 5,-6 7 5,-2 2 1,0 0-3,0 0-2,0 0-3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2:20:17"/>
    </inkml:context>
    <inkml:brush xml:id="br0">
      <inkml:brushProperty name="width" value="0.05109" units="cm"/>
      <inkml:brushProperty name="height" value="0.05109" units="cm"/>
      <inkml:brushProperty name="color" value="#00BFF3"/>
    </inkml:brush>
  </inkml:definitions>
  <inkml:trace contextRef="#ctx0" brushRef="#br0">51031 18450 430,'23'1'8,"-2"4"14,0 2 15,0 4 16,-2 1 5,-1 1-2,-1 1-3,-1 1-2,-2 2-4,-3 3-4,-3 4-6,-2 2-5,-3 1-5,-2 3-6,-2 2-7,-2 3-5,-4 2-8,-4 2-6,-5 4-8,-4 2-7,-4 0-4,1-7-2,-1-3-1,1-5-2,1-4-8,1-5-17,3-3-16,1-4-16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2:20:17"/>
    </inkml:context>
    <inkml:brush xml:id="br0">
      <inkml:brushProperty name="width" value="0.04049" units="cm"/>
      <inkml:brushProperty name="height" value="0.04049" units="cm"/>
      <inkml:brushProperty name="color" value="#00BFF3"/>
    </inkml:brush>
  </inkml:definitions>
  <inkml:trace contextRef="#ctx0" brushRef="#br0">53150 18763 543,'10'-7'10,"5"3"21,5 1 20,6 2 21,2 0 4,2 0-11,2-2-11,3 0-12,1-1-11,-1 3-13,3-1-11,1 2-13,-3 0-8,-6 0-5,-5 0-5,-6 0-4,-5-1-9,-1 0-15,-2-2-14,-2 0-14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2:20:18"/>
    </inkml:context>
    <inkml:brush xml:id="br0">
      <inkml:brushProperty name="width" value="0.04058" units="cm"/>
      <inkml:brushProperty name="height" value="0.04058" units="cm"/>
      <inkml:brushProperty name="color" value="#00BFF3"/>
    </inkml:brush>
  </inkml:definitions>
  <inkml:trace contextRef="#ctx0" brushRef="#br0">54600 18047 542,'3'-21'76,"6"7"-5,5 5-5,7 6-6,2 4-8,-2 4-11,0 2-10,-1 3-10,0 2-7,0 0-3,-1-1-2,1 1-4,-3-1-4,-2 0-10,-2-3-7,-4 0-8,-2 1-8,-2 0-6,-3 1-6,0 2-7,-3-1-3,-1-1 1,0-1-1,-1 0 0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2:20:18"/>
    </inkml:context>
    <inkml:brush xml:id="br0">
      <inkml:brushProperty name="width" value="0.04113" units="cm"/>
      <inkml:brushProperty name="height" value="0.04113" units="cm"/>
      <inkml:brushProperty name="color" value="#00BFF3"/>
    </inkml:brush>
  </inkml:definitions>
  <inkml:trace contextRef="#ctx0" brushRef="#br0">53208 19596 534,'-15'-1'6,"0"0"10,2-2 11,1 0 11,4-1 5,6 0-1,7 0-1,8 1 0,6-1-1,9 1-1,7-1-1,8 0-2,4 0-6,-2 2-10,-1 0-12,0 2-10,-3 0-9,-2 0-7,-3 0-8,-4 0-7,-3 0-7,-5 0-5,-5 0-5,-4 0-6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2:20:18"/>
    </inkml:context>
    <inkml:brush xml:id="br0">
      <inkml:brushProperty name="width" value="0.03894" units="cm"/>
      <inkml:brushProperty name="height" value="0.03894" units="cm"/>
      <inkml:brushProperty name="color" value="#00BFF3"/>
    </inkml:brush>
  </inkml:definitions>
  <inkml:trace contextRef="#ctx0" brushRef="#br0">53134 19981 564,'-15'-1'0,"2"-2"0,3-2 0,1-1 0,3-1 12,6 2 24,4 2 24,6 2 23,4 3 3,5 6-20,5 4-19,5 5-20,2 2-14,0 0-8,0 1-8,0 0-8,-2-3-3,-7-2 3,-5-3 2,-6-2 4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2:20:19"/>
    </inkml:context>
    <inkml:brush xml:id="br0">
      <inkml:brushProperty name="width" value="0.04349" units="cm"/>
      <inkml:brushProperty name="height" value="0.04349" units="cm"/>
      <inkml:brushProperty name="color" value="#00BFF3"/>
    </inkml:brush>
  </inkml:definitions>
  <inkml:trace contextRef="#ctx0" brushRef="#br0">56335 18266 505,'8'-7'56,"2"2"-5,0 2-4,1 2-5,3 1-3,2 2 0,3 0 0,2 2 0,2 1-4,1 1-6,-1 3-5,1 2-7,-3 1-4,-3 2-2,-4 0-4,-4 1-2,-6 3-4,-6 5-4,-8 4-4,-6 6-6,-6 3-5,-7 2-8,-5 3-7,-6 1-8,-1-2-2,2-4 4,4-6 5,2-4 4,3-4 7,3-5 8,3-3 8,3-4 9,3-3 7,3-1 4,2 0 4,4-2 4,8-1 3,14-4 0,13-2-1,15-3 0,4-2-3,0 0-8,-3 0-8,-2 0-6,-1 0-9,-1 1-10,1-1-9,1 0-9,-3 0-6,-4 0 0,-4 0 0,-3 1-1,-5-1 3,-3 0 7,-4 0 6,-4 0 7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2:13:41"/>
    </inkml:context>
    <inkml:brush xml:id="br0">
      <inkml:brushProperty name="width" value="0.03804" units="cm"/>
      <inkml:brushProperty name="height" value="0.03804" units="cm"/>
      <inkml:brushProperty name="color" value="#00BFF3"/>
    </inkml:brush>
  </inkml:definitions>
  <inkml:trace contextRef="#ctx0" brushRef="#br0">84600 12143 578,'7'-7'2,"0"0"6,-2 2 5,0 1 5,-1 1 8,3 3 12,2 4 11,2 2 11,1 3 1,1 4-11,1 2-10,1 3-10,1 0-11,-1-2-11,1-1-12,0-2-10,0-2-11,1-2-10,1-3-9,1-1-10,1-3-4,0-6 1,-2-4 1,2-5 2,-2-2 5,-3 2 12,-3 3 10,-2 1 11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2:20:20"/>
    </inkml:context>
    <inkml:brush xml:id="br0">
      <inkml:brushProperty name="width" value="0.07114" units="cm"/>
      <inkml:brushProperty name="height" value="0.07114" units="cm"/>
      <inkml:brushProperty name="color" value="#00BFF3"/>
    </inkml:brush>
  </inkml:definitions>
  <inkml:trace contextRef="#ctx0" brushRef="#br0">58341 17540 309,'12'-20'8,"-5"6"18,-6 8 16,-6 7 18,-4 5 2,-3 7-9,-4 6-11,-1 5-10,-4 4-7,-2 1-4,-1 1-4,-3 0-4,0 2-2,-2 1-3,0 0-1,-2 2-2,0-2-3,3-3-3,2-5-3,1-3-3,3-4-5,3-1-6,3-2-6,3-2-6,6-9-4,11-14-3,12-16-4,10-13-3,6-6 2,2 4 6,3 4 6,1 3 7,-1 5 6,-4 3 6,-3 5 6,-6 3 6,-1 4 1,-3 4-1,-1 1-2,-2 4-3,-3 2 7,-1 0 17,-2 2 15,-2 0 17,-1 2 5,-1 2-7,1 2-5,0 2-7,-1 2-4,0 2-4,-2 5-4,0 2-3,-2 2-3,-1 1-3,0 1-3,-2 1-3,0 0-2,0-1-3,0-1-2,0-1-2,4-7-7,8-14-12,8-14-13,7-13-11,3-8-4,-1 1 6,-3 0 5,-1 0 7,-3 0 3,-1 4 4,-3 1 3,-1 1 3,-1 3 5,0 1 8,-1 3 7,1 1 7,-1 3 4,-1 3 0,-1 3 1,0 3-1,-2 4 5,-2 7 5,1 8 8,-2 6 5,-3 5 0,-6 3-9,-6 3-8,-6 3-7,-1 1-7,-2 1-2,0-1-3,1-1-4,-1 0-3,2-1-2,1-3-4,1-1-2,4-5-7,8-5-9,8-6-11,8-6-9,2-4 0,1-2 10,-2-2 9,-1-2 11,3-1 4,4 1 2,7-1 0,7 0 1,0 0 0,-4-2-4,-3 0-2,-5-1-4,-3 0-1,-5 0-2,-3 2-2,-4 1-1,-4-1 1,-2 0 3,-4-2 4,-2 0 3,-2 0 3,0-4 2,0-2 4,0-1 2,0-3 1,0-1 2,0-3-1,0-1 1,1-2 1,1 1 0,0-1-1,2 1 1,1 0 3,1 1 5,3 1 6,2 1 6,1 2 3,-2 1 1,-1 2 0,0 3 1,-2 3 8,-1 8 14,0 7 15,-1 6 15,-1 6 1,0 5-14,0 5-13,0 5-13,-2 4-8,0 3-3,-3 2-2,-2 4-4,-1 3-2,-2 2-4,0 3-4,-1 4-3,-1 2-2,0 6-1,0 5-1,1 5 0,-2 2-5,0-3-4,-1-1-7,-1-2-6,-1-1-5,1 1-7,-1 1-7,0 1-6,1 2-4,1 4-1,1 4-1,0 4-1,3-7 3,2-17 10,5-18 9,2-17 9,0-10 0,0-1-8,-2-1-9,0 0-8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2:20:20"/>
    </inkml:context>
    <inkml:brush xml:id="br0">
      <inkml:brushProperty name="width" value="0.03984" units="cm"/>
      <inkml:brushProperty name="height" value="0.03984" units="cm"/>
      <inkml:brushProperty name="color" value="#00BFF3"/>
    </inkml:brush>
  </inkml:definitions>
  <inkml:trace contextRef="#ctx0" brushRef="#br0">61836 18497 552,'35'-14'64,"-7"2"-13,-9 4-12,-7 3-13,-3 1-4,2 2 3,2 0 4,1 2 3,-1 3 1,-3 7-4,-4 8-3,-4 6-3,-5 3-6,-6 1-9,-6-1-8,-4 1-8,-3-3-6,2-4-2,4-4-4,3-3-2,5-3-1,6-3 3,7-1 3,8-2 3,4-1 3,1 0 5,3 0 3,1 0 5,-1 1 4,-1 2 3,-4 1 4,-3 3 3,-3 2 2,-4 3 0,-4 4 0,-4 2 1,-6 3-2,-6 2-1,-7 5-1,-7 1-2,-2 2-2,0-1-6,1-2-3,1 0-6,2-3-6,1-4-7,4-3-8,0-4-8,3-4-6,3-3-7,2-3-5,4-2-7,3-4 0,2-4 7,4-4 6,3-4 6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2:20:20"/>
    </inkml:context>
    <inkml:brush xml:id="br0">
      <inkml:brushProperty name="width" value="0.05314" units="cm"/>
      <inkml:brushProperty name="height" value="0.05314" units="cm"/>
      <inkml:brushProperty name="color" value="#00BFF3"/>
    </inkml:brush>
  </inkml:definitions>
  <inkml:trace contextRef="#ctx0" brushRef="#br0">63683 18299 413,'-2'-18'116,"0"12"-15,-3 12-16,-2 12-15,-2 6-13,-4 4-9,-1 3-10,-4 3-9,-1 2-8,2 3-7,3 4-7,2 3-7,1-1-7,2 0-10,2-3-9,3-2-10,1-4-3,3-5 2,4-4 2,2-4 2,4-6-1,2-5-6,2-5-6,4-4-5,1-3 0,-2 2 3,-3 0 6,-2 2 4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2:20:21"/>
    </inkml:context>
    <inkml:brush xml:id="br0">
      <inkml:brushProperty name="width" value="0.06234" units="cm"/>
      <inkml:brushProperty name="height" value="0.06234" units="cm"/>
      <inkml:brushProperty name="color" value="#00BFF3"/>
    </inkml:brush>
  </inkml:definitions>
  <inkml:trace contextRef="#ctx0" brushRef="#br0">64567 18437 352,'-7'-29'2,"1"8"3,0 7 3,2 7 3,-1 4 8,0 2 12,-1 2 12,-2 2 12,0 2 2,1 4-9,-1 2-9,0 3-9,0 2-6,0 2-4,0 0-4,1 1-4,0 0-4,2-1-4,2-1-4,2-1-5,3-1-1,4-2 1,3-3 1,5-1 0,3-2-6,3-4-17,3-3-15,4-2-17,-3-3-5,-1-2 6,-2-1 5,-4-3 6,-3 0 7,-3 0 9,-3 2 9,-2 1 9,-4 1 7,-2 2 6,-4 2 6,-2 2 5,-2 0 2,0 0-4,1-2-4,-1 0-4,0 1 10,2 2 25,1 3 25,0 4 24,1 2 6,-2 1-16,0 3-15,-1 2-14,0 2-10,2 3-5,3 3-4,1 2-5,0 4-3,0 5-3,-2 3-2,0 4-2,-1 1-2,0-1-3,0-3-2,1-2-3,-2-1-2,-1 1-1,0-1-4,-1 0-1,-1 0-2,0-2-3,0-1-3,1 0-1,-1-2-4,0-3-1,0-3-3,0-3-2,0-2-1,-2-3 1,0-1 1,-1-2 1,-2-2 2,-2-2 2,-1-3 1,-3-1 3,0-3 2,0-6 3,-1-4 3,1-5 4,1-4 2,2-2 3,4-1 2,3-2 3,4-4 0,6-3 0,6-5 1,6-3-1,5-3-3,7-3-3,5-4-6,5-2-4,5-3-6,1-2-8,1-2-8,0-2-8,-2 3-3,-6 6 0,-6 8 0,-5 7 0,-6 5 5,-3 5 7,-4 5 8,-4 5 7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2:20:21"/>
    </inkml:context>
    <inkml:brush xml:id="br0">
      <inkml:brushProperty name="width" value="0.0517" units="cm"/>
      <inkml:brushProperty name="height" value="0.0517" units="cm"/>
      <inkml:brushProperty name="color" value="#00BFF3"/>
    </inkml:brush>
  </inkml:definitions>
  <inkml:trace contextRef="#ctx0" brushRef="#br0">65670 18045 425,'57'-13'56,"-10"4"-5,-11 6-7,-11 5-6,-6 2-3,0 3 1,1 2 1,0 2-1,-2 2 0,-3 3-3,-3 3-1,-2 3-4,-4 3-1,-3 3-3,-2 3-2,-4 2-2,-4 5-6,-9 6-8,-8 6-10,-7 6-9,-8 3-10,-6 1-13,-7 1-13,-7 1-12,2-6-2,12-13 11,12-11 10,12-14 10,4-7 3,0 1-6,-1 0-6,-1 0-6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2:20:23"/>
    </inkml:context>
    <inkml:brush xml:id="br0">
      <inkml:brushProperty name="width" value="0.04061" units="cm"/>
      <inkml:brushProperty name="height" value="0.04061" units="cm"/>
      <inkml:brushProperty name="color" value="#00BFF3"/>
    </inkml:brush>
  </inkml:definitions>
  <inkml:trace contextRef="#ctx0" brushRef="#br0">60159 26300 541,'-18'38'147,"-2"-4"-35,-3-2-33,-2-3-35,-4-1-20,-1 1-7,-3 1-8,0 0-7,-2 1-5,0 0-2,-1 1-3,1-1-2,2-2-1,4-5 0,3-5 1,5-5 1,8-4 2,16-2 5,14-4 4,15-2 6,7-3 2,0-1-1,0 0-2,0-1 0,1-1-2,-2 0-2,1 0-4,0 0-2,-2 1-1,-6 0-2,-4 2 0,-4 0-1,-6-2 4,-1-6 8,-4-5 9,-3-7 8,-2-4 0,-2-4-9,-2-5-10,-2-3-8,-1-1-4,0 4-2,0 3 1,0 2-1,1 3-8,2 3-17,2 3-16,2 3-17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2:20:23"/>
    </inkml:context>
    <inkml:brush xml:id="br0">
      <inkml:brushProperty name="width" value="0.04882" units="cm"/>
      <inkml:brushProperty name="height" value="0.04882" units="cm"/>
      <inkml:brushProperty name="color" value="#00BFF3"/>
    </inkml:brush>
  </inkml:definitions>
  <inkml:trace contextRef="#ctx0" brushRef="#br0">62096 25724 450,'8'-21'6,"-2"5"13,-1 5 11,0 5 14,-2 3 3,1 3-4,0 4-4,0 2-3,-1 4-4,-1 4-1,0 3-1,-1 5-2,-2 3-1,-1 5-3,0 3-1,-1 4-3,-2 2-2,0 2-2,-1 0-3,-1 2-3,-1 1-2,0 0-4,0 2-2,1 0-4,0 0-5,1-5-7,0-1-7,2-3-7,0-5-9,2-4-12,0-4-12,2-6-11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2:20:24"/>
    </inkml:context>
    <inkml:brush xml:id="br0">
      <inkml:brushProperty name="width" value="0.03536" units="cm"/>
      <inkml:brushProperty name="height" value="0.03536" units="cm"/>
      <inkml:brushProperty name="color" value="#00BFF3"/>
    </inkml:brush>
  </inkml:definitions>
  <inkml:trace contextRef="#ctx0" brushRef="#br0">62150 26927 622,'8'-21'49,"2"3"3,0 4 3,1 6 3,1 1-3,2 2-12,0 2-10,1 2-11,0 1-11,0 0-12,1 0-10,0 0-12,-2 1-10,-1 2-9,-2 2-10,-2 2-9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2:20:24"/>
    </inkml:context>
    <inkml:brush xml:id="br0">
      <inkml:brushProperty name="width" value="0.06096" units="cm"/>
      <inkml:brushProperty name="height" value="0.06096" units="cm"/>
      <inkml:brushProperty name="color" value="#00BFF3"/>
    </inkml:brush>
  </inkml:definitions>
  <inkml:trace contextRef="#ctx0" brushRef="#br0">62956 25449 360,'0'-16'3,"0"0"4,0 1 4,0-1 6,0 1 5,0 2 6,0 3 7,0 1 7,0 4 4,0 6 2,0 6 3,0 6 1,0 4-3,0 5-8,0 3-9,0 5-8,-2 4-5,0 6-1,-3 6-1,-2 6-2,-2 8 0,-2 11-1,-2 10-1,-1 12 0,-1 7-5,2 5-10,-1 5-7,2 6-10,1-1-2,2-3 3,3-6 3,1-2 5,1-10-14,2-17-28,0-17-28,2-16-28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2:20:28"/>
    </inkml:context>
    <inkml:brush xml:id="br0">
      <inkml:brushProperty name="width" value="0.04158" units="cm"/>
      <inkml:brushProperty name="height" value="0.04158" units="cm"/>
      <inkml:brushProperty name="color" value="#00BFF3"/>
    </inkml:brush>
  </inkml:definitions>
  <inkml:trace contextRef="#ctx0" brushRef="#br0">80775 16643 529,'-21'0'-7,"3"0"10,4 0 10,4 0 11,3 0 3,-1-2-2,0 0-4,0-2-2,-1 1-2,-2 0-2,-2 2-1,0 1-1,-2 0-1,1 1-3,0 2-1,2 0-3,0 1-1,1 0 0,-1-1-2,0 1 0,0-1 1,1 0 4,-1-2 4,0 0 3,4-2 4,6-2 1,7-2 3,8-1 2,5-2-1,5-2-5,5 0-3,5-1-6,2 0-1,-1 2-3,2 3 0,-1 2-3,-2 0 0,-6 2-2,-3 0-1,-6 2-2,-3 0-1,-1 0-1,-1 0-1,0 0-2,-4 0-2,-7 0-2,-4 0-3,-7 0-2,-5 0 0,-4 0 2,-3 0 4,-5 0 2,-1 0 1,-1 0-2,1 0-2,0 0-2,-3 0 0,-2 0 4,-5 0 2,-5 0 3,4 0 1,8 0 2,9 0 1,9 0 1,2 0 3,-2 2 5,-3 0 5,-3 2 5,3-1 3,10-1 1,10 0 2,10-2 0,8 0-1,6 0-2,8 0-2,7 0-3,2-1-2,0-2-3,-3-2-2,1-1-3,-3-1-3,-3 2-1,-5 2-4,-4 2-2,-4 2-5,-5 2-6,-4 2-7,-6 2-5,-5 0-2,-6-1 5,-6-1 5,-6-1 4,-5 0 4,-3 0-1,-5 0 2,-3 0 0,-3-1 1,-1 0 1,-1-2 2,0 0 2,-1-2 1,2 0 2,0-2 1,2 0 2,0 0 1,1 0 2,1 1 3,1 2 1,2 0 0,5 0-2,3 0-2,5 0-1,6 0 2,11 0 7,12 0 6,10 0 6,5 0 1,2 0-4,1 0-5,1 0-5,1 0-4,1 0-4,0 0-3,1 0-4,-2 0-2,-7 0-2,-7 0-3,-7 0-1,-7 1-4,-8 2-2,-8 2-4,-8 2-3,-5 0 0,-5-1 3,-3 0 4,-4-2 3,-1 1 3,0-1 3,1 2 3,1 2 3,2-1 3,3-2 2,3-3 2,3 0 2,6-2 4,7 0 4,8 0 4,8 0 4,5-2 0,5 0-9,3-3-6,5-2-8,3 0-6,5 2-3,3 3-3,4 1-3,0 1-5,-3 0-6,-2 0-8,-3 0-5,-4 0-5,-5 0 0,-5 0-1,-5 0-1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2:13:41"/>
    </inkml:context>
    <inkml:brush xml:id="br0">
      <inkml:brushProperty name="width" value="0.03407" units="cm"/>
      <inkml:brushProperty name="height" value="0.03407" units="cm"/>
      <inkml:brushProperty name="color" value="#00BFF3"/>
    </inkml:brush>
  </inkml:definitions>
  <inkml:trace contextRef="#ctx0" brushRef="#br0">85950 12145 645,'14'-13'-12,"-2"4"37,-4 6 39,-4 5 37,1 3-1,0 5-41,1 3-42,2 5-40,0-1-25,2-4-10,0-3-8,1-4-10,-1-3 4,1-2 16,-2-2 17,0-2 15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2:20:31"/>
    </inkml:context>
    <inkml:brush xml:id="br0">
      <inkml:brushProperty name="width" value="0.022" units="cm"/>
      <inkml:brushProperty name="height" value="0.022" units="cm"/>
      <inkml:brushProperty name="color" value="#00BFF3"/>
    </inkml:brush>
  </inkml:definitions>
  <inkml:trace contextRef="#ctx0" brushRef="#br0">94398 19898 999,'-8'-8'-6,"3"3"-12,-1-1-12,2 2-12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2:20:32"/>
    </inkml:context>
    <inkml:brush xml:id="br0">
      <inkml:brushProperty name="width" value="0.04923" units="cm"/>
      <inkml:brushProperty name="height" value="0.04923" units="cm"/>
      <inkml:brushProperty name="color" value="#00BFF3"/>
    </inkml:brush>
  </inkml:definitions>
  <inkml:trace contextRef="#ctx0" brushRef="#br0">93527 19666 446,'-44'6'-6,"8"-1"2,6-2 3,7-2 2,5-1 4,2-2 4,4 0 4,3-1 4,4-1 8,6 3 9,6 2 9,6 3 11,3-1 0,3 1-10,2-1-9,1 1-10,4-1-5,7 0-4,5-1-3,6-2-3,5-1-2,2-2-2,4-2-1,1-1-1,3 0-1,0 0-1,-1 4 1,1 1-1,-1 1-1,-2 0 0,-2 0 0,-2 0-1,-2 0-1,-2 0-1,-2 0 0,-2 0 0,-3 0-2,-2 0 0,-3 0-2,-3 0 0,-5 0-1,-4 0-1,-5 0-1,-5 0-1,-7-1-2,-8 0 0,-10-2-1,-7 0-1,-8-1 0,0 2 2,-5 0 1,-3 2 2,-1 0 1,1 0 0,1 0 0,2 0 1,-5 0-1,-7 0-2,-8 0-2,-8 0-2,-3 0 0,1 0 2,1 0 2,0 0 2,3 0 1,5 2 2,2 0 1,6 2 2,3-1 1,4 0-1,4-2 0,3 0-1,4-1 2,1 0 4,3 0 4,1 0 3,3 0 2,3 0 1,3 0 0,2 0 0,7 1 2,8 1 3,9 4 3,10 0 4,6 0 0,6-1-4,6-2-2,6-2-3,5-2-2,1-2-2,4-2 0,4-1-2,0-1-1,-1 1-1,-1 0-1,0 2 0,-4 0-1,-4 2 1,-6 0 0,-4 2 0,-6 0-2,-6 0-8,-5 0-6,-6 0-7,-8 0-3,-9 2 1,-8 0 1,-9 2 1,-7 0 2,-5 0 1,-5-1 1,-5 2 1,-4-1 2,-4 0-1,-4 3 0,-4 0 0,-2 0 0,-2 0 1,0-2 1,-1 0 1,1-2-1,4 2-2,5-2-1,3 1-2,3 0 0,5-2 0,4 0 2,4-2 0,3 1 5,5-1 7,3 3 7,4 0 8,5 0 4,6 0-1,6-2 0,6 0 0,6-2-1,7 0-4,7-2-2,7 0-3,6-1-1,4 1 0,6-1 2,3 0 1,5 1 1,0 0 2,1 2 3,1 1 1,-1 0 1,-2 1-2,-4 2-2,-2 0-1,-3 2-3,-1-1 0,0 2-3,-1 2 0,-1-1-2,0-2 1,0-3-1,-1 0 1,0-2-2,-2 0-2,-2 0-4,-2 0-3,-2-2-1,-3 0-2,-3-3 1,-3-2-2,-4 0-2,-3 2-6,-5 3-4,-3 1-6,-5 1-3,-6 0-4,-6 0-3,-6 0-2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2:20:54"/>
    </inkml:context>
    <inkml:brush xml:id="br0">
      <inkml:brushProperty name="width" value="0.04062" units="cm"/>
      <inkml:brushProperty name="height" value="0.04062" units="cm"/>
      <inkml:brushProperty name="color" value="#00BFF3"/>
    </inkml:brush>
  </inkml:definitions>
  <inkml:trace contextRef="#ctx0" brushRef="#br0">64972 25996 541,'-19'-15'59,"7"5"-6,8 2-7,8 3-7,4 1-4,2 2-4,0 0-3,1 2-5,5 0-1,8 0 0,7 0-2,7 0 0,4 0-2,-2 0-3,-1 0-2,-3 0-3,-1 0-6,-2 0-8,0 0-9,-2 0-9,-1 0-6,-3 0-3,-3 0-4,-3 0-3,-4 1-5,-4 2-7,-6 2-8,-4 2-6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2:20:54"/>
    </inkml:context>
    <inkml:brush xml:id="br0">
      <inkml:brushProperty name="width" value="0.04261" units="cm"/>
      <inkml:brushProperty name="height" value="0.04261" units="cm"/>
      <inkml:brushProperty name="color" value="#00BFF3"/>
    </inkml:brush>
  </inkml:definitions>
  <inkml:trace contextRef="#ctx0" brushRef="#br0">64664 27046 516,'-14'-1'2,"2"0"6,4-2 6,3 0 4,5-1 8,8 0 9,8 0 8,7 1 9,6 0 1,3 0-7,2 2-6,4 1-7,2-1-5,2-1-4,2 0-3,2-1-4,0-1-4,0 2-5,-1 0-5,-2 2-6,-1 0-1,-4 2-1,-2 0 0,-3 2 1,-4 0-15,-4 1-27,-3 2-28,-4-1-28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2:20:59"/>
    </inkml:context>
    <inkml:brush xml:id="br0">
      <inkml:brushProperty name="width" value="0.04527" units="cm"/>
      <inkml:brushProperty name="height" value="0.04527" units="cm"/>
      <inkml:brushProperty name="color" value="#00BFF3"/>
    </inkml:brush>
  </inkml:definitions>
  <inkml:trace contextRef="#ctx0" brushRef="#br0">69350 26450 486,'24'0'119,"-1"0"-27,1 0-26,-1 0-27,1 0-15,-1 2-2,0 0-1,0 2-2,1-2-2,-1 1-1,1-2-2,-1 0-1,0-1-3,-2 0-2,-3 0-3,-1 0-2,-1 0 0,-1 2 1,1 0 2,0 2 2,-2-2-3,2 0-10,0 0-8,0-1-9,-1-1-8,-1 0-7,-1 0-6,-1 0-8,-1 0-4,0 0-3,-2 0-3,0 0-2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2:20:59"/>
    </inkml:context>
    <inkml:brush xml:id="br0">
      <inkml:brushProperty name="width" value="0.05138" units="cm"/>
      <inkml:brushProperty name="height" value="0.05138" units="cm"/>
      <inkml:brushProperty name="color" value="#00BFF3"/>
    </inkml:brush>
  </inkml:definitions>
  <inkml:trace contextRef="#ctx0" brushRef="#br0">72944 24707 428,'14'-36'34,"-2"6"-3,-1 5-4,-2 7-4,-1 1-3,2 0-1,0-1-4,1-1-1,0-1-2,-2-1-1,-2-1-1,-2-1-1,-2 0 0,-1 3 0,0 1 2,-1 3 0,-4 1 1,-2 2 0,-5 2-1,-4 3 1,-3 1 0,-1 2-1,-3 2-1,-1 2 0,-2 4-1,-4 7-1,-3 8-1,-3 6 1,-1 5-2,1 4-1,2 4 0,1 5-1,2-1-1,5-2 1,5-3 1,5-3 0,3-4 0,4-4 0,2-3 0,4-4 1,2-4-2,4-3-2,2-3-2,4-2-1,2-3-3,5-1-3,3 0-2,5-1-2,1-4-3,2-4 0,1-6-2,1-4-1,-2-2-1,-3 1-1,-5 1 0,-3 1-2,-4 1 4,-3 2 8,-3 3 7,-2 1 9,-5 4 7,-1 6 11,-3 6 9,-3 6 10,-2 4 2,0 5-9,1 3-7,-1 5-7,-1 3-6,-2 6-4,-2 5-2,-1 4-4,-2 6-2,0 7-2,1 7-1,-1 8-1,0 3-5,-2 7-7,0 5-7,-1 4-6,1 0-10,0-6-14,1-6-12,1-5-15,1-11 1,4-15 13,3-14 12,3-15 13,0-8 7,2-1 1,-1-1 1,0 0 2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2:21:00"/>
    </inkml:context>
    <inkml:brush xml:id="br0">
      <inkml:brushProperty name="width" value="0.04182" units="cm"/>
      <inkml:brushProperty name="height" value="0.04182" units="cm"/>
      <inkml:brushProperty name="color" value="#00BFF3"/>
    </inkml:brush>
  </inkml:definitions>
  <inkml:trace contextRef="#ctx0" brushRef="#br0">73989 24577 526,'8'-6'0,"-1"2"0,1 4 0,0 3 0,3 1 8,5 3 19,7 2 17,6 2 18,0 0 4,1 1-8,-1 0-10,-1 0-9,-3 0-7,-5 3-6,-5 2-5,-4 2-6,-6 0-5,-2 2-4,-6 1-5,-2 1-4,-7 2-4,-6 3 0,-7 3-2,-7 3-2,-5 0 0,-2-2 0,-3-2 0,-3-2 0,0-3 1,4-3 2,3-4 3,5-5 2,4-2 2,3 0 4,4-2 3,5 0 3,10-3 4,18-3 4,17-2 5,18-4 4,9-1-6,-2 1-18,-1-1-16,0 0-17,-4 0-12,-3 2-4,-4 0-6,-3 2-5,-5 0 0,-2 0 6,-3 0 5,-3 0 5,-3 0 7,-3 0 4,-3 0 7,-2 0 5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2:21:00"/>
    </inkml:context>
    <inkml:brush xml:id="br0">
      <inkml:brushProperty name="width" value="0.05331" units="cm"/>
      <inkml:brushProperty name="height" value="0.05331" units="cm"/>
      <inkml:brushProperty name="color" value="#00BFF3"/>
    </inkml:brush>
  </inkml:definitions>
  <inkml:trace contextRef="#ctx0" brushRef="#br0">77821 23840 412,'-8'-5'34,"0"8"11,0 6 12,0 7 11,1 5 0,1 1-13,1 3-13,1 1-12,-1 4-6,-2 5 0,-2 4 2,-2 6 0,0 2-1,1 2-6,0 0-5,2 1-5,1-1-3,-1-3-1,1-2 1,-1-3-2,1-3-8,2-2-20,2-2-19,2-1-20,1-5-5,0-4 7,0-5 6,0-4 7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2:21:00"/>
    </inkml:context>
    <inkml:brush xml:id="br0">
      <inkml:brushProperty name="width" value="0.04067" units="cm"/>
      <inkml:brushProperty name="height" value="0.04067" units="cm"/>
      <inkml:brushProperty name="color" value="#00BFF3"/>
    </inkml:brush>
  </inkml:definitions>
  <inkml:trace contextRef="#ctx0" brushRef="#br0">78243 24674 540,'0'-14'0,"-2"1"0,0 2 0,-1 2 0,-2 3 12,-1 2 21,0 4 22,-1 3 22,-2 3 2,-4 7-17,-2 5-17,-3 7-18,-2 2-12,-2 1-6,-2-1-5,-3 1-7,2-3-2,3-2 0,4-3 1,5-3 0,3-2 3,4-1 4,4-1 4,4 0 4,5-2 1,6-1-2,5 0-1,7-2-2,2-1-3,1-2-3,-1-3-6,0 0-3,-2-2-6,-2 0-5,-3 0-6,-2 0-5,-4-1-10,-1-1-12,-2 0-13,-2-1-14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2:21:01"/>
    </inkml:context>
    <inkml:brush xml:id="br0">
      <inkml:brushProperty name="width" value="0.06561" units="cm"/>
      <inkml:brushProperty name="height" value="0.06561" units="cm"/>
      <inkml:brushProperty name="color" value="#00BFF3"/>
    </inkml:brush>
  </inkml:definitions>
  <inkml:trace contextRef="#ctx0" brushRef="#br0">78085 23358 335,'-3'-16'0,"-2"2"0,-5 1 0,-4 1 0,0 1 10,3 2 20,2 2 20,4 3 20,2 2 4,0 5-14,2 6-13,0 4-14,0 5-7,-2 3-1,-2 5-2,-1 3 0,-2 3-3,0 3-2,0 1-1,0 2-3,0 4 0,-2 6 0,0 6 2,-1 5 0,-1 4 0,0 1-3,1 1-2,-1 1-3,1-1-1,0-4-2,2-5-2,1-3-1,1-2-3,-1-2-4,0 0-2,0-2-4,1-1-1,1-4 2,0-2 1,2-3 2,-2-2-3,-4 5-5,-4 3-5,-3 2-6,-4-1-2,-2-6 3,-1-5 3,-2-7 2,-8-2-1,-13-1-6,-12 1-5,-13-1-6,-2-1 0,12-4 6,8-5 6,10-3 6,7-3-2,5-2-7,5-3-9,5 0-8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2:13:41"/>
    </inkml:context>
    <inkml:brush xml:id="br0">
      <inkml:brushProperty name="width" value="0.04422" units="cm"/>
      <inkml:brushProperty name="height" value="0.04422" units="cm"/>
      <inkml:brushProperty name="color" value="#00BFF3"/>
    </inkml:brush>
  </inkml:definitions>
  <inkml:trace contextRef="#ctx0" brushRef="#br0">85320 12030 497,'21'-21'-23,"-5"5"4,-5 4 3,-4 6 3,-7 7 16,-8 10 29,-8 9 29,-7 11 29,-7 3 5,-3 0-23,-4-2-20,-4 0-22,-4-1-14,-3-2-9,-2 0-7,-3-1-9,0-1-3,5-1 0,3-1-1,3-2 1,6-1 2,6-3 3,5-3 3,7-2 3,3-3 3,2-1 4,2 0 3,3-2 3,6-1 3,13-2 0,13-3 1,13 0 2,9-4-1,4-2-1,5-4-1,5-2-1,4-1-2,1 2-1,3 3-4,1 1-1,0 1-3,-6 2-1,-5 0-4,-5 2-1,-5 0-8,-4 0-11,-6 0-13,-4 0-12,-5-1-9,-7 0-7,-5-2-7,-6 0-6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2:21:01"/>
    </inkml:context>
    <inkml:brush xml:id="br0">
      <inkml:brushProperty name="width" value="0.04163" units="cm"/>
      <inkml:brushProperty name="height" value="0.04163" units="cm"/>
      <inkml:brushProperty name="color" value="#00BFF3"/>
    </inkml:brush>
  </inkml:definitions>
  <inkml:trace contextRef="#ctx0" brushRef="#br0">80865 25250 528,'6'9'141,"-1"1"-33,-3 3-32,0 2-33,-3 1-18,-1 1-5,0 0-5,0 2-5,-3 0-3,0-1 1,-1-1 1,-1 0 0</inkml:trace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2:21:02"/>
    </inkml:context>
    <inkml:brush xml:id="br0">
      <inkml:brushProperty name="width" value="0.06971" units="cm"/>
      <inkml:brushProperty name="height" value="0.06971" units="cm"/>
      <inkml:brushProperty name="color" value="#00BFF3"/>
    </inkml:brush>
  </inkml:definitions>
  <inkml:trace contextRef="#ctx0" brushRef="#br0">81581 24479 315,'14'-6'40,"-4"6"-6,-4 4-4,-4 6-5,-3 2-3,-2 1-1,-2 1-1,-2 2-2,0-1-1,0 1-3,2 0-2,1-1-3,3-3-8,7-8-14,7-8-14,8-8-15,3-5-4,1-1 6,1-3 7,1-1 7,-1 0 5,-1 5 3,-4 3 5,0 4 3,-3 3 6,-3 0 6,-3 2 8,-2 1 5,-4 2 6,-1 4 4,-2 3 4,-1 5 3,-4 2 2,-1 0-3,-2-1-1,-1 1-2,-1 0-3,2 0-3,2 0-5,2-1-4,3-1-6,6-6-6,4-4-8,5-6-6,4-3-5,0-3-4,0-4-3,3-2-3,-3 1 1,-3 3 5,-5 4 6,-3 4 5,-3 5 10,-2 4 14,-2 5 14,-2 6 15,-1 2 4,-2-1-5,-1 1-4,0 0-5,1-1-7,4 1-8,4 0-8,4-1-8,3-1-8,3-4-9,3-5-7,4-2-8,-2-6-1,-3-4 5,-5-6 5,-4-4 5,-2-3 5,-2-1 2,-2-1 4,-2-1 2,-1 1 2,0 1 0,0 2 0,0 3 1,-4 2 5,-8 6 12,-6 5 10,-10 4 11,-1 5 3,3 2-6,5 3-7,3 4-5,3 0-5,1-1-2,0-1-2,2-1-3,5-2-7,10-4-12,10-4-11,10-4-11,5-5-7,0-6 0,2-5 0,1-7 0,-1-3 0,-4-3 4,-2-1 4,-3-2 2,-3-1 4,-2 1 6,-4 2 4,-3 1 5,-1 1 5,0 5 3,0 3 5,0 5 3,-1 1 5,-1 2 4,-1 1 3,0 1 5,0 3 7,0 6 11,1 6 9,2 6 10,-2 5 1,-3 7-8,-2 5-9,-4 7-7,-2 3-6,-1 2-3,-3 1-5,-2 4-3,-1 0-3,1 2-3,-1 0-2,0 2-3,1-1-4,0 0-5,2-2-6,1 0-6,1-5-5,2-5-7,2-5-7,2-7-6,3-3-4,4-2-1,4-3 0,4-1-1,1-3 1,-1-2 1,-1-4 2,-1-2 2</inkml:trace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2:21:02"/>
    </inkml:context>
    <inkml:brush xml:id="br0">
      <inkml:brushProperty name="width" value="0.03852" units="cm"/>
      <inkml:brushProperty name="height" value="0.03852" units="cm"/>
      <inkml:brushProperty name="color" value="#00BFF3"/>
    </inkml:brush>
  </inkml:definitions>
  <inkml:trace contextRef="#ctx0" brushRef="#br0">85400 23880 571,'2'-13'5,"4"4"10,4 3 10,3 4 11,4 2 6,1 0 3,3 0 1,2 0 4,1 0-3,3 2-6,0 0-6,4 2-6,-2-2-17,-4 1-24,-3-2-26,-4 0-26,-4-1-10,-1 0 4,-2 0 4,-2 0 4</inkml:trace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2:21:02"/>
    </inkml:context>
    <inkml:brush xml:id="br0">
      <inkml:brushProperty name="width" value="0.05938" units="cm"/>
      <inkml:brushProperty name="height" value="0.05938" units="cm"/>
      <inkml:brushProperty name="color" value="#00BFF3"/>
    </inkml:brush>
  </inkml:definitions>
  <inkml:trace contextRef="#ctx0" brushRef="#br0">86727 23316 370,'0'-12'67,"0"8"7,0 8 6,0 8 6,0 5-3,2 3-15,0 3-14,2 3-14,-1 3-12,-1 5-5,0 2-7,-1 5-7,-3 5-7,-2 6-12,-4 5-9,-1 7-11,-2-1-8,0-8-6,2-9-5,1-7-7,1-5-4,-1-3-4,0-3-2,0-3-4</inkml:trace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2:21:07"/>
    </inkml:context>
    <inkml:brush xml:id="br0">
      <inkml:brushProperty name="width" value="0.02772" units="cm"/>
      <inkml:brushProperty name="height" value="0.02772" units="cm"/>
      <inkml:brushProperty name="color" value="#F2395B"/>
    </inkml:brush>
  </inkml:definitions>
  <inkml:trace contextRef="#ctx0" brushRef="#br0">66329 12250 793,'-22'14'138,"8"-2"-70,2-1-70,6-2-71</inkml:trace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2:21:09"/>
    </inkml:context>
    <inkml:brush xml:id="br0">
      <inkml:brushProperty name="width" value="0.04551" units="cm"/>
      <inkml:brushProperty name="height" value="0.04551" units="cm"/>
      <inkml:brushProperty name="color" value="#F2395B"/>
    </inkml:brush>
  </inkml:definitions>
  <inkml:trace contextRef="#ctx0" brushRef="#br0">49319 4666 483,'6'-6'11,"-4"6"9,-4 4 11,-4 6 10,-3 2 1,-1 1-7,-3 1-8,-2 1-8,-4 2-4,-5 3 0,-6 3 0,-6 4-1,-3-1 0,4 0-1,1-1-1,1-1-1,3-2-1,3 0-1,4-1-2,2 0-1,2-4-1,2-3-1,2-4 0,3-4-1,4-1-5,8 3-7,8 3-8,8 4-8,5-1-1,2-1 6,4-2 5,3-2 5,1-1 4,-1-1 1,-1 1 1,-1 0 2,-2-1 2,0-2 1,-1-3 2,-1 0 2,-2-2 1,-3 0 0,-3 0-1,-3 0 1,-2-3 4,-2-2 9,-2-5 8,-2-4 10,-2-1 2,-1-1-6,0 0-7,-1 1-5,-2-3-5,-1-2-6,0-3-5,-1-2-6,-1-1-5,0 2-4,0 4-6,0 4-3,1 0-6,0-1-5,2-1-6,0-1-4,2-2-4,0 0 1,2 0-1,0-2 0,2 0 2,2 4 5,2 3 3,1 3 4,1 2 3,0 1 4,-2 0 3,0 2 3</inkml:trace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2:21:10"/>
    </inkml:context>
    <inkml:brush xml:id="br0">
      <inkml:brushProperty name="width" value="0.04624" units="cm"/>
      <inkml:brushProperty name="height" value="0.04624" units="cm"/>
      <inkml:brushProperty name="color" value="#F2395B"/>
    </inkml:brush>
  </inkml:definitions>
  <inkml:trace contextRef="#ctx0" brushRef="#br0">50977 3955 475,'7'-13'43,"-2"6"9,-3 6 9,0 6 9,-2 4-2,0 3-13,0 4-12,0 2-14,-1 3-6,-1 5-3,0 3-1,-1 4-2,-2 4-4,0 3-5,-1 2-4,-1 4-6,0 2-5,0 2-4,2 1-6,0 2-5,1 1-6,1-2-10,-2-2-7,3-2-10,-2-4 0,0-6 9,0-6 9,0-5 8,0-6 3,2-3-4,0-4-5,2-4-2</inkml:trace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2:21:10"/>
    </inkml:context>
    <inkml:brush xml:id="br0">
      <inkml:brushProperty name="width" value="0.03152" units="cm"/>
      <inkml:brushProperty name="height" value="0.03152" units="cm"/>
      <inkml:brushProperty name="color" value="#F2395B"/>
    </inkml:brush>
  </inkml:definitions>
  <inkml:trace contextRef="#ctx0" brushRef="#br0">51050 5374 697,'1'-22'6,"2"7"11,2 4 12,2 5 11,3 1 3,5-2-5,5-2-5,5-2-5,2 1-5,1 1-4,-1 3-4,0 1-5,-1 1-9,-1 2-12,-3 0-14,-1 2-12,-3 0-5,-3 0 6,-3 0 5,-2 0 5</inkml:trace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2:21:10"/>
    </inkml:context>
    <inkml:brush xml:id="br0">
      <inkml:brushProperty name="width" value="0.05082" units="cm"/>
      <inkml:brushProperty name="height" value="0.05082" units="cm"/>
      <inkml:brushProperty name="color" value="#F2395B"/>
    </inkml:brush>
  </inkml:definitions>
  <inkml:trace contextRef="#ctx0" brushRef="#br0">52101 3365 432,'-2'-16'6,"0"2"11,-3 1 11,-2 1 12,-1 5 8,2 10 5,1 10 4,0 9 6,2 8-3,0 5-10,2 4-10,1 6-10,0 4-6,0 4-5,0 4-4,0 3-3,-2 7-6,-2 8-7,-3 10-5,-3 9-7,-3 4-8,0 3-9,-1 2-10,-1 2-10,0 1-4,1-1 0,0 0 1,3 1-1,0-11 6,2-20 8,2-20 10,3-21 8,0-12 4,0 0-2,0-1-2,0 0-2</inkml:trace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2:21:10"/>
    </inkml:context>
    <inkml:brush xml:id="br0">
      <inkml:brushProperty name="width" value="0.03335" units="cm"/>
      <inkml:brushProperty name="height" value="0.03335" units="cm"/>
      <inkml:brushProperty name="color" value="#F2395B"/>
    </inkml:brush>
  </inkml:definitions>
  <inkml:trace contextRef="#ctx0" brushRef="#br0">53350 4497 659,'19'-8'102,"5"2"-21,6 1-20,7 0-20,1 1-15,-1 1-8,0-1-8,-1 0-9,-2 0-7,-3 2-7,-4 0-8,-2 2-7,-4 1-6,-3 2-4,-4 2-5,-4 2-4,-4 1 0,-3 1 6,-2 1 6,-4 1 5,-1 0 5,-2-1 3,0-1 4,-1 0 4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2:13:47"/>
    </inkml:context>
    <inkml:brush xml:id="br0">
      <inkml:brushProperty name="width" value="0.03645" units="cm"/>
      <inkml:brushProperty name="height" value="0.03645" units="cm"/>
      <inkml:brushProperty name="color" value="#F2395B"/>
    </inkml:brush>
  </inkml:definitions>
  <inkml:trace contextRef="#ctx0" brushRef="#br0">89481 10000 603,'-24'26'111,"1"5"-23,-1 4-22,1 6-24,1 0-13,6-2-7,5-3-7,5-3-5,2-2-4,2-2-2,0 0-1,2-1-3,0 0 0,2-1 0,0 0-1,2 1 1,0-1-1,1 1 0,2-2 0,0 2-1,0-2 1,-2-2-1,-2-1 1,-2-2 0,-2-2-1,-2 1-1,-2-1-2,-2 1 0,-2-1-2,-3 1-3,-4 0-2,-2-1-2,-2 1-4,-3-1-2,-1 1-3,-3 0-3,0 0-3,-2 1-3,-1 1-2,0 1-4,-1 0 0,3-1 3,1-1 2,3-1 3,3-2 3,5-3 4,4-3 5,6-2 4</inkml:trace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2:21:11"/>
    </inkml:context>
    <inkml:brush xml:id="br0">
      <inkml:brushProperty name="width" value="0.03795" units="cm"/>
      <inkml:brushProperty name="height" value="0.03795" units="cm"/>
      <inkml:brushProperty name="color" value="#F2395B"/>
    </inkml:brush>
  </inkml:definitions>
  <inkml:trace contextRef="#ctx0" brushRef="#br0">53283 5650 579,'-10'8'2,"-2"0"4,-3-1 3,-3 1 4,2-2 9,10-1 17,9-2 14,8-2 16,8 0 1,9 0-15,7 2-14,7 0-15,5 1-13,-2 0-11,0-1-10,-1 1-10,-4-1-11,-5 0-8,-4-2-8,-5 0-9,-5-1-3,-3 2 1,-4 0 3,-4 2 1</inkml:trace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2:21:11"/>
    </inkml:context>
    <inkml:brush xml:id="br0">
      <inkml:brushProperty name="width" value="0.03873" units="cm"/>
      <inkml:brushProperty name="height" value="0.03873" units="cm"/>
      <inkml:brushProperty name="color" value="#F2395B"/>
    </inkml:brush>
  </inkml:definitions>
  <inkml:trace contextRef="#ctx0" brushRef="#br0">58500 2330 568,'26'0'91,"7"-2"-12,5 1-13,6-3-11,4 0-11,2 1-9,2-1-8,2 0-9,-2 0-7,-1 2-6,-4 0-5,-2 2-6,-5 0-10,-6 0-12,-5 0-12,-7 0-12,-5 1-6,-4 4 3,-6 2 1,-4 3 2,-5 0 5,0-1 7,-3-2 7,-2-2 9</inkml:trace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2:21:11"/>
    </inkml:context>
    <inkml:brush xml:id="br0">
      <inkml:brushProperty name="width" value="0.05081" units="cm"/>
      <inkml:brushProperty name="height" value="0.05081" units="cm"/>
      <inkml:brushProperty name="color" value="#F2395B"/>
    </inkml:brush>
  </inkml:definitions>
  <inkml:trace contextRef="#ctx0" brushRef="#br0">58404 3100 433,'-28'1'57,"9"4"3,7 2 0,8 4 1,4 3-3,0 5-11,0 5-9,0 5-11,0 4-5,-2 6-3,-1 5-2,0 4-3,-2 1-1,-2 1 0,-1-2-1,-3 0 0,-1-1-1,0 0-3,0 0-3,1 0-2,0 0-1,0-2-1,2 0 2,1-2-1,1-1-1,2-4-2,2-3-4,2-2-2,2-3-2,2-3 1,2-3 1,2-3 0,3-2 1,7-1 2,6-1 1,5 0 1,5-3 1,5-3 0,3-3 0,4-2 1,2-3-1,2-1-3,-1 0-2,3-1-2,-3-2-1,-6-1 0,-6 0 2,-5-1-1,-6-3-6,-3-2-15,-5-3-15,-3-3-15,-5-2-4,-4 0 8,-6 1 7,-4-1 6,-3 1 6,0 2 3,1 3 3,-1 1 3</inkml:trace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2:21:12"/>
    </inkml:context>
    <inkml:brush xml:id="br0">
      <inkml:brushProperty name="width" value="0.04552" units="cm"/>
      <inkml:brushProperty name="height" value="0.04552" units="cm"/>
      <inkml:brushProperty name="color" value="#F2395B"/>
    </inkml:brush>
  </inkml:definitions>
  <inkml:trace contextRef="#ctx0" brushRef="#br0">58949 4567 483,'-18'-16'70,"12"2"-5,12 2-4,12 0-6,7 0-5,4 0-5,4 0-6,4 1-6,2 0-4,1 1-4,-1 1-4,0 0-4,-3 3-10,-2 2-20,-5 4-19,-3 3-19</inkml:trace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2:21:12"/>
    </inkml:context>
    <inkml:brush xml:id="br0">
      <inkml:brushProperty name="width" value="0.05707" units="cm"/>
      <inkml:brushProperty name="height" value="0.05707" units="cm"/>
      <inkml:brushProperty name="color" value="#F2395B"/>
    </inkml:brush>
  </inkml:definitions>
  <inkml:trace contextRef="#ctx0" brushRef="#br0">60457 5052 385,'22'-24'94,"-3"3"-21,-3 0-22,-2 1-21,-4 0-16,-3 2-7,-2 1-7,-4 1-9,-4 3-2,-7 4 0,-8 6 0,-5 5 2,-5 5 1,1 7 4,-1 7 3,1 7 3,0 6 4,0 6 5,0 6 4,-1 6 5,2 2 1,3-5 1,3-2-2,3-2 0,2-4-1,3-4-2,1-3 0,2-5-2,7-8-5,12-13-9,11-12-8,13-13-10,5-10-4,2-7 3,1-7 2,-1-6 2,-1-1-2,-5 4-6,-7 6-5,-5 5-6,-6 4 0,-3 7 5,-4 5 6,-4 6 6,-4 6 8,-3 6 13,-2 6 12,-3 6 11,-2 3 8,2 1 3,1 1 2,0 1 3,1 2-1,0 3-3,0 2-3,1 4-3,-1 1-4,3-1-6,2-1-5,3-1-5,0-2-3,3 0 0,2-1-2,2 0 0,1-3-14,1 0-29,1-1-28,2 0-29</inkml:trace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2:21:13"/>
    </inkml:context>
    <inkml:brush xml:id="br0">
      <inkml:brushProperty name="width" value="0.04632" units="cm"/>
      <inkml:brushProperty name="height" value="0.04632" units="cm"/>
      <inkml:brushProperty name="color" value="#F2395B"/>
    </inkml:brush>
  </inkml:definitions>
  <inkml:trace contextRef="#ctx0" brushRef="#br0">62450 5166 474,'50'-7'114,"-8"2"-33,-9 2-34,-9 2-33,-6 1-16,-2 0-2,-1 0 0,-2 0-1,-3 2 0,-3 4 0,-2 4 0,-4 3 1,-2 4 3,-4 1 6,-2 3 7,-3 2 7,-2 0 3,0 3 0,0-1 0,1 1 0,1 1 0,1-3 0,2-1-1,2-3-1,4-2 0,6-4-1,6-4 0,5-5 0,3-2-5,1-4-10,-1-2-9,1-3-11,-1-1-12,-3 2-15,-1 2-16,-2 2-15,-5 1-2,-6 0 11,-8 0 12,-6 0 12,-3 0 8,2 2 2,3 0 4,1 2 4</inkml:trace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2:21:13"/>
    </inkml:context>
    <inkml:brush xml:id="br0">
      <inkml:brushProperty name="width" value="0.0538" units="cm"/>
      <inkml:brushProperty name="height" value="0.0538" units="cm"/>
      <inkml:brushProperty name="color" value="#F2395B"/>
    </inkml:brush>
  </inkml:definitions>
  <inkml:trace contextRef="#ctx0" brushRef="#br0">62391 6089 408,'-22'-5'11,"6"6"22,5 6 21,5 6 22,2 3 4,2 3-13,0 1-13,2 3-13,-1 0-9,0-1-4,-2-2-4,0 0-5,1 0-2,4-1-2,4 1-1,4 0-1,2-4-4,3-3-4,2-6-6,2-4-5,1-4-6,2-1-5,3 0-6,2-1-6,0-2-5,-1 0-6,2-1-5,-1-2-5,-1 1-2,-5 2 0,-3 3 2,-4 1 1,-4 0 3,1-1 6,-2 0 5,0-1 6</inkml:trace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2:21:13"/>
    </inkml:context>
    <inkml:brush xml:id="br0">
      <inkml:brushProperty name="width" value="0.04723" units="cm"/>
      <inkml:brushProperty name="height" value="0.04723" units="cm"/>
      <inkml:brushProperty name="color" value="#F2395B"/>
    </inkml:brush>
  </inkml:definitions>
  <inkml:trace contextRef="#ctx0" brushRef="#br0">64700 6065 465,'31'-7'185,"-1"3"-42,-2 1-43,0 2-42,-2 1-28,-1 0-14,-3 0-14,-1 0-13,-3 0-11,0 0-7,-1 0-6,0 0-7</inkml:trace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2:21:14"/>
    </inkml:context>
    <inkml:brush xml:id="br0">
      <inkml:brushProperty name="width" value="0.05849" units="cm"/>
      <inkml:brushProperty name="height" value="0.05849" units="cm"/>
      <inkml:brushProperty name="color" value="#F2395B"/>
    </inkml:brush>
  </inkml:definitions>
  <inkml:trace contextRef="#ctx0" brushRef="#br0">68376 2250 376,'67'0'113,"-4"0"-27,-5 0-28,-4 0-27,-5 0-17,-5 0-9,-3 0-7,-3 0-8,-12 3-11,-17 6-13,-18 5-14,-17 7-13,-9 1-1,1-3 13,1-3 13,2-2 13,-1-4 7,-1 1 4,-1-2 3,0 0 4,1-2 2,7-1 1,5 0 2,7-2 1,3 1 7,2 0 13,2 1 13,2 2 12,3 0 5,-1 3-5,2 2-4,0 2-5,2 2-3,0 3-1,2 3-1,-1 3 0,1 0-4,0 2-3,-2-1-3,0 1-4,-3 1-1,-4 6 1,-3 5 1,-4 4 2,-2 2 0,2-2-3,2-2-1,2-1-2,1-2-2,-1 2-2,-2 1-2,0 0-3,0 1 0,2-2-2,3-1-1,1 0-2,1-2-1,2-2 0,0-2-3,2-1 0,1-4-3,2-3-2,2-5-3,2-3-3,1-4-1,3-1-2,2-2-1,2-2-1,1-2 0,3-2 1,2-3 2,1 0 0,2-2 1,2 0-1,3 0 0,1 0-2,0-1-1,-1-1-2,-3 0-3,-1-1-2,-3-2-2,-3-2-2,-3-2-2,-2-1-2,-4-2-1,0 0-1,-1 0 0,0 0 0</inkml:trace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2:21:14"/>
    </inkml:context>
    <inkml:brush xml:id="br0">
      <inkml:brushProperty name="width" value="0.04178" units="cm"/>
      <inkml:brushProperty name="height" value="0.04178" units="cm"/>
      <inkml:brushProperty name="color" value="#F2395B"/>
    </inkml:brush>
  </inkml:definitions>
  <inkml:trace contextRef="#ctx0" brushRef="#br0">68591 4577 526,'-4'-8'97,"8"0"-14,8 1-14,7-1-13,8 1-11,5 0-8,6 2-9,6 1-9,2 1-5,-4-1-6,-3 0-3,-2 0-5,-4 0 0,-3 2 2,-5 0 2,-3 2 2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2:13:47"/>
    </inkml:context>
    <inkml:brush xml:id="br0">
      <inkml:brushProperty name="width" value="0.04273" units="cm"/>
      <inkml:brushProperty name="height" value="0.04273" units="cm"/>
      <inkml:brushProperty name="color" value="#F2395B"/>
    </inkml:brush>
  </inkml:definitions>
  <inkml:trace contextRef="#ctx0" brushRef="#br0">89300 13750 514,'21'8'2,"-5"0"2,-5-1 2,-4 1 3,-5 0 5,0 2 6,0 0 6,-1 1 8,-1 2 1,2 2 0,0 1-2,2 3-1,-1 1-2,1 3-3,0 1-3,0 3-3,-1 2-2,0 3-2,-2 2-3,0 4-1,-1 2-1,2 2 0,0 2 0,2 3 1,-1 1-2,-1 2-4,0 5-3,-1 2-5,-1 1-7,0-1-11,0 0-11,0-2-13,0-3-5,0-6 0,0-6-2,0-6 0,-1-5 0,-1-7 3,0-5 1,-1-6 3</inkml:trace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2:21:15"/>
    </inkml:context>
    <inkml:brush xml:id="br0">
      <inkml:brushProperty name="width" value="0.05125" units="cm"/>
      <inkml:brushProperty name="height" value="0.05125" units="cm"/>
      <inkml:brushProperty name="color" value="#F2395B"/>
    </inkml:brush>
  </inkml:definitions>
  <inkml:trace contextRef="#ctx0" brushRef="#br0">70546 4904 429,'8'6'1,"2"-1"4,-1-2 3,2-2 4,0-1 2,0-2 1,-2 0 3,0-2 1,-2-1 0,-1-1-2,-1-3-1,0-2-3,-2-2 0,0-1-1,-2-3 0,0-2-1,-1 1-1,0 1-1,0 2-3,0 3-1,-1 1-1,-2 0 2,-2 2 1,-2 1 2,-3 1 2,-3 2 5,-5 2 5,-3 2 3,-1 3 2,1 6-1,3 4-2,1 5-2,2 4-2,-1 3-1,0 3-1,1 3-3,0 1-1,2 1-1,2-1-2,3 0-2,0-1 0,2-4-1,0-2 0,2-3-1,1-1-6,2-1-10,2 1-11,2-1-11,2-2-5,2-4 0,1-6 1,3-4-1,2-6 3,0-2 3,1-5 5,1-4 4,0-1 3,-1-1 0,0 0 1,-2 1 1,0-1 3,0 0 3,-1 1 5,1-1 3,-2 1 5,-1 1 3,-3 1 5,-1 1 3,0 3 9,0 6 15,1 6 15,2 6 14,0 5 2,0 5-14,-1 4-11,1 6-13,0 1-11,0-1-8,0-3-9,0-1-9,0-3-10,-1-1-10,1-3-11,0-1-11,0-2-4,0-3 4,0-1 2,-1-2 3,1-2 1,0 0-3,0-2-3,0 0-1</inkml:trace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2:21:17"/>
    </inkml:context>
    <inkml:brush xml:id="br0">
      <inkml:brushProperty name="width" value="0.04286" units="cm"/>
      <inkml:brushProperty name="height" value="0.04286" units="cm"/>
      <inkml:brushProperty name="color" value="#F2395B"/>
    </inkml:brush>
  </inkml:definitions>
  <inkml:trace contextRef="#ctx0" brushRef="#br0">72650 3900 513,'8'8'12,"0"2"23,-1 0 23,0 0 24,1 2 5,-2 0-13,-1 0-13,0 0-13,-1-1-20,1 0-27,1 1-26,2 0-27</inkml:trace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2:21:18"/>
    </inkml:context>
    <inkml:brush xml:id="br0">
      <inkml:brushProperty name="width" value="0.05447" units="cm"/>
      <inkml:brushProperty name="height" value="0.05447" units="cm"/>
      <inkml:brushProperty name="color" value="#F2395B"/>
    </inkml:brush>
  </inkml:definitions>
  <inkml:trace contextRef="#ctx0" brushRef="#br0">71860 3492 403,'7'-8'3,"-1"-2"3,0 0 5,-2-1 5,-1 3 7,-2 6 12,-2 7 12,-2 8 11,-4 5 0,-5 5-14,-7 5-13,-5 5-14,-5 2-9,1 2-8,-2 1-6,-1 0-7,1 0-2,1-3 1,3-4 3,1-1 2,3-6-2,3-4-4,3-4-5,3-6-5,3-4 1,6-2 6,4-4 5,6-2 7,5-5 2,9-4 2,8-5 1,7-5 1,3-1 2,-2 1 2,-2 2 3,-1 3 2,-4 1 2,-3 4 1,-5 3 0,-3 3 2,-4 2 0,-4 6 0,-5 2 0,-2 5 1,-6 3-3,-2 0-5,-5 1-6,-4 1-5,-1 0-3,1-1 1,1-1-1,0 0 1,0-1 0,-1 1-4,-3 1-1,-1 2-3,-2 0 0,0 3 3,1 2 3,-1 1 4,1 0 2,1-2 3,1-1 3,1-3 3,0 1 2,2 2 1,1 1 1,1 3 0,3-2 4,8-5 6,6-5 5,8-4 7,3-4-4,1-1-12,1 0-11,1-2-11,1 0-6,1-2 1,1 0 1,1-1 2,1-4-5,-1-4-7,1-5-7,-1-5-9,0-3-2,-1 1 5,-1-1 3,0 1 4,-3 0 5,-3 4 6,-3 0 5,-2 2 6,-4 6 10,-3 9 16,-2 8 15,-4 9 16,-1 4 2,-2-3-10,0-2-12,-1-1-10,-2 0-7,0 5-4,-1 4-4,-1 3-4,-2 2-3,0-3-6,-1-1-4,-1-3-4,0-2-5,2-3-7,3-2-7,1-4-6,1-7-4,0-10-2,0-11-1,0-11-2,3-6 2,6-2 9,6-2 7,6-2 9,2 2 5,-1 4 7,-1 5 4,0 5 7,-2 5 3,-3 3 3,-1 5 2,-2 3 3,-2 5 9,-4 8 14,-2 6 15,-4 7 15,-1 5 1,-1 3-14,-2 3-14,0 3-13,-3 4-9,-3 9-7,-5 8-6,-3 8-6,-2 0-6,3-6-6,1-8-6,3-6-6,0-7-2,1-4-1,-1-4-1,0-6 0,2-5 0,1-3 3,2-4 2,3-4 3,-2-3 0,-2 0-1,-3-2-1,-2 0-2,-2-3 1,-1-6 2,1-4 3,-1-5 1,0-2 3,1 1 5,-1 1 4,1 1 3,0 1 5,3 3 5,1 1 6,2 3 4,3 1 5,1 4 4,2 2 5,2 4 4,6 2 6,8 4 7,9 2 7,10 4 7,7 2 0,10 3-10,9 3-8,8 3-9,7 0-8,4-1-6,6-3-8,5-1-6,4 0-9,5 1-12,2 3-12,6 2-13,-6-2-3,-13-3 3,-12-5 4,-12-3 3,-9-2-5,-4 0-13,-4 0-14,-3 0-13</inkml:trace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2:21:34"/>
    </inkml:context>
    <inkml:brush xml:id="br0">
      <inkml:brushProperty name="width" value="0.04509" units="cm"/>
      <inkml:brushProperty name="height" value="0.04509" units="cm"/>
      <inkml:brushProperty name="color" value="#F2395B"/>
    </inkml:brush>
  </inkml:definitions>
  <inkml:trace contextRef="#ctx0" brushRef="#br0">35486 3430 487,'-8'-27'7,"0"9"15,0 8 13,1 10 15,-3 8 2,-4 8-8,-4 7-9,-2 8-8,-5 5-7,-1-2-5,-3 1-7,-1 1-5,-1-2-3,-1-2-1,1-1 0,0-3 0,0-1 0,2-4 0,0 0 0,1-3 1,2-1 1,5-2 2,3-3 2,5-1 2,7-4 1,14-4 0,12-6 1,13-4 1,4-2-1,-2 0-3,-4 2-2,-2 0-2,-2 2-1,1 1 1,-1 0 0,1 2 0,-2 0 1,0 0-1,-1 0-1,0 0 0,-2 0 0,0 0 0,0 0 0,1 0 0,-2 0 1,-3 0 0,-3 0 1,-3 0 1,-3-3 2,-2-6 5,-4-6 3,-2-5 4,-4-4 1,0 3-5,-3 0-3,-2 1-5,-1-1-6,2-3-8,1-3-9,0-3-9,1 0-5,1 3-1,-1 3-2,0 3 0,0 3-5,2 2-7,0 1-6,2 2-7,1 2 1,2 1 10,2 0 9,2 2 9</inkml:trace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2:21:34"/>
    </inkml:context>
    <inkml:brush xml:id="br0">
      <inkml:brushProperty name="width" value="0.04507" units="cm"/>
      <inkml:brushProperty name="height" value="0.04507" units="cm"/>
      <inkml:brushProperty name="color" value="#F2395B"/>
    </inkml:brush>
  </inkml:definitions>
  <inkml:trace contextRef="#ctx0" brushRef="#br0">37362 2800 488,'13'38'165,"-3"-2"-38,-5-2-40,-2-1-40,-3-1-21,0 0-5,0 1-4,0 2-4,-2 3-5,-2 4-8,-4 6-5,-1 4-7,-2 0-7,0-7-7,2-5-6,1-5-8,1-5-3,-1-3-2,0-4-1,0-1-2</inkml:trace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2:21:34"/>
    </inkml:context>
    <inkml:brush xml:id="br0">
      <inkml:brushProperty name="width" value="0.03473" units="cm"/>
      <inkml:brushProperty name="height" value="0.03473" units="cm"/>
      <inkml:brushProperty name="color" value="#F2395B"/>
    </inkml:brush>
  </inkml:definitions>
  <inkml:trace contextRef="#ctx0" brushRef="#br0">37200 4221 633,'7'-15'4,"-1"2"8,0 2 7,-1 4 9,-1-2 4,3 0 1,2-2 0,2 0 1,2-1-1,3 1-3,3-1-2,3 1-2,1 0-5,-1 2-5,-2 3-5,1 1-6,-3 1-4,1 2-1,-2 0-1,-1 2-2,-1 0-12,-3 2-22,-1 0-22,-2 2-23,-2 0-3,0 0 17,-2-1 16,0 2 16</inkml:trace>
</inkml:ink>
</file>

<file path=ppt/ink/ink28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2:21:34"/>
    </inkml:context>
    <inkml:brush xml:id="br0">
      <inkml:brushProperty name="width" value="0.05282" units="cm"/>
      <inkml:brushProperty name="height" value="0.05282" units="cm"/>
      <inkml:brushProperty name="color" value="#F2395B"/>
    </inkml:brush>
  </inkml:definitions>
  <inkml:trace contextRef="#ctx0" brushRef="#br0">38425 2134 416,'7'-9'3,"-2"-2"4,-2-2 6,-2-1 5,-1-1 6,0 2 8,0 2 7,0 3 8,0 3 3,2 8-3,0 6-2,2 7-2,-1 6-4,-1 5-4,0 5-5,-1 5-4,-1 6-5,0 8-4,0 7-5,0 9-4,-2 6-1,0 5-1,-3 4 0,-2 6 1,-1 5-5,0 8-12,1 5-11,0 8-11,-2 1-9,0-5-6,-2-5-8,0-4-6,0-13 1,3-18 6,1-18 9,3-19 7,0-11 4,0 0 1,0-1 2,0 0 0</inkml:trace>
</inkml:ink>
</file>

<file path=ppt/ink/ink28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2:21:35"/>
    </inkml:context>
    <inkml:brush xml:id="br0">
      <inkml:brushProperty name="width" value="0.022" units="cm"/>
      <inkml:brushProperty name="height" value="0.022" units="cm"/>
      <inkml:brushProperty name="color" value="#F2395B"/>
    </inkml:brush>
  </inkml:definitions>
  <inkml:trace contextRef="#ctx0" brushRef="#br0">40179 3529 999,'-15'-15'-4,"4"4"-10,4 4-8,2 2-10,1 1-2,0 0 4,0 0 4,0 0 4</inkml:trace>
</inkml:ink>
</file>

<file path=ppt/ink/ink28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2:21:35"/>
    </inkml:context>
    <inkml:brush xml:id="br0">
      <inkml:brushProperty name="width" value="0.04036" units="cm"/>
      <inkml:brushProperty name="height" value="0.04036" units="cm"/>
      <inkml:brushProperty name="color" value="#F2395B"/>
    </inkml:brush>
  </inkml:definitions>
  <inkml:trace contextRef="#ctx0" brushRef="#br0">39928 3124 545,'-10'0'30,"12"-2"12,12 0 10,11-2 12,8 0 0,3-2-9,2 0-9,3-1-9,1-1-9,-1 2-8,-3 1-8,-2 1-7,-2 1-9,-6 3-6,-3 4-7,-3 2-7,-4 4-4,-3 4 0,-2 3 2,-4 5-1,-4 2-3,-6 3-9,-6 0-7,-6 3-9,-1-1 0,1-7 8,2-5 8,2-6 8</inkml:trace>
</inkml:ink>
</file>

<file path=ppt/ink/ink28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2:21:35"/>
    </inkml:context>
    <inkml:brush xml:id="br0">
      <inkml:brushProperty name="width" value="0.04238" units="cm"/>
      <inkml:brushProperty name="height" value="0.04238" units="cm"/>
      <inkml:brushProperty name="color" value="#F2395B"/>
    </inkml:brush>
  </inkml:definitions>
  <inkml:trace contextRef="#ctx0" brushRef="#br0">39758 4550 519,'-37'7'2,"6"-1"4,4 0 4,5-2 4,8 0 10,12-3 14,12 1 15,11-2 14,10 0 3,5-2-11,6 1-11,5-3-9,4 1-12,-2 1-10,0 0-11,-2 2-10,-2 1-10,-3 1-10,-6 3-9,-3 1-9,-4 1-3,-5 0 7,-5-2 5,-4 0 6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2:13:48"/>
    </inkml:context>
    <inkml:brush xml:id="br0">
      <inkml:brushProperty name="width" value="0.04623" units="cm"/>
      <inkml:brushProperty name="height" value="0.04623" units="cm"/>
      <inkml:brushProperty name="color" value="#F2395B"/>
    </inkml:brush>
  </inkml:definitions>
  <inkml:trace contextRef="#ctx0" brushRef="#br0">92038 10452 475,'1'-12'25,"3"8"3,4 8 3,2 8 4,0 5-2,-2 3-7,-4 3-8,-2 3-8,-4 1-4,-2 0-3,-4 0-3,-2 1-2,-1-2-1,1-2-1,0-1 0,2-2-1,1-4 0,2-1 1,2-4 0,2-3 1,6-3 0,8-4-1,9-4 0,9-4 0,5-3 0,0-1 2,2-3 1,1-2 2,-2 0 0,-4 1 0,-3 1 0,-5 1-1,-3 0 0,-5 2-2,-3 1-1,-4 0-1,-3 2-1,-2-1 1,-3 0 0,0 0 1,-5-1 0,-2-4 0,-5-1 0,-4-4-1,-1-1 1,1 1-1,1 1 1,0 1-1,2 0 1,-1 0 1,0 1 1,0-1 0,1 1 3,3 2 2,1 3 2,2 1 3,2 4 7,0 6 12,2 6 13,0 6 12,1 5 0,0 9-10,0 5-12,0 8-12,0 4-6,0 1-3,0 3-2,0 2-2,-1-1-4,-2-4-3,-2-4-4,-1-3-4,-3-5-4,0-2-4,-2-3-3,0-3-4,-1-4-1,-1-2 2,-1-3 1,-2-2 2,1-4 2,-1-1 3,0-2 3,1-2 2,-2-2 4,0 0 0,-1-2 3,-1 0 2,0-3 1,3-2 1,1-4 2,3-2 0,1-2 2,2 1 1,2-1 1,2 0 0,3-1 1,4-3-2,4-2 0,4-4 0,6-5-2,11-7-2,9-7-2,10-6-2,8-3-2,4 0-2,5 1-3,5 2-2,0 4-1,-7 5 2,-6 5 1,-5 7 1,-6 4 0,-7 5 1,-8 3 0,-5 4-1,-7 5 9,-3 4 16,-4 6 17,-4 4 16,-3 3 3,1 0-9,0-1-10,0 1-9,2 2-9,4 5-7,3 5-6,5 5-7,2 2-4,1 0-1,1 0 1,2 1-1,-2-2 1,-1 0 2,-3-1 3,-1-1 2,-3-1 2,-3-1 1,-3-1 1,-2-1 1,-2-1 1,0-1 3,0-1 2,0-1 3,-2-2 2,-4 0 0,-4 0 2,-4-2 0,-3 0-3,-1-1-6,-3 1-6,-2 0-7,-3-1-5,-5-1-2,-4-1-3,-6-1-3,-2-1-2,1-2-5,2-2-3,0-2-4,2-4-3,3-6-4,3-6-4,3-6-4,4-4 1,3-3 4,4-3 3,5-2 4,2-1 4,4 5 5,3 4 3,2 4 4</inkml:trace>
</inkml:ink>
</file>

<file path=ppt/ink/ink29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2:21:36"/>
    </inkml:context>
    <inkml:brush xml:id="br0">
      <inkml:brushProperty name="width" value="0.04398" units="cm"/>
      <inkml:brushProperty name="height" value="0.04398" units="cm"/>
      <inkml:brushProperty name="color" value="#F2395B"/>
    </inkml:brush>
  </inkml:definitions>
  <inkml:trace contextRef="#ctx0" brushRef="#br0">44361 1961 500,'-13'-14'59,"8"3"-5,7 3-4,6 3-4,6 2-3,7 1-3,5 0-3,7 2-2,4 0-3,4 0-4,4 0-5,5 0-3,0 0-6,1 0-3,-1 0-5,1 0-5,-1-1-4,-4 0-8,-2-2-6,-3 0-7,-5-1-4,-6 2-2,-6 0 0,-5 2-2,-4 0-2,-1 0-2,0 0-2,-2 0-3,-2 1 0,-4 4 2,-4 2 1,-4 3 2,-2 0 3,0-1 7,0-2 5,0-2 6,-1-1 3,0 1 3,-1 1 2,-1 2 1</inkml:trace>
</inkml:ink>
</file>

<file path=ppt/ink/ink29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2:21:37"/>
    </inkml:context>
    <inkml:brush xml:id="br0">
      <inkml:brushProperty name="width" value="0.04724" units="cm"/>
      <inkml:brushProperty name="height" value="0.04724" units="cm"/>
      <inkml:brushProperty name="color" value="#F2395B"/>
    </inkml:brush>
  </inkml:definitions>
  <inkml:trace contextRef="#ctx0" brushRef="#br0">44758 2400 465,'-34'1'10,"13"4"18,11 2 18,12 3 20,8 3 3,4 0-12,3 1-13,5 1-11,3 0-8,3-1-3,3 0-4,3-2-4,1 0-3,1 2-3,2 0-2,0 1-4,0 1-1,-3 1 0,-3 1-1,-3 1 0,-3 1-1,0 0-3,0-1-2,-2 1-3,-2-1-1,-1-1-4,-3-1-3,-1-1-2,-2-1-1,-3-2 0,-1-3 1,-3-1 1,-2-1 2,-4-2 2,-4-1 3,-4 0 3,-2-1 3,-4 2 2,-4 0 3,-2 1 2,-1 1 3,-1 2 4,0 0 2,1 1 4,-1 1 1,1 0-1,-1-1-1,0 0-1,1 2-1,-1 0-3,1 1-1,-1 1-3,1 1-1,1 0 1,0-1 0,2 1 1,0 0 0,-1 1 0,-1 1 0,-1 1 0,0 0-1,2-1 1,-1 0-1,2-2 0,1 0 1,-1-1 1,0 1 1,1 0 2,-1-1 0,2-1-1,1-1-1,1-1-1,0 0-2,2 0 0,1 0 0,1-1-1,3 0-1,7 0-1,8-2-3,6 0-1,6-3 0,7-1 0,5-2 0,7-2 0,1 0 1,1 0 0,0 2 2,0 0 0,-1 1-1,0 0 0,-1 0-2,-1 0-1,-2 0 0,-2 1 0,-2 2 1,-1 0 0,-5 0 1,-2 0-3,-5-2-2,-3 0-1,-4-4 0,-1-6 3,-2-6 3,-2-6 3,-1-7-1,0-10-8,-1-11-5,1-8-8,0-5-6,2 2-7,0 2-7,1 2-6,0 6 1,-4 10 7,-3 10 8,-2 9 7,-1 5 1,2-2-7,2 1-8,2-2-7</inkml:trace>
</inkml:ink>
</file>

<file path=ppt/ink/ink29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2:21:37"/>
    </inkml:context>
    <inkml:brush xml:id="br0">
      <inkml:brushProperty name="width" value="0.03588" units="cm"/>
      <inkml:brushProperty name="height" value="0.03588" units="cm"/>
      <inkml:brushProperty name="color" value="#F2395B"/>
    </inkml:brush>
  </inkml:definitions>
  <inkml:trace contextRef="#ctx0" brushRef="#br0">46550 1927 613,'3'-14'57,"6"5"-1,5 3-2,7 4-2,6 1-3,9-2-9,7-2-6,8-2-8,2 1-10,0 2-13,-5 1-14,1 2-13,-4 0-5,-4 0-1,-4-2 1,-4 0 1,-4-1-5,-5 2-9,-5 0-10,-4 2-9</inkml:trace>
</inkml:ink>
</file>

<file path=ppt/ink/ink29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2:21:37"/>
    </inkml:context>
    <inkml:brush xml:id="br0">
      <inkml:brushProperty name="width" value="0.0348" units="cm"/>
      <inkml:brushProperty name="height" value="0.0348" units="cm"/>
      <inkml:brushProperty name="color" value="#F2395B"/>
    </inkml:brush>
  </inkml:definitions>
  <inkml:trace contextRef="#ctx0" brushRef="#br0">48600 3913 632,'16'-1'74,"1"-1"-10,2 0-11,0-1-9,0 0-9,4 1-4,1 0-5,3 2-4,0-1-8,-1 0-9,-1-2-11,-2 0-9,-1-1-6,-3 1-4,-3-1-4,-2 0-3</inkml:trace>
</inkml:ink>
</file>

<file path=ppt/ink/ink29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2:21:39"/>
    </inkml:context>
    <inkml:brush xml:id="br0">
      <inkml:brushProperty name="width" value="0.04009" units="cm"/>
      <inkml:brushProperty name="height" value="0.04009" units="cm"/>
      <inkml:brushProperty name="color" value="#F2395B"/>
    </inkml:brush>
  </inkml:definitions>
  <inkml:trace contextRef="#ctx0" brushRef="#br0">48342 4150 548,'-36'0'-5,"10"0"14,6 0 12,9 0 14,4 3 7,2 6 2,2 5 3,2 7 1,1 3-2,2 1-8,0 1-6,2 1-8,-1 4-5,-1 8-2,0 8-3,-1 8-3,-2 2-4,-1 0-5,0 0-4,-1-2-5,-1-3-5,0-6-6,0-6-5,0-5-6</inkml:trace>
</inkml:ink>
</file>

<file path=ppt/ink/ink29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2:21:40"/>
    </inkml:context>
    <inkml:brush xml:id="br0">
      <inkml:brushProperty name="width" value="0.03572" units="cm"/>
      <inkml:brushProperty name="height" value="0.03572" units="cm"/>
      <inkml:brushProperty name="color" value="#F2395B"/>
    </inkml:brush>
  </inkml:definitions>
  <inkml:trace contextRef="#ctx0" brushRef="#br0">48481 4613 615,'22'-22'35,"-1"6"-11,-4 5-10,0 5-10,-1 2-3,-1 2 7,1 0 7,0 2 6,-1 1 2,-1 2-2,-1 2-2,-1 2-2,-1 2-1,-4 3-2,-3 3 0,-2 4-1,-5 1 0,-4 2 1,-5 2 1,-5 3 2,-4 1-2,-1 2-3,-3 3-5,-1 1-3,-1-2-6,2-4-6,0-5-7,1-5-6,2-5-5,3-6 0,3-6-2,2-6-1,3-5-1,-1-6 0,0-4-1,0-5 0,1-2 1,3-2 4,1-1 4,2 0 4,2 0 6,2 7 8,2 4 7,2 4 7,2 5 6,4 2 4,2 4 2,3 3 5,2 3 3,1 4 5,2 3 5,0 5 5,1 2-1,3 0-6,1-1-5,3 1-7,-2 0-7,1 1-10,0 1-9,-2 2-9,-1-2-7,-2-1-4,0-3-2,0-2-5,-3-1-7,-3-2-12,-3-2-12,-2-2-13</inkml:trace>
</inkml:ink>
</file>

<file path=ppt/ink/ink29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2:21:40"/>
    </inkml:context>
    <inkml:brush xml:id="br0">
      <inkml:brushProperty name="width" value="0.03356" units="cm"/>
      <inkml:brushProperty name="height" value="0.03356" units="cm"/>
      <inkml:brushProperty name="color" value="#F2395B"/>
    </inkml:brush>
  </inkml:definitions>
  <inkml:trace contextRef="#ctx0" brushRef="#br0">49547 2766 655,'15'-7'5,"-3"2"9,-1 2 9,-2 2 9,-1 2 4,2 4-2,0 2-3,1 4-2,0 2-2,-2 5-5,-2 3-3,-2 5-4,-4 3-13,-6 2-23,-6 4-23,-6 3-22,-4 0-6,-3-2 11,-3-2 12,-3-2 11,1-4 9,4-5 6,4-7 7,3-5 6,3-3 10,-1-2 13,0-1 13,1 0 12,3-2 8,8 0 0,8-2 2,8 0 1,4-3-3,5-2-6,2-4-7,3-2-6,0-1-8,-2 3-8,-2 1-9,-1 2-9,-3 2-3,-3 0 2,-3 1 1,-2 2 2,-4 2 2,-2 4 4,-4 4 4,-2 3 3,-4 3 2,-2 2 1,-3 0-1,-4 1 1,-4 4-2,-7 9-2,-7 7-2,-5 8-2,-6 5-2,-3 4-5,-1 2-2,-1 3-4,0-1-3,5-3-2,6-5-4,5-2-2,4-7-1,5-8 1,5-8 1,5-7 0,3-8-4,4-8-10,2-8-10,4-8-10</inkml:trace>
</inkml:ink>
</file>

<file path=ppt/ink/ink29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2:21:41"/>
    </inkml:context>
    <inkml:brush xml:id="br0">
      <inkml:brushProperty name="width" value="0.03892" units="cm"/>
      <inkml:brushProperty name="height" value="0.03892" units="cm"/>
      <inkml:brushProperty name="color" value="#F2395B"/>
    </inkml:brush>
  </inkml:definitions>
  <inkml:trace contextRef="#ctx0" brushRef="#br0">49744 4753 565,'16'1'101,"0"1"-19,-1 3-18,1 2-19,0 1-11,-1 2-3,1 0-4,0 2-2,-1-1-7,1 0-10,0 1-11,-1 0-11,1-2-9,0-3-9,-1-2-9,0-4-9,0-3-5,-1-4 1,-1-4 0,0-3 0,-1-3 5,1 1 9,1 0 10,2-1 8,-2 1 8,-1 2 8,-2 3 6,-2 1 8,-3 3 11,-1 6 19,-2 4 17,-2 6 19,0 1-2,0 1-21,2 0-20,0 0-20,2-2-14,2-3-5,2-2-7,2-4-6,-5 2 0,-9 5 6,-10 7 7,-9 5 5,-6 3 6,-1-1 2,-1-1 3,0 0 2,-4-2 1,-4 1-2,-6-1-1,-4 0-3,1-1-1,8-3 0,8-2 0,7-4-1,6-2 2,3-2 6,2-3 5,4 0 7,8-3 1,14-1-1,13 0 0,15-1-2,6-1-3,0 2-8,0 0-5,0 2-8,-3 0-8,1 0-11,-3 0-11,-2 0-11,-4 0-1,-6 2 5,-5 0 6,-6 2 6,-5-1 1,-1-1-7,-2 0-5,-2-1-6</inkml:trace>
</inkml:ink>
</file>

<file path=ppt/ink/ink29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2:21:42"/>
    </inkml:context>
    <inkml:brush xml:id="br0">
      <inkml:brushProperty name="width" value="0.04453" units="cm"/>
      <inkml:brushProperty name="height" value="0.04453" units="cm"/>
      <inkml:brushProperty name="color" value="#F2395B"/>
    </inkml:brush>
  </inkml:definitions>
  <inkml:trace contextRef="#ctx0" brushRef="#br0">51850 3616 494,'8'-29'8,"2"5"1,0 5 1,1 5 0,1 3 1,0 1 2,-1 0 1,1 2 2,-1 4 3,-2 8 3,-2 8 3,-2 7 4,-3 4 0,-1-1-4,-2-1-3,-1 0-4,-2-3-2,2 1-4,0-2-2,2-1-3,1-1-3,2-1-5,2-1-5,1 0-4,5-3-3,6-3-2,5-2-1,7-4-2,2-1-2,-2-2 0,0 0 0,-1-1-2,-2-2 0,-4-1 0,-6 0 0,-2-1 1,-3-1 0,-3-2 3,-1 0 1,-2-1 3,-3-2 2,-2-2 2,-3-1 1,-4-3 3,-2 0 2,-1 1 4,-3 1 4,-1 1 4,0 1 3,1 2 6,2 3 5,2 1 5,1 2 0,1 2-2,-1 2-4,0 2-3,0 4 2,0 6 8,0 5 7,1 7 8,-1 3-1,2 3-8,0 1-9,2 3-8,1 1-6,0 2-3,2 2-2,0 3-2,0 0-2,-2 2-2,-2 0-1,-1 1-1,-2-1-2,2-2-2,0-3-1,2-3-3,0-4-1,0-3-2,0-5-1,0-3-2,-1-4 0,-2-3 1,-1-3 1,-3-2 1,-2-4 1,0-2 0,-1-4 1,-1-2 0,0-4 1,2-5 1,3-6 3,1-3 1,2-5 2,4-3 1,3-3 1,2-2 1,5-2 1,8 1 0,6 2 0,7 1 0,4 0 0,4 3-1,3 2-2,3 2 0,0 1-1,0 2-1,-2 3 1,-1 2 0,-1 2 0,-3 4 3,-3 4 1,-3 5 2,-4 2 1,-3 3 2,-5 4 2,-3 2 2,-3 3 2,-1 4 2,0 2 4,-2 3 2,-1 3 2,-2 1-2,-2 3-1,-2 1-1,-1 1-1,2-1 2,0-1-1,2-1 1,0-1-1,2-2-3,0 0-2,1-1-4,1-1-2,-2-1-2,-1-1-2,0 0-1,-2-1-3,-1 1 1,0 1-2,-1 1 1,-2 1-1,-1 1 0,0 1 1,-1 1-1,-3-1 0,-4-1-1,-4-2-1,-3-2-1,-4-3-4,0-3-8,-1-3-7,0-2-7,-3-6-6,0-8-5,-1-8-5,0-7-4,1-4 0,4 1 2,6 1 4,5 1 4,3 1 4,0 3 6,2 1 6,1 3 7</inkml:trace>
</inkml:ink>
</file>

<file path=ppt/ink/ink29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2:21:42"/>
    </inkml:context>
    <inkml:brush xml:id="br0">
      <inkml:brushProperty name="width" value="0.03989" units="cm"/>
      <inkml:brushProperty name="height" value="0.03989" units="cm"/>
      <inkml:brushProperty name="color" value="#F2395B"/>
    </inkml:brush>
  </inkml:definitions>
  <inkml:trace contextRef="#ctx0" brushRef="#br0">52840 4490 551,'20'-28'-7,"-4"7"5,-5 7 4,-4 7 5,-4 4 6,-1 3 8,0 4 8,-1 2 9,-4 4 1,-2 6-5,-5 4-4,-4 5-5,-1 1-4,2-3-6,-1-4-4,2-2-4,1-1-7,1 0-9,0-1-7,2 1-9,5-5-7,10-9-9,9-8-9,11-9-8,2-4 3,0 3 11,-3 1 13,-1 2 13,-4 2 8,-3 3 5,-4 2 5,-4 1 6,-4 3 12,-3 6 21,-2 3 20,-4 6 21,-3 4 3,-7 3-15,-6 4-15,-5 2-15,-5 2-9,1 2-4,-2 3-3,0 1-2,1-1-7,3-4-7,4-4-7,5-3-7,2-4-17,0-1-24,2-2-24,1-2-24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2:10:26"/>
    </inkml:context>
    <inkml:brush xml:id="br0">
      <inkml:brushProperty name="width" value="0.03787" units="cm"/>
      <inkml:brushProperty name="height" value="0.03787" units="cm"/>
      <inkml:brushProperty name="color" value="#00BFF3"/>
    </inkml:brush>
  </inkml:definitions>
  <inkml:trace contextRef="#ctx0" brushRef="#br0">80405 19974 580,'-30'-2'39,"17"-2"8,18-4 9,18-2 8,10 0-1,6-1-12,5 2-12,4 1-12,2 0-10,0 0-5,-1 0-8,-3 1-5,-1 0-6,-4 1-7,-4 0-6,-3 2-5,-4 0-3,-3 2 4,-3 0 3,-3 2 3,-3 1-5,-3 4-15,-3 2-14,-2 4-15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2:13:48"/>
    </inkml:context>
    <inkml:brush xml:id="br0">
      <inkml:brushProperty name="width" value="0.03828" units="cm"/>
      <inkml:brushProperty name="height" value="0.03828" units="cm"/>
      <inkml:brushProperty name="color" value="#F2395B"/>
    </inkml:brush>
  </inkml:definitions>
  <inkml:trace contextRef="#ctx0" brushRef="#br0">93849 11266 574,'-1'-12'10,"-1"8"21,0 8 20,-1 8 21,-4 6 4,-4 7-14,-5 5-12,-4 5-14,-3 3-12,3-3-11,1-3-12,3-3-13,2-5-6,3-2-4,3-5-3,2-3-3,4-4-4,4-2-8,4-4-6,4-2-8,2-3 2,-1-1 9,0 0 10,1-1 8,-1-2 6,-1 0-1,0-1 1,-2-2-1</inkml:trace>
</inkml:ink>
</file>

<file path=ppt/ink/ink30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2:21:43"/>
    </inkml:context>
    <inkml:brush xml:id="br0">
      <inkml:brushProperty name="width" value="0.04857" units="cm"/>
      <inkml:brushProperty name="height" value="0.04857" units="cm"/>
      <inkml:brushProperty name="color" value="#F2395B"/>
    </inkml:brush>
  </inkml:definitions>
  <inkml:trace contextRef="#ctx0" brushRef="#br0">55343 2450 452,'-14'28'86,"2"-5"-19,4-7-20,3-5-19,0-1-10,0 6-1,-1 4 0,-2 5-1,1 1-2,2-3-2,3-3-4,1-3-2,3-3-3,4-1-4,3-2-1,5-2-4,3-2-4,1-2-3,3-3-5,1 0-5,1-3 0,-1-1 1,-1 0 2,0-1 2,-4 0 2,-5 4 1,-5 2 1,-4 4 1,-6 2 2,-6 3 3,-6 3 2,-5 3 2,-5 2 2,-1 0 1,-3-1 0,-1 1 0,2-3 1,5-3 1,6-4 0,7-4 1,4-3 2,6-1 6,4 0 5,6-1 5,2-1 0,3 0-5,1 0-5,3 0-6,0 0-4,-3 0-2,-1 0-2,-2 0-3,-3 1-2,-2 5-1,-4 4-3,-3 4-1,-4 3 0,-5 3 1,-7 3 1,-6 3 0,-4 1 2,-3-1-1,-3-1 0,-2-1 0,-2-2 1,3-2 4,2-2 3,1-1 2,4-3 8,3-2 9,5-4 9,3-3 10,6-1 4,6-2-2,7 0-1,8-2-2,5-1-6,5-4-12,5-2-12,5-3-11,1-3-8,-2 0-3,-1-1-3,-3-1-5,-2 0-1,-5 3-1,-3 2-2,-4 1 0,-4 1 1,-3 0 3,-2 0 3,-4 1 4,-2-1 3,-2 2 2,-2 0 3,-2 2 2,-1 1 3,-1 0 3,-2 2 2,0 0 4,-1 3 4,1 2 3,-1 3 5,0 4 4,0 1 3,1 3 3,-1 2 3,0 1 2,0 2 3,1 2-2,-1 3 1,0 1-1,1 1-1,2-1-1,2-1 0,3-1-3,0 0-2,2 1-4,0 1-5,2 1-5,1-1-4,2-3-3,2-3-2,2-3-5,0-2-3,1-3-7,0-1-5,0-2-6,1-6-3,3-8 1,4-9 1,2-9 0,3-6 2,3-5 0,3-3 2,3-4 1,0-1 1,0 2 2,-1 1 2,-1 3 1,-1 3 3,-3 4 4,-1 3 5,-3 6 4,-1 1 6,-2 0 4,-3 2 5,-1 1 6,-2 2 0,-1 1-1,0 2-3,-2 2-2,0 2-1,0 0 3,0 2 1,0 1 3,0 3 1,3 6 0,2 5 1,1 7 0,0 4 0,-3 5-3,-3 3-1,-2 5-2,-3-1-2,-2-1 0,-2-1-3,-2-3 0,-3 0-2,-2 1 0,-3 1 0,-3 1-2,-3-1-5,-3 0-9,-3-1-11,-3-1-9,-2-3-7,-1-3-4,0-4-2,-2-5-3,0-4-2,-1-8 3,1-6 0,-1-7 2,2-5 3,2-2 4,1-2 4,3-1 5,2 0 3,5 1 4,3 3 2,4 1 3,5 2 10,8 4 16,6 3 16,8 3 17,4 3 4,6 4-6,5 3-7,5 5-7,5 5-5,4 4-5,6 4-4,4 7-5,5 2-6,4 2-8,2 2-8,6 3-8,1-1-5,1 0-1,-1-2-2,0 0-1,-5-3 0,-12-7 4,-12-5 4,-12-7 3,-7-3-3,-5-2-11,-3-2-11,-4-2-11</inkml:trace>
</inkml:ink>
</file>

<file path=ppt/ink/ink30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2:21:44"/>
    </inkml:context>
    <inkml:brush xml:id="br0">
      <inkml:brushProperty name="width" value="0.03478" units="cm"/>
      <inkml:brushProperty name="height" value="0.03478" units="cm"/>
      <inkml:brushProperty name="color" value="#F2395B"/>
    </inkml:brush>
  </inkml:definitions>
  <inkml:trace contextRef="#ctx0" brushRef="#br0">57483 3247 632,'58'-14'82,"-7"2"-12,-8 4-13,-8 3-14,-4 1-10,-3 2-10,-1 0-8,-3 2-10,-4 1-9,-4 2-6,-4 2-7,-6 2-8,-6 3-2,-8 5 2,-7 5 2,-9 5 2,-5 2 0,-6 1-1,-4-1 0,-6 1-3,1-3 4,6-5 6,5-6 7,8-4 7,3-3 7,5-2 5,3-2 7,4-2 6,4-1 3,6 0-2,5 0-2,4 0-1,5-2-1,7-2 0,5-3-2,6-3 0,3-1 0,-1 3-1,-2 1 1,0 2 0,-5 5-6,-9 6-10,-8 6-11,-10 8-11,-7 4-4,-9-1 1,-8 1 1,-7-1 2,-5 0 1,1-3 2,0-1 2,1-2 2,1-3 1,5-3 1,5-3 0,5-2 0,5-3 8,6-1 12,6 0 14,6-1 13,6-3 3,7 0-8,7-3-7,7-2-7,4-1-6,2-2-4,2 0-3,2-1-4,1-1-5,-2 0-5,0 0-7,-2 1-5,-2 0-8,-6 0-10,-4 2-10,-4 1-9</inkml:trace>
</inkml:ink>
</file>

<file path=ppt/ink/ink30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2:21:44"/>
    </inkml:context>
    <inkml:brush xml:id="br0">
      <inkml:brushProperty name="width" value="0.0488" units="cm"/>
      <inkml:brushProperty name="height" value="0.0488" units="cm"/>
      <inkml:brushProperty name="color" value="#F2395B"/>
    </inkml:brush>
  </inkml:definitions>
  <inkml:trace contextRef="#ctx0" brushRef="#br0">57810 2687 450,'-22'-6'54,"5"6"-4,3 4-3,4 6-4,3 4-4,2 5-6,3 5-4,1 5-5,0 7-3,-1 8-1,0 10 0,-1 8-1,-1 2-1,0 0 0,0-2-1,0-2-1,0 0-2,0 5-2,0 3-1,0 5-3,0 0 0,-2-3 0,0-4 0,-1-2 1,-1-6-5,2-8-12,1-9-11,0-9-10,1-10-9,-2-9-5,0-10-6,-1-10-5,-1-10 1,0-11 9,0-11 10,0-10 7,2-3 8,1 6 4,3 6 4,1 5 5,1 5 4,0 1 3,0 0 4,0 1 3,0 3 2,2 5 1,0 4 1,2 6 2,0 3-2,0-1-1,3 0-2,0 0-2,-2 2-5,-6 6-6,-6 4-8,-6 6-7,-2 3 0,-2 3 10,-1 3 9,-1 3 8,1 0 6,4-3 0,4-3 0,5-2 2,4-3-2,7-3 0,7-1-1,8-2-1,6-4-6,6-8-8,7-6-11,8-7-8,1-4-5,-2-1 0,-3-1-1,-4-1 1,-5 2-1,-8 5-3,-7 5-2,-8 5-2</inkml:trace>
</inkml:ink>
</file>

<file path=ppt/ink/ink30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2:21:46"/>
    </inkml:context>
    <inkml:brush xml:id="br0">
      <inkml:brushProperty name="width" value="0.05559" units="cm"/>
      <inkml:brushProperty name="height" value="0.05559" units="cm"/>
      <inkml:brushProperty name="color" value="#F2395B"/>
    </inkml:brush>
  </inkml:definitions>
  <inkml:trace contextRef="#ctx0" brushRef="#br0">59838 3141 395,'8'-8'0,"-2"2"0,-2 1 0,1 0 0,0 0-1,3-2-2,4-1-3,2-3-2,0 1 6,-3 4 13,-2 4 15,-4 4 13,-4 5 4,-8 7-4,-6 7-4,-7 8-5,-3 2-5,1 0-3,2 1-3,0-1-5,1 0-1,0-2-3,2 0 0,1-1-2,2-1-2,2-3-2,4-1-1,3-3-2,6-4-6,11-8-11,12-8-9,10-8-11,5-5-5,1-3 3,2-3 1,0-3 2,-2-1 4,-5 4 5,-7 3 7,-5 3 6,-5 3 5,-3 2 2,-3 4 3,-2 3 2,-5 1 7,-2 2 12,-6 0 11,-2 1 11,-3 2 2,2 0-8,1 1-10,0 2-7,1 0-8,0 2-8,0 0-6,1 1-8,-3 1-3,-4 2-1,-4 0 0,-4 1 0,-3 1-3,-3 1-3,-3 1-3,-3 1-4,0 0 1,1-2 5,4-3 5,1-1 4,1-2 4,2-2 5,3-3 3,1-1 5,5 0 9,6 2 15,8 2 17,6 2 15,2 1 3,-2 1-10,-4 1-9,-2 2-10,-3 1-6,0 7-3,-2 4-2,0 4-4,-2 3-1,-2 0-2,-2 0-1,-1 0-1,-1-1-2,2-5-2,2-4-1,2-3-3,4-8-7,4-10-16,5-12-14,6-10-14,2-8-5,1-5 7,1-4 6,1-6 8,2-2 3,1 2 4,2 1 1,3 1 3,-2 3 2,-3 9 2,-5 7 3,-3 9 2,-4 5 8,-2 4 17,-4 4 15,-2 4 16,-1 0 2,5-1-12,4-2-11,4-2-12,3-3-6,5-6-4,4-4-3,3-5-3,3-3-3,3-1-3,1-1-2,2-1-3,-3 1 0,-4 5 3,-7 3 3,-5 4 2,-6 6 5,-5 6 7,-4 8 5,-5 6 7,-6 3 2,-6 1-4,-6-1-2,-5 1-3,-3 0-3,1 1-2,2 1-2,0 1-1,-1 1-2,-3 1 0,-3 1 0,-3 1 0,-1 2-1,0 2 0,-1 3-1,1 4-1,2-1 3,5-5 4,5-5 7,5-5 4,12-10 2,18-13-2,19-13-3,18-15-1,11-8-6,0-4-6,1-4-7,2-3-7,-5 0-7,-8 4-7,-7 5-7,-7 6-6,-8 3-2,-5 5 4,-7 3 6,-5 5 5,-6 1 4,-8 0 5,-6 1 4,-7-1 4,-5 1 4,0 1 1,-1 0 2,-1 2 1,0 0 5,1 1 4,1-1 7,1 0 4,3 1 5,2 2 3,2 3 3,4 1 4,2 5 3,0 10 4,2 8 4,1 9 5,0 5-1,2 4-5,0 3-4,2 2-6,-1 2-2,0 1-2,-2-1-1,0 0-3,0-1-1,4 0-3,2-3-2,4 1-3,3-2-2,3-1-2,5-3-2,4-2-2,0-2 0,2-3-1,-1-3 2,1-3 0,-3-2-4,-3-3-10,-5-1-9,-2-2-9,-7-1-3,-5 1 3,-6 1 3,-5 2 3,-10 1 1,-9 5-2,-12 3-1,-9 5-2,-10 1-3,-4 0-3,-5 1-3,-5-1-4,4-3 1,14-5 7,11-7 5,13-5 6,8-4 0,3 0-8,3-2-8,3 0-8</inkml:trace>
</inkml:ink>
</file>

<file path=ppt/ink/ink30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2:21:46"/>
    </inkml:context>
    <inkml:brush xml:id="br0">
      <inkml:brushProperty name="width" value="0.04278" units="cm"/>
      <inkml:brushProperty name="height" value="0.04278" units="cm"/>
      <inkml:brushProperty name="color" value="#F2395B"/>
    </inkml:brush>
  </inkml:definitions>
  <inkml:trace contextRef="#ctx0" brushRef="#br0">63800 4663 514,'37'0'126,"-3"2"-27,-5 0-27,-4 2-28,5-1-14,11 0-3,12-2-2,12 0-4,8-2-3,8 0-5,7-2-5,6 0-6,2-2-4,-4 0-7,-4-1-7,-4-1-5,-9 1-6,-15 1-2,-14 2-4,-15 2-4,-10 0-5,-3 0-9,-4-2-8,-4 0-9</inkml:trace>
</inkml:ink>
</file>

<file path=ppt/ink/ink30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2:21:47"/>
    </inkml:context>
    <inkml:brush xml:id="br0">
      <inkml:brushProperty name="width" value="0.03982" units="cm"/>
      <inkml:brushProperty name="height" value="0.03982" units="cm"/>
      <inkml:brushProperty name="color" value="#F2395B"/>
    </inkml:brush>
  </inkml:definitions>
  <inkml:trace contextRef="#ctx0" brushRef="#br0">70800 1599 552,'-24'-1'6,"2"-1"11,1 0 12,1-1 12,4-1 3,7 2-7,6 0-5,8 2-7,12-2-1,21-2 3,18-4 3,21-2 3,12-1-1,5-4-6,7-2-5,6-1-6,0-1-7,-6 3-8,-6 1-8,-6 3-9,-9 2-8,-10 4-6,-11 4-7,-10 4-7,-10 4-3,-10 2 1,-8 3-1,-8 3 1,-8 1 3,-4 3 5,-6 0 4,-4 1 6,-3-1 5,1-6 5,-1-2 6,0-4 5</inkml:trace>
</inkml:ink>
</file>

<file path=ppt/ink/ink30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2:21:48"/>
    </inkml:context>
    <inkml:brush xml:id="br0">
      <inkml:brushProperty name="width" value="0.0472" units="cm"/>
      <inkml:brushProperty name="height" value="0.0472" units="cm"/>
      <inkml:brushProperty name="color" value="#F2395B"/>
    </inkml:brush>
  </inkml:definitions>
  <inkml:trace contextRef="#ctx0" brushRef="#br0">70911 2349 466,'-15'-2'4,"4"-1"11,3-2 9,3-1 9,3 0 4,5 4-3,6 4-3,4 4-3,3 4-2,1 7-2,2 6-1,0 5-2,1 4-2,1 1 1,1 1 0,1 0-1,2 1-1,5-3-2,3-2-2,4-1-3,5-5 0,4 0-1,6-4 1,4-3 0,1-1 0,-4-1 1,-4 1-1,-5 0 1,-3 0-5,-3 1-10,-5 1-10,-4 1-9,-4 0-7,-7-1 0,-5-1-2,-6 0-1,-6-2 2,-6-1 5,-6-1 5,-5 0 6,-5-2 3,0-1 4,-1-1 2,-1 0 4,-2-1 1,-3 1 1,-3 2-1,-2 0 0,-3 2 1,-2 3-2,-2 3 1,-2 3-1,-1 2 1,2-1 4,0 1 3,1 0 3,2-1 3,2 1 0,2-1 0,1 1 0,4-2 1,3-3-1,5 0 0,3-2-1,4-1 0,2-1-3,4 1-2,3 0-1,2 0-2,0 3-1,1 1 1,2 3-1,0-1-1,0-3 0,0-3 0,0-3-1,1-1 1,2 0 2,2 0 1,2 0 2,5-2 0,9-1 1,9-2 0,9-2 0,7-2 0,6-1-3,5 0 0,7-1-2,3-3-1,0 0-1,-1-3-1,0-2 0,-2-1-2,-3 2-3,-4 1-1,-4 1-3,-4 0 1,-4 2 1,-4 0 1,-4 2 2,-4 0 1,-7 0 0,-5 0-1,-6 0-1,-4-2 4,-1 0 7,-1-3 8,0-2 6,-1-1 1,-1-2-7,1 0-7,0-1-6,0-5-7,0-10-2,0-7-5,-1-10-3,1-3-6,-2 2-8,-1 3-8,0 1-8,-1 4-8,0 7-5,0 7-5,0 7-7</inkml:trace>
</inkml:ink>
</file>

<file path=ppt/ink/ink30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2:21:49"/>
    </inkml:context>
    <inkml:brush xml:id="br0">
      <inkml:brushProperty name="width" value="0.04283" units="cm"/>
      <inkml:brushProperty name="height" value="0.04283" units="cm"/>
      <inkml:brushProperty name="color" value="#F2395B"/>
    </inkml:brush>
  </inkml:definitions>
  <inkml:trace contextRef="#ctx0" brushRef="#br0">77584 3961 513,'7'9'84,"-1"2"-14,0 1-16,-2 3-14,0 2-10,0 3-2,0 3-2,0 3-4,-1 2-4,-2-1-7,-2 0-6,-2 1-7,-2-1-4,-4 1-2,-2-1-2,-3 0-2,-1-2-4,2-3-5,3-5-6,1-3-5,3-8-5,6-10-2,4-11-3,6-11-3,2-4 4,3 4 9,2 2 10,1 3 10,3 2 8,3 3 7,3 1 7,3 2 6,0 3 5,-1 3 1,-3 2 1,-1 4 1,-1 1 0,-2 0-1,2 0-1,-1 0-1,-1 0-2,-3 0-4,-3 0-3,-2 0-5,-3-1-6,1 0-11,0-2-11,0 0-10,-3-3-3,-3-2 4,-4-3 4,-4-3 4,-3-2 3,-2-2 3,-1 0 2,-3-1 3,-1-1 4,0-1 5,1-1 5,-1-1 5,0 2 5,0 3 4,1 4 4,-1 5 4,1 1 1,0 2-1,2 0-2,1 2-2,0 4 3,2 8 7,1 8 6,0 7 7,2 5-1,-3 1-7,0 1-8,-1 1-8,-2 3-5,0 6-4,-1 6-3,-1 6-3,-1 1-2,2-5-4,1-3-1,0-4-2,2-4-2,-1-4 1,0-3 0,0-5 0,0-5-8,-2-7-16,0-6-18,-1-8-16,0-5-2,2-3 14,2-5 12,3-4 14,1-3 6,6-3 3,2-3 0,5-2 2,5-1 5,5 3 11,7 3 10,5 3 11,3 4 4,1 1-1,-2 4-1,1 3-2,-2 2-2,-5 2-4,-5 2-4,-5 2-3,-4 2-4,-4 4-5,-5 2-4,-3 4-4,-7 4-2,-9 8 3,-11 8 2,-9 8 2,-7 4 2,-2 1 2,-3-1 1,-3 0 1,1-4 3,6-6 4,5-7 4,7-7 3,5-4 2,5-2 2,5-3 2,5-1 1,8-4 0,13-8-3,13-6-3,13-7-2,8-7-9,4-5-14,4-6-14,4-7-15,0-1-9,-2 0-5,-1 1-5,-2 2-4,-6 4 0,-10 7 4,-9 8 5,-10 9 6</inkml:trace>
</inkml:ink>
</file>

<file path=ppt/ink/ink30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2:21:49"/>
    </inkml:context>
    <inkml:brush xml:id="br0">
      <inkml:brushProperty name="width" value="0.0416" units="cm"/>
      <inkml:brushProperty name="height" value="0.0416" units="cm"/>
      <inkml:brushProperty name="color" value="#F2395B"/>
    </inkml:brush>
  </inkml:definitions>
  <inkml:trace contextRef="#ctx0" brushRef="#br0">79289 4335 528,'47'-15'107,"-3"1"-25,1 1-22,-1 0-24,-4 2-16,-6 1-8,-5 0-8,-7 2-9,-9 4-4,-12 8 1,-14 8-1,-11 7 0,-9 5 3,-3 1 7,-3 1 5,-2 1 6,-2 1 4,1-2 0,3 2 0,-1-1 2,3 0 0,3-1 0,5-1 1,4-1 0,2-1-2,4-1-5,3-1-6,3-1-3,7-3-9,12-5-8,12-4-10,11-6-10,8-5-4,2-5-1,4-7 0,3-6-1,-2 0 4,-7 3 4,-5 4 6,-5 5 5,-8 3 7,-7 6 9,-8 4 8,-8 6 10,-7 5 4,-7 7 1,-7 6 2,-7 8 1,-2 2 0,0-2 2,1-2 0,2-1 0,1-5-1,5-6-4,3-5-4,5-6-3,2-6-8,2-6-9,2-6-11,2-6-9,5-7-10,6-11-7,8-9-7,6-10-8,2 1 1,-3 7 11,-3 9 10,-2 9 11,-2 5 7,0 1 3,-1 1 2,1 1 3</inkml:trace>
</inkml:ink>
</file>

<file path=ppt/ink/ink30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2:21:50"/>
    </inkml:context>
    <inkml:brush xml:id="br0">
      <inkml:brushProperty name="width" value="0.03961" units="cm"/>
      <inkml:brushProperty name="height" value="0.03961" units="cm"/>
      <inkml:brushProperty name="color" value="#F2395B"/>
    </inkml:brush>
  </inkml:definitions>
  <inkml:trace contextRef="#ctx0" brushRef="#br0">80000 3500 555,'8'-26'29,"0"10"1,0 12 0,-1 11 1,3 9 0,6 10 2,4 11 1,5 9 2,3 6-2,1 3-4,0 4-4,2 2-6,0 5-1,-4 9-1,-1 7-1,-1 7 0,-2 2-7,-1-6-15,-1-6-14,-1-5-13,-2-7-12,-2-7-8,-4-7-9,-3-6-8,-2-8 1,0-7 11,-2-9 11,0-7 10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2:13:48"/>
    </inkml:context>
    <inkml:brush xml:id="br0">
      <inkml:brushProperty name="width" value="0.03649" units="cm"/>
      <inkml:brushProperty name="height" value="0.03649" units="cm"/>
      <inkml:brushProperty name="color" value="#F2395B"/>
    </inkml:brush>
  </inkml:definitions>
  <inkml:trace contextRef="#ctx0" brushRef="#br0">94103 12000 602,'11'1'9,"-8"4"16,-10 2 17,-8 4 17,-4 1 3,1 3-9,1 1-9,1 3-10,-1 1-8,1 0-6,-2 2-5,-1 1-7,1 0-7,2-3-9,4-1-9,3-2-8</inkml:trace>
</inkml:ink>
</file>

<file path=ppt/ink/ink31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2:21:50"/>
    </inkml:context>
    <inkml:brush xml:id="br0">
      <inkml:brushProperty name="width" value="0.03577" units="cm"/>
      <inkml:brushProperty name="height" value="0.03577" units="cm"/>
      <inkml:brushProperty name="color" value="#F2395B"/>
    </inkml:brush>
  </inkml:definitions>
  <inkml:trace contextRef="#ctx0" brushRef="#br0">80612 5250 615,'-39'67'142,"3"-7"-34,2-7-35,2-7-35,-1-3-21,-3-2-10,-3 0-11,-2-1-9,-1-4-8,2-5-6,2-4-6,2-5-5,3-5-4,5-4-1,5-6-1,5-4-1,4-4 2,2-1 5,4 0 4,3-1 5</inkml:trace>
</inkml:ink>
</file>

<file path=ppt/ink/ink31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2:21:50"/>
    </inkml:context>
    <inkml:brush xml:id="br0">
      <inkml:brushProperty name="width" value="0.03277" units="cm"/>
      <inkml:brushProperty name="height" value="0.03277" units="cm"/>
      <inkml:brushProperty name="color" value="#F2395B"/>
    </inkml:brush>
  </inkml:definitions>
  <inkml:trace contextRef="#ctx0" brushRef="#br0">81100 3812 671,'9'-14'4,"1"1"10,3 2 9,2 3 9,1 1 5,1 2-1,1 2 1,2 2-1,-1 2-2,0 2-6,0 2-6,1 2-5,-2 1-9,-1 3-8,-2 2-11,-2 1-10,-3 0-11,1-1-15,-2-2-13,0-2-15</inkml:trace>
</inkml:ink>
</file>

<file path=ppt/ink/ink31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2:21:50"/>
    </inkml:context>
    <inkml:brush xml:id="br0">
      <inkml:brushProperty name="width" value="0.03893" units="cm"/>
      <inkml:brushProperty name="height" value="0.03893" units="cm"/>
      <inkml:brushProperty name="color" value="#F2395B"/>
    </inkml:brush>
  </inkml:definitions>
  <inkml:trace contextRef="#ctx0" brushRef="#br0">83447 2950 565,'-14'9'123,"2"3"-27,4 4-28,3 2-27,1 2-15,2 1-5,0 1-3,2 1-3,0-1-4,2-4-3,0-2-3,2-3-2,1-2-5,3 0-6,4-2-4,2-1-5,3-1-3,1-2 0,3-2 0,1-2 1,0-1-2,-3 0-2,-3 0-1,-3 0-2,-4 1 0,-4 2 1,-6 2 1,-4 2 3,-4 1 2,-4-1 3,-2 1 5,-3 0 4,-1-1 2,3-2 2,2-3 2,1 0 1,2-4 5,3 0 6,1-3 7,2-2 7,3-1-9,4 0-22,4 1-23,4-1-23</inkml:trace>
</inkml:ink>
</file>

<file path=ppt/ink/ink31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2:21:51"/>
    </inkml:context>
    <inkml:brush xml:id="br0">
      <inkml:brushProperty name="width" value="0.04781" units="cm"/>
      <inkml:brushProperty name="height" value="0.04781" units="cm"/>
      <inkml:brushProperty name="color" value="#F2395B"/>
    </inkml:brush>
  </inkml:definitions>
  <inkml:trace contextRef="#ctx0" brushRef="#br0">83308 3237 460,'7'-6'71,"-1"6"-4,0 4-6,-2 6-5,-1 4-7,-2 7-9,-2 5-8,-2 7-9,-2 2-5,-2 0-2,-1 0-2,-3 1-3,-1-3-3,0-2-4,1-3-6,-1-3-5,1-3-5,2-1-2,2-2-4,3-2-3,2-3-2,5-3-1,6-3-1,4-2-2,5-4 2,5-1 3,5-2 3,5-1 4,2-3 3,-2 0 3,-1-2 2,0 0 4,-2-1 0,-5 1-1,-3-1 0,-5 0-2,-2-2 0,-2-2-1,-3-3-2,0-3 0,-4-1 0,-1 3 3,-2 1 2,-2 2 2,-1 1 2,-2 1 2,-1-1 3,0 0 2,-2 1 2,-2 3 3,-1 1 4,-3 2 3,-2 2 3,0 0 2,-1 2 1,-1 0 3,-1 2 0,1 4-3,-1 2-2,0 4-2,1 1-2,1 3-4,2 2-2,-1 1-4,2 3-1,3 3 0,1 3 0,2 3 0,2 2-1,0 3-2,2 0-2,0 3-1,1 2-3,0 0-2,0 2-2,0 1-3,0-2-1,-2-4-3,0-4-2,-2-3-2,0-5-2,-2-2-3,0-3-2,-1-2-4,-2-5 2,0-3 3,-1-4 4,-1-4 5,-1-3 2,0 0 2,0-2 2,1 0 1,-1-4 2,2-6 0,1-5-1,0-6 1,3-7 1,5-5 3,2-6 2,5-6 3,7-2 1,8 2-1,8 2-1,10 2-2,5 2 0,0 3-2,1 0-2,2 3-1,-1 3 0,-2 6 0,-2 3 1,-2 7 1,-3 2 2,-3 2 2,-5 2 2,-3 3 2,-4 1 3,-3 4 3,-3 2 4,-3 4 3,-3 1 1,-1 3 1,-2 2 0,-2 2 0,-2 2 0,1 1-1,0 3-1,0 2-1,1 1-1,0 1-1,1 1-2,2 1-1,0 0-3,1-1-4,2-1-5,0-2-5,1 0-3,1-1-1,2-1-1,0-1-1,-1 0-1,-1 2 2,-2 0 0,-2 1 2,-2 1 1,-2 1 1,-3 1 2,0 1 2,-5 1 1,-4-1 2,-6 1 1,-4-1 2,-5 1 0,-5-1-4,-4 1-3,-6-1-3,-1-2-3,2-5-3,2-5-2,2-4-2,1-4-5,3-1-4,1 0-6,3-1-4,1-6-2,3-8 4,1-9 2,3-9 3,2-3 1,4 1-2,4 3-3,4 2-1,2 1-1,2 3 0,1 1 2,0 3 0</inkml:trace>
</inkml:ink>
</file>

<file path=ppt/ink/ink31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2:21:51"/>
    </inkml:context>
    <inkml:brush xml:id="br0">
      <inkml:brushProperty name="width" value="0.03904" units="cm"/>
      <inkml:brushProperty name="height" value="0.03904" units="cm"/>
      <inkml:brushProperty name="color" value="#F2395B"/>
    </inkml:brush>
  </inkml:definitions>
  <inkml:trace contextRef="#ctx0" brushRef="#br0">84192 4691 563,'34'-28'3,"-8"7"6,-9 6 6,-9 8 5,-5 5 8,-4 4 10,-2 4 9,-3 4 9,-3 2 0,-2-1-9,-2 1-9,-1 0-9,-3 1-7,1 0-7,-2 4-5,-1 2-7,-2 1-4,-1 3-5,-3 1-4,-1 3-5,2-2-1,3-2 3,6-3 1,5-3 4,5-4-11,6-6-21,6-6-23,6-6-21</inkml:trace>
</inkml:ink>
</file>

<file path=ppt/ink/ink31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2:21:52"/>
    </inkml:context>
    <inkml:brush xml:id="br0">
      <inkml:brushProperty name="width" value="0.03624" units="cm"/>
      <inkml:brushProperty name="height" value="0.03624" units="cm"/>
      <inkml:brushProperty name="color" value="#F2395B"/>
    </inkml:brush>
  </inkml:definitions>
  <inkml:trace contextRef="#ctx0" brushRef="#br0">84608 4900 607,'4'9'18,"-8"1"13,-8 3 11,-8 2 11,-4 3 3,-3 3-6,0 5-6,-3 2-6,-2 3-8,3 1-10,0-1-10,1 1-10,2-2-6,3 0-6,3-2-5,3 0-5,3-3-11,3-5-14,2-5-17,4-4-15</inkml:trace>
</inkml:ink>
</file>

<file path=ppt/ink/ink31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2:21:53"/>
    </inkml:context>
    <inkml:brush xml:id="br0">
      <inkml:brushProperty name="width" value="0.04959" units="cm"/>
      <inkml:brushProperty name="height" value="0.04959" units="cm"/>
      <inkml:brushProperty name="color" value="#F2395B"/>
    </inkml:brush>
  </inkml:definitions>
  <inkml:trace contextRef="#ctx0" brushRef="#br0">86764 2400 443,'-14'45'110,"4"-6"-25,4-4-23,4-5-26,3-4-15,4-3-6,2-3-7,4-3-7,3-3-4,5-4-3,5-5-2,5-3-3,1-2-3,-3 0-1,-4 0-3,-1 0-1,-6 2-2,-7 2-2,-6 4 0,-8 2-2,-6 2 3,-7 3 7,-7 2 6,-7 2 7,-2-2 4,1 2 4,3-2 3,2-1 3,3-2 2,5-2 0,4-4 0,6-3 0,5-1-2,4 0-3,6 0-2,4 0-3,4 0-3,1 0 0,3 0-2,2 0-2,-1 0-2,-3 3-4,-3 2-3,-2 2-4,-6 2-3,-7 5-2,-6 4-2,-7 3-1,-6 3 1,-5-1 3,-5 1 5,-5-1 4,0-1 3,2-1-1,3-3 1,3-1 0,4-3 5,3-5 10,4-3 10,5-4 11,5-3 5,8-2 1,8-2 1,8-2 0,5-2-5,5-2-12,3-2-11,4-1-12,1-2-7,-3 0-2,-3 0-2,-3 1-2,-3-1-2,-3 0-2,-3 0-2,-3 1-1,-3-1 0,-2 2 4,-4 1 5,-2 1 3,-3 0 3,-2 0 2,-2 0 3,-2 0 2,-1 1 4,-2 2 6,0 3 7,-1 1 6,0 2 4,0 1 3,2 3 3,1 2 2,0 2 1,0 4 0,0 2-1,0 3 0,1 2-2,1 3-5,0 1-3,2 3-5,0 1 0,0 3 0,0 1 2,0 3 1,0-1-1,0 0-3,0-1-4,1-1-4,-1-4-4,2-5-6,0-4-5,2-4-5,1-5-3,3-4-1,4-5-1,2-2 0,3-7-2,3-8-3,4-7-4,2-9-3,4-5-2,5-5-3,4-6-1,6-4-1,0-1 0,-4 4 5,-3 4 3,-5 4 3,-3 5 5,-5 5 4,-4 7 4,-3 5 5,-3 6 14,-1 5 27,-1 4 26,0 6 27,-1 2 3,1 3-18,2 2-19,0 2-19,0 2-12,-1 1-4,0 3-4,-2 2-4,-1 1-2,-2 3-1,-2 1-1,-2 3-1,-4 0 1,-4 1-1,-5-1 0,-5 0-1,-4 0 1,0-1 0,-1-1 0,-1-1-1,-2-1-4,-2-3-13,-4-1-11,-2-2-11,-2-4-8,1-4-4,1-3-4,2-4-4,0-5 1,4-5 4,4-7 4,2-5 5,3-4 4,4-1 3,4-1 3,5-1 4,1 1 7,2 3 11,0 3 10,2 3 10,2 4 11,4 6 13,3 6 12,5 6 13,4 5 2,5 6-8,5 4-7,5 5-7,4 4-8,4 5-6,4 3-8,4 4-7,3 1-6,1 3-4,3 0-6,2 2-4,1-2-8,1-6-11,2-4-10,0-5-11,-5-6-5,-12-5 0,-12-6 1,-11-6 0</inkml:trace>
</inkml:ink>
</file>

<file path=ppt/ink/ink31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2:21:54"/>
    </inkml:context>
    <inkml:brush xml:id="br0">
      <inkml:brushProperty name="width" value="0.05361" units="cm"/>
      <inkml:brushProperty name="height" value="0.05361" units="cm"/>
      <inkml:brushProperty name="color" value="#F2395B"/>
    </inkml:brush>
  </inkml:definitions>
  <inkml:trace contextRef="#ctx0" brushRef="#br0">88874 2719 410,'16'-16'3,"-1"1"6,1-1 5,0 0 6,1 2 4,5 3 0,3 2 0,5 4 0,-1 1-1,-1 0-2,-1 0-3,-3 0-3,-2 3-3,-3 4-6,-3 5-5,-2 6-5,-6 3-3,-6 1 1,-8 3-1,-6 1 0,-7 2-1,-5 1-4,-7 1-5,-5 1-3,-2-1-1,5-5 0,1-3 1,3-5 0,4-3 3,5-2 5,5-4 5,5-2 5,4-3 2,6 0-1,4-2-2,5 0 0,7-3 2,8-2 6,7-3 6,8-3 6,2-1 2,-1 2 1,-2 3-2,-1 1 0,-5 2-3,-6 2-4,-5 2-4,-6 2-5,-7 3-2,-6 4 0,-8 4 0,-6 4 0,-8 2-2,-7 3-1,-8 1-3,-8 3-1,-4 0-2,2 1-1,1-1 0,0 1-2,3-2 1,4-4 3,4-2 1,3-3 2,5-3 4,5-2 5,5-4 6,5-2 5,4-2 2,4 0-1,4 0-2,4 0-1,4 0-1,7 0 0,6 0-1,5 0 0,4-1-3,3-2-3,1-2-4,2-2-3,1-1-4,1 1 0,-2-1-2,1 0-2,-2 0-2,-4-2-5,-3 1-4,-5-2-4,-3-1-2,-5 0 3,-3 0 1,-4 1 2,-4-2 1,-4-2 1,-4-1 2,-4-3 0,-2-2 3,-2-1 3,0-3 3,-1-1 3,0-2 2,0-1 2,2-1 0,1 0 2,0-1 1,2 3-1,1 1 0,0 3 0,1 1 3,0 1 7,0 1 6,0 1 8,0 2 3,1 2 2,-1 4 2,0 3 1,-1 3 3,0 6 3,-1 4 4,-2 6 2,1 6-1,1 11-7,0 9-8,2 10-8,0 6-2,2 4 3,0 2 1,2 3 3,-1 1-1,0-2-3,-2-3-4,0-2-3,-2 0-2,0 0-4,-1 0-2,-1 0-2,-2-1-5,0-1-4,-2-1-6,1 0-5,-1-5-4,1-8-6,0-7-4,2-9-5,-2-9-5,-3-10-7,-5-12-7,-3-10-7,-3-8 2,1-7 8,-1-5 9,1-6 9,0-1 6,4 6 4,3 4 3,3 5 3,3 4 7,4 3 8,4 3 10,4 3 9,5 2 6,4 1 1,5 1 3,5 0 2,4 2 1,1 1-3,2 0-1,3 2-1,-1 2-4,-1 2-3,-3 4-3,-1 2-3,-5 3-5,-4 2-5,-5 2-4,-5 2-5,-4 2-2,-6 5 1,-4 3 0,-5 5 1,-4 1 1,-2-1 4,-5-1 3,-1-1 4,-1-2 1,5-3 2,3-3 0,4-3 0,7-3-2,8-6-5,10-4-7,8-6-5,6-4-3,3-3 2,3-5 1,2-3 2,2-3-5,2-2-12,0 0-11,2 0-11,-3 1-2,-5 5 8,-7 4 9,-5 6 8,-3 2 6,-1 1 2,1-1 1,0 0 3</inkml:trace>
</inkml:ink>
</file>

<file path=ppt/ink/ink31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2:21:55"/>
    </inkml:context>
    <inkml:brush xml:id="br0">
      <inkml:brushProperty name="width" value="0.05571" units="cm"/>
      <inkml:brushProperty name="height" value="0.05571" units="cm"/>
      <inkml:brushProperty name="color" value="#F2395B"/>
    </inkml:brush>
  </inkml:definitions>
  <inkml:trace contextRef="#ctx0" brushRef="#br0">91482 2837 394,'14'-6'5,"-4"6"9,-4 4 10,-4 6 8,-5 3 5,-4 3-3,-5 3-1,-5 3-2,-6 4-4,-4 3-4,-4 4-4,-5 5-6,-1-1-2,3-4-3,5-4-3,4-3-3,2-4 0,4-4 1,3-2 1,3-3 1,7-3-7,12-4-16,12-4-14,11-4-15,7-3-5,0-2 7,2-2 7,1-1 6,-3-2 7,-5 1 4,-4-1 5,-4 1 5,-5 0 4,-3 0 3,-3 2 5,-2 1 2,-3 0 7,-1 2 6,-1 1 9,0 0 6,-1 3 4,2 2 1,0 3 0,2 4 0,-2 2-4,-3 1-10,-2 3-9,-4 2-9,-3 1-5,-7 1 2,-6 0 2,-5 2 1,-4 0-6,1-1-11,-1 0-13,1-2-12,1-2-2,4-3 6,2-2 8,3-4 7,5-2 7,10 0 8,8-2 7,9 0 9,4-1 2,-2 0-2,1 0-2,-2 0-3,-3 3 1,-5 7 2,-4 8 1,-5 6 2,-6 5 3,-4 4 1,-5 4 3,-4 5 3,-3 0 0,2-2 1,3-2-1,1-2 1,3-1-1,1-3-3,2-2-2,2-1-3,5-8-9,8-11-16,8-12-17,8-12-17,4-9-5,4-8 3,3-9 4,2-7 4,-1 2 4,-7 10 6,-7 11 5,-7 11 5,-1 2 3,2-6-1,3-5-1,3-6-1,2-3 2,1 1 4,1 1 5,2 1 4,-1 2 4,-2 3 7,0 3 6,0 3 5,-2 2 4,-1 2 1,-1 3 2,-1 1 0,0 1 3,1 0 4,1 0 5,1 1 3,0 0-1,-3 2-8,-1 2-7,-2 2-7,-5 3-13,-8 6-17,-8 4-17,-8 5-17,-6 3-5,-3 1 8,-4 1 9,-4 1 7,-3 2 9,-2 1 6,-3 3 8,-1 1 6,2 0 6,6-1 2,5-3 2,7-1 3,5-3 3,5-3 3,4-3 3,6-3 4,3-3 0,3-2-5,4-4-4,2-2-4,5-4-5,5-2-5,7-4-4,5-2-6,4-3-4,-1-3-5,0-3-4,1-3-4,-3-2-3,-2 1-2,-4-1-2,-2 1-2,-4-2 0,-5-1 2,-5-3 2,-4-1 1,-4-2 4,0-1 3,-2-1 5,0 0 4,-3-1 2,-2 0 1,-4 0 2,-2 0 1,-1 1 3,3 5 4,1 3 4,2 5 5,0 6 8,-2 9 9,-2 8 10,-1 9 10,-2 8 2,3 7-9,0 7-7,0 7-9,1 4-1,-1 2 2,-2 1 4,0 3 3,1 1 0,2 0-3,4-1-5,3 1-3,2 1-2,3 0-2,4 1 0,2 2-2,4-2-2,4-4-4,3-4-5,4-4-5,3-4 0,0-4 0,2-4 1,1-4 1,-2-2-6,-7-3-12,-5-1-11,-6-2-13,-12-1-5,-16 1 1,-17 1 0,-16 1 0,-10 1 3,1 1 3,-2 1 3,-1 1 2,0 0 1,4-3-6,3-1-5,2-2-4</inkml:trace>
</inkml:ink>
</file>

<file path=ppt/ink/ink31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2:22:05"/>
    </inkml:context>
    <inkml:brush xml:id="br0">
      <inkml:brushProperty name="width" value="0.03884" units="cm"/>
      <inkml:brushProperty name="height" value="0.03884" units="cm"/>
      <inkml:brushProperty name="color" value="#F2395B"/>
    </inkml:brush>
  </inkml:definitions>
  <inkml:trace contextRef="#ctx0" brushRef="#br0">29857 17150 566,'-39'39'101,"1"-2"-24,1 0-25,3-1-24,0-2-15,3-2-3,3-2-5,3-2-3,3-2-3,1-3-1,2-3-2,3-3-1,1-2 0,4-2 0,3-3 1,3-1 1,4-1 3,7-2 3,7-1 3,8 0 4,2-2 1,-1-1-1,-1 0-2,-1-1-1,-1-1-2,1 0 1,0 0-1,-1 0 1,0 0-2,-2 0 0,1 0 0,-2 0-2,0 0 0,-1 0 0,1 0-1,0 0 0,-1-1 0,-1-1 0,-1 0 0,-1-1 1,-1-2 0,0 0 0,-2-1 0,0-2 0,-1 0 1,-1-2 2,1 0 0,0-1 1,-1-1 2,-2-2-1,-3 0 0,0-1 0,-4 0-1,0-1-1,-3 0-1,-2 1-3,-1-2-1,-2 1-3,0-2-2,-1-1-4,0 0-4,0 3-6,2 1-7,1 3-7,0 0-2,2 2 0,1 0 0,0 2 1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2:13:49"/>
    </inkml:context>
    <inkml:brush xml:id="br0">
      <inkml:brushProperty name="width" value="0.05733" units="cm"/>
      <inkml:brushProperty name="height" value="0.05733" units="cm"/>
      <inkml:brushProperty name="color" value="#F2395B"/>
    </inkml:brush>
  </inkml:definitions>
  <inkml:trace contextRef="#ctx0" brushRef="#br0">95376 9410 383,'35'-29'72,"-8"8"-16,-7 7-18,-8 7-16,-1 2-8,9 0 1,7-1 0,9-1 2,3 0 0,2 2-2,0 2 0,1 2-2,-2 3-5,-7 4-7,-7 4-9,-7 3-7,-7 3-8,-6 2-4,-8 0-6,-6 1-5,-7 0-2,-5 1 2,-7-1 2,-5 1 2,-4-3 3,1-5 6,0-4 6,1-6 6,0-2 4,3 0 2,3 0 2,3 0 1,2 0 8,3 0 12,1 0 11,3 0 13,0 1 2,2 0-3,1 2-5,1 0-5,1 3-1,2 4 0,2 3 2,2 5 0,1 3-1,0 1-2,0 3-3,1 1-3,-1 3 0,0 5 3,0 3 3,0 3 4,0 5-1,0 4-4,0 4-3,0 4-5,0 1-3,0-3-2,0-1-2,1-2-3,-2 0-2,2 0-4,-1 1-2,0 2-5,-3 5-6,-4 9-13,-5 10-11,-4 10-12,-3-3-4,3-14 4,1-14 3,3-16 3,-1-8 3,0-3 1,-1-3 2,-1-3 2,1-4-1,2-5-1,4-5-1,3-4-3</inkml:trace>
</inkml:ink>
</file>

<file path=ppt/ink/ink32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2:22:05"/>
    </inkml:context>
    <inkml:brush xml:id="br0">
      <inkml:brushProperty name="width" value="0.0385" units="cm"/>
      <inkml:brushProperty name="height" value="0.0385" units="cm"/>
      <inkml:brushProperty name="color" value="#F2395B"/>
    </inkml:brush>
  </inkml:definitions>
  <inkml:trace contextRef="#ctx0" brushRef="#br0">31810 16140 571,'-7'-5'10,"4"8"21,2 6 20,4 7 21,0 6 2,-1 5-14,0 5-14,-1 5-16,-1 3-9,0 4-5,0 2-5,0 4-5,-2 0-6,-2 1-8,-4-1-8,-1 1-8,-2-2-2,0-2 1,2-3 2,1-4 2,1-3-4,1-3-7,0-5-8,2-3-9</inkml:trace>
</inkml:ink>
</file>

<file path=ppt/ink/ink32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2:22:05"/>
    </inkml:context>
    <inkml:brush xml:id="br0">
      <inkml:brushProperty name="width" value="0.03306" units="cm"/>
      <inkml:brushProperty name="height" value="0.03306" units="cm"/>
      <inkml:brushProperty name="color" value="#F2395B"/>
    </inkml:brush>
  </inkml:definitions>
  <inkml:trace contextRef="#ctx0" brushRef="#br0">31850 17564 665,'14'-29'62,"-1"5"-9,-2 5-8,-2 6-9,0 1-5,3 2-2,3 1-3,3 1-1,1 0-6,-1 2-11,-1 0-9,0 2-11,-2 1-9,1 2-11,-1 2-8,0 2-10,0 1-4,-4 2 3,-3 0 1,-2 2 3</inkml:trace>
</inkml:ink>
</file>

<file path=ppt/ink/ink32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2:22:06"/>
    </inkml:context>
    <inkml:brush xml:id="br0">
      <inkml:brushProperty name="width" value="0.04975" units="cm"/>
      <inkml:brushProperty name="height" value="0.04975" units="cm"/>
      <inkml:brushProperty name="color" value="#F2395B"/>
    </inkml:brush>
  </inkml:definitions>
  <inkml:trace contextRef="#ctx0" brushRef="#br0">32854 15616 442,'-1'-12'73,"-1"8"2,0 8-1,-1 8 2,-1 8-6,0 9-13,0 8-12,0 10-13,0 6-9,0 5-6,0 5-6,0 6-6,0 2-8,-1 4-8,-1 3-8,-1 3-8,-2 6-6,0 9-3,-1 11-2,-1 10-2,-1 0 0,0-7 4,1-8 4,-1-8 5,1-13-2,3-16-8,1-16-6,2-17-8</inkml:trace>
</inkml:ink>
</file>

<file path=ppt/ink/ink32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2:22:06"/>
    </inkml:context>
    <inkml:brush xml:id="br0">
      <inkml:brushProperty name="width" value="0.0375" units="cm"/>
      <inkml:brushProperty name="height" value="0.0375" units="cm"/>
      <inkml:brushProperty name="color" value="#F2395B"/>
    </inkml:brush>
  </inkml:definitions>
  <inkml:trace contextRef="#ctx0" brushRef="#br0">34550 17177 586,'15'-14'118,"-1"3"-27,-1 3-26,0 2-27,4 2-13,9-1-3,9-1-1,12-1-3,1 0-5,-4 2-10,-6 2-11,-4 2-10,-5 2-7,-4 2-6,-3 2-5,-4 2-4,-4 1-4,-3 0 1,-3 3 0,-2 0-1,-3 0 4,-1-1 8,0 0 6,-1-3 8,-3 0 3,0 0 0,-3-2 0,-2 0-1</inkml:trace>
</inkml:ink>
</file>

<file path=ppt/ink/ink32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2:22:06"/>
    </inkml:context>
    <inkml:brush xml:id="br0">
      <inkml:brushProperty name="width" value="0.04065" units="cm"/>
      <inkml:brushProperty name="height" value="0.04065" units="cm"/>
      <inkml:brushProperty name="color" value="#F2395B"/>
    </inkml:brush>
  </inkml:definitions>
  <inkml:trace contextRef="#ctx0" brushRef="#br0">34318 18361 541,'-7'7'5,"-1"-2"11,0-3 10,0 0 12,2-3 4,6-1-1,4 0 0,6-1-1,6-2-2,7-1-2,8-3-3,9-2-3,2 0-5,3 4-7,0 0-7,2 2-8,-2 1-2,-4 2 2,-3 0 2,-6 2 1,-3 0-7,-5 2-20,-5 0-18,-5 2-20,-3 0-8,0 2-1,-2-1 1,0 2 0</inkml:trace>
</inkml:ink>
</file>

<file path=ppt/ink/ink32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2:22:07"/>
    </inkml:context>
    <inkml:brush xml:id="br0">
      <inkml:brushProperty name="width" value="0.04902" units="cm"/>
      <inkml:brushProperty name="height" value="0.04902" units="cm"/>
      <inkml:brushProperty name="color" value="#F2395B"/>
    </inkml:brush>
  </inkml:definitions>
  <inkml:trace contextRef="#ctx0" brushRef="#br0">39416 15511 448,'-9'-13'54,"-2"8"-2,-2 7-4,-1 6-2,-3 6-3,0 5-6,-1 5-3,-1 5-5,-1 3-4,-2 3-2,-3 1-2,-1 2-2,-2 4-3,1 4 0,-1 6-2,1 4 0,-1 3-2,1-2-1,1 2-1,-2 0-1,3-3-1,5-7-2,5-4-3,5-7-2,3-5-3,2-3-4,2-5-6,2-3-5,2-4-3,2-1-1,2-3-1,2-1-2,2-3 0,5-2 0,4-4 0,3-2 0,3-5 1,1-4 2,0-6 1,2-3 3,0-4 1,-3 0 1,-1 1 2,-2-1 1,-4 1 2,-1 1 3,-4 1 2,-3 1 2,-2 0 4,-2 2 3,-2 1 3,-2 1 4,-2 1 1,-2 0 1,-2 2 1,-2 1 0,-1 0-2,-1 2-3,-2 1-3,0 0-3,-2 2-6,-3 0-8,-3 2-7,-3 0-7,-1 1-3,4 0 5,3 0 3,3 0 4,2 0-1,1 0-8,1 0-6,1 0-8</inkml:trace>
</inkml:ink>
</file>

<file path=ppt/ink/ink32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2:22:08"/>
    </inkml:context>
    <inkml:brush xml:id="br0">
      <inkml:brushProperty name="width" value="0.04619" units="cm"/>
      <inkml:brushProperty name="height" value="0.04619" units="cm"/>
      <inkml:brushProperty name="color" value="#F2395B"/>
    </inkml:brush>
  </inkml:definitions>
  <inkml:trace contextRef="#ctx0" brushRef="#br0">40509 16982 476,'0'-15'41,"0"3"-6,0 1-8,0 2-7,0 0-2,0-2 3,0-1 3,0-3 2,0-1-1,2-1-6,0-2-6,2 1-5,-1-1-5,0 2-1,-2 2-2,0 3-3,-4 1 1,-4 2 2,-6 2 1,-3 3 2,-3 3 1,1 7 3,1 7 1,1 8 3,-1 4 0,-3 5 1,-4 3 1,-1 4 0,-2 1-1,2-2-2,4-2 0,0-2-3,3-2 0,1-3 0,2-3 0,3-3 0,1-2 0,4-1-1,2-1 0,4-1-1,4-2-4,8-4-9,6-4-8,7-4-10,3-5-4,0-6 0,0-6 0,1-5 0,-2-4 1,-1 1 0,-3-1 2,-1 1 0,-2-1 4,-3 1 5,-1-1 5,-2 2 6,-4 5 14,-2 12 23,-2 13 25,-4 13 22,0 5 4,2 0-17,2-1-17,2-1-16,1 0-14,2-1-12,0 1-9,1-1-12,0 0-11,-2-3-13,-2-1-12,-2-2-13</inkml:trace>
</inkml:ink>
</file>

<file path=ppt/ink/ink32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2:22:08"/>
    </inkml:context>
    <inkml:brush xml:id="br0">
      <inkml:brushProperty name="width" value="0.03725" units="cm"/>
      <inkml:brushProperty name="height" value="0.03725" units="cm"/>
      <inkml:brushProperty name="color" value="#F2395B"/>
    </inkml:brush>
  </inkml:definitions>
  <inkml:trace contextRef="#ctx0" brushRef="#br0">42227 17124 590,'-6'-8'7,"2"2"12,4 1 14,3 0 12,1 1 3,1 1-7,1-1-8,2 0-8,3 0-3,7-2 2,7 0 2,7-1 3,5-1-4,2 0-6,4 0-9,2 1-6,0 0-6,-4 1-3,-4 0-2,-4 2-3,-4 0-6,-5 2-11,-5 0-11,-4 2-11</inkml:trace>
</inkml:ink>
</file>

<file path=ppt/ink/ink32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2:22:08"/>
    </inkml:context>
    <inkml:brush xml:id="br0">
      <inkml:brushProperty name="width" value="0.04248" units="cm"/>
      <inkml:brushProperty name="height" value="0.04248" units="cm"/>
      <inkml:brushProperty name="color" value="#F2395B"/>
    </inkml:brush>
  </inkml:definitions>
  <inkml:trace contextRef="#ctx0" brushRef="#br0">43209 15891 517,'-21'-4'97,"6"8"-12,7 8-12,5 7-11,3 9-10,0 7-11,0 8-10,0 8-9,0 3-9,0-2-6,0-3-8,0 0-5,-2-1-10,-2 6-11,-3 6-11,-3 4-11,-1-3-3,2-11 7,3-10 8,1-11 6,1-8 1,2-3-6,0-4-6,2-4-5</inkml:trace>
</inkml:ink>
</file>

<file path=ppt/ink/ink32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2:22:09"/>
    </inkml:context>
    <inkml:brush xml:id="br0">
      <inkml:brushProperty name="width" value="0.05204" units="cm"/>
      <inkml:brushProperty name="height" value="0.05204" units="cm"/>
      <inkml:brushProperty name="color" value="#F2395B"/>
    </inkml:brush>
  </inkml:definitions>
  <inkml:trace contextRef="#ctx0" brushRef="#br0">44389 15950 422,'-8'11'134,"0"7"-28,0 7-27,0 7-29,0 5-16,1 5-4,-1 2-6,0 6-4,1-1-2,2-3 0,2-2-1,2-3 1,1-5-3,0-1-5,0-3-6,0-3-4,1-3-5,2-1-2,2-3-2,2-1-2,1-3-2,0-1-1,-1-2-1,1-2-2,0-2-1,-2 1-2,-1 0-1,0 0-2,-4-2 1,-4 1 4,-6-2 3,-4 0 4,-5-1 2,-3 3 3,-5 2 2,-2 2 2,-3-1 0,1-3-6,1-3-4,2-2-4,-1-3-5,1-1-3,0 0-5,0-1-3,2-3-3,6 0-2,7-3-1,5-2-3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2:13:49"/>
    </inkml:context>
    <inkml:brush xml:id="br0">
      <inkml:brushProperty name="width" value="0.03717" units="cm"/>
      <inkml:brushProperty name="height" value="0.03717" units="cm"/>
      <inkml:brushProperty name="color" value="#F2395B"/>
    </inkml:brush>
  </inkml:definitions>
  <inkml:trace contextRef="#ctx0" brushRef="#br0">94850 10721 591,'47'-49'36,"2"10"5,1 11 4,0 12 7,2 5-3,4 2-7,2 3-8,2 1-8,2 1-4,-4 2-3,-3 0-2,-2 2-1,-6 1-7,-6 2-10,-7 2-11,-7 2-12</inkml:trace>
</inkml:ink>
</file>

<file path=ppt/ink/ink33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2:22:09"/>
    </inkml:context>
    <inkml:brush xml:id="br0">
      <inkml:brushProperty name="width" value="0.03367" units="cm"/>
      <inkml:brushProperty name="height" value="0.03367" units="cm"/>
      <inkml:brushProperty name="color" value="#F2395B"/>
    </inkml:brush>
  </inkml:definitions>
  <inkml:trace contextRef="#ctx0" brushRef="#br0">45050 16159 653,'36'-22'48,"-6"6"-10,-5 5-10,-6 6-11,-1 0 0,5-2 8,5-2 9,4-1 9,1-1-2,-2 4-11,-3 2-12,-3 4-11,-3 1-18,-3 0-26,-3 0-26,-2 0-26</inkml:trace>
</inkml:ink>
</file>

<file path=ppt/ink/ink33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2:22:09"/>
    </inkml:context>
    <inkml:brush xml:id="br0">
      <inkml:brushProperty name="width" value="0.05896" units="cm"/>
      <inkml:brushProperty name="height" value="0.05896" units="cm"/>
      <inkml:brushProperty name="color" value="#F2395B"/>
    </inkml:brush>
  </inkml:definitions>
  <inkml:trace contextRef="#ctx0" brushRef="#br0">46266 16122 373,'7'-16'34,"-1"2"1,-1 1 1,0 1-1,-2-1-2,0-1-8,-2-2-7,0-3-8,-4 1-6,-4 5-7,-5 3-6,-5 4-6,-2 5-2,-1 6 2,1 6 2,-1 5 2,1 5 6,1 1 6,1 2 7,1 2 7,0 2 5,2-1 1,1 1 2,1-1 2,1 1-1,0 1-2,2 1-3,1 1-3,1-2-2,2-4-2,2-3-1,2-4-3,3-4-4,4-1-5,4-3-6,3 0-6,4-7-2,1-6 2,3-9 1,2-8 2,1-6-3,3-5-5,1-5-7,2-4-5,1-6-3,-2-6 1,0-6 0,-1-5 2,-2-2 1,-1-1 4,-3 2 2,-1 1 4,-3 4 4,-3 9 6,-2 6 6,-4 9 6,-2 6 3,-2 4 0,-3 3 1,0 4 1,-4 8 11,-2 10 21,-4 12 22,-2 10 21,-2 6 4,1 2-16,-1 3-16,0 1-15,1 1-10,1 1-5,0-1-4,2 0-4,1 3-3,2 6-1,2 6 0,2 6-1,2 0-2,2-1-5,2-4-4,2-2-3,0-4-6,-1-1-4,0-2-4,-2-1-5,0-4-6,-2-4-8,0-3-8,-2-5-9,0-3-7,0-3-5,0-3-5,0-2-7</inkml:trace>
</inkml:ink>
</file>

<file path=ppt/ink/ink33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2:22:11"/>
    </inkml:context>
    <inkml:brush xml:id="br0">
      <inkml:brushProperty name="width" value="0.04049" units="cm"/>
      <inkml:brushProperty name="height" value="0.04049" units="cm"/>
      <inkml:brushProperty name="color" value="#F2395B"/>
    </inkml:brush>
  </inkml:definitions>
  <inkml:trace contextRef="#ctx0" brushRef="#br0">48505 17212 543,'-13'-1'10,"6"-1"19,6 0 19,6-1 20,5-1 3,4 0-11,3 0-12,5 0-12,3-1-9,7 1-4,3-2-5,6-1-6,1 0-6,-1 2-7,0 2-7,-1 2-9,-3 2-7,-4 2-7,-4 2-8,-3 2-8,-4 1-5,-3-1-4,-3 0-3,-2 1-3</inkml:trace>
</inkml:ink>
</file>

<file path=ppt/ink/ink33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2:22:12"/>
    </inkml:context>
    <inkml:brush xml:id="br0">
      <inkml:brushProperty name="width" value="0.04361" units="cm"/>
      <inkml:brushProperty name="height" value="0.04361" units="cm"/>
      <inkml:brushProperty name="color" value="#F2395B"/>
    </inkml:brush>
  </inkml:definitions>
  <inkml:trace contextRef="#ctx0" brushRef="#br0">51243 15893 504,'4'-3'13,"-10"10"24,-8 10 26,-9 9 24,-5 7 4,-3 5-17,0 2-18,-3 5-17,-1 1-15,1-2-13,1-2-11,2-2-12,1-4-6,3-2-1,3-5 0,3-3-1,7-6 2,14-5 7,12-6 5,13-6 6,9-6 3,5-2 0,4-5 1,6-4 0,0 0-2,-3 3-3,-3 2-4,-2 4-3,-3 2-6,-3 0-5,-4 2-7,-2 0-7,-3 2-2,-5 0-2,-3 2-1,-4 0-1</inkml:trace>
</inkml:ink>
</file>

<file path=ppt/ink/ink33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2:22:12"/>
    </inkml:context>
    <inkml:brush xml:id="br0">
      <inkml:brushProperty name="width" value="0.04248" units="cm"/>
      <inkml:brushProperty name="height" value="0.04248" units="cm"/>
      <inkml:brushProperty name="color" value="#F2395B"/>
    </inkml:brush>
  </inkml:definitions>
  <inkml:trace contextRef="#ctx0" brushRef="#br0">51904 16250 517,'-29'3'35,"9"7"14,6 8 15,7 6 15,4 7 0,0 6-16,1 8-15,2 6-15,-1 4-13,0 0-9,-2 0-10,0-1-9,-2 1-7,-4-1-7,-2 1-5,-3 0-6,1-5 0,1-10 7,4-10 6,3-9 7,1-5-5,0-1-18,0 1-17,0 0-16</inkml:trace>
</inkml:ink>
</file>

<file path=ppt/ink/ink33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2:22:12"/>
    </inkml:context>
    <inkml:brush xml:id="br0">
      <inkml:brushProperty name="width" value="0.04774" units="cm"/>
      <inkml:brushProperty name="height" value="0.04774" units="cm"/>
      <inkml:brushProperty name="color" value="#F2395B"/>
    </inkml:brush>
  </inkml:definitions>
  <inkml:trace contextRef="#ctx0" brushRef="#br0">53219 16441 460,'7'-15'2,"-2"1"3,-3 0 4,0 2 3,-2 0 6,0 1 10,0-1 8,0 0 10,-2 1 2,0 2-6,-3 3-4,-2 1-6,-2 1-4,-4 2-2,-2 0-2,-3 2-3,-3 2-2,-3 6-2,-2 4-2,-4 5-2,-1 5-1,-1 3-1,1 4-2,-1 5-2,2 0-1,3 0-1,4-1-2,2-1 0,3-1-2,1-2 0,2-1 0,3 1 0,1-3-1,4 0 0,2-1-1,4 0 0,3-3-1,4 0 2,4-1 0,3 0 2,5-3-5,6-3-8,3-3-9,5-2-9,5-4-6,1-3-7,2-2-4,2-4-5,-2-1-4,-9 1-2,-8-1-1,-8 0-2</inkml:trace>
</inkml:ink>
</file>

<file path=ppt/ink/ink33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2:22:13"/>
    </inkml:context>
    <inkml:brush xml:id="br0">
      <inkml:brushProperty name="width" value="0.04428" units="cm"/>
      <inkml:brushProperty name="height" value="0.04428" units="cm"/>
      <inkml:brushProperty name="color" value="#F2395B"/>
    </inkml:brush>
  </inkml:definitions>
  <inkml:trace contextRef="#ctx0" brushRef="#br0">55100 17362 496,'24'-8'126,"3"0"-25,1 0-25,3 1-25,1 0-15,3 1-3,4 0-6,3 2-3,0 0-7,0 2-7,-1 0-8,-2 2-6,-3 0-6,-2 2-3,-5 0-2,-3 2-2,-5 0-13,-3 2-21,-4 0-22,-4 1-21</inkml:trace>
</inkml:ink>
</file>

<file path=ppt/ink/ink33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2:22:17"/>
    </inkml:context>
    <inkml:brush xml:id="br0">
      <inkml:brushProperty name="width" value="0.03934" units="cm"/>
      <inkml:brushProperty name="height" value="0.03934" units="cm"/>
      <inkml:brushProperty name="color" value="#F2395B"/>
    </inkml:brush>
  </inkml:definitions>
  <inkml:trace contextRef="#ctx0" brushRef="#br0">58271 15900 559,'-8'40'132,"0"2"-28,0 2-30,0 2-27,0 2-18,-1 1-6,-1 3-6,-1 2-7,0 1-6,0 0-7,2 0-9,1 0-8,0-3-7,0-4-8,1-3-8,-1-3-7,1-7-1,1-6 5,0-7 5,2-6 5,0-6 4,2 1 0,0-2 2,2 0 0</inkml:trace>
</inkml:ink>
</file>

<file path=ppt/ink/ink33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2:22:17"/>
    </inkml:context>
    <inkml:brush xml:id="br0">
      <inkml:brushProperty name="width" value="0.03672" units="cm"/>
      <inkml:brushProperty name="height" value="0.03672" units="cm"/>
      <inkml:brushProperty name="color" value="#F2395B"/>
    </inkml:brush>
  </inkml:definitions>
  <inkml:trace contextRef="#ctx0" brushRef="#br0">59119 16366 599,'28'-7'73,"-5"2"-15,-8 2-14,-4 2-15,-1 2-7,2 2 1,3 2 2,3 2 1,1 2-1,-3 3-5,-1 3-4,-2 3-5,-2 3-4,-3 1-2,-1 3-2,-2 1-2,-4 3-2,-6 1 3,-5 2 2,-7 2 1,-4 0-2,-3-2-8,-3-2-7,-3-1-6,-1-3-4,0-1 3,0-3 1,0-1 2,1-4 3,3-3 5,3-4 5,3-4 5,6-3 5,12-1 5,11 0 6,10-1 6,7-3-3,6 0-14,5-3-13,5-2-13,1 0-8,-3 2-3,-1 2-3,-1 2-3,-5 1-3,-6-2-6,-5 0-3,-6-1-6</inkml:trace>
</inkml:ink>
</file>

<file path=ppt/ink/ink33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2:22:18"/>
    </inkml:context>
    <inkml:brush xml:id="br0">
      <inkml:brushProperty name="width" value="0.05144" units="cm"/>
      <inkml:brushProperty name="height" value="0.05144" units="cm"/>
      <inkml:brushProperty name="color" value="#F2395B"/>
    </inkml:brush>
  </inkml:definitions>
  <inkml:trace contextRef="#ctx0" brushRef="#br0">61402 14911 427,'-1'-14'1,"-1"3"0,0 3 2,-1 2 1,-1 5 11,2 6 19,0 6 20,2 6 20,-1 4 4,-2 5-14,-2 3-12,-2 4-14,-1 3-8,0 3-5,1 1-5,-1 1-4,0 3-4,0 4 1,0 2-1,0 4-1,2 1-2,0-1-3,0 1-5,2 0-5,-1-3-2,0-5-3,-1-5-2,-2-4-2,1-4-2,1-3-1,0-3-2,2-3-1,0-6-3,0-9-5,0-8-5,0-10-5,3-7 0,4-9 6,5-7 5,6-8 7,3-5 3,5-1 1,2 1 2,6-3 2,0 3 0,-2 4 0,-1 5 1,-2 6-1,-2 4 5,-2 6 8,1 7 9,-2 5 8,-1 4 5,-2 0 2,0 1 3,0 2 2,-2 1 0,-1 4-3,-1 2-2,-1 4-3,-1 2-3,-2 3-2,-2 3-4,-2 3-2,-2 2-2,-1-1-1,0 1 1,-1-1-2,-3 1 0,-2-1-2,-4 1-3,-2-2-1,-4 2-4,-3-1-3,-5 1-3,-3-1-5,-4-1 0,-4-1 0,-4-2 2,-5-2 1,-1-2-6,0-1-13,0-1-13,1-1-13,3-1-6,7-2 3,9-2 2,7-2 3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2:13:50"/>
    </inkml:context>
    <inkml:brush xml:id="br0">
      <inkml:brushProperty name="width" value="0.04364" units="cm"/>
      <inkml:brushProperty name="height" value="0.04364" units="cm"/>
      <inkml:brushProperty name="color" value="#F2395B"/>
    </inkml:brush>
  </inkml:definitions>
  <inkml:trace contextRef="#ctx0" brushRef="#br0">96438 10122 504,'6'-24'37,"-4"13"6,-4 14 5,-4 14 4,-6 8-1,-11 6-11,-9 5-8,-10 5-11,-4 0-7,3-2-4,4-3-5,3-3-5,2-4-2,5-4 1,3-3 0,5-4 1,8-5-8,14-3-15,14-4-16,13-4-16,5-3-1,-5 0 14,-5-2 12,-6 0 15,-2 1 9,-2 2 8,-3 3 5,-1 4 8,-2 3 5,-2 3 5,-2 4 5,-2 5 4,-2 1 1,-4 1-3,-2-1-2,-3 1-3,-2-1-3,2 1-3,1-1-2,0 1-4,2-2-3,1-2-4,1-1-3,1-2-3,1-6-13,4-9-22,2-8-22,3-9-22,4-8-3,7-7 15,6-7 15,5-6 15,3-3 10,-1 4 8,-1 2 6,-1 4 6,-1 3 4,-1 4-1,-1 3-1,-1 5 0,-1 3 7,-2 2 15,0 4 15,-1 3 15,-1 2 6,-3 4-3,-1 3-2,-2 2-4,-2 4-3,-1 4-7,0 3-4,-2 5-7,-1 4-4,0 5-3,-2 5-4,0 5-3,-4 0-3,-6 1-1,-6-2-3,-6 0-2,-3-1-3,-1-3-5,-1-2-6,-1-1-5,-1-4-4,1-1-3,0-4-3,0-3-3,1-4-3,2-3-1,4-4-3,3-4-1,2-4 0,2-6 0,3-4 3,1-5 0,2-5 3,4-5 1,2-5 3,4-4 2,1-2 4,3 5 4,2 4 6,2 3 4,-1 4 6,-1 3 4,-2 3 4,-2 3 6,-2 3 9,-1 4 14,0 4 16,-2 4 14,-1 4 2,-4 6-13,-2 4-12,-3 5-12,-5 3-8,-4 1-2,-5 1-2,-5 1-2,-4 0-4,-1 1-7,-2-1-7,-3 0-6,-1 0-8,-2-1-9,-3-1-9,0-1-9,2-3-1,10-5 9,8-5 9,8-4 7,6-3 2,-1 0-7,0 0-8,0 0-7</inkml:trace>
</inkml:ink>
</file>

<file path=ppt/ink/ink34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2:22:21"/>
    </inkml:context>
    <inkml:brush xml:id="br0">
      <inkml:brushProperty name="width" value="0.04551" units="cm"/>
      <inkml:brushProperty name="height" value="0.04551" units="cm"/>
      <inkml:brushProperty name="color" value="#F2395B"/>
    </inkml:brush>
  </inkml:definitions>
  <inkml:trace contextRef="#ctx0" brushRef="#br0">64150 15227 483,'11'-6'6,"5"2"12,7 4 13,5 3 11,5 2 6,1 5-2,2 4-1,2 4-1,0 3-4,0 2-4,-2 4-4,0 3-5,-3 3-4,-5 1-3,-5 2-3,-5 1-4,-4 5-2,-4 4-3,-5 6-2,-2 4-2,-6 1-6,-6-2-7,-6-4-8,-5-2-8,-6-3-6,-5-2-5,-5-3-6,-5-1-5,-1-2 1,3-3 6,1-4 8,2-2 6,2-3 0,5-5-6,3-3-6,5-4-6</inkml:trace>
</inkml:ink>
</file>

<file path=ppt/ink/ink34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2:22:22"/>
    </inkml:context>
    <inkml:brush xml:id="br0">
      <inkml:brushProperty name="width" value="0.04663" units="cm"/>
      <inkml:brushProperty name="height" value="0.04663" units="cm"/>
      <inkml:brushProperty name="color" value="#F2395B"/>
    </inkml:brush>
  </inkml:definitions>
  <inkml:trace contextRef="#ctx0" brushRef="#br0">37824 15363 471,'-2'-15'7,"-2"4"15,-4 3 14,-2 3 14,-4 4 4,-5 7-7,-5 7-7,-5 8-8,-2 5-4,-1 6-2,1 7-2,0 5-1,0 5-3,1 6-2,2 4-2,0 4-2,0 5-1,-3 3 0,-1 3-1,-2 3 0,1-2-1,5-7-4,5-7-4,5-6-2,5-6-6,4-3-7,6-2-6,5-3-6,4-1-5,7 1-2,5 3-1,7 2-2,8 0 1,13 0 3,10-2 3,13 0 3,-1-5 1,-10-9-1,-10-9-2,-12-9 0,-4-5-3,1 0-2,1-2-3,1 0-3</inkml:trace>
</inkml:ink>
</file>

<file path=ppt/ink/ink34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2:22:25"/>
    </inkml:context>
    <inkml:brush xml:id="br0">
      <inkml:brushProperty name="width" value="0.0453" units="cm"/>
      <inkml:brushProperty name="height" value="0.0453" units="cm"/>
      <inkml:brushProperty name="color" value="#00BFF3"/>
    </inkml:brush>
  </inkml:definitions>
  <inkml:trace contextRef="#ctx0" brushRef="#br0">70674 15045 485,'-15'-13'6,"4"4"10,4 6 12,1 5 10,2 6 7,1 11 0,-2 9 2,2 11 0,-1 1-3,2-6-4,0-6-7,2-5-5,-1 0-5,0 6-2,-2 8-3,0 7-4,-1 3-2,0 2-5,0 0-5,0 1-3,0 0-4,1-1-3,-1 0-3,1-1-4,-2-4-3,2-2-6,-1-5-4,0-4-6,0-4-2,2-3 1,0-5 0,2-3 1,0-6-3,0-6-5,0-8-6,0-6-5</inkml:trace>
</inkml:ink>
</file>

<file path=ppt/ink/ink34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2:22:25"/>
    </inkml:context>
    <inkml:brush xml:id="br0">
      <inkml:brushProperty name="width" value="0.022" units="cm"/>
      <inkml:brushProperty name="height" value="0.022" units="cm"/>
      <inkml:brushProperty name="color" value="#00BFF3"/>
    </inkml:brush>
  </inkml:definitions>
  <inkml:trace contextRef="#ctx0" brushRef="#br0">72579 14742 999,'-15'-8'0,"4"3"-1,4 0-1,2 0-1,1 3-5,0 2-12,0 4-10,0 2-10</inkml:trace>
</inkml:ink>
</file>

<file path=ppt/ink/ink34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2:22:26"/>
    </inkml:context>
    <inkml:brush xml:id="br0">
      <inkml:brushProperty name="width" value="0.05266" units="cm"/>
      <inkml:brushProperty name="height" value="0.05266" units="cm"/>
      <inkml:brushProperty name="color" value="#00BFF3"/>
    </inkml:brush>
  </inkml:definitions>
  <inkml:trace contextRef="#ctx0" brushRef="#br0">71054 15990 417,'21'-14'0,"-5"2"0,-4 4 0,-6 3 0,-2 0 6,0 0 12,0-1 13,0-2 11,-2 2 7,-4 2 1,-4 4 2,-4 3 1,-4 2-4,-3 5-7,-5 4-10,-3 4-7,-4 2-6,-1 2-1,-2 3-3,-2 1-1,1 0-2,2-2-1,3-1-1,3-2-1,3-3-1,1 1-2,2-2 0,3-1-2,1 0-2,4 0-6,3-1-5,3 1-5,3-2-1,5-3 2,6-4 3,4-1 2,4-2 3,3 2 3,3 0 3,3 2 2,3-1 2,3 1 1,2 0 0,3 0 1,1 0 0,-3 0-1,-4-1-1,-1 1-1,-5 0-1,-2 0-3,-3 0-3,-2 0-3</inkml:trace>
</inkml:ink>
</file>

<file path=ppt/ink/ink34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2:22:26"/>
    </inkml:context>
    <inkml:brush xml:id="br0">
      <inkml:brushProperty name="width" value="0.06416" units="cm"/>
      <inkml:brushProperty name="height" value="0.06416" units="cm"/>
      <inkml:brushProperty name="color" value="#00BFF3"/>
    </inkml:brush>
  </inkml:definitions>
  <inkml:trace contextRef="#ctx0" brushRef="#br0">71090 14977 342,'-7'-8'-3,"2"0"0,2 1-1,2-1 1,0 0 5,0 2 11,-2 1 10,0 0 10,-2 4 10,0 6 11,-1 6 10,-1 6 10,-1 4-1,2 2-13,1 4-15,0 3-12,1 3-9,0 1-4,0 2-3,0 2-4,0 4-2,-2 6 0,0 6-2,-1 6-1,-1 3 0,2-1 0,1 1 0,0 0 0,1-2-2,1-3-4,-1-4-3,0-1-5,0-3-4,2-2-6,0-2-6,2-2-6,-1-2 1,0-2 7,-2-2 6,0-2 7,-2-1 3,-2-3-2,-2-2-2,-1-1-2,-3-3 0,-2 0-1,-1-1 0,-3 0 0,-4-3-1,-7-2-4,-7-1-3,-6-2-3,-6-1-3,-1-1-5,-5 1-5,-2 0-4,0-1-1,2-1 2,4-1 1,2-1 2,6-1 3,8-2 3,7-2 4,9-2 3</inkml:trace>
</inkml:ink>
</file>

<file path=ppt/ink/ink34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2:22:27"/>
    </inkml:context>
    <inkml:brush xml:id="br0">
      <inkml:brushProperty name="width" value="0.04762" units="cm"/>
      <inkml:brushProperty name="height" value="0.04762" units="cm"/>
      <inkml:brushProperty name="color" value="#00BFF3"/>
    </inkml:brush>
  </inkml:definitions>
  <inkml:trace contextRef="#ctx0" brushRef="#br0">74100 16439 461,'8'-5'140,"2"6"-25,-1 6-26,2 6-26,0 2-17,-2 1-10,-3 0-10,-1-1-10,-2 1-8,-1 2-9,0-1-8,-1 2-7,-1-1-9,0-1-11,0-2-11,0-2-10,-1-3-6,-1 1-2,0-2 0,-1 0-1</inkml:trace>
</inkml:ink>
</file>

<file path=ppt/ink/ink34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2:22:28"/>
    </inkml:context>
    <inkml:brush xml:id="br0">
      <inkml:brushProperty name="width" value="0.0655" units="cm"/>
      <inkml:brushProperty name="height" value="0.0655" units="cm"/>
      <inkml:brushProperty name="color" value="#00BFF3"/>
    </inkml:brush>
  </inkml:definitions>
  <inkml:trace contextRef="#ctx0" brushRef="#br0">75221 15425 335,'14'-6'67,"-1"6"-12,-2 4-9,-2 6-11,-4 3-7,-6 5-7,-6 3-4,-6 5-7,-2 0-3,-1 2-3,0-1-3,0 1-3,2-3-4,1-3-3,2-5-4,2-3-4,6-6-4,8-8-5,9-8-4,10-8-4,4-3 1,2-1 7,3 1 7,1-1 7,-1 2 7,-3 3 6,-5 2 5,-3 4 7,-5 4 6,-5 6 8,-4 6 7,-6 6 7,-3 2-4,0-1-15,-2-1-15,0 0-15,2-4-8,4-5-1,5-4-2,6-5 0,2-5-1,3-2-1,2-3-1,1-3 0,0 0 1,-1 2 6,-2 4 5,-3 4 6,-1 2 9,-4 4 15,-3 4 14,-2 4 15,-1 1 0,3 1-17,3-1-17,4 1-16,0-2-10,2-6-3,1-4-4,1-6-3,0-1-1,-2 2 2,-3-1 2,-1 2 1,-3 2 13,-4 5 25,-4 2 23,-4 5 24,-2 3 6,2 1-15,0 3-13,2 1-14,0 2-9,0 0-3,0-1-5,0 1-2,2-1-8,6-1-10,4-1-11,5 0-9,2-4-6,-1-5 2,-1-4 2,0-5 0,-2-4 3,-1-2 4,-1-2 3,0-1 4,-2-3 2,-1-2 1,-1-1 2,0-3 1,-3 1 1,-1 2 2,-2 2 2,-1 1 2,-4 2 3,-1 2 5,-2 3 4,-1 1 5,-3 2 1,0 2 0,-1 2-2,-1 2-1,-2 2-1,0 0 1,-1 2-1,-1 0 1,-1 2-3,2 0-7,1 1-6,1 2-7,5-2-7,12-3-9,10-2-8,11-3-9,5-4-4,1-4 4,-1-4 1,1-3 3,-2-3 4,-2 0 3,-2 1 5,-1-1 3,-2 0 4,-3-1 4,-1-1 3,-2-1 4,-3 1 4,-3 5 4,-3 3 6,-2 4 4,-3 3 6,-1-1 9,0 0 7,-1 0 8,-2 5 9,-1 10 11,0 9 11,-1 11 11,-2 5-3,0 1-16,-1 0-15,-2 2-16,0 1-10,1 2-4,-1 3-4,0 1-3,1 0-7,2 1-9,2 0-9,2 0-11,1-2-7,0-2-8,0-3-8,0-3-6,1-3-3,0-3 5,2-4 4,0-1 3</inkml:trace>
</inkml:ink>
</file>

<file path=ppt/ink/ink34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2:22:28"/>
    </inkml:context>
    <inkml:brush xml:id="br0">
      <inkml:brushProperty name="width" value="0.03435" units="cm"/>
      <inkml:brushProperty name="height" value="0.03435" units="cm"/>
      <inkml:brushProperty name="color" value="#00BFF3"/>
    </inkml:brush>
  </inkml:definitions>
  <inkml:trace contextRef="#ctx0" brushRef="#br0">80150 14780 640,'3'-13'58,"6"4"2,5 3 0,7 4 3,3 2-9,1 0-16,1 0-16,1 0-18,-2 0-13,0 2-13,-3 0-12,-1 2-12,-3-2-8,-3 1-1,-3-2-2,-2 0-2</inkml:trace>
</inkml:ink>
</file>

<file path=ppt/ink/ink34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2:22:29"/>
    </inkml:context>
    <inkml:brush xml:id="br0">
      <inkml:brushProperty name="width" value="0.05862" units="cm"/>
      <inkml:brushProperty name="height" value="0.05862" units="cm"/>
      <inkml:brushProperty name="color" value="#00BFF3"/>
    </inkml:brush>
  </inkml:definitions>
  <inkml:trace contextRef="#ctx0" brushRef="#br0">81698 13577 375,'-1'-10'94,"-1"10"-2,0 12-1,-1 10-2,0 9-8,1 6-16,0 8-15,2 6-16,0 4-14,0 2-12,0-1-11,0 2-13,0-2-5,0-6 2,0-6 2,0-6 3,-1-4-13,0-3-26,-2-3-27,0-3-27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2:13:50"/>
    </inkml:context>
    <inkml:brush xml:id="br0">
      <inkml:brushProperty name="width" value="0.03227" units="cm"/>
      <inkml:brushProperty name="height" value="0.03227" units="cm"/>
      <inkml:brushProperty name="color" value="#F2395B"/>
    </inkml:brush>
  </inkml:definitions>
  <inkml:trace contextRef="#ctx0" brushRef="#br0">97150 12600 681,'23'7'6,"-1"-1"12,-1 0 12,-1-1 12,0 0 5,1 3-2,1 2-3,1 5-2,2 0-8,0-1-16,4-1-15,1 0-17,-1-4-9,-5 0-6,-5-2-4,-5-2-6,-3-1-3,0 0-2,-2 0-2,0 0-1</inkml:trace>
</inkml:ink>
</file>

<file path=ppt/ink/ink35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2:25:13"/>
    </inkml:context>
    <inkml:brush xml:id="br0">
      <inkml:brushProperty name="width" value="0.03986" units="cm"/>
      <inkml:brushProperty name="height" value="0.03986" units="cm"/>
      <inkml:brushProperty name="color" value="#F2395B"/>
    </inkml:brush>
  </inkml:definitions>
  <inkml:trace contextRef="#ctx0" brushRef="#br0">13307 49850 551,'-16'46'116,"2"0"-20,1-2-21,1-1-19,0-1-16,-1-1-10,-1-3-9,-1-2-11,-1 0-6,0 1-3,1 0-4,0 2-2,0-2-3,2 0-2,3-3-3,1-1-2,4-11-11,6-15-19,6-18-19,6-15-18,1-8-2,-1 5 17,-3 3 17,-1 5 16</inkml:trace>
</inkml:ink>
</file>

<file path=ppt/ink/ink35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2:25:14"/>
    </inkml:context>
    <inkml:brush xml:id="br0">
      <inkml:brushProperty name="width" value="0.05657" units="cm"/>
      <inkml:brushProperty name="height" value="0.05657" units="cm"/>
      <inkml:brushProperty name="color" value="#F2395B"/>
    </inkml:brush>
  </inkml:definitions>
  <inkml:trace contextRef="#ctx0" brushRef="#br0">13878 49377 388,'-7'-8'0,"1"2"0,0 1 0,2 0 0,-1-1 2,-2-6 4,-2-4 3,-1-5 4,-1-1 3,4 3 1,2 3 2,4 4 2,1 3 5,2 8 9,0 6 9,2 8 9,0 3 3,2 8-5,0 4-4,1 4-5,2 3-6,0-1-5,1-1-7,2-1-5,-1-2-5,-1 0-3,-1-1-3,0-1-2,-1 0-3,0 1-1,-1 0-1,1 2-3,-1-1 0,0-3-2,-2-4 0,0-1-1,-1-4-1,1-1-2,1-2-2,1-3-1,1-5 2,2-12 4,0-10 5,2-11 5,1-6 2,5-3-1,3-1 0,5-2-2,1-1 1,1-1-1,-1-2 1,1 0 0,-1-2-1,1-1-3,-1 0-2,0-2-3,-1 1-2,-1 0-2,-3 3-3,-1-1-2,-3 3-4,-1 4-5,-2 3-5,-2 5-5</inkml:trace>
</inkml:ink>
</file>

<file path=ppt/ink/ink35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2:25:15"/>
    </inkml:context>
    <inkml:brush xml:id="br0">
      <inkml:brushProperty name="width" value="0.04166" units="cm"/>
      <inkml:brushProperty name="height" value="0.04166" units="cm"/>
      <inkml:brushProperty name="color" value="#F2395B"/>
    </inkml:brush>
  </inkml:definitions>
  <inkml:trace contextRef="#ctx0" brushRef="#br0">15386 50724 528,'-6'-8'7,"4"1"16,4-1 14,4 0 16,4 0 5,4 2-6,3 1-5,5 1-5,0 1-5,-1 3-5,-3 4-4,-1 2-5,-3 2-6,-4 2-6,-6 0-7,-1 1-6,-5 3-3,0 2-3,-3 3 0,-1 3-2,-3 1-1,-4 1 0,-2-2-1,-3 2 0,-1-1 0,1-1 0,0-1 0,3-1 0,-1-2 2,2-3 4,1-3 5,1-2 4,6-5 5,14-2 6,12-6 6,13-2 6,4-3-5,-2 0-14,-3 0-15,-3 1-15,-2-1-7,1 2 3,2 0 1,1 2 3,-2 0-6,-7 0-13,-5 0-13,-6 0-13</inkml:trace>
</inkml:ink>
</file>

<file path=ppt/ink/ink35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2:25:16"/>
    </inkml:context>
    <inkml:brush xml:id="br0">
      <inkml:brushProperty name="width" value="0.04646" units="cm"/>
      <inkml:brushProperty name="height" value="0.04646" units="cm"/>
      <inkml:brushProperty name="color" value="#F2395B"/>
    </inkml:brush>
  </inkml:definitions>
  <inkml:trace contextRef="#ctx0" brushRef="#br0">17444 48640 473,'0'-19'73,"2"10"-3,0 10-2,2 10-4,-1 6-5,-1 5-12,0 3-10,-1 5-11,-1 2-7,0 2-4,0 2-5,0 2-5,-1 1-1,-1 2 0,0 1 0,-1 0 1,-2 1-1,0-2 1,-1 0-1,-1-1-1,-1-1-5,0-3-14,1 1-13,-1-1-12,1-4-7,1-4 2,0-4 1,2-6 1</inkml:trace>
</inkml:ink>
</file>

<file path=ppt/ink/ink35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2:25:16"/>
    </inkml:context>
    <inkml:brush xml:id="br0">
      <inkml:brushProperty name="width" value="0.03876" units="cm"/>
      <inkml:brushProperty name="height" value="0.03876" units="cm"/>
      <inkml:brushProperty name="color" value="#F2395B"/>
    </inkml:brush>
  </inkml:definitions>
  <inkml:trace contextRef="#ctx0" brushRef="#br0">17500 50037 567,'0'-22'0,"0"5"0,0 3 0,0 4 0,1 2 8,2-2 15,2 0 16,2 0 15,2-1 5,5 0-8,4 2-8,3 1-7,3 0-7,-1 0-5,1 0-5,-1 1-6,-1 0-2,-1 2-2,-3 2-1,-1 2-2,-1 2-12,-1 2-26,1 2-25,0 2-26</inkml:trace>
</inkml:ink>
</file>

<file path=ppt/ink/ink35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2:25:16"/>
    </inkml:context>
    <inkml:brush xml:id="br0">
      <inkml:brushProperty name="width" value="0.05578" units="cm"/>
      <inkml:brushProperty name="height" value="0.05578" units="cm"/>
      <inkml:brushProperty name="color" value="#F2395B"/>
    </inkml:brush>
  </inkml:definitions>
  <inkml:trace contextRef="#ctx0" brushRef="#br0">18521 48000 394,'-8'-16'5,"2"2"11,1 1 10,0 1 10,2 2 8,2 6 3,2 4 3,2 6 4,0 4-1,0 5-8,-2 5-6,0 5-7,-1 5-4,0 3-4,0 4-2,0 4-3,-1 6-3,-2 6-3,-2 7-4,-2 8-4,-1 3-1,2 1 1,-2 4 0,0 1 1,0 2-4,0-1-5,0 0-8,0 1-7,1-1-6,1 2-7,0 1-8,2 1-6,0-1-3,0-2 2,1-1 2,-1-4 3,0-1 1,0-5 4,0-3 2,1-4 4,-2-7 2,2-9 5,-1-8 4,0-9 5,0-7 0,2-3-1,0-4-3,2-4-1</inkml:trace>
</inkml:ink>
</file>

<file path=ppt/ink/ink35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2:25:17"/>
    </inkml:context>
    <inkml:brush xml:id="br0">
      <inkml:brushProperty name="width" value="0.03101" units="cm"/>
      <inkml:brushProperty name="height" value="0.03101" units="cm"/>
      <inkml:brushProperty name="color" value="#F2395B"/>
    </inkml:brush>
  </inkml:definitions>
  <inkml:trace contextRef="#ctx0" brushRef="#br0">19214 50355 709,'0'-14'-2,"2"3"-6,0 2-4,2 4-5,-2 2 8,-1 2 22,-2 2 20,-1 2 21,-4 4 6,-4 6-10,-4 5-10,-3 7-11,-4 2-8,0 2-9,-1 0-8,-1 2-9,2-2-5,0-3-4,2-4-4,3-6-3,1-1 2,4-2 5,3-3 6,3-1 6,3-1 6,5-2 3,6-1 6,4 0 4,5-2 2,3-2 0,5-2-1,2-2-1,3-1-4,-1 0-7,-1 0-7,-1 0-7,-1 1-3,-1 0 0,-1 2 2,-2 0 1,-1 2-8,-3 0-16,-3 2-16,-3 0-16,-2 0-2,0 0 12,-2-2 13,0 0 13</inkml:trace>
</inkml:ink>
</file>

<file path=ppt/ink/ink35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2:25:17"/>
    </inkml:context>
    <inkml:brush xml:id="br0">
      <inkml:brushProperty name="width" value="0.03584" units="cm"/>
      <inkml:brushProperty name="height" value="0.03584" units="cm"/>
      <inkml:brushProperty name="color" value="#F2395B"/>
    </inkml:brush>
  </inkml:definitions>
  <inkml:trace contextRef="#ctx0" brushRef="#br0">19857 50630 613,'-15'-8'0,"4"0"0,4 0 0,1 0 0,2 1-1,-2 1-1,0 0-2,-1 2-2,-1 4 9,2 8 18,1 7 19,0 9 17,1 6 5,0 5-11,0 4-10,1 6-11,-1 3-6,1 3-1,-1 3-3,0 3-1,0-4-11,2-10-17,0-11-20,2-11-17,-1-5-12,0-1-2,-2 1-3,0 0-3</inkml:trace>
</inkml:ink>
</file>

<file path=ppt/ink/ink35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2:25:17"/>
    </inkml:context>
    <inkml:brush xml:id="br0">
      <inkml:brushProperty name="width" value="0.03334" units="cm"/>
      <inkml:brushProperty name="height" value="0.03334" units="cm"/>
      <inkml:brushProperty name="color" value="#F2395B"/>
    </inkml:brush>
  </inkml:definitions>
  <inkml:trace contextRef="#ctx0" brushRef="#br0">21309 50487 659,'-7'-15'0,"2"2"0,2 2 0,2 3 0,-1 3 8,-2 8 15,-3 6 15,-3 7 15,-2 5 3,1 1-9,-1 3-10,1 0-8,0 3-8,4-1-5,2 0-7,4 1-6,1 0-9,2 1-13,0 0-14,2 2-13,1-2-7,3-4 0,4-3-1,2-4 0,-1-4 4,0-3 11,-2-3 9,-2-2 11</inkml:trace>
</inkml:ink>
</file>

<file path=ppt/ink/ink35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2:25:18"/>
    </inkml:context>
    <inkml:brush xml:id="br0">
      <inkml:brushProperty name="width" value="0.04186" units="cm"/>
      <inkml:brushProperty name="height" value="0.04186" units="cm"/>
      <inkml:brushProperty name="color" value="#F2395B"/>
    </inkml:brush>
  </inkml:definitions>
  <inkml:trace contextRef="#ctx0" brushRef="#br0">22195 50530 525,'-13'-2'3,"4"0"5,6-3 6,5-2 5,3-2 2,3 0-1,3-1-2,4-1-1,1-2-3,-1-2-5,0-1-4,1-3-5,-1-1-3,-1 1-1,-1-1 0,0 2-2,-2-1-1,-1 2-1,-1 3-2,0 1 0,-2 2-1,-1 0 1,0 2 0,-2 1 2,-1 2 8,-4 4 19,-2 4 18,-3 4 18,-2 4 4,0 3-10,0 5-11,0 4-9,0 1-7,0 2-2,1 0-4,-1 2-2,0 1-2,0-1-2,0 1 0,0-1-2,1 0 0,2 1-3,3-1-1,1 0-1,1-2-4,2-3-5,0-5-4,2-3-4,0-4-4,3-2-1,2-4 0,2-2-2,1-4-3,3 0-7,2-3-6,2-2-7,0-3-4,-2-3-1,0-5-2,-1-4-1,-1 0 4,-4 3 12,-3 4 9,-2 2 11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2:13:50"/>
    </inkml:context>
    <inkml:brush xml:id="br0">
      <inkml:brushProperty name="width" value="0.03277" units="cm"/>
      <inkml:brushProperty name="height" value="0.03277" units="cm"/>
      <inkml:brushProperty name="color" value="#F2395B"/>
    </inkml:brush>
  </inkml:definitions>
  <inkml:trace contextRef="#ctx0" brushRef="#br0">99650 8831 671,'9'-7'5,"3"1"9,4 0 10,2 2 10,1 0 5,-1 2 1,-2 0 0,1 2 1,-3 3-4,-1 6-10,-2 5-9,-2 7-9,-3 3-10,-3 2-11,-2 2-11,-4 3-12,-3-1-5,-7 0 2,-6-1 1,-5-2 1,-1-1 1,4-5-2,3-3-1,4-4-1</inkml:trace>
</inkml:ink>
</file>

<file path=ppt/ink/ink36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2:25:18"/>
    </inkml:context>
    <inkml:brush xml:id="br0">
      <inkml:brushProperty name="width" value="0.03708" units="cm"/>
      <inkml:brushProperty name="height" value="0.03708" units="cm"/>
      <inkml:brushProperty name="color" value="#F2395B"/>
    </inkml:brush>
  </inkml:definitions>
  <inkml:trace contextRef="#ctx0" brushRef="#br0">23500 50147 593,'1'-21'-46,"4"7"24,2 5 23,4 6 25,1 4 11,1 2 2,1 2 0,1 2 2,1 1 0,0 3-1,-2 2 0,2 2-2,-1 1-2,-1 3-6,0 1-4,-2 3-7,-1 1-5,-2 3-7,-3 1-7,-1 3-6,-3 1-12,-6 4-15,-4 2-16,-5 3-15,-3 1-3,-2-2 10,0-1 9,-1-3 9,1-3 6,2-3 4,1-5 4,3-3 3</inkml:trace>
</inkml:ink>
</file>

<file path=ppt/ink/ink36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2:25:19"/>
    </inkml:context>
    <inkml:brush xml:id="br0">
      <inkml:brushProperty name="width" value="0.0454" units="cm"/>
      <inkml:brushProperty name="height" value="0.0454" units="cm"/>
      <inkml:brushProperty name="color" value="#F2395B"/>
    </inkml:brush>
  </inkml:definitions>
  <inkml:trace contextRef="#ctx0" brushRef="#br0">25855 50454 484,'-13'0'10,"6"0"21,6 0 19,6 0 21,6-1 4,5-1-12,7 0-13,5-1-11,6 0-9,4-1-6,5 0-5,6 0-7,0 0-2,-2 0 0,-3 1 0,-4-1 0,-4 1-8,-2 2-17,-5 2-17,-3 2-15,-5 2-13,-3-1-7,-4 2-7,-4 2-8</inkml:trace>
</inkml:ink>
</file>

<file path=ppt/ink/ink36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2:25:19"/>
    </inkml:context>
    <inkml:brush xml:id="br0">
      <inkml:brushProperty name="width" value="0.04924" units="cm"/>
      <inkml:brushProperty name="height" value="0.04924" units="cm"/>
      <inkml:brushProperty name="color" value="#F2395B"/>
    </inkml:brush>
  </inkml:definitions>
  <inkml:trace contextRef="#ctx0" brushRef="#br0">26927 49141 446,'-21'-36'7,"3"9"11,4 7 14,6 9 11,1 9 11,2 13 7,2 13 6,2 13 8,1 9-4,0 4-16,0 5-16,0 5-15,0 4-17,0 3-16,0 3-17,0 3-18,0-3-4,0-7 5,0-9 8,0-7 5,0-5-2,0-2-13,0-2-11,0-1-13</inkml:trace>
</inkml:ink>
</file>

<file path=ppt/ink/ink36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2:25:21"/>
    </inkml:context>
    <inkml:brush xml:id="br0">
      <inkml:brushProperty name="width" value="0.04263" units="cm"/>
      <inkml:brushProperty name="height" value="0.04263" units="cm"/>
      <inkml:brushProperty name="color" value="#F2395B"/>
    </inkml:brush>
  </inkml:definitions>
  <inkml:trace contextRef="#ctx0" brushRef="#br0">31040 49763 516,'-12'-15'10,"10"2"21,8 2 20,9 3 21,5 1 3,1 2-12,1 2-12,2 2-13,-2 1-10,-3 2-4,-3 0-7,-3 2-5,-2 1-4,0 3-4,-2 4-5,-1 2-3,-2 3-4,-4 3-6,-4 3-4,-4 2-6,-5 3-2,-5-1-2,-7 1 0,-5-1-1,-4 0 0,-1-1 2,-1-1 1,0-1 3,-1-3 2,1 0 3,1-2 5,2-2 4,1-3 4,3-3 7,3-3 5,3-2 6,3-2 5,3 0 3,3-1 4,2 1 3,7-1 3,8-4-1,9-2 0,10-3 1,5-2-4,2 0-6,4 0-6,2 0-7,2 0-4,-2 1 0,0-1-1,-1 0 0,-1 1-6,1 2-13,-1 2-12,0 2-13,0 1-7,0-2-2,0 0-3,0-2-3,-3 0 2,-7 1 6,-7-2 5,-6 2 6</inkml:trace>
</inkml:ink>
</file>

<file path=ppt/ink/ink36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2:25:21"/>
    </inkml:context>
    <inkml:brush xml:id="br0">
      <inkml:brushProperty name="width" value="0.05245" units="cm"/>
      <inkml:brushProperty name="height" value="0.05245" units="cm"/>
      <inkml:brushProperty name="color" value="#F2395B"/>
    </inkml:brush>
  </inkml:definitions>
  <inkml:trace contextRef="#ctx0" brushRef="#br0">33496 49365 419,'0'-15'6,"0"1"12,0 1 13,0 1 12,0 5 8,0 11 5,0 12 5,0 10 4,-1 5-2,-1 2-12,0 1-11,-1 0-10,0 2-8,-1 0-4,0 2-4,0 1-3,0-1-11,0-2-13,1-3-16,-1 0-15,0-3-9,2-3-3,0-4-5,2-1-3</inkml:trace>
</inkml:ink>
</file>

<file path=ppt/ink/ink36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2:25:21"/>
    </inkml:context>
    <inkml:brush xml:id="br0">
      <inkml:brushProperty name="width" value="0.03653" units="cm"/>
      <inkml:brushProperty name="height" value="0.03653" units="cm"/>
      <inkml:brushProperty name="color" value="#F2395B"/>
    </inkml:brush>
  </inkml:definitions>
  <inkml:trace contextRef="#ctx0" brushRef="#br0">33450 50190 602,'1'-23'8,"2"4"15,2 3 17,2 4 16,2 1 3,5 1-7,4 0-9,3 2-7,2 1-7,-1 1-7,-1 0-5,-1 2-7,-1 0-7,-1 2-9,-1 0-9,-1 2-8,-1 0-6,-1 2-3,-1 0-2,0 2-4</inkml:trace>
</inkml:ink>
</file>

<file path=ppt/ink/ink36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2:25:22"/>
    </inkml:context>
    <inkml:brush xml:id="br0">
      <inkml:brushProperty name="width" value="0.06146" units="cm"/>
      <inkml:brushProperty name="height" value="0.06146" units="cm"/>
      <inkml:brushProperty name="color" value="#F2395B"/>
    </inkml:brush>
  </inkml:definitions>
  <inkml:trace contextRef="#ctx0" brushRef="#br0">34256 48351 357,'-1'-16'2,"-1"2"2,0 1 2,-1 1 3,-1 0 5,2 0 6,0 1 6,2-1 7,0 3 9,0 6 13,0 6 12,0 6 13,-1 8-2,-2 11-15,-2 11-15,-2 10-16,0 10-10,-1 7-6,0 9-5,0 6-7,0 7-2,-1 2 1,-1 4 0,-1 2-1,0 7-11,0 8-25,2 9-25,1 8-24,1-9-6,2-29 16,2-28 15,2-28 16,1-14 6,0 0-2,0-1-1,0 1-3</inkml:trace>
</inkml:ink>
</file>

<file path=ppt/ink/ink36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2:25:22"/>
    </inkml:context>
    <inkml:brush xml:id="br0">
      <inkml:brushProperty name="width" value="0.05673" units="cm"/>
      <inkml:brushProperty name="height" value="0.05673" units="cm"/>
      <inkml:brushProperty name="color" value="#F2395B"/>
    </inkml:brush>
  </inkml:definitions>
  <inkml:trace contextRef="#ctx0" brushRef="#br0">34900 49978 387,'4'-22'6,"8"5"11,7 3 11,9 5 11,1 2 3,-5 2-9,-5 3-7,-5 1-8,-3 2-5,-1 3-5,0 4-3,-2 1-5,-2 5-1,-4 4 1,-4 3 1,-4 5 1,-3 0-1,-1-2-1,-3-1-3,-2-2-2,0-4 0,3-1 1,1-4 3,2-3 1,4-3 0,8-4-2,6-4-1,8-4-1,5-4-2,5-3-1,4-5-3,6-3-1,0-3 0,0 1 0,-3-1 1,-1 1 0,-4 0 2,-2 2 3,-3 3 3,-2 2 3,-4 2 2,-1 1 1,-2 2 1,-3 2 1,-1 2 4,-2-1 5,-2 0 6,-2 0 7,-3 5 6,-2 10 8,-4 9 7,-2 11 7,-2 4-2,2-3-10,1 1-12,0 0-11,2-4-7,0-2-1,2-3-1,1-2-3,1-2 0,3 1-4,4 1-1,2 1-2,4-3-6,3-8-9,5-8-7,4-8-9,2-7-3,2-6 3,2-5 3,2-6 3,-1-3 2,-3 1 1,-5 1 3,-3 2 0,-4 0 4,-3 0 3,-3 0 4,-2-1 3,-3 2 2,-1 3 0,0 3-1,-2 4 0,-2 1 0,-6 4 1,-4 3-1,-5 3 1,-4 2 2,-3 2 4,-4 2 3,-1 2 4,-5 4 1,-3 7-1,-5 8-1,-2 6-1,1 1-8,8-3-13,7-5-13,8-3-14,5-2-8,-1 0-6,0-1-5,0 1-6</inkml:trace>
</inkml:ink>
</file>

<file path=ppt/ink/ink36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2:25:23"/>
    </inkml:context>
    <inkml:brush xml:id="br0">
      <inkml:brushProperty name="width" value="0.03983" units="cm"/>
      <inkml:brushProperty name="height" value="0.03983" units="cm"/>
      <inkml:brushProperty name="color" value="#F2395B"/>
    </inkml:brush>
  </inkml:definitions>
  <inkml:trace contextRef="#ctx0" brushRef="#br0">38035 50647 552,'-6'-8'6,"2"0"13,4 1 11,3-1 14,2 1 3,3 2-4,3 2-5,4 2-4,1 1-4,0 0-2,2 0-1,1 0-4,0 1-2,-2 2-3,-3 2-5,-1 2-3,-3 2-3,-2 3-2,-4 3-2,-2 4-2,-5 0-1,-6 2 0,-6 1-2,-5 1-1,-4 0-2,2-1-4,1-1-4,2-2-3,0-1 0,1-3 2,1-2 4,1-4 2,5-2 4,8-2 2,9-3 2,10 0 3,6-4-4,5-2-12,3-4-9,7-2-12,1-1-2,-3 2 6,-4 2 5,-1 3 5,-5-1-1,-1 0-10,-1-2-9,-2 1-9</inkml:trace>
</inkml:ink>
</file>

<file path=ppt/ink/ink36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2:25:24"/>
    </inkml:context>
    <inkml:brush xml:id="br0">
      <inkml:brushProperty name="width" value="0.05006" units="cm"/>
      <inkml:brushProperty name="height" value="0.05006" units="cm"/>
      <inkml:brushProperty name="color" value="#F2395B"/>
    </inkml:brush>
  </inkml:definitions>
  <inkml:trace contextRef="#ctx0" brushRef="#br0">41464 49271 439,'-8'-8'4,"2"0"8,1 1 8,0-1 8,-1 3 9,-2 8 8,-2 6 8,-4 7 9,-1 5 0,0 3-10,2 3-9,1 3-9,1 2-7,0 0-4,2 1-5,2 2-5,-1 0-3,0 1-2,0-1-2,0 0-2,2-1-8,2-1-13,4-3-13,3-2-13,2-2-8,5-2-2,4-1-2,3-2-3,0-4 4,-1-5 9,-4-5 11,-2-4 10,-2-3 3,1 2-3,1 0-4,2 2-2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2:13:51"/>
    </inkml:context>
    <inkml:brush xml:id="br0">
      <inkml:brushProperty name="width" value="0.04614" units="cm"/>
      <inkml:brushProperty name="height" value="0.04614" units="cm"/>
      <inkml:brushProperty name="color" value="#F2395B"/>
    </inkml:brush>
  </inkml:definitions>
  <inkml:trace contextRef="#ctx0" brushRef="#br0">98138 9975 476,'-14'-2'5,"16"-3"11,19-5 10,16-4 10,11-1 3,2 1-8,2 0-6,2 2-7,-1 1-7,-6 2-6,-4 3-6,-6 1-6,-5 1-4,-5 2-1,-7 0-2,-5 2-1,-7 0 2,-8 2 4,-8 0 4,-8 2 5,-3 1 4,-1 1 3,0 3 4,1 2 3,1 1 4,1 0 1,3-1 2,1 1 2,1 0 1,1 2 0,-1 0 0,0 1 1,0 2-2,0 3-2,1 3-2,-1 3-3,2 2-1,2-1-1,4 0 1,2 1 0,2-1-2,0-1-1,0-1-3,0-1-2,0-2-3,0-3-3,0-3-2,0-3-3,1-8-12,2-14-22,2-13-22,2-14-22,1-7-2,0 1 17,0 2 16,-1 0 17,1 3 11,0 5 8,0 5 6,0 6 7,0 3 4,0 4 1,-1 4 1,1 5 1,-2 1 4,-4 3 9,-4 2 8,-4 3 9,-5 2-2,-7 7-11,-7 5-10,-7 7-10,-3 2-7,3-3 1,2-1-2,1-3 0,4-2-1,5-3-2,5-2-1,5-4-3,5-2 2,6-2 2,6-2 3,5-2 3,9-3 2,9-4 2,10-4 2,11-4 1,4-1 2,0 1 0,-1 1 0,0 1 1,-3 1 0,-7 4 0,-9 2 1,-8 4-1,-9 4-2,-10 8-6,-12 6-5,-10 7-7,-9 4-1,-7 3 1,-7 1 1,-6 2 1,-5 1 1,0 1 1,-1-2-1,-1 1 1,-1-1 1,3-5 3,2-4 2,2-3 3,4-4 4,7-5 5,8-3 4,7-4 4,7-3 3,12 0-1,10-2 0,11 0-1,9-3-1,8-4-1,8-4-2,8-3-1,2-3-5,-4 2-5,-4 1-8,-4 1-6,-5 1-1,-7 4 2,-4 2 2,-7 4 4,-6 3 4,-8 4 8,-8 4 8,-8 4 8,-6 2 3,-6 5 1,-3 2-1,-6 3 1,-3 2-4,-4 0-8,-3 2-8,-2 1-7,-3-1-7,-1-1-4,0-3-5,-2-1-5,2-4-4,4-3-4,4-4-3,4-4-4,4-4 0,3-3 2,5-2 4,3-4 2,4-1 3,2-2 5,4 0 5,3-1 3,1-1 1,2 0-6,0 0-6,2 1-4</inkml:trace>
</inkml:ink>
</file>

<file path=ppt/ink/ink37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2:25:25"/>
    </inkml:context>
    <inkml:brush xml:id="br0">
      <inkml:brushProperty name="width" value="0.05226" units="cm"/>
      <inkml:brushProperty name="height" value="0.05226" units="cm"/>
      <inkml:brushProperty name="color" value="#F2395B"/>
    </inkml:brush>
  </inkml:definitions>
  <inkml:trace contextRef="#ctx0" brushRef="#br0">42395 49855 420,'-7'-8'8,"0"2"16,2 1 17,1 0 15,2 0 1,5-2-12,6-2-14,4-1-12,3-4-9,1-2-3,2-3-3,0-3-4,0-1-3,1-1-4,-2 1-3,2-1-3,-1 3-1,-3 0 0,-1 3 1,-2 1 0,-3 2 3,-3 0 7,-2 2 5,-4 1 7,-2 4 6,-4 6 7,-2 7 8,-3 8 7,-2 4 1,0 3-4,0 3-3,1 3-5,-1 1-2,2 0-3,1 0-2,1 1-3,1-1-1,-1 1-3,0-1-1,0 0-2,1 0-4,2-3-4,2-1-4,3-3-4,0-2-4,1 1-3,2-2-3,0-1-3,2-2-3,2-3-3,2-2-2,2-4-2,0-1-4,2 0-2,1 0-3,2 0-4,-1-1 3,-1-2 5,-1-2 7,-1-2 6,-1-1 1,0 0-5,-2 0-4,0 0-5</inkml:trace>
</inkml:ink>
</file>

<file path=ppt/ink/ink37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2:25:25"/>
    </inkml:context>
    <inkml:brush xml:id="br0">
      <inkml:brushProperty name="width" value="0.05063" units="cm"/>
      <inkml:brushProperty name="height" value="0.05063" units="cm"/>
      <inkml:brushProperty name="color" value="#F2395B"/>
    </inkml:brush>
  </inkml:definitions>
  <inkml:trace contextRef="#ctx0" brushRef="#br0">43830 49596 434,'0'-22'8,"0"4"14,0 5 16,0 3 14,1 4 5,4 4-8,2 4-7,3 4-7,3 3-5,2 3-4,1 4-4,3 2-4,-1 2-2,0 1 2,0 1 0,-2 1 0,-2 1-1,-1 0-2,-2 2-2,-2 1-4,-2 0 0,-1 1 0,0-1 1,-2 0 0,-2 1-5,-6 1-14,-4 1-12,-5 1-13,-6 2-6,-5 2-2,-7 3-2,-5 4 0,1-3 1,6-8 6,7-7 6,7-8 5,3-6 0,1 1-8,-1-2-6,0 0-8</inkml:trace>
</inkml:ink>
</file>

<file path=ppt/ink/ink37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2:25:26"/>
    </inkml:context>
    <inkml:brush xml:id="br0">
      <inkml:brushProperty name="width" value="0.04088" units="cm"/>
      <inkml:brushProperty name="height" value="0.04088" units="cm"/>
      <inkml:brushProperty name="color" value="#F2395B"/>
    </inkml:brush>
  </inkml:definitions>
  <inkml:trace contextRef="#ctx0" brushRef="#br0">46595 50024 538,'-13'-16'9,"4"2"20,6 2 20,5 0 18,2 1 4,3 2-13,2 2-13,2 2-14,4 1-6,7-1-4,7-1-2,7-1-2,3 0-4,0 2-7,0 2-4,-1 2-7,0 2-6,-3 2-7,-3 2-7,-3 2-6,-5 2-7,-4 0-7,-4 4-6,-6 2-7,-3 0 1,0-1 4,-2-2 7,0 1 5</inkml:trace>
</inkml:ink>
</file>

<file path=ppt/ink/ink37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2:25:26"/>
    </inkml:context>
    <inkml:brush xml:id="br0">
      <inkml:brushProperty name="width" value="0.03536" units="cm"/>
      <inkml:brushProperty name="height" value="0.03536" units="cm"/>
      <inkml:brushProperty name="color" value="#F2395B"/>
    </inkml:brush>
  </inkml:definitions>
  <inkml:trace contextRef="#ctx0" brushRef="#br0">46420 50880 622,'-11'-1'6,"8"-2"14,9-1 12,10-2 13,7-1 5,6 2-3,8 2-3,7 2-3,3 1-6,2 0-8,0 0-9,1 0-7,0 1-9,-2 2-11,-2 2-11,-2 2-9,-5 0-6,-8-2-1,-7 0 1,-8 0-1,-5-2-3,1 0-2,0-2-5,0 0-3</inkml:trace>
</inkml:ink>
</file>

<file path=ppt/ink/ink37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2:25:26"/>
    </inkml:context>
    <inkml:brush xml:id="br0">
      <inkml:brushProperty name="width" value="0.05337" units="cm"/>
      <inkml:brushProperty name="height" value="0.05337" units="cm"/>
      <inkml:brushProperty name="color" value="#F2395B"/>
    </inkml:brush>
  </inkml:definitions>
  <inkml:trace contextRef="#ctx0" brushRef="#br0">50291 49312 412,'-8'-15'0,"0"1"0,0 1 0,0 1 0,1 0 4,-1 0 10,0 0 8,0 1 10,0 4 9,-2 11 12,0 12 12,-1 10 10,-2 6 0,-2 4-15,-1 3-13,-3 2-14,-2 3-10,0 2-5,-4 2-4,-1 2-5,0-1-6,1-2-9,3-4-7,1-3-8,4-3-3,5-6 3,4-4 2,6-4 2,3-7-10,4-3-22,2-6-24,4-4-23</inkml:trace>
</inkml:ink>
</file>

<file path=ppt/ink/ink37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2:25:27"/>
    </inkml:context>
    <inkml:brush xml:id="br0">
      <inkml:brushProperty name="width" value="0.0588" units="cm"/>
      <inkml:brushProperty name="height" value="0.0588" units="cm"/>
      <inkml:brushProperty name="color" value="#F2395B"/>
    </inkml:brush>
  </inkml:definitions>
  <inkml:trace contextRef="#ctx0" brushRef="#br0">50950 49083 374,'1'-39'66,"2"17"0,2 17-2,2 16 0,1 11-5,1 7-7,2 5-6,0 7-7,0 1-5,-3 3-5,-1 0-5,-2 2-5,-1-1-3,0 0-2,0-2-3,0 0-3,0-5-1,0-5-3,0-5-1,0-7-2,-1-3-5,2-1-8,-2 0-7,1-2-8,5-7-2,8-14 0,9-14 3,9-13 0,4-9 3,2-4 3,1-4 3,-1-3 2,2-4 3,-2 0 0,0-1 1,-1-1 1,-3 2 1,-6 9 1,-4 5 1,-4 7 2,-5 7 0,-3 5-1,-3 7-1,-2 5-1,-4 6-8,-3 6-15,-2 6-17,-4 6-15</inkml:trace>
</inkml:ink>
</file>

<file path=ppt/ink/ink37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2:25:27"/>
    </inkml:context>
    <inkml:brush xml:id="br0">
      <inkml:brushProperty name="width" value="0.04544" units="cm"/>
      <inkml:brushProperty name="height" value="0.04544" units="cm"/>
      <inkml:brushProperty name="color" value="#F2395B"/>
    </inkml:brush>
  </inkml:definitions>
  <inkml:trace contextRef="#ctx0" brushRef="#br0">52450 50547 484,'45'-14'57,"-5"2"-5,-3 4-5,-3 3-6,-4 1-4,-3 2-3,-3 0-3,-4 2-2,-2 2-3,-4 6-1,-5 4-2,-3 5-3,-5 4-2,-8 3-5,-6 3-6,-7 3-3,-4 2-5,-2 0-4,-3 2-3,-1 0-3,0-1-2,3-5 0,4-5 0,2-5 1,7-5 6,10-6 13,12-6 11,10-6 13,5-3 2,4 0-9,1 0-9,3 1-10,-1 0-7,-3 2-10,-3 2-9,-4 2-9,-2 1-5,-1 0-3,-2 0-2,-2 0-3</inkml:trace>
</inkml:ink>
</file>

<file path=ppt/ink/ink37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2:25:27"/>
    </inkml:context>
    <inkml:brush xml:id="br0">
      <inkml:brushProperty name="width" value="0.054" units="cm"/>
      <inkml:brushProperty name="height" value="0.054" units="cm"/>
      <inkml:brushProperty name="color" value="#F2395B"/>
    </inkml:brush>
  </inkml:definitions>
  <inkml:trace contextRef="#ctx0" brushRef="#br0">54384 50400 407,'0'-16'5,"0"2"9,0 1 9,0 1 10,-1 2 9,-1 6 9,0 4 10,-1 6 10,-3 5-2,-4 5-13,-4 7-11,-3 5-13,-2 3-8,2-1-5,-1-2-6,2 1-4,2-4-3,3 1 0,3-1 1,2-1 0,4-1-12,4-1-24,4-1-22,4 0-24,2-5-9,1-3 3,1-6 4,2-4 3</inkml:trace>
</inkml:ink>
</file>

<file path=ppt/ink/ink37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2:25:28"/>
    </inkml:context>
    <inkml:brush xml:id="br0">
      <inkml:brushProperty name="width" value="0.05979" units="cm"/>
      <inkml:brushProperty name="height" value="0.05979" units="cm"/>
      <inkml:brushProperty name="color" value="#F2395B"/>
    </inkml:brush>
  </inkml:definitions>
  <inkml:trace contextRef="#ctx0" brushRef="#br0">55077 50547 367,'-30'-21'8,"7"7"13,3 5 14,6 6 14,3 4 6,1 4-5,0 2-5,2 3-4,0 2-5,0 0-6,1 0-5,0-1-5,1 1-7,4 0-8,4 0-7,4-1-9,2 0-6,4-4-8,3-3-7,4-2-8,-1-3 1,-1 0 4,-2-2 7,-3 0 6,-1-2 3,-2 0-1,-2-1 0,-2-1 0,-1-1 1,0 0 4,-1 0 3,1 0 3,-1 3 16,-4 4 27,-2 6 27,-3 4 27,-1 5 6,2 3-17,2 5-15,2 3-16,0 5-12,0 3-6,-2 4-7,0 4-6,-2 4-5,0 2-4,-1 4-4,-1 1-5,-2 2-2,0-4-3,-2-3-2,0-2-2,0-4-3,1-4-6,0-3-3,2-5-6,0-4-1,-2-3 3,1-4 0,-2-5 3,-2-2 2,0-2 3,-1-2 2,-1-2 2,0-4 3,0-6 3,2-6 1,1-6 3,1-4 2,2-3 0,2-3 2,3-2 0,2-5 1,5-5 3,6-5 1,4-4 3,4-1 0,1 4 0,3 4-2,2 4 0,0 3-4,1 2-8,-2 2-7,2 1-7,-3 4-4,-3 3 2,-4 5 1,-4 3 2,-3 3-2,1 1-5,0 0-6,0 2-4</inkml:trace>
</inkml:ink>
</file>

<file path=ppt/ink/ink37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2:25:28"/>
    </inkml:context>
    <inkml:brush xml:id="br0">
      <inkml:brushProperty name="width" value="0.05536" units="cm"/>
      <inkml:brushProperty name="height" value="0.05536" units="cm"/>
      <inkml:brushProperty name="color" value="#F2395B"/>
    </inkml:brush>
  </inkml:definitions>
  <inkml:trace contextRef="#ctx0" brushRef="#br0">56161 50194 397,'7'-8'0,"0"0"0,-2 1 0,0-1 0,1-1 6,5 0 13,5-2 12,6 1 13,0-1 4,-1 4-3,0 2-4,0 4-3,-2 2-2,-1 2-2,-1 2-1,-1 2-1,-1 2-2,-1 5-2,0 4-1,-2 3-2,-2 4-3,-2 3-2,-4 3-4,-2 3-2,-5 2-5,-4 5-4,-6 4-6,-3 4-4,-7 4-2,-4 2 2,-4 3 3,-6 4 1,-1-4-4,2-8-13,2-7-13,2-7-12,2-6-13,3-3-11,3-4-11,3-1-13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2:13:51"/>
    </inkml:context>
    <inkml:brush xml:id="br0">
      <inkml:brushProperty name="width" value="0.03687" units="cm"/>
      <inkml:brushProperty name="height" value="0.03687" units="cm"/>
      <inkml:brushProperty name="color" value="#F2395B"/>
    </inkml:brush>
  </inkml:definitions>
  <inkml:trace contextRef="#ctx0" brushRef="#br0">97950 12539 596,'36'-27'3,"-5"6"5,-7 7 5,-5 7 5,-3 4 5,3 3 7,1 4 5,2 2 6,3 3 2,3 4-2,3 2-3,3 2-2,0 3-5,0 1-8,-1 1-9,-1 2-7,-3-2-11,0-4-11,-3-2-12,-1-3-10,-4-2-11,-3-2-7,-4-2-9,-4-2-7</inkml:trace>
</inkml:ink>
</file>

<file path=ppt/ink/ink38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2:25:29"/>
    </inkml:context>
    <inkml:brush xml:id="br0">
      <inkml:brushProperty name="width" value="0.04154" units="cm"/>
      <inkml:brushProperty name="height" value="0.04154" units="cm"/>
      <inkml:brushProperty name="color" value="#F2395B"/>
    </inkml:brush>
  </inkml:definitions>
  <inkml:trace contextRef="#ctx0" brushRef="#br0">58682 50427 529,'-19'-15'11,"9"5"22,8 2 22,10 2 22,4 3 3,3 0-15,1 2-16,3 0-15,6 0-11,9-2-4,10-2-6,10 0-4,3-2-6,-3 2-7,-3 2-7,-2 2-6,-5 2-7,-6 4-10,-6 2-9,-5 3-9,-6 1-6,-5 1 0,-5 0 0,-4-1-2</inkml:trace>
</inkml:ink>
</file>

<file path=ppt/ink/ink38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2:25:29"/>
    </inkml:context>
    <inkml:brush xml:id="br0">
      <inkml:brushProperty name="width" value="0.05119" units="cm"/>
      <inkml:brushProperty name="height" value="0.05119" units="cm"/>
      <inkml:brushProperty name="color" value="#F2395B"/>
    </inkml:brush>
  </inkml:definitions>
  <inkml:trace contextRef="#ctx0" brushRef="#br0">59503 49274 429,'-16'-29'2,"2"5"3,1 5 4,1 5 3,0 1 4,0 0 6,0-1 6,2-1 5,0 7 8,2 16 10,4 15 10,2 17 10,1 9-1,-2 5-13,-2 5-14,-1 6-12,-3 2-14,0 3-15,-2 0-15,1 4-15,-1-4-6,4-7 1,2-8 1,4-8 1,1-6-6,0-4-15,0-4-15,0-3-14</inkml:trace>
</inkml:ink>
</file>

<file path=ppt/ink/ink38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2:25:30"/>
    </inkml:context>
    <inkml:brush xml:id="br0">
      <inkml:brushProperty name="width" value="0.04535" units="cm"/>
      <inkml:brushProperty name="height" value="0.04535" units="cm"/>
      <inkml:brushProperty name="color" value="#F2395B"/>
    </inkml:brush>
  </inkml:definitions>
  <inkml:trace contextRef="#ctx0" brushRef="#br0">61788 48964 485,'5'-14'37,"-3"2"7,-4 4 6,-3 3 7,-5 5-2,-2 8-10,-3 8-10,-3 7-10,-5 6-7,-4 3-3,-8 2-4,-5 3-3,-2 2-3,0-1-1,1-2-2,2 0-1,0-2-2,1-1 0,2-3-2,1-1 0,1-4-1,5-2 2,3-3-1,5-3 2,6-4 2,12-3 5,11-4 5,10-4 5,7-3 2,6-2-3,5-2-3,5-1-1,2-1-3,1 2-1,2 2-1,0 2-1,0 2-2,-2 4-2,-2 2-1,-1 3-3,-5 2-5,-1 0-7,-3 0-8,-3-1-7,-4 0-6,-5 0-5,-5-2-5,-4 0-6</inkml:trace>
</inkml:ink>
</file>

<file path=ppt/ink/ink38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2:25:30"/>
    </inkml:context>
    <inkml:brush xml:id="br0">
      <inkml:brushProperty name="width" value="0.04862" units="cm"/>
      <inkml:brushProperty name="height" value="0.04862" units="cm"/>
      <inkml:brushProperty name="color" value="#F2395B"/>
    </inkml:brush>
  </inkml:definitions>
  <inkml:trace contextRef="#ctx0" brushRef="#br0">62504 49767 452,'-29'-43'42,"9"25"16,6 24 15,7 25 17,2 13-2,-2 2-17,-2 2-17,-1 2-18,-2 1-14,0-1-10,1 1-10,-1 0-12,1-1-9,3-3-8,1 0-8,2-3-9</inkml:trace>
</inkml:ink>
</file>

<file path=ppt/ink/ink38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2:25:31"/>
    </inkml:context>
    <inkml:brush xml:id="br0">
      <inkml:brushProperty name="width" value="0.05166" units="cm"/>
      <inkml:brushProperty name="height" value="0.05166" units="cm"/>
      <inkml:brushProperty name="color" value="#F2395B"/>
    </inkml:brush>
  </inkml:definitions>
  <inkml:trace contextRef="#ctx0" brushRef="#br0">64041 49460 425,'0'-15'0,"0"1"0,0 1 0,0 0 0,0 2 9,0-1 15,0 0 18,0 1 15,0 3 9,2 10-2,0 8 0,2 9-2,-1 7-5,-2 5-12,-2 4-12,-2 6-12,-3 3-7,-2 2-4,-3 2-5,-2 1-4,-3 1-6,2-2-10,1-2-10,1-2-9,1-3-7,3-4-7,1-4-6,2-3-5</inkml:trace>
</inkml:ink>
</file>

<file path=ppt/ink/ink38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2:25:31"/>
    </inkml:context>
    <inkml:brush xml:id="br0">
      <inkml:brushProperty name="width" value="0.04209" units="cm"/>
      <inkml:brushProperty name="height" value="0.04209" units="cm"/>
      <inkml:brushProperty name="color" value="#F2395B"/>
    </inkml:brush>
  </inkml:definitions>
  <inkml:trace contextRef="#ctx0" brushRef="#br0">64050 50306 522,'8'-30'7,"2"5"14,0 3 14,1 6 13,2 1 7,3 2-3,4 2-2,1 3-2,3 1-3,3 2-7,1 2-5,3 2-6,-2 1-10,-2 0-16,-4 0-15,-1 0-15,-5 1-13,-3 4-9,-4 2-9,-4 4-10</inkml:trace>
</inkml:ink>
</file>

<file path=ppt/ink/ink38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2:25:31"/>
    </inkml:context>
    <inkml:brush xml:id="br0">
      <inkml:brushProperty name="width" value="0.06674" units="cm"/>
      <inkml:brushProperty name="height" value="0.06674" units="cm"/>
      <inkml:brushProperty name="color" value="#F2395B"/>
    </inkml:brush>
  </inkml:definitions>
  <inkml:trace contextRef="#ctx0" brushRef="#br0">64973 48543 329,'-1'-23'2,"-1"3"3,0 1 3,-1 2 3,-1 1 2,2-1 0,0-1 0,2-1 0,0 1 3,0 2 5,0 4 6,0 3 6,0 4 8,2 6 9,0 6 10,2 6 9,-1 5-1,-1 5-13,0 5-11,-1 5-13,-2 4-8,-1 8-4,0 5-5,-1 6-4,-2 1-3,0 0-3,-1-1-3,-2 0-3,1-1-2,-1 1-2,0 2-1,0 0-1,0 0-3,1-1-7,0 0-6,-1-2-5,0-1-4,2-3 0,1-1-1,0-2 0,1-4-1,0-6 0,0-5-1,1-7 0,-1-4 0,0-3-1,0-3-1,0-2 1</inkml:trace>
</inkml:ink>
</file>

<file path=ppt/ink/ink38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2:25:32"/>
    </inkml:context>
    <inkml:brush xml:id="br0">
      <inkml:brushProperty name="width" value="0.0694" units="cm"/>
      <inkml:brushProperty name="height" value="0.0694" units="cm"/>
      <inkml:brushProperty name="color" value="#F2395B"/>
    </inkml:brush>
  </inkml:definitions>
  <inkml:trace contextRef="#ctx0" brushRef="#br0">65250 50319 316,'31'-39'5,"-1"3"9,-2 2 10,1 2 9,-3 4 4,-2 7-4,-1 7-3,-2 7-3,-4 5-3,-3 4-3,-5 4-2,-3 4-3,-5 3-3,-6 5-3,-5 2-2,-7 6-2,-2 1-1,1-1 0,1-1 0,1-1 1,1-2-1,4-3-1,3-3-1,3-3-1,6-4-2,11-6-6,11-6-4,11-6-4,6-4-3,0-3-1,1-3-2,2-3-2,-2-1 1,-2 1 1,-3 1 1,-3 1 2,-3 0 1,-1 1 4,-3-1 2,-1 1 4,-3 0 2,-3 1 4,-3 1 3,-3 1 3,-2 1 5,-2 2 7,-2 3 6,-2 1 7,-4 6 7,-6 12 10,-6 10 10,-6 11 9,-1 4-2,1 0-11,2-2-12,3 0-12,1-2-9,4-2-3,2-1-5,4-2-3,4-4-7,6-1-7,6-4-9,5-3-7,4-5-4,-1-6 1,1-8 2,-2-6 1,2-5 0,-1-3-2,1-3-1,-1-3-1,0-2 1,-3-1 5,-1-1 4,-2 0 4,-3 0 4,-1 0 0,-2 1 2,-2 1 0,-2 2 2,-2 1-2,-3 3 1,0 1-1,-5 3-1,-4 5-1,-6 3-3,-4 4 0,-4 4-2,-3 4 1,-3 4 1,-3 4 1,1 1-9,4 1-15,3 0-17,4 0-15</inkml:trace>
</inkml:ink>
</file>

<file path=ppt/ink/ink38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2:25:32"/>
    </inkml:context>
    <inkml:brush xml:id="br0">
      <inkml:brushProperty name="width" value="0.05159" units="cm"/>
      <inkml:brushProperty name="height" value="0.05159" units="cm"/>
      <inkml:brushProperty name="color" value="#F2395B"/>
    </inkml:brush>
  </inkml:definitions>
  <inkml:trace contextRef="#ctx0" brushRef="#br0">69330 49835 426,'-15'-29'8,"4"5"15,3 5 16,3 5 15,-1 5 5,0 6-5,-3 6-7,-2 6-5,-2 5-4,-3 5-1,-3 5-2,-3 5-2,-1 3-4,0 2-4,-1 3-4,1 1-6,1 0-5,4-1-6,5 0-6,3-1-6,4-2-2,4 0 3,4-1 3,4-1 2,4-4-8,5-6-19,5-5-19,5-6-19,1-4-8,-3-2 2,-3-3 3,-3 0 1</inkml:trace>
</inkml:ink>
</file>

<file path=ppt/ink/ink38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2:25:33"/>
    </inkml:context>
    <inkml:brush xml:id="br0">
      <inkml:brushProperty name="width" value="0.06722" units="cm"/>
      <inkml:brushProperty name="height" value="0.06722" units="cm"/>
      <inkml:brushProperty name="color" value="#F2395B"/>
    </inkml:brush>
  </inkml:definitions>
  <inkml:trace contextRef="#ctx0" brushRef="#br0">70371 50253 327,'-1'-15'0,"-1"2"0,0 2 0,-1 3 0,-2-1 4,0 0 8,-1-2 9,-2 0 8,1 1 1,-1 1-4,0 2-7,0 2-5,0 1 1,0 0 5,0 0 5,1 1 6,-1 0 1,0 3-4,0 4-3,0 2-4,1 2-3,1 2-2,0 0-3,2 1-1,0 2-2,2 0 2,1 1 1,1 1 0,1 1-3,1 0-9,3-1-10,2 1-8,1-2-4,1-3 3,2-3 3,0-2 2,0-5-6,1-4-15,0-5-16,0-5-14,-2-3 1,-1 2 16,-2 1 18,-2 1 16,-2 0 10,0 0 0,-2 0 0,0 1 1,-1 2 14,0 6 26,0 6 26,0 6 27,-1 4 4,0 5-17,-2 3-18,0 5-16,0 1-11,0 1-6,2-1-4,0 1-6,1 1-3,0 2-2,0 4-4,0 3-1,-1 2-4,-2 1-5,-2 3-4,-1 2-5,-3 0-4,0-4-3,-2-2-4,0-3-4,-1-4-2,-1-2-1,-1-3-2,-1-3-1,0-4 1,-1-5 3,1-5 4,-1-4 4,0-4 3,1-2 2,-1-2 2,0-2 1,2-4 2,3-4-2,2-5 0,4-5-2,2-5 2,2-3 1,2-4 2,2-4 3,3-2 0,6-1 0,4 1 0,5 0 0,2 1 0,-1 4 0,-1 2-1,-1 4 0,-1 2-2,0 3-5,1 3-5,-1 3-5,-1 2-2,-2 2 1,-4 3 0,-3 1 1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2:13:52"/>
    </inkml:context>
    <inkml:brush xml:id="br0">
      <inkml:brushProperty name="width" value="0.05941" units="cm"/>
      <inkml:brushProperty name="height" value="0.05941" units="cm"/>
      <inkml:brushProperty name="color" value="#F2395B"/>
    </inkml:brush>
  </inkml:definitions>
  <inkml:trace contextRef="#ctx0" brushRef="#br0">101084 10127 370,'3'-10'7,"-10"10"16,-9 12 15,-11 10 15,-6 7 3,-2 2-10,-4 4-10,-3 3-9,2 0-9,4 0-6,5-1-8,5-1-6,5-4-8,3-4-7,4-5-8,4-4-7,7-7-5,8-7-2,9-7-1,10-6-1,1-3 2,-3 1 8,-5 0 6,-3 2 7,-3 1 9,-1 0 12,0 2 10,-2 1 12,-1 2 5,-2 6 0,-2 4 1,-2 5-1,-3 5 0,-2 5-3,-4 4-1,-2 6-2,-2 1-3,1-2-2,-1-1-2,0-3-2,1-1-2,1-1-2,0-1 0,2-1-2,1-2-7,0-3-12,2-3-13,1-2-12,1-5-4,3-5 4,4-4 4,2-6 5,7-3 5,8-3 5,8-4 6,10-1 5,5-3 4,2 0 4,2 1 3,2-1 5,1 1 0,-2 1 0,0 1-1,-3 1-1,-1 0-1,-6 2-2,-4 1-2,-5 1-3,-4 1 0,-5 2-1,-3 2 1,-4 3-1,-5-1-2,-5-2-3,-4-2-2,-5-2-4,-5-1-1,0 1 2,-3-1 2,-1 1 2,-2-1 2,2 1 1,1-1 3,1 0 2,0 0 1,2 1 3,1-1 3,0 0 2,2 1 5,1 1 10,0 0 9,2 2 9,0 3 2,0 4-5,0 6-4,0 4-4,1 5-5,0 3-2,2 5-4,0 3-2,1 3-2,-2 1-2,0 0-1,-1 2-1,-1 0-2,0-2 0,0 0-1,0-1-1,0-1-1,2-1-6,0-1-3,2-1-4,0-1-4,2-1-1,0-1-2,2-1-3,2-2-2,4-3-6,3-2-4,5-4-5,6-2-3,11-2 1,9-3 1,10 0 0,1-3 3,-8-1 5,-8 0 5,-8-1 6,-3-2-5,1 0-14,1-1-15,1-2-14</inkml:trace>
</inkml:ink>
</file>

<file path=ppt/ink/ink39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2:25:33"/>
    </inkml:context>
    <inkml:brush xml:id="br0">
      <inkml:brushProperty name="width" value="0.05798" units="cm"/>
      <inkml:brushProperty name="height" value="0.05798" units="cm"/>
      <inkml:brushProperty name="color" value="#F2395B"/>
    </inkml:brush>
  </inkml:definitions>
  <inkml:trace contextRef="#ctx0" brushRef="#br0">71833 49802 379,'14'-15'0,"-1"1"0,-2 1 0,-2 0 0,1 2 7,3 3 12,4 1 14,5 2 13,0 2 6,-1 2-1,-3 2-2,-1 2-1,-1 3-2,-1 6-3,1 4-2,-1 5-2,-1 3-4,-2 3-4,-4 1-5,-3 2-5,-2 3-4,-4 1-6,-2 2-5,-3 2-7,-6 3-6,-6 1-10,-7 5-8,-6 2-9,-3 0-6,3-6-2,3-4-3,3-5-1,3-4-5,0-3-6,1-4-6,1-1-6</inkml:trace>
</inkml:ink>
</file>

<file path=ppt/ink/ink39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2:25:34"/>
    </inkml:context>
    <inkml:brush xml:id="br0">
      <inkml:brushProperty name="width" value="0.04513" units="cm"/>
      <inkml:brushProperty name="height" value="0.04513" units="cm"/>
      <inkml:brushProperty name="color" value="#F2395B"/>
    </inkml:brush>
  </inkml:definitions>
  <inkml:trace contextRef="#ctx0" brushRef="#br0">77506 49884 487,'6'-29'0,"-3"8"0,-2 4 0,-4 6 0,-4 6 10,-9 6 19,-8 6 19,-7 6 20,-3 2 2,3 2-12,3 2-14,3 0-13,-1 2-9,-6 2-6,-7 4-4,-4 4-5,-3-1-3,0-2 0,2-2 0,0-2-1,4-2 0,7-5 1,7-3 2,7-4 0,10-3-1,12-1-3,13 0-2,14-2-4,9-1 0,10-4 3,8-2 3,9-3 4,-1-1 0,-7 2 1,-10 2-1,-8 2 1,-8 1-1,-5 0 0,-7 0-1,-5 0 0,-5-4-1,-4-8-1,-4-7-1,-4-9-2,-2-1 0,0 0-4,0 3-2,0 2-3,0-3-2,0-5-5,0-7-4,0-5-4,2 3-7,2 7-12,4 9-12,2 9-12,2 6-2,0 4 9,0 4 8,0 4 8</inkml:trace>
</inkml:ink>
</file>

<file path=ppt/ink/ink39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2:25:34"/>
    </inkml:context>
    <inkml:brush xml:id="br0">
      <inkml:brushProperty name="width" value="0.06176" units="cm"/>
      <inkml:brushProperty name="height" value="0.06176" units="cm"/>
      <inkml:brushProperty name="color" value="#F2395B"/>
    </inkml:brush>
  </inkml:definitions>
  <inkml:trace contextRef="#ctx0" brushRef="#br0">79313 49204 356,'8'-16'2,"-2"-2"6,-1 0 4,0-1 6,-1 0 3,2 1 4,0 1 2,2 1 2,0 1 1,-1 4-3,1 3-3,-1 3-3,1 4 3,-2 7 11,-1 7 9,0 8 11,-2 4 0,-2 7-9,-2 3-9,-2 6-10,-2 3-5,-2 1-3,-2 3-3,-1 2-2,-1 1-8,1 0-13,0 0-13,2 0-12,0-1-10,0-1-7,0-1-7,0 0-7,2-6 2,0-6 11,0-9 12,2-7 10,0-5 3,0-1-7,0-1-7,0 0-5</inkml:trace>
</inkml:ink>
</file>

<file path=ppt/ink/ink39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2:25:34"/>
    </inkml:context>
    <inkml:brush xml:id="br0">
      <inkml:brushProperty name="width" value="0.03729" units="cm"/>
      <inkml:brushProperty name="height" value="0.03729" units="cm"/>
      <inkml:brushProperty name="color" value="#F2395B"/>
    </inkml:brush>
  </inkml:definitions>
  <inkml:trace contextRef="#ctx0" brushRef="#br0">79600 50437 590,'9'-17'4,"1"-2"8,3-1 8,2-3 8,3 2 7,3 0 4,4 3 4,4 1 4,3 4-1,-1 3-6,0 4-5,1 4-7,-4 2-7,-4 0-11,-5 0-8,-5 0-11,-4 2-16,-2 4-22,-4 4-23,-2 3-22</inkml:trace>
</inkml:ink>
</file>

<file path=ppt/ink/ink39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2:25:34"/>
    </inkml:context>
    <inkml:brush xml:id="br0">
      <inkml:brushProperty name="width" value="0.0587" units="cm"/>
      <inkml:brushProperty name="height" value="0.0587" units="cm"/>
      <inkml:brushProperty name="color" value="#F2395B"/>
    </inkml:brush>
  </inkml:definitions>
  <inkml:trace contextRef="#ctx0" brushRef="#br0">80623 48364 374,'8'-37'3,"0"2"7,0 3 6,0 3 6,0 4 6,0 3 2,3 4 5,0 5 3,0 5 4,-2 6 4,-3 7 4,-1 8 4,-2 6-2,-4 7-6,-2 7-8,-3 6-7,-3 8-5,-2 6-6,-2 7-5,-2 7-4,1 6-5,-2 5-1,0 5-3,1 5-3,-1 3-5,0 5-8,0 3-8,1 5-9,1 0-3,1-2 2,2-4 1,3-2 1,0-12-6,2-18-17,0-18-15,2-19-16</inkml:trace>
</inkml:ink>
</file>

<file path=ppt/ink/ink39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2:25:35"/>
    </inkml:context>
    <inkml:brush xml:id="br0">
      <inkml:brushProperty name="width" value="0.04176" units="cm"/>
      <inkml:brushProperty name="height" value="0.04176" units="cm"/>
      <inkml:brushProperty name="color" value="#F2395B"/>
    </inkml:brush>
  </inkml:definitions>
  <inkml:trace contextRef="#ctx0" brushRef="#br0">82044 49793 526,'-8'-15'1,"2"2"3,1 3 2,0 2 2,3 0 8,4 0 12,4 0 12,4 1 13,2 0 1,1 2-10,1 2-10,2 2-9,2 1-5,5 0 0,4 0 1,6 0-1,2 1 0,0 2-2,1 2-1,-1 2-1,-2 0-8,-4 1-11,-4 0-12,-3 0-13,-4-1-8,-3 0-3,-3 1-3,-2 0-4</inkml:trace>
</inkml:ink>
</file>

<file path=ppt/ink/ink39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2:25:36"/>
    </inkml:context>
    <inkml:brush xml:id="br0">
      <inkml:brushProperty name="width" value="0.04247" units="cm"/>
      <inkml:brushProperty name="height" value="0.04247" units="cm"/>
      <inkml:brushProperty name="color" value="#F2395B"/>
    </inkml:brush>
  </inkml:definitions>
  <inkml:trace contextRef="#ctx0" brushRef="#br0">81945 50731 518,'-13'-7'8,"4"1"18,6 0 18,5 2 17,4 0 4,7 2-9,6 0-9,5 2-9,5 0-6,1 2-3,1 0-3,4 2-2,-1 0-7,0 0-8,-1-1-11,-1 1-8,-1 1-9,-1 2-8,-1 2-7,-2 1-8,-2 0-3,-3-1 3,-4-2 2,-5-2 2,-2-1 0,0 0-2,-2 0-3,0 0-3</inkml:trace>
</inkml:ink>
</file>

<file path=ppt/ink/ink39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2:25:36"/>
    </inkml:context>
    <inkml:brush xml:id="br0">
      <inkml:brushProperty name="width" value="0.04596" units="cm"/>
      <inkml:brushProperty name="height" value="0.04596" units="cm"/>
      <inkml:brushProperty name="color" value="#F2395B"/>
    </inkml:brush>
  </inkml:definitions>
  <inkml:trace contextRef="#ctx0" brushRef="#br0">85381 50712 478,'-13'-15'2,"3"2"2,4 3 2,4 2 4,4 1 11,6 2 20,4 2 21,5 2 21,5 1 2,7 0-17,5 0-15,7 0-16,2 0-12,2 0-8,0 0-10,1 0-7,-1 1-4,-4 2 2,-4 2 1,-3 2 2,-5 1-9,-4-1-22,-3 0-22,-4 1-20</inkml:trace>
</inkml:ink>
</file>

<file path=ppt/ink/ink39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2:25:37"/>
    </inkml:context>
    <inkml:brush xml:id="br0">
      <inkml:brushProperty name="width" value="0.05772" units="cm"/>
      <inkml:brushProperty name="height" value="0.05772" units="cm"/>
      <inkml:brushProperty name="color" value="#F2395B"/>
    </inkml:brush>
  </inkml:definitions>
  <inkml:trace contextRef="#ctx0" brushRef="#br0">88203 49058 381,'0'-15'0,"0"1"0,0 1 0,0 0 0,0 1 6,1-3 15,2-2 13,0-1 14,-2 4 6,-8 12-1,-6 12-2,-7 11-1,-5 9-4,-1 5-5,-3 4-5,-1 6-6,-2 2-4,-1 0-3,0 0-3,-1 0-3,-1-1-3,3-3-1,2-1-3,1-1-1,4-4-2,5-2-2,5-3-2,5-3-2,4-3-2,4 0-4,4-1-2,4 0-5,4-3 0,5-3 2,5-3 1,5-3 2,4-3-4,3-4-10,3-4-8,3-4-10,-1-4-3,-1-4 5,-2-4 2,-1-3 5,-5-3 3,-7 1 4,-7-1 3,-6 0 3,-6 1 4,-2 1 4,-4 1 3,-2 1 4,-5 1 3,-6 2 1,-5 3 2,-7 1 1,-2 2 0,1 2-2,2 2-2,1 2-2,0 3-3,1 2-6,1 3-5,1 4-5,2-1-3,4-1 3,5-2 0,3-2 3</inkml:trace>
</inkml:ink>
</file>

<file path=ppt/ink/ink39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2:25:37"/>
    </inkml:context>
    <inkml:brush xml:id="br0">
      <inkml:brushProperty name="width" value="0.05098" units="cm"/>
      <inkml:brushProperty name="height" value="0.05098" units="cm"/>
      <inkml:brushProperty name="color" value="#F2395B"/>
    </inkml:brush>
  </inkml:definitions>
  <inkml:trace contextRef="#ctx0" brushRef="#br0">90263 49674 431,'0'-15'0,"0"2"0,0 2 0,0 2 0,-1 2 4,0-1 9,-2 0 8,0 0 9,-2 1 5,0 0 3,-1 2 3,-1 1 3,-4 2-2,-2 5-6,-5 6-6,-3 4-6,-4 4-4,-3 3-1,-3 3-3,-3 3 0,0 1-2,-1 0 0,-1 1 0,1-1 1,2 0-2,5-3 0,5-1-2,5-3-1,4-1-2,3-1-1,3-1-3,2-1-1,4-2-1,4-1 1,4-2 0,4-2 1,6-2-2,7 0-6,8-2-4,9 0-5,3-2-4,2-1-2,0 0-4,1-2-2,-1 1-3,-4 0-3,-4 2-5,-3 0-2,-6 1-2,-6 0 2,-5 0 1,-6 0 2,-6-1-1,-2-2-2,-6-2-1,-2-2-2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2:10:26"/>
    </inkml:context>
    <inkml:brush xml:id="br0">
      <inkml:brushProperty name="width" value="0.04152" units="cm"/>
      <inkml:brushProperty name="height" value="0.04152" units="cm"/>
      <inkml:brushProperty name="color" value="#00BFF3"/>
    </inkml:brush>
  </inkml:definitions>
  <inkml:trace contextRef="#ctx0" brushRef="#br0">81676 20380 529,'-15'-1'0,"2"0"0,3-2 0,1 0 0,3 2 11,1 6 21,2 6 20,2 6 22,1 5 3,2 4-15,0 6-15,2 5-15,-1 7-9,-1 8-3,-1 9-2,0 9-2,-2 10-9,0 15-16,-1 14-13,-1 14-16,-2 5-10,0-2-5,-1-2-5,-2-2-6,1-13 1,1-25 9,0-23 7,2-25 8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2:13:54"/>
    </inkml:context>
    <inkml:brush xml:id="br0">
      <inkml:brushProperty name="width" value="0.03323" units="cm"/>
      <inkml:brushProperty name="height" value="0.03323" units="cm"/>
      <inkml:brushProperty name="color" value="#F2395B"/>
    </inkml:brush>
  </inkml:definitions>
  <inkml:trace contextRef="#ctx0" brushRef="#br0">92535 15100 662,'-31'38'116,"3"-4"-27,1-2-25,3-3-26,-1-1-21,-2 0-12,-4 2-13,-3 1-13,2-3-6,5-6 2,6-5 2,7-6 2,9-7 1,14-6 0,13-8 0,15-5 0,5-5 1,0 2 3,-2 1 2,-1 1 3,-2 1 1,-5 2 1,-5 3 1,-5 1 1,-3 2 5,-1 2 12,-1 2 11,0 3 12,-2 0 4,-1 3-1,-1 2-2,0 2-1,-1 1-4,1 2-5,0 0-4,3 1-5,-1 1-4,1 0-5,0-1-6,-1 1-3,0-1-7,-1-2-5,0-2-7,-2-2-6,-2-1-6,-2 1-4,-4 1-5,-2 2-6,-4-1 1,0-2 5,-3-3 4,-2 0 6</inkml:trace>
</inkml:ink>
</file>

<file path=ppt/ink/ink40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2:25:37"/>
    </inkml:context>
    <inkml:brush xml:id="br0">
      <inkml:brushProperty name="width" value="0.04841" units="cm"/>
      <inkml:brushProperty name="height" value="0.04841" units="cm"/>
      <inkml:brushProperty name="color" value="#F2395B"/>
    </inkml:brush>
  </inkml:definitions>
  <inkml:trace contextRef="#ctx0" brushRef="#br0">90478 50043 454,'-15'-29'0,"4"6"0,3 7 0,2 5 0,2 3 6,-2 1 11,0-1 11,-1 0 12,-1 2 6,2 4 0,1 4 0,1 4 1,-1 4-3,-3 5-2,-4 5-4,-2 5-3,-2 4-4,-1 3-5,-2 2-5,0 4-4,0 2-6,-1 4-7,1 2-5,0 4-7,1-1-10,5-2-14,3-5-14,4-1-14,2-4-6,2-6 4,0-4 5,2-4 2</inkml:trace>
</inkml:ink>
</file>

<file path=ppt/ink/ink40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2:25:37"/>
    </inkml:context>
    <inkml:brush xml:id="br0">
      <inkml:brushProperty name="width" value="0.06467" units="cm"/>
      <inkml:brushProperty name="height" value="0.06467" units="cm"/>
      <inkml:brushProperty name="color" value="#F2395B"/>
    </inkml:brush>
  </inkml:definitions>
  <inkml:trace contextRef="#ctx0" brushRef="#br0">91773 49465 340,'1'-30'-2,"2"3"-4,2 3-5,2 3-3,0 5 10,-2 7 23,-3 6 24,0 8 24,-5 5 10,-2 5-3,-5 5-4,-4 5-4,-1 3-6,-1 3-8,0 1-10,1 3-8,0 2-7,-1 4-4,0 3-4,1 5-4,-2 4-7,-2 4-8,-1 3-8,-3 5-9,0 2-8,-1 3-7,1 1-7,0 3-8,1-4-5,3-6-4,3-6-5,2-8-3,3-8 0,3-10 7,1-9 6,2-10 7</inkml:trace>
</inkml:ink>
</file>

<file path=ppt/ink/ink40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2:25:38"/>
    </inkml:context>
    <inkml:brush xml:id="br0">
      <inkml:brushProperty name="width" value="0.04405" units="cm"/>
      <inkml:brushProperty name="height" value="0.04405" units="cm"/>
      <inkml:brushProperty name="color" value="#F2395B"/>
    </inkml:brush>
  </inkml:definitions>
  <inkml:trace contextRef="#ctx0" brushRef="#br0">92650 51013 499,'0'-15'10,"2"4"20,0 3 20,2 3 19,2 4 8,4 7-8,3 7-7,5 8-6,-1 2-13,-4 1-17,-3-1-18,-4 0-16,-2 0-17,0 1-13,0-1-14,0 1-13</inkml:trace>
</inkml:ink>
</file>

<file path=ppt/ink/ink40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2:25:39"/>
    </inkml:context>
    <inkml:brush xml:id="br0">
      <inkml:brushProperty name="width" value="0.05649" units="cm"/>
      <inkml:brushProperty name="height" value="0.05649" units="cm"/>
      <inkml:brushProperty name="color" value="#F2395B"/>
    </inkml:brush>
  </inkml:definitions>
  <inkml:trace contextRef="#ctx0" brushRef="#br0">95175 48968 389,'7'-29'0,"-1"6"0,0 3 0,-2 6 0,0 3 7,0 1 14,0 0 15,0 2 13,-4 5 6,-6 10-4,-7 9-2,-7 11-5,-5 6-3,-1 2-4,-3 4-5,-1 3-4,-1 1-4,0 2-2,0 0-2,0 2-1,-1 0-3,1-1 0,0 1-2,-1 0-1,4-2-3,5-2-4,7-3-5,5-3-5,5-4-2,6-2 1,4-3 0,6-3 0,4-4-2,7-5-6,5-5-5,7-4-7,5-5-3,4-4-2,6-4-2,3-4-1,1-3 0,-8-1 3,-6-3 3,-7-2 3,-7-1 3,-7-1 5,-7-1 5,-6-1 5,-7 1 2,-6 3 0,-6 3 1,-5 3-1,-5 2 2,-1 2 1,-3 2 2,-1 3 1,-1 0 1,1 2 0,1 0-1,2 2 0,1 1-3,3 1-5,3 3-5,3 2-4,2 1-6,2 0-9,3 0-8,1 0-9</inkml:trace>
</inkml:ink>
</file>

<file path=ppt/ink/ink40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2:25:40"/>
    </inkml:context>
    <inkml:brush xml:id="br0">
      <inkml:brushProperty name="width" value="0.06319" units="cm"/>
      <inkml:brushProperty name="height" value="0.06319" units="cm"/>
      <inkml:brushProperty name="color" value="#F2395B"/>
    </inkml:brush>
  </inkml:definitions>
  <inkml:trace contextRef="#ctx0" brushRef="#br0">96701 50028 348,'7'-21'0,"1"3"0,-1 4 0,1 5 0,1 2 2,1 2 7,3 2 5,2 2 5,2 2 5,3 4 3,3 2 4,3 4 3,-1 1-1,-7 3-7,-5 1-7,-6 3-6,-6 1-4,-4 1-2,-5 1-1,-6 1-1,-5 1-2,-7-1-5,-7 1-3,-6-1-4,-3 0-1,4-3-1,2-1 1,4-2 0,2-3 1,3-1 1,3-2 2,3-2 0,6-3 4,12-1 6,11-2 5,10-2 7,9-2 2,8-4-5,8-2-4,9-3-3,0-1-2,0 0 0,-2 2 0,-2 1 0,-2 0-5,-4 2-7,-2 1-9,-3 0-7,-4 0-6,-4-4 0,-4-2-3,-3-3 0,-4-2 0,-1-2 3,-2 0 2,-3 0 2,-1-2 4,0 0 5,-2 1 5,0-1 4,-2 1 3,1 3 1,0 1 1,0 3 2,-1 0 3,-2 2 9,-3 0 7,0 2 8,-4 4 12,0 6 16,-3 8 15,-2 6 17,-2 4 1,-2 3-15,-2 1-14,-1 3-14,0 0-10,2 1-4,4-1-6,3 1-5,1-3-4,2-2-2,0-3-2,2-2-3,0-2-2,0 3-2,0 1-1,0 3-3,0-2-1,2 0-2,0-3-3,2-1-1,0-1-2,0 2 1,-1 0 1,1 1 0,0 0 0,-2 1-1,0-1 0,-2 1 0,0-1-1,0-1 1,0-1-1,0 0 1,-2-2 0,-6-1 0,-4-1-1,-5 0-1,-3-2 0,-1 1 0,-1 0 0,0 0 0,-3-2 0,-3-1-1,-3-2 0,-3-2-1,-1-2 0,2-1-2,0 0-3,1-1-1,3-1 0,3 0 2,4 0 2,5 0 3</inkml:trace>
</inkml:ink>
</file>

<file path=ppt/ink/ink40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2:25:40"/>
    </inkml:context>
    <inkml:brush xml:id="br0">
      <inkml:brushProperty name="width" value="0.04082" units="cm"/>
      <inkml:brushProperty name="height" value="0.04082" units="cm"/>
      <inkml:brushProperty name="color" value="#F2395B"/>
    </inkml:brush>
  </inkml:definitions>
  <inkml:trace contextRef="#ctx0" brushRef="#br0">98800 49902 538,'7'-22'0,"-2"5"0,-3 4 0,0 3 0,1 1 10,7 0 18,7-1 18,8 0 19,1-1 4,-2 2-11,-1 2-12,-3 2-10,-1 3-8,1 4-3,-1 4-4,1 4-2,-2 1-9,-1-2-12,-2 1-13,-2-2-13</inkml:trace>
</inkml:ink>
</file>

<file path=ppt/ink/ink40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2:25:41"/>
    </inkml:context>
    <inkml:brush xml:id="br0">
      <inkml:brushProperty name="width" value="0.05519" units="cm"/>
      <inkml:brushProperty name="height" value="0.05519" units="cm"/>
      <inkml:brushProperty name="color" value="#F2395B"/>
    </inkml:brush>
  </inkml:definitions>
  <inkml:trace contextRef="#ctx0" brushRef="#br0">101416 49415 398,'-7'-28'0,"2"5"0,2 7 0,2 5 0,-1 5 7,-4 6 12,-4 4 14,-3 6 12,-2 2 6,4 3-4,3 2-3,2 1-3,1 4-3,-3 5 0,-4 5-2,-2 5-1,0 1-2,-2 1-5,0 1-5,0-1-3,2 0-4,1 2-1,2 1-2,2 0-1,2 1-5,1-2-7,0 0-9,2-2-7,0-2-11,2-4-13,0-3-12,2-5-13,1-3-3,2-4 8,2-5 9,2-3 7,1-3 5,-1-2 0,1-3 1,0 0 0</inkml:trace>
</inkml:ink>
</file>

<file path=ppt/ink/ink40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2:25:41"/>
    </inkml:context>
    <inkml:brush xml:id="br0">
      <inkml:brushProperty name="width" value="0.04239" units="cm"/>
      <inkml:brushProperty name="height" value="0.04239" units="cm"/>
      <inkml:brushProperty name="color" value="#F2395B"/>
    </inkml:brush>
  </inkml:definitions>
  <inkml:trace contextRef="#ctx0" brushRef="#br0">101818 50349 518,'15'-16'2,"-3"0"3,-1 1 4,-2-1 2,-2 1 9,0 2 13,-2 3 13,0 1 12,-5 4 4,-6 6-6,-7 6-6,-8 6-6,-2 2-8,-1 1-10,2 0-10,-2-1-10,2 0-5,3-3-1,3-1 1,3-2-2,3 0 1,4 2 0,4 5 0,4 2 0,4 0 0,6-1-2,4-2 0,5-2-3,3-3-2,-1-1-7,1-2-5,-2-2-6,0-2-6,-3-1-6,-3 0-5,-2-1-6,-3-1-3,1 0-2,0 0 0,0 0-1</inkml:trace>
</inkml:ink>
</file>

<file path=ppt/ink/ink40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2:25:42"/>
    </inkml:context>
    <inkml:brush xml:id="br0">
      <inkml:brushProperty name="width" value="0.07429" units="cm"/>
      <inkml:brushProperty name="height" value="0.07429" units="cm"/>
      <inkml:brushProperty name="color" value="#F2395B"/>
    </inkml:brush>
  </inkml:definitions>
  <inkml:trace contextRef="#ctx0" brushRef="#br0">101600 49011 296,'0'-36'0,"2"7"0,0 7 0,2 7 0,-1 3 4,-1 0 9,0 1 10,-1-1 8,-3 6 10,0 12 12,-3 12 12,-2 11 11,-1 8-1,-2 4-12,0 4-12,-1 4-13,-1 2-9,0 0-3,0 0-5,1 0-5,-2 0-2,0 2 0,-1 0-1,-1 1-1,0 2-2,0-1-2,2 2-3,1 2-3,1-2-2,0-1-3,2-2-3,1-2-3,0-3-3,0-4 0,0-4-2,1-4-1,-4-4-2,-2-3-4,-5-5-4,-3-3-3,-6-4-4,-4-1-4,-7-2-5,-6-2-5,-3-3 1,0-1 3,0-2 6,0-2 3,4-2 0,9-1-4,9 0-4,9-1-5</inkml:trace>
</inkml:ink>
</file>

<file path=ppt/ink/ink40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2:25:43"/>
    </inkml:context>
    <inkml:brush xml:id="br0">
      <inkml:brushProperty name="width" value="0.0668" units="cm"/>
      <inkml:brushProperty name="height" value="0.0668" units="cm"/>
      <inkml:brushProperty name="color" value="#F2395B"/>
    </inkml:brush>
  </inkml:definitions>
  <inkml:trace contextRef="#ctx0" brushRef="#br0">103444 50177 329,'15'-29'0,"-3"7"0,-1 5 0,-2 7 0,-1 3 6,2 2 11,0 2 12,1 2 12,-2 5 4,-6 8-1,-6 7-1,-6 9-1,-4 1-7,-5-2-10,-4-3-11,-3-3-10,-1-2-8,3-1-6,3-1-5,3-1-6,5-3-5,8-3-7,8-4-6,8-4-7,6-3 1,7-2 8,5-2 6,6-2 8,1 0 7,-5 1 8,-5 0 6,-5 2 7,-6 1 9,-7 2 10,-6 2 9,-7 2 10,-6 1 1,0 2-5,-3 0-6,-1 1-6,4 1-8,14 0-12,12 0-11,13 0-11,5-3-7,0-2-3,-1-6-3,-1-2-4,-4-3 1,-5 2 6,-8 1 4,-4 0 5,-5 2 8,-6 0 15,-4 2 12,-5 0 14,1 1 1,5 0-9,6 0-10,5 0-9,4 0-7,3 0-5,2 0-3,1 0-5,1 0-2,-3-2-2,-1 0 0,-2-1-1,-5-1 9,-6 0 19,-8 0 19,-6 0 19,-3 2 7,1 2-5,1 3-5,0 4-5,3 2-4,5 1-4,2 3-3,6 2-5,3-1-7,5-1-12,5-2-12,6-2-11,0-3-6,-1-1 3,-3-2 1,-1-2 3,-2-1-1,-1 0-1,-1 0-2,0 0-2,-3-2 1,-1-3 2,-2-5 3,-2-4 3,-2-3 2,0-1 2,-2-3 1,0-1 2,-3-1 1,-2 4-1,-3 0 0,-3 3 0,-2 0 1,0 2 3,0 1 3,0 1 2,1 1 2,-1 2 1,0 2 1,0 2 1,6 0-1,8-3-3,11-4-3,10-2-3,3 0-3,0 1-3,0 2-4,-2 2-3,-2 1-1,-3-2 1,-3 0 2,-3-1 0,-2 0 3,0 1 5,-2 0 3,-1 2 4,-1 3 15,-2 6 22,-2 6 25,-2 6 22,-1 3 6,0 3-12,0 1-14,0 3-13,0 1-10,-2 1-6,-1 1-6,0 1-6,0 0-6,0 1-4,2-1-5,0-1-5,2 2-1,0 1 0,2 1 1,0 1 0,1-1-6,0-2-14,0-1-14,0-3-14,0-1-8,0-3-3,0-1-3,0-2-2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2:13:54"/>
    </inkml:context>
    <inkml:brush xml:id="br0">
      <inkml:brushProperty name="width" value="0.04194" units="cm"/>
      <inkml:brushProperty name="height" value="0.04194" units="cm"/>
      <inkml:brushProperty name="color" value="#F2395B"/>
    </inkml:brush>
  </inkml:definitions>
  <inkml:trace contextRef="#ctx0" brushRef="#br0">92317 16633 524,'-22'-1'1,"7"0"1,4-2 2,5 0 1,2 3 10,2 8 18,0 8 17,2 7 17,-1 5 3,0 3-14,-2 1-12,0 2-12,-2 1-8,-2 0-3,-2 0-2,-1 0-2,-2-1-5,3-3-8,0-3-9,0-3-8,3-6-16,2-9-23,4-8-24,3-10-22</inkml:trace>
</inkml:ink>
</file>

<file path=ppt/ink/ink41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2:25:43"/>
    </inkml:context>
    <inkml:brush xml:id="br0">
      <inkml:brushProperty name="width" value="0.04092" units="cm"/>
      <inkml:brushProperty name="height" value="0.04092" units="cm"/>
      <inkml:brushProperty name="color" value="#F2395B"/>
    </inkml:brush>
  </inkml:definitions>
  <inkml:trace contextRef="#ctx0" brushRef="#br0">106800 49290 537,'0'-29'0,"0"7"0,0 5 0,0 8 0,0 0 7,2 0 15,0-2 14,2 0 14,1 1 5,1 3-6,3 2-6,2 4-4,2 1-6,2 0-5,1 0-4,3 0-5,1 1-3,1 4-2,0 2-1,2 3-2,-1 3-8,-1 0-12,-2 1-14,-2 0-13,-3 1-10,-1-3-8,-2-1-8,-2-2-8</inkml:trace>
</inkml:ink>
</file>

<file path=ppt/ink/ink41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2:25:43"/>
    </inkml:context>
    <inkml:brush xml:id="br0">
      <inkml:brushProperty name="width" value="0.06329" units="cm"/>
      <inkml:brushProperty name="height" value="0.06329" units="cm"/>
      <inkml:brushProperty name="color" value="#F2395B"/>
    </inkml:brush>
  </inkml:definitions>
  <inkml:trace contextRef="#ctx0" brushRef="#br0">107476 48578 347,'1'-16'0,"3"1"0,4-1 0,2 0 0,1 2 4,0 1 8,-2 2 8,-1 2 8,0 1 7,-2 1 4,-1-1 4,0 0 5,-2 2 1,0 6-2,-2 4-1,0 6-1,-2 6-3,0 11-3,-2 9-1,0 10-4,-3 6-4,-2-1-6,-3 2-7,-3 2-7,-2 1-7,2 1-10,1 3-9,2 2-10,-1-4-10,0-8-10,1-7-12,-1-7-10,0-6-5,0-3 2,1-4 2,-1-1 1</inkml:trace>
</inkml:ink>
</file>

<file path=ppt/ink/ink41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2:25:47"/>
    </inkml:context>
    <inkml:brush xml:id="br0">
      <inkml:brushProperty name="width" value="0.022" units="cm"/>
      <inkml:brushProperty name="height" value="0.022" units="cm"/>
      <inkml:brushProperty name="color" value="#00BFF3"/>
    </inkml:brush>
  </inkml:definitions>
  <inkml:trace contextRef="#ctx0" brushRef="#br0">76350 7293 999,'7'-22'0,"-3"5"0,-2 4 0,0 3 0,-2 2-6,0 1-12,0-1-12,0 0-12</inkml:trace>
</inkml:ink>
</file>

<file path=ppt/ink/ink41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2:25:56"/>
    </inkml:context>
    <inkml:brush xml:id="br0">
      <inkml:brushProperty name="width" value="0.06733" units="cm"/>
      <inkml:brushProperty name="height" value="0.06733" units="cm"/>
      <inkml:brushProperty name="color" value="#00BFF3"/>
    </inkml:brush>
  </inkml:definitions>
  <inkml:trace contextRef="#ctx0" brushRef="#br0">45550 13529 326,'17'-43'39,"1"10"0,3 8-2,1 9-1,2 5-2,-1 2-3,1 2-4,0 3-2,-1 0-3,2 2-1,1 0-3,1 2-1,1 0 0,-1 0 0,1 0 0,-1 0 2,2-1-1,5-2 0,3-2-1,4-2 0,3-1-2,0 1 1,1-1-2,2 0 1,6-1-2,15 0 0,13 0 0,15-2-2,4 0 1,-1 2-2,-2 2 0,-1 2-1,-2 1 0,0 1-2,0-2-2,0 2-1,-1-1-1,-5 2 0,-1 0 0,-3 2-1,-5 0-1,-7 0-5,-7 0-4,-7 0-5,-7 0-2,-8 2-3,-7 0-1,-9 2-3,-9-2-6,-12-1-11,-12-2-11,-12-1-10,-4-2-2,1 2 7,2 0 9,3 2 7,0-1 3,0 0-2,1-2 0,-1 0-3</inkml:trace>
</inkml:ink>
</file>

<file path=ppt/ink/ink41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2:25:56"/>
    </inkml:context>
    <inkml:brush xml:id="br0">
      <inkml:brushProperty name="width" value="0.05398" units="cm"/>
      <inkml:brushProperty name="height" value="0.05398" units="cm"/>
      <inkml:brushProperty name="color" value="#00BFF3"/>
    </inkml:brush>
  </inkml:definitions>
  <inkml:trace contextRef="#ctx0" brushRef="#br0">46527 13827 407,'-10'-15'-6,"10"4"29,12 3 28,10 3 28,8 1 7,4 2-15,6 0-16,5 2-14,6-2-10,8 0-4,7-3-6,9-2-3,5-1-4,4-2 0,5 0-1,3-1-1,4-2-1,6-1-1,4-2-1,4-3-2,1 1-2,-4 1-5,-6 2-3,-4 3-5,-7 1-5,-8 2-5,-7 2-6,-9 3-5,-8 1-3,-8 3 1,-9 4 0,-9 2 0,-8 2-3,-5 2-7,-6 0-7,-7 1-6,-3 1 0,-4 0 6,-2-1 7,-3 1 7,-2-1 5,0-2 6,0-2 4,0-2 6</inkml:trace>
</inkml:ink>
</file>

<file path=ppt/ink/ink41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2:26:01"/>
    </inkml:context>
    <inkml:brush xml:id="br0">
      <inkml:brushProperty name="width" value="0.07064" units="cm"/>
      <inkml:brushProperty name="height" value="0.07064" units="cm"/>
      <inkml:brushProperty name="color" value="#00BFF3"/>
    </inkml:brush>
  </inkml:definitions>
  <inkml:trace contextRef="#ctx0" brushRef="#br0">31051 19424 311,'-1'-20'35,"-2"6"3,-2 8 2,-1 7 3,-4 5-1,-2 7-8,-4 6-6,0 4-6,-5 5-5,0 1-1,-1 1-1,-1 1-2,-2-1 0,-3-1-3,-3-3 0,-2-1-2,-3-2-1,1-1-1,0-1-1,0-1-1,2-3 0,4-2-1,3-2 0,5-4 0,5-2 0,10-2-2,9-3 0,8 0-1,6-2 0,5 1 0,3 2 0,5 0 1,1 2 0,-3 0 0,1 1 0,0 2 0,-2-1 0,1-1-1,-1 0 0,0-2-1,0 1 0,-1 0-1,-1 1 1,-1 2-1,-1-1 0,-2-2 1,0-3 0,0 0 0,-3-2 1,1 0 3,-2 0 2,-1 0 4,-2-3 3,-2-2 5,-4-5 5,-3-4 5,-2-2 0,-4-1-3,-2-1-4,-3-1-4,-3-2-3,-2-2-1,-2 0-1,-1-3-1,-2-3-2,2-1-2,1-3-1,1-1-1,-1-1-1,0 0 2,-1-1 0,0 1 1,-1 2-9,2 2-20,2 3-20,3 4-20,0 1-14,0 4-5,0 3-6,0 3-6</inkml:trace>
</inkml:ink>
</file>

<file path=ppt/ink/ink41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2:26:03"/>
    </inkml:context>
    <inkml:brush xml:id="br0">
      <inkml:brushProperty name="width" value="0.05626" units="cm"/>
      <inkml:brushProperty name="height" value="0.05626" units="cm"/>
      <inkml:brushProperty name="color" value="#00BFF3"/>
    </inkml:brush>
  </inkml:definitions>
  <inkml:trace contextRef="#ctx0" brushRef="#br0">18018 26080 391,'-14'8'77,"3"0"-10,2-1-10,4 1-11,0 1-8,-4 4-4,-2 2-6,-3 3-4,-4 2-5,-5 2-2,-5 3-3,-5 1-3,-2 2-2,2 3-1,0 1 0,2 3-2,0-1-1,1 0 0,1-2 0,1 0-1,3-3 0,3-5-1,4-5-2,5-5-1,6-4-1,10-2-2,10-4-2,9-2-2,7-4 1,3 0 1,3-3 3,2-2 1,1-1 1,-3 0 0,-4 0 0,-2 1 0,-4 0 0,-1 2 0,-4 2 0,-3 2 0,-1 1 2,1 0 3,1 0 2,1 0 3,0-2 2,-2-4 3,-3-4 1,-1-3 1,-3-4 1,-2-2-4,-4-1-2,-2-2-2,-2-1-4,0-1-2,0 1-3,0-1-3,0-2-4,0-3-5,0-4-4,0-4-5,0-1-2,0 4 2,0 2 1,0 3 2,0 4-4,0 3-7,0 4-9,0 5-8</inkml:trace>
</inkml:ink>
</file>

<file path=ppt/ink/ink41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2:26:05"/>
    </inkml:context>
    <inkml:brush xml:id="br0">
      <inkml:brushProperty name="width" value="0.04598" units="cm"/>
      <inkml:brushProperty name="height" value="0.04598" units="cm"/>
      <inkml:brushProperty name="color" value="#00BFF3"/>
    </inkml:brush>
  </inkml:definitions>
  <inkml:trace contextRef="#ctx0" brushRef="#br0">8105 25013 478,'33'-21'-41,"-13"8"10,-12 7 11,-14 7 10,-6 2 6,-1 1 0,-2 0 2,0 0 1,-1 0 0,-1 0 0,-1 0 1,-1 0 0,-2 0-1,-2 2 1,-1 0 0,-2 1 0,-2 2 0,1 0 0,-1 1 0,2 2 0,-2-2 0,-1 1 0,-1-2 0,-1 0 0,1-2 2,1 1 6,3 0 4,2 0 6,-1-1 3,-2-2 5,-1-3 3,-2 0 3,1-2 3,5 0 0,5 0 1,5 0 0,6 0 1,10 0 0,8 0 0,9 0 0,7 1-2,7 1-4,5 3-5,6 2-3,3 0-4,0 1-4,0 0-2,0 0-5,2-1-1,1-1-1,5-1-2,2 0-1,3-1 0,1 0-1,3 0 0,2 0 0,0-1-1,-1-1-3,-1 0-2,0-2-1,-2 0-2,-1 0-2,-1 0-2,0 0-1,-4 1 0,0 0 1,-2 2 0,-2 0 2,-3 0-1,-6 0-1,-4-1-1,-5-2-1,-5 0-1,-5 2-1,-5 1-3,-5 0 0,-4 2-3,-2 2-4,-4 1-3,-2 3-4,-4 0 1,-2 0 3,-4-2 3,-2-1 4,-1 0 0,1 0-5,0 0-4,2 0-5</inkml:trace>
</inkml:ink>
</file>

<file path=ppt/ink/ink41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2:26:05"/>
    </inkml:context>
    <inkml:brush xml:id="br0">
      <inkml:brushProperty name="width" value="0.04991" units="cm"/>
      <inkml:brushProperty name="height" value="0.04991" units="cm"/>
      <inkml:brushProperty name="color" value="#00BFF3"/>
    </inkml:brush>
  </inkml:definitions>
  <inkml:trace contextRef="#ctx0" brushRef="#br0">8343 26485 440,'-9'-9'0,"0"1"0,-1-3 1,-1 0-1,0 0 4,2 4 6,2 0 7,2 2 6,4 2 9,6 2 13,6 2 10,6 2 12,4 1 0,5 0-12,3 0-13,4-1-12,5 0-8,5-1-3,4 0-4,6-1-3,3-1-2,1 0-3,2 0-1,3 0-2,3 0-1,3 1 1,5 2 0,3 0 1,4 1-4,1 0-11,2 0-10,3 0-11,-2-1-6,-2 0-5,-4-3-4,-2 1-4,-7-1-1,-11 0 4,-10 0 4,-11 0 3,-7 0 2,-3 2 1,-4 0 1,-1 2 1</inkml:trace>
</inkml:ink>
</file>

<file path=ppt/ink/ink41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2:26:08"/>
    </inkml:context>
    <inkml:brush xml:id="br0">
      <inkml:brushProperty name="width" value="0.0516" units="cm"/>
      <inkml:brushProperty name="height" value="0.0516" units="cm"/>
      <inkml:brushProperty name="color" value="#00BFF3"/>
    </inkml:brush>
  </inkml:definitions>
  <inkml:trace contextRef="#ctx0" brushRef="#br0">51173 22313 426,'-46'-12'54,"19"4"6,19 4 6,18 6 4,11 1-2,3 1-12,3 0-11,3-1-11,2 0-8,1 0-5,1-2-5,0 0-3,1-1-4,-1 0 0,-2 0-1,0 0-2,-2 0 0,-2 2-2,-1 0-2,-3 2-1,-1-1-4,-1 0-5,-1-2-5,0 0-5,-3-3-2,-1 0-1,-3-3 0,-1-2-1,-2-1 0,-2-1-3,-2-1-2,-2-1-3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2:13:55"/>
    </inkml:context>
    <inkml:brush xml:id="br0">
      <inkml:brushProperty name="width" value="0.04956" units="cm"/>
      <inkml:brushProperty name="height" value="0.04956" units="cm"/>
      <inkml:brushProperty name="color" value="#F2395B"/>
    </inkml:brush>
  </inkml:definitions>
  <inkml:trace contextRef="#ctx0" brushRef="#br0">92500 16428 443,'16'-34'35,"-1"9"-3,1 11-5,0 9-3,-1 6-4,-2 2-3,0 2-4,0 2-5,-3 1 1,-1 3 2,-2 2 2,-2 2 4,0 2 1,0 3 0,1 3 0,2 3 0,-2 1 2,-1 1 0,-2-1 3,-2 0 0,0 1 1,0 0-2,2 2-1,0 1-2,0 0-2,0-2-2,-1 0-4,-2-1-1,0-1-2,0-3 0,0-1 1,0-3 0,-3-7-13,-8-16-27,-6-14-25,-7-15-26,-2-7-5,5 0 17,4 0 16,4 0 17,2 1 12,4 3 7,2 4 6,4 2 7,1 3 4,0 0 3,0 0 2,0 3 3,1 1 0,2 6 0,2 5-2,2 5 0,0 6 2,-1 8 4,0 7 3,-3 9 4,-1 4 1,-4 2-2,-3 3-3,-4 1-3,-3-1 0,0-2 0,0-3-1,1-3 1,3-5-5,8-5-10,8-6-9,7-6-10,7-8-5,4-10 0,6-10 0,5-9 1,0-4 1,-5 5 3,-5 1 4,-6 3 3,-3 3 1,-1 1-3,-2 3-1,-2 1-3</inkml:trace>
</inkml:ink>
</file>

<file path=ppt/ink/ink42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2:26:09"/>
    </inkml:context>
    <inkml:brush xml:id="br0">
      <inkml:brushProperty name="width" value="0.04823" units="cm"/>
      <inkml:brushProperty name="height" value="0.04823" units="cm"/>
      <inkml:brushProperty name="color" value="#00BFF3"/>
    </inkml:brush>
  </inkml:definitions>
  <inkml:trace contextRef="#ctx0" brushRef="#br0">54287 21363 456,'15'-2'43,"-1"-6"-1,0-4-2,-2-5-2,-1-3-3,-2 1-6,-2-1-5,-2 1-5,-2-1-3,-1 1-3,0-1-1,-2 0-2,-2 2-1,-3 1 0,-6 2-1,-2 3 0,-2 1-1,1 2 0,0 2-2,2 2 0,-1 1-1,-1 1 0,-3-1 0,-1 0-1,-1 0 0,2 2-1,2 0 1,3 2-1,2 1 0,-1 4 1,2 2 0,1 3 1,1 3 0,2 2 0,2 1 0,2 3 0,1 1 1,0-1 0,0 1 1,0-1 1,1 2 0,4 1-1,2 3 1,4 1-1,1 2 1,1-1 0,0 0 0,2 1 1,0-1 0,-2 1-1,-3-2-1,-1 2-1,-1-2-1,-2 0-2,-1-1-1,0-1-1,-2 0-1,0-1-2,-2 1-2,0-1 0,-4 1-2,-4-1 0,-6 1 0,-3-1-1,-5 0-1,0-1 1,-1-1 0,0 0 0,-1-5 1,-1-3 1,1-6 2,-1-4 2,1-4-1,1-1 1,1 0-2,1-1 0,2-3 1,5-4 3,3-4 1,4-3 2,4-5 1,4-3-1,4-5-2,4-3-2,5-4-1,7-2-3,7-4-2,7-2-2,3-1-3,2 2-5,1 3-3,-1 1-5,0 3-3,-3 7-3,-5 5-4,-4 7-3,-4 3 1,-5 4 5,-5 3 5,-4 3 6</inkml:trace>
</inkml:ink>
</file>

<file path=ppt/ink/ink42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2:26:10"/>
    </inkml:context>
    <inkml:brush xml:id="br0">
      <inkml:brushProperty name="width" value="0.0447" units="cm"/>
      <inkml:brushProperty name="height" value="0.0447" units="cm"/>
      <inkml:brushProperty name="color" value="#00BFF3"/>
    </inkml:brush>
  </inkml:definitions>
  <inkml:trace contextRef="#ctx0" brushRef="#br0">55634 21200 492,'44'1'136,"-4"2"-29,-6 2-30,-4 2-31,-4 1-16,-2 1-3,-1 2-5,-2 0-3,-4 2-4,-3 3-3,-4 3-4,-4 3-3,-6 3-4,-8 6-5,-8 5-5,-7 5-5,-7 1-1,-1 0 2,-4-2 1,-2 0 3,0-5 2,6-4 0,4-7 0,5-5 1,1-5 0,0-1 0,-1-2 0,0-2 0,3-2 4,10-2 10,10-3 9,10 0 9,7-4 3,7-2-7,5-4-6,7-2-6,2-2-7,2 1-6,1-1-8,-1 0-7,0 1-5,-3 2-2,-5 2-4,-4 3-3,-3 0-2,-5 0-2,-3 0-1,-4 0-3</inkml:trace>
</inkml:ink>
</file>

<file path=ppt/ink/ink42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2:26:10"/>
    </inkml:context>
    <inkml:brush xml:id="br0">
      <inkml:brushProperty name="width" value="0.05484" units="cm"/>
      <inkml:brushProperty name="height" value="0.05484" units="cm"/>
      <inkml:brushProperty name="color" value="#00BFF3"/>
    </inkml:brush>
  </inkml:definitions>
  <inkml:trace contextRef="#ctx0" brushRef="#br0">57489 20576 401,'7'-7'2,"-2"-1"4,-2 0 3,-2 0 5,0 1 5,2 0 5,2 2 5,2 1 6,-1 2 4,-3 5 3,-2 6 2,-4 4 2,-3 4-1,-5 3-6,-5 3-7,-5 3-6,-2 2-3,0 1-1,-1 1-1,1 1-1,-1 0-2,3 1-5,0 2-3,1 1-4,1-3-3,4-4 1,3-5-1,3-5 1,4-3-3,8 0-6,6-2-5,7-1-5,7-2-2,7-2 0,6-4 1,8-2 2,2-4-2,-3-2 0,-1-4-3,-1-2 0,-4-1-3,-2 2-1,-3 3-2,-3 1-2</inkml:trace>
</inkml:ink>
</file>

<file path=ppt/ink/ink42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2:26:10"/>
    </inkml:context>
    <inkml:brush xml:id="br0">
      <inkml:brushProperty name="width" value="0.06046" units="cm"/>
      <inkml:brushProperty name="height" value="0.06046" units="cm"/>
      <inkml:brushProperty name="color" value="#00BFF3"/>
    </inkml:brush>
  </inkml:definitions>
  <inkml:trace contextRef="#ctx0" brushRef="#br0">57977 20693 363,'-9'-15'3,"0"2"4,-2 3 4,1 1 6,-2 1 3,2 2 3,0 1 3,2 0 4,0 4 5,1 6 10,-1 6 9,0 6 10,0 4 0,0 2-8,0 4-10,1 3-8,-1 6-7,0 9-6,0 8-6,0 9-5,0 7-7,-2 2-6,-3 5-6,-2 5-7,-1 6-10,-1 10-13,-1 10-12,-1 9-13,1-1-5,4-13 4,4-13 4,5-12 4,1-13 3,0-14 3,0-14 2,0-13 3</inkml:trace>
</inkml:ink>
</file>

<file path=ppt/ink/ink42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2:26:11"/>
    </inkml:context>
    <inkml:brush xml:id="br0">
      <inkml:brushProperty name="width" value="0.05691" units="cm"/>
      <inkml:brushProperty name="height" value="0.05691" units="cm"/>
      <inkml:brushProperty name="color" value="#00BFF3"/>
    </inkml:brush>
  </inkml:definitions>
  <inkml:trace contextRef="#ctx0" brushRef="#br0">59783 22691 386,'-6'-4'111,"4"8"-17,4 8-14,4 7-17,2 4-11,1-3-6,2-1-7,0-2-6,1-2-6,-1 0-4,1 1-4,0-1-4,-1 0-6,2-1-6,1-1-7,2 0-6,-2-1-10,-1 1-13,-2 1-13,-2 2-14</inkml:trace>
</inkml:ink>
</file>

<file path=ppt/ink/ink42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2:26:13"/>
    </inkml:context>
    <inkml:brush xml:id="br0">
      <inkml:brushProperty name="width" value="0.05085" units="cm"/>
      <inkml:brushProperty name="height" value="0.05085" units="cm"/>
      <inkml:brushProperty name="color" value="#00BFF3"/>
    </inkml:brush>
  </inkml:definitions>
  <inkml:trace contextRef="#ctx0" brushRef="#br0">61935 21033 432,'8'-6'116,"2"4"-23,0 4-22,1 4-23,1 3-12,0 3-4,0 3-2,0 4-4,-2 1-2,-1 1-4,-2 1-3,-2 1-3,-2 0-3,-2 1-5,-2-1-4,-2 1-3,-3 0-4,-2 1-1,-3 1-1,-3 1-2,-3-2-1,-2-2 0,-1-2-1,-3-4 0,2-3 0,0-3 0,2-3 2,3-2-1,5-3 4,12 1 6,10 0 6,11 0 7,4 0 1,-4 1-3,-2 2-2,-2 0-2,-4 1-2,-1 2-1,-2 0 0,-2 1 0,-2 1 0,-1 2 1,0 0-1,-2 1 2,-1 1 0,0-1 0,-2 1 1,0 0 0,-2 0 0,-4 3-2,-2 1-2,-3 3-2,-4 1-1,-2-1-3,-3 1-2,-3-1-3,-1-1 0,2-1 0,0-3 1,1-1 1,1-3-5,0-4-9,2-5-9,1-2-9,3-6-11,4-4-10,6-6-13,5-3-11</inkml:trace>
</inkml:ink>
</file>

<file path=ppt/ink/ink42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2:26:14"/>
    </inkml:context>
    <inkml:brush xml:id="br0">
      <inkml:brushProperty name="width" value="0.05812" units="cm"/>
      <inkml:brushProperty name="height" value="0.05812" units="cm"/>
      <inkml:brushProperty name="color" value="#00BFF3"/>
    </inkml:brush>
  </inkml:definitions>
  <inkml:trace contextRef="#ctx0" brushRef="#br0">63208 21090 378,'-8'-5'51,"2"8"3,1 6 1,0 7 2,2 5-3,0 1-6,2 3-7,0 1-7,1 2-4,0 1-4,0 1-1,0 0-4,0 1-2,0 2-1,0 1-1,0 1-1,1-1-3,0-2-2,2-1-2,0-3-4,2-1-1,2 1-1,2-1-2,2 1 0,0-2-1,-1-3 1,-1-4 1,0-2 2,-2-1-2,-1-1-6,0 1-4,-2 0-5,-2 0-2,-6 1-2,-4 1 0,-5 1-1,-4-1 0,-2-4 0,-1-5 1,-3-3 0,-1-2-2,-6 0-3,-3 0-5,-4 0-3,-2-1-3,3-2-3,2-2-2,2-2-2,3-2-2,5-2-1,5-2 0,5-1-1</inkml:trace>
</inkml:ink>
</file>

<file path=ppt/ink/ink42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2:26:14"/>
    </inkml:context>
    <inkml:brush xml:id="br0">
      <inkml:brushProperty name="width" value="0.04258" units="cm"/>
      <inkml:brushProperty name="height" value="0.04258" units="cm"/>
      <inkml:brushProperty name="color" value="#00BFF3"/>
    </inkml:brush>
  </inkml:definitions>
  <inkml:trace contextRef="#ctx0" brushRef="#br0">64150 21212 516,'16'-15'72,"-1"4"-8,1 4-9,0 2-7,2 0-7,5 2-4,5-1-5,5 0-5,0 0-3,1 2 0,-1 0-1,-1 2 0,-3 0-10,-3 0-16,-5 0-17,-3 0-17</inkml:trace>
</inkml:ink>
</file>

<file path=ppt/ink/ink42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2:26:18"/>
    </inkml:context>
    <inkml:brush xml:id="br0">
      <inkml:brushProperty name="width" value="0.0443" units="cm"/>
      <inkml:brushProperty name="height" value="0.0443" units="cm"/>
      <inkml:brushProperty name="color" value="#00BFF3"/>
    </inkml:brush>
  </inkml:definitions>
  <inkml:trace contextRef="#ctx0" brushRef="#br0">67704 20774 496,'-16'-11'39,"2"10"6,1 10 6,2 10 6,0 6-2,2 6-9,2 5-8,2 5-9,1 3-5,-2 2-2,0 2-2,-1 2-1,-1 0-3,2 1-2,1-1-2,0 1-2,2-2-4,-1-4-5,0-4-7,0-3-4,0-3-10,-2 2-12,0 1-13,-1 0-13,1-3-6,4-11-1,4-9 1,4-10-1</inkml:trace>
</inkml:ink>
</file>

<file path=ppt/ink/ink42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2:26:18"/>
    </inkml:context>
    <inkml:brush xml:id="br0">
      <inkml:brushProperty name="width" value="0.03734" units="cm"/>
      <inkml:brushProperty name="height" value="0.03734" units="cm"/>
      <inkml:brushProperty name="color" value="#00BFF3"/>
    </inkml:brush>
  </inkml:definitions>
  <inkml:trace contextRef="#ctx0" brushRef="#br0">68086 21461 589,'-3'-13'54,"-2"8"7,-5 7 5,-4 6 5,-3 5-5,-3 5-18,-2 4-18,-4 3-18,-1 2-10,3-3-2,1-1-3,3-3-2,1-1-2,2-1 0,-1-2 0,2 1-1,2-2 3,3 1 2,2 0 4,4-1 3,2 0 2,2 0 0,2-2 1,2-1-1,3-1-1,4 0 0,3-2-2,5-1-2,3 0-2,0-2-3,4-1-3,1 0-4,0-2-4,-3-1-5,-3 0-6,-2-1-5,-4-2-4,0-1-4,-1 0-4,-1-1-4,-1-2 0,-2 0 4,-2-1 3,-2-2 3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2:13:55"/>
    </inkml:context>
    <inkml:brush xml:id="br0">
      <inkml:brushProperty name="width" value="0.04778" units="cm"/>
      <inkml:brushProperty name="height" value="0.04778" units="cm"/>
      <inkml:brushProperty name="color" value="#F2395B"/>
    </inkml:brush>
  </inkml:definitions>
  <inkml:trace contextRef="#ctx0" brushRef="#br0">94290 15057 460,'6'-17'71,"-4"14"-7,-4 14-8,-4 13-7,-1 9-6,-3 1-7,0 2-5,-1 2-7,0 0-4,2-3-3,2-4-4,3-2-2,0-3-4,4-5-2,0-3-3,4-4-3,1-4-3,5-1-2,4-2-2,4-2-3,3-3-5,2-2-7,3-3-8,5-4-6,-1-2-5,-2-3 0,-1-4 0,-3-2 0,-3-1 0,-5 1 3,-4 1 2,-6 1 2,-3 0 4,-2-2 8,-2 0 6,-2-1 8,-1 0 6,0 1 4,0 1 4,1 1 5,-1 3 10,0 6 17,0 6 15,0 6 17,-2 6 2,-4 6-12,-4 5-13,-3 7-12,-4 2-9,-1 2-5,-3 1-5,-1 1-5,-1 0-5,1 0-4,2 0-3,0 1-4,1-4-2,3-3-1,1-3 0,2-5-1,4-2-2,3-1-2,4 0-2,4-2-2,3 0 2,2 1 8,2 1 7,2 1 7,0 0 5,-1-1 1,0-1 1,-2 0 2,0-1 0,0 1 2,0 1 1,0 1 1,0 0 0,2-3 0,0-1-2,1-2 0,2-2-2,0-1-2,1 0-3,2-2-2,1-1-1,4-2 0,4-3 2,5 0-1,2-4-2,3 0-9,1-3-8,3-2-8,-1-1-4,0 0-3,-1 1-1,-2-1-1,-2 0-3,-5 2-4,-5 1-2,-5 0-3,-4-1-4,-2-6-1,-4-4-3,-2-5-2,-4-4 3,0-3 8,-3-3 10,-2-2 8,-1-2 7,2 3 5,1 2 5,0 2 4,2 2 3,1 5 0,0 3 0,2 4 1,-2 3 9,0 3 17,-3 1 18,-2 2 17,-2 3 3,0 4-12,-1 4-13,-1 4-12,-4 5-8,-4 9-4,-4 7-3,-6 8-3,-2 3-6,2-2-8,0-1-6,1-3-8,2-2-7,3-2-6,2-1-7,5-3-7</inkml:trace>
</inkml:ink>
</file>

<file path=ppt/ink/ink43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2:26:18"/>
    </inkml:context>
    <inkml:brush xml:id="br0">
      <inkml:brushProperty name="width" value="0.06423" units="cm"/>
      <inkml:brushProperty name="height" value="0.06423" units="cm"/>
      <inkml:brushProperty name="color" value="#00BFF3"/>
    </inkml:brush>
  </inkml:definitions>
  <inkml:trace contextRef="#ctx0" brushRef="#br0">68095 20659 342,'-28'-25'39,"9"11"10,7 12 7,8 12 10,4 6 0,0-1-10,0 1-8,0 0-9,-1 0-6,0 3-2,-2 1-2,0 3-3,0 1-3,0 1-3,2 1-2,0 1-3,1 2-3,0 5-2,0 3-2,0 4-2,0 3-2,0 7-2,0 4-1,0 5-1,-1 2-2,-2-2-1,-2-3-2,-1-1-2,-3-1 0,0 0 0,-2 0 1,0 0 0,-2 1-1,-3 1-5,-3 3-5,-3 2-4,-2-4-4,-1-4-4,-1-6-3,0-6-4,-3-4 0,-3-1 5,-3-3 4,-2-1 5,1-6 3,7-6 4,7-7 4,7-6 3,2-4-6,0 0-15,-1 0-15,-1 0-16</inkml:trace>
</inkml:ink>
</file>

<file path=ppt/ink/ink43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2:26:19"/>
    </inkml:context>
    <inkml:brush xml:id="br0">
      <inkml:brushProperty name="width" value="0.06248" units="cm"/>
      <inkml:brushProperty name="height" value="0.06248" units="cm"/>
      <inkml:brushProperty name="color" value="#00BFF3"/>
    </inkml:brush>
  </inkml:definitions>
  <inkml:trace contextRef="#ctx0" brushRef="#br0">70521 21358 352,'6'9'96,"-2"3"-20,-4 4-22,-2 2-21,-4 1-13,-2 1-5,-3-1-5,-3 1-5,-1-1-3,2-1-5,2-1-2,2 0-4,6-5-6,8-7-8,9-6-7,10-7-9,3-4 0,1 0 7,-1 0 7,0 1 7,-1 1 5,-4 4 3,-5 4 5,-3 4 3,-4 3 4,-3 3 7,-2 4 5,-4 2 6,-3 2 2,-6 1 0,-4 1 0,-5 2-1,4-7-3,12-11-6,14-12-6,12-11-7,7-6-3,1 1-1,4 1-2,1 1-2,-1 3-1,-6 5-1,-4 4-1,-5 6-2,-6 5 1,-6 6 4,-8 6 4,-6 6 4,-4 0 7,0-1 10,0-4 11,1-3 10,1-3 2,4-4-7,4-4-6,4-4-8,3-2-6,5-1-8,4-2-6,3 0-8,1 0-3,-3 2-1,-3 3 1,-2 1-1,-3 4 7,-3 6 14,-1 5 13,-2 7 13,-2 2 6,-2-1-4,-2-1-2,-2 0-4,1-2-3,2 1-4,4 0-3,2-1-4,3-2-6,4-3-11,2-4-9,3-4-10,1-3-4,-1 0 2,-1-2 1,0 0 1,-3-3 3,-1-2 1,-2-2 3,-2-4 1,-3-3 1,-1-2 2,-3-1-1,0-3 2,-2 0 1,-2 1 3,0 1 1,-1 1 3,-3 3 1,-4 5-2,-4 4-2,-4 6 0,-2 2 2,-1 2 6,-1 0 5,-1 2 7,1 0 2,3 0 0,3-1 0,3 2 0,7-5-5,12-6-11,11-8-11,13-6-10,5-4-7,0-3-3,0-1-2,1-2-2,-3-2 0,1 1 2,-1 1 3,-1-2 2,-2 2 4,-1 1 2,-3 3 4,-1 2 3,-4 2 4,-5 4 4,-5 5 4,-4 3 4,-4 4 12,-1 4 20,0 4 19,-1 4 20,-3 4 2,0 3-14,-3 5-14,-2 4-14,-1 5-7,2 8 1,1 8 1,0 7 1,1 4-2,-2 0-6,0-2-6,-1 0-6,0-1-3,2 0-5,2-1-2,2 2-3,1-5-1,0-5 0,0-6 3,0-6 0,2-4-17,2-5-36,3-3-36,4-4-36</inkml:trace>
</inkml:ink>
</file>

<file path=ppt/ink/ink43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2:26:20"/>
    </inkml:context>
    <inkml:brush xml:id="br0">
      <inkml:brushProperty name="width" value="0.03653" units="cm"/>
      <inkml:brushProperty name="height" value="0.03653" units="cm"/>
      <inkml:brushProperty name="color" value="#00BFF3"/>
    </inkml:brush>
  </inkml:definitions>
  <inkml:trace contextRef="#ctx0" brushRef="#br0">74709 21462 602,'-15'-8'2,"4"0"3,3 0 5,3 1 3,2 0 4,3 2 6,4 3 3,2 1 6,5 0 4,8-1 3,6 0 3,7-1 4,1-1-4,1 2-11,-1 0-10,-1 2-11,-2 0-7,-3 2-6,-4 0-4,-2 2-5,-3 0-13,-1 0-21,-2-1-21,-2 2-21</inkml:trace>
</inkml:ink>
</file>

<file path=ppt/ink/ink43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2:26:20"/>
    </inkml:context>
    <inkml:brush xml:id="br0">
      <inkml:brushProperty name="width" value="0.05502" units="cm"/>
      <inkml:brushProperty name="height" value="0.05502" units="cm"/>
      <inkml:brushProperty name="color" value="#00BFF3"/>
    </inkml:brush>
  </inkml:definitions>
  <inkml:trace contextRef="#ctx0" brushRef="#br0">76332 20872 399,'0'-19'48,"0"7"-4,0 8-3,0 8-4,0 6 2,0 5 6,0 6 5,0 4 7,0 4-2,0 6-8,0 5-9,0 4-9,0 0-6,0-2-5,0-5-3,0-4-4,0-1-8,0 1-10,0 1-10,0 1-12,0-1-2,0-1 5,0 0 4,0-1 6,-1-2-10,0-3-22,-1-4-22,-1-1-23</inkml:trace>
</inkml:ink>
</file>

<file path=ppt/ink/ink43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2:26:24"/>
    </inkml:context>
    <inkml:brush xml:id="br0">
      <inkml:brushProperty name="width" value="0.022" units="cm"/>
      <inkml:brushProperty name="height" value="0.022" units="cm"/>
      <inkml:brushProperty name="color" value="#F2395B"/>
    </inkml:brush>
  </inkml:definitions>
  <inkml:trace contextRef="#ctx0" brushRef="#br0">79426 15827 999,'-6'-28'-34,"3"5"0,3 8-1,3 4 0</inkml:trace>
</inkml:ink>
</file>

<file path=ppt/ink/ink43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2:26:26"/>
    </inkml:context>
    <inkml:brush xml:id="br0">
      <inkml:brushProperty name="width" value="0.04839" units="cm"/>
      <inkml:brushProperty name="height" value="0.04839" units="cm"/>
      <inkml:brushProperty name="color" value="#F2395B"/>
    </inkml:brush>
  </inkml:definitions>
  <inkml:trace contextRef="#ctx0" brushRef="#br0">80002 10020 454,'-3'-11'68,"-4"8"4,-6 9 3,-4 10 5,-2 4-6,1 1-15,1 1-15,1 1-15,0 2-10,-5 5-5,-2 3-6,-2 4-5,-2 3-3,0 0-3,2 2-4,1 0-1,1 1-2,1 0 1,2 0 0,0 0 1,1-3-2,3-4-8,1-5-6,2-5-6,2-4-5,3-3-1,1-3-3,2-2-1</inkml:trace>
</inkml:ink>
</file>

<file path=ppt/ink/ink43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2:26:27"/>
    </inkml:context>
    <inkml:brush xml:id="br0">
      <inkml:brushProperty name="width" value="0.05685" units="cm"/>
      <inkml:brushProperty name="height" value="0.05685" units="cm"/>
      <inkml:brushProperty name="color" value="#F2395B"/>
    </inkml:brush>
  </inkml:definitions>
  <inkml:trace contextRef="#ctx0" brushRef="#br0">79755 10167 386,'-13'-32'14,"6"12"25,6 12 27,6 14 26,4 7 3,3 5-17,4 3-19,2 5-19,2 2-10,1 3-4,1 0-3,1 3-3,0 1-5,-1 1-5,-2-1-4,0 0-6,-1 0-5,-1-1-8,-1-1-7,0-1-8,-2-3-8,-1-1-7,-1-2-8,0-1-8,-3-3-4,1-3 0,-2-3-1,0-2-1</inkml:trace>
</inkml:ink>
</file>

<file path=ppt/ink/ink43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2:26:27"/>
    </inkml:context>
    <inkml:brush xml:id="br0">
      <inkml:brushProperty name="width" value="0.05467" units="cm"/>
      <inkml:brushProperty name="height" value="0.05467" units="cm"/>
      <inkml:brushProperty name="color" value="#F2395B"/>
    </inkml:brush>
  </inkml:definitions>
  <inkml:trace contextRef="#ctx0" brushRef="#br0">82750 9113 402,'-1'-21'-6,"0"8"28,-2 7 26,0 7 28,-3 5 6,-2 7-15,-3 6-15,-3 5-15,-3 5-9,-1 3-2,-2 2-1,-3 4-2,1 0-2,1-1-3,3-3-3,1-2-2,3-1-1,2-2-1,4 0 0,3-1 0,1-1-5,2 1-11,0-1-10,2 0-11,2 1-5,6-1-4,4 0-3,5 1-2,4-3-3,3-3-1,3-5-1,3-3-2,1-4 0,0-2 2,0-4 1,0-2 1,-2-4 5,-5 0 7,-5-3 7,-4-2 8</inkml:trace>
</inkml:ink>
</file>

<file path=ppt/ink/ink43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2:26:27"/>
    </inkml:context>
    <inkml:brush xml:id="br0">
      <inkml:brushProperty name="width" value="0.04016" units="cm"/>
      <inkml:brushProperty name="height" value="0.04016" units="cm"/>
      <inkml:brushProperty name="color" value="#F2395B"/>
    </inkml:brush>
  </inkml:definitions>
  <inkml:trace contextRef="#ctx0" brushRef="#br0">83924 10296 547,'-11'-8'113,"10"0"-20,10 1-19,10 0-19,4 0-15,3 2-11,0 2-10,0 2-10,2 1-5,1 2 1,1 0 0,0 2 1,0-1-9,-3-1-22,-3 0-20,-3-1-21,-2-1-6,-1 0 9,-1 0 9,0 0 9,-3-2 7,-3 0 3,-3-3 3,-2-2 4</inkml:trace>
</inkml:ink>
</file>

<file path=ppt/ink/ink43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2:26:28"/>
    </inkml:context>
    <inkml:brush xml:id="br0">
      <inkml:brushProperty name="width" value="0.05513" units="cm"/>
      <inkml:brushProperty name="height" value="0.05513" units="cm"/>
      <inkml:brushProperty name="color" value="#F2395B"/>
    </inkml:brush>
  </inkml:definitions>
  <inkml:trace contextRef="#ctx0" brushRef="#br0">85880 8883 399,'-13'-6'74,"4"4"-3,3 4-4,4 4-4,2 3-7,0 1-8,0 3-10,0 2-9,1 4-5,2 9-1,1 7 0,3 8-2,-1 3-1,-1-2-3,-3-2-4,0-1-3,-2 0-7,0 3-10,0 5-10,0 4-11,-1-2-8,-1-7-5,0-6-5,0-7-6,-2-4-2,0 1-2,0-1-1,1 1-2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2:13:57"/>
    </inkml:context>
    <inkml:brush xml:id="br0">
      <inkml:brushProperty name="width" value="0.04492" units="cm"/>
      <inkml:brushProperty name="height" value="0.04492" units="cm"/>
      <inkml:brushProperty name="color" value="#F2395B"/>
    </inkml:brush>
  </inkml:definitions>
  <inkml:trace contextRef="#ctx0" brushRef="#br0">96233 14612 489,'0'-16'4,"-2"2"5,0 1 7,-1 1 7,-1 3 8,0 6 10,0 6 10,0 6 9,1 4 0,2 5-15,2 4-12,2 3-14,-1 2-9,-4-1-7,-4-1-7,-4-1-7,3-8-11,8-16-19,10-16-17,8-15-17,5-8-2,1 1 14,1 2 15,1 0 13,-1 2 14,-1 5 9,-3 4 10,-1 3 11,-3 4 8,-1 3 9,-2 3 7,-2 2 8,-4 7 5,-5 8 5,-4 9 4,-6 10 4,-3 2-5,-3 0-12,-4-1-14,-2-1-13,0-2-11,3-4-10,3-5-9,3-3-9,3-4-7,6-2-2,4-4-3,5-2-3,4-3 3,0 0 8,1-1 7,1-2 8,0 2 5,-2 1 4,-3 2 3,-1 2 3,-5 4 2,-10 5 2,-8 7 1,-9 6 1,-6 3-2,-3 1-4,-2 1-6,-4 1-4,-3-1-3,-1 0-1,-2-1-1,-2-1 0,0-1 1,0-3 2,2-1 1,1-2 3,0-3 3,2-1 4,0-2 5,1-2 5,4-2 5,6-1 5,5 0 5,7-2 6,11-2 3,19-2-1,19-3-1,19-4 1,13-4-3,9-5-5,9-7-3,8-5-5,3-2-5,-4 3-8,-4 3-8,-3 3-6,-7 2-6,-7 3-4,-9 1-2,-7 3-3,-13 3-6,-16 6-6,-17 6-6,-16 6-7,-12 3 1,-7 1 8,-5 1 7,-9 1 9,-1 0 5,4 0 4,4-2 5,3-1 4,4-1 2,3-2-2,3-2 0,3-2-1,3-2 1,1 1 2,2 0 4,3 0 3,0 1 10,0 0 15,0 1 17,1 2 16,-1 1 2,2 3-10,1 3-11,0 4-10,0 1-6,-1 2 0,-3 2-1,-2 3 0,1 0-1,1 2-1,2 1-3,2 1-1,2-2-3,1-3-4,0-5-4,2-3-6,5-6-6,9-6-11,11-8-11,10-6-10,4-7-6,0-6 2,0-5-1,1-6 2,-3-2 2,-2 5 3,-3 4 5,-3 3 4,-3 4 4,-5 3 6,-3 2 5,-4 4 7,-3 5 11,0 8 18,-2 8 19,0 8 18,-3 3 4,-1 1-13,-2-1-12,-1 1-12,-4-1-11,-2 1-9,-4-1-10,-2 1-10,-3-2-6,-1-1-3,-3-3-3,-1-1-2,0-6-4,5-10-2,3-10-2,4-10-4,7-6 1,10-4 3,10-5 4,9-3 3,5 0 4,-1 4 6,-1 3 5,-1 5 5,-3 3 6,-3 6 6,-5 6 6,-3 4 7,-7 6 5,-8 10 3,-9 7 3,-9 10 3,-7 5-2,-3 2-6,-5 2-6,-3 3-7,-1-3-5,4-4-2,2-5-1,3-5-3,11-5-3,20-5-5,20-4-4,19-6-5,8-3 0,-2-2 2,-3-2 4,-4-1 3,-4-1 2,-7 2 1,-7 2 0,-7 2 0,-9 4 2,-14 6 1,-12 5 1,-13 7 2,-6 2 0,0-1-3,0-1-1,0-1-2,-1-1-1,1-3-1,0-1-1,0-2-1,-2-2 1,-1 1 0,-2 0 0,-2 0 2,1-1 3,5-1 8,3 0 6,3-2 8,9-1 5,11-2 5,12-3 4,12 0 5,11-5-2,13-2-8,11-5-7,11-4-7,10-1-8,9-1-8,7 0-8,9 1-7,0 0-6,-2 4-4,-5 3-5,-4 3-4,-9 1-1,-11 2 4,-14 0 2,-12 2 3,-8 0-3,-5 2-9,-3 0-10,-4 2-10</inkml:trace>
</inkml:ink>
</file>

<file path=ppt/ink/ink44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2:26:28"/>
    </inkml:context>
    <inkml:brush xml:id="br0">
      <inkml:brushProperty name="width" value="0.04982" units="cm"/>
      <inkml:brushProperty name="height" value="0.04982" units="cm"/>
      <inkml:brushProperty name="color" value="#F2395B"/>
    </inkml:brush>
  </inkml:definitions>
  <inkml:trace contextRef="#ctx0" brushRef="#br0">87225 8200 441,'18'0'3,"6"0"5,2 0 6,7 0 6,3 1 1,1 4-2,1 2-3,0 3-3,1 4 4,-1 4 11,-2 3 9,0 5 11,-2 2 2,-4 2-8,-2 3-6,-3 1-7,-3 1-4,-1 1-3,-2-1-2,-3 0-2,-1 1-2,-4 2-1,-3 2-1,-2 3-1,-8 2-3,-10 7-6,-11 6-4,-11 5-6,-5 1-3,0-7-2,-1-5-2,2-6-1,-4-2-9,-6 2-14,-6 2-14,-6 2-14,1-3-2,6-8 11,9-7 11,5-9 12,5-4 4,0-1-2,1-1-2,1 0-2</inkml:trace>
</inkml:ink>
</file>

<file path=ppt/ink/ink44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2:26:30"/>
    </inkml:context>
    <inkml:brush xml:id="br0">
      <inkml:brushProperty name="width" value="0.0439" units="cm"/>
      <inkml:brushProperty name="height" value="0.0439" units="cm"/>
      <inkml:brushProperty name="color" value="#F2395B"/>
    </inkml:brush>
  </inkml:definitions>
  <inkml:trace contextRef="#ctx0" brushRef="#br0">77869 15829 501,'-3'-9'48,"-4"12"12,-6 13 12,-4 14 11,-3 5-4,-1 2-16,-1 1-19,0-1-16,-1 3-14,-1-1-7,1 0-7,-1 0-8,1 0-6,1 0-2,1 1-3,1-1-3,-1-2-6,0-3-9,0-2-9,-2-3-8,2-4-2,5-3 9,5-4 7,5-5 9,1-2 3,-1-2 0,0-2-1,-1-2 0</inkml:trace>
</inkml:ink>
</file>

<file path=ppt/ink/ink44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2:26:30"/>
    </inkml:context>
    <inkml:brush xml:id="br0">
      <inkml:brushProperty name="width" value="0.05107" units="cm"/>
      <inkml:brushProperty name="height" value="0.05107" units="cm"/>
      <inkml:brushProperty name="color" value="#F2395B"/>
    </inkml:brush>
  </inkml:definitions>
  <inkml:trace contextRef="#ctx0" brushRef="#br0">77559 15905 430,'-15'-13'11,"4"6"21,3 6 20,3 6 22,2 5 4,3 5-14,4 5-15,2 6-13,3 3-8,2 4-3,2 3-1,1 6-3,2 1-2,0 0-1,-1 0-3,1 0-1,-1-2-5,0-2-8,1-3-9,0-4-8,-1-2-10,-1-3-13,-1-3-13,-1-3-13,-1-3-2,-2-3 9,-2-3 9,-2-2 8</inkml:trace>
</inkml:ink>
</file>

<file path=ppt/ink/ink44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2:26:30"/>
    </inkml:context>
    <inkml:brush xml:id="br0">
      <inkml:brushProperty name="width" value="0.0451" units="cm"/>
      <inkml:brushProperty name="height" value="0.0451" units="cm"/>
      <inkml:brushProperty name="color" value="#F2395B"/>
    </inkml:brush>
  </inkml:definitions>
  <inkml:trace contextRef="#ctx0" brushRef="#br0">79900 16446 487,'98'-2'168,"-8"0"-41,-8-3-41,-7-2-42,-7 1-21,-6-1-2,-4 2-3,-4 1-2,-6 0-7,-4 2-11,-5 0-13,-5 2-11,-4 0-8,-3 2-7,-4 0-5,-1 2-7</inkml:trace>
</inkml:ink>
</file>

<file path=ppt/ink/ink44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2:26:31"/>
    </inkml:context>
    <inkml:brush xml:id="br0">
      <inkml:brushProperty name="width" value="0.04759" units="cm"/>
      <inkml:brushProperty name="height" value="0.04759" units="cm"/>
      <inkml:brushProperty name="color" value="#F2395B"/>
    </inkml:brush>
  </inkml:definitions>
  <inkml:trace contextRef="#ctx0" brushRef="#br0">80750 17300 462,'52'0'71,"-4"0"-14,-6 0-15,-4 0-15,-5 1-6,-7 4 0,-5 2 1,-7 3 1,-4 3-2,-1 0-3,-2 1-4,-2 1-4,-4 2-2,-6 1-1,-6 3 0,-5 2-1,-4 0 0,-1-1 0,-1 2 2,-1-1 0,1-1 1,5-3-1,3-3 0,4-2 1,4-3 0,5-1 4,2 0 3,5-2 3,4-1 0,4-2-6,3-3-5,5 0-4,3-2-6,1 0-5,2 0-5,2 0-6,0-1 0,-3-1 1,-4 0 4,-1-1 1,-2-2-2,1-2-7,1-2-7,1-1-8,-2-2-8,-3 2-8,-4 1-10,-4 0-8</inkml:trace>
</inkml:ink>
</file>

<file path=ppt/ink/ink44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2:26:31"/>
    </inkml:context>
    <inkml:brush xml:id="br0">
      <inkml:brushProperty name="width" value="0.04681" units="cm"/>
      <inkml:brushProperty name="height" value="0.04681" units="cm"/>
      <inkml:brushProperty name="color" value="#F2395B"/>
    </inkml:brush>
  </inkml:definitions>
  <inkml:trace contextRef="#ctx0" brushRef="#br0">80831 13724 470,'-11'-8'55,"9"1"0,8-1 0,9 0 1,7 0-4,5 2-7,5 1-6,5 1-7,0 1-4,-4 3-3,-5 4-2,-2 2-2,-5 3-4,-5 4-4,-5 2-5,-4 3-4,-5 3-3,-2 3-1,-4 3-3,-2 3-2,-4 2-2,-5 1-3,-6 0-3,-3 2-3,-1-2 0,1-5 0,4-5 2,3-5 1,8-2 3,14-1 4,14 0 3,13 1 4,4-2 3,-2-3 2,-5-3 3,-3-2 2,-3-2 1,1 3 1,-1 2 0,1 2-1,-5 2 0,-9 3-2,-8 3-3,-10 4-1,-9 0-8,-11 2-11,-11 1-13,-10 1-11,-4 0-4,5-1 5,3-1 6,4-1 5,3-2-4,1-3-13,3-3-13,2-2-13</inkml:trace>
</inkml:ink>
</file>

<file path=ppt/ink/ink44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2:26:33"/>
    </inkml:context>
    <inkml:brush xml:id="br0">
      <inkml:brushProperty name="width" value="0.04271" units="cm"/>
      <inkml:brushProperty name="height" value="0.04271" units="cm"/>
      <inkml:brushProperty name="color" value="#F2395B"/>
    </inkml:brush>
  </inkml:definitions>
  <inkml:trace contextRef="#ctx0" brushRef="#br0">28350 18297 515,'54'-1'155,"0"0"-37,-2-2-37,0 0-36,-2-2-21,-1 0-3,0-1-1,-2-1-4,-2 0-12,-6 2-20,-4 2-22,-5 2-20,-4 1-10,-5 2 6,-3 0 3,-4 2 5</inkml:trace>
</inkml:ink>
</file>

<file path=ppt/ink/ink44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2:26:34"/>
    </inkml:context>
    <inkml:brush xml:id="br0">
      <inkml:brushProperty name="width" value="0.03672" units="cm"/>
      <inkml:brushProperty name="height" value="0.03672" units="cm"/>
      <inkml:brushProperty name="color" value="#F2395B"/>
    </inkml:brush>
  </inkml:definitions>
  <inkml:trace contextRef="#ctx0" brushRef="#br0">29200 19081 599,'29'-13'114,"-3"3"-24,-5 4-26,-4 4-24,-3 3-18,-2 4-11,-4 2-10,-3 4-11,-2 3-4,-4 5 3,-2 5 1,-3 5 3,-3 2 1,0 0 1,-2 0 1,1 0 0,-2-1 1,1-3 3,-1-3 1,0-3 3,4-3 3,8-3 6,8-3 3,8-2 6,3-4 0,0-3-6,1-2-5,-1-4-4,1-2-4,0-1 1,-1-3-1,1-2 1,-1-1-6,1-2-10,-1 0-9,0-1-9,-1 1-6,-2 1-1,-4 2 0,-3 2 0,-2 1-3,0-2-3,-2 0-3,0-1-4</inkml:trace>
</inkml:ink>
</file>

<file path=ppt/ink/ink44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2:26:34"/>
    </inkml:context>
    <inkml:brush xml:id="br0">
      <inkml:brushProperty name="width" value="0.04682" units="cm"/>
      <inkml:brushProperty name="height" value="0.04682" units="cm"/>
      <inkml:brushProperty name="color" value="#F2395B"/>
    </inkml:brush>
  </inkml:definitions>
  <inkml:trace contextRef="#ctx0" brushRef="#br0">28875 14978 469,'-6'-9'7,"4"-1"14,4-3 14,4-2 13,3 2 4,3 3-6,3 4-6,4 4-6,-1 3-7,1 2-4,-2 2-5,-1 2-5,-2 3-5,-2 7-2,-4 6-4,-3 5-3,-3 4-2,-6 2-2,-4 3-2,-5 1-1,-4 1-1,-2-2 1,-1-1 0,-3 0 2,1-3-1,3-6-1,3-3-2,3-6-1,3-3 2,3-1 5,2-1 5,4 0 5,4-3 4,8-1 1,5-2 1,8-2 1,3-2 1,1 0-1,-1-2 0,1 0-1,-1-1 1,1 2 1,-2 0 3,2 2 1,-4 0-1,-5 3-2,-6 2-4,-6 2-2,-5 4-2,-4 7-1,-4 7 0,-4 7-1,-6 5-1,-9 6-1,-9 4 0,-8 6-2,-4-2-4,2-4-9,2-4-10,2-5-9,5-7-6,8-6-1,7-7-2,8-6-1,5-6-4,-1 1-6,0-2-7,0 0-6</inkml:trace>
</inkml:ink>
</file>

<file path=ppt/ink/ink44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2:27:56"/>
    </inkml:context>
    <inkml:brush xml:id="br0">
      <inkml:brushProperty name="width" value="0.07362" units="cm"/>
      <inkml:brushProperty name="height" value="0.07362" units="cm"/>
      <inkml:brushProperty name="color" value="#F2395B"/>
    </inkml:brush>
  </inkml:definitions>
  <inkml:trace contextRef="#ctx0" brushRef="#br0">77732 38594 298,'-24'-10'-1,"1"-2"-4,-1-3-4,1-3-2,1 0 1,5 2 7,3 4 8,4 3 6,2 1 5,2 0 4,1 1 3,0-1 4,1 0 2,-2 2 2,0 1 1,-1 0 3,-1 0 3,0-1 5,0-3 5,1-1 5,5-3 1,13 0-6,13-1-3,13-1-6,8 0-4,4 1-7,4 0-5,4 2-6,0 1-5,-4 2-2,-4 3-2,-4 1-3,-3 2-2,0 2-1,-1 2-2,-1 2 0,-4 1-2,1 0-1,-3-1-1,-1 2-2,-4-1 0,-2 1 0,-3 1 0,-2 2 0,-3-1 0,1-1-1,-1 0-1,1-1-1,-1-2 0,1-1 1,0 0 1,-1-2 2,3 0 0,3 0 0,5 0 2,3 0 1,0 0 1,-3-2-1,-5 0 1,-3-1 0,-1-2 0,3 2 0,3-1 1,3 0 0,1 0 0,1 0 1,-1 0 0,0 0 1,0 0 1,-1 0-1,-1 0 0,-1 1 0,-1-1 0,1 2 0,-1 0 0,1 2-1,-2 0 1,0 0-2,-1 0 0,0 0-1,-2 0 0,1 0 0,-1 0 1,1 0 1,-1-1 0,1-1 0,-2 0 0,2-1 0,-1-1 1,1 2-1,-1 0 0,1 2-1,-1 0 1,1 0-1,-1 0 0,1 0-1,0 0 0,1 2 0,1 0-1,1 2 0,0 0-1,-1 0-1,-1-1 0,-1 2 0,-1-2-1,1-1 1,-1 0 0,1-2-1,-2 1 1,-1 0-1,-3 2-1,-1 0 0,0 0-1,1 0 0,3-2-1,2 0-1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2:13:57"/>
    </inkml:context>
    <inkml:brush xml:id="br0">
      <inkml:brushProperty name="width" value="0.03912" units="cm"/>
      <inkml:brushProperty name="height" value="0.03912" units="cm"/>
      <inkml:brushProperty name="color" value="#F2395B"/>
    </inkml:brush>
  </inkml:definitions>
  <inkml:trace contextRef="#ctx0" brushRef="#br0">100500 14178 562,'0'-15'2,"2"1"6,0 1 4,2 0 5,1 3 7,1 3 7,3 2 8,2 4 8,2 1 2,3 2-3,3 0-3,4 2-3,-1 1-6,2 3-10,-1 4-9,1 2-8,-4 3-13,-5 1-12,-6 3-14,-6 1-14,-7 1-7,-6 0-3,-7 1-3,-7-1-2,-2-1 3,3-3 10,3-3 10,4-2 9</inkml:trace>
</inkml:ink>
</file>

<file path=ppt/ink/ink45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2:27:58"/>
    </inkml:context>
    <inkml:brush xml:id="br0">
      <inkml:brushProperty name="width" value="0.0579" units="cm"/>
      <inkml:brushProperty name="height" value="0.0579" units="cm"/>
      <inkml:brushProperty name="color" value="#F2395B"/>
    </inkml:brush>
  </inkml:definitions>
  <inkml:trace contextRef="#ctx0" brushRef="#br0">84108 33116 379,'-10'-12'43,"-2"8"11,-3 8 11,-3 8 11,-3 6 0,0 5-13,-1 5-12,0 5-12,-1 2-7,-1 0-5,1-1-3,-1 2-3,0 0-5,-3 2-2,-1 2-4,-2 2-3,-1 2-5,1 0-3,1 2-4,2 1-4,1-2-6,3-3-8,3-3-8,3-2-7,2-4-3,4-5 2,3-5 2,3-5 1,3-6-3,5-8-10,6-8-10,4-8-10</inkml:trace>
</inkml:ink>
</file>

<file path=ppt/ink/ink45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2:27:58"/>
    </inkml:context>
    <inkml:brush xml:id="br0">
      <inkml:brushProperty name="width" value="0.05397" units="cm"/>
      <inkml:brushProperty name="height" value="0.05397" units="cm"/>
      <inkml:brushProperty name="color" value="#F2395B"/>
    </inkml:brush>
  </inkml:definitions>
  <inkml:trace contextRef="#ctx0" brushRef="#br0">83737 33522 407,'-15'-28'0,"2"5"0,2 6 0,3 7 0,0 2 8,2 2 16,0 1 16,2 0 15,1 3 7,2 4-3,2 4-3,2 4-4,2 4-4,4 5-5,2 5-6,3 5-6,2 2-5,0 0-7,-1 0-7,0 0-6,2 2-4,3 1 2,3 2 0,3 2 1,2 2-10,-1 1-18,0-1-18,0 3-19,-2-5-11,-5-8-5,-5-9-3,-4-8-3</inkml:trace>
</inkml:ink>
</file>

<file path=ppt/ink/ink45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2:27:59"/>
    </inkml:context>
    <inkml:brush xml:id="br0">
      <inkml:brushProperty name="width" value="0.04626" units="cm"/>
      <inkml:brushProperty name="height" value="0.04626" units="cm"/>
      <inkml:brushProperty name="color" value="#F2395B"/>
    </inkml:brush>
  </inkml:definitions>
  <inkml:trace contextRef="#ctx0" brushRef="#br0">85859 33812 475,'-14'-8'1,"3"2"3,3 1 3,2 0 1,4 2 7,4 0 10,4 3 10,4-1 9,4 1 5,7-2-2,5 0-1,7-1-2,5-2-2,6 2-6,6-1-3,6 0-6,3 0-5,0 2-4,-2 0-6,2 2-4,-3 0-6,-6 0-7,-6 0-6,-6 0-7,-5 0-6,-3 2-7,-5 0-6,-3 2-7,-4 0-4,-3 0-4,-3-1-3,-2 2-3</inkml:trace>
</inkml:ink>
</file>

<file path=ppt/ink/ink45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2:27:59"/>
    </inkml:context>
    <inkml:brush xml:id="br0">
      <inkml:brushProperty name="width" value="0.05189" units="cm"/>
      <inkml:brushProperty name="height" value="0.05189" units="cm"/>
      <inkml:brushProperty name="color" value="#F2395B"/>
    </inkml:brush>
  </inkml:definitions>
  <inkml:trace contextRef="#ctx0" brushRef="#br0">86188 34250 423,'30'0'70,"-3"0"-10,-4 0-9,-2 0-9,-2 0-7,-1 2-4,-1 0-5,0 2-3,-4 2-5,-3 5-5,-4 5-3,-4 6-5,-5 0-4,-8-1-6,-6-3-6,-7-1-4,-3-1-4,1-1-1,1 1-1,2 0 0,1-2 2,1-1 5,2-2 5,3-2 6,5-2 7,10-1 9,10-1 8,10 0 10,5-2 3,4 0-3,3-2-3,2 0-3,1-1-3,-1 2-3,-3 0-3,-1 2-3,-4 0-2,-3 1-2,-5 2-1,-3 0-1,-4 3 0,-4 6-1,-4 4 1,-4 4 0,-4 2 0,-4-1-1,-4-3 0,-3-1 0,-4-1-2,-2 3-3,-1 1-5,-2 3-3,-4-1-4,-1-2-5,-4-1-5,-2-2-6,-1-3-3,2-1-5,1-2-2,3-3-5,3-1-1,3-2-1,5-2 1,3-2 0</inkml:trace>
</inkml:ink>
</file>

<file path=ppt/ink/ink45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2:28:00"/>
    </inkml:context>
    <inkml:brush xml:id="br0">
      <inkml:brushProperty name="width" value="0.03571" units="cm"/>
      <inkml:brushProperty name="height" value="0.03571" units="cm"/>
      <inkml:brushProperty name="color" value="#F2395B"/>
    </inkml:brush>
  </inkml:definitions>
  <inkml:trace contextRef="#ctx0" brushRef="#br0">86599 30036 616,'0'-15'0,"0"3"0,0 1 0,0 2 0,1-1-4,2-3-7,2-5-8,2-4-7,2 1-1,2 5 6,1 5 6,3 5 6,3 4 13,8 5 20,7 6 19,7 4 20,-1 5 4,-6 3-10,-7 5-12,-7 3-11,-5 3-8,-6 0-7,-5 2-7,-4 0-5,-7 1-5,-6-1-2,-7-1-2,-7-1-2,-4-2-1,-3 0-1,-1-1-2,-2-1-1,0-2-2,3 0-4,0-1-3,3-1-4,3-2 2,3-5 7,4-3 6,5-4 6,6-3 9,10-1 10,10 0 9,10-2 9,10-2 2,12-6-6,12-4-7,11-5-5,7-2-5,1 4-4,1 3-4,1 3-3,-5 1-1,-12 2 0,-9 0 0,-11 2 0,-8 0-13,-4 0-28,-3 0-28,-4 0-28</inkml:trace>
</inkml:ink>
</file>

<file path=ppt/ink/ink45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2:28:04"/>
    </inkml:context>
    <inkml:brush xml:id="br0">
      <inkml:brushProperty name="width" value="0.06213" units="cm"/>
      <inkml:brushProperty name="height" value="0.06213" units="cm"/>
      <inkml:brushProperty name="color" value="#F2395B"/>
    </inkml:brush>
  </inkml:definitions>
  <inkml:trace contextRef="#ctx0" brushRef="#br0">27624 42204 354,'-56'-7'28,"14"2"-3,13 3-3,15 1-3,8 1 5,4 0 11,4 0 10,4 0 12,3 0 0,3 0-9,4 0-9,2 0-10,2 0-7,3 1-2,1 2-4,3 0-2,0 1-3,-1 0 0,-1 0-1,-1 0-1,-1 0-1,-1-1 0,-1 1 0,-1 0-1,0-1-1,-1-1 0,0 0 0,1-1-1,0-1 0,1 0 0,1 0 1,1 0 0,0 0-1,1 0-1,-1 0-1,1 0-1,0 0-1,1 0 1,1 0 0,1 0 0,-1-1 1,-1-1-1,-3 0-1,-1-1 0,0-1-1,5 0 0,3 1-1,5-1 0,0 1-1,0 0 0,-1 2-1,-1 0 0,-1 1 0,-1-2 1,-2 0 1,1-2 0,-4 1 1,1 0 0,0 2 0,-2 1 0,-2 0 0,-1 0-1,-3 0 1,-1 0 0,-1 0 0,1 0 0,2 0 0,0 0 1,0-1 0,-1-1-1,-1 0 0,-1-1 1,0 0-1,0-1 0,-1 0 0,1 0 0,-4 1-18,-8 2-36,-8 2-35,-8 2-36</inkml:trace>
</inkml:ink>
</file>

<file path=ppt/ink/ink45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2:28:07"/>
    </inkml:context>
    <inkml:brush xml:id="br0">
      <inkml:brushProperty name="width" value="0.05325" units="cm"/>
      <inkml:brushProperty name="height" value="0.05325" units="cm"/>
      <inkml:brushProperty name="color" value="#F2395B"/>
    </inkml:brush>
  </inkml:definitions>
  <inkml:trace contextRef="#ctx0" brushRef="#br0">28011 39550 413,'-13'0'6,"8"0"13,7 0 13,6 0 12,7 1 6,7 2-1,7 2-3,7 2-1,2 1-4,-4 3-5,-3 2-6,-2 2-5,-3 0-3,-3 1-3,-3 0-2,-3-1-3,-2 1-3,-2 2-2,-3 0-3,0 1-3,-4 0-1,-1 4 2,-2 1 0,-2 3 2,-3 1-2,-6 1-3,-4 1-5,-5 1-4,-3 0-2,-1 2 1,-1 1 2,-1 1 0,-1-1 1,-1 0-1,-2-2 1,2 0-1,-1-3 2,5-3 3,3-5 3,4-3 3,3-3 2,3-1 2,1 0 2,2-2 2,9-2 1,17-4 1,17-4 2,17-4 1,6-6-3,2-6-9,0-7-9,0-7-8,-3-1-8,-5 3-8,-6 5-8,-3 3-9,-6 3-8,-5 3-10,-7 1-11,-5 3-10</inkml:trace>
</inkml:ink>
</file>

<file path=ppt/ink/ink45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2:28:09"/>
    </inkml:context>
    <inkml:brush xml:id="br0">
      <inkml:brushProperty name="width" value="0.04231" units="cm"/>
      <inkml:brushProperty name="height" value="0.04231" units="cm"/>
      <inkml:brushProperty name="color" value="#F2395B"/>
    </inkml:brush>
  </inkml:definitions>
  <inkml:trace contextRef="#ctx0" brushRef="#br0">52374 39750 519,'-23'30'108,"4"-3"-22,3-3-23,3-3-22,0-1-12,-1 3-2,-3 0-2,-2 4-1,-1 2-3,-3 3-3,0 2-5,-4 4-4,0 1-3,1-2-1,1 0-1,2-2-3,0-1-4,4-1-9,3-3-8,3-1-10</inkml:trace>
</inkml:ink>
</file>

<file path=ppt/ink/ink45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2:28:09"/>
    </inkml:context>
    <inkml:brush xml:id="br0">
      <inkml:brushProperty name="width" value="0.04799" units="cm"/>
      <inkml:brushProperty name="height" value="0.04799" units="cm"/>
      <inkml:brushProperty name="color" value="#F2395B"/>
    </inkml:brush>
  </inkml:definitions>
  <inkml:trace contextRef="#ctx0" brushRef="#br0">51963 39820 458,'-9'-7'5,"0"-1"12,-1 0 10,-1 0 12,0 3 6,4 6 1,2 6 3,4 6 1,3 4-2,4 3-5,4 3-6,3 3-6,3 1-4,2 1-3,-1-1-4,2 1-3,1 0-6,-1 2-5,1 2-8,0 2-6,-1 2-10,1 0-11,-1 2-11,0 1-12,-1-4-1,-5-6 9,-3-7 8,-4-6 10,-1-6-2,0 1-8,1-2-10,2 0-9</inkml:trace>
</inkml:ink>
</file>

<file path=ppt/ink/ink45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2:28:12"/>
    </inkml:context>
    <inkml:brush xml:id="br0">
      <inkml:brushProperty name="width" value="0.04671" units="cm"/>
      <inkml:brushProperty name="height" value="0.04671" units="cm"/>
      <inkml:brushProperty name="color" value="#F2395B"/>
    </inkml:brush>
  </inkml:definitions>
  <inkml:trace contextRef="#ctx0" brushRef="#br0">53777 39150 470,'-29'1'101,"8"2"-21,7 2-23,8 2-20,0 3-12,-2 7-1,-3 5 0,-3 7-2,-2 3-1,0 0 0,1 2-1,-1 1-1,1 1-2,1 0-1,1 2-2,1 1-3,1-2-1,2 1-4,2-1-2,3-1-4,1-2-1,3-2-4,4-2-3,2-1-2,4-4-6,4-3-10,4-5-8,2-3-10,4-4-5,-1-2-2,1-4-2,-1-2-2,-1-4 2,-5 0 4,-4-3 6,-3-2 5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2:13:58"/>
    </inkml:context>
    <inkml:brush xml:id="br0">
      <inkml:brushProperty name="width" value="0.04845" units="cm"/>
      <inkml:brushProperty name="height" value="0.04845" units="cm"/>
      <inkml:brushProperty name="color" value="#F2395B"/>
    </inkml:brush>
  </inkml:definitions>
  <inkml:trace contextRef="#ctx0" brushRef="#br0">99088 15128 454,'-39'0'40,"15"-2"-1,16 0 1,16-1-1,12-3-2,9 0-5,8-3-5,10-2-6,2 0-5,-1 2-8,-2 3-8,-1 1-7,-6 1-3,-8 2 4,-7 0 2,-9 2 3,-7 0-4,-10 0-10,-8 0-10,-9 0-11,-6 1 4,-1 2 17,-3 2 17,-1 2 16,1 1 9,5-1 0,5 1 1,5 0-1,3 2 0,2 4 0,2 3 1,3 5-2,0 1 0,2 1-3,0-1-3,2 1-2,0 0-2,0 2-1,0 3-2,0 1 0,0 0-3,0-1-3,0-3-3,0-1-4,-2-3-4,-2-1-7,-4-3-7,-2-1-7,-2-7-8,1-10-12,-1-11-9,0-11-12,4-8-1,8-3 10,8-4 8,8-4 10,4-1 7,3 6 5,1 2 5,3 5 6,-2 4 6,-5 5 6,-5 4 7,-5 6 7,-6 5 8,-10 6 10,-8 6 10,-9 6 9,-5 3 0,-3 1-11,-1 1-12,-2 2-11,1-2-8,8-1-4,4-3-5,7-1-4,8-2-3,12-2-3,11-3-1,13 0-3,6-5 1,5-2 4,4-5 3,4-4 4,-1-1 2,-8 4 0,-6 3-1,-7 2 1,-5 2 0,-5 0-2,-3 0 1,-4 0-2,-6 2 0,-8 4 1,-8 4 0,-7 4 0,-7 3 0,-5 5 0,-5 3 0,-5 5 0,-1 0-1,0-2 0,1-1 1,2-3-1,0-1 0,2-2 2,0 0 2,2 0 0,1-3 5,5-1 7,3-3 6,5-1 7,5-2 5,6-1 3,8 0 2,6-2 3,9-2-3,10-6-9,9-4-10,10-5-8,6-4-6,2-2-4,1-2-2,3-1-3,-3 0-2,-8 2 1,-8 4 1,-7 3-1,-9 4 9,-9 6 15,-8 6 14,-10 6 15,-4 3 4,-1 1-8,-1 1-7,-2 1-7,0 2-6,-1 1-3,-1 3-3,-1 1-4,-2 1-2,-1-1-4,-3-1-3,-1-1-3,-3-2-4,-2-1-6,-4-3-5,-2-1-5,-2-3-5,1-2-5,1-4-5,2-2-6,2-6-1,5-5 1,5-5 1,5-7 0,3-4 5,4-5 6,3-3 8,3-4 7,2-1 5,3 5 5,4 3 4,2 5 4,2 3 6,0 5 7,0 2 6,0 6 7,1 2 8,3 2 8,3 2 8,4 2 9,2 3 0,5 5-7,3 5-5,4 6-7,5 2-7,5 4-5,4 3-8,6 3-5,-1 0-9,0-1-9,-2-3-10,-2-1-9,-2-4-4,-3-2 4,-4-3 4,-2-2 3</inkml:trace>
</inkml:ink>
</file>

<file path=ppt/ink/ink46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2:28:12"/>
    </inkml:context>
    <inkml:brush xml:id="br0">
      <inkml:brushProperty name="width" value="0.03581" units="cm"/>
      <inkml:brushProperty name="height" value="0.03581" units="cm"/>
      <inkml:brushProperty name="color" value="#F2395B"/>
    </inkml:brush>
  </inkml:definitions>
  <inkml:trace contextRef="#ctx0" brushRef="#br0">54116 40350 614,'-12'7'12,"8"-1"25,8-1 25,8 0 25,4-3-2,3 0-25,1 0-26,2-1-25,1-1-19,-1 0-7,-1 0-10,-1 0-7,-2 0-5,-3 0 0,-3 0 0,-2 0 1</inkml:trace>
</inkml:ink>
</file>

<file path=ppt/ink/ink46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2:28:12"/>
    </inkml:context>
    <inkml:brush xml:id="br0">
      <inkml:brushProperty name="width" value="0.04546" units="cm"/>
      <inkml:brushProperty name="height" value="0.04546" units="cm"/>
      <inkml:brushProperty name="color" value="#F2395B"/>
    </inkml:brush>
  </inkml:definitions>
  <inkml:trace contextRef="#ctx0" brushRef="#br0">54700 39731 483,'-5'-13'11,"6"3"19,6 4 21,6 4 21,3 3 3,3 4-12,2 2-13,1 4-12,1 1-9,-3 1-5,-2 1-5,-1 1-5,-4 1-4,-3 2-1,-4 0-2,-4 1-2,-4 2-1,-6 3-1,-4 3-1,-5 3-2,-4 2-2,-2 2-5,-4 1-5,-3 4-5,0-2-2,3-2 2,3-3 3,4-3 1,1-4 1,2-3-2,3-5-1,1-3-2,4-3 5,6-2 10,6-3 11,6-1 10,5-3 3,7-6-4,5-4-5,6-5-5,3-2-2,-1 0 0,-1 2 0,-1 1-1,-4 1-7,-1 2-16,-3 2-15,-2 3-16</inkml:trace>
</inkml:ink>
</file>

<file path=ppt/ink/ink46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2:28:12"/>
    </inkml:context>
    <inkml:brush xml:id="br0">
      <inkml:brushProperty name="width" value="0.05243" units="cm"/>
      <inkml:brushProperty name="height" value="0.05243" units="cm"/>
      <inkml:brushProperty name="color" value="#F2395B"/>
    </inkml:brush>
  </inkml:definitions>
  <inkml:trace contextRef="#ctx0" brushRef="#br0">55749 39459 419,'-7'-8'4,"2"0"8,2 0 8,2 0 9,4 2 0,7 2-5,8 4-5,6 3-5,3 2 2,1 5 10,-1 4 10,-1 3 10,0 4 2,-3 3-7,-3 3-6,-2 3-8,-4 2-2,-3 1-2,-3 1 0,-2 0-1,-3 3-2,-2 3-4,-2 2-4,-2 4-4,-4 2-3,-4 1-4,-5 3-5,-5 1-4,-4 2-6,-3-2-8,-3-1-7,-2 0-8,-1-5-12,2-6-13,1-7-14,3-7-14</inkml:trace>
</inkml:ink>
</file>

<file path=ppt/ink/ink46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2:28:15"/>
    </inkml:context>
    <inkml:brush xml:id="br0">
      <inkml:brushProperty name="width" value="0.04153" units="cm"/>
      <inkml:brushProperty name="height" value="0.04153" units="cm"/>
      <inkml:brushProperty name="color" value="#F2395B"/>
    </inkml:brush>
  </inkml:definitions>
  <inkml:trace contextRef="#ctx0" brushRef="#br0">101988 34400 529,'-31'31'139,"3"1"-30,1-1-31,3 0-30,-1 2-19,-1 0-5,-3 3-5,-1 3-6,0 0-5,0 2-4,2 1-5,0 0-4,1 0-5,2-2-9,3-2-8,2-2-8,1-3-3,2-5-1,2-5 1,3-5-1,2-5-1,6-5-5,4-4-3,6-6-4</inkml:trace>
</inkml:ink>
</file>

<file path=ppt/ink/ink46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2:28:15"/>
    </inkml:context>
    <inkml:brush xml:id="br0">
      <inkml:brushProperty name="width" value="0.04649" units="cm"/>
      <inkml:brushProperty name="height" value="0.04649" units="cm"/>
      <inkml:brushProperty name="color" value="#F2395B"/>
    </inkml:brush>
  </inkml:definitions>
  <inkml:trace contextRef="#ctx0" brushRef="#br0">101597 34526 473,'-14'-21'3,"2"5"7,4 5 7,3 5 7,1 4 9,2 5 10,0 6 11,2 4 11,1 4 0,4 3-10,2 3-10,4 3-10,2 2-8,3 0-6,3 2-5,3 1-6,1 0-6,-1 0-8,-1 1-7,-1-1-8,-1 0-7,2-1-9,1-3-9,1 2-7,0-5-2,-3-4 6,-1-4 7,-2-6 6,-3-3 1,-1 0-2,-2-2-4,-2 0-2</inkml:trace>
</inkml:ink>
</file>

<file path=ppt/ink/ink46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2:28:15"/>
    </inkml:context>
    <inkml:brush xml:id="br0">
      <inkml:brushProperty name="width" value="0.03935" units="cm"/>
      <inkml:brushProperty name="height" value="0.03935" units="cm"/>
      <inkml:brushProperty name="color" value="#F2395B"/>
    </inkml:brush>
  </inkml:definitions>
  <inkml:trace contextRef="#ctx0" brushRef="#br0">103100 35016 559,'18'-7'112,"5"2"-23,5 2-23,5 2-23,4 2-13,2 2-3,4 2-3,2 2-2,0 0-6,-2-1-7,-4 0-6,-2-3-8,-4 1-7,-3 0-7,-5 0-6,-3 0-8,-4 0-4,-3 0-2,-3 0-1,-2 0-2</inkml:trace>
</inkml:ink>
</file>

<file path=ppt/ink/ink46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2:28:16"/>
    </inkml:context>
    <inkml:brush xml:id="br0">
      <inkml:brushProperty name="width" value="0.04536" units="cm"/>
      <inkml:brushProperty name="height" value="0.04536" units="cm"/>
      <inkml:brushProperty name="color" value="#F2395B"/>
    </inkml:brush>
  </inkml:definitions>
  <inkml:trace contextRef="#ctx0" brushRef="#br0">103158 35740 484,'17'-8'6,"1"2"11,3 0 11,2 2 12,-1 1 3,3 2-3,1 2-4,1 2-2,-1 1-4,-3 2-3,-3 0-2,-2 2-4,-4 0-2,-3 1-4,-3 1-2,-2 2-4,-4 0-2,-4 1 1,-4 1-1,-4 2 1,-3-1-2,-1-1-1,-3-1-1,-2-1-2,-3 2-3,-7 2-5,-5 3-6,-6 3-6,2-1 0,8-3 4,9-4 3,9-4 5,10-3 3,10 1 4,11 0 4,11 0 4,3-1 2,0-2 0,-3-3 1,-2 0-1,-1-2 0,-3 1 0,-1 2-2,-3 0 0,-3 4-1,-6 4 0,-6 4 0,-6 6 0,-5 2-1,-2-3-1,-3-1-2,-3-2-1,-4-1-1,-4 3-1,-3 1-2,-4 3 0,-2 0 0,1 1 0,2-1 0,0 1 0,1-2 0,3-1-1,1-3-1,3-1-2,1-3-8,3-2-14,1-4-14,2-3-14,2-2-9,3-4-1,1-2-3,2-3-2</inkml:trace>
</inkml:ink>
</file>

<file path=ppt/ink/ink46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2:28:16"/>
    </inkml:context>
    <inkml:brush xml:id="br0">
      <inkml:brushProperty name="width" value="0.04128" units="cm"/>
      <inkml:brushProperty name="height" value="0.04128" units="cm"/>
      <inkml:brushProperty name="color" value="#F2395B"/>
    </inkml:brush>
  </inkml:definitions>
  <inkml:trace contextRef="#ctx0" brushRef="#br0">103892 32174 532,'3'-21'3,"6"5"6,6 5 5,5 5 5,5 3 6,3 3 5,2 4 5,4 2 5,2 2 2,0 2-3,2 0-3,1 2-3,-2 1-2,-6 3-6,-4 3-4,-4 3-4,-7 2-4,-8 3-1,-5 0-3,-7 4-1,-8 0-3,-9 2-4,-9 1-2,-9 1-3,-6 0-3,-2 0-4,-4 1-4,-2-1-4,1-3 0,9-2 1,5-5 1,7-3 3,7-4 2,5-3 3,6-3 4,7-2 4,4-3 3,5-1 6,6-1 4,4 0 6,8-2 0,9 0-2,10-2-3,10 0-3,5-1-5,5 0-6,2 0-6,3 0-6,-2 0-6,-8 0-3,-9 0-3,-7 0-4,-7 0-8,-7 2-9,-7 0-12,-6 2-10</inkml:trace>
</inkml:ink>
</file>

<file path=ppt/ink/ink46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2:31:14"/>
    </inkml:context>
    <inkml:brush xml:id="br0">
      <inkml:brushProperty name="width" value="0.04902" units="cm"/>
      <inkml:brushProperty name="height" value="0.04902" units="cm"/>
      <inkml:brushProperty name="color" value="#F2395B"/>
    </inkml:brush>
  </inkml:definitions>
  <inkml:trace contextRef="#ctx0" brushRef="#br0">67596 35960 448,'-8'-8'0,"2"2"0,1 0 0,0 3 0,4 0 8,6 0 15,6 1 16,6 2 16,1 0 4,1 0-4,-2 0-6,-1 0-5,3 0-4,5 0-2,6 0-4,7 0-1,2-1-6,2-2-6,0-2-7,1-2-6,-1 0-5,-5-1-1,-5 1-3,-5-1-2,-4 2-12,-3 4-22,-3 4-24,-3 4-21,-3 2-4,-2-1 16,-4 1 16,-2-1 17</inkml:trace>
</inkml:ink>
</file>

<file path=ppt/ink/ink46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2:31:14"/>
    </inkml:context>
    <inkml:brush xml:id="br0">
      <inkml:brushProperty name="width" value="0.04762" units="cm"/>
      <inkml:brushProperty name="height" value="0.04762" units="cm"/>
      <inkml:brushProperty name="color" value="#F2395B"/>
    </inkml:brush>
  </inkml:definitions>
  <inkml:trace contextRef="#ctx0" brushRef="#br0">67900 36916 462,'24'-7'100,"-1"2"-21,1 2-22,-1 2-21,1 1-10,-1 0-2,1 0 1,-2 0-2,-1 1-1,-3 4-3,-4 2-4,-4 3-3,-4 2-4,-4 0-3,-4 0-4,-4-1-4,-4 3-4,-6 4-7,-4 3-7,-5 5-6,1-1-1,2-3 3,4-5 4,5-3 3,4-3 7,6-2 10,6-3 11,6-1 11,5-2 4,7-4-1,5-2 0,6-3-1,1-1-2,-3 2-2,-5 2-4,-3 2-2,-5 3-3,-3 4 1,-4 4-2,-4 3 0,-4 4-1,-4 3-1,-4 3-1,-4 3-2,-5 5-2,-5 7-3,-7 5-4,-5 9-4,-2 0-3,5-4-5,5-6-4,2-4-4,3-5-3,1-3 0,1-5-1,1-3-1,0-5 0,0-3 3,1-4 2,-1-4 3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2:13:59"/>
    </inkml:context>
    <inkml:brush xml:id="br0">
      <inkml:brushProperty name="width" value="0.06346" units="cm"/>
      <inkml:brushProperty name="height" value="0.06346" units="cm"/>
      <inkml:brushProperty name="color" value="#F2395B"/>
    </inkml:brush>
  </inkml:definitions>
  <inkml:trace contextRef="#ctx0" brushRef="#br0">101982 15377 346,'6'-6'8,"-3"2"17,-2 4 16,-4 3 16,-4 3 4,-5 5-11,-7 5-9,-5 5-11,-6 4-6,-1 1-4,-4 3-3,-3 1-4,0 1-2,4-1-4,2-3-4,3 2-2,3-4-4,3-1-4,3-4-5,3-3-3,6-4-5,10-3-8,10-4-8,10-4-6,3-2 3,-3 0 14,-3 0 14,-3 0 15,-2 2 9,-2 2 4,-3 3 3,-1 4 5,-1 2 0,-2 3-2,0 3-1,-2 3-3,-1 2-2,-2 1-2,-2 1-3,-1 1-2,-3 0-3,0-3-2,-2-1-2,0-3-2,-1-2-2,-1-2-3,-1-1-4,-1-2-2,4-5-6,10-6-7,9-8-8,11-6-7,6-5 0,3-1 10,3-2 8,3-2 9,2-1 6,0 3 1,2 1 2,1 2 1,-1 2 1,0-1 2,-1 0 0,-1 1 2,-3 0 0,-2 2 0,-3 2 2,-3 3-1,-5-1-1,-6-2-3,-5-2-4,-6-1-3,-4-2-2,-4 2-1,-2 1 0,-3 1 0,-1 1 0,-1 2 2,0 2 2,1 2 2,-1 1 1,2 1 2,1-1 2,1 0 1,0-1 0,0 0 1,0-2 1,0 0-1,1-1 1,0-2 0,2 0 1,1-1 1,-1 0 2,0 0 6,-2 2 4,0 2 5,0 5 6,2 11 6,2 12 8,3 13 6,-2 5-1,-1 0-7,-2 0-8,-1 0-7,-2 0-6,0-1-4,0-2-4,0 0-3,1-2-2,1-3-2,0-3-1,2-4-1,1-1 0,0-1-1,1-1 0,2-1 1,2-1-3,6-1-1,4-1-4,5 0-2,7-3-3,7-1 0,8-2-2,8-2-1,10-3-2,9-3-3,12-2-4,10-4-2,-1-1 0,-17-2 3,-15 0 4,-16-1 4,-7-1-10,-1 2-23,0 1-24,1 0-23</inkml:trace>
</inkml:ink>
</file>

<file path=ppt/ink/ink47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2:31:15"/>
    </inkml:context>
    <inkml:brush xml:id="br0">
      <inkml:brushProperty name="width" value="0.04454" units="cm"/>
      <inkml:brushProperty name="height" value="0.04454" units="cm"/>
      <inkml:brushProperty name="color" value="#F2395B"/>
    </inkml:brush>
  </inkml:definitions>
  <inkml:trace contextRef="#ctx0" brushRef="#br0">68000 32918 493,'0'-22'0,"2"3"0,0 3 0,2 2 0,1 3 0,1 3 0,3 1 0,2 2 0,4 2 11,5 2 20,7 2 21,5 2 20,2 2 5,0 4-15,-1 2-13,-1 3-13,-3 3-10,-3 1-5,-5 3-5,-3 2-5,-6 1-3,-7 1 0,-6 4 1,-7 1 0,-8 3-2,-8 1-6,-7 2-4,-8 2-5,-3 2-3,3-1-1,4-1 0,3 1 0,3-3-1,5-7 1,5-7 1,5-7 0,9-6 3,17-6 5,16-6 7,15-6 5,9-3-1,1-2-5,3 0-5,2-1-7,-2 0-7,-5 3-7,-5 1-7,-4 2-8,-7 2-7,-6 0-6,-7 2-6,-6 1-6</inkml:trace>
</inkml:ink>
</file>

<file path=ppt/ink/ink47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2:31:18"/>
    </inkml:context>
    <inkml:brush xml:id="br0">
      <inkml:brushProperty name="width" value="0.03784" units="cm"/>
      <inkml:brushProperty name="height" value="0.03784" units="cm"/>
      <inkml:brushProperty name="color" value="#F2395B"/>
    </inkml:brush>
  </inkml:definitions>
  <inkml:trace contextRef="#ctx0" brushRef="#br0">27680 35943 581,'-9'-15'83,"14"2"-11,14 3-12,13 2-11,7 0-9,0 2-7,1 1-6,-1 0-6,3 1-5,6 1-6,6-1-4,4 0-5,2 0-5,-8 2-7,-7 0-7,-6 2-7,-5 0-2,-3 2 1,-3 0 2,-3 2 1,-4 0-6,-5 3-11,-5 2-13,-4 2-12</inkml:trace>
</inkml:ink>
</file>

<file path=ppt/ink/ink47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2:31:18"/>
    </inkml:context>
    <inkml:brush xml:id="br0">
      <inkml:brushProperty name="width" value="0.0356" units="cm"/>
      <inkml:brushProperty name="height" value="0.0356" units="cm"/>
      <inkml:brushProperty name="color" value="#F2395B"/>
    </inkml:brush>
  </inkml:definitions>
  <inkml:trace contextRef="#ctx0" brushRef="#br0">28500 36590 617,'22'-28'44,"-1"7"-11,-3 7-12,-1 7-11,-1 4-2,2 3 7,0 4 6,1 2 8,-1 3 0,-4 4-6,-2 2-7,-2 3-6,-5 3-5,-2 1-4,-6 3-4,-2 1-3,-4 1-3,0-4-2,0 0-2,-2-3-2,0-2 0,2-2 4,2-4 2,2-3 4,4-2 5,4-2 7,5-2 6,6-2 7,2-2 2,2 0-1,3-2 0,1 0-2,0 0-2,-1 0 0,-2 1-3,-2 2 0,-3 2-3,-3 4-3,-3 4-2,-2 3-3,-4 4-2,-4 3 0,-4 4-2,-4 2 0,-3 2-1,-1 0 0,-3 2 1,-2 1-1,1-2-2,1 0-5,2-3-6,3-1-5,0-3-4,0-1-2,1-3-3,0-1-1,-1-3-3,0-4-2,0-5-2,1-2-3,-1-4 1,2-1 4,1 0 2,0-1 3</inkml:trace>
</inkml:ink>
</file>

<file path=ppt/ink/ink47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2:31:19"/>
    </inkml:context>
    <inkml:brush xml:id="br0">
      <inkml:brushProperty name="width" value="0.03666" units="cm"/>
      <inkml:brushProperty name="height" value="0.03666" units="cm"/>
      <inkml:brushProperty name="color" value="#F2395B"/>
    </inkml:brush>
  </inkml:definitions>
  <inkml:trace contextRef="#ctx0" brushRef="#br0">28450 33255 600,'1'-22'1,"2"3"3,2 3 3,2 3 4,2 2 4,5 0 7,4 2 8,3 1 7,3 0 3,-1 2-4,1 1-2,-1 0-2,0 4-4,-3 6-2,-1 6-3,-2 6-3,-5 5-4,-5 6-5,-6 7-5,-6 4-5,-5 4-6,-5 0-3,-5 0-5,-5 0-5,-1-2-2,3-6-2,3-5 0,3-4-2,2-4 1,2-2 5,2-4 4,3-3 4,5-5 7,11-6 8,11-8 8,12-6 9,8-6-2,10-3-10,8-5-11,8-3-10,1 1-6,-11 4-2,-9 5-1,-9 5-2,-7 3-5,-3 0-8,-4 2-9,-1 1-8</inkml:trace>
</inkml:ink>
</file>

<file path=ppt/ink/ink47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2:31:20"/>
    </inkml:context>
    <inkml:brush xml:id="br0">
      <inkml:brushProperty name="width" value="0.0499" units="cm"/>
      <inkml:brushProperty name="height" value="0.0499" units="cm"/>
      <inkml:brushProperty name="color" value="#F2395B"/>
    </inkml:brush>
  </inkml:definitions>
  <inkml:trace contextRef="#ctx0" brushRef="#br0">52476 34963 440,'1'-16'5,"2"2"9,2 1 10,2 1 9,-2 4 7,-2 8 5,-6 8 4,-2 7 4,-5 8 1,-4 5-5,-4 6-4,-3 7-5,-2 3-5,-2 4-8,-1 2-7,-1 4-6,0-1-7,1-2-2,1-1-4,1-2-4,3-3-4,2-4-6,3-4-5,2-3-5,3-4-7,3-3-9,1-4-9,2-1-9</inkml:trace>
</inkml:ink>
</file>

<file path=ppt/ink/ink47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2:31:20"/>
    </inkml:context>
    <inkml:brush xml:id="br0">
      <inkml:brushProperty name="width" value="0.0462" units="cm"/>
      <inkml:brushProperty name="height" value="0.0462" units="cm"/>
      <inkml:brushProperty name="color" value="#F2395B"/>
    </inkml:brush>
  </inkml:definitions>
  <inkml:trace contextRef="#ctx0" brushRef="#br0">52155 35345 476,'-2'-29'1,"0"5"4,-3 5 4,-2 5 2,2 6 12,6 10 17,6 8 19,6 9 17,5 6 2,7 3-16,5 3-15,6 2-15,3 2-9,-2 0-3,0 0-2,-2 1-2,0-3-13,1-2-21,-1-4-22,0-2-22,-3-4-4,-7-5 12,-7-4 14,-7-6 12,-3-1 3,0 0-10,0 1-9,0 2-9</inkml:trace>
</inkml:ink>
</file>

<file path=ppt/ink/ink47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2:31:20"/>
    </inkml:context>
    <inkml:brush xml:id="br0">
      <inkml:brushProperty name="width" value="0.03454" units="cm"/>
      <inkml:brushProperty name="height" value="0.03454" units="cm"/>
      <inkml:brushProperty name="color" value="#F2395B"/>
    </inkml:brush>
  </inkml:definitions>
  <inkml:trace contextRef="#ctx0" brushRef="#br0">53950 34796 636,'1'-15'1,"2"5"2,2 2 2,2 3 2,3 1 7,7 2 12,6 0 13,5 2 12,6 0 3,4 0-8,5 0-9,6 0-7,1 0-8,-2 0-6,-2 0-7,-2 0-5,-3 0-7,-4 0-6,-4 0-6,-4 0-6,-3 0-5,-5 0-4,-3 0-5,-4 0-5</inkml:trace>
</inkml:ink>
</file>

<file path=ppt/ink/ink47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2:31:20"/>
    </inkml:context>
    <inkml:brush xml:id="br0">
      <inkml:brushProperty name="width" value="0.04418" units="cm"/>
      <inkml:brushProperty name="height" value="0.04418" units="cm"/>
      <inkml:brushProperty name="color" value="#F2395B"/>
    </inkml:brush>
  </inkml:definitions>
  <inkml:trace contextRef="#ctx0" brushRef="#br0">54474 35400 497,'44'1'87,"-7"2"-16,-5 2-16,-5 2-17,-6 1-10,-3-1-2,-4 1-5,-4 0-3,-4 1-4,-3 1-7,-2 3-5,-3 2-5,-5 1-4,-4 1-1,-5 1 0,-5 2-1,-3-1-2,3 1-2,0-1-2,0 1-2,4-2 0,4-3 4,3-3 4,4-2 3,6-4 5,6-1 5,7-2 4,7-2 6,3 0 4,1 0 2,-1 2 4,1 0 3,-2 2 0,-3 0-2,-3 1-3,-3 2-3,-3 0-2,-2 2-3,-4 3-4,-2 2-2,-3 0-3,-1 1 0,0 0-3,-1-1 0,-3 1-2,-2 2 1,-3 0-1,-3 1 1,-3 0-2,-2-1-2,-1-1-2,-3-1-2,-1 0-4,-1 0-4,0-1-4,-2 1-5,0-2-5,1-1-5,1-2-7,2-2-4,0-2-5,4-2-3,3-3-1,3 0-3</inkml:trace>
</inkml:ink>
</file>

<file path=ppt/ink/ink47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2:31:21"/>
    </inkml:context>
    <inkml:brush xml:id="br0">
      <inkml:brushProperty name="width" value="0.04646" units="cm"/>
      <inkml:brushProperty name="height" value="0.04646" units="cm"/>
      <inkml:brushProperty name="color" value="#F2395B"/>
    </inkml:brush>
  </inkml:definitions>
  <inkml:trace contextRef="#ctx0" brushRef="#br0">54797 31160 473,'4'-23'6,"8"2"11,7 3 13,9 1 11,0 4 1,-5 3-9,-7 4-9,-5 4-8,1 2-3,8 2 4,7 0 5,8 2 4,2 1 0,-5 3-3,-5 4-4,-6 2-2,-4 3-5,-3 1-4,-4 3-3,-4 1-5,-7 2-3,-8 4-4,-9 3-3,-9 3-4,-6 2-2,-6 0 0,-4 2 0,-6 1 0,1-2 1,6-5 0,6-3 1,6-3 0,4-5 4,6-3 7,5-4 6,5-4 7,10-5 8,18-2 11,15-6 10,18-2 11,9-4 0,1-2-10,3-2-9,2-1-11,-2-1-12,0 2-14,-2 3-15,-2 1-16,-7 1-13,-10 2-14,-12 1-14,-9 0-13</inkml:trace>
</inkml:ink>
</file>

<file path=ppt/ink/ink47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2:31:29"/>
    </inkml:context>
    <inkml:brush xml:id="br0">
      <inkml:brushProperty name="width" value="0.05556" units="cm"/>
      <inkml:brushProperty name="height" value="0.05556" units="cm"/>
      <inkml:brushProperty name="color" value="#F2395B"/>
    </inkml:brush>
  </inkml:definitions>
  <inkml:trace contextRef="#ctx0" brushRef="#br0">39661 48627 395,'-13'0'10,"8"0"18,7 0 19,6 0 20,5-1 3,1-1-10,3 0-9,2-1-11,2-1-6,5 0-4,3 1-3,5-1-3,2 0-4,2 0-3,2 0-3,2 0-4,0 0-1,2 0 0,-1 0-1,0 1 1,1 0-1,4 1-2,2 0-2,4 2-1,0-1-4,-1 0-3,0-2-4,-2 0-3,-2-1-3,-3 2-1,-6 0-2,-3 2-2,-3 0-4,-2 0-6,-1 0-6,-3 0-7,-2 0-2,-3 0 0,-3 0 0,-2 0 1,-4 0 1,-1 2 1,-2 0 3,-2 2 1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1:20:16"/>
    </inkml:context>
    <inkml:brush xml:id="br0">
      <inkml:brushProperty name="width" value="0.0568" units="cm"/>
      <inkml:brushProperty name="height" value="0.0568" units="cm"/>
      <inkml:brushProperty name="color" value="#00BFF3"/>
    </inkml:brush>
  </inkml:definitions>
  <inkml:trace contextRef="#ctx0" brushRef="#br0">55380 40209 387,'-63'-14'-1,"14"4"-2,16 4-3,14 4-1,6 2 2,0-2 5,-1 0 5,-1-1 6,2 0 8,8 3 10,7 4 12,6 2 10,5 2 2,3 2-7,3 0-7,4 2-7,1-2-6,4-3-1,3-3-4,3-2-2,2-2-1,2 0-2,3 0 0,1 0-2,2-1 0,0-2-1,2-2-1,0-2-1,1 0 0,-2 2-2,0 3 0,-1 1-2,-1 1 1,4 0 0,1 0 0,2 0 1,1 0-1,0 2-2,-1 0-4,2 2-3,-1-1-1,1 1-1,2 0-2,0 0 0,1 0-1,2 0 3,0 0 1,2 0 2,0 0 0,1 0 1,1-1 0,2 2 0,-1-1 0,1 1 1,0 1-1,-1 1 0,0 1 0,0 0 0,-2 0 0,-1-1-1,0 0 1,0-2-1,0-2 0,0-2 0,0-1 0,3 0 0,2 0-1,1 0 1,1-1-2,-1 0 0,0-2 0,-2 0-2,0-1 0,1 0 2,2 0 0,0 1 1,-2-2 1,-3 2 1,-4-1 0,-4 0 1,1 1 1,7 4-2,7 2 0,8 4 0,-1 1-2,-5-1 1,-7 1-2,-5 0 1,-3 0-1,0 0 0,0 0 1,0-1 0,0 1 1,0-2 0,3-1 1,0 0 0,1-2 0,2-1 1,0 0 0,1-1 0,1-1 1,-1 0-1,1 0 1,0 0 0,1-1 0,1-1-1,3 0-1,1-1 1,2-2-1,0 0-1,-1-1 1,1-2 0,0 0-1,1-2 0,1 0 0,1-1-1,1-1 0,1 1 1,0-1 0,2 1 0,0 0 2,-1 2 0,-1 3 0,-1 1 2,0 1-1,1 0 0,1 0-1,1 0-1,-1 1 1,-1 0-1,-3 2 0,-1 0 0,-2 2-1,1 0 0,-1 2-1,1 0-1,-2 1-1,-3 0-1,-3 0-1,-2 0 0,-3-1-2,1-1 1,0 0 1,0-1-1,-1-1 1,-1 0 0,0 0 1,-2 0 0,-1 0 1,-2 0 1,-2 0 0,-2 0 0,-2-1 1,0-1-2,-2 0-1,0-1-2,-2-1 0,-2 2-1,-1 0 0,-3 2-1,-2 0-2,-3 0-5,-3 0-4,-3 0-4</inkml:trace>
</inkml:ink>
</file>

<file path=ppt/ink/ink48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2:31:30"/>
    </inkml:context>
    <inkml:brush xml:id="br0">
      <inkml:brushProperty name="width" value="0.04465" units="cm"/>
      <inkml:brushProperty name="height" value="0.04465" units="cm"/>
      <inkml:brushProperty name="color" value="#F2395B"/>
    </inkml:brush>
  </inkml:definitions>
  <inkml:trace contextRef="#ctx0" brushRef="#br0">41138 49197 492,'2'-21'39,"6"7"4,4 5 4,4 6 5,2 3-1,-2 2-7,-4 0-6,-3 2-7,-2 1-6,-2 1-4,-2 3-5,-2 2-4,-2 1-5,0 2-5,-2 0-5,0 1-5,-2 0-2,-2-1 0,-2-1 0,-1 0 0,-1-2 2,4 1 1,2 0 3,4 0 1,3-1 3,6-1 3,4 0 5,5-2 3,3 0 2,1 0 0,1 0 1,2-1 0,-2 1-1,-3 2-1,-3 0-1,-3 2-2,-3-1-1,-2 1-1,-4 0-2,-2 0-2,-4-1 0,-2 4-1,-4 1-1,-2 3 1,-3 1-1,-3 1-2,-3 1 0,-3 1-2,-3 0-1,0-1-2,-1-1-3,0 0-3,-1-3-5,2 0-7,0 0-8,1-2-7,0-2-5,1-1-2,-1-2-2,1-2-2,1-2 1,5-2 3,3-3 3,4 0 4</inkml:trace>
</inkml:ink>
</file>

<file path=ppt/ink/ink48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2:31:30"/>
    </inkml:context>
    <inkml:brush xml:id="br0">
      <inkml:brushProperty name="width" value="0.04699" units="cm"/>
      <inkml:brushProperty name="height" value="0.04699" units="cm"/>
      <inkml:brushProperty name="color" value="#F2395B"/>
    </inkml:brush>
  </inkml:definitions>
  <inkml:trace contextRef="#ctx0" brushRef="#br0">40999 45078 468,'0'-15'2,"0"1"5,0 1 4,0 0 5,3 3 8,6 3 12,6 2 12,5 4 12,4 2 2,-1 2-10,1 2-8,-2 2-9,1 3-6,-1 5-3,-1 5-4,0 5-2,-5 1-4,-3-1-4,-6-3-5,-4-1-5,-5-1-2,0 3-4,-3 1-2,-2 3-2,-3 2-2,-6 3 0,-4 2 1,-4 3 0,-4 2-3,2-2-5,-2 0-6,1-1-5,0-3-2,1-6 4,1-3 4,1-6 3,1-3 4,3-1 5,1-1 4,2 0 5,3-3 5,1-1 5,2-2 6,2-2 4,6-2 4,8-1-2,9 0 0,10-1-2,7-3-4,8 0-10,8-3-9,8-2-11,3 0-3,-3 0 2,-1 2 2,-2 1 1,-5 0-8,-8 2-18,-8 0-19,-7 2-18</inkml:trace>
</inkml:ink>
</file>

<file path=ppt/ink/ink48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2:31:31"/>
    </inkml:context>
    <inkml:brush xml:id="br0">
      <inkml:brushProperty name="width" value="0.04897" units="cm"/>
      <inkml:brushProperty name="height" value="0.04897" units="cm"/>
      <inkml:brushProperty name="color" value="#F2395B"/>
    </inkml:brush>
  </inkml:definitions>
  <inkml:trace contextRef="#ctx0" brushRef="#br0">44629 47581 449,'-3'-13'8,"-2"5"17,-5 4 17,-4 6 17,-3 4 3,-1 5-9,-3 5-9,-1 6-10,-5 2-6,-5 4-6,-6 3-5,-5 3-6,-1-2-3,8-4-2,6-5-2,7-5-2,5-3-2,2-1-1,4-1-2,3 0-1,5-2 0,8-1 0,8 0-1,7-2 2,6-1-1,3-2 2,3-3 2,3 0 0,1-2 1,0 0 1,-1 0-1,2 0 0,-3 0 1,-3 0-1,-5 0 0,-3 0 0,-6-4 4,-5-6 10,-6-7 9,-6-7 10,-3-3-1,0 1-11,0 1-10,0 1-12,1 1-10,0 0-13,2 0-11,0-1-12,2 1-5,0 1 0,2 1 2,0 1 0,1 2 1,0 2-1,0 4 0,0 3-1</inkml:trace>
</inkml:ink>
</file>

<file path=ppt/ink/ink48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2:31:31"/>
    </inkml:context>
    <inkml:brush xml:id="br0">
      <inkml:brushProperty name="width" value="0.05314" units="cm"/>
      <inkml:brushProperty name="height" value="0.05314" units="cm"/>
      <inkml:brushProperty name="color" value="#F2395B"/>
    </inkml:brush>
  </inkml:definitions>
  <inkml:trace contextRef="#ctx0" brushRef="#br0">46181 46700 413,'1'-26'35,"1"10"13,3 12 11,2 11 13,0 6 1,-2 3-10,-3 3-11,0 3-10,-2 4-7,0 5-4,0 5-5,0 3-5,-2 5-5,0 0-6,-3 2-7,-2 1-5,-1 0-8,1 0-7,0 0-9,-1 0-7,1-4-8,2-1-8,2-5-7,2-4-8,1-4 2,0-7 12,0-5 11,0-6 12</inkml:trace>
</inkml:ink>
</file>

<file path=ppt/ink/ink48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2:31:31"/>
    </inkml:context>
    <inkml:brush xml:id="br0">
      <inkml:brushProperty name="width" value="0.03831" units="cm"/>
      <inkml:brushProperty name="height" value="0.03831" units="cm"/>
      <inkml:brushProperty name="color" value="#F2395B"/>
    </inkml:brush>
  </inkml:definitions>
  <inkml:trace contextRef="#ctx0" brushRef="#br0">46350 47727 574,'8'-21'10,"0"5"20,0 5 19,-1 5 21,3 3 4,6-1-14,3 0-12,6 0-12,2 0-11,-3 2-9,-1 0-9,-3 2-7,-1 0-10,-3 0-8,-2 0-9,-1 0-9,-2 1-9,-2 2-10,-2 2-9,-2 2-10</inkml:trace>
</inkml:ink>
</file>

<file path=ppt/ink/ink48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2:31:32"/>
    </inkml:context>
    <inkml:brush xml:id="br0">
      <inkml:brushProperty name="width" value="0.06139" units="cm"/>
      <inkml:brushProperty name="height" value="0.06139" units="cm"/>
      <inkml:brushProperty name="color" value="#F2395B"/>
    </inkml:brush>
  </inkml:definitions>
  <inkml:trace contextRef="#ctx0" brushRef="#br0">47306 45937 358,'-14'-32'47,"4"15"18,4 14 15,4 16 18,2 10-2,0 10-18,0 9-19,0 8-18,0 7-13,-2 6-5,0 4-7,-1 5-6,-2 3-9,-1 6-14,0 3-12,-1 4-14,-1 3-7,2 4-2,2 2-3,0 4-3,-2-1-1,0-4 0,-3-1-1,-2-3-1,0-11 4,1-16 9,0-16 8,2-17 9</inkml:trace>
</inkml:ink>
</file>

<file path=ppt/ink/ink48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2:31:32"/>
    </inkml:context>
    <inkml:brush xml:id="br0">
      <inkml:brushProperty name="width" value="0.05783" units="cm"/>
      <inkml:brushProperty name="height" value="0.05783" units="cm"/>
      <inkml:brushProperty name="color" value="#F2395B"/>
    </inkml:brush>
  </inkml:definitions>
  <inkml:trace contextRef="#ctx0" brushRef="#br0">48813 48350 380,'0'19'219,"0"9"-55,0 7-54,0 8-56,-1 5-29,-1 2-5,0 2-4,-1 1-5,0 0-11,-1-4-21,0-4-20,0-4-20,0-5-12,1-8-5,-1-6-4,0-6-5</inkml:trace>
</inkml:ink>
</file>

<file path=ppt/ink/ink48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2:31:33"/>
    </inkml:context>
    <inkml:brush xml:id="br0">
      <inkml:brushProperty name="width" value="0.04452" units="cm"/>
      <inkml:brushProperty name="height" value="0.04452" units="cm"/>
      <inkml:brushProperty name="color" value="#F2395B"/>
    </inkml:brush>
  </inkml:definitions>
  <inkml:trace contextRef="#ctx0" brushRef="#br0">50292 48265 494,'-3'-7'42,"8"3"7,9 1 8,10 2 6,4 1-1,2 0-10,3 0-11,1 0-11,1 0-6,0 0-5,0 0-3,0 0-5,-1 0-2,-2 0 1,-1 0-1,-3 0 0,-2 0-7,-5 2-14,-3 0-16,-4 2-14</inkml:trace>
</inkml:ink>
</file>

<file path=ppt/ink/ink48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2:31:33"/>
    </inkml:context>
    <inkml:brush xml:id="br0">
      <inkml:brushProperty name="width" value="0.04771" units="cm"/>
      <inkml:brushProperty name="height" value="0.04771" units="cm"/>
      <inkml:brushProperty name="color" value="#F2395B"/>
    </inkml:brush>
  </inkml:definitions>
  <inkml:trace contextRef="#ctx0" brushRef="#br0">51096 47440 461,'-13'-19'82,"5"10"-8,4 10-7,6 10-8,1 6-7,0 5-5,-2 3-6,0 5-6,-2 2-5,0 4-7,-2 3-7,0 3-5,-1 3-10,0 5-10,1 5-11,-1 5-11,0 0-8,2-3-5,0-4-5,2-4-4,0-6-3,0-10-1,0-8-1,0-8 0</inkml:trace>
</inkml:ink>
</file>

<file path=ppt/ink/ink48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2:31:34"/>
    </inkml:context>
    <inkml:brush xml:id="br0">
      <inkml:brushProperty name="width" value="0.04544" units="cm"/>
      <inkml:brushProperty name="height" value="0.04544" units="cm"/>
      <inkml:brushProperty name="color" value="#F2395B"/>
    </inkml:brush>
  </inkml:definitions>
  <inkml:trace contextRef="#ctx0" brushRef="#br0">53200 47962 484,'44'-21'60,"-6"7"-5,-6 5-8,-5 7-5,1 1-4,9-1-1,8 0 1,10-1-2,4-1-1,1 2-3,1 0-3,1 2-4,-2 0-4,-5 2-7,-5 0-7,-4 2-8,-5 0-1,-3 0 0,-5-1 2,-4 2 2,-3-1-11,-5 0-20,-3 2-23,-4 2-20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1:20:17"/>
    </inkml:context>
    <inkml:brush xml:id="br0">
      <inkml:brushProperty name="width" value="0.05758" units="cm"/>
      <inkml:brushProperty name="height" value="0.05758" units="cm"/>
      <inkml:brushProperty name="color" value="#00BFF3"/>
    </inkml:brush>
  </inkml:definitions>
  <inkml:trace contextRef="#ctx0" brushRef="#br0">64294 25122 382,'14'-44'12,"-4"7"9,-5 8 7,-2 6 8,-3 4 0,0 1-5,0 0-6,0 2-6,0 1-4,0 1-1,0 1-2,0 1-2,-1 0-1,-1 0 0,0 0-1,-1 1-1,-3-1 0,-2 2 2,-3 0 0,-3 2 1,-2 2 0,0 2-1,1 4 0,-1 3 0,-1 3 0,-2 5-1,0 5 1,-4 5-1,-1 6 0,-1 5 0,-1 6-2,-1 6 0,0 3-1,-1 0 1,1 0 0,0 0 1,0-1 0,2-4-1,4-2 1,0-3 0,3-1 0,1 0 0,2 2 0,3 0 0,0 1 1,2 0 0,1 0 0,0 0 0,2 1 0,1-1 0,0 0-1,2 0 0,0-1 0,2-4 0,0-2 0,2-3 0,0-2 0,2-1-2,0-1 0,2-1-2,1-2-1,1-3-1,3-3-2,2-2-1,3-4-2,4-1-2,3-2-1,5-2-3,3-2-3,1-2-4,5-2-4,3-2-4,1-3-3,-2-2-1,0-3 1,-1-3-1,-3-2-5,-5 2-7,-6 1-8,-4 1-9</inkml:trace>
</inkml:ink>
</file>

<file path=ppt/ink/ink49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2:31:34"/>
    </inkml:context>
    <inkml:brush xml:id="br0">
      <inkml:brushProperty name="width" value="0.04387" units="cm"/>
      <inkml:brushProperty name="height" value="0.04387" units="cm"/>
      <inkml:brushProperty name="color" value="#F2395B"/>
    </inkml:brush>
  </inkml:definitions>
  <inkml:trace contextRef="#ctx0" brushRef="#br0">54274 48616 501,'8'-7'24,"1"2"0,2 2-2,0 2 0,1 1-1,2 0 3,3 0 1,2 0 2,-1 1 0,-1 4-2,-2 2-3,-3 3-1,-2 3-5,-4 0-8,-4 1-7,-4 1-7,-4 1-4,-4 1 3,-3 2 0,-5 0 3,-1 0 0,3-1-1,1-1 1,2-1-1,2-1 0,3-3 3,2-1 2,1-2 1,3-2 2,4 0 1,4-2 2,3 0 1,3-2 1,3 2 2,2-2 0,1 1 1,2 1 2,0 2-1,-1 2 1,1 2 0,-3 0 0,-3 0-1,-4 1 1,-4 0-1,-5 1 0,-6 3 0,-6 3 0,-6 3-1,-3 2 0,-1-1-2,-1 1-1,-1-1-1,0 0-3,-1-1-3,1-1-2,0-1-3,1-2-1,1-3 3,2-2 1,3-4 2,0-2-8,2-2-18,1-3-19,1 0-18,0-4-9,1 0 2,-1-3 2,0-2 1</inkml:trace>
</inkml:ink>
</file>

<file path=ppt/ink/ink49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2:31:35"/>
    </inkml:context>
    <inkml:brush xml:id="br0">
      <inkml:brushProperty name="width" value="0.04356" units="cm"/>
      <inkml:brushProperty name="height" value="0.04356" units="cm"/>
      <inkml:brushProperty name="color" value="#F2395B"/>
    </inkml:brush>
  </inkml:definitions>
  <inkml:trace contextRef="#ctx0" brushRef="#br0">54637 45071 505,'9'-22'6,"1"3"14,3 3 12,2 3 14,2 2 4,1 2-2,2 2-3,2 3-3,2 1-3,1 3-4,1 4-4,1 2-4,-2 4-4,-5 4-6,-4 3-5,-6 5-5,-4 3-2,-4 1-2,-4 1 1,-4 4-2,-6 1-2,-7 2-5,-9 3-6,-7 1-6,-3 0-2,3-2 0,4-2-1,3-2 0,2-3 1,6-5 1,5-5 2,5-5 1,4-4 5,6-2 7,4-4 8,6-2 7,5-4 3,7-2-4,7-4-3,6-2-4,5-1-8,4 2-12,3 3-11,2 1-12,-4 1-8,-9 0-4,-9 0-4,-10 0-4</inkml:trace>
</inkml:ink>
</file>

<file path=ppt/ink/ink49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2:31:36"/>
    </inkml:context>
    <inkml:brush xml:id="br0">
      <inkml:brushProperty name="width" value="0.05172" units="cm"/>
      <inkml:brushProperty name="height" value="0.05172" units="cm"/>
      <inkml:brushProperty name="color" value="#F2395B"/>
    </inkml:brush>
  </inkml:definitions>
  <inkml:trace contextRef="#ctx0" brushRef="#br0">58380 47405 425,'-1'-13'10,"0"6"19,-2 6 21,0 6 19,-4 4 3,-4 3-15,-5 4-15,-5 2-13,-1 2-11,-2 1-3,1 1-3,-1 1-5,1-1-2,1-1-2,1-4 0,1 0-2,2-2 0,2-3-2,4-1-1,3-2-1,3-1-1,4 0-3,4 0-1,4-1-3,4 1 1,3 0 0,5 0 2,4 0 2,1-1 0,1-1 2,-1 0 0,1-2 2,-1 0 0,1 0 1,-1 0 0,0 0 0,0-1 1,-1-1 1,-1 0 1,-1-1 0,-1-1 2,-1 0 2,-1 0 1,0 0 2,-3-2 0,-1 0 1,-2-3 0,-2-2-1,-3-2 3,-3-2 3,-2-2 5,-4-1 3,-2-1 0,-3 1-2,-4 0-4,-2 2-4,-1 0-2,-1-1-3,0-1-2,1-1-3,-1-1-1,0 1-4,1 0-2,-1-1-2,1 0-1,4 1-2,3-1 1,3 0-1</inkml:trace>
</inkml:ink>
</file>

<file path=ppt/ink/ink49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2:31:36"/>
    </inkml:context>
    <inkml:brush xml:id="br0">
      <inkml:brushProperty name="width" value="0.05654" units="cm"/>
      <inkml:brushProperty name="height" value="0.05654" units="cm"/>
      <inkml:brushProperty name="color" value="#F2395B"/>
    </inkml:brush>
  </inkml:definitions>
  <inkml:trace contextRef="#ctx0" brushRef="#br0">60655 46166 389,'8'-12'11,"-2"8"24,-1 8 23,0 8 23,-2 5 5,-2 5-13,-2 3-13,-2 5-12,-2 2-10,0 4-5,-1 2-5,-2 4-6,-1 1-5,-1 2-5,-2 0-5,-3 2-5,-1-1-4,1-2-2,-1-3-2,0-1-2,2-3-6,2-3-10,1-5-10,2-3-10</inkml:trace>
</inkml:ink>
</file>

<file path=ppt/ink/ink49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2:31:36"/>
    </inkml:context>
    <inkml:brush xml:id="br0">
      <inkml:brushProperty name="width" value="0.03908" units="cm"/>
      <inkml:brushProperty name="height" value="0.03908" units="cm"/>
      <inkml:brushProperty name="color" value="#F2395B"/>
    </inkml:brush>
  </inkml:definitions>
  <inkml:trace contextRef="#ctx0" brushRef="#br0">60750 47662 563,'8'-22'6,"0"7"12,0 4 14,-1 5 11,2 2 7,4 2 0,2 0 0,3 2 1,3 0-5,1 0-10,2 0-9,2 0-9,0 0-10,-3 0-7,-3 0-7,-2 0-9</inkml:trace>
</inkml:ink>
</file>

<file path=ppt/ink/ink49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2:31:37"/>
    </inkml:context>
    <inkml:brush xml:id="br0">
      <inkml:brushProperty name="width" value="0.06916" units="cm"/>
      <inkml:brushProperty name="height" value="0.06916" units="cm"/>
      <inkml:brushProperty name="color" value="#F2395B"/>
    </inkml:brush>
  </inkml:definitions>
  <inkml:trace contextRef="#ctx0" brushRef="#br0">61392 45557 318,'-1'-21'5,"-1"3"11,0 4 10,-1 5 11,-1 6 12,0 11 15,0 11 13,0 11 15,-1 8-2,-2 5-18,-2 4-17,-1 6-19,-2 3-11,0 5-7,1 4-5,0 2-7,-2 3-5,0-3-5,-1-1-5,-1-2-3,-1 0-4,0 5-1,1 3-2,-1 5-2,0 1-4,1-2-10,-1 0-9,1-2-9,0-1-5,1-3 0,1-3 0,0-2 0,2-10 3,3-13 7,1-13 7,2-14 6</inkml:trace>
</inkml:ink>
</file>

<file path=ppt/ink/ink49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2:31:37"/>
    </inkml:context>
    <inkml:brush xml:id="br0">
      <inkml:brushProperty name="width" value="0.04772" units="cm"/>
      <inkml:brushProperty name="height" value="0.04772" units="cm"/>
      <inkml:brushProperty name="color" value="#F2395B"/>
    </inkml:brush>
  </inkml:definitions>
  <inkml:trace contextRef="#ctx0" brushRef="#br0">62266 48152 461,'8'-14'0,"-2"3"0,-1 3 0,0 2 0,2 2 9,6-2 19,8 0 19,8-1 18,0 2 6,-6 8-8,-4 6-8,-5 7-8,-6 6-8,-6 3-6,-7 4-7,-8 4-8,-5 3-5,-2 2-5,-6 3-4,-3 1-5,0-1-4,6-4-4,4-4-4,5-4-5,6-4 4,10-5 11,8-5 11,9-4 11,5-5 3,0-3-7,2-2-6,1-4-6,-1 0-12,-4 1-14,-2 0-15,-2 2-14</inkml:trace>
</inkml:ink>
</file>

<file path=ppt/ink/ink49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2:31:37"/>
    </inkml:context>
    <inkml:brush xml:id="br0">
      <inkml:brushProperty name="width" value="0.03752" units="cm"/>
      <inkml:brushProperty name="height" value="0.03752" units="cm"/>
      <inkml:brushProperty name="color" value="#F2395B"/>
    </inkml:brush>
  </inkml:definitions>
  <inkml:trace contextRef="#ctx0" brushRef="#br0">64518 48112 586,'-8'-8'4,"1"0"10,-1 0 8,0 1 9,2 0 5,6 1 2,4 0 2,6 2 1,7 0 0,11 2-4,11 0-4,10 2-3,7 0-6,4 2-9,1 0-7,4 2-9,-1 0-3,-6 0 2,-6-1 2,-6 2 3</inkml:trace>
</inkml:ink>
</file>

<file path=ppt/ink/ink49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2:31:38"/>
    </inkml:context>
    <inkml:brush xml:id="br0">
      <inkml:brushProperty name="width" value="0.05" units="cm"/>
      <inkml:brushProperty name="height" value="0.05" units="cm"/>
      <inkml:brushProperty name="color" value="#F2395B"/>
    </inkml:brush>
  </inkml:definitions>
  <inkml:trace contextRef="#ctx0" brushRef="#br0">69450 47475 333,'49'20'167,"16"14"-1,15 14 1,17 16 0</inkml:trace>
</inkml:ink>
</file>

<file path=ppt/ink/ink49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2:31:39"/>
    </inkml:context>
    <inkml:brush xml:id="br0">
      <inkml:brushProperty name="width" value="0.05146" units="cm"/>
      <inkml:brushProperty name="height" value="0.05146" units="cm"/>
      <inkml:brushProperty name="color" value="#F2395B"/>
    </inkml:brush>
  </inkml:definitions>
  <inkml:trace contextRef="#ctx0" brushRef="#br0">68774 47247 427,'10'-8'8,"7"0"17,5 1 17,7-1 16,1 1 4,-2 2-9,-1 2-9,-2 2-8,-2 3-5,0 4 1,0 4-1,1 3 0,-3 2-2,-5 0-3,-5-2-5,-5-1-4,-4 1-4,-4 2-4,-4 5-5,-3 2-4,-6 1-3,-4 1-4,-5-1-5,-4 1-2,-3-2-2,0-3 2,0-4 2,-1-2 2,2-2-1,1-2-3,3-2-4,2-2-3,1-1 1,4 0 7,3-1 7,3 1 6,5 1 8,6 0 6,7 1 8,8 2 8,4-1 0,5-2-4,3-3-5,5 0-4,2-2-7,0 0-8,2 0-7,1 0-7,0-1-5,0-1-1,0 0-1,0-1-1,-1-1-4,-2 2-7,-1 0-8,-3 2-6,-2 0-6,-5 0-5,-3 0-5,-4 0-4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2:10:29"/>
    </inkml:context>
    <inkml:brush xml:id="br0">
      <inkml:brushProperty name="width" value="0.03657" units="cm"/>
      <inkml:brushProperty name="height" value="0.03657" units="cm"/>
      <inkml:brushProperty name="color" value="#00BFF3"/>
    </inkml:brush>
  </inkml:definitions>
  <inkml:trace contextRef="#ctx0" brushRef="#br0">39609 27250 601,'-14'0'-25,"3"2"28,3 0 27,2 2 26,4 0 10,4 2-10,4 0-10,4 1-9,1 1-8,1 0-7,0 0-6,0 0-6,0 0-5,1 1-3,1 2-2,2 0-2,-1 0-1,1-1 2,0 0 0,-1-2 2,0 0 1,-2 2-1,-3 0 1,-1 1-1,0 0-1,0-2 1,0-3 0,3 0-1,-2-2 0,1 1 1,-2 1 0,0 2 0,-1-1-1,1-1 0,2 0-2,0-1-2,0-2 0,1-1 0,0 0-2,0-2 1,-1 1-1,-1 0-1,0 2 0,-2 0 0,0 0-1,2 0 0,0-2 1,1 0 0,-1 0 3,-2 4 5,-4 2 7,-2 4 6,-4-1 1,0 1-2,-3-2-2,-2 0-3,-1-1-2,0-1 0,1 1-1,-1 0-1,-1 0 0,0 1 0,-2 1 1,1 1 1,-3 1-1,0 2-1,-1 0-1,-1 1-1,-2 1-1,-2 1 0,-1 1 0,-3 2-2,0-1 0,0 1 0,0-1-1,-1 1-1,2-1-3,1 1-4,3-1-6,1 1-5,2-1-5,1-1-6,0-1-7,2 0-5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1:20:18"/>
    </inkml:context>
    <inkml:brush xml:id="br0">
      <inkml:brushProperty name="width" value="0.04023" units="cm"/>
      <inkml:brushProperty name="height" value="0.04023" units="cm"/>
      <inkml:brushProperty name="color" value="#00BFF3"/>
    </inkml:brush>
  </inkml:definitions>
  <inkml:trace contextRef="#ctx0" brushRef="#br0">66648 27305 546,'8'-14'-47,"-2"3"12,-1 2 12,0 4 12,-3 2 16,-2 2 20,-4 2 20,-2 2 21,-2 2 4,0 2-13,0 1-12,1 3-13,-1 2-7,0 2-1,0 1-1,0 3-1,1 1-1,-3 3-3,0 0-1,-1 4-3,0-1-1,2-1-1,2-3 0,3-1-2,0-2-2,0-1-4,0-1-3,0 0-3,1-2-2,2 1-1,2 0-2,2-1 0,2 1-1,2-1 0,1 0 1,3 1 0,2 0-3,2-1-9,1 1-7,2 0-8,1-2-7,-1-1-5,-1-2-7,0-2-5</inkml:trace>
</inkml:ink>
</file>

<file path=ppt/ink/ink50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2:31:39"/>
    </inkml:context>
    <inkml:brush xml:id="br0">
      <inkml:brushProperty name="width" value="0.06023" units="cm"/>
      <inkml:brushProperty name="height" value="0.06023" units="cm"/>
      <inkml:brushProperty name="color" value="#F2395B"/>
    </inkml:brush>
  </inkml:definitions>
  <inkml:trace contextRef="#ctx0" brushRef="#br0">71859 47236 365,'8'-15'0,"-2"2"0,-1 3 0,0 1 0,-2 4 11,-2 6 24,-2 6 24,-2 6 22,-4 3 4,-4 3-16,-5 1-16,-5 3-16,-4 1-10,0-1-5,-4 1-4,-1-1-5,-1-1-2,1-2-3,1-2-2,1-1-1,3-2-2,4-1-1,3 0 0,5-2-2,2 0-1,4 2-4,2 0-4,4 1-3,4-1-2,6-3 2,5-2 0,7-4 0,3-1 2,-1 0 0,0 0 0,0 0 2,2-1-1,1-1 2,3 0 0,1-1 2,0-1 0,-6 0 1,-2 0 2,-4 0 1,-4-3 6,-3-2 11,-3-5 11,-2-4 12,-4-1 1,-2 1-8,-4 1-7,-2 1-9,-2-1-3,0 0-2,0-1-1,1-1-2,0-2-8,2-2-16,2-1-18,2-3-16,1 1-7,2-2 2,0 1 3,2-1 2,0 3 0,2 3-4,0 4-3,1 5-4</inkml:trace>
</inkml:ink>
</file>

<file path=ppt/ink/ink50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2:31:40"/>
    </inkml:context>
    <inkml:brush xml:id="br0">
      <inkml:brushProperty name="width" value="0.06933" units="cm"/>
      <inkml:brushProperty name="height" value="0.06933" units="cm"/>
      <inkml:brushProperty name="color" value="#F2395B"/>
    </inkml:brush>
  </inkml:definitions>
  <inkml:trace contextRef="#ctx0" brushRef="#br0">74030 46180 317,'14'-21'31,"-2"5"7,-1 4 7,-2 6 7,-1 6 5,0 8 2,0 8 2,0 7 3,-2 7-5,-3 5-9,-2 4-11,-4 6-9,-2 1-7,-1 3-2,-3 0-2,-2 2-3,-1-1-3,0-2-8,1-2-6,0-2-6,0-2-8,0-3-7,2-1-6,1-1-8,0-5-8,2-4-6,0-4-7,2-6-7</inkml:trace>
</inkml:ink>
</file>

<file path=ppt/ink/ink50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2:31:40"/>
    </inkml:context>
    <inkml:brush xml:id="br0">
      <inkml:brushProperty name="width" value="0.04469" units="cm"/>
      <inkml:brushProperty name="height" value="0.04469" units="cm"/>
      <inkml:brushProperty name="color" value="#F2395B"/>
    </inkml:brush>
  </inkml:definitions>
  <inkml:trace contextRef="#ctx0" brushRef="#br0">74200 47393 492,'15'-29'10,"-1"8"21,-1 4 21,0 7 21,0 3 5,3 2-10,3 2-9,3 2-10,2 1-11,1 2-11,0 0-10,2 2-11,-1-1-10,-5-1-7,-3 0-6,-4-1-8,-3-1-13,1 1-18,0 2-19,0 0-18</inkml:trace>
</inkml:ink>
</file>

<file path=ppt/ink/ink50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2:31:40"/>
    </inkml:context>
    <inkml:brush xml:id="br0">
      <inkml:brushProperty name="width" value="0.07386" units="cm"/>
      <inkml:brushProperty name="height" value="0.07386" units="cm"/>
      <inkml:brushProperty name="color" value="#F2395B"/>
    </inkml:brush>
  </inkml:definitions>
  <inkml:trace contextRef="#ctx0" brushRef="#br0">75387 45231 297,'-7'-29'4,"2"5"8,3 5 8,1 5 8,1 4 11,1 6 13,2 4 14,0 6 14,1 5 0,0 5-12,0 7-12,0 5-13,0 6-8,0 7-6,0 5-4,0 6-6,-2 6-4,-4 9-3,-4 7-2,-4 9-4,-2 2-3,1 0-3,-1-2-4,0 0-4,0-2-9,-2 2-13,0-1-15,0 0-13,-1-1-5,3-3 5,1-3 3,2-3 5,2-7 6,0-11 7,2-10 6,1-11 7,-1-8 1,-1-2-5,0-3-6,-1-2-5</inkml:trace>
</inkml:ink>
</file>

<file path=ppt/ink/ink50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2:31:41"/>
    </inkml:context>
    <inkml:brush xml:id="br0">
      <inkml:brushProperty name="width" value="0.06193" units="cm"/>
      <inkml:brushProperty name="height" value="0.06193" units="cm"/>
      <inkml:brushProperty name="color" value="#F2395B"/>
    </inkml:brush>
  </inkml:definitions>
  <inkml:trace contextRef="#ctx0" brushRef="#br0">76280 47384 355,'12'-15'7,"7"2"13,8 3 15,8 1 14,2 3 3,-3 6-7,-5 4-7,-4 6-6,-4 1-6,-3 1-5,-4 0-4,-4 0-4,-4 0-3,-2 1-1,-4 1-1,-2 2-2,-5 0-2,-6 3-1,-6 1-3,-5 3-1,-3 0-3,-2-1-3,-1-1-2,-1-1-2,1-1-1,5-1 2,4-1 0,4 0 2,3-2 4,6 1 6,5 0 7,4-1 6,6-1 3,6-4-2,5-5-2,6-2-1,3-3-1,1 1-3,-1 2 0,1 0-2,-2 1-1,-3 0 2,-4 0-1,-2 0 2,-2 1 0,-2 1 2,-2 2 1,-2 3 2,-3 2 2,-3 2 0,-2 1 1,-4 3 1,-2 2-1,-5 3-2,-4 3-4,-4 3-2,-3 1-4,-2 1-4,-4-1-3,-3 0-4,-1-1-7,1-3-11,1-3-10,1-3-10,3-2-12,0-3-13,2-1-13,3-2-13</inkml:trace>
</inkml:ink>
</file>

<file path=ppt/ink/ink50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2:42:11"/>
    </inkml:context>
    <inkml:brush xml:id="br0">
      <inkml:brushProperty name="width" value="0.05404" units="cm"/>
      <inkml:brushProperty name="height" value="0.05404" units="cm"/>
      <inkml:brushProperty name="color" value="#F2395B"/>
    </inkml:brush>
  </inkml:definitions>
  <inkml:trace contextRef="#ctx0" brushRef="#br0">11665 4000 407,'-13'0'53,"8"0"-4,6 0-6,8 0-5,3 0-5,3 0-5,2 0-5,1 0-5,2 0-2,0 2-2,2 0 1,2 2-2,-1 0 0,1 0-1,-1-1-2,1 2-2,-2-2 0,-3 1-2,-3 0-1,-3 0-1,-1 2-2,0 4-1,-1 3-3,1 5-1,-2 1-1,-4-3-1,-4-1 0,-4-2 0,-4 0 0,-2 3 0,-3 3 0,-3 3 1,-4 2 0,-2-1 0,-3 0 1,-3 0 1,-2 1 0,-1 1 0,0 1-1,-2 1 0,1 0 0,2-3 0,2-1 1,1-3 0,3-2 1,1-2 1,3-4 0,1-3 2,7-3 3,12-4 5,12-4 6,11-4 5,7-1 2,-1 2-3,0 3-2,0 1-3,-2 1-3,-2 0 0,-3 0-3,-3 0-1,-1 0-2,0 1 0,-1 2-2,1 0-1,-2 3 0,-1 4 0,-2 4-1,-3 3 0,-2 4 0,-2 1 1,-4 3 2,-2 2 0,-4-1 1,-2-2-1,-4-1-1,-2-2 0,-3-2 0,-3 1 0,-3-2-1,-3 2 0,-2-1-1,-1 1 1,-1 0-2,-1-1 0,0 0 0,-1-1 0,1 0-1,0-2 1,0-2-2,1-1 0,1-2-1,2-2 0,-1-1-1,2 0 1,1-1 0,1 1 1,1-1-4,1 0-10,1-2-9,1 0-10,3-4-7,8-6-6,7-6-5,6-6-7,8-4 0,9-3 6,9-3 6,9-2 5,-1-1 5,-6 7 3,-9 3 4,-7 6 4</inkml:trace>
</inkml:ink>
</file>

<file path=ppt/ink/ink50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2:42:11"/>
    </inkml:context>
    <inkml:brush xml:id="br0">
      <inkml:brushProperty name="width" value="0.05" units="cm"/>
      <inkml:brushProperty name="height" value="0.05" units="cm"/>
      <inkml:brushProperty name="color" value="#F2395B"/>
    </inkml:brush>
  </inkml:definitions>
  <inkml:trace contextRef="#ctx0" brushRef="#br0">14650 6875 333,'49'20'167,"16"14"-1,15 14 1,17 16 0</inkml:trace>
</inkml:ink>
</file>

<file path=ppt/ink/ink50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2:42:19"/>
    </inkml:context>
    <inkml:brush xml:id="br0">
      <inkml:brushProperty name="width" value="0.05" units="cm"/>
      <inkml:brushProperty name="height" value="0.05" units="cm"/>
      <inkml:brushProperty name="color" value="#F2395B"/>
    </inkml:brush>
  </inkml:definitions>
  <inkml:trace contextRef="#ctx0" brushRef="#br0">65150 12800 333,'49'20'167,"16"14"-1,15 14 1,17 16 0</inkml:trace>
</inkml:ink>
</file>

<file path=ppt/ink/ink50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2:42: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65550 9475 333,'49'20'167,"16"14"-1,15 14 1,17 16 0</inkml:trace>
</inkml:ink>
</file>

<file path=ppt/ink/ink50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2:42:46"/>
    </inkml:context>
    <inkml:brush xml:id="br0">
      <inkml:brushProperty name="width" value="0.04777" units="cm"/>
      <inkml:brushProperty name="height" value="0.04777" units="cm"/>
    </inkml:brush>
  </inkml:definitions>
  <inkml:trace contextRef="#ctx0" brushRef="#br0">16406 4442 460,'-8'-3'30,"0"8"15,0 9 15,0 10 14,1 2 1,-1 0-14,0-1-13,0 0-14,0-1-9,2 2-2,2 2-4,0 2-2,-1 3-4,2 1-4,-1 2-4,0 2-3,0 2-5,0-1-2,0 0-4,0 0-2,0-1-3,0-2-2,0-2-2,1-2-2,-2-2-1,2-3 0,-1-3 0,0-3 0,0-6-5,2-8-11,0-10-11,2-8-11,0-4-2,0 1 7,0 1 9,0 0 7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1:20:19"/>
    </inkml:context>
    <inkml:brush xml:id="br0">
      <inkml:brushProperty name="width" value="0.0391" units="cm"/>
      <inkml:brushProperty name="height" value="0.0391" units="cm"/>
      <inkml:brushProperty name="color" value="#00BFF3"/>
    </inkml:brush>
  </inkml:definitions>
  <inkml:trace contextRef="#ctx0" brushRef="#br0">67749 27443 562,'-7'-8'6,"0"2"10,2 1 11,1 1 10,-1 1 4,0 3-6,-1 4-5,-1 2-5,-1 3-3,-2 2-2,0 2-1,-1 1-1,0 3-2,0 1 0,2 3 0,1 2-2,0-1 0,2-3 0,0-3 0,2-3 0,1-1-3,2 0-3,2-1-4,2 1-4,2-1-2,4-4-1,2 0-2,3-2 0,2-1-1,0 0 0,-1 0 0,1 0 1,-2 0-1,0 0 1,0 0 0,-2 0 1,-2 2 2,-2 5 2,-4 5 3,-2 5 2,-4 2 1,-2-3-2,-4-1-3,-2-2-2,-2-2-1,-2-1-1,0-1 0,0 0-1,-2-3-1,-1-1 2,-2-2 0,0-2 2,0-2-9,-1-1-15,0 0-16,2-1-15,0-2-7,2-1 5,4 0 3,3-1 3</inkml:trace>
</inkml:ink>
</file>

<file path=ppt/ink/ink51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2:42:46"/>
    </inkml:context>
    <inkml:brush xml:id="br0">
      <inkml:brushProperty name="width" value="0.04906" units="cm"/>
      <inkml:brushProperty name="height" value="0.04906" units="cm"/>
    </inkml:brush>
  </inkml:definitions>
  <inkml:trace contextRef="#ctx0" brushRef="#br0">16341 4068 448,'3'-29'19,"5"7"11,7 5 11,6 7 10,4 2 2,2 2-8,4 0-7,2 2-8,2 1-5,-1 2-2,-1 2-4,-1 2-3,-2 2-3,-3 2-4,-4 1-2,-2 3-4,-3 2-2,-1 0-1,-2 1-2,-3 1-2,-2 2 0,-4 3-1,-4 3-1,-4 3 0,-5 3-1,-7 3 1,-7 3 0,-7 3 1,-3-1 0,0-2-1,-1-3 0,1-3 0,1-3 0,3-1 0,3-3 1,3-1 1,2-3 0,1-4 1,1-2 1,1-2 1,4-6 1,10-5 2,8-6 1,9-5 2,8-3 2,5 1 1,6 1 3,7 1 2,0 1-1,-2 2 0,-3 2-2,-4 3-1,-2 1-1,-3 4 0,-3 2-1,-3 4-1,-4 1 0,-3 1-1,-4 2 1,-4 0-1,-3 1 1,-2 2 1,-2 3 0,-2 1 1,-3 3 0,-2 1 0,-3 3-1,-3 1 0,-4 2 0,-4 1-1,-3 1-1,-4 1 0,-2-1-1,0-1-1,-1-3-1,1-1-1,0-2-2,1-2 0,1 0-1,1 0-1,2-2-1,1-1 0,3-1-1,2-1 1,1-2-1,1-2 1,1-4 0,1-3 0,0-2-8,2-4-15,1-2-17,1-3-17,2-3-7,4 0 0,4-2 0,4 0 0</inkml:trace>
</inkml:ink>
</file>

<file path=ppt/ink/ink51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2:42:47"/>
    </inkml:context>
    <inkml:brush xml:id="br0">
      <inkml:brushProperty name="width" value="0.03586" units="cm"/>
      <inkml:brushProperty name="height" value="0.03586" units="cm"/>
    </inkml:brush>
  </inkml:definitions>
  <inkml:trace contextRef="#ctx0" brushRef="#br0">19650 6100 613,'21'15'153,"-4"-1"-39,-3-1-39,-4-1-37,-2-1-31,-1-1-23,1-1-22,0 0-23</inkml:trace>
</inkml:ink>
</file>

<file path=ppt/ink/ink51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2:42:47"/>
    </inkml:context>
    <inkml:brush xml:id="br0">
      <inkml:brushProperty name="width" value="0.02968" units="cm"/>
      <inkml:brushProperty name="height" value="0.02968" units="cm"/>
    </inkml:brush>
  </inkml:definitions>
  <inkml:trace contextRef="#ctx0" brushRef="#br0">19589 7000 741,'-5'8'129,"6"0"-43,6-1-43,6 0-43,0 0-28,0 0-15,-2-2-14,-2 0-15</inkml:trace>
</inkml:ink>
</file>

<file path=ppt/ink/ink51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2:42:54"/>
    </inkml:context>
    <inkml:brush xml:id="br0">
      <inkml:brushProperty name="width" value="0.04886" units="cm"/>
      <inkml:brushProperty name="height" value="0.04886" units="cm"/>
    </inkml:brush>
  </inkml:definitions>
  <inkml:trace contextRef="#ctx0" brushRef="#br0">36709 8946 450,'0'-14'7,"0"2"1,0 1 1,0 2 1,0 1 1,-2-2 5,0 0 4,-2-1 4,0 0 0,1 1-4,-1 0-5,0 2-3,0 0-3,0 0-1,0 1-2,0-1-2,-1 0 0,0 0 0,-1 0 0,-1 0 0,-2 1 1,0 1-1,-2 0-1,0 2 0,-1 0 0,1 0-1,-1 0 0,0 0-1,0 2 0,-1 4 1,-2 4 1,0 4 0,0 2 0,-1 1 0,0 1 0,1 2 1,-1 0-1,2 3 2,2 1 0,0 3 0,-1 1 1,0 1 1,-1 0-1,-1 2 1,-1 1 0,2 2 0,1 3 1,1 1 1,1 0-1,0-1 0,2-3-1,1-1-2,0-2 1,2 0-2,0 1 0,2-1 0,1-1-1,2-2-1,2-1 0,2-3-1,1-1-1,2-3 2,0-1 0,2-2 0,0-2 0,1-3-3,2-1-2,0-2-2,1-2-1,1 0 1,1-2-1,2 0 1,0-4-1,3-6-4,2-6-2,0-5-3,3-4 0,1-1 1,1-1 1,1-1 2,0 1 0,-3 4-4,-1 2-2,-3 3-2,-2 2 0,-4 2 7,-5 3 6,-3 1 6,-2 4 8,0 6 10,0 6 10,0 6 9,-1 3 3,0 1-7,-2 1-5,0 1-6,-1-1-4,0 0-3,0-1-3,0 0-2,0-2-2,0-1-1,0-1-1,0 0-2,2-5-7,6-7-12,4-6-14,5-7-13,2-6-4,-1-2 6,-1-3 6,0-2 5,-3-1 5,0 1 3,-1 3 3,0 2 4,-2 1 4,-1 2 5,-1 2 7,0 3 4,-2 3 9,-1 8 13,0 6 12,-2 8 13,0 3 1,-2 3-9,0 1-7,-2 3-10,0 1-5,0-2-3,0 2-3,0-1-2,0-1-4,0-1-3,0-3-2,0-1-4,1-2-5,0-1-4,2 0-5,0-2-5,2-2-10,2-2-18,1-4-17,3-2-16,0-4-4,0 0 11,-2-3 9,0-2 10</inkml:trace>
</inkml:ink>
</file>

<file path=ppt/ink/ink51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2:42:55"/>
    </inkml:context>
    <inkml:brush xml:id="br0">
      <inkml:brushProperty name="width" value="0.04401" units="cm"/>
      <inkml:brushProperty name="height" value="0.04401" units="cm"/>
    </inkml:brush>
  </inkml:definitions>
  <inkml:trace contextRef="#ctx0" brushRef="#br0">39607 8695 499,'-8'-21'-2,"2"3"9,1 5 10,0 3 9,0 4 8,-2 4 2,-2 4 3,-1 4 3,-3 4 0,0 5-6,-1 5-6,-1 5-4,-1 3-5,1 1-1,-1 1-3,0 1-2,1 0-2,3 0 0,2 1-1,1-1-1,2-1-1,0-3-1,2-3-1,1-3-1,1-2-1,3-2-2,4 0-3,2-1-1,3-1-2,2 0-3,1-2-3,3-1-2,0-1-2,1-2 1,0-2 1,-1-2 0,0-1 0,-1 1 0,0 2 0,-2 0 0,-1 1 1,-2 2 2,-3 0 2,-1 1 1,-2 2 3,-4 0 2,-2 1 3,-3 1 2,-4 1 1,-4 1-3,-4 1-2,-3 2-3,-3-1-2,1 1-4,-1-1-2,2 1-4,-2-3-3,-1-3-4,-1-4-3,-1-4-4,1-3-1,5-2 2,3-2 0,5-2 2,2-2 3,4 0 3,2-1 5,4-2 3,1 0-2,0-1-9,0-2-8,0 0-9</inkml:trace>
</inkml:ink>
</file>

<file path=ppt/ink/ink51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2:42:55"/>
    </inkml:context>
    <inkml:brush xml:id="br0">
      <inkml:brushProperty name="width" value="0.04699" units="cm"/>
      <inkml:brushProperty name="height" value="0.04699" units="cm"/>
    </inkml:brush>
  </inkml:definitions>
  <inkml:trace contextRef="#ctx0" brushRef="#br0">40873 9107 468,'-15'-4'65,"2"8"-4,2 7-6,2 9-5,2 2-6,-1 0-7,0-1-6,0-1-6,1 1-5,0 1-2,2 3-1,1 2-3,-1 1 0,-2 0-1,-2 2-1,-2 1-1,0 1 0,2 1-1,3 0-2,1 2 0,1-2-2,2-4-5,0-3-2,2-5-5,4-6-5,8-8-6,7-10-7,9-8-6,3-8-3,0-7 1,1-7 2,-2-6 1,0-5 2,-3 0 3,-3-1 2,-3-2 3,-3 0 2,-3 2 2,-2 0 3,-4 2 1,-2 1 4,-2 4 3,-3 2 4,0 4 4,-3 3 4,-1 5 2,0 5 3,-1 5 3,-2 3 1,-2 4-1,-2 2-3,-2 4-1,-1 2-3,-1 2-4,-1 2-5,-1 2-3,-1 3-5,0 5-6,1 5-7,-1 5-7,1 2-4,3-1-3,2-1-4,1-1-2</inkml:trace>
</inkml:ink>
</file>

<file path=ppt/ink/ink51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2:42:55"/>
    </inkml:context>
    <inkml:brush xml:id="br0">
      <inkml:brushProperty name="width" value="0.04569" units="cm"/>
      <inkml:brushProperty name="height" value="0.04569" units="cm"/>
    </inkml:brush>
  </inkml:definitions>
  <inkml:trace contextRef="#ctx0" brushRef="#br0">41778 9900 481,'-8'16'139,"0"-1"-31,1 1-31,-1 0-31,-2 0-19,-2 3-4,-3 1-6,-3 3-5,-2 1-2,1-1-2,-1 1 0,1-1-1,1 0-1,1 0 1,2 1-1,3-1 1,1 0-2,2-1-2,2-1-2,2-1-2,3-2 0,4-3 0,4-2 3,4-4 0,4-2-2,7-2-6,5-3-6,6 0-6,2-4-3,-1 0 2,-3-3 1,-1-2 3,-4-1-2,-1 2-2,-5 1-3,-2 1-3,-3-1-5,-1 2-6,-2-1-8,-2 0-6,-2-1-1,-2 0 4,-3-1 5,0-2 5</inkml:trace>
</inkml:ink>
</file>

<file path=ppt/ink/ink51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2:42:56"/>
    </inkml:context>
    <inkml:brush xml:id="br0">
      <inkml:brushProperty name="width" value="0.04666" units="cm"/>
      <inkml:brushProperty name="height" value="0.04666" units="cm"/>
    </inkml:brush>
  </inkml:definitions>
  <inkml:trace contextRef="#ctx0" brushRef="#br0">42256 10393 471,'-15'-3'75,"2"10"-3,2 9 0,3 11-3,0 5-6,2 1-11,1 0-12,0 2-11,0 4-8,1 6-4,-2 8-6,-1 6-3,-1 2-13,0 0-16,0-1-19,0 0-17,1-7-10,-1-10-3,0-12-4,0-9-2</inkml:trace>
</inkml:ink>
</file>

<file path=ppt/ink/ink51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2:42:56"/>
    </inkml:context>
    <inkml:brush xml:id="br0">
      <inkml:brushProperty name="width" value="0.03639" units="cm"/>
      <inkml:brushProperty name="height" value="0.03639" units="cm"/>
    </inkml:brush>
  </inkml:definitions>
  <inkml:trace contextRef="#ctx0" brushRef="#br0">44000 10500 604,'8'15'130,"0"-1"-29,-1-1-27,1 0-29,-1-2-19,1 0-11,0 1-11,0 0-10,-2-1-16,1 1-24,-2 0-22,0 0-24</inkml:trace>
</inkml:ink>
</file>

<file path=ppt/ink/ink51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2:42:57"/>
    </inkml:context>
    <inkml:brush xml:id="br0">
      <inkml:brushProperty name="width" value="0.05142" units="cm"/>
      <inkml:brushProperty name="height" value="0.05142" units="cm"/>
    </inkml:brush>
  </inkml:definitions>
  <inkml:trace contextRef="#ctx0" brushRef="#br0">45512 9774 427,'-1'-11'98,"-2"10"-16,-2 10-15,-2 10-16,0 4-11,0 1-6,2-1-4,1 1-7,0-1-3,2 0-1,0 0-2,2 1 0,0-1-2,0 1-1,0-1-1,0 1-2,0-1-1,2-1-3,0-1-3,2-1-3,0-1-5,1-3-4,2-1-6,0-3-5,1-1-1,-2 1 1,-1 0 2,0 0 2,-2-1 1,-1 1 1,0 0 3,-1 0 1,-4-1 0,-6-1-2,-6 0 0,-5-2-3,-5-1 0,1-2-2,-2-3 1,0 0-2,-1-3-2,0-1-5,2 0-5,2-1-4,1-1-1,1 0 2,3 0 1,1 0 2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1:20:19"/>
    </inkml:context>
    <inkml:brush xml:id="br0">
      <inkml:brushProperty name="width" value="0.02879" units="cm"/>
      <inkml:brushProperty name="height" value="0.02879" units="cm"/>
      <inkml:brushProperty name="color" value="#00BFF3"/>
    </inkml:brush>
  </inkml:definitions>
  <inkml:trace contextRef="#ctx0" brushRef="#br0">69300 28650 764,'7'14'89,"-3"-2"-20,-2-1-20,0-2-21</inkml:trace>
</inkml:ink>
</file>

<file path=ppt/ink/ink52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2:42:57"/>
    </inkml:context>
    <inkml:brush xml:id="br0">
      <inkml:brushProperty name="width" value="0.03755" units="cm"/>
      <inkml:brushProperty name="height" value="0.03755" units="cm"/>
    </inkml:brush>
  </inkml:definitions>
  <inkml:trace contextRef="#ctx0" brushRef="#br0">46200 10130 585,'16'-13'141,"-1"4"-35,1 3-33,0 4-35,0 2-18,1 0-4,0 0-4,2 0-3,0 1-18,-3 2-30,-1 1-30,-2 3-29</inkml:trace>
</inkml:ink>
</file>

<file path=ppt/ink/ink52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2:42:57"/>
    </inkml:context>
    <inkml:brush xml:id="br0">
      <inkml:brushProperty name="width" value="0.05006" units="cm"/>
      <inkml:brushProperty name="height" value="0.05006" units="cm"/>
    </inkml:brush>
  </inkml:definitions>
  <inkml:trace contextRef="#ctx0" brushRef="#br0">47795 9649 439,'-15'-8'6,"2"2"12,3 0 11,2 2 12,1 4 10,2 8 9,2 8 7,2 7 8,1 4-4,0 1-15,0-1-14,0 1-16,0-1-12,0 1-10,0-1-8,0-1-10,0 2-6,0 1-2,0 1-3,0 1-2,-1-1-5,0-3-8,-2-4-6,0-1-7</inkml:trace>
</inkml:ink>
</file>

<file path=ppt/ink/ink52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2:42:57"/>
    </inkml:context>
    <inkml:brush xml:id="br0">
      <inkml:brushProperty name="width" value="0.0373" units="cm"/>
      <inkml:brushProperty name="height" value="0.0373" units="cm"/>
    </inkml:brush>
  </inkml:definitions>
  <inkml:trace contextRef="#ctx0" brushRef="#br0">47800 10246 589,'7'-8'8,"0"2"15,-2 1 15,0 1 16,-1 0 4,3 1-5,2-1-5,1 0-7,3 0-6,1 2-9,3 0-8,2 2-10,0 0-14,-2 0-23,0 0-23,0 0-22</inkml:trace>
</inkml:ink>
</file>

<file path=ppt/ink/ink52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2:42:58"/>
    </inkml:context>
    <inkml:brush xml:id="br0">
      <inkml:brushProperty name="width" value="0.05325" units="cm"/>
      <inkml:brushProperty name="height" value="0.05325" units="cm"/>
    </inkml:brush>
  </inkml:definitions>
  <inkml:trace contextRef="#ctx0" brushRef="#br0">48445 8909 413,'-14'-25'12,"4"11"26,4 12 25,4 12 25,3 7 4,0 3-17,2 3-19,0 3-16,0 2-12,0 3-4,-2 1-3,0 3-4,-1 1-3,0 2-5,0 1-2,0 3-5,0 2-3,0 0-7,0 2-6,0 0-6,-1 3-3,0 2 0,-2 4 0,0 2-1,-2 1-1,0-3-5,0-1-6,-2-3-3,0-3-3,2-6 2,2-5 2,2-7 2,1-5 1,0-3 1,0-4 2,0-5 2,-1-2 2,0-2 4,-2-2 4,0-2 3</inkml:trace>
</inkml:ink>
</file>

<file path=ppt/ink/ink52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2:42:58"/>
    </inkml:context>
    <inkml:brush xml:id="br0">
      <inkml:brushProperty name="width" value="0.05264" units="cm"/>
      <inkml:brushProperty name="height" value="0.05264" units="cm"/>
    </inkml:brush>
  </inkml:definitions>
  <inkml:trace contextRef="#ctx0" brushRef="#br0">48900 10272 417,'15'-22'35,"-1"6"0,-1 5 2,0 5 0,-2 2-1,1 0-5,0 0-4,0 0-5,-1 4-3,-3 10-5,-1 8-2,-2 9-4,-3 3-2,-4-1 0,-4-3-2,-3-1 0,-2-4-2,2 0-1,2-3-2,2-1-1,5-6-4,6-8-7,7-10-5,7-8-6,5-6-3,3-3 2,3-2 3,3-4 1,-1 0 2,-1 3 5,-5 3 3,-1 3 4,-6 3 7,-2 5 10,-5 3 9,-3 5 11,-3 4 7,-2 4 3,-2 4 5,-2 7 4,-2 2-2,0 1-8,-2 1-7,0 1-7,0 0-5,0-1-2,2 0-2,0-2-2,1 0-4,0-2-5,0 2-5,0 0-4,3-2-5,8-3-4,6-3-3,7-2-4,3-5-2,-1-6 1,-1-6 0,-1-5 0,-1-5 2,-1 0 2,-1 0 1,-1-2 4,-2 0 1,-3 1 5,-2 1 2,-4 1 4,-2 1 1,-2 1-2,-3 0-1,0 3-1,-4 0 2,0 1 5,-3 1 4,-2 1 5,-2 1 1,-2 4-2,-2 2-2,-1 4-1,-4 2-8,-5 4-13,-5 2-12,-5 4-12,0 0-4,3 1 2,5 0 4,3 0 3,3-1-1,1 0-4,1 1-6,1 0-4</inkml:trace>
</inkml:ink>
</file>

<file path=ppt/ink/ink52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2:43:00"/>
    </inkml:context>
    <inkml:brush xml:id="br0">
      <inkml:brushProperty name="width" value="0.04096" units="cm"/>
      <inkml:brushProperty name="height" value="0.04096" units="cm"/>
    </inkml:brush>
  </inkml:definitions>
  <inkml:trace contextRef="#ctx0" brushRef="#br0">53850 10440 537,'22'0'107,"-1"0"-23,-3 0-24,-1 0-23,0-1-13,2-1-3,1 0 0,3-1-3,1-1-2,3 0 0,1 0-2,3 0-1,1 0-2,2 0-2,2 0-3,3 1-3,-1-1-1,0 2-1,-1 0-2,-1 2-1,-2 0-1,-2 0 0,-2 0-1,-1 0-1,-2 0 1,1 0 1,-1 0 1,1 0 0,-2 0 1,-1 0 0,-3 0-1,-1 0 0,-1 0 0,1 0 1,1 0 0,1 0 2,1 0-1,-1 0 1,1 0 1,-1 0-1,2 0 0,1 0 1,2 0-1,3 0 0,1 0 0,0 0 0,2 0 1,1 0-1,1 0 0,1 0-1,0 0 0,2 0-1,0 0 0,0 0-1,1 0-1,-1 0-1,-1 0 1,0 0-1,-1 0 2,-2 0 0,0 0 0,0 0 0,0 0 0,1 0 0,-1 0-1,0 0 1,1 0 1,-1 0-1,1-1 1,0 0 0,2-2 0,1 0 0,-1 0-1,-2 0 0,-2 1-1,-1 2-1,-1 0 1,1-2-1,0-1 1,2 1 1,0-1 0,-1 0-1,-1 2 1,-1 1 0,-1-1-1,0-1 1,1 0 0,-1-1-1,0-1 1,1 0-1,-1 0 1,0 0 0,0 1-1,-1 0 0,-1 2-1,-1 0 0,0 1-1,1 0 1,1 0 1,1 0 0,-1 0 2,-2 0-1,-1 0 1,-3 0 1,-1 0 0,-1-2 0,-1 0 0,0-2 0,-2 1 1,1 1-2,-1 0 1,1 2-1,-1 0-1,-1 0-3,-1 0-2,-1 0-2,0 0-5,-2 0-3,-1 0-6,-1 0-4,-1-2-6,-2 0-6,-2-3-7,-2-2-7</inkml:trace>
</inkml:ink>
</file>

<file path=ppt/ink/ink52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2:43:00"/>
    </inkml:context>
    <inkml:brush xml:id="br0">
      <inkml:brushProperty name="width" value="0.04261" units="cm"/>
      <inkml:brushProperty name="height" value="0.04261" units="cm"/>
    </inkml:brush>
  </inkml:definitions>
  <inkml:trace contextRef="#ctx0" brushRef="#br0">64961 9500 516,'23'8'66,"-3"2"-14,-1 0-16,-2 1-16,-1 1-3,3 2 5,1 0 7,3 1 6,1 0 0,-1-1-4,0-1-6,0 0-4,1-1-3,1-2-3,1 2-1,1 0-3,-1 0-1,-1 0-2,-3-1-1,-1 1-1,-3-1-2,-3-1-2,-2 0-3,-4-2-1,-2 1-1,-2 2-1,-3 2-2,0 1 0,-5 1-1,-4-2 1,-6-3 0,-4-1 1,-6 1-3,-8 4-7,-9 3-6,-7 5-7,-6 3-1,-6 2 3,-3 4 4,-6 3 3,4-2-6,13-6-13,12-5-13,13-6-14</inkml:trace>
</inkml:ink>
</file>

<file path=ppt/ink/ink52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2:43:02"/>
    </inkml:context>
    <inkml:brush xml:id="br0">
      <inkml:brushProperty name="width" value="0.04902" units="cm"/>
      <inkml:brushProperty name="height" value="0.04902" units="cm"/>
    </inkml:brush>
  </inkml:definitions>
  <inkml:trace contextRef="#ctx0" brushRef="#br0">71039 8338 448,'0'-36'7,"0"7"0,0 7-1,0 7-1,-1 3 2,0 1 0,-2-1 2,0 0 1,-2 1 1,0 2 0,-1 3 0,-1 1 0,-3 1 0,0 2 0,-3 0 1,-1 2 1,-4 1 0,-2 2 0,-3 2 1,-3 2-1,-2 2 1,-3 3 1,-1 3-1,-1 4 2,-3 2-1,1 2 0,0 4 0,0 3-1,0 3 0,3 2 0,2 4 0,1 2 0,3 2-1,3 0 0,3 0-1,3 1-1,3-2 0,2-2-2,4-2-1,3-2-1,1-1-1,2-2 1,0 0-1,2-1 0,2-3 1,4-2-1,4-3 1,3-2-1,3-6-3,0-3-7,-1-6-7,1-4-8,1-6-3,3-6-2,3-6-2,3-5 0,3-5-2,1-3 1,2-3 0,3-3 0,-3 1 1,-4 3 4,-5 6 2,-4 2 3,-5 4 4,-4 3 5,-2 3 3,-2 3 5,-5 3 7,-4 4 9,-5 4 11,-5 4 9,-1 3 4,1 3-4,2 3-3,2 3-4,2 1-3,2-1-3,3-1-2,1-1-3,1-1-2,0-1-5,0-1-3,0 0-3,1-2-2,3-1 1,4 0 2,2-2 1,4-3-8,5-4-20,4-6-17,6-4-20,1-4-4,-1-3 10,-3-3 8,-1-3 9,-3-2 7,-3 3 5,-3 0 5,-2 1 5,-4 1 4,-1 1 5,-2 1 5,-2 1 4,-1 4 11,0 8 15,0 8 16,0 8 16,-1 5 2,-1 3-11,0 3-12,-1 3-12,-1 1-7,0-2-5,0 0-5,0-1-3,0-2-5,1-1-4,2-3-6,0-1-3,4-6-14,6-8-23,5-9-23,7-10-22,0-2-4,-5 1 14,-5 2 14,-4 3 15</inkml:trace>
</inkml:ink>
</file>

<file path=ppt/ink/ink52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2:43:02"/>
    </inkml:context>
    <inkml:brush xml:id="br0">
      <inkml:brushProperty name="width" value="0.05033" units="cm"/>
      <inkml:brushProperty name="height" value="0.05033" units="cm"/>
    </inkml:brush>
  </inkml:definitions>
  <inkml:trace contextRef="#ctx0" brushRef="#br0">73299 8591 437,'14'-49'26,"-4"12"0,-5 11 0,-2 13 0,-5 6 1,0 2 3,-3 2 3,-2 2 4,-2 4 0,-2 7-3,-2 8-3,-1 6-3,-2 4-2,-2 1-3,0 0-2,0 2-2,-1 1-2,2-2-1,2 2-1,3-1-1,1-1-1,2-1-2,2-3-2,3-1-1,0-2-2,2-2-3,1 0-3,1 0-1,1-2-4,5-1-2,3-1-2,5-1-4,1-1-1,-1 0 1,-1-2-1,0-1 1,-3 1-1,-3 3-1,-2 4-1,-4 1-1,-3 2 0,-6-1 4,-4-1 3,-5-1 3,-4-1 0,-3-1-2,-2-1-2,-4 0-3,-1-3-3,2-1-3,0-2-6,1-2-3,3-3-4,5-3-2,4-2-2,6-4-2,4-2 0,2-1 6,4-3 4,3-2 4</inkml:trace>
</inkml:ink>
</file>

<file path=ppt/ink/ink52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2:43:02"/>
    </inkml:context>
    <inkml:brush xml:id="br0">
      <inkml:brushProperty name="width" value="0.05017" units="cm"/>
      <inkml:brushProperty name="height" value="0.05017" units="cm"/>
    </inkml:brush>
  </inkml:definitions>
  <inkml:trace contextRef="#ctx0" brushRef="#br0">74541 8934 438,'-1'-26'57,"-2"14"-1,-2 10-1,-2 11-2,0 8-4,-1 5-6,0 3-5,0 5-6,0 1-5,-2 1-3,0-1-3,-1 0-3,0 1-2,0 1-2,2 1-2,1 0-1,1 0-1,2-2-1,2-2-1,2-1-1,4-5-6,7-7-10,8-7-12,6-6-11,5-10-4,2-10 0,4-11 1,3-11 2,-2-5 2,-2-2 3,-5 1 4,-4-3 4,-3 1 1,-4 0 1,-5 2-2,-3 0 1,-3 2 1,-2 3 1,-3 5 2,0 1 2,-4 4 7,-2 5 12,-4 5 14,-2 5 11,-2 3 5,-2 2-3,0 2-4,-1 3-4,-2 3-6,-1 7-10,-3 7-10,-1 8-9,-1 3-8,2 1-5,0 1-5,1 1-4,3-2-3,4-2-2,6-3 0,5-3 0,2-3 1,0-1 5,0-2 5,0-2 6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1:20:20"/>
    </inkml:context>
    <inkml:brush xml:id="br0">
      <inkml:brushProperty name="width" value="0.04109" units="cm"/>
      <inkml:brushProperty name="height" value="0.04109" units="cm"/>
      <inkml:brushProperty name="color" value="#00BFF3"/>
    </inkml:brush>
  </inkml:definitions>
  <inkml:trace contextRef="#ctx0" brushRef="#br0">71152 26050 535,'-32'59'152,"1"-7"-33,0-6-34,0-7-33,-1-2-22,-1 4-12,-1 4-9,0 3-12,-1 1-8,3-2-6,1-4-6,4-2-6,2-5-5,5-6-3,5-5-4,5-6-3,2-5-3,2-1-2,0-2-1,2-2-2</inkml:trace>
</inkml:ink>
</file>

<file path=ppt/ink/ink53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2:43:03"/>
    </inkml:context>
    <inkml:brush xml:id="br0">
      <inkml:brushProperty name="width" value="0.04701" units="cm"/>
      <inkml:brushProperty name="height" value="0.04701" units="cm"/>
    </inkml:brush>
  </inkml:definitions>
  <inkml:trace contextRef="#ctx0" brushRef="#br0">75564 9750 467,'-8'9'101,"-2"1"-18,0 3-18,-1 2-18,-2 2-10,0 1-5,-1 3-3,-1 1-5,-2 2-3,0 1-4,-1 1-3,0 0-3,0 0-2,2-1-1,4-3 0,3-1-1,2-2 0,0-1-2,2-1-1,1 0-2,2-3-1,5-1-1,6-2 0,4-2 0,5-3-2,3-3-2,5-2-2,2-4-2,3-2-3,-1-1-5,-1-3-5,-1-2-3,-2 0-4,-4 2-1,-2 3-2,-2 1-1,-4 1-6,-1 0-6,-2 0-9,-2 0-6,-3-1 0,-3 0 11,-2-1 10,-4-1 11,-1-1 7,1 0 4,-1 0 5,0 0 4</inkml:trace>
</inkml:ink>
</file>

<file path=ppt/ink/ink53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2:43:03"/>
    </inkml:context>
    <inkml:brush xml:id="br0">
      <inkml:brushProperty name="width" value="0.05032" units="cm"/>
      <inkml:brushProperty name="height" value="0.05032" units="cm"/>
    </inkml:brush>
  </inkml:definitions>
  <inkml:trace contextRef="#ctx0" brushRef="#br0">75544 10295 437,'-22'-7'4,"5"2"9,3 2 9,4 2 8,2 1 3,0-2-3,1 0-2,-1-1-2,0 1 2,2 5 9,1 6 9,0 4 8,1 4 0,0 3-9,0 3-10,1 3-10,-2 4-6,-1 7-4,0 5-4,-1 6-4,-1 4-6,-1 5-11,-1 4-8,-1 3-10,-2 1-9,-2-3-9,-1-3-9,-3-2-9,1-7 0,3-6 7,2-9 8,4-8 7,2-5 5,-1-3 4,0-3 3,0-2 4</inkml:trace>
</inkml:ink>
</file>

<file path=ppt/ink/ink53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2:43:05"/>
    </inkml:context>
    <inkml:brush xml:id="br0">
      <inkml:brushProperty name="width" value="0.03625" units="cm"/>
      <inkml:brushProperty name="height" value="0.03625" units="cm"/>
    </inkml:brush>
  </inkml:definitions>
  <inkml:trace contextRef="#ctx0" brushRef="#br0">77900 9866 606,'-16'-7'6,"2"2"8,1 2 10,1 2 8,-1 3 4,0 4-3,-1 4-2,-1 3-3,1 3-2,1 0-1,3-1-3,1 1-2,1 1-2,-2 3-1,0 2-1,-1 4-2,0 2-2,0 1-3,2 1-2,1 1-3,1 0-5,2-2-4,2 0-6,2-2-5,2-1-6,4-3-7,2-3-7,4-2-7,1-4-2,3-3 2,1-3 4,3-2 2,0-3 2,-3-2 2,-2-2 2,-1-2 2</inkml:trace>
</inkml:ink>
</file>

<file path=ppt/ink/ink53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2:43:05"/>
    </inkml:context>
    <inkml:brush xml:id="br0">
      <inkml:brushProperty name="width" value="0.03867" units="cm"/>
      <inkml:brushProperty name="height" value="0.03867" units="cm"/>
    </inkml:brush>
  </inkml:definitions>
  <inkml:trace contextRef="#ctx0" brushRef="#br0">79145 10047 568,'-14'-14'12,"1"2"4,3 4 6,1 3 4,1 1 0,-1 2-6,-2 0-8,0 2-6,-2 1-2,-3 4 1,-3 2 1,-3 4 2,-3 1 1,0 1 0,-1 1 1,0 1 0,-1 1 1,4 2 3,0 0 3,3 0 2,1 1 1,4-1 1,3-1-1,3-1 1,4-1-5,8-2-10,6-3-10,7-1-9,5-4-5,3-6 1,3-6 1,2-5 0,2-4-2,-1 0-8,-1 1-5,-1-1-7,-3 1 0,-3 1 6,-5 0 7,-3 3 6,-5 0 12,-6 2 20,-6 3 19,-6 1 19,-2 3 6,1 6-8,0 4-8,2 5-8,0 2-6,2-2-4,1 1-4,0-2-5,2 0-3,1 0-4,0-1-2,2 1-4,2 0-8,5 0-15,6-1-15,4 1-15,3-3-6,1-4 3,1-6 2,0-4 3,0-3 4,-3 0 6,-3 1 7,-2-1 5,-3 0 6,1 0 4,0 0 4,0 0 4</inkml:trace>
</inkml:ink>
</file>

<file path=ppt/ink/ink53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2:43:06"/>
    </inkml:context>
    <inkml:brush xml:id="br0">
      <inkml:brushProperty name="width" value="0.04753" units="cm"/>
      <inkml:brushProperty name="height" value="0.04753" units="cm"/>
    </inkml:brush>
  </inkml:definitions>
  <inkml:trace contextRef="#ctx0" brushRef="#br0">80415 10006 462,'8'-22'3,"-2"5"5,-1 3 6,0 4 5,-3 3 4,-4 0 4,-4 2 4,-4 1 3,-2 1-1,-2 3-5,0 4-6,-1 2-5,-1 3-3,-1 2 0,-1 2 0,0 1 0,-1 2-1,3 0-1,1-1 0,2 1-1,2 0-1,1 1-1,0 2 0,2 0-1,1-2 0,0 2-3,2-2-1,1-1-2,3-2-3,7-2-4,7-4-6,8-3-4,2-4-5,1-6-3,-1-5-3,0-7-4,-1-2-1,-3 1 2,-3 1 0,-3 1 1,-2 1 4,-2 1 4,-3 1 5,-1 1 5,-1 0 8,0 2 9,0 1 11,0 0 9,-2 4 7,-2 6 3,-3 6 5,-4 6 2,-1 4-1,-2 1-6,0 3-7,-1 1-7,0 1-5,1 2-1,0 1-3,2 1-1,0 2-3,0 1-2,1 2-1,-1 3-2,1 0-2,1 0-1,1 1-3,0-1-1,1-2-4,0 0-4,0-3-5,1-2-4,1-3-9,7-5-12,6-4-12,6-6-12,0-5-1,0-4 11,-2-6 10,-2-4 10,-2-3 5,1 1 0,0-1-2,-1 0 0</inkml:trace>
</inkml:ink>
</file>

<file path=ppt/ink/ink53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2:43:06"/>
    </inkml:context>
    <inkml:brush xml:id="br0">
      <inkml:brushProperty name="width" value="0.03833" units="cm"/>
      <inkml:brushProperty name="height" value="0.03833" units="cm"/>
    </inkml:brush>
  </inkml:definitions>
  <inkml:trace contextRef="#ctx0" brushRef="#br0">81664 9600 573,'15'1'66,"-1"4"-11,-1 2-10,-1 3-10,0 3-6,2 2-1,0 1-2,1 3-2,1 0-1,0-1-4,-1-1-3,0 0-2,-1-1-3,-1 3-2,-2 1-1,-2 3-2,-2 0-2,-2 1 0,-3-1-2,0 1 0,-6 0-3,-8 4-6,-8 3-5,-7 2-7,-3 2-1,-2-1 3,1-1 1,-1-1 3,4-4-8,4-4-19,5-5-19,5-4-19</inkml:trace>
</inkml:ink>
</file>

<file path=ppt/ink/ink53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2:43:06"/>
    </inkml:context>
    <inkml:brush xml:id="br0">
      <inkml:brushProperty name="width" value="0.03851" units="cm"/>
      <inkml:brushProperty name="height" value="0.03851" units="cm"/>
    </inkml:brush>
  </inkml:definitions>
  <inkml:trace contextRef="#ctx0" brushRef="#br0">83900 9665 571,'17'-6'123,"3"1"-27,3 2-27,3 2-27,4 1-16,5 0-3,4 0-4,6 0-3,4 0-5,2 0-7,3 0-8,3 0-6,-2 0-7,-8 0-6,-8 0-6,-8 0-8,-6 0-3,-5 2-4,-4 0-3,-6 2-3,-5 0 1,-4-1 5,-6 1 4,-4 0 5</inkml:trace>
</inkml:ink>
</file>

<file path=ppt/ink/ink53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2:43:06"/>
    </inkml:context>
    <inkml:brush xml:id="br0">
      <inkml:brushProperty name="width" value="0.04275" units="cm"/>
      <inkml:brushProperty name="height" value="0.04275" units="cm"/>
    </inkml:brush>
  </inkml:definitions>
  <inkml:trace contextRef="#ctx0" brushRef="#br0">84584 8518 514,'-8'-8'2,"0"-2"4,0 0 4,0-1 5,1 0 3,0 0 5,2 2 4,1 1 4,1 3 4,1 8 2,0 6 2,2 7 2,0 6-1,0 5-6,0 5-7,0 5-5,-1 2-4,0 2-2,-2 0 0,0 1-2,-3 2-4,-2 0-5,-3 2-8,-3 1-5,-2 0-9,0 3-13,1 2-12,-1 1-12,2-2-5,3-8 0,3-8 2,3-7 1,0-7 4,0-3 9,-2-4 8,0-4 8</inkml:trace>
</inkml:ink>
</file>

<file path=ppt/ink/ink53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2:43:07"/>
    </inkml:context>
    <inkml:brush xml:id="br0">
      <inkml:brushProperty name="width" value="0.04901" units="cm"/>
      <inkml:brushProperty name="height" value="0.04901" units="cm"/>
    </inkml:brush>
  </inkml:definitions>
  <inkml:trace contextRef="#ctx0" brushRef="#br0">87576 8600 448,'-29'59'147,"5"-6"-33,5-8-32,4-6-32,5-4-18,2 0-4,4 0-4,3 1-5,1-2-3,0-2-3,0-2-3,0-2-3,1-1-2,2 1-2,2-1-1,2 1-3,0-2-2,1-1-2,0-3-3,0-1-3,0-3-1,0-1 1,-1-2-1,1-2 1,-1-2 1,-4 1 1,-3 0 2,-2 0 2,-3-2 1,-4-1 0,-2-2 1,-3-2 0,-4-2-2,-6-1-5,-3 0-6,-5-1-5,-5-3-5,-5-2-2,-3-4-4,-4-2-3,0-3-2,2-1-2,4-3-2,3-1-1,4-2 2,9 0 6,7 1 6,9-1 5,4 1 5,2 3 2,2 1 3,2 3 3</inkml:trace>
</inkml:ink>
</file>

<file path=ppt/ink/ink53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2:43:07"/>
    </inkml:context>
    <inkml:brush xml:id="br0">
      <inkml:brushProperty name="width" value="0.03855" units="cm"/>
      <inkml:brushProperty name="height" value="0.03855" units="cm"/>
    </inkml:brush>
  </inkml:definitions>
  <inkml:trace contextRef="#ctx0" brushRef="#br0">88500 9296 570,'8'-8'2,"0"2"4,0 2 5,-1-1 3,2 1 5,0 1 4,1-1 5,2 0 5,2 0 2,5 2 2,4 0 0,6 2 0,2 0-1,1 2-3,-1 0-4,0 2-3,0 0-8,-3 2-13,-3 0-11,0 0-12,-2 1-11,-3 0-10,-1-2-11,-2 0-9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1:20:20"/>
    </inkml:context>
    <inkml:brush xml:id="br0">
      <inkml:brushProperty name="width" value="0.04657" units="cm"/>
      <inkml:brushProperty name="height" value="0.04657" units="cm"/>
      <inkml:brushProperty name="color" value="#00BFF3"/>
    </inkml:brush>
  </inkml:definitions>
  <inkml:trace contextRef="#ctx0" brushRef="#br0">72000 26245 472,'2'-13'12,"6"4"26,4 6 24,5 5 26,3 3 4,1 3-18,1 3-16,1 4-17,1 0-13,1 1-8,1-1-9,0 0-8,1 2-5,-3 2-3,-1 1-2,-3 3-4,-1 0-5,-2-1-10,-3-1-11,-1-2-9,-3-1-5,-2-1-1,-4-2-2,-2-2-1</inkml:trace>
</inkml:ink>
</file>

<file path=ppt/ink/ink54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2:43:08"/>
    </inkml:context>
    <inkml:brush xml:id="br0">
      <inkml:brushProperty name="width" value="0.04867" units="cm"/>
      <inkml:brushProperty name="height" value="0.04867" units="cm"/>
    </inkml:brush>
  </inkml:definitions>
  <inkml:trace contextRef="#ctx0" brushRef="#br0">90474 8722 452,'-14'-19'10,"4"7"22,4 8 20,5 8 22,1 7 4,0 5-12,0 7-11,0 5-12,0 4-8,-2 1-5,0 0-5,-2 2-4,0-1-6,1 0-6,-2-1-6,2-1-7,-2 0-8,-2 0-12,-2 2-12,-2 0-12,1 0-4,0-3 0,0-3 1,2-3 0</inkml:trace>
</inkml:ink>
</file>

<file path=ppt/ink/ink54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2:43:08"/>
    </inkml:context>
    <inkml:brush xml:id="br0">
      <inkml:brushProperty name="width" value="0.03413" units="cm"/>
      <inkml:brushProperty name="height" value="0.03413" units="cm"/>
    </inkml:brush>
  </inkml:definitions>
  <inkml:trace contextRef="#ctx0" brushRef="#br0">90750 9627 644,'15'-15'38,"-1"3"-1,-1 1-1,0 2-2,0 2 0,2 2 0,4-1-1,4 2-1,-1 0-3,0 2-6,0 0-7,-3 2-6,-1 0-15,-3 2-20,-3 0-22,-2 2-21,-5 0-6,-2 0 9,-6 0 10,-2-1 8</inkml:trace>
</inkml:ink>
</file>

<file path=ppt/ink/ink54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2:43:08"/>
    </inkml:context>
    <inkml:brush xml:id="br0">
      <inkml:brushProperty name="width" value="0.0619" units="cm"/>
      <inkml:brushProperty name="height" value="0.0619" units="cm"/>
    </inkml:brush>
  </inkml:definitions>
  <inkml:trace contextRef="#ctx0" brushRef="#br0">91337 8151 355,'-7'-36'23,"2"7"1,2 7 0,2 7 1,1 6 3,0 6 8,0 6 7,0 6 8,0 5 1,0 5-4,0 5-5,0 5-3,-1 4-4,-2 5-3,-2 3-3,-2 4-3,-1 2-4,1-1-3,0 1-4,-1 0-5,0-1-3,0 0-5,0-2-3,0 0-5,1 0-5,1 2-6,0 2-6,2 2-6,0 0-4,0 0-1,0-2-2,0-1-1,0-2 1,0-4 1,1-4 3,-1-3 1,0-5 2,0-2-2,0-3 0,1-2-1,-2-6-1,0-3-3,-2-6-2,0-4-2</inkml:trace>
</inkml:ink>
</file>

<file path=ppt/ink/ink54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2:43:09"/>
    </inkml:context>
    <inkml:brush xml:id="br0">
      <inkml:brushProperty name="width" value="0.05973" units="cm"/>
      <inkml:brushProperty name="height" value="0.05973" units="cm"/>
    </inkml:brush>
  </inkml:definitions>
  <inkml:trace contextRef="#ctx0" brushRef="#br0">91400 9831 368,'30'-38'3,"-1"5"5,-3 4 6,-1 3 6,-1 5 4,1 0 0,1 3 3,1 1 0,0 3 0,1 2-2,-1 4-4,0 3-1,-4 5-2,-9 10 0,-8 8 0,-9 9-1,-7 3-1,0 0-2,-3-2-3,-1 0-3,-1-2-2,2-5-4,2-3-1,3-4-4,3-5-2,5-3-2,7-4-2,6-4-2,6-4-3,5-6-1,7-4-2,5-5-3,3-2 0,-2-1 0,0 1 1,-1-1 1,-3 3 1,-3 2 2,-6 3 2,-2 3 2,-3 1 3,1 0 6,-1 0 4,1 1 6,-2 0 4,-3 2 6,-3 2 6,-2 2 4,-3 3 6,-1 4 4,0 4 6,-2 4 4,-1 3-2,-2 1-8,-2 3-8,-2 2-8,-1 2-5,-2 3 0,0 2-1,-1 4 0,0 0-1,2-2-3,2-1-2,2-3-2,4-2-5,8-3-4,6-3-7,7-2-4,4-6-6,3-8-4,1-8-5,2-8-4,1-4-2,-1-1 3,-1-1 3,-1-1 1,-3 0 4,-3 1 6,-5 1 5,-3 1 5,-4-1 3,-1 1 1,-2-1 1,-2-2 0,-4 0 3,-2 2 3,-6 3 4,-2 1 3,-5 3 0,-4 1-2,-4 2-3,-3 2-3,-6 1-3,-9 1-5,-7-1-6,-8 0-4,-6 2-6,-3 6-7,-5 4-7,-3 6-6,3 0 0,14-1 6,13-2 8,12-2 6,6 0 1,1 0-5,-1 1-5,1 2-5</inkml:trace>
</inkml:ink>
</file>

<file path=ppt/ink/ink54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2:43:13"/>
    </inkml:context>
    <inkml:brush xml:id="br0">
      <inkml:brushProperty name="width" value="0.04988" units="cm"/>
      <inkml:brushProperty name="height" value="0.04988" units="cm"/>
    </inkml:brush>
  </inkml:definitions>
  <inkml:trace contextRef="#ctx0" brushRef="#br0">42155 16666 441,'-13'-12'40,"6"8"3,6 8 2,6 8 1,3 3-2,0-1-6,0-1-7,-1-1-7,2 1-5,2 0-1,2 1-3,1 1-3,2 1 0,0 0-1,-1-1 1,1 1-1,0 1-1,1 1-3,2 3-3,0 1-4,1 1 0,1-1-1,1-1 1,1-1 1,0 0-1,-1 1 1,-1 1 0,-1 2-1,0-2 2,1 0 1,0-1 0,2 0 2,0-1 1,-1 1 1,-1 1 0,0 1 2,-2 0-1,1 1-2,-1-1 0,1 1-3,0 0 0,-1 1-1,1 1 0,0 1-1,-2 0-1,-1 1 1,-3-1-1,-1 0 0,-1 1 0,0-1 0,-1 0 0,1 1 0,-1-2 1,0-2 0,-2-2 0,0-1 1,-1-2 1,1-1-1,1-1 1,2-1-1,0 0 0,1 0 0,1-1 0,2 1 0,-1-1 0,-1-1-1,-1-1 0,-1 0-1,-1-1 1,0 1-1,-2 1 0,0 2 1,-1-1 0,1-1 0,2-1 0,0 0 1,1-2 0,-1 1-1,1 0 0,0 0-1,0 0 0,1 1 0,1 1 1,2 1-1,-1 1 0,-1 0 0,-1-1 0,0 1 0,-1 0 0,1-1 0,1 1 0,2 0 0,-2-1 0,0 1 0,-1 0 0,-1-1 0,1 1-1,0 2 1,1 0 0,1 1 0,0 0 0,0-1 0,-2-1 0,-1-1 1,0-1-1,0 0 1,-1-2-1,1-1 1,0 0-2,0 0 0,-1-1 0,1 1-2,1 0 0,0 2-2,1 0-1,1 1 0,0 0-4,-1-1-5,0-1-4,-2 0-5,-1-2-9,-1-1-11,0 0-11,-2-2-11,0-1-3,0-2 7,0-3 6,0 0 7</inkml:trace>
</inkml:ink>
</file>

<file path=ppt/ink/ink54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2:43:13"/>
    </inkml:context>
    <inkml:brush xml:id="br0">
      <inkml:brushProperty name="width" value="0.05113" units="cm"/>
      <inkml:brushProperty name="height" value="0.05113" units="cm"/>
    </inkml:brush>
  </inkml:definitions>
  <inkml:trace contextRef="#ctx0" brushRef="#br0">47069 21650 430,'15'23'120,"-1"-1"-26,-1-1-28,0-1-25,-2 1-15,1 3-4,0 3-2,0 3-3,-1 1-2,1-2-2,0 0 0,0-1-2,0 0-1,1-2-2,0 2-1,3-1-1,-2-1-1,-1-1 1,-2-3 0,-2-1 0,-1-2 0,1-1-2,2-1-2,0 0-1,0-2-2,-3-1 0,-1-1 1,-2-1-1,-4-1 3,-8 0 3,-6-2 3,-7 0 5,-7-2-2,-5-1-4,-5-1-6,-7 0-4,-3-2-8,2 0-10,0-2-10,1 0-11,5-1-2,7 0 5,6 0 7,7 0 5,3 0-4,0 2-12,1 0-13,-1 2-12</inkml:trace>
</inkml:ink>
</file>

<file path=ppt/ink/ink54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2:43:15"/>
    </inkml:context>
    <inkml:brush xml:id="br0">
      <inkml:brushProperty name="width" value="0.05467" units="cm"/>
      <inkml:brushProperty name="height" value="0.05467" units="cm"/>
    </inkml:brush>
  </inkml:definitions>
  <inkml:trace contextRef="#ctx0" brushRef="#br0">53304 21926 402,'21'-15'-2,"-3"3"6,-5 1 4,-2 2 5,-4 1 2,-1 0 1,-1 1-1,0-1 1,-1-1 1,0 0 2,0-1 4,0-1 3,-1-2-1,-1 0-5,0-1-4,-1-1-5,-1-1-3,0 0-2,0 1-1,0-1-3,-1 0-1,-1 1 0,0-1-2,-1 0 0,-3 1 1,-2 1 4,-3 1 2,-3 1 5,-2 1 0,2 4-1,1 2 0,1 4-1,-1 1 0,0 2-1,-1 0 1,-1 2 0,-2 1-1,0 6 0,-1 2 0,-1 5-1,1 3 0,0 3 1,1 3-1,1 3 1,0 1-1,0 2 0,1 1-2,-1 1 0,0 1-1,-2 0-2,0 2 0,-1 1-1,0-1-1,3 0 0,1-2 1,3 0 0,0-2-1,0 0 0,0-1 0,1-1-2,0-2 1,4-1-1,2-3 1,4-1 0,3-4-2,4-3-3,4-5-3,3-3-4,5-6-1,4-8 1,3-8 1,4-7 1,2-5-2,-1 1-3,-1-1-4,-1 1-3,-2 0 0,-1 3 2,-3 1 2,-2 3 3,-2 1 3,-3 4 3,-2 3 4,-4 2 3,-2 7 9,-2 8 16,-3 9 16,0 9 15,-2 3 3,0-3-9,0-3-10,0-3-10,0-2-7,2-1-4,0-1-5,2 0-5,4-7-10,9-11-14,9-10-14,9-11-14,2-5-5,-4-1 7,-3 1 5,-5-1 6,-3 2 6,-3 3 6,-3 3 4,-2 3 6,-3 3 9,-3 1 14,-1 2 12,-2 2 13,-2 4 6,0 4-4,-2 6-3,0 4-3,-1 4-3,0 1-3,0 3-2,0 2-3,-1 0-3,0 1-2,-2-1-2,0 1-3,0 0-2,0-1-2,2 1-2,0-1-2,2 1-6,0 0-11,2-1-11,0 1-11,3-3-4,2-5 4,3-4 3,3-6 3,3-5 0,3-6-4,4-6-5,2-5-3,2-6-2,2-3 1,3-4 1,1-4 1,1-4 4,2-1 4,0-2 5,2-2 6,-1 0 3,-3 3 5,-4 1 3,-2 2 4,-4 3 5,-5 3 6,-4 5 5,-6 3 6,-3 5 8,-2 3 8,-3 4 9,0 5 9,-4 3 4,-2 6 0,-4 4-1,-2 6 0,-2 4-3,1 5-7,-1 5-6,0 5-6,0 2-6,1-2-3,-1 0-3,0-1-4,2-1-3,2-1-3,4-2-3,3 0-3,1-1-1,1-1 1,2-1 1,0-1 0,2-1-1,0-2-4,1-3-5,2-1-3,0 0-3,1 1-2,2 3-1,0 2-1,-3 2 0,-8 3 1,-8 3 3,-8 3 2,-5 0-1,-3-2-1,-3-1-3,-3-3-1,0-2-4,3-4-6,4-5-5,2-3-5,3-5-6,6-4-7,5-6-6,4-4-7</inkml:trace>
</inkml:ink>
</file>

<file path=ppt/ink/ink54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2:43:16"/>
    </inkml:context>
    <inkml:brush xml:id="br0">
      <inkml:brushProperty name="width" value="0.05507" units="cm"/>
      <inkml:brushProperty name="height" value="0.05507" units="cm"/>
    </inkml:brush>
  </inkml:definitions>
  <inkml:trace contextRef="#ctx0" brushRef="#br0">58143 22587 399,'-22'-12'18,"6"8"14,2 8 15,4 8 14,2 5 3,-2 3-9,0 3-10,-1 3-8,-2 1-6,0 2-2,-1 0-1,-1 3-2,-1-1-2,1 0-3,-1 1-3,0-1-3,2 0-3,1 1 0,2-1-3,2-1 0,3 0-4,2-3-2,4-3-5,3-3-2,2-3-4,3-4-2,3-5-3,4-3-4,2-4-1,5-6 0,3-4 0,5-5-1,2-6-2,2-5-4,3-7-3,0-5-4,0-2 0,-4-1 1,-3 0 3,-5-1 3,-3 1 2,-5 0 6,-3 0 3,-4-1 6,-3 3 3,-2 5 5,-3 2 3,0 5 5,-4 3 3,-2 3 2,-4 3 3,-2 2 2,-2 3 0,-2 3 0,0 1-2,-1 2 0,0 2-5,-1 2-6,0 2-7,1 2-7,-1 2-5,0 2-4,1 1-5,-1 3-5,1 2-3,4 0-3,3 1-2,4 1-2,1 0 1,2-2 3,2-3 4,2-1 4</inkml:trace>
</inkml:ink>
</file>

<file path=ppt/ink/ink54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2:43:16"/>
    </inkml:context>
    <inkml:brush xml:id="br0">
      <inkml:brushProperty name="width" value="0.0496" units="cm"/>
      <inkml:brushProperty name="height" value="0.0496" units="cm"/>
    </inkml:brush>
  </inkml:definitions>
  <inkml:trace contextRef="#ctx0" brushRef="#br0">59332 23250 443,'6'10'12,"-4"4"22,-4 3 24,-4 5 22,-3 1 5,-2-2-16,-2 0-14,-1 0-15,-2-1-11,-2 0-4,-3 2-6,-1 1-6,-1-1-2,2-1-2,3-3-1,1-1-1,8-3-4,12-4-9,13-5-6,14-2-9,5-5-1,2-2 2,1-4 3,-1-2 3,0-1 1,-3 2-3,-5 3-3,-3 1-2</inkml:trace>
</inkml:ink>
</file>

<file path=ppt/ink/ink54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2:43:16"/>
    </inkml:context>
    <inkml:brush xml:id="br0">
      <inkml:brushProperty name="width" value="0.04965" units="cm"/>
      <inkml:brushProperty name="height" value="0.04965" units="cm"/>
    </inkml:brush>
  </inkml:definitions>
  <inkml:trace contextRef="#ctx0" brushRef="#br0">59720 23540 443,'-8'-26'50,"2"9"9,1 10 9,0 10 9,1 8-1,-2 7-12,0 7-12,-1 7-12,-1 4-10,0 3-8,0 1-8,0 1-9,0 4-10,-1 6-11,-1 4-10,-1 6-12,0 0-6,1-3-3,0-4-4,2-1-2,1-8 1,0-10 5,2-11 5,1-11 5,0-5 4,0 0 1,0 0 2,0 0 1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1:20:20"/>
    </inkml:context>
    <inkml:brush xml:id="br0">
      <inkml:brushProperty name="width" value="0.04064" units="cm"/>
      <inkml:brushProperty name="height" value="0.04064" units="cm"/>
      <inkml:brushProperty name="color" value="#00BFF3"/>
    </inkml:brush>
  </inkml:definitions>
  <inkml:trace contextRef="#ctx0" brushRef="#br0">71644 27081 541,'-18'-1'7,"10"-2"15,11-2 15,12-1 14,6-1 4,5 2-8,3 2-6,5 2-9,-1 2-4,-1 2-5,-1 2-3,-3 2-4,-3 2-3,-5 3-2,-4 3-4,-6 4-1,-4 2-3,-4 2 1,-4 4-1,-4 3 0,-4 1-3,-2 0-6,-3 1-4,-3-1-7,-2-1-2,-1-3-3,-1-3 0,-1-3-3,-1-4 1,1-5 1,0-4 1,0-6 2,0-2 2,4-2 4,3-1 4,3 0 4,3-2 2,4-4 0,4-2 1,4-3 0,5-2 3,6 1 3,5-1 3,7 0 4,3 1 4,1 1 5,0 1 3,2 0 4,-2 3 1,-3 3-3,-5 2-3,-3 4-2,-4 2-3,-3 4-4,-3 2-2,-2 3-3,-4 4-2,-2 2-3,-4 3-2,-2 3-2,-4 2-2,-3 1-1,-5 1 0,-4 1-2,-1-3 0,-1-2 0,1-4 1,-1-5 0,2-1 1,0 0 2,1 0 3,1-1 2,2 0 2,2 0 3,4-2 1,3 0 3,8-3 1,16-3 0,13-2 2,16-4 1,5-1-2,-3-2-4,-2 0-3,-3-1-3,-3 0-5,-2 2-1,-2 2-4,-2 2-3,-2 1-2,-3 0-3,-3 0-2,-3 0-4,-8 1-8,-10 0-16,-13 2-15,-12 0-17,-4-1 1,3-2 14,3-3 15,3-4 14,3 0 11,0 0 5,0 2 4,2 1 6</inkml:trace>
</inkml:ink>
</file>

<file path=ppt/ink/ink55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2:43:17"/>
    </inkml:context>
    <inkml:brush xml:id="br0">
      <inkml:brushProperty name="width" value="0.04756" units="cm"/>
      <inkml:brushProperty name="height" value="0.04756" units="cm"/>
    </inkml:brush>
  </inkml:definitions>
  <inkml:trace contextRef="#ctx0" brushRef="#br0">61345 23141 462,'5'-4'24,"-6"8"12,-6 8 10,-6 7 12,-3 6 4,0 3-6,-3 3-4,0 3-6,1 0-4,1 0-7,2-2-6,4 0-5,0-2-8,2-1-6,2-3-9,2-1-6,2-3-3,2-3 2,2-3 3,2-3 2,3-3-12,6-2-26,4-4-26,4-2-26,2-4-6,-5 0 16,-3-3 15,-4-2 17</inkml:trace>
</inkml:ink>
</file>

<file path=ppt/ink/ink55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2:43:17"/>
    </inkml:context>
    <inkml:brush xml:id="br0">
      <inkml:brushProperty name="width" value="0.04811" units="cm"/>
      <inkml:brushProperty name="height" value="0.04811" units="cm"/>
    </inkml:brush>
  </inkml:definitions>
  <inkml:trace contextRef="#ctx0" brushRef="#br0">62761 23259 457,'-8'-8'3,"-2"0"7,0 0 7,-1 0 7,0 2 6,0 2 6,2 4 5,1 3 5,-1 2 0,0 5-6,-1 4-8,-1 4-6,-1 0-3,2 1-3,1-2-2,0-1-1,4 0-1,0 0-1,2 2 1,2 2-1,1-2 0,0 1-3,0-2-2,0-1-3,2 0-1,5-1-4,5 1-4,5 0-2,2-2-4,1-1 0,0-2-3,-1-2-1,0-1-1,-2-1 0,-3 1-1,-1 0 1,-4 1 0,-4 2 4,-6 0 4,-4 4 2,-5 1 1,-6-1-1,-4 1-1,-5 0-2,-3-2-4,-1-1-9,0-2-7,-1-2-8,0-4-7,3-2-3,3-6-4,3-2-4,3-3 2,4 0 11,4 0 8,5 1 10,1-2 6,0 0 0,0-2 1,0 0 1</inkml:trace>
</inkml:ink>
</file>

<file path=ppt/ink/ink55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2:43:17"/>
    </inkml:context>
    <inkml:brush xml:id="br0">
      <inkml:brushProperty name="width" value="0.05302" units="cm"/>
      <inkml:brushProperty name="height" value="0.05302" units="cm"/>
    </inkml:brush>
  </inkml:definitions>
  <inkml:trace contextRef="#ctx0" brushRef="#br0">64005 22866 414,'9'-7'0,"2"2"0,2 2 0,1 2 0,2 2 5,-1 2 8,0 2 10,1 2 8,0 2 7,1 3 5,1 3 4,1 4 4,0 1 0,-1 1-9,0 1-7,-2 1-7,-2 0-4,-1 1-1,-2-2 0,-2 2-1,-2 0 0,-2 1-3,-3 1-1,0 1-3,-5 1-4,-6 2-9,-6 3-9,-5 1-8,-7 2-3,-5 2 4,-6 3 3,-6 0 2,-3 0-6,2-4-19,1-3-18,0-5-18,4-5-7,6-5 6,5-6 6,7-6 6</inkml:trace>
</inkml:ink>
</file>

<file path=ppt/ink/ink55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2:43:22"/>
    </inkml:context>
    <inkml:brush xml:id="br0">
      <inkml:brushProperty name="width" value="0.03657" units="cm"/>
      <inkml:brushProperty name="height" value="0.03657" units="cm"/>
    </inkml:brush>
  </inkml:definitions>
  <inkml:trace contextRef="#ctx0" brushRef="#br0">66850 23865 601,'32'-1'116,"1"-1"-27,0 0-26,2 0-27,1-2-13,3 2-3,1 0-1,2 2-2,0 0-5,-1 0-8,0 0-10,-1 0-8,-2 0-9,-2 2-9,-2 0-7,-1 2-10,-5-2-2,-5 0 3,-7 0 2,-5-1 3,-3-1 3,0 0 6,0 0 4,0 0 6</inkml:trace>
</inkml:ink>
</file>

<file path=ppt/ink/ink55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2:43:22"/>
    </inkml:context>
    <inkml:brush xml:id="br0">
      <inkml:brushProperty name="width" value="0.03865" units="cm"/>
      <inkml:brushProperty name="height" value="0.03865" units="cm"/>
    </inkml:brush>
  </inkml:definitions>
  <inkml:trace contextRef="#ctx0" brushRef="#br0">67892 22950 569,'0'-22'3,"0"4"6,0 5 5,0 3 7,0 4 7,0 6 9,0 4 9,0 6 9,-1 5 0,-1 9-8,0 7-8,-1 8-7,-2 5-9,0 2-8,-1 2-9,-2 2-7,0 2-8,-2 1-7,1 3-8,-2 2-7,0-3-1,2-7 5,2-6 4,3-7 5,0-6-5,0-3-13,0-5-15,0-3-13</inkml:trace>
</inkml:ink>
</file>

<file path=ppt/ink/ink55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2:43:23"/>
    </inkml:context>
    <inkml:brush xml:id="br0">
      <inkml:brushProperty name="width" value="0.04689" units="cm"/>
      <inkml:brushProperty name="height" value="0.04689" units="cm"/>
    </inkml:brush>
  </inkml:definitions>
  <inkml:trace contextRef="#ctx0" brushRef="#br0">70885 23174 469,'-2'-11'38,"0"10"6,-3 10 6,-2 10 5,-1 5-1,0 2-9,0 3-7,1 1-9,0 2-5,2-1-1,2 0-2,2 0-1,1 0-2,0-1-2,0-2-2,0 0-2,1-1-2,4-1-2,2-1-2,3-1-2,1-2-3,0-1-1,-2-3-3,0-1-2,-2-2-3,1-1-5,0-1-5,0 0-5,-3-2 0,-4-3 4,-6-1 4,-4-2 3,-5-1 2,-3 0-1,-5 0 0,-3 0-2,-4-1 1,-2-1 0,-4 0 1,-3-1 1,0-1-2,2 0-6,1 0-5,3 0-6,3-3-2,2-2 0,3-5-1,3-4 1,3-1 0,5 1 3,3 1 2,4 1 2,2 0 3,2 0 3,0 0 3,2 1 2</inkml:trace>
</inkml:ink>
</file>

<file path=ppt/ink/ink55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2:43:23"/>
    </inkml:context>
    <inkml:brush xml:id="br0">
      <inkml:brushProperty name="width" value="0.03296" units="cm"/>
      <inkml:brushProperty name="height" value="0.03296" units="cm"/>
    </inkml:brush>
  </inkml:definitions>
  <inkml:trace contextRef="#ctx0" brushRef="#br0">71750 23780 667,'16'-1'0,"-1"1"0,1-3 0,0 0 0,0-1 8,3 0 16,1 0 17,3 1 15,1-1 4,1 2-11,0 0-9,2 2-10,-1 1-12,-1 2-11,-3 2-14,-1 1-12,-3 1-10,-3 0-8,-3-3-8,-2 1-8</inkml:trace>
</inkml:ink>
</file>

<file path=ppt/ink/ink55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2:43:23"/>
    </inkml:context>
    <inkml:brush xml:id="br0">
      <inkml:brushProperty name="width" value="0.04785" units="cm"/>
      <inkml:brushProperty name="height" value="0.04785" units="cm"/>
    </inkml:brush>
  </inkml:definitions>
  <inkml:trace contextRef="#ctx0" brushRef="#br0">73308 23332 459,'7'-19'29,"-2"9"6,-3 8 6,0 10 6,-3 5 2,-1 5 0,0 3-3,-1 5 0,-1 1-5,0 1-5,0-1-6,0 0-6,-1 2-4,1 1-4,-2 2-2,-1 2-4,-2 1-4,0 0-4,-2 0-7,0 0-4,1 0-8,0-3-9,0-2-10,2-1-9</inkml:trace>
</inkml:ink>
</file>

<file path=ppt/ink/ink55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2:43:23"/>
    </inkml:context>
    <inkml:brush xml:id="br0">
      <inkml:brushProperty name="width" value="0.03277" units="cm"/>
      <inkml:brushProperty name="height" value="0.03277" units="cm"/>
    </inkml:brush>
  </inkml:definitions>
  <inkml:trace contextRef="#ctx0" brushRef="#br0">73300 24124 671,'14'-29'31,"-1"7"5,-2 6 5,-2 5 4,0 4-1,3 0-6,4 3-5,2 0-7,1-1-7,-2 2-7,0-1-8,0 0-8,-2 0-6,-1 2-1,-1 0-3,-1 2-3,-1 0-5,0 2-8,-2 0-10,0 2-8</inkml:trace>
</inkml:ink>
</file>

<file path=ppt/ink/ink55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2:43:24"/>
    </inkml:context>
    <inkml:brush xml:id="br0">
      <inkml:brushProperty name="width" value="0.06051" units="cm"/>
      <inkml:brushProperty name="height" value="0.06051" units="cm"/>
    </inkml:brush>
  </inkml:definitions>
  <inkml:trace contextRef="#ctx0" brushRef="#br0">74191 22947 363,'0'-36'17,"0"7"1,0 7 1,0 7 2,0 5 6,0 6 9,0 4 11,0 6 10,0 3 1,0 3-10,0 4-10,0 2-9,0 3-6,-2 3-2,-1 3-3,0 3-1,-2 1-3,-2 3-4,-1 3-2,-3 1-4,-1 2-5,0 2-5,1 2-7,-1 2-6,1 0-1,0-2 1,2-3 2,1 0 3,1-5-1,2-6-5,2-5-5,2-6-4,4-9-2,6-11 2,5-10 1,7-11 1,4-6 3,1-1 4,2-1 4,3 0 4,-1 0 4,-3 6 4,-4 2 3,-2 4 5,-3 5 8,-3 3 11,-3 4 12,-2 4 12,-4 4 1,-2 4-9,-4 4-8,-2 3-9,-2 3-7,2 2-8,0 0-6,2 0-8,2-2-3,6-7 0,4-6 1,5-7-1,4-7-2,3-4-8,3-4-5,3-6-7,1-2-2,1 1 4,-1 1 4,0 1 4,-1 1 5,-3 3 6,-3 1 7,-3 3 6,-4 3 13,-7 6 21,-5 6 21,-6 6 21,-4 5 2,0 3-16,0 5-14,-3 4-16,1 1-9,1 1-6,0-1-3,2 1-6,0-1-3,2-1-2,0-1-4,2-2-1,3-2-7,7-5-9,8-4-9,5-6-9,4-4-3,-1-6 6,-1-4 5,-1-5 4,-2-3 5,-3-2 3,-3-3 2,-3-1 3,-2-1 3,0 1 1,-2 1 3,0 1 1,-3 1 1,-3 3 0,-2 1 0,-4 3-1,-2 1-2,-5 4-2,-4 3-3,-4 2-4,-2 3-3,-1 0-6,-1 2-7,-1 1-5,0 0-4,1 3-2,1 2-1,1 2-2,3 0 3,1-2 5,4-2 7,3-2 6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1:20:21"/>
    </inkml:context>
    <inkml:brush xml:id="br0">
      <inkml:brushProperty name="width" value="0.03585" units="cm"/>
      <inkml:brushProperty name="height" value="0.03585" units="cm"/>
      <inkml:brushProperty name="color" value="#00BFF3"/>
    </inkml:brush>
  </inkml:definitions>
  <inkml:trace contextRef="#ctx0" brushRef="#br0">71277 28438 613,'-33'-7'25,"15"1"18,13 0 17,14 3 17,8 0-1,3 2-21,3 2-20,3 2-20,1 0-16,1 1-12,-2 0-13,2 0-12,-3-2-2,-5 0 8,-5 0 7,-5-1 9,-2-1-3,0 0-13,0 0-13,0 0-12</inkml:trace>
</inkml:ink>
</file>

<file path=ppt/ink/ink56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2:43:24"/>
    </inkml:context>
    <inkml:brush xml:id="br0">
      <inkml:brushProperty name="width" value="0.05452" units="cm"/>
      <inkml:brushProperty name="height" value="0.05452" units="cm"/>
    </inkml:brush>
  </inkml:definitions>
  <inkml:trace contextRef="#ctx0" brushRef="#br0">78219 23130 403,'-22'-15'31,"4"2"2,5 3 1,3 1 2,2 3 4,2 4 6,1 4 7,0 4 5,0 3-1,-2 3-9,-1 4-9,-2 2-8,-3 3-7,0 3-3,-1 2-4,-1 4-3,1 1-4,2 0-6,4 1-5,3-1-5,1-1-7,2-1-7,0-4-6,2 0-8,2-3-2,4-1 3,4-3 3,3-1 3,5-4-5,4-6-9,3-6-11,4-6-10,-1-3-1,-6 0 10,-5 0 9,-6 1 10</inkml:trace>
</inkml:ink>
</file>

<file path=ppt/ink/ink56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2:43:25"/>
    </inkml:context>
    <inkml:brush xml:id="br0">
      <inkml:brushProperty name="width" value="0.06426" units="cm"/>
      <inkml:brushProperty name="height" value="0.06426" units="cm"/>
    </inkml:brush>
  </inkml:definitions>
  <inkml:trace contextRef="#ctx0" brushRef="#br0">79575 23091 342,'-22'0'33,"3"0"-6,3 0-7,3 0-7,2 1 0,0 1 4,2 3 4,1 2 6,1 2 0,2 0-1,2 1-1,2 2-2,4-3-2,6-3-4,5-4-2,7-4-2,3-3-5,1-4-5,1-2-6,1-3-4,0-2-4,0-1-2,0-1-1,1 0-2,-3-2 0,-3 0 0,-5 1 2,-3-1 1,-3 0 2,-1 1 2,0-1 4,-2 1 2,-1 1 3,0 2 3,-2 4 3,0 3 4,-4 5 8,-6 8 17,-6 8 15,-6 7 15,-1 5 2,1-1-12,2 1-14,3-1-13,0 1-7,2-1-5,1 1-3,1-1-3,0-1-3,2 0-1,0-1-1,2 0-2,1-2-2,0 1-4,1-1-4,2 1-3,1-1-7,2-1-12,2-1-10,2-1-12,2-2-5,1-4-1,3-5 1,2-2 0,0-5 4,-1 0 11,-1-3 9,0-2 10,-2-1 2,-1 0-4,-1 1-5,0-1-4</inkml:trace>
</inkml:ink>
</file>

<file path=ppt/ink/ink56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2:43:25"/>
    </inkml:context>
    <inkml:brush xml:id="br0">
      <inkml:brushProperty name="width" value="0.04989" units="cm"/>
      <inkml:brushProperty name="height" value="0.04989" units="cm"/>
    </inkml:brush>
  </inkml:definitions>
  <inkml:trace contextRef="#ctx0" brushRef="#br0">80838 22897 440,'15'-21'40,"-3"7"-2,-1 5-1,-3 6-3,1 4-2,2 4-3,1 2-3,3 4-4,0 1 0,-1 3 2,0 1 1,-2 3 3,0 1 1,0-1-2,-1 1 0,1 0-1,-1-2-1,-1 0-4,0-1-3,-2-1-3,0 1-5,-2 1-6,-1 3-5,0 1-7,-3 2-7,-4 1-7,-4 1-7,-4 1-7,-7 3-3,-9 3 1,-11 4 3,-8 3 1,-5 1 1,4-7 2,3-6 1,2-5 0,4-5-1,4-3-4,3-3-4,5-2-4</inkml:trace>
</inkml:ink>
</file>

<file path=ppt/ink/ink56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2:43:28"/>
    </inkml:context>
    <inkml:brush xml:id="br0">
      <inkml:brushProperty name="width" value="0.04924" units="cm"/>
      <inkml:brushProperty name="height" value="0.04924" units="cm"/>
    </inkml:brush>
  </inkml:definitions>
  <inkml:trace contextRef="#ctx0" brushRef="#br0">61100 15696 446,'9'-9'122,"1"-2"-25,3-2-23,2-1-23,0-2-15,-1 2-7,-1 1-6,0 1-7,-1 0-3,1 0-1,1 0-2,2 1-1,-1-1-2,1 0-3,0 0-4,0 1-3,-1 0-2,1 0 1,0 2 0,-1 1 1,1-1 0,0-2 1,-1-2 0,1-1 2,1-3 0,3-2 0,3-1 0,3-3 0,2-1 1,1-1 4,1-1 2,1 0 3,0-1 2,2 1-2,1 1 1,1 1-1,0 1-3,-2 3-3,0 1-5,-1 2-5,-2 2 0,-3-1 0,-3 0 2,-3 1 1,-2-1-1,-1 2-1,0 1-3,-2 1-1,0-1-1,1-2 1,1-1 2,1-3 1,2-1 1,1-3 2,3-1 2,1-3 2,2 0 2,1 1 0,1 1 0,1 1 2,1 1-1,1-1-3,1 1-2,0-1-3,1 1-1,1 0-1,-1-1 0,0 2 0,-1-2-1,0 2 1,-1 1 0,-1 1 1,-1 0 1,0-1 2,1-1 2,-1-1 2,1 0 1,1 1 0,1 1 0,0 1 0,1 0-1,-3 1 0,-2-1 0,-1 1-1,-2 0 0,-1 0 0,-1 2 0,-1 1-1,-2 1 1,-1 1 0,-3 1 0,-1 0 1,-1 1-1,0-1 1,-1-1-1,1-1 0,0-2-1,1 0 0,1-1-1,1-1-1,2-1 0,3-1 0,3-1 0,3-1 0,3-1-1,1 1 1,2-1 1,2 1-1,1-1 1,-1 1-1,-2-1-1,0 1 0,-2 0 0,-3 1 2,-3 1 1,-3 1 1,-3 1 0,-1 2 1,-2 3 1,-3 1 0,0 1-1,-2 1 1,-1-1 0,-1 0-1,1 0 1,0 1 0,1-1 1,1 0 0,0 0-1,-1 1-1,0-1-2,-2 0-1,-3 1-15,-6 1-28,-6 0-28,-6 2-27</inkml:trace>
</inkml:ink>
</file>

<file path=ppt/ink/ink56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2:43:28"/>
    </inkml:context>
    <inkml:brush xml:id="br0">
      <inkml:brushProperty name="width" value="0.05454" units="cm"/>
      <inkml:brushProperty name="height" value="0.05454" units="cm"/>
    </inkml:brush>
  </inkml:definitions>
  <inkml:trace contextRef="#ctx0" brushRef="#br0">69170 13110 403,'-11'0'59,"8"0"-5,9 0-4,10 0-5,5-2-5,2 0-7,4-3-5,4-2-8,1-1-4,4 0-5,3 1-3,2-1-5,2 0-3,1 0 1,-1 0-1,-1 0 0,-1 1-1,-2 1-4,-3 0-3,-3 2-3,-3 0-1,-1 2 0,-3 0 1,-1 2-1,-3 0 2,-3 0 3,-3 0 2,-3 0 3,-3 2 7,-2 6 14,-4 4 13,-2 5 14,-3 2 2,-1-1-8,0-1-9,-1 0-7,-3 1-5,-2 7-2,-3 5-2,-3 6 0,-2 3-5,2-2-6,1 0-7,1-1-6,-1-1-8,0 2-10,-1 0-8,-1 2-9,-2 0-3,-2 0 4,-1 1 5,-2-1 3,0-4-2,4-8-9,5-7-7,3-8-9</inkml:trace>
</inkml:ink>
</file>

<file path=ppt/ink/ink56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2:43:33"/>
    </inkml:context>
    <inkml:brush xml:id="br0">
      <inkml:brushProperty name="width" value="0.0408" units="cm"/>
      <inkml:brushProperty name="height" value="0.0408" units="cm"/>
    </inkml:brush>
  </inkml:definitions>
  <inkml:trace contextRef="#ctx0" brushRef="#br0">51240 11000 539,'-8'22'127,"0"-1"-28,0-3-29,0-1-29,0 3-14,-5 9-3,-2 9-2,-3 8-1,0 0-4,6-9-8,2-8-6,4-9-6,2-5-4,2 0 1,0-2-1,2-1 1,2-2-8,6-2-15,4-4-17,4-2-15,3-4-6,-2 0 4,-3-3 2,-1-2 5</inkml:trace>
</inkml:ink>
</file>

<file path=ppt/ink/ink56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2:43:33"/>
    </inkml:context>
    <inkml:brush xml:id="br0">
      <inkml:brushProperty name="width" value="0.04258" units="cm"/>
      <inkml:brushProperty name="height" value="0.04258" units="cm"/>
    </inkml:brush>
  </inkml:definitions>
  <inkml:trace contextRef="#ctx0" brushRef="#br0">51900 11131 516,'-15'-13'0,"2"3"0,2 4 0,3 4 0,-1 3 9,0 4 19,-2 2 19,1 4 18,-2 1 3,2 3-12,0 1-12,3 3-12,0 0-7,1-1-3,0-2-3,2 1-2,0-2-3,2-1-2,0-1-2,2 0-2,1-2-2,2 1-4,2 0-4,2 0-3,1-1-1,2-1 0,3-1 0,2 0 1,0-2-1,-1-1-1,-1 0-1,0-2-1,-3 2 0,-1 2 0,-2 3 1,-2 4 0,-4 0-1,-4-2-1,-5 0-1,-6-1-2,-3 0-2,-1 0-1,-3 0-2,-1-1-2,0 0-4,0-2-6,1-2-7,1-2-6,2-2-2,2-1 3,4 0 3,3-1 2</inkml:trace>
</inkml:ink>
</file>

<file path=ppt/ink/ink56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2:43:33"/>
    </inkml:context>
    <inkml:brush xml:id="br0">
      <inkml:brushProperty name="width" value="0.04153" units="cm"/>
      <inkml:brushProperty name="height" value="0.04153" units="cm"/>
    </inkml:brush>
  </inkml:definitions>
  <inkml:trace contextRef="#ctx0" brushRef="#br0">52450 10500 529,'24'0'3,"-1"0"5,1 0 6,-1 0 5,1 2 7,-1 6 8,1 4 9,-2 5 9,2 4 1,-1 1-7,1 3-6,-1 1-6,-1 3-5,-5 2-5,-3 4-5,-4 2-4,-5 4-6,-6 1-7,-6 2-7,-6 2-7,-6 0-7,-7 0-6,-7-3-7,-6 1-6,-1-4-8,6-7-8,6-7-10,5-7-8</inkml:trace>
</inkml:ink>
</file>

<file path=ppt/ink/ink56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2:43:36"/>
    </inkml:context>
    <inkml:brush xml:id="br0">
      <inkml:brushProperty name="width" value="0.022" units="cm"/>
      <inkml:brushProperty name="height" value="0.022" units="cm"/>
      <inkml:brushProperty name="color" value="#F2395B"/>
    </inkml:brush>
  </inkml:definitions>
  <inkml:trace contextRef="#ctx0" brushRef="#br0">68774 7662 999,'-40'-20'-76,"15"7"17,12 7 18,14 7 17</inkml:trace>
</inkml:ink>
</file>

<file path=ppt/ink/ink56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2:43:38"/>
    </inkml:context>
    <inkml:brush xml:id="br0">
      <inkml:brushProperty name="width" value="0.04454" units="cm"/>
      <inkml:brushProperty name="height" value="0.04454" units="cm"/>
      <inkml:brushProperty name="color" value="#F2395B"/>
    </inkml:brush>
  </inkml:definitions>
  <inkml:trace contextRef="#ctx0" brushRef="#br0">57462 5707 493,'7'-15'3,"-1"4"6,-1 0 5,0 2 5,-3 5 8,-4 8 6,-4 8 8,-4 7 8,-3 4-1,-5 2-8,-4 1-7,-3 1-8,-2 0-5,1-3-4,1-1-2,1-3-3,2-1-2,2-3-2,1-2-1,2-1-1,3-1-2,3 0-2,3-1-1,2 1-2,5-2-1,6-2 2,6-4 2,6-2 0,4-2 1,3 0-1,3 0-2,2 0 0,1 0-1,0 0 1,-1 0 1,-1 0 0,-2 0 1,-3 0-1,-3 0 0,-3 0 0,-2 0 1,-1 0 1,-1 0 2,0 0 2,-3-3 2,-1-2 0,-2-5 2,-2-4 0,-2-3 1,-2-1-3,-2-3-2,-2-1-3,-2-1-1,0 0-5,-1-1-2,-2 1-4,1-1-4,2 1-6,3-1-5,1 1-6,1 0-4,0 4-4,0 0-3,0 3-5,0 1-1,2 2 1,0 2 1,2 3 2,-1 0 2,1 2 7,0 0 6,0 2 5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1:20:21"/>
    </inkml:context>
    <inkml:brush xml:id="br0">
      <inkml:brushProperty name="width" value="0.03225" units="cm"/>
      <inkml:brushProperty name="height" value="0.03225" units="cm"/>
      <inkml:brushProperty name="color" value="#00BFF3"/>
    </inkml:brush>
  </inkml:definitions>
  <inkml:trace contextRef="#ctx0" brushRef="#br0">72631 27840 682,'5'-5'41,"-8"8"5,-6 6 6,-7 7 5,-6 6-4,-5 6-15,-5 6-16,-4 7-14,-2 0-10,2-5-6,1-3-6,3-3-6</inkml:trace>
</inkml:ink>
</file>

<file path=ppt/ink/ink57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2:43:38"/>
    </inkml:context>
    <inkml:brush xml:id="br0">
      <inkml:brushProperty name="width" value="0.05315" units="cm"/>
      <inkml:brushProperty name="height" value="0.05315" units="cm"/>
      <inkml:brushProperty name="color" value="#F2395B"/>
    </inkml:brush>
  </inkml:definitions>
  <inkml:trace contextRef="#ctx0" brushRef="#br0">58794 5150 413,'7'38'136,"-2"-4"-28,-3-2-26,0-3-27,-2-1-15,0 1-6,0 1-3,0 1-6,-2 1-3,0 2-4,-3 1-3,-2 3-3,-1 2-4,-1-1-7,-1 0-7,-1 0-6,0-3-8,3-6-8,1-5-10,2-6-8</inkml:trace>
</inkml:ink>
</file>

<file path=ppt/ink/ink57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2:43:38"/>
    </inkml:context>
    <inkml:brush xml:id="br0">
      <inkml:brushProperty name="width" value="0.03515" units="cm"/>
      <inkml:brushProperty name="height" value="0.03515" units="cm"/>
      <inkml:brushProperty name="color" value="#F2395B"/>
    </inkml:brush>
  </inkml:definitions>
  <inkml:trace contextRef="#ctx0" brushRef="#br0">58850 6074 625,'8'-35'21,"0"8"-6,0 7-6,-1 9-4,2 4 4,2 1 14,2 0 13,1 2 14,2 0 3,2 2-7,-1 0-7,2 2-6,-1 0-10,-1 0-11,-2 0-12,-2 0-11,-3 0-16,1 2-19,-2 0-21,0 2-19</inkml:trace>
</inkml:ink>
</file>

<file path=ppt/ink/ink57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2:43:38"/>
    </inkml:context>
    <inkml:brush xml:id="br0">
      <inkml:brushProperty name="width" value="0.06256" units="cm"/>
      <inkml:brushProperty name="height" value="0.06256" units="cm"/>
      <inkml:brushProperty name="color" value="#F2395B"/>
    </inkml:brush>
  </inkml:definitions>
  <inkml:trace contextRef="#ctx0" brushRef="#br0">59626 4657 351,'-1'-21'26,"-1"3"2,0 4 1,-1 5 3,0 6 5,2 11 10,2 11 11,2 11 9,0 7 0,-2 3-10,-2 2-12,-2 4-10,-1 3-7,0 4-4,0 2-3,0 6-4,0 4-3,-2 3-5,0 5-3,-1 3-4,0 1-5,1-3-4,1-3-5,0-3-3,1-2-9,0-4-11,0 0-11,1-2-12,-1-5-3,2-8 5,0-8 5,2-8 5,-1-5 2,0-5-1,-2-3 0,0-4-1</inkml:trace>
</inkml:ink>
</file>

<file path=ppt/ink/ink57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2:43:39"/>
    </inkml:context>
    <inkml:brush xml:id="br0">
      <inkml:brushProperty name="width" value="0.05301" units="cm"/>
      <inkml:brushProperty name="height" value="0.05301" units="cm"/>
      <inkml:brushProperty name="color" value="#F2395B"/>
    </inkml:brush>
  </inkml:definitions>
  <inkml:trace contextRef="#ctx0" brushRef="#br0">60463 6566 415,'0'-12'13,"0"8"27,0 8 26,0 8 27,-1 5 5,-1 3-19,0 3-18,-1 3-17,0 0-14,1 2-7,0-1-9,2 1-8,-1-2-4,0 0 2,-2-1 1,0-1 2,-1-1-10,1 1-17,-1-1-18,0 1-19</inkml:trace>
</inkml:ink>
</file>

<file path=ppt/ink/ink57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2:43:39"/>
    </inkml:context>
    <inkml:brush xml:id="br0">
      <inkml:brushProperty name="width" value="0.05325" units="cm"/>
      <inkml:brushProperty name="height" value="0.05325" units="cm"/>
      <inkml:brushProperty name="color" value="#F2395B"/>
    </inkml:brush>
  </inkml:definitions>
  <inkml:trace contextRef="#ctx0" brushRef="#br0">62147 5687 413,'-6'-6'51,"6"6"5,5 4 4,4 6 4,4 2-3,1 3-10,3 2-9,1 1-10,2 1-6,1-2-3,1-3-3,1-1-4,1-1-1,-1 0-1,1-1-1,-1 1 0,0 0-2,-4 2-3,0 0-2,-2 1-3,-3 0-2,-1-1 0,-2-1-2,-2-1 0,-2 0-2,-2 1 1,-3 1-2,0 2 0,-5-2 1,-2-1 1,-5-2 1,-4-2 2,-3-1 1,-1 1 0,-3 2-1,0 0 0,-4 0 0,-1 1-1,-3 0 0,-1 0-2,-2 0-2,1 1-4,0 1-5,0 2-5,2-2-3,3-1-4,5-2-2,3-2-2</inkml:trace>
</inkml:ink>
</file>

<file path=ppt/ink/ink57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2:43:40"/>
    </inkml:context>
    <inkml:brush xml:id="br0">
      <inkml:brushProperty name="width" value="0.05688" units="cm"/>
      <inkml:brushProperty name="height" value="0.05688" units="cm"/>
      <inkml:brushProperty name="color" value="#F2395B"/>
    </inkml:brush>
  </inkml:definitions>
  <inkml:trace contextRef="#ctx0" brushRef="#br0">64354 5855 386,'-8'-12'12,"2"9"22,1 6 23,0 9 23,1 5 5,-2 1-15,0 3-14,-1 1-15,-1 1-8,2 1-4,1-1-2,0 1-4,2-2-3,2 0-3,2-1-3,2 0-4,4-3-4,6-1-8,5-2-6,7-3-7,3-4-5,3-10-3,0-8-3,3-9-4,1-6-1,-3-1 2,-2-3 1,-1-1 1,-4-1 2,-3 0 5,-5-1 3,-3 2 3,-4-1 5,-2-1 5,-4 1 4,-2 0 6,-5 1 1,-2 7 1,-5 3 0,-4 6 0,-4 3 0,-5 3 0,-5 1 0,-5 2 0,-5 5-5,-6 8-8,-6 8-8,-5 7-10,1 3-1,10-3 4,10-3 5,10-3 4,4-2-5,2-1-13,1 0-15,1-2-14</inkml:trace>
</inkml:ink>
</file>

<file path=ppt/ink/ink57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2:43:41"/>
    </inkml:context>
    <inkml:brush xml:id="br0">
      <inkml:brushProperty name="width" value="0.04637" units="cm"/>
      <inkml:brushProperty name="height" value="0.04637" units="cm"/>
      <inkml:brushProperty name="color" value="#F2395B"/>
    </inkml:brush>
  </inkml:definitions>
  <inkml:trace contextRef="#ctx0" brushRef="#br0">34831 19250 474,'-34'42'90,"8"-10"-21,9-9-20,9-10-21,3-3-10,-2 5 0,-2 5 1,-2 5-1,-1 2-1,1-1-2,-1-2-3,0 0-2,0-2-1,-1-1-2,0-3 0,-3-1-2,1-2-1,1-1-2,1 0-3,1-2-2,4-1-1,10-1 2,8 0 0,9-2 2,5 0-1,-1-2-1,0-1-2,0 0-2,1-2 0,-1-1 1,1 0 1,-1-1 0,-1-1 1,-3 0 1,-4 0-1,-1 0 1,-3-2 5,-1-2 8,0-4 9,-2-2 8,-2-3 2,-2-1-7,-4-3-5,-2-1-7,-3-3-2,0-2-1,-1-1 1,-2-2 0,2-1-5,1 1-10,2 1-9,2 2-9,1-1-7,0 3-7,0 0-5,0 1-7,1 0-1,3 2 2,4 1 1,2 1 2,1 1 3,-2 2 4,-2 3 3,-2 1 4</inkml:trace>
</inkml:ink>
</file>

<file path=ppt/ink/ink57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2:43:42"/>
    </inkml:context>
    <inkml:brush xml:id="br0">
      <inkml:brushProperty name="width" value="0.04725" units="cm"/>
      <inkml:brushProperty name="height" value="0.04725" units="cm"/>
      <inkml:brushProperty name="color" value="#F2395B"/>
    </inkml:brush>
  </inkml:definitions>
  <inkml:trace contextRef="#ctx0" brushRef="#br0">36313 18600 465,'-7'9'116,"3"1"-24,1 3-25,2 2-24,1 3-14,2 3-2,0 5-2,1 3-2,0 3-2,-1 2-1,0 3-1,-1 1-2,-2 1-2,-1-3-4,0 1-5,-1-1-2,0-2-7,-1 0-8,0-1-8,0-1-7,0-2-4,1-1 3,-1-3 3,0-1 3</inkml:trace>
</inkml:ink>
</file>

<file path=ppt/ink/ink57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2:43:42"/>
    </inkml:context>
    <inkml:brush xml:id="br0">
      <inkml:brushProperty name="width" value="0.0361" units="cm"/>
      <inkml:brushProperty name="height" value="0.0361" units="cm"/>
      <inkml:brushProperty name="color" value="#F2395B"/>
    </inkml:brush>
  </inkml:definitions>
  <inkml:trace contextRef="#ctx0" brushRef="#br0">36200 19709 609,'0'-15'0,"2"2"0,0 2 0,2 3 0,0 1 8,2-1 17,0 0 16,1 0 17,2 1 3,4 1-7,2 0-9,3 2-8,0 0-8,-2 2-10,-1 0-8,-2 2-8,-2 0-15,1 2-19,0 0-20,0 2-18</inkml:trace>
</inkml:ink>
</file>

<file path=ppt/ink/ink57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2:43:42"/>
    </inkml:context>
    <inkml:brush xml:id="br0">
      <inkml:brushProperty name="width" value="0.05862" units="cm"/>
      <inkml:brushProperty name="height" value="0.05862" units="cm"/>
      <inkml:brushProperty name="color" value="#F2395B"/>
    </inkml:brush>
  </inkml:definitions>
  <inkml:trace contextRef="#ctx0" brushRef="#br0">37050 18544 375,'0'-18'43,"0"10"15,0 11 15,0 12 16,0 6-1,0 5-15,0 3-15,0 5-16,0 3-11,0 6-6,0 4-5,0 6-6,0 2-6,0 1-6,0 2-4,0 0-6,0 0-7,0 0-10,0 1-10,0 0-10,0-1-5,0-1-1,0-1-1,0 0 0,0-3 2,0-4 5,0-4 6,0-4 6,0-5 2,0-8 1,0-6 0,0-6-1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1:20:21"/>
    </inkml:context>
    <inkml:brush xml:id="br0">
      <inkml:brushProperty name="width" value="0.04595" units="cm"/>
      <inkml:brushProperty name="height" value="0.04595" units="cm"/>
      <inkml:brushProperty name="color" value="#00BFF3"/>
    </inkml:brush>
  </inkml:definitions>
  <inkml:trace contextRef="#ctx0" brushRef="#br0">74207 27033 478,'-21'-6'32,"7"4"13,5 4 12,7 4 12,1 5 1,-1 9-10,0 7-10,-1 9-11,-2 3-8,0 3-6,-2 2-7,0 2-6,-1 0-4,0-4-4,1-2-3,0-4-2,-1-3-1,2-3 1,0-5 2,2-3 2</inkml:trace>
</inkml:ink>
</file>

<file path=ppt/ink/ink58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2:43:43"/>
    </inkml:context>
    <inkml:brush xml:id="br0">
      <inkml:brushProperty name="width" value="0.04191" units="cm"/>
      <inkml:brushProperty name="height" value="0.04191" units="cm"/>
      <inkml:brushProperty name="color" value="#F2395B"/>
    </inkml:brush>
  </inkml:definitions>
  <inkml:trace contextRef="#ctx0" brushRef="#br0">37650 19997 524,'1'-14'7,"2"2"11,2 4 13,2 3 13,2 1 3,1 2-7,2 0-5,3 2-6,0 0-5,-1 0-2,0 0-2,-2 0-3,-2 1-3,-1 4-3,-2 2-3,-2 4-3,-2 1-2,-2 3 1,-2 1 2,-2 3 1,-3 1-3,-2-1-4,-2 0-6,-5 1-5,0-2-3,1-1 1,0-2 0,2-3 0,4-1 3,6 0 7,7-2 6,8 0 8,2-3 2,-1-1 1,0-2-1,-2-2 1,-2 0-1,1 2 0,-2 2-1,0 2-1,-3 3 0,-3 3 0,-2 5-1,-4 4-1,-2 0-5,-3-2-7,-4-2-10,-1-1-8,-2-2-4,2-3 0,3-1 0,1-2 0,1-2-7,0 0-15,0-2-14,0 0-14</inkml:trace>
</inkml:ink>
</file>

<file path=ppt/ink/ink58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2:43:43"/>
    </inkml:context>
    <inkml:brush xml:id="br0">
      <inkml:brushProperty name="width" value="0.05532" units="cm"/>
      <inkml:brushProperty name="height" value="0.05532" units="cm"/>
      <inkml:brushProperty name="color" value="#F2395B"/>
    </inkml:brush>
  </inkml:definitions>
  <inkml:trace contextRef="#ctx0" brushRef="#br0">39494 19250 397,'31'15'155,"-1"-1"-35,-2-1-35,1 0-36,-1-2-18,0 1-3,2 0-2,0 0-2,1-1-3,-1 1-3,-1 0-3,-1 0-3,-2-1-3,-3 0-3,-3 1-3,-3 0-2,-2 0-5,-1 1-4,-1 1-4,0 2-6,-5 0 1,-6 1 4,-8 1 6,-6 1 5,-6 1 2,-3 1 1,-5 1 1,-3 1 0,-4 0-2,-1-1-3,-2-1-4,-2 0-4,-1-2-4,1 2-5,-2 1-5,1 1-4,2-1-5,4-3-4,3-3-4,5-3-3,3-2-2,5-2-2,3-2-1,4-2-2</inkml:trace>
</inkml:ink>
</file>

<file path=ppt/ink/ink58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2:43:44"/>
    </inkml:context>
    <inkml:brush xml:id="br0">
      <inkml:brushProperty name="width" value="0.05699" units="cm"/>
      <inkml:brushProperty name="height" value="0.05699" units="cm"/>
      <inkml:brushProperty name="color" value="#F2395B"/>
    </inkml:brush>
  </inkml:definitions>
  <inkml:trace contextRef="#ctx0" brushRef="#br0">42047 19556 386,'-7'30'143,"0"-2"-30,2-2-30,1-1-31,-1-1-16,2 1-3,-1 1-4,0 1-3,0-1-4,2-1-3,0-3-5,2-2-4,0-1-2,2-1 0,0-1 0,2 0-1,3-3-5,7-3-10,7-3-10,7-2-11,3-5-5,-1-6 2,-1-6 1,-2-6 2,-1-2 2,-1-1 3,-3 0 3,-1 1 4,-3 0 3,-3-2 5,-2-1 5,-4-1 4,-2-1 5,-2 1 5,-3-1 5,0 1 6,-4 0 1,0 1 0,-3 1-1,-2 1-1,-2 2-1,-2 1-2,-2 2-1,-1 3-3,-2 0-1,-2 0 0,0 0-1,-1 1 0,-1 1-9,-3 4-18,0 4-17,-4 4-18,2 2-6,3 0 3,4 0 5,5 0 3,1 1 1,0 1-2,0 3-3,1 2-2</inkml:trace>
</inkml:ink>
</file>

<file path=ppt/ink/ink58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2:43:46"/>
    </inkml:context>
    <inkml:brush xml:id="br0">
      <inkml:brushProperty name="width" value="0.04214" units="cm"/>
      <inkml:brushProperty name="height" value="0.04214" units="cm"/>
      <inkml:brushProperty name="color" value="#F2395B"/>
    </inkml:brush>
  </inkml:definitions>
  <inkml:trace contextRef="#ctx0" brushRef="#br0">68865 17883 522,'-16'2'142,"-1"4"-34,-1 3-33,-1 5-35,-1 2-18,1 1-2,-1 1-3,0 1-3,1 0-2,-4 1-4,-1 0-2,-3-1-4,1 0-1,5-3-1,3-1 0,5-3 0,3-1-2,6-1-2,4 0-2,6-2-3,3 0-2,1-2 1,3-1 0,2 0-1,3-2 1,3-1-1,5 0 1,3-1-1,2-1 2,-2 0 2,-1 0 3,1 0 2,-4-1 1,-3-1 0,-5 0 1,-3-1 1,-4-3 4,-4-4 10,-4-4 9,-4-3 10,-3-4-2,0 1-11,-2-2-13,0-1-13,0-1-9,2-1-8,3-1-7,1 0-8,1 1-5,0 3-3,0 4-2,0 5-3</inkml:trace>
</inkml:ink>
</file>

<file path=ppt/ink/ink58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2:43:47"/>
    </inkml:context>
    <inkml:brush xml:id="br0">
      <inkml:brushProperty name="width" value="0.04511" units="cm"/>
      <inkml:brushProperty name="height" value="0.04511" units="cm"/>
      <inkml:brushProperty name="color" value="#F2395B"/>
    </inkml:brush>
  </inkml:definitions>
  <inkml:trace contextRef="#ctx0" brushRef="#br0">70446 16970 487,'-7'-11'9,"2"8"19,2 9 18,2 10 18,1 4 4,0 3-10,0 1-9,0 3-10,0 1-7,0 0-5,0 1-4,0 2-4,-1 1-4,-2-1-3,-2 1-1,-2-1-3,-1 1-4,-2 1-4,1 0-7,-2 2-4,0-2-6,1 0-7,0-3-5,2-1-6,2-7-9,6-9-12,4-10-12,6-10-12</inkml:trace>
</inkml:ink>
</file>

<file path=ppt/ink/ink58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2:43:47"/>
    </inkml:context>
    <inkml:brush xml:id="br0">
      <inkml:brushProperty name="width" value="0.03653" units="cm"/>
      <inkml:brushProperty name="height" value="0.03653" units="cm"/>
      <inkml:brushProperty name="color" value="#F2395B"/>
    </inkml:brush>
  </inkml:definitions>
  <inkml:trace contextRef="#ctx0" brushRef="#br0">70550 18027 602,'0'-21'9,"2"3"11,0 4 12,2 6 11,2 1 4,4 2-3,3 2-1,5 2-4,0 1-3,2 0-6,0 0-6,-1 0-5,1 0-9,0 0-9,-1 0-9,0 0-11,-1 0-10,-1 0-14,-2 0-14,-2 0-12</inkml:trace>
</inkml:ink>
</file>

<file path=ppt/ink/ink58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2:43:47"/>
    </inkml:context>
    <inkml:brush xml:id="br0">
      <inkml:brushProperty name="width" value="0.06152" units="cm"/>
      <inkml:brushProperty name="height" value="0.06152" units="cm"/>
      <inkml:brushProperty name="color" value="#F2395B"/>
    </inkml:brush>
  </inkml:definitions>
  <inkml:trace contextRef="#ctx0" brushRef="#br0">71320 16710 357,'-1'-36'3,"0"7"6,-2 7 6,0 7 6,-1 7 12,2 8 17,0 8 19,2 8 18,-1 5 1,0 6-16,-2 5-16,0 5-16,-1 2-10,-2 2-6,0 1-5,-1 1-5,-1 1-6,0 3-3,0 4-6,0 2-4,0 4-7,-1 3-7,-1 4-10,-1 5-8,-1 1-6,1-1-6,-1-1-6,0-1-4,1-7-3,3-12 1,1-14 1,2-11 0</inkml:trace>
</inkml:ink>
</file>

<file path=ppt/ink/ink58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2:43:48"/>
    </inkml:context>
    <inkml:brush xml:id="br0">
      <inkml:brushProperty name="width" value="0.04266" units="cm"/>
      <inkml:brushProperty name="height" value="0.04266" units="cm"/>
      <inkml:brushProperty name="color" value="#F2395B"/>
    </inkml:brush>
  </inkml:definitions>
  <inkml:trace contextRef="#ctx0" brushRef="#br0">72350 18150 515,'43'0'137,"-8"2"-31,-8 0-30,-7 2-30,-6 0-19,-1 2-5,-2 0-6,-2 1-7,-2 2-1,-3 0 0,-2 1 0,0 1 1,-5 1-2,-1 1-2,-6 1-4,-4 2-4,-2-1-2,-1-1-2,-2-1-3,0 0-1,0-3-1,2 1 1,0-3 2,1 1 2,4-2 3,10-1 2,8 0 3,10-2 3,4-1-1,0 0-4,2-1-4,1-2-4,-1 0-5,-1 2-7,-2 1-5,-3 0-5,-1 1-5,-1 0 0,-1 0 0,0 0-2</inkml:trace>
</inkml:ink>
</file>

<file path=ppt/ink/ink58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2:43:48"/>
    </inkml:context>
    <inkml:brush xml:id="br0">
      <inkml:brushProperty name="width" value="0.05202" units="cm"/>
      <inkml:brushProperty name="height" value="0.05202" units="cm"/>
      <inkml:brushProperty name="color" value="#F2395B"/>
    </inkml:brush>
  </inkml:definitions>
  <inkml:trace contextRef="#ctx0" brushRef="#br0">75453 17293 422,'7'-8'10,"-4"2"20,-2 1 18,-4 1 21,-2 1 3,-2 3-10,-1 4-13,-3 2-10,-3 3-9,-3 4-4,-5 2-5,-3 3-5,-4 1-3,1-1-1,-1-2-1,-2 1-2,0-2 0,-1 1 0,1 0 1,0-1 0,1 0-1,5-2-2,3-3-3,5-1-1,5 0-4,8 2-4,8 2-2,8 1-5,6 1 1,5-2 3,5-3 3,5-1 4,2 0 1,0-1 0,0 2-1,1 2-1,-3-1-1,-1-1-3,-2-1-2,-1 0-4,-3-1-1,-1 0 1,-3-1 0,-1 1 1,-3-1-4,-1 0-10,-2-2-10,-2 0-10</inkml:trace>
</inkml:ink>
</file>

<file path=ppt/ink/ink58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2:43:50"/>
    </inkml:context>
    <inkml:brush xml:id="br0">
      <inkml:brushProperty name="width" value="0.05901" units="cm"/>
      <inkml:brushProperty name="height" value="0.05901" units="cm"/>
      <inkml:brushProperty name="color" value="#F2395B"/>
    </inkml:brush>
  </inkml:definitions>
  <inkml:trace contextRef="#ctx0" brushRef="#br0">78275 17350 372,'-15'16'139,"3"-1"-30,1 1-31,3 0-31,0 0-16,0 1-3,0 0-2,0 2-2,1 1-3,0-1 0,2 1-2,1 0-2,-1-1 0,2-1-3,-1-1-2,0-1-2,0 0-2,2-1-4,0 0-1,2 1-4,2-2-3,4-1-3,4-2-3,3-2-3,3-2-2,2-2-2,0-3-3,1 0-1,2-4-1,6-2-1,5-4 1,5-2-1,0-2 1,-3-2 4,-5 0 3,-5-1 3,-2-1 1,-2 0 1,-4-2 0,-3-1 0,-3-1 2,-2 1 4,-4-1 4,-2 0 3,-4 1 2,0 1-1,-3 1 1,-2 1-1,-2 2 0,-4 1-3,-2 3-2,-3 1-1,-3 2-3,-2 2-2,-4 2-3,-3 2-2,-1 1-6,-1 2-9,1 0-8,-1 2-10,3 0-2,6 0 4,4-1 3,5 2 5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1:20:22"/>
    </inkml:context>
    <inkml:brush xml:id="br0">
      <inkml:brushProperty name="width" value="0.05648" units="cm"/>
      <inkml:brushProperty name="height" value="0.05648" units="cm"/>
      <inkml:brushProperty name="color" value="#00BFF3"/>
    </inkml:brush>
  </inkml:definitions>
  <inkml:trace contextRef="#ctx0" brushRef="#br0">74244 26384 389,'8'-15'2,"1"2"2,2 2 5,0 3 2,2-1 3,5 0 1,4-2 3,3 0 1,2 0 0,-1 3-1,-1 1-1,-2 2-2,0 2-3,-1 2-2,-1 2-4,0 2-4,-3 2-1,-3 2 1,-3 1 1,-2 3 0,-3 2 2,-1 0 3,-1 1 1,0 1 3,-2 1 2,0 1 4,-2 2 3,0 0 3,-1 2 2,0 5-2,0 3-2,0 4 0,0 3-1,0 1 0,0 0 0,0 2 0,0-1-1,0 2-3,0-1-4,0 0-2,0-1-2,0-2 0,0-2 0,0-1 1,0-3-1,0-3-3,0-4-1,0-1-2,-2-3-7,-2-1-15,-4-1-14,-2-1-14,-3-5-6,-1-8 3,-3-10 2,-1-8 3,-2-9 3,2-9 5,1-8 3,1-9 5,2-7 2,6-2 3,2-3 2,4-3 2,2 4 4,0 9 5,0 10 5,0 10 4,0 7 2,2 5 0,0 4-1,2 6 0,-2 5 7,0 4 17,0 6 17,-2 4 16,-2 5 3,-2 7-9,-7 5-10,-2 7-10,-5 3-8,-3 0-7,-5 2-6,-3 0-6,-2-1-4,1-6-2,1-4-2,1-5-2,2-4-4,3-4-7,3-5-8,3-3-8,2-5-2,2-6 0,3-5 0,1-7 1,3-5 1,6-3 3,4-4 2,6-5 3,3 1 4,5 5 7,4 2 7,3 5 7,2 3 6,-1 4 6,-1 4 6,-1 5 7,-2 3 1,-1 6-1,-2 4-1,-2 5-2,-2 4 1,1 1 5,0 3 4,-1 1 4,0 0 0,-2 0-4,-3-1-5,-2 0-4,1-3-6,0-3-7,1-3-8,2-2-7,0-5-9,3-3-8,1-4-9,3-3-8,1-6-5,1-6 0,1-6 1,2-5 0,-2-2 5,-1 1 8,-3 4 8,-1 1 8,-2 2 9,-1 4 9,-1 5 9,0 3 9,-2 4 10,-3 4 9,-1 4 10,-2 4 11,-1 4-1,0 3-10,0 5-9,0 4-10,-1 0-7,-2 0-3,-2-2-3,-2 1-3,-1-3-2,0-1-1,0-2-1,0-3 0,1-3-18,2-8-32,2-6-34,2-7-34</inkml:trace>
</inkml:ink>
</file>

<file path=ppt/ink/ink59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2:43:50"/>
    </inkml:context>
    <inkml:brush xml:id="br0">
      <inkml:brushProperty name="width" value="0.03765" units="cm"/>
      <inkml:brushProperty name="height" value="0.03765" units="cm"/>
      <inkml:brushProperty name="color" value="#F2395B"/>
    </inkml:brush>
  </inkml:definitions>
  <inkml:trace contextRef="#ctx0" brushRef="#br0">76057 16990 584,'7'-8'1,"-1"2"3,0 0 3,-2 2 3,-2 1 10,-6 2 17,-4 2 17,-5 2 18,-5 2 0,-3 4-15,-5 2-15,-3 3-16,-3 3-13,1 2-12,0 5-13,0 2-12,0 0-11,1-2-11,2-1-12,0-3-11,3-2 0,4-3 10,6-3 10,5-2 11</inkml:trace>
</inkml:ink>
</file>

<file path=ppt/ink/ink59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2:44:09"/>
    </inkml:context>
    <inkml:brush xml:id="br0">
      <inkml:brushProperty name="width" value="0.05605" units="cm"/>
      <inkml:brushProperty name="height" value="0.05605" units="cm"/>
      <inkml:brushProperty name="color" value="#F2395B"/>
    </inkml:brush>
  </inkml:definitions>
  <inkml:trace contextRef="#ctx0" brushRef="#br0">10521 31200 392,'-9'9'138,"0"3"-32,-1 4-32,-1 2-32,-2 1-19,0 1-3,-1-1-4,-1 1-4,-3 2-3,-6 5-1,-3 5-2,-5 5-2,-1-2 0,5-5 1,5-6 0,5-5 0,2-3-1,1 0-4,-1-1-4,0 1-4,2-1 0,3-1 2,3-1 4,2 0 2,5-3 3,6-3 0,6-2 1,6-4 1,3 0 0,3 0 0,1 2-1,3 0 1,0 1 0,0 0-1,1 0-1,-1 0 0,-1-1 0,-2 2-2,-1-2 0,-3 1-1,-1 1-1,-1 0 1,-1 1 0,0 2 0,-2-3 1,-1-2 3,-1-6 1,0-2 3,-3-4 1,-3-2 1,-3-2 0,-2-1 1,-2-2 0,2 1-1,0-1-2,2 0-1,-1 0-2,-1-1-3,0-1-1,-1-1-3,-3 0-2,0 0-1,-3 2 0,-2 1-1,0 1-4,0 0-6,2-1-7,1 1-6,-1-1-4,-2 2-2,-2 1-1,-2 1-2,0 1-6,1 0-9,0 2-9,2 1-10</inkml:trace>
</inkml:ink>
</file>

<file path=ppt/ink/ink59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2:44:09"/>
    </inkml:context>
    <inkml:brush xml:id="br0">
      <inkml:brushProperty name="width" value="0.0496" units="cm"/>
      <inkml:brushProperty name="height" value="0.0496" units="cm"/>
      <inkml:brushProperty name="color" value="#F2395B"/>
    </inkml:brush>
  </inkml:definitions>
  <inkml:trace contextRef="#ctx0" brushRef="#br0">12050 30781 443,'1'-13'59,"2"3"-5,2 4-5,2 4-5,0 3-4,-1 4-3,-2 2-5,1 4-3,-1 1-4,0 3-1,0 1-3,0 3-2,-1 2-1,-1 3 1,0 3 1,-1 2 1,-2 2-1,-1 1-7,0-1-4,-1 0-6,-1 3-6,0 5-10,0 4-9,0 5-9,1 0-4,0-6-1,3-6-1,-1-5 0</inkml:trace>
</inkml:ink>
</file>

<file path=ppt/ink/ink59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2:44:09"/>
    </inkml:context>
    <inkml:brush xml:id="br0">
      <inkml:brushProperty name="width" value="0.03583" units="cm"/>
      <inkml:brushProperty name="height" value="0.03583" units="cm"/>
      <inkml:brushProperty name="color" value="#F2395B"/>
    </inkml:brush>
  </inkml:definitions>
  <inkml:trace contextRef="#ctx0" brushRef="#br0">12150 31948 614,'16'-7'130,"-1"3"-31,1 1-32,0 2-30,-1 1-19,-1 0-3,-1 0-3,-1 0-5,-1 0-7,1 0-13,0 0-13,0 0-13,0-1-7,1 0-1,1-2 0,2 0-1</inkml:trace>
</inkml:ink>
</file>

<file path=ppt/ink/ink59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2:44:09"/>
    </inkml:context>
    <inkml:brush xml:id="br0">
      <inkml:brushProperty name="width" value="0.06304" units="cm"/>
      <inkml:brushProperty name="height" value="0.06304" units="cm"/>
      <inkml:brushProperty name="color" value="#F2395B"/>
    </inkml:brush>
  </inkml:definitions>
  <inkml:trace contextRef="#ctx0" brushRef="#br0">13210 29906 348,'0'-22'3,"0"5"5,0 3 5,0 4 5,-1 7 12,-1 10 19,0 10 18,-1 9 19,-1 6 1,2 3-16,0 1-15,2 2-17,0 3-10,0 2-5,0 4-6,0 2-5,-1 3-3,0 3 0,-1 3-1,-1 3 0,-1 5-6,0 7-14,0 7-14,0 7-12,0 4-9,-2 2-6,0 1-4,-1 3-5,0-8-2,1-18-1,0-17 0,2-17 0</inkml:trace>
</inkml:ink>
</file>

<file path=ppt/ink/ink59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2:44:10"/>
    </inkml:context>
    <inkml:brush xml:id="br0">
      <inkml:brushProperty name="width" value="0.04443" units="cm"/>
      <inkml:brushProperty name="height" value="0.04443" units="cm"/>
      <inkml:brushProperty name="color" value="#F2395B"/>
    </inkml:brush>
  </inkml:definitions>
  <inkml:trace contextRef="#ctx0" brushRef="#br0">14100 31700 495,'29'1'115,"-3"2"-26,-5 2-24,-3 2-26,-4 1-15,-1-1-5,-3 1-5,-1 0-5,-2 0-3,-2 2-2,-3 0-3,0 1-2,-4 1-1,0 0-2,-3-1 0,-2 1-2,-1 0 0,1 0-1,0-1-1,-1 0 0,3 1 3,6 0 5,5-1 6,7 1 5,1-1 2,0 0-1,0-2-1,-2 0-1,-1-2 0,-1 1-2,0 0 0,-2 0 0,0 1-1,-2 1 2,-1 3 1,0 2 1,-2 1 0,-1-1-2,0 1-2,-1 0-1,-4 1-3,-2 3-3,-5 3-1,-4 3-4,-4 2-5,-3 0-10,-5 1-9,-2 2-10,-1-2-9,5-5-12,5-5-10,5-4-12</inkml:trace>
</inkml:ink>
</file>

<file path=ppt/ink/ink59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2:44:11"/>
    </inkml:context>
    <inkml:brush xml:id="br0">
      <inkml:brushProperty name="width" value="0.04787" units="cm"/>
      <inkml:brushProperty name="height" value="0.04787" units="cm"/>
      <inkml:brushProperty name="color" value="#F2395B"/>
    </inkml:brush>
  </inkml:definitions>
  <inkml:trace contextRef="#ctx0" brushRef="#br0">16330 31280 459,'-9'-1'13,"14"-1"25,13 0 25,15 0 26,6-2 3,0 0-19,1 0-20,-1 1-19,1-1-11,4 2-2,1 0-2,5 2-2,-2 0-12,-6 0-20,-6 0-23,-5 0-20,-6 0-13,-2 2-2,-3 0-4,-2 2-1</inkml:trace>
</inkml:ink>
</file>

<file path=ppt/ink/ink59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2:44:11"/>
    </inkml:context>
    <inkml:brush xml:id="br0">
      <inkml:brushProperty name="width" value="0.0442" units="cm"/>
      <inkml:brushProperty name="height" value="0.0442" units="cm"/>
      <inkml:brushProperty name="color" value="#F2395B"/>
    </inkml:brush>
  </inkml:definitions>
  <inkml:trace contextRef="#ctx0" brushRef="#br0">16236 32100 497,'-15'7'3,"2"-3"7,3-1 6,1-2 6,4-1 7,6 0 9,6 0 8,6 0 9,4 0 0,3 0-7,3 0-8,3 0-8,3 0-5,2 0-6,4 0-5,3 0-6,2 0-1,0 0-1,1 0 1,2 0 0,0 0-10,2 2-19,0 0-19,2 2-19,-5 0-11,-8-1-1,-9 1-1,-8 0-3</inkml:trace>
</inkml:ink>
</file>

<file path=ppt/ink/ink59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2:44:12"/>
    </inkml:context>
    <inkml:brush xml:id="br0">
      <inkml:brushProperty name="width" value="0.05621" units="cm"/>
      <inkml:brushProperty name="height" value="0.05621" units="cm"/>
      <inkml:brushProperty name="color" value="#F2395B"/>
    </inkml:brush>
  </inkml:definitions>
  <inkml:trace contextRef="#ctx0" brushRef="#br0">20271 30747 391,'-23'30'144,"-1"-3"-35,1-3-33,-1-3-36,2-2-18,-2 1-4,1-1-4,-1 0-4,1 1-4,1-1-1,1 1-3,1 0-2,2-2-3,2-1-5,4-3-4,3-1-4,6-2-3,10-1 0,10 0 0,9-2 0,6 0 3,-1-2 3,0-1 4,1 0 4,-1-2 4,-1-1 0,2 0 3,-1-1 1,-2-1 2,-3 0 1,-5 0 2,-3 0 1,-4-2 7,-1 0 11,-2-3 12,-2-2 12,-2-2 0,-2-4-9,-3-2-11,0-3-9,-3-4-12,-1-7-10,0-5-13,-1-6-11,-1-1-12,2 2-9,0 4-10,2 2-10,-1 4-5,0 3 2,-2 5 1,0 3 1</inkml:trace>
</inkml:ink>
</file>

<file path=ppt/ink/ink59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2:44:12"/>
    </inkml:context>
    <inkml:brush xml:id="br0">
      <inkml:brushProperty name="width" value="0.05464" units="cm"/>
      <inkml:brushProperty name="height" value="0.05464" units="cm"/>
      <inkml:brushProperty name="color" value="#F2395B"/>
    </inkml:brush>
  </inkml:definitions>
  <inkml:trace contextRef="#ctx0" brushRef="#br0">22311 29850 402,'7'38'197,"-2"-2"-47,-3-2-46,0-1-45,-2 0-27,0 2-7,0 4-8,0 3-6,-2 1-9,0-1-7,-3 1-9,-2 0-8,0-2-8,-1-2-8,0-3-7,0-3-7,1-4-4,0-3 1,-1-5 1,0-3 2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2:10:32"/>
    </inkml:context>
    <inkml:brush xml:id="br0">
      <inkml:brushProperty name="width" value="0.0283" units="cm"/>
      <inkml:brushProperty name="height" value="0.0283" units="cm"/>
      <inkml:brushProperty name="color" value="#00BFF3"/>
    </inkml:brush>
  </inkml:definitions>
  <inkml:trace contextRef="#ctx0" brushRef="#br0">42026 25366 777,'-10'-8'3,"0"1"6,-3-1 6,-2 0 5,1 2 4,1 6 1,2 4 0,2 6 0,2 2-2,1 3-6,0 2-6,2 1-5,0 1-3,2 2 0,0 1 1,2 2 0,0-1-1,0 1-1,0-1-2,0 1 0,0-2-3,0-2-1,0-1-2,0-2-2,1-3 1,4-1 1,2-2 3,4-2 1,2-4 1,3-2-3,3-6-3,3-2-2,3-8-3,3-8-1,3-8-3,3-10-1,0-6 0,1-4 0,1-4 1,-1-3 2,-3 1-1,-5 6 2,-7 8 0,-5 6 1,-6 6 2,-4 3 7,-6 5 6,-4 3 6,-4 5 3,-4 3 3,-2 4 1,-3 4 1,-3 4 1,-1 6-2,-3 4-1,-1 5-2,-2 5-4,1 5-5,0 5-6,0 5-6,2-2-8,5-6-12,5-7-10,5-7-12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1:20:22"/>
    </inkml:context>
    <inkml:brush xml:id="br0">
      <inkml:brushProperty name="width" value="0.05354" units="cm"/>
      <inkml:brushProperty name="height" value="0.05354" units="cm"/>
      <inkml:brushProperty name="color" value="#00BFF3"/>
    </inkml:brush>
  </inkml:definitions>
  <inkml:trace contextRef="#ctx0" brushRef="#br0">76847 25914 410,'0'-14'5,"2"2"9,0 4 10,1 3 9,2 5 7,1 8 5,3 8 4,2 7 5,-1 8 0,-2 6-2,-4 8-3,-2 7-2,-4 8-6,0 10-7,-3 12-9,-2 11-8,-1 3-11,0-4-11,1-4-12,-1-5-12,0 6-11,-1 12-8,-2 13-10,1 13-8,-1-8-3,4-29 3,2-27 4,4-29 4</inkml:trace>
</inkml:ink>
</file>

<file path=ppt/ink/ink60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2:44:12"/>
    </inkml:context>
    <inkml:brush xml:id="br0">
      <inkml:brushProperty name="width" value="0.04084" units="cm"/>
      <inkml:brushProperty name="height" value="0.04084" units="cm"/>
      <inkml:brushProperty name="color" value="#F2395B"/>
    </inkml:brush>
  </inkml:definitions>
  <inkml:trace contextRef="#ctx0" brushRef="#br0">22550 30980 538,'8'-7'12,"2"1"22,0 0 23,1 3 24,2-1 1,3 2-18,3 0-18,4 2-19,-1 0-10,0 0-1,-1 0-2,-1 0-3,-2 0-16,-1 2-34,-2 0-34,-2 2-33</inkml:trace>
</inkml:ink>
</file>

<file path=ppt/ink/ink60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2:44:13"/>
    </inkml:context>
    <inkml:brush xml:id="br0">
      <inkml:brushProperty name="width" value="0.06206" units="cm"/>
      <inkml:brushProperty name="height" value="0.06206" units="cm"/>
      <inkml:brushProperty name="color" value="#F2395B"/>
    </inkml:brush>
  </inkml:definitions>
  <inkml:trace contextRef="#ctx0" brushRef="#br0">23493 29249 354,'-8'-8'3,"2"2"6,0 0 7,3 2 5,0 4 14,0 8 18,1 8 20,2 7 19,-1 7 1,0 5-17,-2 4-18,0 6-17,-1 4-12,0 4-7,0 2-7,0 6-7,1 2-6,0 1-10,2 2-8,1 0-8,-1 0-8,-1 1-8,0-1-8,0 1-7,-2-1 0,0-4 7,0 0 7,0-2 8,0-7 0,2-10-6,0-12-6,2-9-6</inkml:trace>
</inkml:ink>
</file>

<file path=ppt/ink/ink60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2:44:13"/>
    </inkml:context>
    <inkml:brush xml:id="br0">
      <inkml:brushProperty name="width" value="0.05578" units="cm"/>
      <inkml:brushProperty name="height" value="0.05578" units="cm"/>
      <inkml:brushProperty name="color" value="#F2395B"/>
    </inkml:brush>
  </inkml:definitions>
  <inkml:trace contextRef="#ctx0" brushRef="#br0">24750 31300 394,'0'23'180,"0"1"-39,0-1-39,0 1-41,0-2-22,0-1-8,0-3-6,0-1-7,0 2-9,0 7-14,0 6-12,0 8-13,0-1-4,0-6 6,0-7 5,0-7 6,0-3-8,0-1-23,0 1-23,0 0-21</inkml:trace>
</inkml:ink>
</file>

<file path=ppt/ink/ink60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2:44:25"/>
    </inkml:context>
    <inkml:brush xml:id="br0">
      <inkml:brushProperty name="width" value="0.04383" units="cm"/>
      <inkml:brushProperty name="height" value="0.04383" units="cm"/>
      <inkml:brushProperty name="color" value="#F2395B"/>
    </inkml:brush>
  </inkml:definitions>
  <inkml:trace contextRef="#ctx0" brushRef="#br0">11325 23850 501,'-17'17'100,"-1"1"-24,-3 3-23,-1 1-23,-2 3-13,-2 1-2,0 3-4,1 1-1,-2 0-4,1-2-1,1-2-2,1-2-3,1-1-1,3-1-1,1-1 0,3 0-2,4-3 1,8-1 1,8-3 0,8-1 2,4-2 0,3 0 2,1-2 1,3-1 1,0 0 1,-1-2-1,-1-1 0,-1 0 0,-1-2-1,0-1-1,1 0 1,0-1-1,-2-1 1,-1 0 0,-3 0 1,-1 0 0,-3-3 4,-2-6 7,-4-6 7,-2-5 6,-3-3 0,-1 3-8,0 1-7,-1 2-9,-1 1-6,0-3-9,0-2-7,0-1-8,0-1-7,0-1-3,0 2-4,1-2-5,-1 1 1,2 1 5,0 1 4,2 1 5,2 0 1,5 1-3,6-1-2,4 1-2,1 1 1,-3 4 8,-3 4 6,-2 5 7</inkml:trace>
</inkml:ink>
</file>

<file path=ppt/ink/ink60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2:44:26"/>
    </inkml:context>
    <inkml:brush xml:id="br0">
      <inkml:brushProperty name="width" value="0.04385" units="cm"/>
      <inkml:brushProperty name="height" value="0.04385" units="cm"/>
      <inkml:brushProperty name="color" value="#F2395B"/>
    </inkml:brush>
  </inkml:definitions>
  <inkml:trace contextRef="#ctx0" brushRef="#br0">12550 23447 501,'7'-8'3,"0"0"3,-2 1 6,0-1 4,-2 1 6,2 2 7,2 2 8,0 2 7,1 2 3,-2 2-3,-1 2-3,0 2-1,-2 2-5,1 5-4,0 4-5,0 3-5,-1 4-4,-1 3-4,0 3-4,-1 3-4,-2 3-5,-1 2-7,0 4-7,-1 2-7,-1 2-5,0 1-2,0 2-1,1 0-1,-1-3-3,0-6-3,0-7-2,0-7-2,1-6-3,0-3 0,2-4-2,0-4-1</inkml:trace>
</inkml:ink>
</file>

<file path=ppt/ink/ink60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2:44:26"/>
    </inkml:context>
    <inkml:brush xml:id="br0">
      <inkml:brushProperty name="width" value="0.03064" units="cm"/>
      <inkml:brushProperty name="height" value="0.03064" units="cm"/>
      <inkml:brushProperty name="color" value="#F2395B"/>
    </inkml:brush>
  </inkml:definitions>
  <inkml:trace contextRef="#ctx0" brushRef="#br0">12950 24496 717,'3'-15'10,"6"5"20,5 2 19,6 3 20,2 1-2,-1 2-26,-2 0-24,-2 2-26,-3 0-15,0 0-8,-1 0-7,0 0-8</inkml:trace>
</inkml:ink>
</file>

<file path=ppt/ink/ink60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2:44:26"/>
    </inkml:context>
    <inkml:brush xml:id="br0">
      <inkml:brushProperty name="width" value="0.05556" units="cm"/>
      <inkml:brushProperty name="height" value="0.05556" units="cm"/>
      <inkml:brushProperty name="color" value="#F2395B"/>
    </inkml:brush>
  </inkml:definitions>
  <inkml:trace contextRef="#ctx0" brushRef="#br0">13946 22759 396,'-1'-14'4,"-1"3"10,0 3 10,-1 2 8,0 4 10,1 4 7,0 4 9,2 4 9,0 4-2,0 5-10,0 5-11,0 5-10,0 4-6,0 2-4,0 4-4,0 3-3,-1 1-3,0 3-6,-2 2-4,0 2-4,-1 4-7,0 7-10,1 7-8,-1 7-10,0 2-5,2-3-1,0-4-1,2-2-2,0-8-3,0-12-8,0-14-6,0-11-8</inkml:trace>
</inkml:ink>
</file>

<file path=ppt/ink/ink60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2:44:27"/>
    </inkml:context>
    <inkml:brush xml:id="br0">
      <inkml:brushProperty name="width" value="0.04462" units="cm"/>
      <inkml:brushProperty name="height" value="0.04462" units="cm"/>
      <inkml:brushProperty name="color" value="#F2395B"/>
    </inkml:brush>
  </inkml:definitions>
  <inkml:trace contextRef="#ctx0" brushRef="#br0">15077 24600 493,'-6'24'187,"2"1"-45,4 1-45,2 1-47,2 0-28,0 2-14,-1 1-11,1 1-14,-1 1-4,0 2 2,-2 2 4,0 2 2,-2-2-10,0-8-22,-2-6-24,0-6-23</inkml:trace>
</inkml:ink>
</file>

<file path=ppt/ink/ink60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2:44:28"/>
    </inkml:context>
    <inkml:brush xml:id="br0">
      <inkml:brushProperty name="width" value="0.03843" units="cm"/>
      <inkml:brushProperty name="height" value="0.03843" units="cm"/>
      <inkml:brushProperty name="color" value="#F2395B"/>
    </inkml:brush>
  </inkml:definitions>
  <inkml:trace contextRef="#ctx0" brushRef="#br0">16450 23900 572,'17'0'148,"3"0"-37,3 0-36,3 0-36,3 0-19,0 0-5,3 0-4,3 0-4,-1 0-6,0 0-7,-1 0-8,-1 0-8,-2 0-7,-2 0-7,-2 0-8,-1 0-7,-3 0-3,-3 2 0,-3 0 2,-2 1 1</inkml:trace>
</inkml:ink>
</file>

<file path=ppt/ink/ink60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2:44:28"/>
    </inkml:context>
    <inkml:brush xml:id="br0">
      <inkml:brushProperty name="width" value="0.03589" units="cm"/>
      <inkml:brushProperty name="height" value="0.03589" units="cm"/>
      <inkml:brushProperty name="color" value="#F2395B"/>
    </inkml:brush>
  </inkml:definitions>
  <inkml:trace contextRef="#ctx0" brushRef="#br0">16434 24600 612,'-15'13'0,"2"-3"0,3-5 0,1-3 0,3-2 10,6 0 19,4 0 18,6 0 20,4 1 2,5 0-16,5 2-14,5 0-15,4 0-9,2 0-2,4-2-2,3 0-2,0-1-8,3 0-14,0 0-16,2 0-14,-5 0-10,-8 2-4,-9 0-6,-8 2-4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1:20:23"/>
    </inkml:context>
    <inkml:brush xml:id="br0">
      <inkml:brushProperty name="width" value="0.0426" units="cm"/>
      <inkml:brushProperty name="height" value="0.0426" units="cm"/>
      <inkml:brushProperty name="color" value="#00BFF3"/>
    </inkml:brush>
  </inkml:definitions>
  <inkml:trace contextRef="#ctx0" brushRef="#br0">77776 26463 516,'1'-15'-7,"2"2"14,2 2 16,2 3 14,1 1 4,3 2-7,2 2-8,2 2-7,0 1-6,-1 0-2,-2 0-3,1 0-3,-2 0 0,1 2 2,0 0 3,0 2 3,-2 0 1,-1 2 1,-2 0 0,-2 1 1,-3 2 0,-4 4 1,-4 2-1,-4 3 1,-4 3-1,-7 5 0,-5 3-1,-6 5-1,-4 2-1,-2 0-2,-3 2-3,-1 1-3,1-3-2,4-1-2,4-3-3,4-3-3,4-5-3,5-3-3,5-6-3,5-5-3,7-4-4,11-2-8,11-4-5,11-2-7,6-3-1,0 0 6,2-1 6,1-1 6,-4 0 6,-6 4 7,-7 2 7,-6 4 7,-6 2 6,-3 3 6,-2 3 5,-4 4 7,-3 1 3,-6 1 2,-4 1 1,-5 1 1,-2-1-1,2-2-5,3-4-4,1-3-6,6-4-10,10-6-17,10-6-18,9-5-17,6-4-6,-1 2 5,1 1 5,-1 1 6,-2 1 6,-2 4 8,-3 2 8,-2 4 8,-4 2 7,-3 2 8,-3 2 6,-2 2 7,-3 2 6,-1 1 5,0 3 3,-1 2 6,-2 0-1,-1-1-4,0-1-4,-1 0-5</inkml:trace>
</inkml:ink>
</file>

<file path=ppt/ink/ink61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2:44:29"/>
    </inkml:context>
    <inkml:brush xml:id="br0">
      <inkml:brushProperty name="width" value="0.05277" units="cm"/>
      <inkml:brushProperty name="height" value="0.05277" units="cm"/>
      <inkml:brushProperty name="color" value="#F2395B"/>
    </inkml:brush>
  </inkml:definitions>
  <inkml:trace contextRef="#ctx0" brushRef="#br0">19763 23105 416,'5'-6'10,"-4"4"18,-6 4 19,-4 4 19,-4 3 3,-3 2-14,-3 1-13,-3 3-14,-2-1-8,2 0-3,1-1-3,1 0-2,0-1-3,2-1-2,-2 1-2,1 0-2,0-1-2,4 1-3,3 0-1,3 0-2,2 0-2,2 1-2,2 1-2,2 2-2,3-3-1,6-3-2,4-4-2,5-4-1,5-2 0,3 2 3,4 0 2,4 2 3,1-1 1,-1-1 4,-3 0 1,-1-1 4,-3-2 0,-1-1 2,-4 0 0,0-1 1,-3-1 6,-3 0 12,-2 0 12,-4 0 12,-2-2 3,-2-6-5,-3-4-6,0-5-4,-4-3-6,0-1-3,-3-1-5,-2 0-3,-1-3-11,2 1-20,1-1-18,0-2-19,1 1-9,1 3 3,-2 3 2,2 3 2,0 3 4,4 3 6,2 3 4,4 2 7,0 3 3,1 1 2,0 0 3,0 2 2</inkml:trace>
</inkml:ink>
</file>

<file path=ppt/ink/ink61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2:44:29"/>
    </inkml:context>
    <inkml:brush xml:id="br0">
      <inkml:brushProperty name="width" value="0.05292" units="cm"/>
      <inkml:brushProperty name="height" value="0.05292" units="cm"/>
      <inkml:brushProperty name="color" value="#F2395B"/>
    </inkml:brush>
  </inkml:definitions>
  <inkml:trace contextRef="#ctx0" brushRef="#br0">21533 22650 415,'6'23'173,"-1"-1"-38,-3-1-39,0-1-39,-2 1-22,0 0-6,0 4-5,0 1-6,0 2-6,0 1-6,0 1-9,0 1-6,-1 0-8,-1-2-10,0-1-10,-1 0-10,0-2-5,-1-3 2,0-3 0,0-2 1</inkml:trace>
</inkml:ink>
</file>

<file path=ppt/ink/ink61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2:44:29"/>
    </inkml:context>
    <inkml:brush xml:id="br0">
      <inkml:brushProperty name="width" value="0.03473" units="cm"/>
      <inkml:brushProperty name="height" value="0.03473" units="cm"/>
      <inkml:brushProperty name="color" value="#F2395B"/>
    </inkml:brush>
  </inkml:definitions>
  <inkml:trace contextRef="#ctx0" brushRef="#br0">21600 23530 633,'1'-13'74,"4"4"-5,2 3-4,4 4-4,1 2-11,0 0-18,2 0-16,1 0-18,1 0-10,-2 0-2,-1 0-4,-2 0-2,0 0-9,0 0-15,-2 0-15,0 0-16</inkml:trace>
</inkml:ink>
</file>

<file path=ppt/ink/ink61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2:44:29"/>
    </inkml:context>
    <inkml:brush xml:id="br0">
      <inkml:brushProperty name="width" value="0.06041" units="cm"/>
      <inkml:brushProperty name="height" value="0.06041" units="cm"/>
      <inkml:brushProperty name="color" value="#F2395B"/>
    </inkml:brush>
  </inkml:definitions>
  <inkml:trace contextRef="#ctx0" brushRef="#br0">22279 21988 364,'0'-15'6,"0"3"13,0 1 13,0 2 13,0 5 8,0 8 6,0 8 4,0 7 5,-1 7-3,0 3-11,-2 4-10,0 5-11,-1 1-7,2 2-4,0 1-3,2-1-5,0 3-4,0 0-6,0 2-7,0 0-5,-1 2-4,0 2-3,-2 2-2,0 2-2,0 2-8,-1 3-11,0 3-12,1 3-11,-1-5-1,2-14 10,0-14 11,2-13 10,-1-8 3,0 1-5,-2 0-7,0 0-5</inkml:trace>
</inkml:ink>
</file>

<file path=ppt/ink/ink61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2:44:30"/>
    </inkml:context>
    <inkml:brush xml:id="br0">
      <inkml:brushProperty name="width" value="0.03974" units="cm"/>
      <inkml:brushProperty name="height" value="0.03974" units="cm"/>
      <inkml:brushProperty name="color" value="#F2395B"/>
    </inkml:brush>
  </inkml:definitions>
  <inkml:trace contextRef="#ctx0" brushRef="#br0">22650 23731 553,'15'-13'8,"-1"3"14,-1 4 15,0 4 16,-1 2 4,1 0-6,0 0-5,3 0-6,-1 1-5,-1 2-7,-1 2-6,0 2-6,-3 1-4,-3 1-3,-2 2-3,-4 0-3,-1 1-2,-2 3 0,0 2-3,-2 2 0,0-2-2,-2 0 0,0-3-1,-1-1-1,-1-2 1,0 0 1,0-2 1,1-1 2,3 0-7,9-2-14,10-1-15,8 0-14,3-2-6,-1-2 2,-3-2 2,-2-2 2,-3-1 5,-3 0 8,-4 0 8,-4 0 8,-2 0 6,0 0 2,0 0 2,0 1 3</inkml:trace>
</inkml:ink>
</file>

<file path=ppt/ink/ink61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2:44:30"/>
    </inkml:context>
    <inkml:brush xml:id="br0">
      <inkml:brushProperty name="width" value="0.04311" units="cm"/>
      <inkml:brushProperty name="height" value="0.04311" units="cm"/>
      <inkml:brushProperty name="color" value="#F2395B"/>
    </inkml:brush>
  </inkml:definitions>
  <inkml:trace contextRef="#ctx0" brushRef="#br0">24250 23250 510,'40'0'180,"0"0"-44,1 0-44,2 0-44,-1 0-27,0 0-10,-1 0-10,-1 0-8,-3 0-12,1 0-10,-1 0-13,-1 0-11</inkml:trace>
</inkml:ink>
</file>

<file path=ppt/ink/ink61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2:44:30"/>
    </inkml:context>
    <inkml:brush xml:id="br0">
      <inkml:brushProperty name="width" value="0.05381" units="cm"/>
      <inkml:brushProperty name="height" value="0.05381" units="cm"/>
      <inkml:brushProperty name="color" value="#F2395B"/>
    </inkml:brush>
  </inkml:definitions>
  <inkml:trace contextRef="#ctx0" brushRef="#br0">25179 22050 408,'-8'-9'4,"2"0"8,1-1 8,0-1 7,2 4 12,1 11 14,1 12 15,0 10 15,1 5-1,0 0-15,0 1-16,0-1-14,0 1-13,0 3-7,0 4-9,0 3-9,0 2-10,-2 2-14,0 2-12,-1 2-14,-1-1-6,2-5 2,0-3 0,2-4 2,-1-5 2,0-7 0,-2-7 1,0-6 1</inkml:trace>
</inkml:ink>
</file>

<file path=ppt/ink/ink61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2:44:31"/>
    </inkml:context>
    <inkml:brush xml:id="br0">
      <inkml:brushProperty name="width" value="0.04645" units="cm"/>
      <inkml:brushProperty name="height" value="0.04645" units="cm"/>
      <inkml:brushProperty name="color" value="#F2395B"/>
    </inkml:brush>
  </inkml:definitions>
  <inkml:trace contextRef="#ctx0" brushRef="#br0">26617 22351 473,'-2'-12'66,"-3"6"1,-5 8 3,-4 6 2,-3 7-6,-3 4-14,-3 4-14,-3 7-14,-2 0-9,0-2-2,-2-1-2,-1-3-3,1-1-2,1-2 0,3 0-1,2-1-1,1-2-1,4-2-3,3-4-2,3-3-3,5-1-3,6-2-6,7-1-5,8 0-4,6-2-2,9-1 3,7 0 3,8-1 2,3-2 4,-2-1 1,-3 0 3,0-1 1,-4-1 2,-4 0 1,-4 0 1,-3 0 1,-5-1 8,-5-2 14,-5-2 13,-4-1 14,-5-4 1,-2-2-14,-4-3-13,-2-3-13,-1-3-10,0-6-4,2-4-5,1-6-4,1-1-7,2 2-6,2 1-8,2 3-7,0 4-4,1 5-3,0 3-2,0 7-1,0 2 2,0 2 8,0 2 9,0 3 7,0 0 6,0 2 3,0 0 4,0 2 3</inkml:trace>
</inkml:ink>
</file>

<file path=ppt/ink/ink61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2:44:31"/>
    </inkml:context>
    <inkml:brush xml:id="br0">
      <inkml:brushProperty name="width" value="0.05832" units="cm"/>
      <inkml:brushProperty name="height" value="0.05832" units="cm"/>
      <inkml:brushProperty name="color" value="#F2395B"/>
    </inkml:brush>
  </inkml:definitions>
  <inkml:trace contextRef="#ctx0" brushRef="#br0">28527 21987 377,'8'-6'65,"-2"6"-3,-1 4-4,0 6-5,-2 4-3,-1 5-4,0 5-4,-1 5-4,-2 3-3,-1 1-2,0 4-4,-1 1-2,-2 1-3,-2-2-4,-2 0-3,-1-1-3,-2-2-6,3-2-7,-1-2-7,2-2-7,1-2-8,-1-3-9,0-3-10,0-2-8</inkml:trace>
</inkml:ink>
</file>

<file path=ppt/ink/ink61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2:44:31"/>
    </inkml:context>
    <inkml:brush xml:id="br0">
      <inkml:brushProperty name="width" value="0.03898" units="cm"/>
      <inkml:brushProperty name="height" value="0.03898" units="cm"/>
      <inkml:brushProperty name="color" value="#F2395B"/>
    </inkml:brush>
  </inkml:definitions>
  <inkml:trace contextRef="#ctx0" brushRef="#br0">28650 22962 564,'8'-22'71,"2"7"-6,0 4-5,1 5-5,2 2-8,2 2-9,0 0-9,4 2-9,-1 0-6,-1 0 0,-2 0-2,-2 0-1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1:20:23"/>
    </inkml:context>
    <inkml:brush xml:id="br0">
      <inkml:brushProperty name="width" value="0.05165" units="cm"/>
      <inkml:brushProperty name="height" value="0.05165" units="cm"/>
      <inkml:brushProperty name="color" value="#00BFF3"/>
    </inkml:brush>
  </inkml:definitions>
  <inkml:trace contextRef="#ctx0" brushRef="#br0">79814 26145 425,'16'-13'33,"0"4"2,-1 6 4,0 5 3,2 3 2,3 5 0,4 4 1,2 4 0,0 2-2,0 2-5,0 3-6,-3 2-4,-2 1-5,-3 2-2,-4 2-2,-4 3-4,-4 1-2,-3 2-5,-2 2-2,-4 2-4,-4 2-4,-7 3-1,-7 4-2,-7 2-2,-5 1-5,-4-4-11,-4-3-8,-4-2-10,2-6-11,6-7-11,7-9-12,7-7-12</inkml:trace>
</inkml:ink>
</file>

<file path=ppt/ink/ink62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2:44:32"/>
    </inkml:context>
    <inkml:brush xml:id="br0">
      <inkml:brushProperty name="width" value="0.06956" units="cm"/>
      <inkml:brushProperty name="height" value="0.06956" units="cm"/>
      <inkml:brushProperty name="color" value="#F2395B"/>
    </inkml:brush>
  </inkml:definitions>
  <inkml:trace contextRef="#ctx0" brushRef="#br0">29271 21320 316,'-8'-7'0,"0"-1"0,0 0 0,0 0 0,1 3 12,3 6 26,2 6 24,1 6 25,1 4 6,0 5-15,0 3-15,0 5-14,-2 3-9,0 6-7,-4 5-5,0 4-6,-2 4-4,2-1-1,1 2-2,0 2-1,1 0-3,-2-1-7,0 1-7,-1 0-6,-1 0-7,2 0-8,1 0-8,1 0-8,0 0-2,0 0 4,0 3 5,1 0 3,-2-2-3,0-5-14,-2-4-12,0-5-12</inkml:trace>
</inkml:ink>
</file>

<file path=ppt/ink/ink62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2:44:32"/>
    </inkml:context>
    <inkml:brush xml:id="br0">
      <inkml:brushProperty name="width" value="0.04322" units="cm"/>
      <inkml:brushProperty name="height" value="0.04322" units="cm"/>
      <inkml:brushProperty name="color" value="#F2395B"/>
    </inkml:brush>
  </inkml:definitions>
  <inkml:trace contextRef="#ctx0" brushRef="#br0">29557 23031 508,'8'-7'0,"-2"1"0,-1 0 0,0 2 0,2 0 9,5 2 18,7 0 18,6 2 18,0 1 3,-1 2-9,-4 2-10,-3 2-9,-3 1-9,-4 3-6,-5 2-7,-3 2-5,-3 1-6,-4 1-4,-2 1-2,-3 1-5,-3 0-2,-2-1-1,-1-1-2,-3 0-1,3-2 1,6-1 7,8-1 4,7-1 7,5-1 2,7-2 2,5-2 0,7-2 2,1-1-1,-2 3 0,-2 2-1,-1 2-1,-4 1-1,-5 1-3,-5 2-2,-4 0-3,-5 1-1,-4 2 0,-4 3-2,-4 1-1,-5 2-4,-5 1-5,-7 1-5,-5 1-6,-4 1-7,-6 3-7,-3 1-8,-4 2-7,3-2 0,9-7 9,8-7 10,9-7 10,5-3 1,0 0-5,2 0-5,1 0-4</inkml:trace>
</inkml:ink>
</file>

<file path=ppt/ink/ink62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2:44:34"/>
    </inkml:context>
    <inkml:brush xml:id="br0">
      <inkml:brushProperty name="width" value="0.04611" units="cm"/>
      <inkml:brushProperty name="height" value="0.04611" units="cm"/>
      <inkml:brushProperty name="color" value="#F2395B"/>
    </inkml:brush>
  </inkml:definitions>
  <inkml:trace contextRef="#ctx0" brushRef="#br0">26150 31150 477,'59'0'178,"-6"2"-43,-9 0-42,-5 2-44,-5 0-25,-3 0-4,-3 0-6,-3-1-5,-2 1-10,0 1-15,0 2-16,1 0-15,-3 1-11,-3-1-9,-4 1-7,-4 0-9</inkml:trace>
</inkml:ink>
</file>

<file path=ppt/ink/ink62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2:44:34"/>
    </inkml:context>
    <inkml:brush xml:id="br0">
      <inkml:brushProperty name="width" value="0.04646" units="cm"/>
      <inkml:brushProperty name="height" value="0.04646" units="cm"/>
      <inkml:brushProperty name="color" value="#F2395B"/>
    </inkml:brush>
  </inkml:definitions>
  <inkml:trace contextRef="#ctx0" brushRef="#br0">28615 30300 473,'-16'24'122,"-1"-1"-28,-1 1-28,-1-1-28,-1-1-16,1 0-3,0-1-3,-1-1-4,0-1-1,-1-1-1,-1 0-1,-1-2 0,1-1-1,3-1 0,3-1 1,3 0-1,6-1-2,11-2-7,12 2-4,10 0-7,5-1-2,-2-3 2,0-1 0,-1-2 1,-2 0 2,-4 0-1,-2 1 2,-2 2-1,-3-1 3,-1-1 3,-1 0 3,-1-2 4,0-2 6,0-6 9,0-4 8,-1-5 9,0-4-1,-2-3-10,-2-4-12,-2 0-10,-2-5-7,-1 1-3,0-2-1,-1-1-3,-1 0-4,0 1-5,0 1-5,0 2-5,0 1-2,0 3 2,0 3 2,0 3 2</inkml:trace>
</inkml:ink>
</file>

<file path=ppt/ink/ink62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2:44:34"/>
    </inkml:context>
    <inkml:brush xml:id="br0">
      <inkml:brushProperty name="width" value="0.05853" units="cm"/>
      <inkml:brushProperty name="height" value="0.05853" units="cm"/>
      <inkml:brushProperty name="color" value="#F2395B"/>
    </inkml:brush>
  </inkml:definitions>
  <inkml:trace contextRef="#ctx0" brushRef="#br0">30200 29700 375,'14'1'132,"-3"4"-31,-3 2-30,-3 4-30,-1 2-15,0 3 2,0 3 2,0 3 1,-1 3 1,-1 0-3,0 3-1,-1 3-2,-2 0-4,-1 2-7,0 1-6,-1 1-5,-2-1-8,0-1-6,-1-4-7,-1-1-6,0-2-6,1-3-7,0-3-4,2-2-7</inkml:trace>
</inkml:ink>
</file>

<file path=ppt/ink/ink62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2:44:35"/>
    </inkml:context>
    <inkml:brush xml:id="br0">
      <inkml:brushProperty name="width" value="0.04441" units="cm"/>
      <inkml:brushProperty name="height" value="0.04441" units="cm"/>
      <inkml:brushProperty name="color" value="#F2395B"/>
    </inkml:brush>
  </inkml:definitions>
  <inkml:trace contextRef="#ctx0" brushRef="#br0">30300 30544 495,'8'-15'85,"2"5"-8,0 2-10,1 2-8,3 2-9,4 1-8,3-2-8,5 3-8,-2-2-6,0 2-3,-4 0-2,-3 2-3,-2-1-12,-1 0-19,-1-2-21,0 0-20</inkml:trace>
</inkml:ink>
</file>

<file path=ppt/ink/ink62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2:44:35"/>
    </inkml:context>
    <inkml:brush xml:id="br0">
      <inkml:brushProperty name="width" value="0.069" units="cm"/>
      <inkml:brushProperty name="height" value="0.069" units="cm"/>
      <inkml:brushProperty name="color" value="#F2395B"/>
    </inkml:brush>
  </inkml:definitions>
  <inkml:trace contextRef="#ctx0" brushRef="#br0">31174 28952 318,'-8'-22'31,"2"5"0,1 3 2,0 4 0,2 5 5,0 6 9,3 6 8,-1 6 8,1 5 0,0 7-8,0 5-8,0 6-8,0 5-6,0 2-6,0 4-5,0 3-6,0 3-3,0 5-4,0 5-3,0 5-2,-1 1-2,-2-2 2,-2-1 1,-1-2 1,-3-3-15,0-1-29,-2-2-29,0-2-31,1-6-8,0-10 12,0-10 11,2-9 13</inkml:trace>
</inkml:ink>
</file>

<file path=ppt/ink/ink62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2:44:35"/>
    </inkml:context>
    <inkml:brush xml:id="br0">
      <inkml:brushProperty name="width" value="0.04518" units="cm"/>
      <inkml:brushProperty name="height" value="0.04518" units="cm"/>
      <inkml:brushProperty name="color" value="#F2395B"/>
    </inkml:brush>
  </inkml:definitions>
  <inkml:trace contextRef="#ctx0" brushRef="#br0">31821 30781 486,'17'-13'55,"1"3"-2,2 4-1,3 4-1,-2 3-5,-3 2-8,-5 2-9,-3 2-8,-3 1-7,0 1-4,-2 2-5,0 0-4,-2 1-3,-2 3 0,-2 2-2,-2 1 0,-3 2-1,-4 0 0,-4-2 0,-3 2 0,-4-2 1,0 1 2,-1-2 1,0-1 2,1-2 3,3-1 1,4-2 4,5-2 1,4-2 3,8-2 2,6-3 3,7 0 1,6-2 1,5 0-1,4 0-1,6 0-1,1-1-7,-4-1-13,-2 0-12,-4-1-12,-2-1-10,-5 2-10,-3 0-9,-4 2-9</inkml:trace>
</inkml:ink>
</file>

<file path=ppt/ink/ink62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2:44:42"/>
    </inkml:context>
    <inkml:brush xml:id="br0">
      <inkml:brushProperty name="width" value="0.04559" units="cm"/>
      <inkml:brushProperty name="height" value="0.04559" units="cm"/>
      <inkml:brushProperty name="color" value="#F2395B"/>
    </inkml:brush>
  </inkml:definitions>
  <inkml:trace contextRef="#ctx0" brushRef="#br0">2650 31804 482,'0'-16'7,"0"2"13,0 1 14,0 1 13,-2 3 5,0 6-1,-3 6-2,-2 6-2,-2 5-5,-4 5-5,-2 5-7,-3 5-6,-2 4-4,-1 5-3,-1 3-3,-1 4-2,-1 4-3,1 4-4,0 3-4,0 5-5,-1-1-3,1 0-5,-1-2-4,1-2-4,1-4-3,5-6-3,3-6-2,4-6-3,3-5-1,0-3-2,2-5 0,1-3-1,1-5 1,3-6 2,4-6 4,2-6 2,2-3 1,-2 0-2,-1 0-3,0 1-2</inkml:trace>
</inkml:ink>
</file>

<file path=ppt/ink/ink62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2:44:43"/>
    </inkml:context>
    <inkml:brush xml:id="br0">
      <inkml:brushProperty name="width" value="0.04965" units="cm"/>
      <inkml:brushProperty name="height" value="0.04965" units="cm"/>
      <inkml:brushProperty name="color" value="#F2395B"/>
    </inkml:brush>
  </inkml:definitions>
  <inkml:trace contextRef="#ctx0" brushRef="#br0">3677 32089 443,'-6'-5'89,"2"6"-8,4 6-10,3 6-9,1 4-9,1 3-8,2 3-7,0 3-9,-1 4-5,1 4-4,-2 6-3,0 5-5,-2 3-3,2 1-4,-2 3-3,1 1-5,0 1-6,0-4-7,0-3-10,-1-2-7,1-4-6,0-2-1,0-3-3,0-3 0,-1-3-1,-1-3 4,0-4 3,-1-1 2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1:20:24"/>
    </inkml:context>
    <inkml:brush xml:id="br0">
      <inkml:brushProperty name="width" value="0.04646" units="cm"/>
      <inkml:brushProperty name="height" value="0.04646" units="cm"/>
      <inkml:brushProperty name="color" value="#00BFF3"/>
    </inkml:brush>
  </inkml:definitions>
  <inkml:trace contextRef="#ctx0" brushRef="#br0">82554 26312 473,'-22'0'0,"5"0"0,3 0 0,4 0 0,6-1 12,8-1 23,8 0 24,7-1 24,10-1 4,11 0-16,10 0-14,12 0-15,4-1-12,2 1-7,1-2-6,1-1-9,-2 0-6,-4 2-6,-7 2-7,-3 2-7,-7 1-7,-8 2-8,-8 0-8,-7 2-7,-8 0-7,-7 2-4,-6 0-5,-8 1-5</inkml:trace>
</inkml:ink>
</file>

<file path=ppt/ink/ink63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2:44:43"/>
    </inkml:context>
    <inkml:brush xml:id="br0">
      <inkml:brushProperty name="width" value="0.03652" units="cm"/>
      <inkml:brushProperty name="height" value="0.03652" units="cm"/>
      <inkml:brushProperty name="color" value="#F2395B"/>
    </inkml:brush>
  </inkml:definitions>
  <inkml:trace contextRef="#ctx0" brushRef="#br0">2594 33823 602,'-8'-15'0,"2"4"0,1 3 0,0 3 0,3 0 11,4-2 21,4-2 22,4-2 21,4 1 2,7 0-17,5 0-18,7 2-18,2 1-11,0 0-5,0 2-7,0 1-5,-2 0-7,-2 2-11,-3 0-9,-3 2-9,-3-1-9,-3 0-5,-3-2-6,-2 0-6</inkml:trace>
</inkml:ink>
</file>

<file path=ppt/ink/ink63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2:44:43"/>
    </inkml:context>
    <inkml:brush xml:id="br0">
      <inkml:brushProperty name="width" value="0.03642" units="cm"/>
      <inkml:brushProperty name="height" value="0.03642" units="cm"/>
      <inkml:brushProperty name="color" value="#F2395B"/>
    </inkml:brush>
  </inkml:definitions>
  <inkml:trace contextRef="#ctx0" brushRef="#br0">5000 33350 604,'15'8'147,"-2"0"-34,1 0-35,-2-1-36,-1 0-27,-1 1-17,-1 0-20,0 0-18</inkml:trace>
</inkml:ink>
</file>

<file path=ppt/ink/ink63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2:44:43"/>
    </inkml:context>
    <inkml:brush xml:id="br0">
      <inkml:brushProperty name="width" value="0.0423" units="cm"/>
      <inkml:brushProperty name="height" value="0.0423" units="cm"/>
      <inkml:brushProperty name="color" value="#F2395B"/>
    </inkml:brush>
  </inkml:definitions>
  <inkml:trace contextRef="#ctx0" brushRef="#br0">4895 34350 520,'-13'1'12,"4"2"27,6 2 25,5 2 25,2 1 4,3-1-20,2 1-20,1 0-20,2 0-15,0-1-13,-1 1-11,1-1-12,-2 1-16,1 0-21,-2 0-20,0 0-22</inkml:trace>
</inkml:ink>
</file>

<file path=ppt/ink/ink63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2:44:46"/>
    </inkml:context>
    <inkml:brush xml:id="br0">
      <inkml:brushProperty name="width" value="0.04968" units="cm"/>
      <inkml:brushProperty name="height" value="0.04968" units="cm"/>
      <inkml:brushProperty name="color" value="#F2395B"/>
    </inkml:brush>
  </inkml:definitions>
  <inkml:trace contextRef="#ctx0" brushRef="#br0">14807 37400 442,'-29'29'104,"2"-3"-25,3-5-25,3-3-25,2-3-14,1-1-3,0-1-2,2 0-4,0-1-1,-1 0-1,0 2 0,-2 1-1,0 1-1,2-2-2,3-1-1,1-1-2,5 0 0,6 0 0,7-1 0,8 1 0,4-2 1,3-2 1,3-4 2,2-2 1,3-3 0,-1-1 1,0 0-1,1-1 1,-2-1 0,-1 0 2,-2 0-1,-4 0 2,0 0 1,-3 0-1,-1 0 1,-2 1 1,-2-3 4,-2-2 9,-3-3 8,-1-4 10,-2-1-1,-4-3-11,-2-2-9,-3-1-12,-2 0-7,2 0-6,0 1-6,2 1-6,0 1-7,0 3-7,0 1-6,0 2-8</inkml:trace>
</inkml:ink>
</file>

<file path=ppt/ink/ink63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2:44:46"/>
    </inkml:context>
    <inkml:brush xml:id="br0">
      <inkml:brushProperty name="width" value="0.04353" units="cm"/>
      <inkml:brushProperty name="height" value="0.04353" units="cm"/>
      <inkml:brushProperty name="color" value="#F2395B"/>
    </inkml:brush>
  </inkml:definitions>
  <inkml:trace contextRef="#ctx0" brushRef="#br0">16350 36840 505,'7'-5'11,"-1"8"24,-1 6 22,0 7 23,-3 4 4,0-1-14,0 1-15,-1 0-14,-1 0-12,0 2-9,0 2-9,0 3-10,-1 1-6,-1 0-7,0 2-6,0 1-5,-2-1-7,2-1-7,0-3-6,2-2-7,0-2-1,0-3 4,0-3 6,0-3 3,-1-2 4,0 0 1,-2-2 1,1 0 1</inkml:trace>
</inkml:ink>
</file>

<file path=ppt/ink/ink63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2:44:46"/>
    </inkml:context>
    <inkml:brush xml:id="br0">
      <inkml:brushProperty name="width" value="0.03173" units="cm"/>
      <inkml:brushProperty name="height" value="0.03173" units="cm"/>
      <inkml:brushProperty name="color" value="#F2395B"/>
    </inkml:brush>
  </inkml:definitions>
  <inkml:trace contextRef="#ctx0" brushRef="#br0">16500 37513 693,'16'-7'131,"1"3"-36,1 1-37,2 2-35,-4 0-24,0 0-8,-4-2-9,-3 0-8,-1-1-9,0 1-11,0-1-11,0 0-10</inkml:trace>
</inkml:ink>
</file>

<file path=ppt/ink/ink63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2:44:46"/>
    </inkml:context>
    <inkml:brush xml:id="br0">
      <inkml:brushProperty name="width" value="0.05523" units="cm"/>
      <inkml:brushProperty name="height" value="0.05523" units="cm"/>
      <inkml:brushProperty name="color" value="#F2395B"/>
    </inkml:brush>
  </inkml:definitions>
  <inkml:trace contextRef="#ctx0" brushRef="#br0">17179 36474 398,'0'-11'14,"0"10"28,0 10 29,0 10 28,0 5 4,0 2-19,0 3-20,0 1-20,-1 3-13,0 1-8,-2 2-7,0 2-8,-1 3-6,0 4-4,0 4-5,0 3-5,1 5-9,-1 6-12,0 4-14,1 5-12,-1-5-7,0-13-4,0-14-3,0-13-3</inkml:trace>
</inkml:ink>
</file>

<file path=ppt/ink/ink63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2:44:47"/>
    </inkml:context>
    <inkml:brush xml:id="br0">
      <inkml:brushProperty name="width" value="0.0434" units="cm"/>
      <inkml:brushProperty name="height" value="0.0434" units="cm"/>
      <inkml:brushProperty name="color" value="#F2395B"/>
    </inkml:brush>
  </inkml:definitions>
  <inkml:trace contextRef="#ctx0" brushRef="#br0">17731 37550 506,'30'14'130,"-6"-1"-33,-2-2-32,-4-2-32,-4-1-19,-3 1-5,-3 2-6,-2 0-5,-3 1-3,-1 0-1,0-1 0,-1 1-1,-4 1-2,-2 1-4,-5 2-2,-4 3-4,-2-1-1,-1-1 1,-2-3 0,2-1 0,-2-2 4,2-2 5,2-2 6,3-2 6,4-1 11,8 1 16,8 2 16,8 0 16,4 0 1,1-2-12,0-3-14,2 0-13,0-2-14,1 0-13,0 0-15,-1 0-13,-1 0-12,-1 0-8,-3 0-8,-1 0-8,-3 0 0,-1 0 8,-2 0 9,-2 0 9</inkml:trace>
</inkml:ink>
</file>

<file path=ppt/ink/ink63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2:44:48"/>
    </inkml:context>
    <inkml:brush xml:id="br0">
      <inkml:brushProperty name="width" value="0.04978" units="cm"/>
      <inkml:brushProperty name="height" value="0.04978" units="cm"/>
      <inkml:brushProperty name="color" value="#F2395B"/>
    </inkml:brush>
  </inkml:definitions>
  <inkml:trace contextRef="#ctx0" brushRef="#br0">20372 36977 441,'-8'-6'123,"-2"2"-30,0 4-31,-1 3-30,-2 2-15,-3 5-2,-3 4-1,-3 4-1,-3 0-3,-2 0-2,-1 0-3,-1-2-3,-2-1-2,3-1-2,2-1-1,1 0-2,2-3 0,3 0 2,1 0 2,3-2 2,4 0 4,8 0 5,8 0 4,8-1 5,5 1 1,3-2-3,3-1-2,3 0-3,1-1-1,1 0 2,-1-1 1,1 2 2,-3-1-3,1 1-10,-1 1-7,0 2-10,-3 0-6,-1 0-5,-3 0-6,-1-1-4,-1 1-6,-1 0-9,1 0-7,0 0-8</inkml:trace>
</inkml:ink>
</file>

<file path=ppt/ink/ink63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2:44:48"/>
    </inkml:context>
    <inkml:brush xml:id="br0">
      <inkml:brushProperty name="width" value="0.04921" units="cm"/>
      <inkml:brushProperty name="height" value="0.04921" units="cm"/>
      <inkml:brushProperty name="color" value="#F2395B"/>
    </inkml:brush>
  </inkml:definitions>
  <inkml:trace contextRef="#ctx0" brushRef="#br0">22416 37263 447,'-1'16'142,"0"1"-34,-2 1-32,0 1-34,-1 0-18,2-1 1,0-2-1,2 1 0,0-1-1,0 1-4,0 1-3,0 1-4,1-1-2,4-3-5,2-2-3,4-4-3,1-2-5,3-1-3,2 0-5,0-2-3,3-1-3,0-4 0,-1-2-1,1-3 0,-1-4 0,1-2 1,0-3 1,-1-3 1,-2-2 3,-1 1 5,-4-1 6,-3 0 5,-1 0 3,-2 0 2,-1-2 2,0-1 2,-2 1 0,-1 3 0,0 3 0,-1 3-1,-4 2-2,-2 0-6,-5 2-7,-4 1-5,-4 1-7,-3 2-8,-4 2-8,-4 2-8,0 2-5,5 2-1,5 2-4,5 2-1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1:20:24"/>
    </inkml:context>
    <inkml:brush xml:id="br0">
      <inkml:brushProperty name="width" value="0.04407" units="cm"/>
      <inkml:brushProperty name="height" value="0.04407" units="cm"/>
      <inkml:brushProperty name="color" value="#00BFF3"/>
    </inkml:brush>
  </inkml:definitions>
  <inkml:trace contextRef="#ctx0" brushRef="#br0">81730 27177 499,'-8'7'0,"0"-2"0,0-3 0,1 0 0,-1-3 3,2 0 7,0-2 6,2 0 7,7-2 8,13-2 8,15-2 9,13-1 10,11-1 1,10 1-5,7 1-4,10 1-5,3 1-10,0 2-13,-1 2-15,-1 2-13,-4 2-14,-8 2-14,-6 2-12,-7 2-14,-8 0-6,-9-1 0,-11-1 1,-9 0 0</inkml:trace>
</inkml:ink>
</file>

<file path=ppt/ink/ink64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2:44:49"/>
    </inkml:context>
    <inkml:brush xml:id="br0">
      <inkml:brushProperty name="width" value="0.04448" units="cm"/>
      <inkml:brushProperty name="height" value="0.04448" units="cm"/>
      <inkml:brushProperty name="color" value="#F2395B"/>
    </inkml:brush>
  </inkml:definitions>
  <inkml:trace contextRef="#ctx0" brushRef="#br0">14907 41074 494,'-3'-11'80,"-2"10"-16,-5 10-15,-4 10-16,-3 4-9,-1 3-5,-3 0-4,0 0-4,-4 2-3,-3 4-2,-3 3-1,-3 3-2,1-2-1,3-9 0,6-5 0,2-6 0,3-5 1,3-1-1,1 0 0,3-2 1,4-1 0,10-2-1,8-3 0,9 0-1,5-3 2,1-1 3,0 0 3,2-1 4,0-1 1,-1 2-2,-1 0-1,-1 2-1,-2 0-2,-3 0 0,-3 0-2,-2 0 0,-4 0-2,2 2-3,0 0-3,0 2-3,-2-3 2,-1-4 5,-2-6 4,-2-4 6,-2-5 1,0-3-2,-2-5-2,0-2-3,-2-3-4,0 1-6,-2 2-6,0 0-8,0 2-7,0 2-8,2 4-8,0 4-10,1 1-5,-2 1-3,0 1-3,-2 0-3</inkml:trace>
</inkml:ink>
</file>

<file path=ppt/ink/ink64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2:44:50"/>
    </inkml:context>
    <inkml:brush xml:id="br0">
      <inkml:brushProperty name="width" value="0.04242" units="cm"/>
      <inkml:brushProperty name="height" value="0.04242" units="cm"/>
      <inkml:brushProperty name="color" value="#F2395B"/>
    </inkml:brush>
  </inkml:definitions>
  <inkml:trace contextRef="#ctx0" brushRef="#br0">16100 40739 518,'15'-5'19,"-1"6"15,-1 6 17,-1 6 16,-1 3 4,-3 3-11,-1 2-9,-2 1-10,-1 3-9,0 0-7,0 3-7,0 3-7,-1 0-9,-2 2-12,-2 1-10,-2 1-12,-1-2-5,0-4-2,0-4-2,0-3 0,0-4 1,0-3 6,0-3 5,1-2 5</inkml:trace>
</inkml:ink>
</file>

<file path=ppt/ink/ink64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2:44:50"/>
    </inkml:context>
    <inkml:brush xml:id="br0">
      <inkml:brushProperty name="width" value="0.03523" units="cm"/>
      <inkml:brushProperty name="height" value="0.03523" units="cm"/>
      <inkml:brushProperty name="color" value="#F2395B"/>
    </inkml:brush>
  </inkml:definitions>
  <inkml:trace contextRef="#ctx0" brushRef="#br0">16350 41493 624,'7'-22'47,"-1"5"-7,0 4-5,-2 3-7,2 3-2,4 0 2,4 2 1,3 1 1,2 0 0,-2 2-3,1 0-4,-2 2-2,-1 0-9,-1 0-16,-1 0-14,0 0-15</inkml:trace>
</inkml:ink>
</file>

<file path=ppt/ink/ink64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2:44:50"/>
    </inkml:context>
    <inkml:brush xml:id="br0">
      <inkml:brushProperty name="width" value="0.05592" units="cm"/>
      <inkml:brushProperty name="height" value="0.05592" units="cm"/>
      <inkml:brushProperty name="color" value="#F2395B"/>
    </inkml:brush>
  </inkml:definitions>
  <inkml:trace contextRef="#ctx0" brushRef="#br0">17150 40505 393,'0'-13'14,"0"6"27,0 6 28,0 6 28,0 7 4,2 7-17,0 9-18,2 7-18,-2 6-13,0 6-10,0 4-8,-1 6-9,-1 1-6,0 1-4,0-1-3,0 1-3,0-3-6,0-3-6,0-4-7,0-4-7,-1-5-12,-1-5-16,0-7-16,0-5-18</inkml:trace>
</inkml:ink>
</file>

<file path=ppt/ink/ink64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2:44:51"/>
    </inkml:context>
    <inkml:brush xml:id="br0">
      <inkml:brushProperty name="width" value="0.04696" units="cm"/>
      <inkml:brushProperty name="height" value="0.04696" units="cm"/>
      <inkml:brushProperty name="color" value="#F2395B"/>
    </inkml:brush>
  </inkml:definitions>
  <inkml:trace contextRef="#ctx0" brushRef="#br0">18130 41400 468,'0'15'207,"0"-1"-54,0-1-55,0 0-54,0-1-29,0 3-6,0 1-4,0 3-4,0 1-8,0 3-9,0 1-9,0 3-9,-1-1-5,-1-1-3,0-4-2,0 0-2,-3-3-2,0-1-4,-1-2-3,-1-2-3</inkml:trace>
</inkml:ink>
</file>

<file path=ppt/ink/ink64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2:44:51"/>
    </inkml:context>
    <inkml:brush xml:id="br0">
      <inkml:brushProperty name="width" value="0.05014" units="cm"/>
      <inkml:brushProperty name="height" value="0.05014" units="cm"/>
      <inkml:brushProperty name="color" value="#F2395B"/>
    </inkml:brush>
  </inkml:definitions>
  <inkml:trace contextRef="#ctx0" brushRef="#br0">19896 40450 438,'9'15'167,"3"-1"-38,3-1-38,3 0-39,2-2-20,1 1-5,1 0-4,1 0-6,1 0-4,-1-1-5,1 0-5,-1 1-6,-2 0-3,-2-1 1,-3 1 1,-2 0-1,-2 0-3,0-1-5,-1 1-8,1 0-5,-3 0 0,-6 0 5,-6-1 6,-6 1 6,-4 0 4,-3 0 0,-4-1 2,-2 1 0,-3 0 0,-4 1-2,-4 2-2,-4-1-2,-1 1-2,5-1-5,4-1-3,4 0-5,1-1-5,-1 1-8,-1 1-6,-1 2-7</inkml:trace>
</inkml:ink>
</file>

<file path=ppt/ink/ink64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2:44:52"/>
    </inkml:context>
    <inkml:brush xml:id="br0">
      <inkml:brushProperty name="width" value="0.04474" units="cm"/>
      <inkml:brushProperty name="height" value="0.04474" units="cm"/>
      <inkml:brushProperty name="color" value="#F2395B"/>
    </inkml:brush>
  </inkml:definitions>
  <inkml:trace contextRef="#ctx0" brushRef="#br0">21950 40950 491,'0'16'124,"2"1"-28,0 1-28,2 2-27,-1 1-17,-1 1-2,0 5-3,-1 4-4,-1-1-1,0-2 0,0-1 0,0-3-1,0-1-1,0-4-1,0 0-2,0-2-1,2-3-4,5-1-6,6-2-6,4-2-6,3-4-2,1-6 2,1-6 2,1-6 2,-1-4 1,0-3-3,-1-3-2,-1-2-1,-2-3-1,-3-1 4,-2-1 2,-4-1 3,-2 2 2,-2 3 1,-3 5 1,0 4 1,-5 1-2,-6 1-4,-6-1-4,-5 0-4,-4 3-5,-2 3-3,0 4-5,1 4-5,-1 2-2,5 2-3,3 0-2,5 2-3</inkml:trace>
</inkml:ink>
</file>

<file path=ppt/ink/ink64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2:44:52"/>
    </inkml:context>
    <inkml:brush xml:id="br0">
      <inkml:brushProperty name="width" value="0.04702" units="cm"/>
      <inkml:brushProperty name="height" value="0.04702" units="cm"/>
      <inkml:brushProperty name="color" value="#F2395B"/>
    </inkml:brush>
  </inkml:definitions>
  <inkml:trace contextRef="#ctx0" brushRef="#br0">14794 44995 467,'-8'-6'10,"0"1"19,0 2 18,0 2 20,-1 4 1,-2 5-17,-5 7-18,-2 6-17,-3 2-11,-3 1-2,-3-2-3,-3 2-4,1-2 0,4-1 1,4-3 1,3-1 1,3-3 1,1-1 0,1-2 2,1-2 0,4-2 1,10-2 3,8-3 2,9 0 1,5-2 2,-1 0 0,0 0 0,0 0 0,2 0 0,1 0 3,2 0 2,3 0 1,-1-1 0,-3-1-4,-5 0-3,0-1-4,-5-4-2,-3-4 0,-4-5 1,-4-5-1,-3-2 1,-1 1 1,0 1-1,-1 1 0,-2 1-4,-1 0-7,0-1-8,-1 1-8,-1 0-7,2 2-4,0 3-4,2 1-6,0 1-5,0 0-8,0 1-7,0-1-8</inkml:trace>
</inkml:ink>
</file>

<file path=ppt/ink/ink64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2:44:53"/>
    </inkml:context>
    <inkml:brush xml:id="br0">
      <inkml:brushProperty name="width" value="0.04604" units="cm"/>
      <inkml:brushProperty name="height" value="0.04604" units="cm"/>
      <inkml:brushProperty name="color" value="#F2395B"/>
    </inkml:brush>
  </inkml:definitions>
  <inkml:trace contextRef="#ctx0" brushRef="#br0">16233 44450 477,'13'30'165,"-4"-1"-38,-4-3-38,-2-1-37,-3-2-22,0 4-6,0 1-5,0 2-7,-1 1-8,-1-1-9,0-1-10,-1-1-10,0-1-5,-1-2-4,0 0-1,0-1-3,0-3-5,1-3-10,-1-4-9,0-4-9</inkml:trace>
</inkml:ink>
</file>

<file path=ppt/ink/ink64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2:44:53"/>
    </inkml:context>
    <inkml:brush xml:id="br0">
      <inkml:brushProperty name="width" value="0.03233" units="cm"/>
      <inkml:brushProperty name="height" value="0.03233" units="cm"/>
      <inkml:brushProperty name="color" value="#F2395B"/>
    </inkml:brush>
  </inkml:definitions>
  <inkml:trace contextRef="#ctx0" brushRef="#br0">16350 45027 680,'16'-15'73,"-1"3"-7,1 1-7,0 2-8,-1 2-12,1 2-15,-1-1-16,0 2-16,0 0-11,-2 2-6,-3 0-8,-1 2-6,-1 0-5,0 2-3,0 0-3,0 2-4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1:20:24"/>
    </inkml:context>
    <inkml:brush xml:id="br0">
      <inkml:brushProperty name="width" value="0.06087" units="cm"/>
      <inkml:brushProperty name="height" value="0.06087" units="cm"/>
      <inkml:brushProperty name="color" value="#00BFF3"/>
    </inkml:brush>
  </inkml:definitions>
  <inkml:trace contextRef="#ctx0" brushRef="#br0">87930 23376 361,'0'-63'8,"0"16"-2,0 16-1,0 15-2,-2 7 4,0-4 11,-3-2 11,-2-3 11,-1-1 3,-2 3-4,0 1-3,-1 3-5,-3 1-2,-4 2-4,-3 2-2,-5 2-2,-2 3-3,-3 4-2,-1 4-2,-1 4-1,-3 4-2,-3 7 0,-1 5-1,-2 7 0,-1 3-1,2 2 0,0 2 1,1 2-1,1 4 1,-2 6 0,-1 6 2,0 6 0,1 1 0,4 1 0,4-2-1,4-1-1,3-3 0,2-2 0,4-2-1,3-4 1,3-2-4,3 0-5,3-2-5,2 0-6,4-2-2,4-2 1,4-2 1,4-2 2,4-3-3,5-5-5,5-5-6,5-5-6,10-5-1,16-3 0,15-4 2,16-4 1,3-5 2,-8-6 4,-9-6 4,-8-6 4,-11-1-8,-10 3-15,-13 3-18,-8 3-16</inkml:trace>
</inkml:ink>
</file>

<file path=ppt/ink/ink65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2:44:53"/>
    </inkml:context>
    <inkml:brush xml:id="br0">
      <inkml:brushProperty name="width" value="0.054" units="cm"/>
      <inkml:brushProperty name="height" value="0.054" units="cm"/>
      <inkml:brushProperty name="color" value="#F2395B"/>
    </inkml:brush>
  </inkml:definitions>
  <inkml:trace contextRef="#ctx0" brushRef="#br0">17079 44027 407,'-1'-21'10,"0"5"21,-2 5 21,0 4 21,-1 6 4,2 6-12,0 6-12,2 6-13,0 4-6,0 2-3,0 4-2,0 3-2,0 4-4,0 3-4,0 3-5,0 5-3,-1 3-7,0 2-9,-2 2-9,0 2-8,0 4-6,-1 7-4,0 7-4,1 6-3,-1-4-8,0-15-11,0-16-11,0-15-12</inkml:trace>
</inkml:ink>
</file>

<file path=ppt/ink/ink65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2:44:54"/>
    </inkml:context>
    <inkml:brush xml:id="br0">
      <inkml:brushProperty name="width" value="0.03951" units="cm"/>
      <inkml:brushProperty name="height" value="0.03951" units="cm"/>
      <inkml:brushProperty name="color" value="#F2395B"/>
    </inkml:brush>
  </inkml:definitions>
  <inkml:trace contextRef="#ctx0" brushRef="#br0">17800 44845 556,'28'-13'130,"-5"4"-33,-7 6-33,-5 5-33,-5 3-20,-1 5-7,-2 4-9,-2 4-7,-2 0-3,-4 0-1,-2 0 1,-3-2 0,-2-2 1,3-1 1,0-2 2,0-2 0,5-1 7,6 0 10,8-1 11,6 1 10,2-1 5,0-3-3,-1-1-2,0-2-2,-2-1-4,-1 0-2,-1 0-5,-1 0-3,-1 2-4,-1 4-5,-1 3-4,0 5-6,-4 2-4,-6 0-4,-6-1-5,-6 1-4,-4 0-6,-2-1-5,-4 1-6,-3 0-6,0-2-3,5-3 2,4-3 1,3-2 0</inkml:trace>
</inkml:ink>
</file>

<file path=ppt/ink/ink65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2:44:54"/>
    </inkml:context>
    <inkml:brush xml:id="br0">
      <inkml:brushProperty name="width" value="0.05231" units="cm"/>
      <inkml:brushProperty name="height" value="0.05231" units="cm"/>
      <inkml:brushProperty name="color" value="#F2395B"/>
    </inkml:brush>
  </inkml:definitions>
  <inkml:trace contextRef="#ctx0" brushRef="#br0">19581 44350 420,'10'8'138,"2"2"-30,3 0-31,3 1-29,3 1-17,2 0-4,4-1-2,3 1-4,1-1-2,-1 0-2,-1-2-1,-1-2-2,-1 1-2,-4 0-1,0 0-4,-3 0-1,-2 0-3,-2 1-6,-4 2-5,-3 0-4,-4 1-2,-8-1 1,-6 1 2,-7 0 1,-6 1 1,-3 3 1,-5 3 1,-2 3 0,-4 1-2,1-3-8,0-2-6,0-1-7,1-2-6,3 1-2,4 0-2,2 0-4,3-2-1,5-3-2,3-3-2,4-2-1</inkml:trace>
</inkml:ink>
</file>

<file path=ppt/ink/ink65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2:44:55"/>
    </inkml:context>
    <inkml:brush xml:id="br0">
      <inkml:brushProperty name="width" value="0.05064" units="cm"/>
      <inkml:brushProperty name="height" value="0.05064" units="cm"/>
      <inkml:brushProperty name="color" value="#F2395B"/>
    </inkml:brush>
  </inkml:definitions>
  <inkml:trace contextRef="#ctx0" brushRef="#br0">21900 44200 434,'7'8'124,"-2"3"-27,-3 2-26,0 2-26,-2 0-14,0 0-3,0 0-1,0 1-4,0 0-1,0 1-2,0 2-1,0 0-1,0-1-4,2 1-2,0-2-4,2-1-4,1-2-2,3-1-1,3-2-3,4-2-1,0-2 0,1-2 1,0-3 0,0 0 1,0-4-1,3-2-4,1-4-3,2-2-4,1-4-2,-1-3-1,-1-5-1,-1-3 0,-1-2 0,-3 1 3,-1 1 2,-2 1 3,-2-2 2,-2-2 0,-3-5 2,-1-4 0,-2 0 2,-4 5-1,-2 5 0,-3 5 0,-4 5-2,-4 3-3,-4 4-2,-3 5-4,-3 2-1,1 3 0,-1 4 1,1 2 0,0 2-7,5 2-13,2 0-13,3 1-13</inkml:trace>
</inkml:ink>
</file>

<file path=ppt/ink/ink65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2:44:57"/>
    </inkml:context>
    <inkml:brush xml:id="br0">
      <inkml:brushProperty name="width" value="0.04271" units="cm"/>
      <inkml:brushProperty name="height" value="0.04271" units="cm"/>
      <inkml:brushProperty name="color" value="#F2395B"/>
    </inkml:brush>
  </inkml:definitions>
  <inkml:trace contextRef="#ctx0" brushRef="#br0">13680 48828 515,'-31'24'78,"4"-2"-17,0 2-18,3-1-19,1 0-10,1-1-3,1-1-3,1 0-3,0-2-1,1-1-1,-1-1 1,0-1-1,2-2 1,0-1-2,1-3 1,1-1-1,1-1 0,2 0 0,2 0-1,3 0 1,3-1-1,8 1 3,6 0 0,7 0 2,5-1 0,1-2 0,3-3 0,0 0 0,3-2 0,1 0-1,1 0 0,1 0 0,-1 0-1,-3 0 0,-3 0 0,-4 0 0,-2-2 3,-3-2 9,-3-4 7,-2-2 8,-4-3-1,-1-1-12,-2-3-11,-2-2-10,-1-3-11,0-6-9,0-6-9,0-6-9,1-1-4,0 4 1,2 3 0,0 6 2,1 3 3,0 5 4,0 4 3,0 6 5,0 3 2,0-1-1,0 0-1,0 0 0</inkml:trace>
</inkml:ink>
</file>

<file path=ppt/ink/ink65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2:44:58"/>
    </inkml:context>
    <inkml:brush xml:id="br0">
      <inkml:brushProperty name="width" value="0.04651" units="cm"/>
      <inkml:brushProperty name="height" value="0.04651" units="cm"/>
      <inkml:brushProperty name="color" value="#F2395B"/>
    </inkml:brush>
  </inkml:definitions>
  <inkml:trace contextRef="#ctx0" brushRef="#br0">15431 48500 472,'7'8'158,"-1"2"-36,-1 0-35,0 1-35,-2 2-21,-1 1-6,0 3-5,-1 2-5,-2 2-6,-1 2-3,0 4-3,-1 3-5,-2 1-3,0 2-3,-1 1-3,-1 1-2,0-1-9,1-2-11,0-2-13,2-2-12,0-2-3,2-5 2,0-3 4,2-4 3</inkml:trace>
</inkml:ink>
</file>

<file path=ppt/ink/ink65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2:44:58"/>
    </inkml:context>
    <inkml:brush xml:id="br0">
      <inkml:brushProperty name="width" value="0.03387" units="cm"/>
      <inkml:brushProperty name="height" value="0.03387" units="cm"/>
      <inkml:brushProperty name="color" value="#F2395B"/>
    </inkml:brush>
  </inkml:definitions>
  <inkml:trace contextRef="#ctx0" brushRef="#br0">15500 49017 649,'7'-15'36,"-1"2"-8,0 3-8,-1 1-9,0 2-5,5-1-1,4 0-1,4 1-2,1 0 7,1 2 15,-1 2 15,0 2 16,0 0-2,-1 0-16,-1-2-18,0 0-17,-3 0-13,-1 2-11,-2 2-11,-2 2-10</inkml:trace>
</inkml:ink>
</file>

<file path=ppt/ink/ink65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2:44:58"/>
    </inkml:context>
    <inkml:brush xml:id="br0">
      <inkml:brushProperty name="width" value="0.05721" units="cm"/>
      <inkml:brushProperty name="height" value="0.05721" units="cm"/>
      <inkml:brushProperty name="color" value="#F2395B"/>
    </inkml:brush>
  </inkml:definitions>
  <inkml:trace contextRef="#ctx0" brushRef="#br0">16462 47902 384,'6'-21'45,"-1"3"3,-2 4 2,-2 5 4,-1 4 1,0 8 3,0 6 0,0 7 2,0 6-4,2 5-11,0 5-10,2 5-11,-1 5-8,-2 6-7,-2 6-7,-2 4-6,-2 6-6,0 2-7,-2 1-5,1 3-7,-1-1-2,0-1 1,2-3 1,0-1 1,1-5 2,1-7 3,-2-7 2,2-6 2,-1-5-5,-1-3-16,-2-3-14,0-3-16</inkml:trace>
</inkml:ink>
</file>

<file path=ppt/ink/ink65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2:44:59"/>
    </inkml:context>
    <inkml:brush xml:id="br0">
      <inkml:brushProperty name="width" value="0.04746" units="cm"/>
      <inkml:brushProperty name="height" value="0.04746" units="cm"/>
      <inkml:brushProperty name="color" value="#F2395B"/>
    </inkml:brush>
  </inkml:definitions>
  <inkml:trace contextRef="#ctx0" brushRef="#br0">17196 48766 463,'15'-7'102,"-1"2"-20,-1 2-22,0 2-20,-3 2-13,0 2-5,-1 2-4,0 2-5,-4 3-5,-2 5-5,-6 5-5,-2 5-5,-4 1-3,0-3-1,-1-4-2,0-2-2,-2-2 2,2 0 3,1-2 2,0-1 4,3-1 6,4 0 8,4-2 8,4-1 8,3 0 3,4 0-4,2 0-4,2 0-4,2-1-2,-1-1-1,0 0-2,-2-2-2,-2 2 1,-1 2 0,-2 3 1,-2 3 1,-4 2-4,-4 2-10,-6 0-9,-4 1-8,-4-1-7,-3 0-2,-3-1-3,-3-1-3,-3 0-3,1-2-2,-2-1-3,-1-1-2,2-1-3,3-2-1,5-2-2,3-2-2</inkml:trace>
</inkml:ink>
</file>

<file path=ppt/ink/ink65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2:46:59"/>
    </inkml:context>
    <inkml:brush xml:id="br0">
      <inkml:brushProperty name="width" value="0.04688" units="cm"/>
      <inkml:brushProperty name="height" value="0.04688" units="cm"/>
      <inkml:brushProperty name="color" value="#F2395B"/>
    </inkml:brush>
  </inkml:definitions>
  <inkml:trace contextRef="#ctx0" brushRef="#br0">20411 48200 469,'-13'1'10,"8"2"22,7 2 21,6 2 21,4 0 3,1-1-14,2 0-15,0-2-14,1 0-9,-1 0-4,1 0-3,0 0-3,0 0-3,1 0 1,1-1-1,1 2-1,0-1-2,2 3-6,1 2-5,1 2-6,0 0-5,-3-1-3,-1-1-4,-2-1-3,-3 0 0,-3 2 5,-3 0 5,-2 1 5,-3 2 4,-2 0 1,-2 1 3,-2 1 2,-2 0 1,-2-1 0,-2 0-1,-1-2 0,-4 0 0,-2 2-2,-3 0 0,-3 1-2,-1 1-2,-1-1-3,0 0-3,1 1-2,1-1-2,0-1-3,1-1-2,1 0-2,1-2-3,0 1-5,2 0-5,1 0-5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1:20:25"/>
    </inkml:context>
    <inkml:brush xml:id="br0">
      <inkml:brushProperty name="width" value="0.0494" units="cm"/>
      <inkml:brushProperty name="height" value="0.0494" units="cm"/>
      <inkml:brushProperty name="color" value="#00BFF3"/>
    </inkml:brush>
  </inkml:definitions>
  <inkml:trace contextRef="#ctx0" brushRef="#br0">89866 26533 445,'-9'-6'70,"0"4"-7,-2 4-5,0 4-7,-2 4-4,-5 5-2,-4 5-3,-3 5-2,0 3-3,2 0-6,3 2-4,3 1-5,2 0-7,2 1-8,2-1-9,3 0-7,1-1-8,2-4-9,2-2-7,2-3-8,3-3-5,6-3 0,4-2-1,5-4 0,1-2-1,-3-2-1,-2-3-1,-4 0 0</inkml:trace>
</inkml:ink>
</file>

<file path=ppt/ink/ink66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2:47:00"/>
    </inkml:context>
    <inkml:brush xml:id="br0">
      <inkml:brushProperty name="width" value="0.04634" units="cm"/>
      <inkml:brushProperty name="height" value="0.04634" units="cm"/>
      <inkml:brushProperty name="color" value="#F2395B"/>
    </inkml:brush>
  </inkml:definitions>
  <inkml:trace contextRef="#ctx0" brushRef="#br0">22650 48331 474,'-16'9'100,"1"0"-25,-1 1-22,0 2-25,1 0-12,-2 3-4,-1 1-2,-1 2-4,-2 2-2,-2-1-1,-1 1-1,-2 0-2,-1-2 0,5 1-2,2-2 1,3-1-2,2-1 1,3-2 1,1-3 1,2-1 2,5-1 1,8 1 3,8 1 3,7 1 3,5 0 1,1-2 0,1-2-1,1-2-1,-1-1 0,0 2-2,-1 0-2,0 1 0,-3 1-3,-3-2-2,-4-1-2,-2 0-2,-1-2 0,0-1 3,-1 0 4,1-1 4,-2-3 2,-2-2 0,-4-4 0,-2-2 1,-2-3-1,0-1 0,0-3-2,0-2-1,0-1-1,0-2-5,0-2-2,0-3-4,0 0-2,0 1-2,0 1-1,0 1-2,0 2-2,0 3-1,0 3-1,0 4-1,0 0-3,0 0-6,0 0-5,0 1-6,0-2-7,2 0-8,0-1-8,2-1-8</inkml:trace>
</inkml:ink>
</file>

<file path=ppt/ink/ink66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2:47:00"/>
    </inkml:context>
    <inkml:brush xml:id="br0">
      <inkml:brushProperty name="width" value="0.0423" units="cm"/>
      <inkml:brushProperty name="height" value="0.0423" units="cm"/>
      <inkml:brushProperty name="color" value="#F2395B"/>
    </inkml:brush>
  </inkml:definitions>
  <inkml:trace contextRef="#ctx0" brushRef="#br0">24100 47750 520,'13'9'163,"-3"3"-38,-4 4-40,-4 2-40,-2 2-21,2 3-6,0 1-6,1 2-5,0 2-6,-1 1-10,0 1-7,-1 1-9,-2 0-6,-1 2-1,0 1-3,-1 0-2,0-1-1,1-3-1,0-5-2,2-3 0</inkml:trace>
</inkml:ink>
</file>

<file path=ppt/ink/ink66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2:47:00"/>
    </inkml:context>
    <inkml:brush xml:id="br0">
      <inkml:brushProperty name="width" value="0.03572" units="cm"/>
      <inkml:brushProperty name="height" value="0.03572" units="cm"/>
      <inkml:brushProperty name="color" value="#F2395B"/>
    </inkml:brush>
  </inkml:definitions>
  <inkml:trace contextRef="#ctx0" brushRef="#br0">24250 48396 615,'1'-15'64,"4"5"-1,2 2-2,4 3 0,1 1-7,0 2-14,2 0-13,1 2-14,1 0-11,-2 0-9,-1 0-9,-2 0-8,0 0-12,0 2-14,-2 0-14,0 2-15</inkml:trace>
</inkml:ink>
</file>

<file path=ppt/ink/ink66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2:47:01"/>
    </inkml:context>
    <inkml:brush xml:id="br0">
      <inkml:brushProperty name="width" value="0.05399" units="cm"/>
      <inkml:brushProperty name="height" value="0.05399" units="cm"/>
      <inkml:brushProperty name="color" value="#F2395B"/>
    </inkml:brush>
  </inkml:definitions>
  <inkml:trace contextRef="#ctx0" brushRef="#br0">25013 47002 407,'0'-22'5,"0"5"10,0 3 11,0 4 9,-1 5 9,-1 6 4,0 6 6,-1 6 5,0 5-1,1 5-7,0 5-7,2 5-7,-1 4-6,0 8-4,-2 4-4,0 8-5,-1 2-6,3 4-6,-1 3-9,2 3-6,0 4-10,0 5-8,0 5-11,0 4-9,0-1-6,0-8-1,0-8-1,0-7-1,-1-9 1,0-10 3,-2-10 3,0-9 4</inkml:trace>
</inkml:ink>
</file>

<file path=ppt/ink/ink66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2:47:01"/>
    </inkml:context>
    <inkml:brush xml:id="br0">
      <inkml:brushProperty name="width" value="0.04961" units="cm"/>
      <inkml:brushProperty name="height" value="0.04961" units="cm"/>
      <inkml:brushProperty name="color" value="#F2395B"/>
    </inkml:brush>
  </inkml:definitions>
  <inkml:trace contextRef="#ctx0" brushRef="#br0">25800 48400 443,'22'0'111,"-1"2"-24,-2 0-25,-2 2-25,-3 0-13,0 0-4,-1-1-2,0 1-2,-3 3-5,-1 6-5,-2 5-5,-2 7-6,-4 1-2,-4-1 0,-5-3 1,-6-1-1,-2-2-3,-1 4-6,-1 1-6,0 3-6,-1-2 1,2-3 10,2-5 8,3-3 9,6-4 13,12-4 19,11-4 18,13-4 18,3-2-1,-2 0-17,-3 0-19,-3 0-18,-2 1-13,1 2-6,-1 2-8,0 2-6,-1 2-15,-3 0-23,-3 1-23,-2 2-23</inkml:trace>
</inkml:ink>
</file>

<file path=ppt/ink/ink66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2:48:18"/>
    </inkml:context>
    <inkml:brush xml:id="br0">
      <inkml:brushProperty name="width" value="0.07458" units="cm"/>
      <inkml:brushProperty name="height" value="0.07458" units="cm"/>
      <inkml:brushProperty name="color" value="#00BFF3"/>
    </inkml:brush>
  </inkml:definitions>
  <inkml:trace contextRef="#ctx0" brushRef="#br0">13898 46178 294,'-85'1'27,"22"0"-2,21 2-2,20 0 0,12 2 3,4 4 9,4 2 8,4 3 8,4 1 2,2-4-7,3 0-7,3-2-6,2-2-5,0-2-3,-1-2-2,1-2-2,0-1-2,1 2-3,2 0-2,0 2-1,1-1-3,3 1 0,1 0-1,3 0-1,0 0 0,1 0-1,-1 0 1,0 0-1,1-1-1,1 0-2,1-2-3,1 0-3,0-1-1,-1 2 0,-2 0 0,1 2 0,-2-1 0,1 1 1,-1 0 2,0 0 0,1 0 2,-1 0-1,1 0 0,-1 0 1,0-1-1,-1-1 0,-1 0-2,-1-1 0,1-2 0,1-1-2,2 0 0,3-1-1,0-2 0,2 0 1,1-1 2,1-2 1,0 1 1,-2-1 1,0 0-1,-1 0 1,-2 1 0,-1 0 1,-3 2-1,-1 1 0,-1 0 0,1 2-1,1 0 0,1 2-1,1-1 0,1 0-1,1-2 0,1 0 0,-1-1-1,0 0 0,-1 0 0,-2 0 0,0 0 1,1 0 0,-1 0 1,1 1 0,-1-1 2,1 0 0,-1 1 2,1-1 2,-1 1-1,1 0 1,-1 2 0,0 0 0,0 1 0,-1 0-1,-1 0 0,-1 0 0,0 0-2,1 0 0,1 0-2,1 0-1,1 0 0,-1-2 0,0 0 1,1-2 0,0 0-1,3-2-1,1 0-2,2-1 0,2-1-2,-1 0 2,0 0 0,1 1 1,0-1 0,2 0 0,2 0 1,2 0 0,1 1 1,1 1 1,-1 0 1,0 2 1,-1 0 0,-2 2 1,-2 0-1,-1 2 0,-3 0 0,0 0-1,-1 0-1,-1 0 0,-2 0-1,-1 0 1,-3 0 0,-1 0 0,-2 0-1,1 0-4,-1 0-3,1 0-4</inkml:trace>
</inkml:ink>
</file>

<file path=ppt/ink/ink66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2:48:19"/>
    </inkml:context>
    <inkml:brush xml:id="br0">
      <inkml:brushProperty name="width" value="0.05892" units="cm"/>
      <inkml:brushProperty name="height" value="0.05892" units="cm"/>
      <inkml:brushProperty name="color" value="#00BFF3"/>
    </inkml:brush>
  </inkml:definitions>
  <inkml:trace contextRef="#ctx0" brushRef="#br0">39572 19195 373,'-19'-13'32,"7"4"18,8 6 18,8 5 18,6 1 1,5 1-16,6 0-16,4 0-15,0-1-11,-1 0-6,-4-2-4,-3 0-7,-1 1-3,3 4-2,2 4-2,1 3-3,0 3 0,-3 0 0,-3-1 0,-3 1 1,-1-1-1,1-3-1,1-1-1,2-2-2,0-1-1,5-1-3,2 1-3,3-1-3,0 1 1,0-2 2,-1-1 4,0 0 2,-4 0 4,-3 2 1,-5 1 3,-3 3 3,-5 1 1,-8 0 1,-6-1 1,-7 1 1,-4 1-2,1 0-2,-1 1-5,0 1-3,0 1-2,-3 1-1,-1 2-2,-3 0 0,-1 0-2,-1 1 1,0-1-1,-1 1 0,-1-1 0,3 0 0,2 1-1,1-1 0,2 0-1,1-1 0,1 0-2,1-2 0,1-1-1,1-1 2,0-1 0,2 0 1</inkml:trace>
</inkml:ink>
</file>

<file path=ppt/ink/ink66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2:48:20"/>
    </inkml:context>
    <inkml:brush xml:id="br0">
      <inkml:brushProperty name="width" value="0.05554" units="cm"/>
      <inkml:brushProperty name="height" value="0.05554" units="cm"/>
      <inkml:brushProperty name="color" value="#00BFF3"/>
    </inkml:brush>
  </inkml:definitions>
  <inkml:trace contextRef="#ctx0" brushRef="#br0">42006 19375 396,'-8'9'181,"2"2"-43,1 2-44,0 1-44,1 2-24,1 2-3,-1 0-3,0 1-5,0 1-1,1 3-2,-1 1 0,0 2-1,0 0-4,0-1-7,0-3-6,0-1-6,1-2-3,0 1 2,2-1 3,1 1 3,0 0 0,1-1 1,2 1 0,0 0 1,4-4-2,4-3-1,4-6-2,6-4-2,3-6 1,1-4 2,1-6 2,1-3 3,0-4 1,-3 0 0,-1 1 0,-3-1 1,-2 0-1,-1 1 1,-2-1 0,-3 1 0,-1-1 1,-2 1 1,-2-1 0,-2 1 2,-2-1 0,-1 1 1,0 0 1,-1-1 1,-3 0 1,0-1-1,-3-1 0,-2-1-1,-1 0 1,0 1-1,0 1 1,1 1-1,-1 1-1,0 2 0,0 3 0,0 1-1,-1 2-2,-2 2-2,0 3-3,-4 1-3,-1 1-4,-2 2-4,0 0-6,-1 2-5,-3 4-6,-5 8-5,-5 7-6,-4 9-6,-1 1-2,4-3 2,3-5 3,5-3 0</inkml:trace>
</inkml:ink>
</file>

<file path=ppt/ink/ink66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2:48:28"/>
    </inkml:context>
    <inkml:brush xml:id="br0">
      <inkml:brushProperty name="width" value="0.04671" units="cm"/>
      <inkml:brushProperty name="height" value="0.04671" units="cm"/>
      <inkml:brushProperty name="color" value="#00BFF3"/>
    </inkml:brush>
  </inkml:definitions>
  <inkml:trace contextRef="#ctx0" brushRef="#br0">41459 29450 471,'-8'39'145,"2"-2"-32,1 0-33,0-1-33,1-1-19,0 0-4,0 0-4,1 1-5,-2 0-2,2 2-1,-1 1-2,1 3-1,-1 0-2,0-5-3,0-4-3,0-4-2,0-1-3,0 1-4,0 1-3,1 1-3,-2-2-1,2-5-1,-1-5-1,0-5 0,0-5-5,2-6-10,0-6-10,2-6-11,0-6-2,2-5 5,0-7 4,2-5 5,0-3 5,0 1 5,-1 2 4,2 0 5,-2 2 4,1 5 2,0 4 4,0 3 1</inkml:trace>
</inkml:ink>
</file>

<file path=ppt/ink/ink66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2:48:29"/>
    </inkml:context>
    <inkml:brush xml:id="br0">
      <inkml:brushProperty name="width" value="0.04877" units="cm"/>
      <inkml:brushProperty name="height" value="0.04877" units="cm"/>
      <inkml:brushProperty name="color" value="#00BFF3"/>
    </inkml:brush>
  </inkml:definitions>
  <inkml:trace contextRef="#ctx0" brushRef="#br0">41547 29213 451,'1'-15'47,"2"4"-7,2 3-5,2 2-6,3 3-5,3 1 0,5 0-2,3 2-1,3-1 0,1-1 0,1 0 0,1-1 0,-1-1 0,1 2-2,-2 0-1,-1 2-2,-3 0-2,0 2-1,-3 0-3,-1 2-1,-2 1-2,-4 3-2,-3 4-2,-2 2-1,-3 3-1,-3 1-3,0 3-1,-3 1-1,-4 3-2,-4 3-1,-5 3-1,-5 3-1,-3 1-1,-1 0 2,-1 0 0,0 1 1,-1-3-1,2-4-2,3-3-2,1-5-2,2-3 0,1-3 3,1-3 1,1-3 3,5-2 5,9-2 7,7-2 7,11-2 8,5-1 3,2 0-2,4 0 0,4 0-2,-1 0 0,0 0-2,-1 0-1,-2 0-1,-1 0-1,-4 2-2,-5 0-2,-3 2-2,-3 0-1,-3 3-3,-1 2-3,-2 2-1,-3 3-3,-6 5-1,-4 5 0,-5 5-2,-4 2 0,-4-1 0,-2-1 1,-3-1 1,-1-2-2,-2 0-2,-1-1-3,0 0-2,-2-3-2,1-2-4,-1-1-2,2-2-4,1-3-4,5-1-6,5-2-8,5-2-6,3-4-3,4-2 1,2-6 2,4-2 0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1:20:25"/>
    </inkml:context>
    <inkml:brush xml:id="br0">
      <inkml:brushProperty name="width" value="0.05029" units="cm"/>
      <inkml:brushProperty name="height" value="0.05029" units="cm"/>
      <inkml:brushProperty name="color" value="#00BFF3"/>
    </inkml:brush>
  </inkml:definitions>
  <inkml:trace contextRef="#ctx0" brushRef="#br0">91400 26624 437,'-16'-1'10,"2"0"-1,1-2-1,1 0-1,-1 0 6,0 2 14,-1 2 14,-1 2 14,1 3 4,0 4-6,0 3-6,2 5-6,0 1-6,1 1-4,-1 0-4,0-1-4,1 1-4,2 0-3,3-1-2,1 1-3,1-1-3,2 1-2,0-1-3,2 0-4,0 0-2,2 1-5,0 0-4,2-1-4,1 0-3,1-1 0,3 0 0,2-2 0,1-1 0,0-1 0,-1-1 0,1 0 2,-3-2-10,-4 1-17,-6 0-18,-4 0-18</inkml:trace>
</inkml:ink>
</file>

<file path=ppt/ink/ink67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2:48:29"/>
    </inkml:context>
    <inkml:brush xml:id="br0">
      <inkml:brushProperty name="width" value="0.03357" units="cm"/>
      <inkml:brushProperty name="height" value="0.03357" units="cm"/>
      <inkml:brushProperty name="color" value="#00BFF3"/>
    </inkml:brush>
  </inkml:definitions>
  <inkml:trace contextRef="#ctx0" brushRef="#br0">44700 31200 655,'22'15'130,"-4"-4"-31,-2 0-31,-2-2-31,-5-1-27,-1 2-21,-4-1-24,-2 3-21</inkml:trace>
</inkml:ink>
</file>

<file path=ppt/ink/ink67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2:48:30"/>
    </inkml:context>
    <inkml:brush xml:id="br0">
      <inkml:brushProperty name="width" value="0.03137" units="cm"/>
      <inkml:brushProperty name="height" value="0.03137" units="cm"/>
      <inkml:brushProperty name="color" value="#00BFF3"/>
    </inkml:brush>
  </inkml:definitions>
  <inkml:trace contextRef="#ctx0" brushRef="#br0">44550 31800 701,'9'14'108,"3"-2"-23,4-1-25,2-2-23,-1-3-28,-2 1-32,-3-2-32,-2 0-31</inkml:trace>
</inkml:ink>
</file>

<file path=ppt/ink/ink67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2:48:30"/>
    </inkml:context>
    <inkml:brush xml:id="br0">
      <inkml:brushProperty name="width" value="0.04886" units="cm"/>
      <inkml:brushProperty name="height" value="0.04886" units="cm"/>
      <inkml:brushProperty name="color" value="#00BFF3"/>
    </inkml:brush>
  </inkml:definitions>
  <inkml:trace contextRef="#ctx0" brushRef="#br0">47323 30550 450,'-17'31'150,"-3"-2"-37,-4 0-35,-1-1-35,-4 0-22,-1-1-4,-3 0-5,0 0-5,-1-1-4,1-1-1,3-3-1,2-1-2,2-3 0,5-1-1,3-2-1,5-2 0,5-3 0,10-1 1,8-2 0,9-2 1,6-2 0,5-1 0,3 0 1,4-1-1,2-1 1,-1 0-1,-3 0 0,1 0 0,-3 0 0,-5 0-2,-5 0 0,-5 0-1,-4-2 4,-2-2 8,-4-4 7,-3-2 9,-2-3 1,-2-1-2,-2-3-4,-2-1-3,-1-3-8,1 0-14,-2-1-14,2-1-13,-1 0-7,0 2-3,0 0-1,0 1-2,1 1-1,4 1-1,2 1 0,4 1-1,1 2 4,0 2 7,-1 4 8,1 3 8,-1 0 5,0 0 1,-2-1 1,0-2 2</inkml:trace>
</inkml:ink>
</file>

<file path=ppt/ink/ink67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2:48:30"/>
    </inkml:context>
    <inkml:brush xml:id="br0">
      <inkml:brushProperty name="width" value="0.05747" units="cm"/>
      <inkml:brushProperty name="height" value="0.05747" units="cm"/>
      <inkml:brushProperty name="color" value="#00BFF3"/>
    </inkml:brush>
  </inkml:definitions>
  <inkml:trace contextRef="#ctx0" brushRef="#br0">48916 30052 382,'14'-21'2,"-1"3"2,-3 4 2,-1 5 4,-2 4 11,-1 8 23,0 6 21,-2 7 23,-1 6 2,-4 7-16,-2 5-17,-3 7-15,-2 0-11,0-1-5,0-2-3,0-2-6,1-1-5,-1 1-7,1-1-6,-1 0-7,1-1-4,2-2-1,2-2-3,2-1-1,1-3-5,0-2-10,0-1-9,0-2-10</inkml:trace>
</inkml:ink>
</file>

<file path=ppt/ink/ink67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2:48:31"/>
    </inkml:context>
    <inkml:brush xml:id="br0">
      <inkml:brushProperty name="width" value="0.03868" units="cm"/>
      <inkml:brushProperty name="height" value="0.03868" units="cm"/>
      <inkml:brushProperty name="color" value="#00BFF3"/>
    </inkml:brush>
  </inkml:definitions>
  <inkml:trace contextRef="#ctx0" brushRef="#br0">48950 31006 568,'14'-29'39,"-3"7"-2,-2 5-1,-4 7-2,1 2 0,4-2 3,4 0 2,2-1 3,4 0-2,0 2-8,-1 3-7,1 1-6,-1 1-8,-1 2-5,-1 0-6,-1 2-5,-1 1-16,-1 2-26,-1 2-24,0 2-26</inkml:trace>
</inkml:ink>
</file>

<file path=ppt/ink/ink67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2:48:31"/>
    </inkml:context>
    <inkml:brush xml:id="br0">
      <inkml:brushProperty name="width" value="0.05846" units="cm"/>
      <inkml:brushProperty name="height" value="0.05846" units="cm"/>
      <inkml:brushProperty name="color" value="#00BFF3"/>
    </inkml:brush>
  </inkml:definitions>
  <inkml:trace contextRef="#ctx0" brushRef="#br0">49820 29400 376,'-14'-22'38,"4"4"-3,4 5-2,4 3-3,2 4 3,0 6 9,0 4 10,0 6 8,0 4-1,0 7-8,0 5-10,0 7-10,-1 4-5,-2 6-2,-2 4-2,-1 6-2,-2 2-4,0 2-8,0 3-5,0 2-8,0 2-9,-1 1-10,-1 3-12,-1 1-10,-1 2-6,1-1 2,-1 0 1,0 0 2,1-6-2,3-12-2,1-13-4,2-13-3</inkml:trace>
</inkml:ink>
</file>

<file path=ppt/ink/ink67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2:48:32"/>
    </inkml:context>
    <inkml:brush xml:id="br0">
      <inkml:brushProperty name="width" value="0.04946" units="cm"/>
      <inkml:brushProperty name="height" value="0.04946" units="cm"/>
      <inkml:brushProperty name="color" value="#00BFF3"/>
    </inkml:brush>
  </inkml:definitions>
  <inkml:trace contextRef="#ctx0" brushRef="#br0">50763 31500 444,'7'23'196,"-2"-1"-48,-3-1-48,0-1-49,-3 0-27,0 1-6,-2 1-6,0 1-5,-2 1-9,0 2-11,-1 2-10,-1 3-11,0-2-13,1-3-16,0-5-16,2-3-15</inkml:trace>
</inkml:ink>
</file>

<file path=ppt/ink/ink67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2:48:32"/>
    </inkml:context>
    <inkml:brush xml:id="br0">
      <inkml:brushProperty name="width" value="0.04314" units="cm"/>
      <inkml:brushProperty name="height" value="0.04314" units="cm"/>
      <inkml:brushProperty name="color" value="#00BFF3"/>
    </inkml:brush>
  </inkml:definitions>
  <inkml:trace contextRef="#ctx0" brushRef="#br0">51843 30862 509,'-7'-8'5,"0"2"10,2 1 9,1 0 10,1 2 6,3 0 5,4 2 4,2 0 4,4 1-2,4-1-7,3-1-8,5-1-6,5-1-7,4 2-5,7 0-5,6 2-5,1-1-6,-3-1-3,-5 0-6,-4-1-4,-4-1-8,-4 2-7,-3 0-10,-4 2-8,-4 1-4,-3 4 2,-3 2 2,-2 4 1,-4 0 2,-4 2 1,-4 1 1,-4 1 1,-2-1 4,1-3 7,-1-3 6,0-2 6</inkml:trace>
</inkml:ink>
</file>

<file path=ppt/ink/ink67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2:48:32"/>
    </inkml:context>
    <inkml:brush xml:id="br0">
      <inkml:brushProperty name="width" value="0.04195" units="cm"/>
      <inkml:brushProperty name="height" value="0.04195" units="cm"/>
      <inkml:brushProperty name="color" value="#00BFF3"/>
    </inkml:brush>
  </inkml:definitions>
  <inkml:trace contextRef="#ctx0" brushRef="#br0">51722 31680 524,'-19'6'10,"7"-2"20,8-4 19,8-2 21,7-2 4,5 0-12,7 0-12,6 1-11,4-1-9,3 1-6,5-1-6,4 0-5,1 0-7,-1 2-6,-3 0-7,-2 2-7,-4 1-5,-5 2-1,-4 2-3,-4 2-3,-5 0-8,-3 0-16,-3 1-15,-2 0-15</inkml:trace>
</inkml:ink>
</file>

<file path=ppt/ink/ink67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2:48:33"/>
    </inkml:context>
    <inkml:brush xml:id="br0">
      <inkml:brushProperty name="width" value="0.06004" units="cm"/>
      <inkml:brushProperty name="height" value="0.06004" units="cm"/>
      <inkml:brushProperty name="color" value="#00BFF3"/>
    </inkml:brush>
  </inkml:definitions>
  <inkml:trace contextRef="#ctx0" brushRef="#br0">54619 30228 366,'-1'-14'0,"0"1"0,-2 2 0,0 2 0,-1 3 10,0 2 21,0 4 19,0 3 22,-2 2 2,-3 5-15,-4 4-14,-5 4-15,-3 0-9,-3 1-4,-3-2-5,-3-1-3,-1 0-2,0-1 0,-1 1 1,1 0 0,2-2-1,3-2-1,5-1-1,3-2-1,8 0-2,12 3 1,12 4 0,11 2 0,7-1-1,-1-5-5,0-5-4,1-4-4,-2-3-2,0 0 3,-1 0 0,-1 0 3,-1 0 0,-3 0 0,-2 0 0,-2 0 0,-2-4 2,-2-8 5,-4-7 4,-3-9 5,-2-4-2,-2 0-9,-2-2-8,-2 0-9,-1-1-3,2 3 0,0 2 2,2 2 0,0 2-1,3 4-4,2 5-3,2 3-3,2 1-4,3 0 0,3-4-2,4-2-1,-1 0 3,-1 1 6,-3 1 6,-1 1 6,-3 1 5,-1 4 2,-2 3 3,-2 3 3,-2 4 19,-2 7 33,-3 7 34,0 8 34,-2 3 6,0 1-22,0 1-22,0 1-22,0 0-16,0 3-10,0 3-11,0 1-11,-1 0-8,-1-1-6,0-3-8,-1-1-6,-2-3-5,0-2-3,-1-2-2,-2-1-3,0-3-4,-2-1-4,0-2-6,-1-3-5,0-1-2,2 0 1,3-2 1,1 0 1,1-3 4,0-3 10,0-2 8,0-4 9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1:20:26"/>
    </inkml:context>
    <inkml:brush xml:id="br0">
      <inkml:brushProperty name="width" value="0.04776" units="cm"/>
      <inkml:brushProperty name="height" value="0.04776" units="cm"/>
      <inkml:brushProperty name="color" value="#00BFF3"/>
    </inkml:brush>
  </inkml:definitions>
  <inkml:trace contextRef="#ctx0" brushRef="#br0">90949 26840 460,'13'-26'33,"-8"9"5,-7 10 5,-6 10 5,-5 7 0,-3 4-7,-3 3-6,-3 5-5,0 0-5,3-1-2,3-3-1,3-1-3,2-3-1,2 0-1,2 0-1,2-2-2,3 0-1,2 1-2,4 2-1,2 0-3,3 0-1,4-1-1,2-1-2,3 0-1,1-2-2,-1 1-2,0 0-3,-3 0-3,-1 0 1,-1 3 2,-2 2 5,-2 2 3,-2-1 2,-2 0 2,-3-1 1,0-1 3,-7 0-6,-8-1-9,-9 1-10,-9 0-11,-3-2-6,2-3-2,2-3-4,1-2-3,4-2-1,2 0 0,3 0-1,3 0 0</inkml:trace>
</inkml:ink>
</file>

<file path=ppt/ink/ink68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2:48:33"/>
    </inkml:context>
    <inkml:brush xml:id="br0">
      <inkml:brushProperty name="width" value="0.03866" units="cm"/>
      <inkml:brushProperty name="height" value="0.03866" units="cm"/>
      <inkml:brushProperty name="color" value="#00BFF3"/>
    </inkml:brush>
  </inkml:definitions>
  <inkml:trace contextRef="#ctx0" brushRef="#br0">56350 30874 568,'1'-23'5,"2"5"10,2 2 9,2 3 11,1 2 4,3 0 3,2 3 0,2 0 3,0 1-3,1 2-3,0 2-5,-1 2-4,0 1-8,-1 0-8,-1 0-10,-1 0-10,-1 1-14,0 2-20,-2 2-19,0 2-20</inkml:trace>
</inkml:ink>
</file>

<file path=ppt/ink/ink68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2:48:33"/>
    </inkml:context>
    <inkml:brush xml:id="br0">
      <inkml:brushProperty name="width" value="0.05982" units="cm"/>
      <inkml:brushProperty name="height" value="0.05982" units="cm"/>
      <inkml:brushProperty name="color" value="#00BFF3"/>
    </inkml:brush>
  </inkml:definitions>
  <inkml:trace contextRef="#ctx0" brushRef="#br0">56918 29268 367,'1'-23'4,"0"3"8,2 1 7,0 2 8,1 3 4,0 1-1,0 2 0,0 2 0,-1 6 2,-1 8 7,0 9 7,-1 10 6,-3 6 0,0 8-4,-3 6-5,-2 8-6,0 4-5,0 3-6,2 4-5,1 2-7,-1 1-7,-1 1-8,0 0-10,-1-1-8,-2 1-6,-4 4 1,-2 3-1,-3 3-1,-1 2-6,0 2-14,-1 3-14,1 1-14,1-8-1,2-17 8,4-18 10,3-17 9</inkml:trace>
</inkml:ink>
</file>

<file path=ppt/ink/ink68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2:48:34"/>
    </inkml:context>
    <inkml:brush xml:id="br0">
      <inkml:brushProperty name="width" value="0.04575" units="cm"/>
      <inkml:brushProperty name="height" value="0.04575" units="cm"/>
      <inkml:brushProperty name="color" value="#00BFF3"/>
    </inkml:brush>
  </inkml:definitions>
  <inkml:trace contextRef="#ctx0" brushRef="#br0">57931 31066 480,'9'-7'7,"4"2"15,2 2 13,3 2 14,2 1 6,-1 0-5,1 0-5,-1 0-3,-2 1-6,-1 2-7,-4 2-8,-3 2-7,-2 1-6,-4 3-3,-3 2-5,-2 2-3,-4 0-4,-3 1-1,-5 0-2,-4-1-2,-1-1-3,2 1-2,0-2-3,1-1-3,1-1 2,2-2 5,2-2 5,3-2 5,4-2 7,10 1 8,8 0 8,9 0 8,3 0 3,-1 0-1,1 0-1,-2 0 0,-2 0-3,-3 0-3,-3 0-3,-3 0-2,-3 0-4,-2 3-2,-4 2-1,-2 2-3,-5 2-2,-6 1-3,-6 3-2,-5 2-2,-4 0-5,-2 0-4,0 0-7,0 1-5,0-2-6,2-3-8,1-2-8,3-4-7,2-2-4,2-2 2,4-3 0,3 0 0</inkml:trace>
</inkml:ink>
</file>

<file path=ppt/ink/ink68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2:48:35"/>
    </inkml:context>
    <inkml:brush xml:id="br0">
      <inkml:brushProperty name="width" value="0.04178" units="cm"/>
      <inkml:brushProperty name="height" value="0.04178" units="cm"/>
      <inkml:brushProperty name="color" value="#00BFF3"/>
    </inkml:brush>
  </inkml:definitions>
  <inkml:trace contextRef="#ctx0" brushRef="#br0">59400 31212 526,'28'-14'92,"-5"4"-15,-6 4-18,-6 5-15,1 1-8,11-2 0,8 0 0,11-1 0,4-2-5,-1 2-12,-3-1-11,-2 0-12,-5 0-7,-4 2-5,-7 0-2,-5 2-5,-7 1-10,-6 2-19,-8 2-17,-6 2-18</inkml:trace>
</inkml:ink>
</file>

<file path=ppt/ink/ink68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2:48:35"/>
    </inkml:context>
    <inkml:brush xml:id="br0">
      <inkml:brushProperty name="width" value="0.05144" units="cm"/>
      <inkml:brushProperty name="height" value="0.05144" units="cm"/>
      <inkml:brushProperty name="color" value="#00BFF3"/>
    </inkml:brush>
  </inkml:definitions>
  <inkml:trace contextRef="#ctx0" brushRef="#br0">59989 30087 427,'-9'-10'5,"0"-2"9,-2-3 10,0-3 9,1 3 9,3 10 7,2 10 8,4 10 7,1 8-1,0 6-8,0 8-9,0 7-8,-1 4-8,-2 1-7,-2 3-6,-2 2-6,0 0-9,0-1-13,-1 0-12,0-2-11,0-1-11,0-1-9,0 0-8,1-2-10,-1-5 3,2-8 11,0-9 13,2-8 13</inkml:trace>
</inkml:ink>
</file>

<file path=ppt/ink/ink68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2:48:35"/>
    </inkml:context>
    <inkml:brush xml:id="br0">
      <inkml:brushProperty name="width" value="0.04661" units="cm"/>
      <inkml:brushProperty name="height" value="0.04661" units="cm"/>
      <inkml:brushProperty name="color" value="#00BFF3"/>
    </inkml:brush>
  </inkml:definitions>
  <inkml:trace contextRef="#ctx0" brushRef="#br0">61601 30342 472,'-1'-13'3,"0"5"8,-2 4 8,0 6 7,-4 5 8,-4 5 8,-5 7 10,-5 6 8,-5 2-2,-3 2-13,-4 1-13,-3 1-12,-3-2-8,3 0-1,2-3-3,2-1-1,1-3-2,3-1-1,1-3 0,3-1-2,3-2 0,8-1 0,7-1 1,7 0 1,7-3-1,9-1 0,9-2-1,9-2 0,3-2-2,0 0 0,-1-2-2,-1 0-1,-2-1-1,-3 0-1,0 0-2,-3 0-1,-2 0 2,-5 2 5,-3 0 4,-4 2 5,-4-2 3,-3-4 2,-2-4 2,-4-4 2,-1-4-2,0-3-10,0-5-7,0-3-9,0-4-6,0-1-7,0-2-5,0-2-6,1-2-2,2 2 0,2-1 1,2 0 1,1 1-1,1 5 0,2 3-2,0 5-1,0 2 1,-1 3 3,0 1 3,-2 2 2,-1 2 5,0 3 4,-2 1 6,0 2 5</inkml:trace>
</inkml:ink>
</file>

<file path=ppt/ink/ink68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2:48:35"/>
    </inkml:context>
    <inkml:brush xml:id="br0">
      <inkml:brushProperty name="width" value="0.05821" units="cm"/>
      <inkml:brushProperty name="height" value="0.05821" units="cm"/>
      <inkml:brushProperty name="color" value="#00BFF3"/>
    </inkml:brush>
  </inkml:definitions>
  <inkml:trace contextRef="#ctx0" brushRef="#br0">63176 30050 377,'7'38'184,"-2"-2"-44,-3-1-43,0-3-43,-3-1-23,-1 2-3,0 1-2,-1 0-4,-2 1-4,0-1-5,-1-1-6,-2-1-4,0-2-11,-2-1-15,1 0-15,-2-1-14,-1-2-7,1-5 5,-1-3 3,0-4 5</inkml:trace>
</inkml:ink>
</file>

<file path=ppt/ink/ink68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2:48:36"/>
    </inkml:context>
    <inkml:brush xml:id="br0">
      <inkml:brushProperty name="width" value="0.03954" units="cm"/>
      <inkml:brushProperty name="height" value="0.03954" units="cm"/>
      <inkml:brushProperty name="color" value="#00BFF3"/>
    </inkml:brush>
  </inkml:definitions>
  <inkml:trace contextRef="#ctx0" brushRef="#br0">63250 30943 556,'1'-16'6,"4"2"13,2 1 12,4 2 13,-1 0 4,1 2-1,-2 2-2,0 3-3,1 0-3,5 2-5,5 0-5,4 2-4,2 0-6,-5 2-8,-3 0-6,-4 2-8,-4 1-15,1 3-23,-2 3-23,0 4-23</inkml:trace>
</inkml:ink>
</file>

<file path=ppt/ink/ink68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2:48:36"/>
    </inkml:context>
    <inkml:brush xml:id="br0">
      <inkml:brushProperty name="width" value="0.06451" units="cm"/>
      <inkml:brushProperty name="height" value="0.06451" units="cm"/>
      <inkml:brushProperty name="color" value="#00BFF3"/>
    </inkml:brush>
  </inkml:definitions>
  <inkml:trace contextRef="#ctx0" brushRef="#br0">63782 29377 341,'-7'-22'0,"2"2"0,2 5 0,2 1 0,2 3 9,0 3 20,2 1 19,0 2 19,1 5 7,0 10-6,0 8-7,0 9-5,-1 6-8,-1 6-7,0 5-9,-1 4-7,-3 5-4,0 4-1,-3 3-1,-2 4 0,-1 2-5,-2-2-6,0-3-9,-1-1-6,-2-1-5,1 2-1,-2 0-3,-1 1-1,-2 1-4,0 1-4,-1 1-5,-1 1-5,0-4-6,4-7-7,0-8-8,2-8-7,2-7-1,3-7 6,1-7 5,2-6 5</inkml:trace>
</inkml:ink>
</file>

<file path=ppt/ink/ink68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2:48:36"/>
    </inkml:context>
    <inkml:brush xml:id="br0">
      <inkml:brushProperty name="width" value="0.04811" units="cm"/>
      <inkml:brushProperty name="height" value="0.04811" units="cm"/>
      <inkml:brushProperty name="color" value="#00BFF3"/>
    </inkml:brush>
  </inkml:definitions>
  <inkml:trace contextRef="#ctx0" brushRef="#br0">64519 31159 457,'12'-15'9,"7"4"19,9 3 19,7 3 19,0 2 4,-6 3-10,-7 4-9,-7 2-11,-6 5-8,-6 6-9,-6 5-8,-6 7-9,-5 0-6,-3-2-6,-5-3-6,-2-3-6,-3-2-2,1 1 0,0-1-1,3 1 1,0-2 3,4-3 4,3-3 6,3-2 4,8-4 11,14-1 13,13-2 16,15-2 14,4-1 0,-2 0-11,-4 0-14,-2 0-11,-4 0-11,-3 0-9,-5 0-7,-3 0-9,-4 1-12,-1 2-16,-2 2-17,-2 2-17,-4 0-2,-2-2 12,-6-3 14,-2 0 12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1:20:26"/>
    </inkml:context>
    <inkml:brush xml:id="br0">
      <inkml:brushProperty name="width" value="0.03008" units="cm"/>
      <inkml:brushProperty name="height" value="0.03008" units="cm"/>
      <inkml:brushProperty name="color" value="#00BFF3"/>
    </inkml:brush>
  </inkml:definitions>
  <inkml:trace contextRef="#ctx0" brushRef="#br0">92550 28250 731,'6'14'174,"-4"-2"-84,-1-1-86,-3-2-83</inkml:trace>
</inkml:ink>
</file>

<file path=ppt/ink/ink69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2:48:37"/>
    </inkml:context>
    <inkml:brush xml:id="br0">
      <inkml:brushProperty name="width" value="0.04851" units="cm"/>
      <inkml:brushProperty name="height" value="0.04851" units="cm"/>
      <inkml:brushProperty name="color" value="#00BFF3"/>
    </inkml:brush>
  </inkml:definitions>
  <inkml:trace contextRef="#ctx0" brushRef="#br0">68326 30127 453,'3'-10'13,"-8"10"26,-9 12 26,-9 10 27,-8 6 2,-7 1-20,-6 0-19,-8 2-20,-1 0-14,5-1-6,3-1-6,4-1-6,3-3-5,2 1-1,1 0-2,3-2-1,3-2 0,5-3 1,5-3 2,5-3 1,6-2 2,8-1 3,8 0 1,8-2 3,6-1 1,8-2 0,7-2-1,7-2 0,2-1-1,0 0-1,-2 0-1,-1 0-1,1 1-2,0 4-3,2 2-4,0 4-5,-2-1-6,-7 1-10,-8-2-11,-5 0-10</inkml:trace>
</inkml:ink>
</file>

<file path=ppt/ink/ink69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2:48:38"/>
    </inkml:context>
    <inkml:brush xml:id="br0">
      <inkml:brushProperty name="width" value="0.05347" units="cm"/>
      <inkml:brushProperty name="height" value="0.05347" units="cm"/>
      <inkml:brushProperty name="color" value="#00BFF3"/>
    </inkml:brush>
  </inkml:definitions>
  <inkml:trace contextRef="#ctx0" brushRef="#br0">70914 30841 411,'13'-15'0,"-3"2"0,-5 2 0,-3 3 0,-1 0 5,2 2 8,2 1 10,2 0 9,0 3 7,-2 4 4,-3 4 5,0 4 4,-4 2 0,-2 3-6,-4 2-6,-2 1-6,-2 2-4,1-2-2,0 2-2,-1 0-3,1-1-3,3 1-4,1-1-5,2 1-3</inkml:trace>
</inkml:ink>
</file>

<file path=ppt/ink/ink69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2:48:38"/>
    </inkml:context>
    <inkml:brush xml:id="br0">
      <inkml:brushProperty name="width" value="0.06158" units="cm"/>
      <inkml:brushProperty name="height" value="0.06158" units="cm"/>
      <inkml:brushProperty name="color" value="#00BFF3"/>
    </inkml:brush>
  </inkml:definitions>
  <inkml:trace contextRef="#ctx0" brushRef="#br0">71029 30374 357,'7'-14'0,"0"3"0,-2 3 0,0 2 0,-2 2 1,1 0 4,0 0 4,0 1 2,-2 0 10,-2 3 13,-3 4 14,-4 2 13,-2 4 3,-3 4-9,-4 3-10,-1 5-9,-3 2-7,1-2-4,0 2-3,-1-1-5,1 1-2,1-1-1,1 1-1,1-1-2,0-1-1,2-1-3,1-2-3,1-2-2,1-2-5,2 0-7,2 1-7,3-1-7,2-1-1,5-4 5,6-5 4,4-2 4,4-3 4,3 1 2,3 2 2,3 0 3,1 1 0,1 0 0,-1 0 0,0 0-1,-1-1 0,-1 0 0,-3-2-2,-1 0 0,-3-1 1,-1 2 2,-2 0 3,-2 2 3,-3-2 4,-1-4 3,-2-4 5,-2-4 3,-2-2 2,0-2-2,-2 0-2,0-1-1,-1 0-1,0-1-1,0 1 0,0 0-1,-1-2-1,0 0-2,-2-1-1,0-1-1,-2-2-4,0-1-5,-1-3-4,-2-1-5,1-1-7,1 3-9,0 2-9,2 2-10</inkml:trace>
</inkml:ink>
</file>

<file path=ppt/ink/ink69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2:48:39"/>
    </inkml:context>
    <inkml:brush xml:id="br0">
      <inkml:brushProperty name="width" value="0.05896" units="cm"/>
      <inkml:brushProperty name="height" value="0.05896" units="cm"/>
      <inkml:brushProperty name="color" value="#00BFF3"/>
    </inkml:brush>
  </inkml:definitions>
  <inkml:trace contextRef="#ctx0" brushRef="#br0">72746 29794 373,'1'-18'12,"2"10"26,2 11 26,2 12 25,-1 6 5,1 5-15,-2 3-16,0 5-14,-2 0-12,-2 3-5,-2 1-6,-2 0-6,-2 1-6,0-2-6,-2 0-6,1-1-7,-2-2-6,0-2-6,1-2-6,-1-1-7,0-4-4,1-2-4,-1-3-4,0-2-4</inkml:trace>
</inkml:ink>
</file>

<file path=ppt/ink/ink69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2:48:39"/>
    </inkml:context>
    <inkml:brush xml:id="br0">
      <inkml:brushProperty name="width" value="0.04279" units="cm"/>
      <inkml:brushProperty name="height" value="0.04279" units="cm"/>
      <inkml:brushProperty name="color" value="#00BFF3"/>
    </inkml:brush>
  </inkml:definitions>
  <inkml:trace contextRef="#ctx0" brushRef="#br0">72850 30759 514,'7'-29'42,"0"7"4,-2 6 2,0 5 5,0 4-2,5 1-6,4 0-6,3 2-5,3 0-5,1 2-3,1 0-4,1 2-4,-2 0-3,0 2-5,-2 0-4,-2 2-5</inkml:trace>
</inkml:ink>
</file>

<file path=ppt/ink/ink69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2:48:39"/>
    </inkml:context>
    <inkml:brush xml:id="br0">
      <inkml:brushProperty name="width" value="0.07076" units="cm"/>
      <inkml:brushProperty name="height" value="0.07076" units="cm"/>
      <inkml:brushProperty name="color" value="#00BFF3"/>
    </inkml:brush>
  </inkml:definitions>
  <inkml:trace contextRef="#ctx0" brushRef="#br0">73485 29008 310,'0'-23'0,"2"1"0,0 1 0,2 1 0,0 2 7,0 5 13,-1 3 13,1 4 14,1 6 9,0 10 7,1 8 7,2 9 6,-1 5-3,-2 2-11,-3 3-13,0 1-12,-4 5-8,0 8-5,-3 7-6,-2 8-4,-1 5-6,-2-1-5,0 1-4,-1-1-6,-2 1-6,1-1-9,-2 1-9,-1-1-7,-1 1-8,0 1-6,1 1-6,-1 0-6,0-2 1,1-7 11,0-6 11,-1-8 9,2-8 4,3-10-3,2-9-3,4-10-2</inkml:trace>
</inkml:ink>
</file>

<file path=ppt/ink/ink69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2:48:40"/>
    </inkml:context>
    <inkml:brush xml:id="br0">
      <inkml:brushProperty name="width" value="0.05443" units="cm"/>
      <inkml:brushProperty name="height" value="0.05443" units="cm"/>
      <inkml:brushProperty name="color" value="#00BFF3"/>
    </inkml:brush>
  </inkml:definitions>
  <inkml:trace contextRef="#ctx0" brushRef="#br0">74220 31045 404,'56'-13'111,"-8"4"-22,-9 6-22,-11 5-24,-7 2-14,-5 3-6,-5 2-7,-4 2-5,-5 1-5,-2 3-2,-4 2-2,-2 2-2,-3-1-2,-3 1-2,-4-2-3,-2-1-1,-1 0-1,1-1 0,1 1 0,1-1 0,1-1 4,2-1 8,2-2 7,3-2 7,4-1 2,5-1-1,4 1-1,8 0-3,4-1-1,1 0-1,3-2-2,2 0-2,0-1-2,1 3 1,-1 2-1,1 2-1,-3 1 1,-3-1 1,-4 1 1,-4 0 1,-4 0 1,-3 3-1,-2 2-1,-4 2 0,-2 1-1,-3 1-1,-4 1 0,-2 1-1,-4 1-2,-3 3-7,-5 1-6,-3 2-6,-5 1-9,-5 0-12,-4 1-13,-5-1-11,1-3-3,6-5 5,7-7 7,7-5 5,5-4 4,1 0 2,3-2 2,1 0 2</inkml:trace>
</inkml:ink>
</file>

<file path=ppt/ink/ink69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2:49:25"/>
    </inkml:context>
    <inkml:brush xml:id="br0">
      <inkml:brushProperty name="width" value="0.04372" units="cm"/>
      <inkml:brushProperty name="height" value="0.04372" units="cm"/>
      <inkml:brushProperty name="color" value="#F2395B"/>
    </inkml:brush>
  </inkml:definitions>
  <inkml:trace contextRef="#ctx0" brushRef="#br0">52527 36150 503,'-55'42'37,"1"6"7,-1 6 4,0 6 5,5-5-3,10-12-12,10-12-12,9-13-12,6-6-7,-3 2-1,0 0 0,-1 1 0,1-1-1,3-1 0,3-2 1,2-2 0,7-2 0,8-2 1,9-3-1,10 0 1,5-3 0,2-1-3,3 0-1,4-1-3,1-1 0,-1 2 0,-2 0 0,0 2 0,-2 0 0,-6 0 0,-2 0 1,-5 0 0,-2 0 2,-2 0 1,-3 0 2,-1 0 2,-4-2 2,-4-4 0,-6-4 2,-4-3 1,-3-4-1,-2 0-3,0-1-3,-1-1-2,-1-1-4,2-3-4,1-1-4,1-3-5,0 2-4,0 0-4,0 3-4,0 1-4,2 3-4,4 1-5,4 2-4,4 3-5,2 1-2,0 4 0,0 3 0,0 2 1</inkml:trace>
</inkml:ink>
</file>

<file path=ppt/ink/ink69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2:49:25"/>
    </inkml:context>
    <inkml:brush xml:id="br0">
      <inkml:brushProperty name="width" value="0.04035" units="cm"/>
      <inkml:brushProperty name="height" value="0.04035" units="cm"/>
      <inkml:brushProperty name="color" value="#F2395B"/>
    </inkml:brush>
  </inkml:definitions>
  <inkml:trace contextRef="#ctx0" brushRef="#br0">54227 35618 545,'0'-25'92,"0"13"-14,0 12-15,0 14-13,0 8-11,0 5-4,0 4-6,0 6-4,-2 3-6,0 2-6,-3 2-4,-2 2-6,0 0-4,-1-2 1,0-2-1,0-3 0,1-1-5,0-3-8,-1-3-8,0-3-9</inkml:trace>
</inkml:ink>
</file>

<file path=ppt/ink/ink69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2:49:26"/>
    </inkml:context>
    <inkml:brush xml:id="br0">
      <inkml:brushProperty name="width" value="0.03264" units="cm"/>
      <inkml:brushProperty name="height" value="0.03264" units="cm"/>
      <inkml:brushProperty name="color" value="#F2395B"/>
    </inkml:brush>
  </inkml:definitions>
  <inkml:trace contextRef="#ctx0" brushRef="#br0">54350 36677 673,'0'-15'6,"2"3"11,0 1 11,2 2 11,0 2 3,2 2-3,0-1-4,1 2-3,2 0-5,1 2-4,3 0-5,2 2-4,0 0-8,1 0-8,0 0-9,0 0-9,-3 0-9,0 0-9,-2 0-8,-2 0-9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2:10:33"/>
    </inkml:context>
    <inkml:brush xml:id="br0">
      <inkml:brushProperty name="width" value="0.03402" units="cm"/>
      <inkml:brushProperty name="height" value="0.03402" units="cm"/>
      <inkml:brushProperty name="color" value="#00BFF3"/>
    </inkml:brush>
  </inkml:definitions>
  <inkml:trace contextRef="#ctx0" brushRef="#br0">63192 25572 646,'7'-16'-4,"-1"1"-8,0-1-7,-2 0-9,-2 2 11,-4 3 26,-3 3 28,-5 2 26,-4 4 8,-2 4-13,-3 4-13,-3 4-13,-3 3-9,-3 5-5,-3 4-4,-2 3-5,-3 2-2,1-2-1,1 0 1,-1-1-1,-1 0 0,1-1-2,0 1-1,-1-1-1,3-1-1,4-1 0,3-3 0,5-1 0,3-2 0,4-2 1,4-3 0,5-1 0,4-1 0,7 0-2,7 0 0,8-1-2,4 1-1,5-1 0,3 1-1,4 0-1,3-1-1,1-2-3,0-3-1,2 0-2,-3-1-2,-1 1-2,-3 3-1,-3 2-2,-3 2-2,-2 0-3,-1 1-2,-2 2-3,-3-2-2,0-1 0,-1-2 0,0-2 0,-3-2 1,-3-1 2,-3 0 4,-2-1 2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1:20:27"/>
    </inkml:context>
    <inkml:brush xml:id="br0">
      <inkml:brushProperty name="width" value="0.04075" units="cm"/>
      <inkml:brushProperty name="height" value="0.04075" units="cm"/>
      <inkml:brushProperty name="color" value="#00BFF3"/>
    </inkml:brush>
  </inkml:definitions>
  <inkml:trace contextRef="#ctx0" brushRef="#br0">93409 26000 539,'-10'0'56,"10"0"1,12 0 0,10 0 2,6 0-4,1 0-8,-1 0-8,4 0-9,-4 0-6,-4 2-7,-5 0-4,-4 2-7,-7 2-6,-8 5-5,-8 5-6,-8 6-6,-6 2-1,-7 1 3,-5 1 3,-5 1 4,-5 0 2,1 1 4,0 2 1,0 1 4,1-1 1,3-1 3,5-3 1,1-1 1,4-3 1,7-3 0,5-3-2,7-2 0,8-5-7,13-5-13,13-4-12,13-6-14,6-2-3,-1-1 3,1-2 4,1 0 3,-4 1 6,-6 2 6,-5 4 7,-7 3 5,-4 3 6,-4 5 2,-5 6 4,-4 4 3,-3 3 4,-6 3 8,-3 1 6,-6 2 6,-3 0 3,0-1-5,1-3-4,-1-1-4,3-3-5,6-3-7,6-2-6,6-4-7,5-4-8,6-6-11,4-6-11,5-6-11,1-2-1,-2 1 5,-2 1 8,-1 0 6,-3 4 10,-3 5 17,-2 4 15,-4 6 15,-3 1 7,-2 1-2,-4 0-3,-2 0-2,-1-3-18,4-6-32,2-6-33,4-6-32</inkml:trace>
</inkml:ink>
</file>

<file path=ppt/ink/ink70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2:49:26"/>
    </inkml:context>
    <inkml:brush xml:id="br0">
      <inkml:brushProperty name="width" value="0.05169" units="cm"/>
      <inkml:brushProperty name="height" value="0.05169" units="cm"/>
      <inkml:brushProperty name="color" value="#F2395B"/>
    </inkml:brush>
  </inkml:definitions>
  <inkml:trace contextRef="#ctx0" brushRef="#br0">54906 35294 425,'-1'-15'2,"-1"2"4,0 2 4,-1 3 4,-1 6 10,0 13 19,0 13 16,0 13 18,-1 8 2,0 4-14,-1 4-14,-1 4-14,-2 1-10,0 1-5,-2 0-6,2 0-5,-3 1-3,2 2 0,0 4 0,2 3 0,1 3-11,1 1-19,0 2-20,2 3-20,0-7-11,2-15-2,0-14-3,2-15-2</inkml:trace>
</inkml:ink>
</file>

<file path=ppt/ink/ink70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2:49:27"/>
    </inkml:context>
    <inkml:brush xml:id="br0">
      <inkml:brushProperty name="width" value="0.04719" units="cm"/>
      <inkml:brushProperty name="height" value="0.04719" units="cm"/>
      <inkml:brushProperty name="color" value="#F2395B"/>
    </inkml:brush>
  </inkml:definitions>
  <inkml:trace contextRef="#ctx0" brushRef="#br0">56229 37050 466,'0'16'77,"0"1"-1,0 1-2,0 2-2,-1 0-8,0 1-13,-2 0-13,0 3-14,-1-1-7,0 1-2,0-2-2,0 2-3,1-1-7,-1 3-16,0 0-14,1 1-14,-1-2-9,0-2-5,0-3-3,0-2-3</inkml:trace>
</inkml:ink>
</file>

<file path=ppt/ink/ink70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2:49:27"/>
    </inkml:context>
    <inkml:brush xml:id="br0">
      <inkml:brushProperty name="width" value="0.04648" units="cm"/>
      <inkml:brushProperty name="height" value="0.04648" units="cm"/>
      <inkml:brushProperty name="color" value="#F2395B"/>
    </inkml:brush>
  </inkml:definitions>
  <inkml:trace contextRef="#ctx0" brushRef="#br0">58497 36227 473,'-14'0'0,"2"-2"0,4 0 0,3-1 0,2 0 9,4 3 17,2 4 19,4 2 17,3 3 5,7 2-6,6 2-7,5 1-8,3 1-6,1-2-8,-1-3-7,0-1-8,-2-1-4,-2 0-3,-3 0-2,-3 0-2,-2 0-2,-2 1-3,-3 2-1,-1 0-4,-3 0 0,-2 1-1,-4 0 0,-2 0-1,-4-1 2,-2 2 0,-4 1 2,-2 2 0,-3-1 1,-3-1-1,-3-1-1,-3 0-1,-3-3 0,-3 1 1,-3-2 1,-2 0 0,-1-1-4,3 3-9,3 2-9,3 2-10,3-1-6,1-1-3,3-2-4,1-2-3</inkml:trace>
</inkml:ink>
</file>

<file path=ppt/ink/ink70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2:49:28"/>
    </inkml:context>
    <inkml:brush xml:id="br0">
      <inkml:brushProperty name="width" value="0.05223" units="cm"/>
      <inkml:brushProperty name="height" value="0.05223" units="cm"/>
      <inkml:brushProperty name="color" value="#F2395B"/>
    </inkml:brush>
  </inkml:definitions>
  <inkml:trace contextRef="#ctx0" brushRef="#br0">60744 36716 421,'-28'37'153,"5"-4"-34,6-4-35,7-3-34,3-2-21,2-1-3,2 0-3,2 0-5,1 0-2,0-1-1,0-1-1,0-1-2,1-2-2,4-3-3,2-2-4,4-4-4,2-2-5,3-2-3,3-3-6,3 0-4,2-5-3,-1-2-1,0-5-1,0-4-1,-1-3 1,-1-1 1,-2-3 2,-2-1 2,-3-2 3,-3-1 6,-3-1 4,-2 0 6,-3 0 3,-1 3-1,0 3 1,-1 3 1,-3 2-4,-2 1-4,-4 0-5,-2 2-6,-3 1-4,-1 2-1,-3 3-4,-2 1-2,1 1 1,3 2 5,3 0 3,3 2 5</inkml:trace>
</inkml:ink>
</file>

<file path=ppt/ink/ink70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2:49:28"/>
    </inkml:context>
    <inkml:brush xml:id="br0">
      <inkml:brushProperty name="width" value="0.04434" units="cm"/>
      <inkml:brushProperty name="height" value="0.04434" units="cm"/>
      <inkml:brushProperty name="color" value="#F2395B"/>
    </inkml:brush>
  </inkml:definitions>
  <inkml:trace contextRef="#ctx0" brushRef="#br0">65168 36396 496,'-16'15'167,"0"0"-40,1 1-39,-1-1-39,-1 1-23,-3 2-7,-2 0-5,-4 1-6,-2 0-4,1 1-2,-1 0-4,1-2-2,2 0-2,5-2-1,5-4-2,5-3-2,5-1-1,8-2-1,6-1 0,7 0-1,6-2 2,3-1 3,4 0 5,5-1 2,0-1 3,-2 0 0,-2 0 1,-2 0-1,-2 0 1,-5 0 1,-3 0 1,-4 0 1,-4-3 1,-3-4 1,-2-6 1,-4-4 0,-1-4-2,0-3-8,0-2-8,0-4-6,1-1-10,2 0-12,2-1-10,2 1-12,1 3-2,0 6 7,-1 5 7,1 7 7,-1 2 6,0 2 6,-2 0 5,0 2 5</inkml:trace>
</inkml:ink>
</file>

<file path=ppt/ink/ink70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2:49:28"/>
    </inkml:context>
    <inkml:brush xml:id="br0">
      <inkml:brushProperty name="width" value="0.05362" units="cm"/>
      <inkml:brushProperty name="height" value="0.05362" units="cm"/>
      <inkml:brushProperty name="color" value="#F2395B"/>
    </inkml:brush>
  </inkml:definitions>
  <inkml:trace contextRef="#ctx0" brushRef="#br0">66779 36040 410,'7'-5'13,"-2"8"26,-3 6 26,0 7 27,-3 5 4,-1 3-17,0 3-16,-1 2-16,-1 3-13,2-1-7,0 0-8,2 1-8,-1-3-6,0-2-8,-2-4-7,0-1-8,-2-4-12,0 1-18,0-2-19,-2-1-19,-1-4-3,2-6 12,0-8 12,2-6 11</inkml:trace>
</inkml:ink>
</file>

<file path=ppt/ink/ink70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2:49:29"/>
    </inkml:context>
    <inkml:brush xml:id="br0">
      <inkml:brushProperty name="width" value="0.03118" units="cm"/>
      <inkml:brushProperty name="height" value="0.03118" units="cm"/>
      <inkml:brushProperty name="color" value="#F2395B"/>
    </inkml:brush>
  </inkml:definitions>
  <inkml:trace contextRef="#ctx0" brushRef="#br0">66850 36659 705,'8'-9'0,"2"0"0,0-2 0,1 1 0,1-1 6,2 3 12,0 1 11,1 2 12,1 2 4,1 0-3,0 2-3,3 0-2,-2 1-10,-1-2-17,-3 0-15,-1-1-16,-2-2-14,-2-1-12,-2 0-12,-2-1-11</inkml:trace>
</inkml:ink>
</file>

<file path=ppt/ink/ink70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2:49:29"/>
    </inkml:context>
    <inkml:brush xml:id="br0">
      <inkml:brushProperty name="width" value="0.06142" units="cm"/>
      <inkml:brushProperty name="height" value="0.06142" units="cm"/>
      <inkml:brushProperty name="color" value="#F2395B"/>
    </inkml:brush>
  </inkml:definitions>
  <inkml:trace contextRef="#ctx0" brushRef="#br0">67331 35331 358,'-1'-35'33,"-1"7"-1,0 9-2,-1 7-2,-1 6 3,2 6 9,0 4 9,2 6 9,-1 4-2,0 7-9,-2 5-10,0 7-9,-1 4-6,0 6 1,0 4 1,0 6 0,-1 3-2,-2 0-3,-1 4-3,-2 2-4,-3 1-4,0-1-5,-1 1-7,-1 0-5,0-1-8,2-1-10,3-1-10,1 0-11,0-4-5,0-2 1,-1-2 0,-1-4 0,0-5 4,1-7 3,1-9 6,0-7 4,2-6 3,-1-3 1,0-3 0,0-2 2</inkml:trace>
</inkml:ink>
</file>

<file path=ppt/ink/ink70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2:49:29"/>
    </inkml:context>
    <inkml:brush xml:id="br0">
      <inkml:brushProperty name="width" value="0.03833" units="cm"/>
      <inkml:brushProperty name="height" value="0.03833" units="cm"/>
      <inkml:brushProperty name="color" value="#F2395B"/>
    </inkml:brush>
  </inkml:definitions>
  <inkml:trace contextRef="#ctx0" brushRef="#br0">67763 36828 573,'22'-28'57,"-1"7"-8,-3 7-10,-2 7-8,0 3-5,0 2-1,-1 0 0,1 2-1,-2 1-2,-1 2-3,-2 2-4,-2 2-3,-4 2-2,-4 5 0,-6 4 0,-4 3-1,-4 2 0,-3-1-2,-3-1-2,-3-1 0,-1-1-2,2-1 0,4 0-1,0-3 0,4-1-2,6-1-3,6-2-2,6-2-4,4-3 1,2-1 2,2-2 3,2-2 2,-1 0 2,0 2 3,-1 2 2,-1 2 2,-4 3 1,-8 4-3,-8 3-1,-7 5-2,-6 0-4,1-3-7,-2-3-6,-1-3-8,1-3-12,1-2-16,3-4-19,1-2-16</inkml:trace>
</inkml:ink>
</file>

<file path=ppt/ink/ink70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2:49:30"/>
    </inkml:context>
    <inkml:brush xml:id="br0">
      <inkml:brushProperty name="width" value="0.05012" units="cm"/>
      <inkml:brushProperty name="height" value="0.05012" units="cm"/>
      <inkml:brushProperty name="color" value="#F2395B"/>
    </inkml:brush>
  </inkml:definitions>
  <inkml:trace contextRef="#ctx0" brushRef="#br0">69220 36677 438,'-6'-6'9,"2"2"16,4 4 18,2 3 16,4 2 5,4 3-8,4 3-6,4 4-8,2 1-5,1 1-6,1 1-3,1 1-6,0 0-2,-2-4-3,0 0-1,-1-2-3,-1-1-2,-3 1-2,-1 1-3,-2 2-3,-4 0-3,-6 1-1,-6 1-4,-6 1-2,-5 0-2,-6-1 0,-3-1-2,-6 0 0,-3-1-3,-4 3-5,-3 1-3,-2 2-4,-1 0-3,3-1 0,4-2-1,2-2 0,4-3-2,5-3-1,5-3-3,5-2 0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1:20:28"/>
    </inkml:context>
    <inkml:brush xml:id="br0">
      <inkml:brushProperty name="width" value="0.04581" units="cm"/>
      <inkml:brushProperty name="height" value="0.04581" units="cm"/>
      <inkml:brushProperty name="color" value="#00BFF3"/>
    </inkml:brush>
  </inkml:definitions>
  <inkml:trace contextRef="#ctx0" brushRef="#br0">95587 25456 480,'21'-6'46,"-3"2"5,-5 4 5,-3 3 5,-3 1-5,-2 3-11,-2 2-13,-2 2-12,-2 0-7,0 1-1,-2 0-1,0 0-1,-1-1-4,0 1-4,0 0-7,1 0-4,1-3-12,5-5-17,6-4-17,4-5-18,4-5-1,3-2 13,3-3 13,3-3 14,1-1 8,-1 1 4,-1 0 3,-1 2 5,-2 1 6,0 1 11,-1 1 10,-1 1 10,-1 1 9,-1 2 6,-1 2 8,0 2 7,-2 3 2,-1 4-1,-1 4-2,0 4 0,-3 2-6,-3 1-7,-3 1-7,-2 2-8,-3-1-7,-2-1-3,-2-1-6,-2 0-3,-2-1-7,-1 3-6,-3 1-6,-2 3-6,-1-1-5,-1-3-1,-1-2-1,-1-4-1,0-2-3,2-2-4,3-3-3,1 0-4,2-4 2,2-2 5,4-4 6,0-2 6,3-3 4,5-1 4,5-3 3,5-1 4,4-2 2,3 0 1,4 1 1,2-1 2,-1 2 3,-2 3 6,-3 2 7,-2 4 6,-5 4 5,-5 6 4,-5 6 3,-4 6 5,-6 5-2,-7 5-7,-7 5-6,-7 5-7,-2 0-7,3-2-9,3-3-7,3-3-8,3-4-4,2-5-1,5-4-2,2-6 0,5-5-3,8-6-5,7-6-4,8-5-5,4-5 2,-1-1 5,-1-3 8,0-1 6,-4 0 5,-1 3 6,-4 3 4,-3 3 6,-2 2 4,-4 4 5,-3 3 4,-2 3 5,-4 2 2,-3 6-1,-5 2 1,-4 5-1,-1 2 1,1 2 2,1 0 3,1 1 2,1 1 0,2-1-3,2 1-4,3 0-2,2-1-2,1-1-2,2-1-2,2 0-2,2-2-2,2-1-4,2-1-3,1 0-4,2-2-4,1-1-6,2 0-6,0-2-5,-2 2-3,-5 4-3,-4 3-1,-5 5-2,-5 1 4,-2-3 7,-3-1 7,-2-2 8,-2-2 7,1-4 3,0 0 4,2-2 5,4-2 0,9 0-3,6-2-4,9 0-3,6-3-2,4-2-3,3-3-3,3-2-2,1-2-2,-3 4-1,-5 2-1,-3 4 0,-6 3-1,-8 4 2,-8 4 1,-8 2 0,-6 4 5,-3 0 6,-5-1 8,-3 1 7,0-1 3,0-1 2,3-1 0,2 0 2,2-2-1,5-3-1,3-1-3,4-2-2,5-1-3,8 0-3,6 0-4,8 0-3,4-1-4,2 0-2,4-2-2,3 0-2,-1-2-2,-2 0-2,-3-2-1,-3 0-2,-6 0-2,-9 4-2,-8 2-3,-9 4-1,-6 2 0,-3 3 5,-3 3 5,-2 4 5,-4 0 3,-3 1 3,-3-1 1,-2 1 3,-1-1 2,5-1 0,4-1 2,3-1 0,5-1 3,3-2 3,4-3 3,5-1 5,4-1 1,8-2 1,6-1 1,7 0 0,7-2-2,7-2-4,6-2-4,8-2-5,3-1-4,0 0-5,0 0-4,-1 0-5,0 1-7,-4 0-10,-2 2-10,-3 0-11,-5 2-2,-4 0 5,-4 2 4,-6 0 6,-4 1 0,-1 0-3,-2 0-4,-2 0-4</inkml:trace>
</inkml:ink>
</file>

<file path=ppt/ink/ink71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2:49:30"/>
    </inkml:context>
    <inkml:brush xml:id="br0">
      <inkml:brushProperty name="width" value="0.04927" units="cm"/>
      <inkml:brushProperty name="height" value="0.04927" units="cm"/>
      <inkml:brushProperty name="color" value="#F2395B"/>
    </inkml:brush>
  </inkml:definitions>
  <inkml:trace contextRef="#ctx0" brushRef="#br0">71643 37237 446,'-6'-6'81,"-1"6"-15,2 4-13,1 6-15,-1 3-6,-2 3-1,-2 3 1,-2 3 0,0 2-2,2-1-3,3 1-4,1-1-3,1-1-2,2 0-2,0-1-3,2-1-1,0-1-2,2-2-2,0-3-2,2-1-2,1-2-2,3-2-5,4-3-3,2-1-3,3-2-4,1-4-3,2-2-3,3-3-4,0-4 0,1-2 2,-1-3 3,1-3 3,-1-3 0,-1-1 2,-2-3-1,0-1 2,-2 0 0,-4 2 3,-4 1 1,-5 3 2,-2 1 0,-4 2-3,-2 3-4,-3 1-1,-7 3-6,-10 2-6,-9 4-7,-9 3-6,-3 1-3,7 2 4,7 0 2,7 1 2</inkml:trace>
</inkml:ink>
</file>

<file path=ppt/ink/ink71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2:49:32"/>
    </inkml:context>
    <inkml:brush xml:id="br0">
      <inkml:brushProperty name="width" value="0.05" units="cm"/>
      <inkml:brushProperty name="height" value="0.05" units="cm"/>
      <inkml:brushProperty name="color" value="#F2395B"/>
    </inkml:brush>
  </inkml:definitions>
  <inkml:trace contextRef="#ctx0" brushRef="#br0">55775 41450 333,'49'20'167,"16"14"-1,15 14 1,17 16 0</inkml:trace>
</inkml:ink>
</file>

<file path=ppt/ink/ink71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2:49:33"/>
    </inkml:context>
    <inkml:brush xml:id="br0">
      <inkml:brushProperty name="width" value="0.04003" units="cm"/>
      <inkml:brushProperty name="height" value="0.04003" units="cm"/>
      <inkml:brushProperty name="color" value="#F2395B"/>
    </inkml:brush>
  </inkml:definitions>
  <inkml:trace contextRef="#ctx0" brushRef="#br0">54888 41128 549,'7'-7'0,"-1"1"0,0 0 0,-2 2 0,-1 1 7,-4 4 14,-2 2 14,-3 4 14,-4 2 2,-2 3-10,-3 3-10,-3 3-10,-4 2-5,-1 1-2,-4 1-3,-3 1-1,0 0-2,0-1-5,1-1-4,1-1-4,1-1-2,1-3 1,1-2 0,1-1 0,2-2 1,3-1 1,3 0 2,3-2 2,5-1 2,8-2 3,8-2 3,8-2 4,5-1 1,5 0-1,3 0-1,4 0-1,3 0 0,1 0-1,0 0-1,1 0 0,0 0 0,-2 2-2,-1 0 0,-3 2-1,-3 0-1,-3 1-2,-5 2-2,-3 0-2,-5-2 1,-6-8 5,-6-6 3,-6-7 4,-3-6 0,2-1-6,1-4-4,0-2-7,2-3-3,1 1-3,0 0-2,2-1-3,0 2-5,0 1-5,0 4-6,0 0-5,1 4-4,1 3-1,3 4-2,2 5 0,1 2 1,0 2 5,0 2 4,0 2 5</inkml:trace>
</inkml:ink>
</file>

<file path=ppt/ink/ink71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2:49:33"/>
    </inkml:context>
    <inkml:brush xml:id="br0">
      <inkml:brushProperty name="width" value="0.04049" units="cm"/>
      <inkml:brushProperty name="height" value="0.04049" units="cm"/>
      <inkml:brushProperty name="color" value="#F2395B"/>
    </inkml:brush>
  </inkml:definitions>
  <inkml:trace contextRef="#ctx0" brushRef="#br0">56577 40811 543,'-15'-14'5,"3"3"8,1 3 11,2 2 8,2 5 6,2 6 3,-1 6 1,2 6 3,1 4-1,2 5-5,2 3-3,2 4-5,0 2-6,0 3-5,-2 3-6,0 1-6,-1 0-9,0-2-9,0-2-10,0-1-10,-1-5-5,0-1 0,-2-3-1,0-3-1,-1-4 0,2-3-1,0-4-1,2-4-1</inkml:trace>
</inkml:ink>
</file>

<file path=ppt/ink/ink71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2:49:33"/>
    </inkml:context>
    <inkml:brush xml:id="br0">
      <inkml:brushProperty name="width" value="0.03084" units="cm"/>
      <inkml:brushProperty name="height" value="0.03084" units="cm"/>
      <inkml:brushProperty name="color" value="#F2395B"/>
    </inkml:brush>
  </inkml:definitions>
  <inkml:trace contextRef="#ctx0" brushRef="#br0">56750 41520 713,'7'-8'1,"-2"0"3,-3 0 3,0 1 2,0 0 7,5 1 14,6 0 11,4 2 14,3 1-2,1 2-15,1 2-14,0 2-15,0 1-14,-1 2-9,-2 0-12,-3 1-10,-1 0-7,-4 1-5,-3 0-5,-2 0-4</inkml:trace>
</inkml:ink>
</file>

<file path=ppt/ink/ink71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2:49:34"/>
    </inkml:context>
    <inkml:brush xml:id="br0">
      <inkml:brushProperty name="width" value="0.04671" units="cm"/>
      <inkml:brushProperty name="height" value="0.04671" units="cm"/>
      <inkml:brushProperty name="color" value="#F2395B"/>
    </inkml:brush>
  </inkml:definitions>
  <inkml:trace contextRef="#ctx0" brushRef="#br0">57560 40318 471,'-15'-15'49,"5"18"9,2 18 10,2 17 8,3 12-1,0 5-13,2 7-14,0 6-14,1 2-9,-2 2-7,0 1-7,-1 1-6,-2 0-6,2 0-4,0 1-4,-1-1-3,0-4-8,2-8-9,0-7-9,2-8-11,-1-7-7,0-5-5,-2-7-6,0-5-5</inkml:trace>
</inkml:ink>
</file>

<file path=ppt/ink/ink71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2:49:35"/>
    </inkml:context>
    <inkml:brush xml:id="br0">
      <inkml:brushProperty name="width" value="0.03976" units="cm"/>
      <inkml:brushProperty name="height" value="0.03976" units="cm"/>
      <inkml:brushProperty name="color" value="#F2395B"/>
    </inkml:brush>
  </inkml:definitions>
  <inkml:trace contextRef="#ctx0" brushRef="#br0">58927 41705 553,'2'-13'10,"4"6"21,4 6 20,4 6 21,1 5 3,-1 5-15,-1 6-14,-1 4-16,-3 0-8,-5-1-4,-4-1-3,-5-2-3,-5-2-7,-1-1-12,-4-1-10,-3-2-11,-3 0-4,0-1 2,-1 0 2,-1-2 2,1-2 3,3-2 4,3-4 2,3-2 5,6-3 8,10-1 14,10 0 14,9-1 13,6-1 2,1 0-11,1 0-12,1 0-10,0 1-11,-3 0-9,1 2-10,-1 0-10,-2 2-6,-3 0-4,-3 2-4,-2 0-4,-4 1 2,-1 0 6,-2 0 8,-2 0 7</inkml:trace>
</inkml:ink>
</file>

<file path=ppt/ink/ink71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2:49:35"/>
    </inkml:context>
    <inkml:brush xml:id="br0">
      <inkml:brushProperty name="width" value="0.04244" units="cm"/>
      <inkml:brushProperty name="height" value="0.04244" units="cm"/>
      <inkml:brushProperty name="color" value="#F2395B"/>
    </inkml:brush>
  </inkml:definitions>
  <inkml:trace contextRef="#ctx0" brushRef="#br0">61396 41113 518,'-15'-15'0,"2"4"0,2 3 0,3 3 0,-1 0 5,0 2 11,-2-1 11,0 0 11,0 0 6,1 2-1,0 0 1,2 2 0,-2 2-3,-3 4-7,-4 4-7,-4 3-7,-5 4-6,-1 3-6,-5 4-7,-1 1-6,-2 0-4,1-1 0,1-4 0,2-3-2,0-2 1,2-1 0,0-1 1,1 0 0,2-2 4,5-1 5,3-1 7,5 0 6,7-1 4,14 1 3,12 2 1,13 0 3,6-1-2,0-1-5,-1-3-5,1-1-5,0 0-6,-1 0-3,-2 1-6,0 2-3,-2-1-7,-3-1-7,-3 0-8,-4-2-7,-2 1-1,-3 0 5,-3 1 6,-3 2 5,-2-1-2,0-2-9,-2-3-9,0 0-9</inkml:trace>
</inkml:ink>
</file>

<file path=ppt/ink/ink71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2:49:35"/>
    </inkml:context>
    <inkml:brush xml:id="br0">
      <inkml:brushProperty name="width" value="0.04528" units="cm"/>
      <inkml:brushProperty name="height" value="0.04528" units="cm"/>
      <inkml:brushProperty name="color" value="#F2395B"/>
    </inkml:brush>
  </inkml:definitions>
  <inkml:trace contextRef="#ctx0" brushRef="#br0">64613 41781 485,'-8'-22'0,"0"5"0,0 3 0,0 4 0,1 5 11,1 4 21,0 6 21,2 4 21,0 4 4,2 3-15,0 3-15,2 4-14,0 0-10,0 1-2,0-2-4,0 2-4,0-2-2,0-1-2,0-3-1,0-1-3,1-3-1,4-1-4,2-2-1,4-2-3,2-2 0,3-1 0,3 0 2,3-2 0,2-2-3,2-6-5,3-4-8,1-5-6,1-4-3,-1-3 1,-2-4 0,0-1 1,-3-2 2,-3 1 4,-5 2 4,-3 0 4,-4 1 4,-2 1 5,-4 1 4,-2 1 5,-6 2 1,-6 2-4,-7 4-3,-7 3-3,-5 3-6,-2 6-7,-4 4-8,-3 6-8,2 1-6,6 1-6,5 0-6,7 0-6</inkml:trace>
</inkml:ink>
</file>

<file path=ppt/ink/ink71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2:52:11"/>
    </inkml:context>
    <inkml:brush xml:id="br0">
      <inkml:brushProperty name="width" value="0.05997" units="cm"/>
      <inkml:brushProperty name="height" value="0.05997" units="cm"/>
      <inkml:brushProperty name="color" value="#F2395B"/>
    </inkml:brush>
  </inkml:definitions>
  <inkml:trace contextRef="#ctx0" brushRef="#br0">41918 50205 366,'-8'-13'37,"3"6"4,3 6 6,1 6 6,1 4 0,0 2-5,0 2-5,0 2-5,0 2-3,0 2-4,0 2-3,0 2-4,-1 2-2,-1 0-2,0 1-3,-1 1-2,-1 2-2,0 1 0,0 0 0,0 2 0,0 0-2,-2 2-2,0 1-3,-2 0-3,1 1-2,1-2-4,1-1-1,0 0-4,1-3-3,2-2-4,0-4-4,2-2-5,2-7-8,2-10-13,4-10-13,2-10-14,0-4-3,-3 2 6,-2 2 5,-4 2 6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1:20:29"/>
    </inkml:context>
    <inkml:brush xml:id="br0">
      <inkml:brushProperty name="width" value="0.03738" units="cm"/>
      <inkml:brushProperty name="height" value="0.03738" units="cm"/>
      <inkml:brushProperty name="color" value="#00BFF3"/>
    </inkml:brush>
  </inkml:definitions>
  <inkml:trace contextRef="#ctx0" brushRef="#br0">96425 27500 588,'-7'16'102,"2"1"-22,2 1-23,2 2-22,0-1-12,-2 1-2,-2-1-1,-1 1-3,-1-2-2,2 0-2,2-1-3,2-1-1,0-1-4,0-1-1,-2 0-4,0-2-1,1-2-5,4-2-6,4-4-6,4-2-7,2-3 0,-1-1 3,1 0 3,-1-1 5,2-1 1,1 0 0,3 0 1,2 0 0,-1 1-2,-1 0-2,-3 2-4,-2 0-2,-1 1-4,0 0-7,-2 0-6,0 0-7</inkml:trace>
</inkml:ink>
</file>

<file path=ppt/ink/ink72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2:52:11"/>
    </inkml:context>
    <inkml:brush xml:id="br0">
      <inkml:brushProperty name="width" value="0.05036" units="cm"/>
      <inkml:brushProperty name="height" value="0.05036" units="cm"/>
      <inkml:brushProperty name="color" value="#F2395B"/>
    </inkml:brush>
  </inkml:definitions>
  <inkml:trace contextRef="#ctx0" brushRef="#br0">41413 49720 436,'37'7'70,"-8"-2"-17,-6-2-16,-8-2-16,1-2-7,5-2 2,6-2 4,5-2 1,4-1 1,0 2-1,0 1-1,0 0-2,-1 1 0,-1 2-1,-3 1 0,-2 0 1,-2 2-2,0 2 0,-1 2-2,-3 2-1,0 2-1,-2 4-1,-2 3 0,-2 2-2,-1 3 0,-2 2-1,0 2-3,-1 2-1,-3 2-1,-2 1 0,-4 0 0,-2 1 0,-3 1 0,-2 2 1,-2 0-1,-2 2 1,-2 0-1,-2 0-1,-3 0-1,-1 0-1,-2 1 0,-4 1-1,-2 0 0,-4 2-1,-3 0-3,-3 2-5,-5-1-6,-4 3-5,-3-2-6,-1-6-6,0-4-6,-2-6-7,3-3-2,7-5 0,5-4 0,6-4 0,4-3 2,3-2 3,4-2 3,2-2 2</inkml:trace>
</inkml:ink>
</file>

<file path=ppt/ink/ink72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2:52:12"/>
    </inkml:context>
    <inkml:brush xml:id="br0">
      <inkml:brushProperty name="width" value="0.04616" units="cm"/>
      <inkml:brushProperty name="height" value="0.04616" units="cm"/>
      <inkml:brushProperty name="color" value="#F2395B"/>
    </inkml:brush>
  </inkml:definitions>
  <inkml:trace contextRef="#ctx0" brushRef="#br0">45404 50995 476,'23'-6'172,"-3"2"-39,-1 4-41,-2 3-39,-1 0-24,-1 1-7,-2 0-7,-1 1-7,-1 0-15,-2 3-22,-2 3-21,-2 4-21</inkml:trace>
</inkml:ink>
</file>

<file path=ppt/ink/ink72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2:52:12"/>
    </inkml:context>
    <inkml:brush xml:id="br0">
      <inkml:brushProperty name="width" value="0.04593" units="cm"/>
      <inkml:brushProperty name="height" value="0.04593" units="cm"/>
      <inkml:brushProperty name="color" value="#F2395B"/>
    </inkml:brush>
  </inkml:definitions>
  <inkml:trace contextRef="#ctx0" brushRef="#br0">45263 51734 479,'-14'8'3,"2"-2"7,4 0 6,2-2 7,5-1 9,6 1 13,6 0 12,6 0 12,2 0 1,-1 0-12,0 1-10,-2-1-11,0-1-10,-1 1-9,-3 1-10,1-1-10,-2 1-19,-2 1-30,-2 3-29,-2 2-30</inkml:trace>
</inkml:ink>
</file>

<file path=ppt/ink/ink72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2:52:34"/>
    </inkml:context>
    <inkml:brush xml:id="br0">
      <inkml:brushProperty name="width" value="0.04698" units="cm"/>
      <inkml:brushProperty name="height" value="0.04698" units="cm"/>
      <inkml:brushProperty name="color" value="#F2395B"/>
    </inkml:brush>
  </inkml:definitions>
  <inkml:trace contextRef="#ctx0" brushRef="#br0">52901 50927 468,'14'-12'25,"-6"6"15,-4 8 15,-6 6 16,-4 6-1,-6 4-14,-3 4-14,-7 4-15,-1 1-10,0-2-5,1-2-5,2-3-5,-1 0-3,-1 0-2,0 0-1,-1 0-1,1 0-1,2-4 0,4-1 0,2-1 0,5-4 3,8-3 5,6-2 6,8-4 6,4-1 3,2 0-1,2 0-1,1 0 1,3 0-3,-1 0-2,0 0-2,0 0-2,0 1-3,0 1 0,0 0-2,-1 2-1,0-1-3,-4-1-3,-2 0-3,-4-1-3,-3-5 2,-7-6 5,-6-8 7,-7-6 6,-1-4 3,-1 1-3,-1 2-1,1 0-2,2 2-6,2 3-12,4 1-13,2 2-11,2 2-5,0 0 2,0 2 3,0 0 2,2 2 0,4 0-6,4 2-5,4 0-4,1 2 0,-1 0 5,-4 2 6,0 0 5</inkml:trace>
</inkml:ink>
</file>

<file path=ppt/ink/ink72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2:52:34"/>
    </inkml:context>
    <inkml:brush xml:id="br0">
      <inkml:brushProperty name="width" value="0.04071" units="cm"/>
      <inkml:brushProperty name="height" value="0.04071" units="cm"/>
      <inkml:brushProperty name="color" value="#F2395B"/>
    </inkml:brush>
  </inkml:definitions>
  <inkml:trace contextRef="#ctx0" brushRef="#br0">54051 50631 540,'8'-9'-15,"0"0"11,0-2 10,-1 0 10,1-1 5,-2 2-2,0 0 0,-2 2-1,1 0 0,0 2 2,2 0 1,-1 2 2,2 1 4,-3 4 2,-3 2 5,0 4 3,-2 3 0,0 3-4,0 6-6,0 3-4,-1 3-4,-1 1-5,0 3-4,-2 2-5,0 0-2,-2 0-4,1-1-3,-3-2-2,1 0-5,2-2-9,2-1-9,2 0-8,1-3-6,-2-2 0,0-4-3,-2-2-1</inkml:trace>
</inkml:ink>
</file>

<file path=ppt/ink/ink72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2:52:34"/>
    </inkml:context>
    <inkml:brush xml:id="br0">
      <inkml:brushProperty name="width" value="0.03201" units="cm"/>
      <inkml:brushProperty name="height" value="0.03201" units="cm"/>
      <inkml:brushProperty name="color" value="#F2395B"/>
    </inkml:brush>
  </inkml:definitions>
  <inkml:trace contextRef="#ctx0" brushRef="#br0">54255 51219 687,'8'-8'6,"0"0"13,0 0 11,0 0 14,1 2 2,0 1-4,2 2-6,0 2-6,2 1-5,0 0-7,2 0-7,-1 0-6,2 0-5,-1 0-3,-2 0-4,0 0-4,-2 0-6,0 0-8,-2 0-7,0 0-9</inkml:trace>
</inkml:ink>
</file>

<file path=ppt/ink/ink72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2:52:34"/>
    </inkml:context>
    <inkml:brush xml:id="br0">
      <inkml:brushProperty name="width" value="0.04844" units="cm"/>
      <inkml:brushProperty name="height" value="0.04844" units="cm"/>
      <inkml:brushProperty name="color" value="#F2395B"/>
    </inkml:brush>
  </inkml:definitions>
  <inkml:trace contextRef="#ctx0" brushRef="#br0">55132 49719 454,'-1'-22'2,"0"2"4,-2 4 4,0 2 4,-1 7 12,0 10 19,0 10 19,-1 10 20,2 7 2,-1 4-17,1 4-17,-2 4-15,1 3-13,-2 1-8,0-1-7,-2 3-7,0 2-8,0 4-4,0 4-6,0 4-6,2 4-1,-1 5 1,2 3 2,0 3 1,2-4 2,0-16 3,1-14 2,2-16 2,0-7-8,-2-1-21,-1-2-20,0 0-21</inkml:trace>
</inkml:ink>
</file>

<file path=ppt/ink/ink72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2:52:35"/>
    </inkml:context>
    <inkml:brush xml:id="br0">
      <inkml:brushProperty name="width" value="0.0421" units="cm"/>
      <inkml:brushProperty name="height" value="0.0421" units="cm"/>
      <inkml:brushProperty name="color" value="#F2395B"/>
    </inkml:brush>
  </inkml:definitions>
  <inkml:trace contextRef="#ctx0" brushRef="#br0">56127 51581 522,'-8'8'172,"3"2"-41,3 1-44,2 0-41,0 2-25,0 2-7,0 2-7,0 2-8,-1 3-7,-1 2-9,0 4-9,-2 1-9,0 2-4,0-2 2,0-2 1,0-2 2,1-2-3,-1-5-6,0-4-8,0-4-6</inkml:trace>
</inkml:ink>
</file>

<file path=ppt/ink/ink72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2:52:36"/>
    </inkml:context>
    <inkml:brush xml:id="br0">
      <inkml:brushProperty name="width" value="0.04792" units="cm"/>
      <inkml:brushProperty name="height" value="0.04792" units="cm"/>
      <inkml:brushProperty name="color" value="#F2395B"/>
    </inkml:brush>
  </inkml:definitions>
  <inkml:trace contextRef="#ctx0" brushRef="#br0">57683 50692 459,'2'-14'7,"2"4"16,4 4 14,2 4 16,3 3 5,0 2-2,2 2-3,0 2-3,2 1-4,1 0-7,4 0-5,1 0-8,0 0-5,0 0-4,-1 0-6,-2 0-4,0 0-5,-2 0-4,0 0-4,-3 0-5,1 0-2,-2-2 0,0 0 1,-1-2-1,-2 1 2,0 0 1,-2 2 3,0 0 1,-3 1 3,-4 0 6,-4 0 6,-4 0 5,-4 1 1,-2 0-2,-4 2-1,-3-1-3,-2 3-3,-3 0-4,-3 2-3,-4 0-4,-1 2-7,2 2-7,0 2-8,2 3-9,0-2-5,2-1-5,1-2-5,0-1-4</inkml:trace>
</inkml:ink>
</file>

<file path=ppt/ink/ink72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2:52:36"/>
    </inkml:context>
    <inkml:brush xml:id="br0">
      <inkml:brushProperty name="width" value="0.04769" units="cm"/>
      <inkml:brushProperty name="height" value="0.04769" units="cm"/>
      <inkml:brushProperty name="color" value="#F2395B"/>
    </inkml:brush>
  </inkml:definitions>
  <inkml:trace contextRef="#ctx0" brushRef="#br0">60168 50519 461,'-21'31'107,"4"-4"-20,5-2-21,6-3-20,2-2-11,0 2-3,0-1-2,0 3-2,0-1-2,2 0-5,1-2-3,0 0-4,1-2-3,2-2-2,0-2-3,2-2-4,4-4-4,8-6-11,8-6-8,7-6-9,4-5-4,-1-2 2,-3-4 2,-2-2 1,-3-3 3,-5-2 4,-3-2 5,-4-2 4,-3 1 3,-2 0 1,-2 3 3,-2 2 2,-3 2 0,-6 2 0,-5 2-1,-4 2 0,-5 3 3,-4 4 6,-3 4 7,-5 4 7,-2 3-2,2 2-11,0 2-9,1 2-10,4 2-10,3 0-13,4 2-11,4 0-13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1:20:30"/>
    </inkml:context>
    <inkml:brush xml:id="br0">
      <inkml:brushProperty name="width" value="0.0464" units="cm"/>
      <inkml:brushProperty name="height" value="0.0464" units="cm"/>
      <inkml:brushProperty name="color" value="#00BFF3"/>
    </inkml:brush>
  </inkml:definitions>
  <inkml:trace contextRef="#ctx0" brushRef="#br0">98850 25287 474,'31'-6'7,"-1"6"15,-2 4 15,1 6 15,-3 3 3,-3 3-7,0 3-8,-2 3-7,-2 1-4,-1-1-1,-1-1 0,-1-1-1,-2 3-1,-4 5-2,-5 6-1,-2 7-1,-5 0-5,-2-2-9,-4-3-10,-2-3-7,-4 0-10,-5 7-10,-5 6-8,-5 6-11,-2 1-2,4-4 3,1-4 2,1-4 4,3-5 0,3-8-1,3-6-3,3-6-1</inkml:trace>
</inkml:ink>
</file>

<file path=ppt/ink/ink73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2:52:38"/>
    </inkml:context>
    <inkml:brush xml:id="br0">
      <inkml:brushProperty name="width" value="0.04057" units="cm"/>
      <inkml:brushProperty name="height" value="0.04057" units="cm"/>
      <inkml:brushProperty name="color" value="#F2395B"/>
    </inkml:brush>
  </inkml:definitions>
  <inkml:trace contextRef="#ctx0" brushRef="#br0">67175 49966 542,'14'-22'0,"-3"4"0,-2 4 0,-3 4 0,-4 5 9,-3 4 18,-2 6 18,-4 4 18,-2 4 3,-3 0-13,-3 2-11,-4 0-14,-2 3-7,-2 2-4,-2 3-4,-2 3-3,-1 2-3,1-3-4,2-3-3,1-1-4,1-1-1,2-3-2,2-2 0,2-2-1,7-4 1,12-4 3,12-6 3,12-4 3,6-3 2,-2 2 3,-1 0 2,0 2 3,-2 0 0,-2 2 0,-2 0-1,-2 1-1,-1 1-2,-2 0-3,0 0-3,-3 0-4,0-1-1,-4-5 1,-2-4 0,-3-4 1,-3-2 0,0 0 3,-2 0 1,-1-1 1,0 2-1,0 0-1,0 2-4,0 0-2,0 0 0,0-1 1,0-3 1,0-2 3,0 0-7,0 0-11,0 2-13,0 0-12,1 1-7,3 0-3,1 0-3,1 0-1,3 1 1,1 2 7,0 2 7,2 2 8</inkml:trace>
</inkml:ink>
</file>

<file path=ppt/ink/ink73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2:52:38"/>
    </inkml:context>
    <inkml:brush xml:id="br0">
      <inkml:brushProperty name="width" value="0.04628" units="cm"/>
      <inkml:brushProperty name="height" value="0.04628" units="cm"/>
      <inkml:brushProperty name="color" value="#F2395B"/>
    </inkml:brush>
  </inkml:definitions>
  <inkml:trace contextRef="#ctx0" brushRef="#br0">68561 49409 475,'8'-6'5,"0"2"9,0 4 9,-1 3 11,1 2 3,-3 1 1,-2 4-1,-2 0-1,-1 3 0,0 2-2,0 3-2,0 1-2,-1 2-1,-1 4-3,0 2-2,-2 4-1,0 1-3,-2 0-4,1-1-2,-3 1-3,0 1-6,0 0-5,0 2-7,1 0-6,0 0-7,2-4-6,2-2-8,2-3-7</inkml:trace>
</inkml:ink>
</file>

<file path=ppt/ink/ink73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2:52:38"/>
    </inkml:context>
    <inkml:brush xml:id="br0">
      <inkml:brushProperty name="width" value="0.0332" units="cm"/>
      <inkml:brushProperty name="height" value="0.0332" units="cm"/>
      <inkml:brushProperty name="color" value="#F2395B"/>
    </inkml:brush>
  </inkml:definitions>
  <inkml:trace contextRef="#ctx0" brushRef="#br0">68683 50343 662,'8'-16'2,"-2"0"5,0 1 4,-2-2 4,0 2 6,0 2 5,0 2 5,0 3 7,1 1 0,2 0-3,2 2-4,2 0-4,2 1-4,0 2-6,2 0-7,-1 2-5,2 0-4,0 0-3,0 0-2,0 0-2,-1 0-6,-1 2-12,-3 0-10,-2 2-12</inkml:trace>
</inkml:ink>
</file>

<file path=ppt/ink/ink73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2:52:38"/>
    </inkml:context>
    <inkml:brush xml:id="br0">
      <inkml:brushProperty name="width" value="0.05643" units="cm"/>
      <inkml:brushProperty name="height" value="0.05643" units="cm"/>
      <inkml:brushProperty name="color" value="#F2395B"/>
    </inkml:brush>
  </inkml:definitions>
  <inkml:trace contextRef="#ctx0" brushRef="#br0">69232 48964 389,'0'-29'1,"0"6"-1,0 6 0,0 6 1,0 3 4,0 0 7,0 0 8,0 0 8,0 2 10,0 4 11,0 4 12,0 4 11,-1 5 0,-1 8-12,0 7-12,-1 6-12,-2 7-8,0 4-3,-2 6-3,-1 5-3,-1 3-8,-4 7-9,-2 4-9,-4 6-11,0 3-7,1 2-4,1 3-4,0 1-5,3-4-1,2-11 4,4-9 3,2-10 4,2-7-4,0-5-12,0-6-12,0-4-12</inkml:trace>
</inkml:ink>
</file>

<file path=ppt/ink/ink73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2:52:39"/>
    </inkml:context>
    <inkml:brush xml:id="br0">
      <inkml:brushProperty name="width" value="0.04083" units="cm"/>
      <inkml:brushProperty name="height" value="0.04083" units="cm"/>
      <inkml:brushProperty name="color" value="#F2395B"/>
    </inkml:brush>
  </inkml:definitions>
  <inkml:trace contextRef="#ctx0" brushRef="#br0">69983 50819 538,'2'-14'7,"4"2"15,4 4 13,4 2 14,1 3 4,-1 2-8,0 2-8,-2 2-7,0 2-6,-4 2-5,0 2-4,-3 2-5,-3 3-3,-4 2-1,-4 4-3,-4 2 0,-4 2-3,-1-2-2,-2-1-2,-1 0-3,-1-3 0,2-2-2,2-4-2,2-2 0,1-3 3,0-2 8,0-2 6,0-2 8,3-1 4,6 0 0,6 0-1,6 0 0,4-1-1,4 0-1,3-2-3,2 0-1,2-1-3,-3 2-5,1 0-3,-2 2-4,0 0-8,1 2-9,-1 0-11,0 2-10</inkml:trace>
</inkml:ink>
</file>

<file path=ppt/ink/ink73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2:52:40"/>
    </inkml:context>
    <inkml:brush xml:id="br0">
      <inkml:brushProperty name="width" value="0.04415" units="cm"/>
      <inkml:brushProperty name="height" value="0.04415" units="cm"/>
      <inkml:brushProperty name="color" value="#F2395B"/>
    </inkml:brush>
  </inkml:definitions>
  <inkml:trace contextRef="#ctx0" brushRef="#br0">72252 50092 498,'-2'-13'8,"-2"4"18,-4 6 17,-2 5 16,-2 2 5,-1 2-11,1 0-9,1 1-10,-3 3-6,-2 0-4,-3 4-3,-4 1-4,-1 1-3,-2-1-4,-1 1-3,0 0-5,-1-1-2,2 0-1,0-1 0,2-2-2,1-1 0,2 0-1,2-2-1,2 0-1,5-1 2,8-2 4,8 0 4,8-2 5,6 0 1,2 0 0,4 0-1,3 0 0,-1 0-2,1 0-1,-2 0-1,0 0-1,-1 0-3,0 0-1,0 0-4,0-1-1,-1 2-5,-2 2-6,-3 2-6,-1 2-6,-1 1-7,-2-2-7,0 0-8,-1-1-7,-2-2-2,0 0 4,-2-2 3,0 0 4</inkml:trace>
</inkml:ink>
</file>

<file path=ppt/ink/ink73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2:52:40"/>
    </inkml:context>
    <inkml:brush xml:id="br0">
      <inkml:brushProperty name="width" value="0.05096" units="cm"/>
      <inkml:brushProperty name="height" value="0.05096" units="cm"/>
      <inkml:brushProperty name="color" value="#F2395B"/>
    </inkml:brush>
  </inkml:definitions>
  <inkml:trace contextRef="#ctx0" brushRef="#br0">74273 50407 431,'-14'22'130,"2"-1"-26,4-2-24,2-2-24,2 0-16,0 0-6,0 2-5,0 1-5,0 0-5,2 2-2,0-1-2,2 3-2,3-2-5,6-4-11,6-4-10,6-4-10,3-3-5,-1-4 3,2-2 1,-2-4 3,1-2 0,-1-4 1,-2-3 1,0-2 0,-1-3 2,-2 0-1,-1-2 0,-1 1 0,-1-3 1,-1 0 1,-3-2 1,-3-1 2,0 1 4,-3 0 5,-2 2 6,-2 0 6,-3 3 1,0-1-2,-3 2-2,-3 0-3,-1 2-5,-4 4-4,-2 2-6,-4 4-5,1 2-2,-1 2-1,2 2 1,0 2 1,1 1-3,0 2-4,0 0-5,0 2-3</inkml:trace>
</inkml:ink>
</file>

<file path=ppt/ink/ink73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2:52:41"/>
    </inkml:context>
    <inkml:brush xml:id="br0">
      <inkml:brushProperty name="width" value="0.03894" units="cm"/>
      <inkml:brushProperty name="height" value="0.03894" units="cm"/>
      <inkml:brushProperty name="color" value="#F2395B"/>
    </inkml:brush>
  </inkml:definitions>
  <inkml:trace contextRef="#ctx0" brushRef="#br0">55594 55108 565,'6'-13'36,"-3"6"7,-6 6 6,-3 6 6,-3 4-1,-3 2-10,-3 2-8,-4 2-9,-1 1-6,0 0-3,0 0-4,0 0-4,0 0-2,0 0-2,0-1-3,0 1-1,0 0-3,1-2-1,-1 0-3,-1-2-1,2 0-1,2-1-1,2-2 0,2-1-2,5 0 3,8-3 3,8-2 4,8-3 4,6 0 1,2 0-1,4 0-1,2 0 0,2 2-1,0 1-1,0 2 1,0 1-2,-1 2 1,-2-1 0,-2-2-1,-3 0 0,-1-2 0,-4-1-1,-2 0 0,-3-1 0,-4-3 0,-2-2 4,-4-4 2,-2-2 2,-3-4 1,-2-3-1,-2-2-2,-2-3-2,-1-2 0,2 1-1,0 2-1,2 1-1,0 0-4,2 0-10,0 0-10,2 0-9,0 1-6,0 2-5,0 2-2,0 2-5,0 2 0,2 0 3,0 1 2,2 2 2</inkml:trace>
</inkml:ink>
</file>

<file path=ppt/ink/ink73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2:52:41"/>
    </inkml:context>
    <inkml:brush xml:id="br0">
      <inkml:brushProperty name="width" value="0.04279" units="cm"/>
      <inkml:brushProperty name="height" value="0.04279" units="cm"/>
      <inkml:brushProperty name="color" value="#F2395B"/>
    </inkml:brush>
  </inkml:definitions>
  <inkml:trace contextRef="#ctx0" brushRef="#br0">57052 54644 514,'8'-8'43,"-1"2"3,1 0 2,0 2 4,0 1-3,-2 4-4,-1 2-6,-1 4-6,0 2-3,-2 4-4,0 2-3,-1 4-4,-1 3-3,0 6-5,0 4-6,0 6-4,-2 3-4,-2 2-2,-4 1-1,-2 3-1,-1-1-6,2-6-8,2-4-10,3-6-8,0-3-5,0-4-3,0-2-2,0-3-2</inkml:trace>
</inkml:ink>
</file>

<file path=ppt/ink/ink73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2:52:42"/>
    </inkml:context>
    <inkml:brush xml:id="br0">
      <inkml:brushProperty name="width" value="0.03157" units="cm"/>
      <inkml:brushProperty name="height" value="0.03157" units="cm"/>
      <inkml:brushProperty name="color" value="#F2395B"/>
    </inkml:brush>
  </inkml:definitions>
  <inkml:trace contextRef="#ctx0" brushRef="#br0">57120 55683 696,'1'-23'5,"0"6"11,2 3 9,0 4 10,2 3 4,2 0-3,2 2-3,2 1-3,2 0-3,0 0-5,2 0-5,0 0-4,0 0-8,1 2-7,0 0-9,0 2-9,-1 0-7,-1 0-6,-3 0-7,-2 0-7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1:20:31"/>
    </inkml:context>
    <inkml:brush xml:id="br0">
      <inkml:brushProperty name="width" value="0.05612" units="cm"/>
      <inkml:brushProperty name="height" value="0.05612" units="cm"/>
      <inkml:brushProperty name="color" value="#00BFF3"/>
    </inkml:brush>
  </inkml:definitions>
  <inkml:trace contextRef="#ctx0" brushRef="#br0">95968 30574 391,'9'-8'2,"2"-2"4,1 0 3,3-1 3,-2 1 10,-6 2 16,-7 4 15,-4 2 15,-8 5 2,-6 4-13,-7 5-12,-6 6-14,-5 2-7,1 1-5,0 1-5,-1 1-4,1 0-4,1 1-1,-2-1-2,1 0-2,2-1-1,4-3-1,3-3 0,5-3 0,4-1-2,6 0 0,6-1-2,6 1-1,7-2-1,8-2-1,7-4-1,9-2-1,4-2 0,2 0 2,2 0 1,1 0 2,1 0 1,-3 0 1,-4 0 0,-2 0 1,-3 0 0,-5 0 3,-3 0 0,-5 0 3,-3-4 0,-6-8 0,-5-8 1,-4-7-1,-2-6-5,2-2-12,2-3-10,2-4-11,3 2-5,4 4 1,3 5 0,5 5 1,0 4 3,-1 3 6,-2 3 5,-2 3 5,-2 2 3,-1 2 0,-2 2-1,1 2 0,0 0 0,1-1 1,3-2-1,2-3 0,1-2 1,-1 0 4,1-1 3,0-1 3,-1 0 4,-1 2 4,-1 3 5,-1 1 4,-1 1 2,-2 2-2,-2 1-1,-2 1-2,-2 1 10,-1 3 19,0 4 19,-1 2 21,-2 4 3,-1 6-11,0 4-11,-1 5-12,-1 3-8,0 2-6,0 2-5,0 2-6,-1 2-6,0 1-4,-1 0-4,-1 2-5,-1 0-5,2-2-6,1-1-7,0 0-7,1-3-5,0-3-6,0-5-5,0-3-5</inkml:trace>
</inkml:ink>
</file>

<file path=ppt/ink/ink74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2:52:42"/>
    </inkml:context>
    <inkml:brush xml:id="br0">
      <inkml:brushProperty name="width" value="0.04847" units="cm"/>
      <inkml:brushProperty name="height" value="0.04847" units="cm"/>
      <inkml:brushProperty name="color" value="#F2395B"/>
    </inkml:brush>
  </inkml:definitions>
  <inkml:trace contextRef="#ctx0" brushRef="#br0">57895 54129 453,'-1'-27'27,"0"10"18,-2 10 18,0 10 17,0 8 2,2 6-14,2 6-14,2 6-15,0 6-9,-2 7-8,-2 5-6,-2 6-7,-3 4-4,0 5-1,-4 4-2,0 4-1,-1 3-7,-2 0-8,1 2-11,0 1-9,1-4-7,3-9-5,1-7-5,2-8-5,1-6-1,0-4 0,0-3 2,0-5 1</inkml:trace>
</inkml:ink>
</file>

<file path=ppt/ink/ink74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2:52:43"/>
    </inkml:context>
    <inkml:brush xml:id="br0">
      <inkml:brushProperty name="width" value="0.03904" units="cm"/>
      <inkml:brushProperty name="height" value="0.03904" units="cm"/>
      <inkml:brushProperty name="color" value="#F2395B"/>
    </inkml:brush>
  </inkml:definitions>
  <inkml:trace contextRef="#ctx0" brushRef="#br0">59198 55930 563,'-7'31'164,"3"-2"-41,0-2-41,3-2-40,1-1-25,-2-1-8,0 1-10,-1 0-9,-1 1-3,2-2 1,1 2 0,0-1 2</inkml:trace>
</inkml:ink>
</file>

<file path=ppt/ink/ink74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2:52:43"/>
    </inkml:context>
    <inkml:brush xml:id="br0">
      <inkml:brushProperty name="width" value="0.03938" units="cm"/>
      <inkml:brushProperty name="height" value="0.03938" units="cm"/>
      <inkml:brushProperty name="color" value="#F2395B"/>
    </inkml:brush>
  </inkml:definitions>
  <inkml:trace contextRef="#ctx0" brushRef="#br0">60334 55996 558,'-5'-6'11,"8"1"22,6 2 23,8 2 21,4 2 4,2 0-15,2 1-15,2 2-15,0 0-14,0-1-13,-2 1-15,-1 0-13,0 1-6,-2-2-1,0 1-1,-1 1 1,-3-2 0,-2 0 5,-4 2 3,-2-1 4</inkml:trace>
</inkml:ink>
</file>

<file path=ppt/ink/ink74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2:52:44"/>
    </inkml:context>
    <inkml:brush xml:id="br0">
      <inkml:brushProperty name="width" value="0.04186" units="cm"/>
      <inkml:brushProperty name="height" value="0.04186" units="cm"/>
      <inkml:brushProperty name="color" value="#F2395B"/>
    </inkml:brush>
  </inkml:definitions>
  <inkml:trace contextRef="#ctx0" brushRef="#br0">62025 55433 525,'7'-5'8,"-4"6"16,-2 6 15,-4 6 16,-2 3 5,-4 2-8,-2 1-7,-4 0-8,-2 1-6,0-2-5,-2 0-5,0-2-5,0-1-4,3-1-1,1 0-3,2-2-1,1 0-1,2-2-2,0 0-1,1-2-2,5 1-2,7 0-3,6 2-1,8 0-3,3 1-1,2-2 2,-1 0 1,3-1 1,-1-2 1,-2 0 1,-2-2 0,-2 0 0,-1-2 1,-2 1 0,-1 1 0,-1-1 0,0-2-1,0 0 0,1-4-1,-2 0-1,0-6 2,-6-4 5,-2-8 6,-6-5 6,-1-2 1,-2-2-3,0 1-3,-2 0-3,1 1-1,1 1 1,0 1 0,1 0 0,2 2-2,0 2-8,2 2-6,0 2-8,1 1-13,0 2-22,0 1-20,0 0-23</inkml:trace>
</inkml:ink>
</file>

<file path=ppt/ink/ink74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2:52:44"/>
    </inkml:context>
    <inkml:brush xml:id="br0">
      <inkml:brushProperty name="width" value="0.04782" units="cm"/>
      <inkml:brushProperty name="height" value="0.04782" units="cm"/>
      <inkml:brushProperty name="color" value="#F2395B"/>
    </inkml:brush>
  </inkml:definitions>
  <inkml:trace contextRef="#ctx0" brushRef="#br0">63411 54718 460,'8'-7'33,"0"2"2,0 2 2,0 2 0,0 2 2,-2 2 0,-1 2 0,0 2 1,-2 4-2,0 4-1,-2 6-4,0 4-2,-2 5-3,-2 3-4,-2 5-5,-2 5-4,-1 0-5,0-2-5,0-2-4,0-2-6,1-2-7,0-3-12,3-1-12,-1-2-10,1-3-11,0-4-7,0-3-9,0-5-7</inkml:trace>
</inkml:ink>
</file>

<file path=ppt/ink/ink74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2:52:44"/>
    </inkml:context>
    <inkml:brush xml:id="br0">
      <inkml:brushProperty name="width" value="0.03366" units="cm"/>
      <inkml:brushProperty name="height" value="0.03366" units="cm"/>
      <inkml:brushProperty name="color" value="#F2395B"/>
    </inkml:brush>
  </inkml:definitions>
  <inkml:trace contextRef="#ctx0" brushRef="#br0">63567 55596 653,'1'-16'5,"2"0"11,2 0 10,2 0 10,1 2 3,2 2-4,1 5-4,0 1-5,1 2-2,0 0-3,0 0 0,0 0-3,1 1-1,-1 0-4,3 2-4,0 0-2,1 1-4,-1 0-4,-2 0-3,0 0-3,-2 1-13,0 0-22,-2 2-21,0 0-21</inkml:trace>
</inkml:ink>
</file>

<file path=ppt/ink/ink74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2:52:44"/>
    </inkml:context>
    <inkml:brush xml:id="br0">
      <inkml:brushProperty name="width" value="0.05197" units="cm"/>
      <inkml:brushProperty name="height" value="0.05197" units="cm"/>
      <inkml:brushProperty name="color" value="#F2395B"/>
    </inkml:brush>
  </inkml:definitions>
  <inkml:trace contextRef="#ctx0" brushRef="#br0">64428 54106 423,'0'-16'3,"0"0"8,0 0 8,0 0 6,0 3 10,0 6 11,0 6 11,0 6 12,0 7 0,0 6-9,0 8-10,0 6-10,-1 6-8,-1 4-7,0 4-7,-1 5-8,-2 2-5,-1 5-3,0 4-3,-1 4-3,-1 3-6,0 1-7,0 0-6,0 2-8,0-3-6,0-5-9,0-4-7,1-6-7,0-6-3,0-12 2,1-8 4,2-11 2</inkml:trace>
</inkml:ink>
</file>

<file path=ppt/ink/ink74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2:52:45"/>
    </inkml:context>
    <inkml:brush xml:id="br0">
      <inkml:brushProperty name="width" value="0.04788" units="cm"/>
      <inkml:brushProperty name="height" value="0.04788" units="cm"/>
      <inkml:brushProperty name="color" value="#F2395B"/>
    </inkml:brush>
  </inkml:definitions>
  <inkml:trace contextRef="#ctx0" brushRef="#br0">65236 55671 459,'1'-14'0,"2"2"0,2 3 0,2 4 0,3 1 8,4 2 17,4 0 17,4 2 17,1 1 4,-2 2-7,-3 2-8,-1 2-7,-3 2-6,-3 2-8,-6 2-6,-3 2-8,-3 2-2,-4 0-1,-2 2-1,-3 0 1,-4 1-6,-1-1-10,-1 1-10,-3 1-11,0-3-3,0-3 2,2-2 2,0-3 2,2-3 2,0-1 1,2 0 3,0-2 0,5 0 13,8-1 20,8-2 21,8 0 22,4-1 3,-2 0-13,0 0-15,-2 0-13,1 0-9,2 0-2,2 0-3,1 0-4,2 0-6,-3 1-12,-3 2-11,0 1-12,-3-1-7,0 2-3,-2-1-3,0 0-2</inkml:trace>
</inkml:ink>
</file>

<file path=ppt/ink/ink74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2:52:54"/>
    </inkml:context>
    <inkml:brush xml:id="br0">
      <inkml:brushProperty name="width" value="0.05036" units="cm"/>
      <inkml:brushProperty name="height" value="0.05036" units="cm"/>
      <inkml:brushProperty name="color" value="#F2395B"/>
    </inkml:brush>
  </inkml:definitions>
  <inkml:trace contextRef="#ctx0" brushRef="#br0">68734 54497 436,'16'8'84,"-2"-2"-14,0 0-13,-2-2-13,1 0-8,2 0-3,2 0-3,2 0-3,2 0-3,3 0-2,1 0-2,2 0-3,1 1-1,0 0-2,0 2-1,0 0-1,-1 2-2,-3 0-1,-1 2-1,-2 0-1,-1 1-2,0-2-2,0 0-1,0-2-2,0 1-1,-2 0 0,0 2-2,-2 0 0,0 0-1,-2-1-1,0 0 0,-2-1-1,1-1-1,1 1 1,0 2-1,1 1-1,-1 0 2,-8 0 1,-4 0 3,-7 0 2,-4-1 1,0 0 0,-2-2 0,0 0-1,-4 0 0,-3 2-1,-4 2-2,-4 2 0,-2 1-1,-2 2 0,0 0 0,-2 2 1,-2 0-5,-2 2-8,-4 1-9,-1-1-9,-2 2-5,2 0-1,2 0-1,1 0-2,5-2 1,6-4 6,6-3 4,6-5 5,4-3 2,0 0-1,2-2-2,0 0-1</inkml:trace>
</inkml:ink>
</file>

<file path=ppt/ink/ink74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2:52:55"/>
    </inkml:context>
    <inkml:brush xml:id="br0">
      <inkml:brushProperty name="width" value="0.04248" units="cm"/>
      <inkml:brushProperty name="height" value="0.04248" units="cm"/>
      <inkml:brushProperty name="color" value="#F2395B"/>
    </inkml:brush>
  </inkml:definitions>
  <inkml:trace contextRef="#ctx0" brushRef="#br0">73204 54958 517,'-31'31'96,"4"-2"-17,3-2-16,2-2-16,1-2-12,-2-2-5,-2-2-7,-2-3-6,1 0-4,3 0-4,2 0-3,4 0-2,2 0-2,2-3 0,1-2 0,4-2 1,3-1-2,8 0-5,6 0-4,8 0-4,3-1-2,0 0 3,0-2 3,-1 0 2,1-2 2,0 0 0,0-2 1,0 0 1,0-1 0,-2 0 1,0 0 1,-2 0 1,0 0 0,-3 0 3,1 0 0,-1 0 3,-2-2 2,0-4 1,-2-4 3,0-4 2,-2-2 0,-2 2-3,-2 0-3,-2 2-1,-1-1-3,0 0 1,0-2-1,0-1 0,-1 0-4,0 0-8,-2 2-7,0-3-8,-1 2-1,2 0 2,0 2 2,2 0 4,0 1-6,0-2-12,0 0-14,0-2-12,0 1-4,2 2 7,0 2 7,2 2 7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1:20:31"/>
    </inkml:context>
    <inkml:brush xml:id="br0">
      <inkml:brushProperty name="width" value="0.03497" units="cm"/>
      <inkml:brushProperty name="height" value="0.03497" units="cm"/>
      <inkml:brushProperty name="color" value="#00BFF3"/>
    </inkml:brush>
  </inkml:definitions>
  <inkml:trace contextRef="#ctx0" brushRef="#br0">98000 31340 629,'23'-30'5,"-1"5"10,-1 4 12,-1 4 9,0 3 6,2 2-2,3 4 1,2 3-2,-1 1-2,-2 2-7,-1 0-7,-2 2-5,-3 0-7,0 0-5,-1 0-6,-1 0-5,-1 1-14,-4 2-24,-3 2-22,-2 2-24</inkml:trace>
</inkml:ink>
</file>

<file path=ppt/ink/ink75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2:52:55"/>
    </inkml:context>
    <inkml:brush xml:id="br0">
      <inkml:brushProperty name="width" value="0.04433" units="cm"/>
      <inkml:brushProperty name="height" value="0.04433" units="cm"/>
      <inkml:brushProperty name="color" value="#F2395B"/>
    </inkml:brush>
  </inkml:definitions>
  <inkml:trace contextRef="#ctx0" brushRef="#br0">74919 54241 496,'15'3'64,"-3"4"-1,-1 6-3,-2 4-3,-2 4-4,-2 0-7,-2 2-6,-2 1-6,-3 1-7,-2 5-6,-4 4-5,-2 4-5,-2 2-5,1 0-2,-1 0-2,-1 0-4,1-2-5,0-5-9,0-3-10,1-4-9,0-4-10,0-3-11,1-5-11,2-4-11</inkml:trace>
</inkml:ink>
</file>

<file path=ppt/ink/ink75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2:52:55"/>
    </inkml:context>
    <inkml:brush xml:id="br0">
      <inkml:brushProperty name="width" value="0.03393" units="cm"/>
      <inkml:brushProperty name="height" value="0.03393" units="cm"/>
      <inkml:brushProperty name="color" value="#F2395B"/>
    </inkml:brush>
  </inkml:definitions>
  <inkml:trace contextRef="#ctx0" brushRef="#br0">74925 55088 648,'16'-22'6,"0"4"11,0 4 12,0 5 11,1 2 4,0 2-2,2 2-4,0 2-2,0 1-6,2 0-5,-1 0-6,0 0-7,-1 0-4,-2 0-4,-2 0-3,-2 0-3</inkml:trace>
</inkml:ink>
</file>

<file path=ppt/ink/ink75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2:52:56"/>
    </inkml:context>
    <inkml:brush xml:id="br0">
      <inkml:brushProperty name="width" value="0.05164" units="cm"/>
      <inkml:brushProperty name="height" value="0.05164" units="cm"/>
      <inkml:brushProperty name="color" value="#F2395B"/>
    </inkml:brush>
  </inkml:definitions>
  <inkml:trace contextRef="#ctx0" brushRef="#br0">75867 53793 425,'-1'-14'4,"-1"2"8,0 4 7,-1 2 8,-1 5 7,2 6 7,0 6 6,1 6 8,2 4-1,-2 0-4,2 2-6,-2 0-6,1 3-5,-1 2-4,-2 4-4,0 3-4,-2 4-5,0 6-4,-2 6-4,-1 6-4,1 3-2,-2 0-3,1 0-2,0 0-2,0-2 0,0-2 0,1-4 1,-1-2 2,1-2-10,0 0-19,2 0-20,0 0-19,0 0-7,-2-2 7,-2 0 5,-2-2 7,0-4 8,2-9 7,2-10 9,2-8 8</inkml:trace>
</inkml:ink>
</file>

<file path=ppt/ink/ink75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2:52:56"/>
    </inkml:context>
    <inkml:brush xml:id="br0">
      <inkml:brushProperty name="width" value="0.04855" units="cm"/>
      <inkml:brushProperty name="height" value="0.04855" units="cm"/>
      <inkml:brushProperty name="color" value="#F2395B"/>
    </inkml:brush>
  </inkml:definitions>
  <inkml:trace contextRef="#ctx0" brushRef="#br0">77068 55457 453,'0'-15'0,"0"1"0,0 3 0,0 2 0,0 5 11,0 7 24,0 6 22,0 8 24,-1 4 5,-1 2-13,0 2-12,-1 2-13,-2 0-11,1 1-9,2 0-9,-3 0-9,1 1-10,0 0-7,0 2-9,0 0-9,0-1-8,0-4-9,0-4-8,1-4-10,-1-3-3,0-2 1,0-2 1,0-2 1</inkml:trace>
</inkml:ink>
</file>

<file path=ppt/ink/ink75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2:52:56"/>
    </inkml:context>
    <inkml:brush xml:id="br0">
      <inkml:brushProperty name="width" value="0.03686" units="cm"/>
      <inkml:brushProperty name="height" value="0.03686" units="cm"/>
      <inkml:brushProperty name="color" value="#F2395B"/>
    </inkml:brush>
  </inkml:definitions>
  <inkml:trace contextRef="#ctx0" brushRef="#br0">78148 55238 596,'2'-30'0,"4"6"0,4 5 0,4 4 0,2 5 5,0 1 10,0 2 9,0 2 9,3 2 7,6 0 3,6 2 4,6 0 2,2 1-2,-2 0-8,-2 0-10,-2 0-8,-4 1-10,-3 0-11,-4 2-11,-3 0-12,-5 2-10,-2 0-9,-4 2-9,-2 0-10</inkml:trace>
</inkml:ink>
</file>

<file path=ppt/ink/ink75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2:52:57"/>
    </inkml:context>
    <inkml:brush xml:id="br0">
      <inkml:brushProperty name="width" value="0.04634" units="cm"/>
      <inkml:brushProperty name="height" value="0.04634" units="cm"/>
      <inkml:brushProperty name="color" value="#F2395B"/>
    </inkml:brush>
  </inkml:definitions>
  <inkml:trace contextRef="#ctx0" brushRef="#br0">79009 54205 474,'-15'-15'0,"4"4"0,3 2 0,2 4 0,3 5 12,0 8 22,2 8 22,0 8 24,1 6 3,0 4-13,0 4-14,0 3-14,-1 5-10,-1 1-7,-4 2-6,-1 2-7,0 0-8,0-2-8,2-2-11,0-3-9,2-3-9,-1-5-8,0-8-8,0-4-9,0-6-3,0-2 0,0-4 2,0-2 0</inkml:trace>
</inkml:ink>
</file>

<file path=ppt/ink/ink75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2:52:57"/>
    </inkml:context>
    <inkml:brush xml:id="br0">
      <inkml:brushProperty name="width" value="0.04573" units="cm"/>
      <inkml:brushProperty name="height" value="0.04573" units="cm"/>
      <inkml:brushProperty name="color" value="#F2395B"/>
    </inkml:brush>
  </inkml:definitions>
  <inkml:trace contextRef="#ctx0" brushRef="#br0">80749 54422 481,'-3'-12'12,"-4"6"24,-6 8 24,-5 6 24,-2 6 3,-2 2-16,0 4-17,-2 2-18,0 3-10,-1 0-7,-2 1-5,0 1-6,0 0-3,2-2-2,2-2 0,2-2-3,3-1 0,4-4 0,4-1-2,4-1 0,5-3-2,8-2-2,6-2-3,8-2-2,3-2-1,2-1 2,1 0 3,0-1 1,2-1 2,2 0 1,1 0 0,3 0 0,-1-1 2,-5-1 0,-6 0 2,-4-1 1,-5-2 2,-2-2 3,-4-2 3,-2-2 2,-4-2 1,-2-1-1,-4 0-3,-2-1-1,-2-3-3,0-3-6,0-2-6,0-4-5,1-1-8,2-1-9,2-1-9,2-2-10,2 2-5,2 2 1,2 4 1,2 2-1,1 4 5,0 4 8,0 4 7,0 4 8,-1 2 4,0 0 1,-2 0 0,0 0 1</inkml:trace>
</inkml:ink>
</file>

<file path=ppt/ink/ink75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2:52:57"/>
    </inkml:context>
    <inkml:brush xml:id="br0">
      <inkml:brushProperty name="width" value="0.05516" units="cm"/>
      <inkml:brushProperty name="height" value="0.05516" units="cm"/>
      <inkml:brushProperty name="color" value="#F2395B"/>
    </inkml:brush>
  </inkml:definitions>
  <inkml:trace contextRef="#ctx0" brushRef="#br0">82527 54037 398,'7'30'148,"-2"-2"-27,-2-3-27,-2-4-27,-1 0-18,0 2-8,0 2-8,0 2-8,-1 2-8,-2-1-11,-2 3-8,-2 0-10,-1 0-6,0-1-2,0-4-3,0 0-2,2-3-5,-1-2-8,1-2-7,2-2-9</inkml:trace>
</inkml:ink>
</file>

<file path=ppt/ink/ink75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2:52:57"/>
    </inkml:context>
    <inkml:brush xml:id="br0">
      <inkml:brushProperty name="width" value="0.0383" units="cm"/>
      <inkml:brushProperty name="height" value="0.0383" units="cm"/>
      <inkml:brushProperty name="color" value="#F2395B"/>
    </inkml:brush>
  </inkml:definitions>
  <inkml:trace contextRef="#ctx0" brushRef="#br0">82651 54711 574,'30'-29'8,"-4"4"16,-4 6 16,-4 5 15,-3 4 7,1 2-4,0 3-5,0 4-3,0 1-10,-1 0-15,-2 0-15,0 0-14</inkml:trace>
</inkml:ink>
</file>

<file path=ppt/ink/ink75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2:52:58"/>
    </inkml:context>
    <inkml:brush xml:id="br0">
      <inkml:brushProperty name="width" value="0.06693" units="cm"/>
      <inkml:brushProperty name="height" value="0.06693" units="cm"/>
      <inkml:brushProperty name="color" value="#F2395B"/>
    </inkml:brush>
  </inkml:definitions>
  <inkml:trace contextRef="#ctx0" brushRef="#br0">83457 53237 328,'0'-30'5,"0"4"9,0 4 10,0 4 9,0 7 11,0 10 12,0 10 13,0 10 12,0 7 0,0 4-12,0 4-14,0 4-13,-2 4-9,-3 4-7,-2 5-6,-3 2-7,-3 5-6,2 6-9,-1 5-6,0 4-8,1 2-7,0-1-8,2-3-7,0-2-8,2-4-2,1-7 2,1-5 2,0-6 2,1-6 4,0-5 8,0-7 7,0-6 6,0-5-1,0-2-11,0-4-10,0-2-10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1:20:31"/>
    </inkml:context>
    <inkml:brush xml:id="br0">
      <inkml:brushProperty name="width" value="0.05961" units="cm"/>
      <inkml:brushProperty name="height" value="0.05961" units="cm"/>
      <inkml:brushProperty name="color" value="#00BFF3"/>
    </inkml:brush>
  </inkml:definitions>
  <inkml:trace contextRef="#ctx0" brushRef="#br0">99311 29729 369,'0'-9'37,"2"12"22,0 13 21,2 14 23,-1 8 0,-2 6-20,-2 6-21,-2 6-19,-2 3-16,0 0-7,0 2-9,-3 2-8,0-1-9,1 1-9,-1 0-9,1-1-8,0 1-8,2 0-6,2-1-7,2 0-7,1-4 3,0-8 10,0-10 11,0-8 11,0-6 1,0-5-6,0-3-7,0-4-8</inkml:trace>
</inkml:ink>
</file>

<file path=ppt/ink/ink76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2:52:58"/>
    </inkml:context>
    <inkml:brush xml:id="br0">
      <inkml:brushProperty name="width" value="0.04703" units="cm"/>
      <inkml:brushProperty name="height" value="0.04703" units="cm"/>
      <inkml:brushProperty name="color" value="#F2395B"/>
    </inkml:brush>
  </inkml:definitions>
  <inkml:trace contextRef="#ctx0" brushRef="#br0">84186 54929 467,'16'-22'0,"0"2"0,0 4 0,0 2 0,3 3 11,4 2 20,5 2 21,6 2 20,-2 3 4,-6 4-14,-8 4-14,-6 4-14,-6 5-9,-2 4-4,-4 6-5,-2 4-4,-4 4-3,-2 0-1,-4 2-2,-2 0-1,-2-1 0,0 0-2,0-3 0,-1-2-1,3-3 0,2-4-1,4-4 1,2-4 0,5-3 0,2-2 0,6-2 1,3-2-1,4-2 1,5 0 1,6-2-1,5 0 1,2-2-3,2-2-4,1-2-6,-1-2-4,0-1-7,-4 0-9,-3 0-7,-5 0-8</inkml:trace>
</inkml:ink>
</file>

<file path=ppt/ink/ink76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2:52:59"/>
    </inkml:context>
    <inkml:brush xml:id="br0">
      <inkml:brushProperty name="width" value="0.022" units="cm"/>
      <inkml:brushProperty name="height" value="0.022" units="cm"/>
      <inkml:brushProperty name="color" value="#F2395B"/>
    </inkml:brush>
  </inkml:definitions>
  <inkml:trace contextRef="#ctx0" brushRef="#br0">66770 59000 999,'-7'8'-56,"1"-3"12,0 1 13,2-2 13,0 1 7,2 0-2,1 1 0,0 2 0</inkml:trace>
</inkml:ink>
</file>

<file path=ppt/ink/ink76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2:52:59"/>
    </inkml:context>
    <inkml:brush xml:id="br0">
      <inkml:brushProperty name="width" value="0.04121" units="cm"/>
      <inkml:brushProperty name="height" value="0.04121" units="cm"/>
      <inkml:brushProperty name="color" value="#F2395B"/>
    </inkml:brush>
  </inkml:definitions>
  <inkml:trace contextRef="#ctx0" brushRef="#br0">66455 59204 533,'-30'38'132,"4"-6"-31,4-4-31,4-6-32,1-2-16,0-2-4,-2-1-4,0-1-3,-1 0-3,3-1-2,-1-2-3,1 0-1,2-2-2,2 0 0,2-2-1,2 0 0,5-2-1,8-2-2,8-2-2,8-2-1,6-1 0,2 0 4,3 0 3,4 0 4,0 0 2,-2 0-1,-2 0 0,-2 0 0,-4 0 0,-3 0-1,-3 0 0,-5 0-1,-3-4 1,-2-6 2,-2-8 1,-2-6 1,-2-4-1,0 2-8,-2 0-7,0 3-6,-1-1-6,0 3-4,0 2-5,0 2-3,0 1-7,0 0-8,0 0-9,0 0-9</inkml:trace>
</inkml:ink>
</file>

<file path=ppt/ink/ink76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2:53:00"/>
    </inkml:context>
    <inkml:brush xml:id="br0">
      <inkml:brushProperty name="width" value="0.04668" units="cm"/>
      <inkml:brushProperty name="height" value="0.04668" units="cm"/>
      <inkml:brushProperty name="color" value="#F2395B"/>
    </inkml:brush>
  </inkml:definitions>
  <inkml:trace contextRef="#ctx0" brushRef="#br0">68274 58338 471,'8'-22'6,"-3"4"14,1 3 14,-1 5 12,-1 6 6,-1 7-2,2 6-4,-2 8-1,0 4-5,0 4-4,-2 2-5,0 4-4,-1 1-4,0 2-3,0 0-1,0 2-3,-1 1-4,-2-1-6,-2 3-7,-2 0-5,0 0-8,0-1-9,2-3-10,1-2-10,0-4-5,2-4-2,1-6-2,0-4-1</inkml:trace>
</inkml:ink>
</file>

<file path=ppt/ink/ink76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2:53:00"/>
    </inkml:context>
    <inkml:brush xml:id="br0">
      <inkml:brushProperty name="width" value="0.03511" units="cm"/>
      <inkml:brushProperty name="height" value="0.03511" units="cm"/>
      <inkml:brushProperty name="color" value="#F2395B"/>
    </inkml:brush>
  </inkml:definitions>
  <inkml:trace contextRef="#ctx0" brushRef="#br0">68427 59334 626,'8'-21'37,"0"2"5,0 5 4,0 5 6,1 2-2,2 2-8,2 2-9,2 2-7,2 1-8,0 0-4,2 0-5,0 0-5,0 1-6,-1 0-11,0 2-8,-1 0-10,-2 1-7,-2-2-4,-3 0-5,0-2-5,-3-1 0,0-2 6,-2-2 4,0-2 5</inkml:trace>
</inkml:ink>
</file>

<file path=ppt/ink/ink76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2:53:00"/>
    </inkml:context>
    <inkml:brush xml:id="br0">
      <inkml:brushProperty name="width" value="0.05905" units="cm"/>
      <inkml:brushProperty name="height" value="0.05905" units="cm"/>
      <inkml:brushProperty name="color" value="#F2395B"/>
    </inkml:brush>
  </inkml:definitions>
  <inkml:trace contextRef="#ctx0" brushRef="#br0">69290 57944 372,'0'-65'17,"0"15"5,0 16 7,0 14 5,-1 12 7,-1 6 5,0 8 7,-1 6 5,-1 7-2,0 6-9,0 6-10,0 6-9,0 5-5,-2 2 0,0 4-1,-2 3 0,0 1-2,0 2-2,1 1-3,-1-1-1,1 4-11,2 2-18,2 4-18,2 2-18,1-5-4,0-14 11,0-13 11,0-15 10,0-7-3,0 0-17,0 0-18,0 0-16</inkml:trace>
</inkml:ink>
</file>

<file path=ppt/ink/ink76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2:53:01"/>
    </inkml:context>
    <inkml:brush xml:id="br0">
      <inkml:brushProperty name="width" value="0.0417" units="cm"/>
      <inkml:brushProperty name="height" value="0.0417" units="cm"/>
      <inkml:brushProperty name="color" value="#F2395B"/>
    </inkml:brush>
  </inkml:definitions>
  <inkml:trace contextRef="#ctx0" brushRef="#br0">69996 58881 527,'1'-15'0,"2"2"0,2 2 0,2 2 0,3 4 9,4 4 17,4 5 18,4 6 17,-1 2 4,-7 0-10,-5 0-10,-5 0-10,-5 1-8,-2 0-6,-2 2-6,-2-1-5,-2 1-7,0-2-4,-1-2-6,-2-1-6,5-2 1,8 1 4,10 2 5,7 1 5,6-1 3,-3-2 3,-2-2 1,-2-2 4,-4 1 0,-6 4 0,-6 4 0,-6 4 0,-5 1-4,-4-1-6,-4-1-9,-4 0-6,-2-2-4,4-2 0,1-2 0,2-2 0,2-2-8,0-4-17,2-2-16,0-4-17</inkml:trace>
</inkml:ink>
</file>

<file path=ppt/ink/ink76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2:53:01"/>
    </inkml:context>
    <inkml:brush xml:id="br0">
      <inkml:brushProperty name="width" value="0.05597" units="cm"/>
      <inkml:brushProperty name="height" value="0.05597" units="cm"/>
      <inkml:brushProperty name="color" value="#F2395B"/>
    </inkml:brush>
  </inkml:definitions>
  <inkml:trace contextRef="#ctx0" brushRef="#br0">72151 58827 393,'-5'-14'8,"6"4"18,6 4 16,6 4 18,3 3 4,0 2-9,0 2-10,0 2-8,0 1-7,0 2-4,0 1-6,0 0-3,1 1-2,3 0 3,1 0 2,2 0 3,2 0 0,1 0-3,3 1-1,2-3-3,-1 2-4,-2-2-4,-3 0-6,-4-1-4,-2-1-5,-2 1-6,-2 2-6,-2 1-5,-5 0 0,-10 2 5,-8 0 5,-10 2 6,-5-1 3,-2 0 1,-2-2 1,-2 0 2,-2 0 0,-2 4 1,-2 3 0,-1 2 1,-1 2-2,3-1-6,4 1-5,2 0-6,4 0-5,4-3-3,4-2-4,4-2-4</inkml:trace>
</inkml:ink>
</file>

<file path=ppt/ink/ink76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2:53:02"/>
    </inkml:context>
    <inkml:brush xml:id="br0">
      <inkml:brushProperty name="width" value="0.04927" units="cm"/>
      <inkml:brushProperty name="height" value="0.04927" units="cm"/>
      <inkml:brushProperty name="color" value="#F2395B"/>
    </inkml:brush>
  </inkml:definitions>
  <inkml:trace contextRef="#ctx0" brushRef="#br0">75331 59049 446,'-17'3'126,"-2"4"-24,-2 6-22,-3 4-24,0 3-14,-3-2-8,-2 0-6,-2-2-8,0 0-4,2-1-2,1 2-3,4-1-2,2-1-2,4 1-2,4 0-3,4 0 0,5-1-3,4-3-1,6-4-2,4-2 0,6-3-2,6-1 1,6 0 1,6-1 0,2-1 1,-2 0 0,-2 0 1,-2 0 1,-2 0 0,-5 0-1,-1 0-3,-3 0-1,-5-3 3,-2-6 5,-5-6 6,-4-7 6,-3 0-1,0 1-6,-2 1-7,0 4-6,-1-2-8,2 0-7,0-3-7,2-2-7,0 1-5,0 2-1,0 4-1,0 2-2,1 3 3,4 2 4,2 2 6,4 2 4</inkml:trace>
</inkml:ink>
</file>

<file path=ppt/ink/ink76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2:53:02"/>
    </inkml:context>
    <inkml:brush xml:id="br0">
      <inkml:brushProperty name="width" value="0.0537" units="cm"/>
      <inkml:brushProperty name="height" value="0.0537" units="cm"/>
      <inkml:brushProperty name="color" value="#F2395B"/>
    </inkml:brush>
  </inkml:definitions>
  <inkml:trace contextRef="#ctx0" brushRef="#br0">76852 58740 409,'7'-7'7,"-1"0"14,0 2 14,-2 0 14,1 4 8,-2 6-1,0 6 0,2 6 0,-2 3-4,-2 0-5,-2 0-6,-2 0-6,-2 1-6,2 0-7,0 2-6,-2-1-6,1 2-9,0 0-8,0 0-11,0 1-9,1-3-9,-1-1-9,0-2-8,0-1-10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1:20:32"/>
    </inkml:context>
    <inkml:brush xml:id="br0">
      <inkml:brushProperty name="width" value="0.04246" units="cm"/>
      <inkml:brushProperty name="height" value="0.04246" units="cm"/>
      <inkml:brushProperty name="color" value="#00BFF3"/>
    </inkml:brush>
  </inkml:definitions>
  <inkml:trace contextRef="#ctx0" brushRef="#br0">100561 30433 518,'-23'-6'124,"1"4"-25,1 4-25,1 4-26,-1 4-15,-3 3-5,-3 5-7,-2 4-5,-3 1-5,-1 0-1,-1 0-3,-1 1-1,1-1-3,4-1-1,2-1-3,4-1-1,1-1-2,4-1 0,3-1-2,3 0 0,5-3 0,6-3 1,7-4 1,8-1 0,4-3 1,1-1 1,3 0 0,1-1 0,3-1 1,2 1-1,4 2 1,3 0-1,0 2-1,-2 0-3,-1 1-3,-3 2-2,-1 0-4,-1 0-2,-1-1-4,-2 1-2,0 0-4,-3-2-4,-1-1-4,-2 0-4,-2-2-2,-1-1-2,-1 0-2,0-1 0</inkml:trace>
</inkml:ink>
</file>

<file path=ppt/ink/ink77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2:53:02"/>
    </inkml:context>
    <inkml:brush xml:id="br0">
      <inkml:brushProperty name="width" value="0.0391" units="cm"/>
      <inkml:brushProperty name="height" value="0.0391" units="cm"/>
      <inkml:brushProperty name="color" value="#F2395B"/>
    </inkml:brush>
  </inkml:definitions>
  <inkml:trace contextRef="#ctx0" brushRef="#br0">76920 59181 562,'8'-16'7,"-2"2"14,0 1 15,-2 0 14,2 4 3,2 1-7,4 4-6,2 2-7,2 2-4,0 0-1,0 0 0,0 0 0,-1 0-6,0 0-9,-2 0-10,0 0-9</inkml:trace>
</inkml:ink>
</file>

<file path=ppt/ink/ink77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2:53:03"/>
    </inkml:context>
    <inkml:brush xml:id="br0">
      <inkml:brushProperty name="width" value="0.06276" units="cm"/>
      <inkml:brushProperty name="height" value="0.06276" units="cm"/>
      <inkml:brushProperty name="color" value="#F2395B"/>
    </inkml:brush>
  </inkml:definitions>
  <inkml:trace contextRef="#ctx0" brushRef="#br0">77574 58045 350,'0'-15'0,"0"2"0,0 2 0,0 2 0,-1 1 6,-1 0 10,0 0 11,-1 0 12,-1 3 7,2 6 5,0 6 5,2 6 5,-2 5 0,0 4-5,-3 4-4,-3 4-6,0 4-5,1 4-8,-1 4-7,0 5-7,0 2-8,0 4-8,0 2-9,0 4-9,0 0-6,-2 3-5,0 1-6,-1 0-5,0-3-2,4-12-3,2-8 0,4-11-2,1-7-4,-2-2-6,-1-4-5,0-2-6</inkml:trace>
</inkml:ink>
</file>

<file path=ppt/ink/ink77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2:53:03"/>
    </inkml:context>
    <inkml:brush xml:id="br0">
      <inkml:brushProperty name="width" value="0.05558" units="cm"/>
      <inkml:brushProperty name="height" value="0.05558" units="cm"/>
      <inkml:brushProperty name="color" value="#F2395B"/>
    </inkml:brush>
  </inkml:definitions>
  <inkml:trace contextRef="#ctx0" brushRef="#br0">78609 59512 395,'1'-27'70,"2"11"6,2 12 6,1 11 6,2 5-4,-4 4-16,0 1-15,-4 1-16,1 2-12,1 2-10,0 1-8,1 0-11,0 2-10,0 0-12,-2 1-12,0 2-12</inkml:trace>
</inkml:ink>
</file>

<file path=ppt/ink/ink77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2:53:03"/>
    </inkml:context>
    <inkml:brush xml:id="br0">
      <inkml:brushProperty name="width" value="0.04374" units="cm"/>
      <inkml:brushProperty name="height" value="0.04374" units="cm"/>
      <inkml:brushProperty name="color" value="#F2395B"/>
    </inkml:brush>
  </inkml:definitions>
  <inkml:trace contextRef="#ctx0" brushRef="#br0">79832 59405 502,'-2'-8'10,"12"0"20,12 1 19,12-2 20,4 3 5,-6 1-11,-4 2-9,-5 2-11,-2 1-9,4 0-6,2 0-8,3 0-6,2 0-7,0 0-5,0 0-5,0 0-5,-2 1-7,-4 2-8,-4 2-7,-4 1-9,-3 2-3,-1-1-3,-3-2 0,-2-1-2</inkml:trace>
</inkml:ink>
</file>

<file path=ppt/ink/ink77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2:53:04"/>
    </inkml:context>
    <inkml:brush xml:id="br0">
      <inkml:brushProperty name="width" value="0.05442" units="cm"/>
      <inkml:brushProperty name="height" value="0.05442" units="cm"/>
      <inkml:brushProperty name="color" value="#F2395B"/>
    </inkml:brush>
  </inkml:definitions>
  <inkml:trace contextRef="#ctx0" brushRef="#br0">80885 58545 404,'-22'-23'5,"7"6"12,3 2 12,5 5 10,4 7 8,0 8 5,2 10 4,0 9 5,1 4-2,-2 2-7,0 0-7,-2 2-8,0 1-5,0 4-7,0 3-5,0 1-6,0 3-9,-1 0-9,-1 0-11,-2 0-10,1-2-3,2-8 6,2-4 6,2-7 5</inkml:trace>
</inkml:ink>
</file>

<file path=ppt/ink/ink77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2:53:04"/>
    </inkml:context>
    <inkml:brush xml:id="br0">
      <inkml:brushProperty name="width" value="0.04762" units="cm"/>
      <inkml:brushProperty name="height" value="0.04762" units="cm"/>
      <inkml:brushProperty name="color" value="#F2395B"/>
    </inkml:brush>
  </inkml:definitions>
  <inkml:trace contextRef="#ctx0" brushRef="#br0">82992 59145 462,'-8'-7'0,"2"0"0,0 2 0,2 0 0,-3 4 10,-7 4 21,-4 6 20,-8 4 21,-2 4 4,-3 0-14,-2 2-13,-2-1-13,-1 2-10,1-2-2,2 0-4,1-2-4,3-1-3,4-2-2,5-2-3,6-1-2,6-2-3,6 1-4,8 2-4,6 1-4,7-2-1,4-3 1,6-2 0,3-3 0,4-2 1,-3 0-1,-2 0 0,-2 0-1,-3 0 0,-2 0 2,-3 0-1,-4 0 2,-4-3 5,-5-4 10,-4-6 11,-6-4 11,-2-3 1,-2 0-7,0-1-7,-1 1-7,0 0-5,2-2-2,2 0-2,2-1-4,1 0-4,0 2-10,0 2-8,0 2-9,2 2-9,2 0-10,4 2-8,1 0-9,3 2 0,-2 2 9,0 2 10,-2 2 8</inkml:trace>
</inkml:ink>
</file>

<file path=ppt/ink/ink77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2:53:04"/>
    </inkml:context>
    <inkml:brush xml:id="br0">
      <inkml:brushProperty name="width" value="0.058" units="cm"/>
      <inkml:brushProperty name="height" value="0.058" units="cm"/>
      <inkml:brushProperty name="color" value="#F2395B"/>
    </inkml:brush>
  </inkml:definitions>
  <inkml:trace contextRef="#ctx0" brushRef="#br0">84662 58600 379,'14'-15'0,"-3"4"0,-2 2 0,-4 4 0,0 2 9,0 3 19,2 4 17,1 2 20,-2 3 5,1 2-4,-2 3-6,0 1-5,-2 2-6,0 2-6,-2 1-6,0 3-6,-2 1-7,-2 2-7,-2 0-6,-2 2-7,-2 0-3,-2-2 0,-1-1 1,-4-1 0,1-1-8,3-2-18,1-2-18,2-1-19</inkml:trace>
</inkml:ink>
</file>

<file path=ppt/ink/ink77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2:53:05"/>
    </inkml:context>
    <inkml:brush xml:id="br0">
      <inkml:brushProperty name="width" value="0.04282" units="cm"/>
      <inkml:brushProperty name="height" value="0.04282" units="cm"/>
      <inkml:brushProperty name="color" value="#F2395B"/>
    </inkml:brush>
  </inkml:definitions>
  <inkml:trace contextRef="#ctx0" brushRef="#br0">84953 58982 513,'9'-36'82,"2"8"-8,2 8-8,2 9-8,1 4-7,0 2-9,0 2-7,0 2-8,0 1-7,1-2-4,2 0-6,0-2-5,1 1-13,-3 2-23,-2 2-24,-2 2-22</inkml:trace>
</inkml:ink>
</file>

<file path=ppt/ink/ink77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2:53:05"/>
    </inkml:context>
    <inkml:brush xml:id="br0">
      <inkml:brushProperty name="width" value="0.07232" units="cm"/>
      <inkml:brushProperty name="height" value="0.07232" units="cm"/>
      <inkml:brushProperty name="color" value="#F2395B"/>
    </inkml:brush>
  </inkml:definitions>
  <inkml:trace contextRef="#ctx0" brushRef="#br0">85537 57546 304,'0'-15'0,"0"2"0,0 2 0,0 2 0,0 3 11,0 4 23,0 4 24,0 4 22,0 4 6,0 6-9,0 5-11,0 4-10,-1 7-8,-2 6-7,-2 8-7,-2 6-7,-2 6-5,0 1-3,-2 2-3,-1 2-3,1 1-6,-1 0-6,-1 0-8,2-1-7,-1 3-8,0 1-9,0 2-9,0 2-9,1-1-2,2-6 6,2-4 6,2-6 5,1-6-3,0-9-10,0-10-12,0-8-11</inkml:trace>
</inkml:ink>
</file>

<file path=ppt/ink/ink77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2:53:05"/>
    </inkml:context>
    <inkml:brush xml:id="br0">
      <inkml:brushProperty name="width" value="0.05509" units="cm"/>
      <inkml:brushProperty name="height" value="0.05509" units="cm"/>
      <inkml:brushProperty name="color" value="#F2395B"/>
    </inkml:brush>
  </inkml:definitions>
  <inkml:trace contextRef="#ctx0" brushRef="#br0">86693 59406 399,'0'-14'0,"2"2"0,0 3 0,2 4 0,2 1 6,6 2 14,5 0 13,4 2 13,3 0 3,-2 2-5,-1 0-5,0 2-6,-3 1-5,-3 4-2,-2 3-3,-3 2-2,-3 3-3,-2 0-3,-2 2-2,-2 0-3,-4 2-2,-4 2-3,-6 2-3,-4 1-1,-4 1-4,-3-2-1,0-2-3,-3-2-2,1-2 0,4-1 0,4-3 1,4-3 0,9-1 9,12-3 16,13-4 14,14-2 17,7-3 1,0-1-13,1 0-12,2-2-13,-1 2-14,-2 0-17,-2 4-17,-3 0-17,-2 3-12,-7 3-7,-6 0-8,-6 4-7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1:20:32"/>
    </inkml:context>
    <inkml:brush xml:id="br0">
      <inkml:brushProperty name="width" value="0.0543" units="cm"/>
      <inkml:brushProperty name="height" value="0.0543" units="cm"/>
      <inkml:brushProperty name="color" value="#00BFF3"/>
    </inkml:brush>
  </inkml:definitions>
  <inkml:trace contextRef="#ctx0" brushRef="#br0">102759 30547 405,'5'-28'38,"-2"9"-1,-6 7-1,-2 8-1,-2 5 2,2 4 7,2 2 5,2 3 6,0 5 0,0 6-9,-2 5-7,0 5-9,-1 3-4,0-5-5,0-4-3,1-3-3,0-2-5,3-1-7,4 1-5,2-1-7,5-2-5,8-6-5,6-6-5,7-6-5,1-5 0,-2-4 5,-3-4 5,-3-3 4,-2-4 2,0-1 1,1-3 0,-1-1 1,1-2 3,0-1 6,-1-1 5,1 0 6,-3-1 2,-5 2-1,-5 0-1,-5 1-1,-3 2-1,-4 5 1,-2 3 0,-3 4 0,-4 3 0,-2 1-1,-3 0-1,-3 2-1,-3 2-3,0 2-6,-1 4-4,-1 3-6,-1 2-7,-3 5-9,0 4-8,-3 3-10,0 2 1,7-2 7,3-3 7,6-1 9,2-1 0,1 0-5,-1-1-5,0 1-5</inkml:trace>
</inkml:ink>
</file>

<file path=ppt/ink/ink78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2:53:18"/>
    </inkml:context>
    <inkml:brush xml:id="br0">
      <inkml:brushProperty name="width" value="0.02472" units="cm"/>
      <inkml:brushProperty name="height" value="0.02472" units="cm"/>
    </inkml:brush>
  </inkml:definitions>
  <inkml:trace contextRef="#ctx0" brushRef="#br0">61560 11300 889,'-34'1'79,"8"2"-47,9 1-47,9 3-45</inkml:trace>
</inkml:ink>
</file>

<file path=ppt/ink/ink78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2:53:25"/>
    </inkml:context>
    <inkml:brush xml:id="br0">
      <inkml:brushProperty name="width" value="0.0592" units="cm"/>
      <inkml:brushProperty name="height" value="0.0592" units="cm"/>
    </inkml:brush>
  </inkml:definitions>
  <inkml:trace contextRef="#ctx0" brushRef="#br0">13229 3247 371,'15'0'1,"-2"-2"0,-3-1 1,0 0 1,-3-1 5,1 0 9,0 0 9,0 1 9,-3 2 6,-4 7 2,-6 7 3,-4 8 2,-4 4-3,-3 2-9,-4 4-8,-2 3-8,-1 1-7,-2 1-1,-1-1-3,0 0-2,-2 0-2,1-2-2,-1 0 0,1-1-2,0-2-1,3 0 0,1-1 0,3-1-1,1-2 0,2-3-1,3-3 0,1-3-1,7-3 4,12-2 8,12-4 8,11-3 8,6-2 2,-2-4-3,0-2-6,-1-3-3,1-2-3,1 2-2,2 1-3,2 0-1,0 0-2,0 0 0,-2-1-1,0-1-1,-1-1-2,-3 2-8,-2 1-6,-1 0-6,-3 2-3,-3 0 2,-3 2 0,-3 0 1,-5 2-10,-6 0-23,-8 2-24,-6 0-22</inkml:trace>
</inkml:ink>
</file>

<file path=ppt/ink/ink78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2:53:25"/>
    </inkml:context>
    <inkml:brush xml:id="br0">
      <inkml:brushProperty name="width" value="0.05268" units="cm"/>
      <inkml:brushProperty name="height" value="0.05268" units="cm"/>
    </inkml:brush>
  </inkml:definitions>
  <inkml:trace contextRef="#ctx0" brushRef="#br0">14215 3790 417,'0'-27'32,"0"11"11,0 9 11,0 10 11,0 8 2,0 5-8,0 7-7,0 5-9,0 4-6,0 1-5,0 1-5,0 1-5,-1 2-5,-1 4-6,0 4-4,0 4-5,-2 6-1,2 7 1,0 9 2,2 6 2,0 4-11,0 0-22,0-1-23,0-1-23,0-8-3,0-17 14,0-14 15,0-17 14,0-7 4,0-1-6,0 1-7,0 0-7</inkml:trace>
</inkml:ink>
</file>

<file path=ppt/ink/ink78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2:53:31"/>
    </inkml:context>
    <inkml:brush xml:id="br0">
      <inkml:brushProperty name="width" value="0.03124" units="cm"/>
      <inkml:brushProperty name="height" value="0.03124" units="cm"/>
    </inkml:brush>
  </inkml:definitions>
  <inkml:trace contextRef="#ctx0" brushRef="#br0">18400 5600 704,'8'7'82,"2"-1"-15,-1-1-15,2 0-15,2-3-12,0 0-7,0 0-7,3-1-8</inkml:trace>
</inkml:ink>
</file>

<file path=ppt/ink/ink78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2:53:32"/>
    </inkml:context>
    <inkml:brush xml:id="br0">
      <inkml:brushProperty name="width" value="0.04642" units="cm"/>
      <inkml:brushProperty name="height" value="0.04642" units="cm"/>
    </inkml:brush>
  </inkml:definitions>
  <inkml:trace contextRef="#ctx0" brushRef="#br0">20625 2377 473,'0'-10'36,"-2"10"2,0 12 3,-1 10 4,-2 7-2,2 2-7,-1 4-6,0 3-7,-1 1-3,0 0-3,-1 0 0,-2 0-3,1 1 0,1 4-2,0 3 0,2 2-2,-1 2-1,0 0-1,-1 0-2,-2 0-2,1-1-2,1-2-2,0-2-2,2-3-3,0-2 0,2-4 1,0-3 1,2-5 1,0-3-1,0-3-5,0-3-4,0-3-5,0-6-3,0-8-1,0-10 0,0-8-1,0-7 0,0-7 4,0-5 3,0-6 3,1-3 2,2 2-2,2 0 1,2 2-1,2 1 1,3 2 3,3 2 4,4 1 3,1 3 4,1 3 2,1 3 3,1 3 4,-1 3 2,-1 3 2,-3 3 3,-2 3 2,-1 2 0,-1 2-3,-1 2-3,0 2-3,-2 4-1,-1 6-3,0 5-1,-2 7-2,-2 1-2,-4-1-2,-4-3-2,-4-1-1,-2-1-1,-2 2-1,0 0 0,-1 1-1,-3 0 0,-2 1-3,-3-1 0,-2 1-2,-1-1-1,1-3-1,3-1-1,1-2-1,2-4 0,1-2 0,0-2 0,2-4 0,1-3-1,1-6-1,0-3-1,2-6-1,1-2 0,2 3 4,2 1 2,2 3 3,2 2 11,0 6 21,2 4 20,0 6 20,2 2 5,2-1-13,2 1-11,2 0-11,1 0-9,3 2-3,1 0-4,3 1-4,1 1-3,1-1 0,1 0-2,1 1 0,-1-1-3,-2 0-6,-1-2-4,-2-1-5,-2 1-5,1 0-5,0 1-5,-1 2-5,1-2-8,-2-1-12,-1-2-10,-1-2-11,-1-3 0,-2-4 10,-2-4 12,-2-4 11</inkml:trace>
</inkml:ink>
</file>

<file path=ppt/ink/ink78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2:53:33"/>
    </inkml:context>
    <inkml:brush xml:id="br0">
      <inkml:brushProperty name="width" value="0.05607" units="cm"/>
      <inkml:brushProperty name="height" value="0.05607" units="cm"/>
    </inkml:brush>
  </inkml:definitions>
  <inkml:trace contextRef="#ctx0" brushRef="#br0">21850 4003 392,'9'5'4,"1"-5"16,3-4 16,2-5 16,0-2 3,-1 0-10,-1 2-10,0 1-10,-1-1-8,1 0-5,1-1-6,2-1-5,0-1-2,-1 0 1,1 0 0,0 1 1,-1-2-1,-2 0-4,0-1-5,-1-1-3,-1-1-1,0 1 1,-2-1 1,0 0 1,-3 1 1,-1 1-1,-2 1-1,-2 0 0,-1 2 1,-2-1 3,0 0 1,-1 0 2,-2 2 3,-1 3 0,0 2 1,-1 4 1,-2 1 1,-2 0 1,-2 0-1,-1 0 1,0 1 1,-1 4-1,2 2 1,1 3-1,0 1 1,1 0 2,-1-2 0,0 0 1,1-1 1,0 1 0,2 1 1,1 2 0,1 0 1,2 1 0,2 1 0,2 2 0,1 0 0,0 1 0,0 1-2,0 1 0,0 0-1,2-1-1,0-1-1,2 0-1,0-2-1,2-1-2,0-1-1,1-1-2,3-1-1,4-2-3,4-2 0,3-2-3,3-3-1,-1-2 1,0-4-1,0-2 0,1-3 0,-1 0 0,1-1 0,-1-1-1,0-2 0,-1 0 0,-1-1-1,0-1 0,-3-1 0,1 1 0,-2-1 0,-1 0 0,-1 0 1,-1-1 0,0-1 2,-2-1 0,-1-2 1,-2 0 1,-3-1 0,-1 0 1,-1-1 3,0 4 4,0 3 6,0 3 3,0 5 8,0 6 10,0 7 10,0 8 10,-1 4-1,0 1-11,-2 3-10,0 1-10,-3 2-7,0-1-2,-3 1-2,-2-1-3,0 0 0,2-1 0,2-1 0,2-1-1,1-1 0,0-3-1,0-1 0,0-2-1,2-3-4,4-4-6,4-4-6,4-4-7,2-4-3,3-4 1,2-4 1,0-3 1,2-5 1,-1-1 1,-1-4 2,-1-3 2,-2-1 1,-2 1 2,-4 1 3,-3 1 1,-2 3 2,0 3 1,-2 5 2,0 3 2,-1 0 1,0-3 1,-1-5 3,1-3 1,0-2 3,0 3 4,0 1 4,0 3 4,-1 7 9,0 14 13,-2 14 13,0 13 13,-1 7 0,0 1-11,0-1-12,0 0-12,0 0-8,0 1-2,0-1-3,0 0-3,0 1-1,0 0-1,0 2-2,0 1 1,0 0-4,0 0-2,0 0-5,0-1-2,0 2-2,0-1 0,0 0 2,0 0 1,0-1-2,2-4-5,0-2-4,2-3-4,-1-2-2,-1-1 3,0-1 3,-1-1 2,-2-2 2,-1-3 3,0-3 2,-1-2 3,-1-3 2,0 1 2,0 0 0,0-1 2,-1 2 1,-4 0 0,-2 1 0,-3 1-1,-4 0 0,-3-2-3,-5-3-2,-3-1-2,-4-4-3,-1-8-4,-1-6-4,-3-7-5,-6-7-8,-9-7-12,-8-7-11,-9-6-13,3 0 0,13 9 9,13 9 10,15 9 10,7 4 4,0-1-2,-1-2-2,1 0-3</inkml:trace>
</inkml:ink>
</file>

<file path=ppt/ink/ink78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2:53:34"/>
    </inkml:context>
    <inkml:brush xml:id="br0">
      <inkml:brushProperty name="width" value="0.03232" units="cm"/>
      <inkml:brushProperty name="height" value="0.03232" units="cm"/>
    </inkml:brush>
  </inkml:definitions>
  <inkml:trace contextRef="#ctx0" brushRef="#br0">27100 4900 680,'21'14'165,"-4"-2"-59,-3-1-57,-4-2-59,-4-1-34,1-1-10,-2 1-10,0 0-11</inkml:trace>
</inkml:ink>
</file>

<file path=ppt/ink/ink78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2:53:34"/>
    </inkml:context>
    <inkml:brush xml:id="br0">
      <inkml:brushProperty name="width" value="0.03327" units="cm"/>
      <inkml:brushProperty name="height" value="0.03327" units="cm"/>
    </inkml:brush>
  </inkml:definitions>
  <inkml:trace contextRef="#ctx0" brushRef="#br0">27000 5950 661,'29'21'167,"-3"-4"-54,-5-3-56,-4-4-55,-2-2-29,-3 0-2,-1-1-2,-2 1-2,-2-1-5,0 1-6,-2 0-8,0 0-7</inkml:trace>
</inkml:ink>
</file>

<file path=ppt/ink/ink78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2:53:36"/>
    </inkml:context>
    <inkml:brush xml:id="br0">
      <inkml:brushProperty name="width" value="0.04896" units="cm"/>
      <inkml:brushProperty name="height" value="0.04896" units="cm"/>
    </inkml:brush>
  </inkml:definitions>
  <inkml:trace contextRef="#ctx0" brushRef="#br0">35435 3647 449,'-8'-21'5,"-2"7"11,0 5 11,-1 6 10,-2 5 3,-2 6-4,-1 4-5,-3 5-5,-2 4-4,-3 5-1,-3 3-3,-3 5-2,0 2-1,1 0 0,0 2-1,1 1 0,1 0 0,3 2-1,1 0 1,3 1-1,1 0 0,4-3-3,3-4 0,3-2-2,2-3-1,2-1 2,2-3 0,2-1 1,2-4-2,4-5-5,2-5-6,4-4-5,3-5-2,5-2-1,5-4-1,5-2 1,3-4-2,0-4-1,2-3-2,1-5-1,0-2-1,2-3 1,0-1 0,2-2 0,-2 0 1,-3 5 0,-5 3-1,-3 5 1,-5 1 2,-3 2 5,-5 1 3,-3 1 5,-3 3 9,-2 8 13,-2 6 13,-2 8 14,-2 5 3,-4 8-8,-2 7-7,-3 7-8,-1 1-5,4-4-6,2-3-4,4-5-5,2-3-3,2-3-4,2-3-4,2-3-3,2-4-3,5-6-2,4-6-2,4-6-2,2-5-1,2-6 0,3-4 0,1-5 0,-1-2-1,0 0 2,-3-1 1,-1 1 0,-2-1 1,-1-1 0,-1-1 1,-1-1 0,-1 0 3,-2 1 4,-3 2 5,-1 1 4,-3-1 4,-2 1 1,-4-1 2,-2 1 1,-4 0 0,0 3-1,-3 1-1,-2 3-2,-2 1 0,-2 1 0,-2 0 1,-1 2 0,-3 2-3,-2 3-4,-1 3-4,-2 2-5,-3 4-7,-2 4-8,-1 4-8,-2 4-9,0 4-3,0 5 1,1 5 0,1 5 1,2 0 1,5-5 1,3-5 0,5-5 0</inkml:trace>
</inkml:ink>
</file>

<file path=ppt/ink/ink78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2:53:37"/>
    </inkml:context>
    <inkml:brush xml:id="br0">
      <inkml:brushProperty name="width" value="0.04526" units="cm"/>
      <inkml:brushProperty name="height" value="0.04526" units="cm"/>
    </inkml:brush>
  </inkml:definitions>
  <inkml:trace contextRef="#ctx0" brushRef="#br0">38150 5231 486,'30'-13'137,"-3"3"-32,-5 4-32,0 4-32,-4 3-18,-3 2-5,-3 2-5,-2 2-5,-4 2-4,-1 3-1,-2 3-1,-2 4-2,-3 1-4,-4 3-4,-4 1-4,-3 3-6,-3-1-1,1 0 0,-1-1 2,0-1 0,0-1 0,-4 2 1,-3 1 0,-3 1 0,-1-1 1,3-5 1,1-3 0,3-4 1,2-3 3,2-1 8,4 0 7,3-2 6,6-3 10,10-4 11,10-6 12,9-4 11,6-2 1,3 2-11,1 3-12,2 1-10,1 1-14,-3 2-18,1 0-17,-1 2-17,-2 0-8,-3 0 2,-3 0 3,-3 0 2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1:20:37"/>
    </inkml:context>
    <inkml:brush xml:id="br0">
      <inkml:brushProperty name="width" value="0.04968" units="cm"/>
      <inkml:brushProperty name="height" value="0.04968" units="cm"/>
      <inkml:brushProperty name="color" value="#00BFF3"/>
    </inkml:brush>
  </inkml:definitions>
  <inkml:trace contextRef="#ctx0" brushRef="#br0">97260 37790 442,'0'-27'30,"0"11"9,0 9 10,0 10 10,-1 7 2,-1 6-8,0 4-6,-1 5-8,-1 2-6,0 2-4,0 1-4,1 1-4,-1 1-4,0 1-2,0 0-2,0 2-4,1 1-1,0 1-2,2-1-3,0 3-2,1-1-2,-2-2-6,0-2-4,-1-1-4,-2-2-5,2-2-2,0 0-5,-1-1-2,0-2-3,0-5 0,0-3-1,0-4-1</inkml:trace>
</inkml:ink>
</file>

<file path=ppt/ink/ink79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2:53:37"/>
    </inkml:context>
    <inkml:brush xml:id="br0">
      <inkml:brushProperty name="width" value="0.04664" units="cm"/>
      <inkml:brushProperty name="height" value="0.04664" units="cm"/>
    </inkml:brush>
  </inkml:definitions>
  <inkml:trace contextRef="#ctx0" brushRef="#br0">41003 4631 471,'-8'-7'3,"0"1"7,0 0 5,0 2 7,1 0 6,-1 2 6,0 0 6,0 2 7,0 1-1,0 4-7,1 2-6,-1 4-7,0 2-3,-3 3 0,-2 3 2,-1 3-1,-1 3 0,2 0-4,2 4-3,3 1-3,1 1-4,2-1-5,2-2-5,2 1-4,1-3-9,2-1-11,0 0-11,2 0-11,2-4-6,5-5 0,5-5 0,6-5 0,-1-3 1,-3-4 3,-6-2 3,-2-3 2</inkml:trace>
</inkml:ink>
</file>

<file path=ppt/ink/ink79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2:53:38"/>
    </inkml:context>
    <inkml:brush xml:id="br0">
      <inkml:brushProperty name="width" value="0.06026" units="cm"/>
      <inkml:brushProperty name="height" value="0.06026" units="cm"/>
    </inkml:brush>
  </inkml:definitions>
  <inkml:trace contextRef="#ctx0" brushRef="#br0">41893 4697 365,'-22'-14'38,"5"2"-8,3 4-9,4 3-7,1 1-1,-2 2 9,-1 0 8,-2 2 9,-1 1 0,3 4-5,1 2-6,2 4-7,1 1-4,0 3-1,1 1-2,-1 3-1,0 0-3,2-1 0,1-1-2,0 0-2,4-3-5,4-1-8,5-2-9,6-2-9,2-5-5,3-6-2,2-8 0,1-6-1,-1-3 1,-2 3 2,-3 1 4,-2 3 3,-4 0 3,-1 2 4,-2 0 4,-2 2 4,-3 1 9,-2 2 15,-3 3 15,-4 1 16,0 3 6,2 5-1,3 6-2,1 4-1,1 2-5,0 1-8,0-1-7,0 1-8,0 1-4,0 5 0,0 3 0,0 5-2,0 2-1,0 2-2,0 2-4,0 3-3,0-3-1,0 1 0,0-3 0,0-2 1,0-1-4,0-2-7,0 0-8,0-1-7,-2-2-5,0-3 0,-4-3-1,0-3 0,-3-3 1,0-3 2,-1-2 2,-1-4 2,-2-2 2,-1-2 2,-3-3 3,-1 0 1,-2-4 2,1-2 2,-1-4 2,1-2 1,1-3 1,4-3-1,4-3-1,5-3 0,2-4 1,3-3 4,4-5 4,2-3 3,5-2 1,6-2-2,5-1-2,7 0-2,2 0-4,-2 4-6,-1 3-5,0 2-6,-2 4-5,-3 5-4,-3 5-5,-2 5-4,-4 3-1,-1 0 3,-2 2 4,-2 1 2</inkml:trace>
</inkml:ink>
</file>

<file path=ppt/ink/ink79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2:53:38"/>
    </inkml:context>
    <inkml:brush xml:id="br0">
      <inkml:brushProperty name="width" value="0.04429" units="cm"/>
      <inkml:brushProperty name="height" value="0.04429" units="cm"/>
    </inkml:brush>
  </inkml:definitions>
  <inkml:trace contextRef="#ctx0" brushRef="#br0">43230 4381 496,'22'-13'63,"-3"3"-8,-3 4-9,-3 4-8,-1 3-4,1 2 2,1 2 0,1 2 1,0 1-1,-2 3-7,-3 2-5,-1 2-5,-1 1-5,-2 3-1,-1 1-2,0 3-2,-3 2-6,-4 3-7,-4 3-9,-4 3-7,-4 2-9,-5 5-8,-5 4-8,-5 4-8,0-3 0,4-8 10,3-9 8,5-9 10,2-4 0,0-1-5,2 1-6,1 0-5</inkml:trace>
</inkml:ink>
</file>

<file path=ppt/ink/ink79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2:53:38"/>
    </inkml:context>
    <inkml:brush xml:id="br0">
      <inkml:brushProperty name="width" value="0.04532" units="cm"/>
      <inkml:brushProperty name="height" value="0.04532" units="cm"/>
    </inkml:brush>
  </inkml:definitions>
  <inkml:trace contextRef="#ctx0" brushRef="#br0">44800 5227 485,'40'-16'178,"4"3"-42,3 0-41,2 1-43,0 2-24,-4 3-11,-5 2-8,-2 4-11,-4 1-8,-2 0-7,-1 0-7,-3 0-7,-2 1-7,-5 2-5,-3 2-6,-5 2-4,-2-2-3,0 0 1,-2-2 3,0-2 0</inkml:trace>
</inkml:ink>
</file>

<file path=ppt/ink/ink79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2:53:39"/>
    </inkml:context>
    <inkml:brush xml:id="br0">
      <inkml:brushProperty name="width" value="0.04826" units="cm"/>
      <inkml:brushProperty name="height" value="0.04826" units="cm"/>
    </inkml:brush>
  </inkml:definitions>
  <inkml:trace contextRef="#ctx0" brushRef="#br0">45692 4087 455,'-22'-15'5,"6"2"11,5 2 9,5 3 10,3 3 10,1 8 11,0 6 9,2 7 11,-1 6-3,0 7-18,-2 5-15,0 6-18,-2 6-9,0 4-3,-1 5-4,-1 6-3,0 2-9,2 2-13,2 3-14,2 1-14,1-5-4,0-13 2,0-12 4,0-13 3,-1-7-1,0-1-3,-2-1-5,0 0-3</inkml:trace>
</inkml:ink>
</file>

<file path=ppt/ink/ink79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2:53:39"/>
    </inkml:context>
    <inkml:brush xml:id="br0">
      <inkml:brushProperty name="width" value="0.05207" units="cm"/>
      <inkml:brushProperty name="height" value="0.05207" units="cm"/>
    </inkml:brush>
  </inkml:definitions>
  <inkml:trace contextRef="#ctx0" brushRef="#br0">49103 3107 422,'-1'-22'56,"0"5"-7,-2 3-7,0 4-7,-2 2-4,0 0-4,-1 1-2,-2-1-2,0 0-3,-1 0-1,-2 0-1,0 0-2,-1 1-1,-2 1-1,0 0-1,0 2-1,-2 0-1,-1 2 1,-1 0 0,-1 2 0,-2 2-1,0 6-1,-1 4-2,-1 5-2,0 3-1,1-1-1,1 1-2,1 0 0,0 2-1,1 8 0,-1 7 2,1 6-1,1 2 2,-1-2 0,2-4 1,1-2 1,0-1 1,1 1-2,-1 1 0,0 0-1,2 2 0,1-1-1,2 0 0,2-1-1,3-1 0,2-3 0,4-5 0,3-3 0,3-4-1,7-3-3,5-3-1,7-3-3,7-3-5,7-4-6,7-4-7,9-4-7,4-5-4,3-4 1,2-5 1,2-5 0,-8-1 3,-12 5 6,-13 3 5,-14 4 5,-8 3-3,1 0-16,0 2-14,0 1-14</inkml:trace>
</inkml:ink>
</file>

<file path=ppt/ink/ink79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2:53:47"/>
    </inkml:context>
    <inkml:brush xml:id="br0">
      <inkml:brushProperty name="width" value="0.03965" units="cm"/>
      <inkml:brushProperty name="height" value="0.03965" units="cm"/>
    </inkml:brush>
  </inkml:definitions>
  <inkml:trace contextRef="#ctx0" brushRef="#br0">51756 4650 554,'-15'8'48,"2"0"-3,2 0-4,3-1-3,-1 2-3,0 2-2,-2 2-3,2 1-3,-3 2-3,2 2-2,0 0-2,2 1-3,1 1-1,1 1-2,0 1-1,2 0-1,0 2-3,2-1-7,0 1-7,2-1-6,1-1-7,2-3-6,2-3-8,2-2-6,1-4-4,3-1-3,2-2-2,2-2-2,-1-2 1,-2-1 4,-1 0 4,-2-1 4</inkml:trace>
</inkml:ink>
</file>

<file path=ppt/ink/ink79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2:53:47"/>
    </inkml:context>
    <inkml:brush xml:id="br0">
      <inkml:brushProperty name="width" value="0.03678" units="cm"/>
      <inkml:brushProperty name="height" value="0.03678" units="cm"/>
    </inkml:brush>
  </inkml:definitions>
  <inkml:trace contextRef="#ctx0" brushRef="#br0">52753 4816 598,'-16'-7'6,"2"2"12,1 2 11,2 2 13,-1 2 5,0 4-3,0 2-2,0 3-3,2 2-4,2 0-6,4 0-7,3-1-6,1 2-4,2 0-3,0 1-3,2 1-2,0 0-3,3-3-1,2-1-1,2-2-1,1-1-2,0 0 0,-1 0 0,0 0 0,0-1 0,0 0 2,-2 1 0,0 0 2,-3 0-1,-3 1-4,-2 2-4,-4 0-4,-2 1-3,-3 1-4,-4 1-4,-2 2-3,-2-1-3,-2 1-4,-3 0-4,-2-1-4,2-1 2,3-4 7,5-5 8,3-2 6,3-3 3,-1 0-2,0 0-2,0 0-2</inkml:trace>
</inkml:ink>
</file>

<file path=ppt/ink/ink79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2:53:47"/>
    </inkml:context>
    <inkml:brush xml:id="br0">
      <inkml:brushProperty name="width" value="0.03832" units="cm"/>
      <inkml:brushProperty name="height" value="0.03832" units="cm"/>
    </inkml:brush>
  </inkml:definitions>
  <inkml:trace contextRef="#ctx0" brushRef="#br0">53550 4350 574,'16'0'5,"-1"2"11,1 0 12,0 2 10,-1 1 3,1 1-4,0 3-5,0 2-4,-2 1-1,2 2 1,0 0 1,-1 1 1,0 1-3,-1-1-5,0 1-6,-2-1-6,-2 1-4,-2 1-2,-4 1-3,-2 1-2,-4 3-2,-2 3-4,-4 4-3,-2 5-2,-4 2-6,-5 0-9,-5 2-7,-5 0-9,1-2-6,4-6-4,5-5-4,5-6-4</inkml:trace>
</inkml:ink>
</file>

<file path=ppt/ink/ink79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2:53:49"/>
    </inkml:context>
    <inkml:brush xml:id="br0">
      <inkml:brushProperty name="width" value="0.04189" units="cm"/>
      <inkml:brushProperty name="height" value="0.04189" units="cm"/>
    </inkml:brush>
  </inkml:definitions>
  <inkml:trace contextRef="#ctx0" brushRef="#br0">55650 4300 525,'17'0'122,"3"0"-27,3 0-27,3 0-28,3 0-13,1 0-1,1 0 0,4 0 0,1 0-5,0 0-6,2 0-7,1 0-8,-1 0-8,-2 0-13,-2 0-11,-1 0-13,-4 0-5,0 0 3,-3 0 1,-1 0 2,-4 0 1,-3 0 0,-4 0-1,-4 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2:10:33"/>
    </inkml:context>
    <inkml:brush xml:id="br0">
      <inkml:brushProperty name="width" value="0.03573" units="cm"/>
      <inkml:brushProperty name="height" value="0.03573" units="cm"/>
      <inkml:brushProperty name="color" value="#00BFF3"/>
    </inkml:brush>
  </inkml:definitions>
  <inkml:trace contextRef="#ctx0" brushRef="#br0">67327 25140 615,'-15'-8'30,"2"2"-4,3 1-3,1 0-4,1 2 1,0 0 6,0 2 6,1 0 5,0 4 1,2 6-6,2 6-5,2 5-4,1 5-6,0 1-6,0 3-7,0 1-5,0 1-2,0-2 3,0-1 2,0 1 3,0-2 0,2 0-4,0 1-4,2-1-4,0-1-1,3-3 0,2-3 2,2-3 0,2-3 1,1-2-2,3-4 0,2-3-1,0-2 0,1-4 1,-1-2 0,1-3 0,0-5 1,0-4 0,2-5 0,1-5 1,1-4 0,-1-3 1,1-2 2,-1-4 1,-1-1 2,-4 2 4,-5 1 3,-3 0 3,-3 2 3,-2 1-1,-3 3 0,0 2 1,-4 2-1,-2 5 0,-4 3-1,-2 5 0,-3 2-4,-3 2-5,-3 2-8,-3 2-5,-5 4-9,-5 6-10,-7 6-12,-3 6-10,-2 1-2,7 1 10,7-2 8,7-1 10,4 0 2,-1-1-4,0 1-3,1 0-4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1:20:37"/>
    </inkml:context>
    <inkml:brush xml:id="br0">
      <inkml:brushProperty name="width" value="0.04027" units="cm"/>
      <inkml:brushProperty name="height" value="0.04027" units="cm"/>
      <inkml:brushProperty name="color" value="#00BFF3"/>
    </inkml:brush>
  </inkml:definitions>
  <inkml:trace contextRef="#ctx0" brushRef="#br0">97776 38500 546,'-16'2'141,"0"6"-33,1 4-33,-1 5-32,1 3-18,-3 3-5,0 1-4,-1 3-6,0-1-2,-1-3-4,0-4-3,1-2-3,1-2-2,1-1-3,3-1-2,1 0-3,5-1 1,6-1 5,7 1 3,8 0 5,4-2 2,1-3 2,2-2 2,2-4 1,3 0 0,1 0-1,3 2-2,1 0-1,-3 2-8,-4 0-14,-6 1-13,-6 2-14</inkml:trace>
</inkml:ink>
</file>

<file path=ppt/ink/ink80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2:53:49"/>
    </inkml:context>
    <inkml:brush xml:id="br0">
      <inkml:brushProperty name="width" value="0.04198" units="cm"/>
      <inkml:brushProperty name="height" value="0.04198" units="cm"/>
    </inkml:brush>
  </inkml:definitions>
  <inkml:trace contextRef="#ctx0" brushRef="#br0">55561 4979 524,'-13'-1'31,"8"0"13,7-2 10,6 0 12,6-1 0,3 2-12,5 0-11,3 2-12,4 0-7,3 0-3,2 0-3,4 0-3,2 0-6,2 0-12,2 0-9,2 0-12,1-1-4,-2-2 1,0-2 0,-2-1 2,-4 0-1,-8 1-3,-7 2-2,-9 2-2,-4 0-4,0 0-5,-2-2-4,0 0-6</inkml:trace>
</inkml:ink>
</file>

<file path=ppt/ink/ink80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2:53:50"/>
    </inkml:context>
    <inkml:brush xml:id="br0">
      <inkml:brushProperty name="width" value="0.04384" units="cm"/>
      <inkml:brushProperty name="height" value="0.04384" units="cm"/>
    </inkml:brush>
  </inkml:definitions>
  <inkml:trace contextRef="#ctx0" brushRef="#br0">58678 3416 501,'16'-7'43,"-1"2"-1,1 2-1,0 2 0,1 1-2,3 0-2,3 0-1,3 0-2,0 1-3,-1 2-3,-3 2-4,-1 2-4,-2 1-2,-1 3-1,-1 2-1,0 2-1,-3 1-4,-1 1-6,-2 1-5,-2 1-6,-3 1-3,-1-1-1,-2 1 1,-2 0-1,-5 1-1,-7 5 0,-9 3-1,-7 4-2,-6 2 0,-1 0-3,-3 0-1,-1 0-1,-1-1-1,0-1 1,0-3 1,0-1 2,-1-3-1,2 0 1,-1-1-1,0-1 0,3-2 3,7-4 5,7-5 6,7-3 5,3-3 6,2-2 5,1-3 6,1 0 6,6-4 4,13-2 1,13-4 1,13-2 1,8-3-2,4-1-8,4-3-7,3-1-7,3-2-6,2 0-4,0 1-4,1-1-5,0 2-4,-2 3-7,-3 2-6,-2 4-7,-3 2-2,-8 1 3,-6 0 1,-7 2 3,-6 0-2,-5 0-5,-5 0-5,-4 0-5</inkml:trace>
</inkml:ink>
</file>

<file path=ppt/ink/ink80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2:53:50"/>
    </inkml:context>
    <inkml:brush xml:id="br0">
      <inkml:brushProperty name="width" value="0.05545" units="cm"/>
      <inkml:brushProperty name="height" value="0.05545" units="cm"/>
    </inkml:brush>
  </inkml:definitions>
  <inkml:trace contextRef="#ctx0" brushRef="#br0">61838 3350 396,'7'-8'0,"-2"0"0,-2 0 0,-2 0 0,-1 0 2,2 1 4,0-1 4,2 0 3,-2 2 8,-4 6 10,-4 4 11,-4 6 11,-3 4 1,-3 5-7,-4 5-7,-1 5-7,-3 2-5,0 1-4,1-2-4,0 1-3,-1 1-2,-3 1-1,-1 1-2,-2 1-1,0-1-1,3-2-2,3-1-2,3-3-1,3-2-2,4-4-3,4-2-2,5-3-3,4-2-3,7-2-6,7-3-6,8 0-5,5-6-3,6-7 2,7-6 1,5-7 0,3-4 1,0-1 0,-1-1 0,1 0 0,0-2 0,-2 1 3,0-1 2,-1 1 2,-3 0 3,-4 4 4,-4 3 6,-3 3 3,-9 6 13,-11 10 19,-12 10 19,-12 9 20,-5 5 2,1-3-13,1-1-14,1-2-14,1-1-8,2 1-5,3 0-4,1 2-5,2-1-2,2-1 0,2-3-1,2-1 0,3-2-3,6-1-8,4 0-5,5-2-7,5-3-3,3-6 1,5-6 1,3-6 0,2-5 0,1-3-2,-2-5-1,1-3-2,-1-2 1,-3 3 3,-3 1 3,-3 4 4,-3-2 2,-1-2 3,-3-1 2,-1-2 2,-3-1 1,-2 1-1,-4 0 0,-3 3-1,-2-1 1,-4 1 2,-2-1 2,-3 0 3,-3 2-1,-2 1-1,-2 4-2,-1 0-3,-3 3-2,-2 2-4,-2 4-4,-1 3-4,-2 2-6,-1 2-4,-1 2-7,-1 2-5,2 2-1,4 1 2,3 3 2,5 2 4</inkml:trace>
</inkml:ink>
</file>

<file path=ppt/ink/ink80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2:53:51"/>
    </inkml:context>
    <inkml:brush xml:id="br0">
      <inkml:brushProperty name="width" value="0.04809" units="cm"/>
      <inkml:brushProperty name="height" value="0.04809" units="cm"/>
    </inkml:brush>
  </inkml:definitions>
  <inkml:trace contextRef="#ctx0" brushRef="#br0">65746 3983 457,'-8'-6'73,"0"4"-12,0 4-10,0 4-13,0 3-5,-2 1 0,0 3-1,-1 2 0,-1 1-2,-2 3-2,0 2-4,0 1-3,-1 2-2,-1 1-2,0 1-1,1 1-2,0-1-3,4 0-4,3-1-5,3-1-3,2-1-10,3-1-12,4-1-13,2-1-12,4-3-5,4-3 4,3-4 3,5-4 3,-1-3 1,-3-1-3,-5 0-3,-3-1-3</inkml:trace>
</inkml:ink>
</file>

<file path=ppt/ink/ink80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2:53:51"/>
    </inkml:context>
    <inkml:brush xml:id="br0">
      <inkml:brushProperty name="width" value="0.05702" units="cm"/>
      <inkml:brushProperty name="height" value="0.05702" units="cm"/>
    </inkml:brush>
  </inkml:definitions>
  <inkml:trace contextRef="#ctx0" brushRef="#br0">67149 4297 385,'-8'-7'1,"-2"0"0,0 2 1,-1 1 1,-1 0 3,0 2 7,0 0 7,1 2 7,0 1 4,1 1 0,1 3 0,0 2 1,2 2-1,-1 2-3,0 2-3,0 1-3,1 1-2,0 0-4,2-2-1,1-1-3,1 0-6,3 0-9,4-1-8,2 1-10,3-2-4,4-4-1,2-4-1,3-4-1,3-4 0,0-4-1,4-4-2,2-3 0,-2-2 0,-1 1 1,-4 0 3,-3 2 2,-4 2 4,-3 1 6,-5 2 5,-3 2 6,-2 2 3,-2 1 1,1 0-1,-3 2 0,-1 0 9,-1 2 17,-3 0 17,-2 2 17,-1 1 5,1 4-3,-1 2-6,0 4-4,1 1-5,2 1-4,2 1-4,3 1-4,0 1-5,2 0-4,0-1-3,2 1-5,0 0-3,0 1-3,0 2-2,0 0-3,0 2-2,0 1-1,0 5-1,0 4-1,0 0-2,0 2-1,0 1-1,0 1 0,0 1-2,0 0-1,0 2 0,0 1-2,0-1 0,0-2-2,0-2 0,0-2-1,-2-1 0,0 1 0,-3-1 0,-2 0 1,-1-2 0,0-3 0,0-5 1,1-3 0,-3-5-1,1-6-3,-4-6-4,-2-6-2,1-6 0,1-6 2,2-5 2,2-6 3,3-5 2,2-1 0,4-3 0,3 0 0,3-3 2,5-2 3,5-2 3,5-2 4,3 0 0,0 2-4,3 2-3,0 2-4,-1 2-6,0 5-8,-1 4-9,0 3-7,-4 4-4,-2 2 5,-3 1 2,-3 3 5,-2 1 3,-2 4 6,-2 3 5,-2 3 5</inkml:trace>
</inkml:ink>
</file>

<file path=ppt/ink/ink80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2:53:52"/>
    </inkml:context>
    <inkml:brush xml:id="br0">
      <inkml:brushProperty name="width" value="0.05034" units="cm"/>
      <inkml:brushProperty name="height" value="0.05034" units="cm"/>
    </inkml:brush>
  </inkml:definitions>
  <inkml:trace contextRef="#ctx0" brushRef="#br0">68138 3897 437,'8'-14'1,"2"2"3,0 4 2,0 3 3,3 1 6,0 2 9,1 0 9,1 2 9,1 2 4,1 4-1,2 4-1,0 3-1,-1 4-3,-1 1-6,-2 3-4,-3 2-6,-1 1-4,-2 2-3,-2 3-5,-2 1-4,-4 3-1,-6 3 0,-6 2 0,-6 4 1,-6 1 1,-8 3-1,-9 2 2,-7 2-1,-1-3-11,5-8-27,4-7-25,6-9-26,2-4-9,3-3 7,1-1 8,3-2 7</inkml:trace>
</inkml:ink>
</file>

<file path=ppt/ink/ink80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2:54:52"/>
    </inkml:context>
    <inkml:brush xml:id="br0">
      <inkml:brushProperty name="width" value="0.05" units="cm"/>
      <inkml:brushProperty name="height" value="0.05" units="cm"/>
      <inkml:brushProperty name="color" value="#00BFF3"/>
    </inkml:brush>
  </inkml:definitions>
  <inkml:trace contextRef="#ctx0" brushRef="#br0">65075 11150 333,'49'20'167,"16"14"-1,15 14 1,17 16 0</inkml:trace>
</inkml:ink>
</file>

<file path=ppt/ink/ink80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2:55:06"/>
    </inkml:context>
    <inkml:brush xml:id="br0">
      <inkml:brushProperty name="width" value="0.04497" units="cm"/>
      <inkml:brushProperty name="height" value="0.04497" units="cm"/>
      <inkml:brushProperty name="color" value="#00BFF3"/>
    </inkml:brush>
  </inkml:definitions>
  <inkml:trace contextRef="#ctx0" brushRef="#br0">26850 11750 489,'29'22'154,"-4"-3"-34,-4-3-36,-3-3-35,-3-2-20,-2 0-4,-3-2-4,0 0-5,-4-1-5,2 3-10,0 1-7,0 2-9,-1 2-10,-2 2-11,-3 0-11,0 1-12,-3-1-6,-1-3 2,0-3-1,-1-2 2</inkml:trace>
</inkml:ink>
</file>

<file path=ppt/ink/ink80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2:55:06"/>
    </inkml:context>
    <inkml:brush xml:id="br0">
      <inkml:brushProperty name="width" value="0.04953" units="cm"/>
      <inkml:brushProperty name="height" value="0.04953" units="cm"/>
      <inkml:brushProperty name="color" value="#00BFF3"/>
    </inkml:brush>
  </inkml:definitions>
  <inkml:trace contextRef="#ctx0" brushRef="#br0">26762 13150 444,'-20'8'25,"7"0"9,7 0 10,7-1 8,3 2 2,1 0-5,2 1-6,-1 2-5,1 1-5,-2 3-3,-3 3-4,0 2-2,-2 4-4,0 1-2,0 2-3,0 3-3,0-1-1,0-3-1,0-4-2,0-1 0,0-3-6,0 1-12,0-1-11,0 0-12,0 0-8,0-1-6,0-1-6,0 0-6,0-3 0,0-1 6,0-2 5,0-2 5</inkml:trace>
</inkml:ink>
</file>

<file path=ppt/ink/ink80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2:55:07"/>
    </inkml:context>
    <inkml:brush xml:id="br0">
      <inkml:brushProperty name="width" value="0.022" units="cm"/>
      <inkml:brushProperty name="height" value="0.022" units="cm"/>
      <inkml:brushProperty name="color" value="#00BFF3"/>
    </inkml:brush>
  </inkml:definitions>
  <inkml:trace contextRef="#ctx0" brushRef="#br0">26750 15104 999,'0'-50'0,"2"10"0,0 10 0,2 10 0,0 6-6,-1 3-12,1 2-12,0 4-12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1:20:37"/>
    </inkml:context>
    <inkml:brush xml:id="br0">
      <inkml:brushProperty name="width" value="0.0666" units="cm"/>
      <inkml:brushProperty name="height" value="0.0666" units="cm"/>
      <inkml:brushProperty name="color" value="#00BFF3"/>
    </inkml:brush>
  </inkml:definitions>
  <inkml:trace contextRef="#ctx0" brushRef="#br0">97758 37480 330,'0'-15'1,"0"2"2,0 3 2,0 1 3,-1 3 8,-1 4 18,0 4 16,-1 4 17,-2 5 2,0 7-13,-1 7-13,-2 7-12,0 4-6,1 2 0,-1 2 0,0 3 1,1 0-1,2 2-3,2 0-2,2 1-3,1-1-3,0-2-1,0-3-2,0-3-1,0-2-1,0 0-1,0 0-1,0 1 0,0-1 0,0 2-2,0 1 0,0 0-1,0 2-3,-2-1-1,0 0-3,-2 0-3,-1 1-1,-3 2 1,-4 2 0,-2 3 2,-3-1-4,-3-2-4,-3 1-7,-3-1-4,-3-3-4,-3-2-1,-3-3-1,-1-3 0,-4-4-2,-1-2-1,-1-3-2,0-2-1,3-6-2,7-3 2,9-6-1,7-4 1,5-3-1,1 0 0,0 0-2,2 0-1</inkml:trace>
</inkml:ink>
</file>

<file path=ppt/ink/ink81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2:55:07"/>
    </inkml:context>
    <inkml:brush xml:id="br0">
      <inkml:brushProperty name="width" value="0.02785" units="cm"/>
      <inkml:brushProperty name="height" value="0.02785" units="cm"/>
      <inkml:brushProperty name="color" value="#00BFF3"/>
    </inkml:brush>
  </inkml:definitions>
  <inkml:trace contextRef="#ctx0" brushRef="#br0">26600 14505 790,'3'-33'81,"7"-1"-20,8-2-20,6-2-20,4-3-15,1 0-13,-1-3-11,3-2-12,-2 4-9,-7 8-4,-5 9-4,-6 9-6</inkml:trace>
</inkml:ink>
</file>

<file path=ppt/ink/ink81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2:55:08"/>
    </inkml:context>
    <inkml:brush xml:id="br0">
      <inkml:brushProperty name="width" value="0.03594" units="cm"/>
      <inkml:brushProperty name="height" value="0.03594" units="cm"/>
      <inkml:brushProperty name="color" value="#00BFF3"/>
    </inkml:brush>
  </inkml:definitions>
  <inkml:trace contextRef="#ctx0" brushRef="#br0">27493 12341 612,'9'-7'-21,"2"2"11,4 2 11,4 2 10,1 0 5,1 0-2,1-2 1,1 0-2,1-2-4,-1 0-5,1-1-6,-1-1-6,-1-1-3,-3 2 0,-4 1 0,-1 0 2,-3 1-3,-1 0-2,0 0-4,-2 1-2,-1-2 0,-2-1 3,-3 0 4,0-1 3,-4-1 2,0 2 3,-3 1 1,-2 1 1,-1-1 2,-2-1 0,0 0 0,-1-1 0,-1-2 1,1-2 0,-1-2 0,1-1-1,-1-2 1,2 1 0,1-1 0,0 0 0,2 2 0,1 3 0,0 3 0,2 2 0,0 2 2,0 0 5,0 0 4,0 1 5,1 0 9,0 3 18,2 4 15,0 2 17,1 4 1,0 6-15,0 4-16,0 5-14,0 1-9,-2 0-2,0 0-3,-1-2-1,-2 1-6,-1 5-8,0 3-9,-1 4-8,-1 1-7,0-2-6,0-2-7,1-1-5,-1-3-5,0-3-1,0-4-3,0-2-2,0-2 4,-2-1 7,0-1 9,-1-1 8,-2-1 5,1-2 5,-2-3 3,-1-1 5,0-2 2,1-2 1,0-2 3,2-2 1,1-1 0,0 0 0,2 0 0,1 0-2,2-1 12,4 0 25,4-2 25,4 0 23,4-2 5,3-2-18,5-1-18,4-3-17,2-1-13,4 0-5,2 0-7,4 1-7,1 0-4,-1 2-6,-1 2-3,-1 3-6,-2-1-3,-2 2-3,-1-1-3,-3 0-4,-2 0 0,-3 0 1,-3 0 2,-3 0 2,-2 1 1,0 0 3,-2 2 2,-1 0 1,-5 5 10,-11 8 14,-12 7 14,-9 9 16,-7 3 2,1 1-8,0-1-9,0 0-7,1 0-7,1-1-2,3-1-3,2-1-3,1-2-1,3 0-1,1 0 0,4-2-1,0-2 1,4-3 1,3-3 1,3-3 1,4-3-1,7-2-6,8-4-5,6-2-5,5-5-1,2-2 3,4-5 2,3-4 2,2-1 0,-1-1-5,0 0-4,1 1-5,-3 0-3,-3 2-3,-5 2-2,-4 3-3,-1 0 0,-1 2 1,1 1 1,0 0 3,-2 1 2,-1 0 7,-2 0 5,-2 1 5</inkml:trace>
</inkml:ink>
</file>

<file path=ppt/ink/ink81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2:55:08"/>
    </inkml:context>
    <inkml:brush xml:id="br0">
      <inkml:brushProperty name="width" value="0.04033" units="cm"/>
      <inkml:brushProperty name="height" value="0.04033" units="cm"/>
      <inkml:brushProperty name="color" value="#00BFF3"/>
    </inkml:brush>
  </inkml:definitions>
  <inkml:trace contextRef="#ctx0" brushRef="#br0">29266 14366 545,'-7'-12'33,"2"8"13,2 8 12,2 8 12,1 4 0,2 1-14,0 1-12,2 0-14,0 2-9,2-1-7,-1 1-5,3 0-5,-1-1-7,1 1-6,0-1-5,0 0-6,-2-1-7,1-1-8,-2-2-8,0-2-7</inkml:trace>
</inkml:ink>
</file>

<file path=ppt/ink/ink81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2:55:09"/>
    </inkml:context>
    <inkml:brush xml:id="br0">
      <inkml:brushProperty name="width" value="0.04024" units="cm"/>
      <inkml:brushProperty name="height" value="0.04024" units="cm"/>
      <inkml:brushProperty name="color" value="#00BFF3"/>
    </inkml:brush>
  </inkml:definitions>
  <inkml:trace contextRef="#ctx0" brushRef="#br0">30931 12843 546,'-15'-7'-6,"2"0"14,2 2 13,3 1 13,-1 1 5,0 3-4,-1 4-3,-1 2-5,-2 4-2,-1 4-3,-3 3-2,-2 5-2,0 3-2,1 1 1,1 1 0,2 4 1,0 0-1,2-2-2,3 0 0,1 0-2,2-3 0,2 0-2,2-1 0,2 0-1,2-3-5,2-1-6,2 0-7,2 0-7,2-3-10,1-1-11,3-2-13,2-2-13,1-3-1,6-1 7,4-2 7,3-2 7,-1-2 6,-5-2 4,-7-2 5,-5-2 5</inkml:trace>
</inkml:ink>
</file>

<file path=ppt/ink/ink81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2:55:09"/>
    </inkml:context>
    <inkml:brush xml:id="br0">
      <inkml:brushProperty name="width" value="0.03155" units="cm"/>
      <inkml:brushProperty name="height" value="0.03155" units="cm"/>
      <inkml:brushProperty name="color" value="#00BFF3"/>
    </inkml:brush>
  </inkml:definitions>
  <inkml:trace contextRef="#ctx0" brushRef="#br0">31550 13680 697,'9'-7'47,"3"1"-6,4 0-6,2 3-6,2-1-5,3 2-1,1 0-1,3 2-3,0 0-1,-2 0-3,0 0-2,-1 0-2,-1 0-5,-1 0-10,-1 0-10,-1 0-8,-2 0-11,-1 2-11,-2 0-12,-2 2-11</inkml:trace>
</inkml:ink>
</file>

<file path=ppt/ink/ink81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2:55:09"/>
    </inkml:context>
    <inkml:brush xml:id="br0">
      <inkml:brushProperty name="width" value="0.03931" units="cm"/>
      <inkml:brushProperty name="height" value="0.03931" units="cm"/>
      <inkml:brushProperty name="color" value="#00BFF3"/>
    </inkml:brush>
  </inkml:definitions>
  <inkml:trace contextRef="#ctx0" brushRef="#br0">33200 12616 559,'22'-7'17,"-1"2"3,-2 2 2,-2 2 2,-2 2 1,4 4-1,1 2-1,3 3-1,0 3 0,-1 0 3,-1 1 4,0 1 2,-3 1 0,0 2-2,-1 0-2,-1 1-4,-2 2-3,-2 5-5,-4 3-7,-3 4-4,-2 4-5,-4 3-1,-2 1-2,-3 5-2,-5 0 0,-4 0 1,-5-2 1,-5 0 1,0-5-13,4-7-26,3-9-27,4-7-26</inkml:trace>
</inkml:ink>
</file>

<file path=ppt/ink/ink81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2:55:11"/>
    </inkml:context>
    <inkml:brush xml:id="br0">
      <inkml:brushProperty name="width" value="0.05126" units="cm"/>
      <inkml:brushProperty name="height" value="0.05126" units="cm"/>
      <inkml:brushProperty name="color" value="#00BFF3"/>
    </inkml:brush>
  </inkml:definitions>
  <inkml:trace contextRef="#ctx0" brushRef="#br0">43743 13200 429,'-7'23'148,"2"1"-33,2-1-34,2 1-33,0 0-18,0 1-4,-2 1-2,1 1-4,-2 1-3,0 0-2,0 1-3,0 2-2,0-1-1,0-1-3,0-3-1,0-1-1,0-3-3,1-1-4,-2-3-2,3-1-4,-2-5-14,0-6-25,0-8-27,0-6-25,0-5-3,2 0 18,0-1 20,2-1 18</inkml:trace>
</inkml:ink>
</file>

<file path=ppt/ink/ink81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2:55:11"/>
    </inkml:context>
    <inkml:brush xml:id="br0">
      <inkml:brushProperty name="width" value="0.04276" units="cm"/>
      <inkml:brushProperty name="height" value="0.04276" units="cm"/>
      <inkml:brushProperty name="color" value="#00BFF3"/>
    </inkml:brush>
  </inkml:definitions>
  <inkml:trace contextRef="#ctx0" brushRef="#br0">44023 11816 514,'0'-15'6,"-1"-1"12,-2 1 11,0 0 13,0 2 7,2 6 5,2 6 3,2 6 4,1 4-4,-1 1-11,1 3-11,0 1-12,0 2-15,0-1-17,0 1-19,-1 0-17,0-2-14,-1 0-6,0-1-8,-1 0-7</inkml:trace>
</inkml:ink>
</file>

<file path=ppt/ink/ink81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2:55:13"/>
    </inkml:context>
    <inkml:brush xml:id="br0">
      <inkml:brushProperty name="width" value="0.04979" units="cm"/>
      <inkml:brushProperty name="height" value="0.04979" units="cm"/>
      <inkml:brushProperty name="color" value="#00BFF3"/>
    </inkml:brush>
  </inkml:definitions>
  <inkml:trace contextRef="#ctx0" brushRef="#br0">47812 13289 441,'-8'-5'13,"2"6"24,1 6 26,0 6 25,2 4 3,0 3-16,3 3-18,-1 2-17,1 2-11,-2-1-5,0-1-5,-1-1-4,-2 0-8,2 1-7,-1 1-7,0 0-9,0 0-8,2 0-8,0 0-9,2-2-8</inkml:trace>
</inkml:ink>
</file>

<file path=ppt/ink/ink81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2:55:13"/>
    </inkml:context>
    <inkml:brush xml:id="br0">
      <inkml:brushProperty name="width" value="0.03609" units="cm"/>
      <inkml:brushProperty name="height" value="0.03609" units="cm"/>
      <inkml:brushProperty name="color" value="#00BFF3"/>
    </inkml:brush>
  </inkml:definitions>
  <inkml:trace contextRef="#ctx0" brushRef="#br0">47940 11867 609,'-8'-16'6,"2"0"13,0 1 13,2 0 12,1 2 4,2 6-3,2 6-3,2 6-4,1 5-4,2 4-5,0 2-5,2 6-5,-2 0-8,0-3-14,-1-3-12,0-4-12,-1-1-13,0 0-13,0-2-13,0 0-13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1:20:38"/>
    </inkml:context>
    <inkml:brush xml:id="br0">
      <inkml:brushProperty name="width" value="0.04491" units="cm"/>
      <inkml:brushProperty name="height" value="0.04491" units="cm"/>
      <inkml:brushProperty name="color" value="#00BFF3"/>
    </inkml:brush>
  </inkml:definitions>
  <inkml:trace contextRef="#ctx0" brushRef="#br0">100183 39266 489,'8'-7'3,"0"2"5,0 2 6,0 2 5,-2 3 11,-3 6 17,-2 4 17,-4 5 17,-2 2 0,-3 2-18,-4 1-16,-2 2-17,0-2-13,1-4-11,3-2-9,1-3-10,3-3-17,6-2-25,4-4-23,6-2-25</inkml:trace>
</inkml:ink>
</file>

<file path=ppt/ink/ink82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2:55:13"/>
    </inkml:context>
    <inkml:brush xml:id="br0">
      <inkml:brushProperty name="width" value="0.05214" units="cm"/>
      <inkml:brushProperty name="height" value="0.05214" units="cm"/>
      <inkml:brushProperty name="color" value="#00BFF3"/>
    </inkml:brush>
  </inkml:definitions>
  <inkml:trace contextRef="#ctx0" brushRef="#br0">48996 13150 421,'-7'15'161,"3"-1"-36,1-1-38,2 0-36,0 0-21,0 3-2,-2 3-4,0 3-3,-1 1-4,2 2-3,0 1-3,2 1-4,-1 1-4,0-1-5,-1 1-4,-1-1-5,-1 0-5,2-2-7,0 0-7,2-1-7,0-2-6,0-3-6,0-3-7,0-2-4</inkml:trace>
</inkml:ink>
</file>

<file path=ppt/ink/ink82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2:55:14"/>
    </inkml:context>
    <inkml:brush xml:id="br0">
      <inkml:brushProperty name="width" value="0.04039" units="cm"/>
      <inkml:brushProperty name="height" value="0.04039" units="cm"/>
      <inkml:brushProperty name="color" value="#00BFF3"/>
    </inkml:brush>
  </inkml:definitions>
  <inkml:trace contextRef="#ctx0" brushRef="#br0">49100 11413 544,'0'-23'4,"0"2"5,0 0 8,0 1 6,1 4 11,2 10 14,2 9 14,2 8 15,1 6-3,-1 5-19,0 3-19,1 4-20,-1 2-16,-2 1-14,-3-1-14,0 0-14,-2-3-11,0-4-8,0-5-8,0-4-8</inkml:trace>
</inkml:ink>
</file>

<file path=ppt/ink/ink82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2:55:15"/>
    </inkml:context>
    <inkml:brush xml:id="br0">
      <inkml:brushProperty name="width" value="0.054" units="cm"/>
      <inkml:brushProperty name="height" value="0.054" units="cm"/>
      <inkml:brushProperty name="color" value="#00BFF3"/>
    </inkml:brush>
  </inkml:definitions>
  <inkml:trace contextRef="#ctx0" brushRef="#br0">51924 13580 407,'-11'0'67,"10"0"5,10 0 4,10 0 4,6-1-5,4-1-12,5 0-14,3 0-13,2-2-9,1 0-7,2 0-5,1 1-6,-1-1-5,-2 2-7,-2 0-5,-1 2-5,-5 0-5,-1 0-3,-3 0-3,-3 0-3,-3 0-6,-3 2-7,-3 0-8,-2 2-7</inkml:trace>
</inkml:ink>
</file>

<file path=ppt/ink/ink82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2:55:15"/>
    </inkml:context>
    <inkml:brush xml:id="br0">
      <inkml:brushProperty name="width" value="0.05647" units="cm"/>
      <inkml:brushProperty name="height" value="0.05647" units="cm"/>
      <inkml:brushProperty name="color" value="#00BFF3"/>
    </inkml:brush>
  </inkml:definitions>
  <inkml:trace contextRef="#ctx0" brushRef="#br0">55236 12827 389,'-8'-6'13,"2"2"25,0 4 26,2 3 25,-1 2 5,1 5-18,-2 4-17,-2 4-18,1 2-10,1 2-7,0 3-5,2 2-5,-1 1-4,0 2-2,-2 2-1,1 3-2,-1 0-1,2 1 0,2 2 1,2 1 0,1-2-8,-2-4-16,0-4-18,-1-3-17,0-5-12,3-3-8,4-4-8,2-4-7</inkml:trace>
</inkml:ink>
</file>

<file path=ppt/ink/ink82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2:55:16"/>
    </inkml:context>
    <inkml:brush xml:id="br0">
      <inkml:brushProperty name="width" value="0.0395" units="cm"/>
      <inkml:brushProperty name="height" value="0.0395" units="cm"/>
      <inkml:brushProperty name="color" value="#00BFF3"/>
    </inkml:brush>
  </inkml:definitions>
  <inkml:trace contextRef="#ctx0" brushRef="#br0">55800 11080 556,'0'-15'5,"0"2"7,0 3 9,0 1 8,0 3 8,0 4 6,0 4 7,0 4 7,0 4-1,0 5-10,0 5-9,0 5-10,0 2-10,2 1-10,0-1-12,2 0-12,-2-2-4,0-1 0,0-4 0,-1-3 1,-1-2-9,0-1-16,0-1-17,0 0-16</inkml:trace>
</inkml:ink>
</file>

<file path=ppt/ink/ink82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2:55:16"/>
    </inkml:context>
    <inkml:brush xml:id="br0">
      <inkml:brushProperty name="width" value="0.05306" units="cm"/>
      <inkml:brushProperty name="height" value="0.05306" units="cm"/>
      <inkml:brushProperty name="color" value="#00BFF3"/>
    </inkml:brush>
  </inkml:definitions>
  <inkml:trace contextRef="#ctx0" brushRef="#br0">56343 12850 414,'-15'1'36,"3"4"12,1 2 12,2 3 11,2 3 1,0 2-10,2 1-11,2 3-10,-1 1-7,0 1-5,0 1-4,0 1-5,0 1-5,2-2-3,0 2-5,2-1-5,0 0-3,0-1-4,0-1-5,0-1-4,0-1-2,0-1-2,0-1-1,0 0-1</inkml:trace>
</inkml:ink>
</file>

<file path=ppt/ink/ink82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2:55:17"/>
    </inkml:context>
    <inkml:brush xml:id="br0">
      <inkml:brushProperty name="width" value="0.05124" units="cm"/>
      <inkml:brushProperty name="height" value="0.05124" units="cm"/>
      <inkml:brushProperty name="color" value="#00BFF3"/>
    </inkml:brush>
  </inkml:definitions>
  <inkml:trace contextRef="#ctx0" brushRef="#br0">57000 12900 429,'7'22'112,"-1"-1"-17,-1-2-19,0-3-17,-3 0-13,0 3-6,0 1-8,-1 3-7,-2 1-5,-1 1-4,0 1-3,0 1-5,-2-1-2,2 2 1,0-1 1,2 1 0</inkml:trace>
</inkml:ink>
</file>

<file path=ppt/ink/ink82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2:55:17"/>
    </inkml:context>
    <inkml:brush xml:id="br0">
      <inkml:brushProperty name="width" value="0.03806" units="cm"/>
      <inkml:brushProperty name="height" value="0.03806" units="cm"/>
      <inkml:brushProperty name="color" value="#00BFF3"/>
    </inkml:brush>
  </inkml:definitions>
  <inkml:trace contextRef="#ctx0" brushRef="#br0">56746 11537 577,'-8'-6'15,"3"6"27,-1 4 28,2 6 29,0 3-2,2 3-32,0 3-32,2 2-31,-1 2-29,-1-3-22,-3-1-23,-2-2-23</inkml:trace>
</inkml:ink>
</file>

<file path=ppt/ink/ink82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2:55:18"/>
    </inkml:context>
    <inkml:brush xml:id="br0">
      <inkml:brushProperty name="width" value="0.03881" units="cm"/>
      <inkml:brushProperty name="height" value="0.03881" units="cm"/>
      <inkml:brushProperty name="color" value="#00BFF3"/>
    </inkml:brush>
  </inkml:definitions>
  <inkml:trace contextRef="#ctx0" brushRef="#br0">57600 11450 566,'0'29'195,"0"-6"-57,0-4-59,0-4-58,0-4-30,0 0-3,0 1-3,0 0-4</inkml:trace>
</inkml:ink>
</file>

<file path=ppt/ink/ink82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2:55:19"/>
    </inkml:context>
    <inkml:brush xml:id="br0">
      <inkml:brushProperty name="width" value="0.05084" units="cm"/>
      <inkml:brushProperty name="height" value="0.05084" units="cm"/>
      <inkml:brushProperty name="color" value="#00BFF3"/>
    </inkml:brush>
  </inkml:definitions>
  <inkml:trace contextRef="#ctx0" brushRef="#br0">60278 12677 432,'-10'0'12,"12"0"24,12 0 24,11 0 23,11-2 5,7 0-17,8-3-15,8-2-15,5 0-12,3-1-5,2 0-6,4 0-6,-1 1-3,-7 2 0,-5-1 0,-6 2 0,2 0-8,9 2-13,11 0-14,9 2-15,1 0-6,-7 2 1,-10 0 0,-6 2 1,-6-1 0,-2 0 1,-4-2 1,-2 0 1,-7-1 1,-10 0 4,-9 0 2,-10 0 4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1:20:39"/>
    </inkml:context>
    <inkml:brush xml:id="br0">
      <inkml:brushProperty name="width" value="0.06859" units="cm"/>
      <inkml:brushProperty name="height" value="0.06859" units="cm"/>
      <inkml:brushProperty name="color" value="#00BFF3"/>
    </inkml:brush>
  </inkml:definitions>
  <inkml:trace contextRef="#ctx0" brushRef="#br0">100820 38392 320,'26'-5'7,"-10"7"12,-12 8 13,-10 5 12,-6 4 4,0-3-7,0-1-5,1-2-7,5-4-12,14-7-17,12-4-16,12-7-18,7-3-5,-1 0 4,-2 0 4,0 1 6,-2 0 5,-5 2 5,-4 3 7,-3 1 5,-4 2 3,-3 0 0,-2 2-2,-4 1 0,-3 1 7,-4 1 13,-4 3 13,-4 1 14,0 1-1,6-2-16,4-2-15,6-2-16,2-3-7,1-2 0,1-4 0,1-1 1,1-2-2,1 1-3,1 0-3,1 2-4,-1 1 3,-3 0 8,-2 2 7,-4 1 7,-3 1 6,-4 4 1,-4 2 3,-4 4 1,-3 0 4,0 1 4,-1 0 4,-1 0 5,0 0 0,2 1-3,2 2-2,2-1-4,2 2-2,2 0-4,2-1-3,2 1-3,4-1-5,4-2-5,5-3-6,5-1-5,3-2-4,-1-4 0,1-2 0,-1-3-1,-1-3 2,-3 0 1,-3-2 3,-2 0 1,-3-1 3,-1-3 0,0-1 1,-2-2 0,-1-1 2,-2 0 0,-3 2 1,0 1 0,-5 1 0,-2 1 0,-5 1 0,-4 0-1,-1 2 2,-1 3 3,0 1 5,1 2 3,-1 2 2,0 0 1,1 2 0,-1 0 0,6 0-7,10-4-16,11-2-15,11-3-15,4-2-4,-3 0 7,-3 0 7,-2 1 8,-2-4 4,1-4 1,1-5 3,1-5 0,-1 0 4,-3 2 5,-2 4 4,-4 2 4,-2 2 5,-2 2 3,-3 2 3,0 3 4,-3 3 8,-1 6 12,0 6 13,-1 6 11,-1 5 2,0 7-9,0 5-11,0 7-9,0 3-6,0-1-5,0 3-3,1 1-4,-1-1-3,2 0-3,0-1-2,2-1-3,0-2-3,2-2-6,0-1-4,2-4-6,-1-1-5,-1-1-6,0-3-6,-2-1-7,1-2-5,0-1-6,2-1-6,0 0-6</inkml:trace>
</inkml:ink>
</file>

<file path=ppt/ink/ink83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2:55:20"/>
    </inkml:context>
    <inkml:brush xml:id="br0">
      <inkml:brushProperty name="width" value="0.05031" units="cm"/>
      <inkml:brushProperty name="height" value="0.05031" units="cm"/>
      <inkml:brushProperty name="color" value="#00BFF3"/>
    </inkml:brush>
  </inkml:definitions>
  <inkml:trace contextRef="#ctx0" brushRef="#br0">64878 11350 437,'45'37'154,"-3"-4"-33,-5-3-35,-4-5-33,0-2-20,2-3-5,4-1-4,2-2-6,0-2-3,-2 1-3,-3 0-3,-3-1-3,-3 0-3,-1-3-3,-3-1-2,-1-2-3,-3-2-2,-3 0-1,-3-2-1,-3 0-1,-3 0 0,-2 3 3,-4 3 3,-2 4 1,-5 0 3,-2-1 1,-5-1 0,-4 0 1,-7 2 2,-11 6 1,-10 7 2,-12 8 2,-4 2-5,-1-1-10,0-3-11,1-2-11,2 0-5,4-1-3,6 0-3,4 1-2,5-3-4,4-3-8,3-5-7,5-3-7</inkml:trace>
</inkml:ink>
</file>

<file path=ppt/ink/ink83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2:55:43"/>
    </inkml:context>
    <inkml:brush xml:id="br0">
      <inkml:brushProperty name="width" value="0.02265" units="cm"/>
      <inkml:brushProperty name="height" value="0.02265" units="cm"/>
      <inkml:brushProperty name="color" value="#F2395B"/>
    </inkml:brush>
  </inkml:definitions>
  <inkml:trace contextRef="#ctx0" brushRef="#br0">64127 20904 971,'-34'-12'27,"11"5"-26,8 6-25,10 6-26</inkml:trace>
</inkml:ink>
</file>

<file path=ppt/ink/ink83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2:55:47"/>
    </inkml:context>
    <inkml:brush xml:id="br0">
      <inkml:brushProperty name="width" value="0.04905" units="cm"/>
      <inkml:brushProperty name="height" value="0.04905" units="cm"/>
      <inkml:brushProperty name="color" value="#F2395B"/>
    </inkml:brush>
  </inkml:definitions>
  <inkml:trace contextRef="#ctx0" brushRef="#br0">72908 10841 448,'0'-16'4,"0"-2"9,0 0 8,0-1 8,-1 1 5,-1 3 0,0 3 0,-1 3 0,-2 2-2,-2 2-5,-2 2-6,-2 2-5,-2 3-2,-3 4-2,-3 4 0,-3 3-1,-3 4-1,-3 3 1,-3 3-1,-3 3 0,-1 3 1,0 1-1,0 2 1,0 3 0,0 1 0,1 0 0,2 2-1,0 1 1,2-2-1,5-3-2,3-2-2,5-3-1,2-3 0,2 0-1,2 0 0,3-2 0,1-1 0,2-2 1,2 0 0,2 0 1,2-3-1,2-1-2,2-2-1,2-3-2,1 0 0,1 0 0,2 0 0,0-1 0,1 0 0,3-2 0,2-2 0,2-2-1,0-1-1,1 2-3,-1 0-2,1 1-3,-1 1-2,1 0 1,0 0 0,-1 0-1,2-2-4,3-3-10,2-2-10,4-4-9,0-1-2,-5-2 7,-3 0 6,-5-1 6,-1-1 0,-2 0-7,-1 0-8,-1 1-7</inkml:trace>
</inkml:ink>
</file>

<file path=ppt/ink/ink83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2:55:48"/>
    </inkml:context>
    <inkml:brush xml:id="br0">
      <inkml:brushProperty name="width" value="0.04499" units="cm"/>
      <inkml:brushProperty name="height" value="0.04499" units="cm"/>
      <inkml:brushProperty name="color" value="#F2395B"/>
    </inkml:brush>
  </inkml:definitions>
  <inkml:trace contextRef="#ctx0" brushRef="#br0">74750 12327 489,'-9'-6'29,"0"2"6,-2 4 4,1 3 4,-3 1 0,0 1-3,-1 2-5,-1 0-3,-1 2-4,2 2-1,2 1-3,0 3-1,-1 0-3,0 2-2,-1 2-2,-1 0-2,1 0-1,2-1-3,4-1-1,3-1-2,1-1-2,2 0-5,0-2-3,2-2-5,0 1-4,2 0-7,0-1-6,2 1-6,1-1-5,6-2-1,2-2-1,5-2-3,2-3 0,3-4-2,1-4-1,2-4-1,-1-1 2,-5 0 6,-5 2 5,-5 1 6</inkml:trace>
</inkml:ink>
</file>

<file path=ppt/ink/ink83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2:55:48"/>
    </inkml:context>
    <inkml:brush xml:id="br0">
      <inkml:brushProperty name="width" value="0.04189" units="cm"/>
      <inkml:brushProperty name="height" value="0.04189" units="cm"/>
      <inkml:brushProperty name="color" value="#F2395B"/>
    </inkml:brush>
  </inkml:definitions>
  <inkml:trace contextRef="#ctx0" brushRef="#br0">75631 12381 525,'-8'-13'5,"-2"3"10,0 4 11,-1 4 11,0 3 4,0 2 0,2 2-1,1 2 0,0 1-2,0 1-6,0 2-4,0 0-6,2 0-3,1 1-2,2 0-2,2 0-3,2 0-2,2 3 0,2 2-2,1 2 0,3-2-2,0-1-3,1-4-1,2-3-4,-1-1 0,1 0 1,0 0-1,0-1 1,-1 1 0,-1-1-3,-1 1-2,0 0-2,-4 1-2,-2 3 0,-6 4-1,-2 2 0,-5 1-1,-4-1-1,-4-1-1,-3-1-1,-2-1 0,-1-2-2,1-3 0,0-1-2,0-1-3,1-2-5,1-1-6,1 0-4,2-2-4,2-1 0,4 0-1,3-1 0</inkml:trace>
</inkml:ink>
</file>

<file path=ppt/ink/ink83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2:55:48"/>
    </inkml:context>
    <inkml:brush xml:id="br0">
      <inkml:brushProperty name="width" value="0.0419" units="cm"/>
      <inkml:brushProperty name="height" value="0.0419" units="cm"/>
      <inkml:brushProperty name="color" value="#F2395B"/>
    </inkml:brush>
  </inkml:definitions>
  <inkml:trace contextRef="#ctx0" brushRef="#br0">76663 12077 525,'16'-6'5,"3"2"12,2 4 11,1 3 12,1 1 3,-2 1-2,0 1-2,-1 2-4,-1 1-1,-1 3 0,0 4-1,-2 2 0,-2 2-3,-1 1-7,-2 1-5,-2 1-6,-4 1-6,-4 1-3,-6 1-3,-4 1-4,-6 2-2,-7 1 2,-7 5 0,-7 3 2,-3 0-4,3-4-10,-1-2-9,1-3-10,4-4-10,7-5-11,7-5-12,7-4-10</inkml:trace>
</inkml:ink>
</file>

<file path=ppt/ink/ink83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2:55:49"/>
    </inkml:context>
    <inkml:brush xml:id="br0">
      <inkml:brushProperty name="width" value="0.03221" units="cm"/>
      <inkml:brushProperty name="height" value="0.03221" units="cm"/>
      <inkml:brushProperty name="color" value="#F2395B"/>
    </inkml:brush>
  </inkml:definitions>
  <inkml:trace contextRef="#ctx0" brushRef="#br0">78087 12480 683,'-6'-7'-28,"6"3"26,4 1 27,6 2 25,4 0 10,7 0-10,5-2-7,7 1-10,2-2-6,3 2-4,3 0-6,1 2-4,-1 0-8,-2 0-11,-3 0-12,-4 0-11,-3 0-7,-3 0-3,-5 0-2,-3 0-3,-5 0 0,-6 2 3,-6 0 1,-6 2 3</inkml:trace>
</inkml:ink>
</file>

<file path=ppt/ink/ink83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2:55:49"/>
    </inkml:context>
    <inkml:brush xml:id="br0">
      <inkml:brushProperty name="width" value="0.03939" units="cm"/>
      <inkml:brushProperty name="height" value="0.03939" units="cm"/>
      <inkml:brushProperty name="color" value="#F2395B"/>
    </inkml:brush>
  </inkml:definitions>
  <inkml:trace contextRef="#ctx0" brushRef="#br0">78604 11493 558,'-1'-15'0,"-1"4"0,0 3 0,-1 2 0,-2 1-1,0-2-1,-2-1-3,0-3-1,0 0 5,1 0 13,1 2 11,1 1 13,0 2 5,2 4-2,0 4-2,2 4-3,0 4-1,0 7-5,0 6-2,0 5-4,0 4-1,0 3 0,0 1-1,0 2 1,-1 2-3,-2 0-5,-2 2-5,-2 1-5,-1 0-7,0 1-11,1 1-11,-1 2-11,0 1-4,0 2 4,0 2 4,1 2 2,0-5 5,0-10 4,2-12 3,1-9 5,0-7-3,0 1-10,0 0-8,0 0-10</inkml:trace>
</inkml:ink>
</file>

<file path=ppt/ink/ink83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2:55:51"/>
    </inkml:context>
    <inkml:brush xml:id="br0">
      <inkml:brushProperty name="width" value="0.05339" units="cm"/>
      <inkml:brushProperty name="height" value="0.05339" units="cm"/>
      <inkml:brushProperty name="color" value="#F2395B"/>
    </inkml:brush>
  </inkml:definitions>
  <inkml:trace contextRef="#ctx0" brushRef="#br0">81732 10843 412,'-39'-4'49,"3"8"-5,2 8-6,2 7-5,0 6-4,-1 3-5,-1 3-3,-1 3-3,0 1-3,2 0 0,0 0 0,2 1 0,0-2-1,1 0 0,1-2-1,1 0-1,2-1 0,1-2-1,3 0-2,1 0 0,3-4-1,5-2-2,3-3-2,4-2-1,3-3-2,2-1-1,2-1-1,2 0-2,3-3-2,6-3-1,4-3-3,5-2-2,5-4-2,5-6-2,5-4-2,4-5-3,5-4-1,4 0 1,3 0 1,5-2 1,0-1 1,-2 1 0,-4-1 3,-2 1 0,-5 1 2,-8 5 4,-6 3 4,-7 4 3,-6 4 10,-6 4 14,-6 4 16,-6 4 15,-4 3 2,0 3-11,-2 4-10,0 2-11,-2 2-6,-3 3-1,-4 1-1,-2 3-1,0-1-1,3-1 0,2-3-2,4-1 0,2-2-3,2-1-3,3-1-4,1-1-2,3-2-4,5-4 0,6-5-2,4-2-2,4-6-1,5-4-3,3-6-3,5-3-2,2-6-2,2-3-1,1-5 0,4-3-2,-2-3 2,-4 1 3,-4 0 5,-3 0 3,-5-1 2,-3-1 2,-5 1 2,-3-3 0,-4 1 3,-2 3 1,-4 4 2,-2 2 2,-4 2 1,0 1 1,-3 1 1,-2 1 1,-2 1-3,-4 3-4,-2 1-6,-3 3-4,-3 1-5,-1 4-1,-3 3-2,-1 3-2,-2 2-3,1 3-4,-1 4-5,1 2-4,2 4-2,2 4 0,3 3 1,3 5-1,2 0 2,4-3 4,3-3 4,3-2 3</inkml:trace>
</inkml:ink>
</file>

<file path=ppt/ink/ink83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2:55:51"/>
    </inkml:context>
    <inkml:brush xml:id="br0">
      <inkml:brushProperty name="width" value="0.04331" units="cm"/>
      <inkml:brushProperty name="height" value="0.04331" units="cm"/>
      <inkml:brushProperty name="color" value="#F2395B"/>
    </inkml:brush>
  </inkml:definitions>
  <inkml:trace contextRef="#ctx0" brushRef="#br0">84883 12281 508,'-6'-13'7,"4"3"14,4 4 14,4 4 14,2 3 5,6 2-7,4 2-5,3 2-7,3 1-4,-1 1-3,1 2-3,-1 0-4,-2 1-2,-5 1-3,-4 1-3,-6 2-2,-4 0-3,-4 1-1,-4 1-1,-3 1-3,-8 2 0,-10 3 1,-9 2-1,-10 4 0,-4 0-3,3-2-7,1-1-8,2-3-7,3-2-3,6-4 2,4-5 1,5-3 2,7-3 7,9-2 10,8-3 10,10 0 12,9-4 0,14-2-9,13-4-10,12-2-9,4-1-9,-8 2-7,-8 3-7,-5 1-7,-5 1-5,-1 0-2,-3 0-3,-1 0-2,-5 1 4,-4 0 8,-4 2 9,-6 0 9,-3 0 5,0-2 3,-2-2 2,0-1 3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1:20:39"/>
    </inkml:context>
    <inkml:brush xml:id="br0">
      <inkml:brushProperty name="width" value="0.03931" units="cm"/>
      <inkml:brushProperty name="height" value="0.03931" units="cm"/>
      <inkml:brushProperty name="color" value="#00BFF3"/>
    </inkml:brush>
  </inkml:definitions>
  <inkml:trace contextRef="#ctx0" brushRef="#br0">103950 38009 559,'0'-23'6,"2"4"10,0 4 12,2 2 10,1 2 6,3 2-1,4 3-1,2 1 0,2 1-3,1 2-6,2 0-5,0 2-6,-1 0-4,2 0-3,-1 0-2,1 0-2,-1 1-9,-1 2-13,-1 2-13,0 2-15</inkml:trace>
</inkml:ink>
</file>

<file path=ppt/ink/ink84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2:55:51"/>
    </inkml:context>
    <inkml:brush xml:id="br0">
      <inkml:brushProperty name="width" value="0.04898" units="cm"/>
      <inkml:brushProperty name="height" value="0.04898" units="cm"/>
      <inkml:brushProperty name="color" value="#F2395B"/>
    </inkml:brush>
  </inkml:definitions>
  <inkml:trace contextRef="#ctx0" brushRef="#br0">87093 12374 449,'-9'-21'77,"0"5"-13,-2 5-13,1 5-14,-3 3-6,0 3 1,-1 4 2,-1 2 1,-2 3 0,0 4-4,0 2-3,-2 3-3,0 2-3,3 0-4,1 2-4,3 2-3,0-1-6,2-2-6,0 1-7,2-2-7,2-1-5,2-1-4,4-2-3,3 1-3,3-3-6,7-1-7,5-2-8,7-2-7,2-3 2,-1-3 10,-2-2 10,0-4 11,-2-2 5,-3-1-4,-3-3-1,-2-2-3</inkml:trace>
</inkml:ink>
</file>

<file path=ppt/ink/ink84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2:55:52"/>
    </inkml:context>
    <inkml:brush xml:id="br0">
      <inkml:brushProperty name="width" value="0.06392" units="cm"/>
      <inkml:brushProperty name="height" value="0.06392" units="cm"/>
      <inkml:brushProperty name="color" value="#F2395B"/>
    </inkml:brush>
  </inkml:definitions>
  <inkml:trace contextRef="#ctx0" brushRef="#br0">88239 12310 344,'-10'-29'1,"-4"5"3,-4 5 3,-3 5 3,-1 3 7,1 4 9,2 2 11,3 4 10,2 2 3,1 4-4,3 2-5,1 4-3,0 1-6,0 3-5,-1 1-4,-1 3-7,0 1-5,4-1-8,2 1-9,4 0-7,3-3-5,4-5-6,4-5-3,3-4-5,3-4-1,2 0 1,0-2 1,0 0 0,0-2 3,-1 0 3,-2-1 4,-2-2 3,-3 1 3,-1-1 2,-2 0 3,-2 0 3,-2 2 13,0 4 24,-2 4 24,0 4 25,-1 5 5,0 5-13,0 7-13,0 5-13,-1 5-10,0 0-5,-2 3-7,0 3-5,-2 2-5,0 4-1,-1 4-3,-2 4-1,1 0-2,-1-3 1,0-2 0,0-3 0,0-4-5,-2 1-13,0-2-11,-1 0-12,1-4-5,-1-7 4,2-7 3,1-7 4,-3-5 1,-4-4 0,-5-4 1,-5-4 0,-1-4 1,3-4 5,3-4 3,3-3 4,4-7 4,4-7 3,6-8 3,5-8 3,5-3 2,7 3 1,7 0-1,7 4 1,4 1-2,1 3-2,1 3-3,0 4-3,-1 1-1,-2 3 0,-3 1 2,-3 3 0,-3 1-5,-3 3-10,-3 1-10,-3 3-11,-2 1-1,-2 2 5,-2 2 7,-2 2 5</inkml:trace>
</inkml:ink>
</file>

<file path=ppt/ink/ink84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2:55:52"/>
    </inkml:context>
    <inkml:brush xml:id="br0">
      <inkml:brushProperty name="width" value="0.04629" units="cm"/>
      <inkml:brushProperty name="height" value="0.04629" units="cm"/>
      <inkml:brushProperty name="color" value="#F2395B"/>
    </inkml:brush>
  </inkml:definitions>
  <inkml:trace contextRef="#ctx0" brushRef="#br0">89390 12005 475,'15'-14'0,"-1"3"0,-1 2 0,0 4 0,-1 2 2,1 2 5,1 2 5,0 2 4,5 3 9,5 6 12,7 4 13,5 5 13,0 3 1,-5 1-7,-7 1-9,-5 1-9,-6 1-6,-5 0-7,-4 2-6,-6 1-6,-6 2-6,-9 2-4,-9 4-6,-9 2-4,-5 2-6,-2 0-8,-2 0-9,-1 0-7,-1-2-8,3-4-7,4-3-8,2-5-7,4-5 0,7-5 9,5-6 9,7-6 8</inkml:trace>
</inkml:ink>
</file>

<file path=ppt/ink/ink84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2:55:53"/>
    </inkml:context>
    <inkml:brush xml:id="br0">
      <inkml:brushProperty name="width" value="0.04485" units="cm"/>
      <inkml:brushProperty name="height" value="0.04485" units="cm"/>
      <inkml:brushProperty name="color" value="#F2395B"/>
    </inkml:brush>
  </inkml:definitions>
  <inkml:trace contextRef="#ctx0" brushRef="#br0">91445 12280 490,'-2'-7'119,"12"3"-20,11 1-21,13 2-21,6 0-13,4 0-8,2-2-7,3 1-7,1-2-7,0 2-6,-1 0-8,-2 2-5,-2 0-10,-7 0-10,-3 0-9,-5 0-12,-5 1-6,-5 2-5,-5 1-4,-4 3-5</inkml:trace>
</inkml:ink>
</file>

<file path=ppt/ink/ink84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2:55:53"/>
    </inkml:context>
    <inkml:brush xml:id="br0">
      <inkml:brushProperty name="width" value="0.04143" units="cm"/>
      <inkml:brushProperty name="height" value="0.04143" units="cm"/>
      <inkml:brushProperty name="color" value="#F2395B"/>
    </inkml:brush>
  </inkml:definitions>
  <inkml:trace contextRef="#ctx0" brushRef="#br0">91311 13115 531,'-13'-1'9,"8"0"21,7-2 19,6 0 20,6 0 5,7 1-12,5 0-11,7 2-11,4 0-9,2 0-7,4 0-7,3 0-7,0 0-7,0 0-8,-3 0-7,1 0-7,0 0-9,0 2-13,2 0-13,0 1-11,-3 1-4,-7 0 7,-9-1 6,-7 1 7</inkml:trace>
</inkml:ink>
</file>

<file path=ppt/ink/ink84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2:55:54"/>
    </inkml:context>
    <inkml:brush xml:id="br0">
      <inkml:brushProperty name="width" value="0.04561" units="cm"/>
      <inkml:brushProperty name="height" value="0.04561" units="cm"/>
      <inkml:brushProperty name="color" value="#F2395B"/>
    </inkml:brush>
  </inkml:definitions>
  <inkml:trace contextRef="#ctx0" brushRef="#br0">94631 11041 482,'16'-16'3,"3"2"5,1 1 6,3 1 6,2 2 7,5 4 7,3 4 9,5 4 8,0 4 1,-2 4-5,-2 3-6,-2 5-5,-3 3-6,-6 3-7,-3 3-7,-6 3-7,-5 2-4,-4 0 0,-6 1-1,-4 2 0,-6 0-1,-8-2-3,-6 0-2,-6-1-3,-6 0 0,-6-1-1,-4 0-1,-6 1 1,-1-2 0,2-3 2,2 0 3,2-3 2,2-1 1,5-3-1,1-1 1,4-2-1,3-3 2,5-3 6,4-3 4,7-2 5,9-3 0,17-1-7,17 0-5,17-1-7,9-3-7,2-2-7,1-4-8,3-2-7,2-3-8,3-1-5,3-3-5,4-1-7,-5-2 2,-10 2 9,-9 1 8,-9 1 8,-8 0 4,-4 1-3,-3 0-3,-4-1-2</inkml:trace>
</inkml:ink>
</file>

<file path=ppt/ink/ink84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2:55:54"/>
    </inkml:context>
    <inkml:brush xml:id="br0">
      <inkml:brushProperty name="width" value="0.06445" units="cm"/>
      <inkml:brushProperty name="height" value="0.06445" units="cm"/>
      <inkml:brushProperty name="color" value="#F2395B"/>
    </inkml:brush>
  </inkml:definitions>
  <inkml:trace contextRef="#ctx0" brushRef="#br0">97945 10777 341,'15'-21'3,"-3"5"5,-1 5 7,-2 4 5,-4 6 8,-8 6 10,-6 6 9,-7 6 11,-7 4 0,-4 5-9,-4 3-9,-6 4-9,-2 2-6,2 0-4,0 0-4,2 0-3,0 0-2,0-1 0,-1-1-1,1-1-1,1-2-1,5-2-2,3-2-4,5-1-1,3-3-3,3-2 0,2-1 0,4-2-2,8-3-4,14-3-10,13-3-10,15-2-9,8-5-2,4-6 3,3-6 5,5-6 3,0-2 3,1-1 1,-2 0-1,-1 2 0,-3-1 3,-6 3 2,-6 1 4,-5 2 3,-7 1 4,-4 1 5,-5-1 4,-5 0 4,-5 3 13,-6 5 18,-6 4 19,-6 6 19,-4 3 2,-3 5-14,-4 4-14,-2 3-15,-1 2-9,1-1-4,1-1-4,1-2-3,0 1-3,0 1-1,1 1-1,-1 2-1,7-2-5,12-3-11,13-3-9,13-3-9,6-4-5,1-6 2,-1-6 2,0-6 2,2-5 1,3-3 2,2-5 1,3-3 1,0-2 3,-4 3 4,-4 1 4,-3 4 3,-4-3 3,-2-1 0,-1-4 1,-2-3-1,-4 0 1,-5 3-1,-5 3-1,-5 3 0,-3 2 3,-4 3 7,-2 1 7,-3 2 7,-6 1 2,-6 1-2,-7-1-2,-7 0-1,-7 2-4,-6 5-6,-7 2-5,-8 6-5,2 1-5,8 3-6,6 2-4,9 2-6,5 1-9,3-1-13,3 1-13,3 0-13</inkml:trace>
</inkml:ink>
</file>

<file path=ppt/ink/ink84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2:55:57"/>
    </inkml:context>
    <inkml:brush xml:id="br0">
      <inkml:brushProperty name="width" value="0.04195" units="cm"/>
      <inkml:brushProperty name="height" value="0.04195" units="cm"/>
      <inkml:brushProperty name="color" value="#F2395B"/>
    </inkml:brush>
  </inkml:definitions>
  <inkml:trace contextRef="#ctx0" brushRef="#br0">102453 11677 524,'-9'-6'7,"-2"2"12,-2 4 14,-1 3 14,-1 1 3,2 3-4,2 2-4,3 2-4,0 2-5,-1 5-3,-2 4-4,1 3-3,-1 1-3,2 0-1,2-1-2,2-1-1,1 0-6,0 1-11,0 1-10,1 1-10,-2-1-9,2-2-9,-1-2-9,0-1-9,0-3-1,2-3 5,0-2 4,2-4 6,1-2 5,2-2 4,2-3 4,2 0 6</inkml:trace>
</inkml:ink>
</file>

<file path=ppt/ink/ink84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2:55:58"/>
    </inkml:context>
    <inkml:brush xml:id="br0">
      <inkml:brushProperty name="width" value="0.05857" units="cm"/>
      <inkml:brushProperty name="height" value="0.05857" units="cm"/>
      <inkml:brushProperty name="color" value="#F2395B"/>
    </inkml:brush>
  </inkml:definitions>
  <inkml:trace contextRef="#ctx0" brushRef="#br0">102953 11981 375,'0'-15'3,"0"1"5,0 0 5,0 2 5,-1 1 5,-1 1 1,0 0 2,-1 2 2,-3 2 0,-4 6-5,-4 4-5,-3 6-3,-2 1-4,2 1-3,3 0-3,1 0-2,2-1-2,2 1-1,2 0 1,3 0-1,2-2-6,7-1-12,6-2-11,6-2-12,1-3-1,-5-2 11,-3-3 11,-4-4 10,-3 1 15,-2 5 20,-2 2 20,-2 5 20,-1 2 3,0 2-12,0 0-11,0 2-14,0 1-5,1 5-1,-1 2 1,0 6-2,0 0-1,0-3-4,0-3-3,0-3-4,-1 0-1,0 3-1,-1 3-1,-1 3 1,-1 2-2,2 1-3,0 1-4,2 1-2,-1 0-2,0 1-3,-1-1-3,-1-1-2,0 0 0,-1-1 0,0-3 1,0-1 0,0-2-2,-2-1-7,0-1-6,-1-1-6,-2-4 0,-2-8 3,-1-8 5,-3-8 4,1-5 4,3-2 1,2-1 3,4-3 1,3-2 3,2-3 5,4-3 5,3-3 4,2-2 2,5 0-1,4-1 0,4-2-1,3 0-3,2 1-6,4 1-7,3 2-5,2 1-6,-2 3-8,2 3-7,-1 3-7,-3 3 0,-5 5 8,-7 3 7,-5 4 7,-3 2 3,0 0-3,0 0-3,0 0-3</inkml:trace>
</inkml:ink>
</file>

<file path=ppt/ink/ink84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2:55:58"/>
    </inkml:context>
    <inkml:brush xml:id="br0">
      <inkml:brushProperty name="width" value="0.04851" units="cm"/>
      <inkml:brushProperty name="height" value="0.04851" units="cm"/>
      <inkml:brushProperty name="color" value="#F2395B"/>
    </inkml:brush>
  </inkml:definitions>
  <inkml:trace contextRef="#ctx0" brushRef="#br0">104038 12040 453,'8'-8'5,"2"2"9,0 0 11,1 2 8,0 1 6,1 2-1,0 2 1,0 2-1,0 3-1,1 4 0,1 3-2,2 5-1,-1 2-2,1 3-3,0 1-4,-1 3-4,-1 1-2,-2 1-4,-4 0-2,-3 3-3,-2 0-3,-4 2-6,-2 2-4,-3 2-5,-6 2-6,-8 2-8,-7 2-8,-8 2-8,-6-2-2,-1-4 3,-1-6 4,-3-3 3,1-6-4,4-2-9,3-3-11,5-2-10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1:20:39"/>
    </inkml:context>
    <inkml:brush xml:id="br0">
      <inkml:brushProperty name="width" value="0.05419" units="cm"/>
      <inkml:brushProperty name="height" value="0.05419" units="cm"/>
      <inkml:brushProperty name="color" value="#00BFF3"/>
    </inkml:brush>
  </inkml:definitions>
  <inkml:trace contextRef="#ctx0" brushRef="#br0">105350 36990 406,'14'-26'80,"-2"9"0,-1 10-2,-2 10 0,-2 8-8,-2 5-11,-3 7-14,-1 6-11,-1 4-9,2 4-6,0 3-4,2 5-6,-1 4-8,-1 6-11,0 4-11,-1 6-11,-2-5-8,-1-14-3,0-11-4,-1-13-2,-1-6-4,0 1-5,1 2-5,-1 0-4</inkml:trace>
</inkml:ink>
</file>

<file path=ppt/ink/ink85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2:56:52"/>
    </inkml:context>
    <inkml:brush xml:id="br0">
      <inkml:brushProperty name="width" value="0.05" units="cm"/>
      <inkml:brushProperty name="height" value="0.05" units="cm"/>
      <inkml:brushProperty name="color" value="#00BFF3"/>
    </inkml:brush>
  </inkml:definitions>
  <inkml:trace contextRef="#ctx0" brushRef="#br0">67125 7175 333,'49'20'167,"16"14"-1,15 14 1,17 16 0</inkml:trace>
</inkml:ink>
</file>

<file path=ppt/ink/ink85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2:56:54"/>
    </inkml:context>
    <inkml:brush xml:id="br0">
      <inkml:brushProperty name="width" value="0.05719" units="cm"/>
      <inkml:brushProperty name="height" value="0.05719" units="cm"/>
      <inkml:brushProperty name="color" value="#00BFF3"/>
    </inkml:brush>
  </inkml:definitions>
  <inkml:trace contextRef="#ctx0" brushRef="#br0">45044 13877 384,'-8'-8'5,"2"0"10,1 1 9,0-1 11,3 1 5,4 0 5,4 2 2,4 1 4,2 1-2,3-1-5,2 0-7,2 0-5,1 0-5,1 2-3,0 0-3,2 2-3,0 0-2,-1 2 0,-1 0-1,-1 2 0,-1 0-2,-1 0-3,-1 0-3,0-1-2,-2 0-2,1-1-2,0 0-1,-1-2-2,0 1-3,3 0-6,0 2-5,1 0-5,-1-1-15,-1-6-25,-2-4-23,-2-4-25</inkml:trace>
</inkml:ink>
</file>

<file path=ppt/ink/ink85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2:56:55"/>
    </inkml:context>
    <inkml:brush xml:id="br0">
      <inkml:brushProperty name="width" value="0.04281" units="cm"/>
      <inkml:brushProperty name="height" value="0.04281" units="cm"/>
      <inkml:brushProperty name="color" value="#00BFF3"/>
    </inkml:brush>
  </inkml:definitions>
  <inkml:trace contextRef="#ctx0" brushRef="#br0">23705 24800 513,'-13'0'8,"6"2"16,6 0 16,6 2 16,4 1 6,3 1-3,4 3-4,2 2-4,1 1-6,1 0-10,0-1-9,-1 1-10,0 0-8,0 0-7,1-1-6,0 1-7,-2 0-6,-1 4-5,-3 3-4,-1 4-5,-2-1-8,-2 0-13,-2-1-13,-2 0-13</inkml:trace>
</inkml:ink>
</file>

<file path=ppt/ink/ink85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2:56:55"/>
    </inkml:context>
    <inkml:brush xml:id="br0">
      <inkml:brushProperty name="width" value="0.03787" units="cm"/>
      <inkml:brushProperty name="height" value="0.03787" units="cm"/>
      <inkml:brushProperty name="color" value="#00BFF3"/>
    </inkml:brush>
  </inkml:definitions>
  <inkml:trace contextRef="#ctx0" brushRef="#br0">23550 26800 580,'36'0'175,"-6"2"-47,-6 0-48,-5 2-47,-4 1-30,-3 3-11,-2 4-13,-1 2-12,-1 4-6,-2 7 2,-1 5 0,0 7 3,-2-1 1,-2-1 5,-2-3 3,-2-3 4,-1-3-1,0-2-5,0-1-6,0-2-5</inkml:trace>
</inkml:ink>
</file>

<file path=ppt/ink/ink85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2:56:55"/>
    </inkml:context>
    <inkml:brush xml:id="br0">
      <inkml:brushProperty name="width" value="0.04545" units="cm"/>
      <inkml:brushProperty name="height" value="0.04545" units="cm"/>
      <inkml:brushProperty name="color" value="#00BFF3"/>
    </inkml:brush>
  </inkml:definitions>
  <inkml:trace contextRef="#ctx0" brushRef="#br0">23525 27940 484,'-10'16'3,"-4"0"6,-3-1 7,-4 1 6,0-4 13,8-8 19,7-8 18,7-8 20,5-6-3,5-3-24,5-5-24,6-3-24,0-3-17,2-3-12,-1-1-12,1-1-12,-2 0-6,-3 4 1,-4 3-1,-2 5 1,-2 1-3,0 1-6,-2-1-4,0 1-6</inkml:trace>
</inkml:ink>
</file>

<file path=ppt/ink/ink85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2:56:56"/>
    </inkml:context>
    <inkml:brush xml:id="br0">
      <inkml:brushProperty name="width" value="0.05291" units="cm"/>
      <inkml:brushProperty name="height" value="0.05291" units="cm"/>
      <inkml:brushProperty name="color" value="#00BFF3"/>
    </inkml:brush>
  </inkml:definitions>
  <inkml:trace contextRef="#ctx0" brushRef="#br0">24799 25143 415,'-6'7'66,"4"-2"-6,4-2-6,4-2-5,3-1-8,5 0-8,3 0-9,5 0-10,2-1-5,1 0-5,1-2-4,1 0-5,-1-1-4,-1 0-6,-3 0-7,-1 0-5,-2 0-3,-3 0 0,-1 0 0,-2 1 0,-4-4-2,-3-4-1,-4-5-3,-4-5-2,-3-3 3,-1-1 7,-3-1 9,-2-1 7,-1-1 6,1 1 3,-1 0 4,0-1 3,1 3 2,2 5-1,3 5 1,1 5 0,1 4 13,2 4 28,0 4 25,2 4 28,0 5 1,0 7-23,0 7-25,0 7-23,-2 4-17,-2 2-9,-4 2-10,-2 3-10,-1-2-4,-1-2-3,0-3-1,0-4-1,-1 2-2,-5 3-2,-4 4-3,-3 4-1,-2 0 1,3-4 5,2-4 6,2-3 5,0-5 3,1-3 0,-1-2 1,0-3 1,2-3 3,3-2 7,3-4 6,2-3 8,7-4 9,8-6 14,9-6 13,10-5 14,3-4 0,1 2-11,-1 1-13,0 1-12,1-1-9,4 0-5,3-1-6,3 0-6,-1 0-3,-6 2-3,-4 4-3,-4 3-2,-5 1-2,-1 2-4,-3 0-2,-1 2-2,-3 1-1,-4 4 1,-4 2 3,-4 4 2,-5 3 3,-4 6 4,-5 6 5,-5 6 5,-3 4 1,-1-1 1,-1 0-1,-1 0 0,0 0 0,1-3 0,1-2 0,1-1-1,1-2 2,1 1 2,2-1 2,0 0 3,2-1 1,2-5 0,4-3-1,3-4 0,4-4-3,6-1-4,6-2-5,6-2-5,4-4-2,5-4 1,2-5-1,6-5 1,2-4-4,2 0-10,3-1-8,1-1-9,0-1-4,-2-1 3,-2-1 1,-1-1 1,-6 1 4,-4 3 4,-6 3 5,-6 2 4,-4 5 18,-1 7 30,-1 4 30,0 7 31,-2 5 6,0 2-19,-2 3-18,0 3-18,0 1-11,2 1-2,2-1-2,2 1-4,0 0-3,-1 3-7,-1 1-5,0 3-7,-1-1-8,0-2-8,0-2-10,0-1-8,-1-3-13,-1-3-16,0-3-15,-1-2-17</inkml:trace>
</inkml:ink>
</file>

<file path=ppt/ink/ink85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2:56:57"/>
    </inkml:context>
    <inkml:brush xml:id="br0">
      <inkml:brushProperty name="width" value="0.0492" units="cm"/>
      <inkml:brushProperty name="height" value="0.0492" units="cm"/>
      <inkml:brushProperty name="color" value="#00BFF3"/>
    </inkml:brush>
  </inkml:definitions>
  <inkml:trace contextRef="#ctx0" brushRef="#br0">28642 26400 447,'-16'0'42,"2"0"3,1 0 2,1 0 3,1 1-2,1 4-3,1 2-6,1 4-4,-1 1-4,0 3-3,-2 1-4,0 3-2,-1 2-3,-1 3-2,-1 2-2,-1 4-2,1 1-2,3 1-3,2-1-1,4 0-2,2 0-4,2-3-4,2-2-5,2-1-6,3-2-2,4 0-2,3 1 0,5-1-2,1-2-4,2-5-5,1-5-6,2-4-7,-3-3-5,-4 0-7,-4 0-6,-3 0-6</inkml:trace>
</inkml:ink>
</file>

<file path=ppt/ink/ink85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2:56:57"/>
    </inkml:context>
    <inkml:brush xml:id="br0">
      <inkml:brushProperty name="width" value="0.04285" units="cm"/>
      <inkml:brushProperty name="height" value="0.04285" units="cm"/>
      <inkml:brushProperty name="color" value="#00BFF3"/>
    </inkml:brush>
  </inkml:definitions>
  <inkml:trace contextRef="#ctx0" brushRef="#br0">30200 26600 513,'30'0'152,"-1"0"-33,-3 0-33,-2 0-34,0 0-21,3 2-8,1 0-7,3 2-9,-1 0-7,-3 0-9,-5-1-8,0 1-9,-4 0-9,-3 1-13,-3 1-11,-2 2-12</inkml:trace>
</inkml:ink>
</file>

<file path=ppt/ink/ink85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2:56:57"/>
    </inkml:context>
    <inkml:brush xml:id="br0">
      <inkml:brushProperty name="width" value="0.04837" units="cm"/>
      <inkml:brushProperty name="height" value="0.04837" units="cm"/>
      <inkml:brushProperty name="color" value="#00BFF3"/>
    </inkml:brush>
  </inkml:definitions>
  <inkml:trace contextRef="#ctx0" brushRef="#br0">29771 27600 454,'-9'7'4,"-2"0"9,-2-2 7,-1-1 9,3-1 11,10-1 16,10 0 14,10-2 16,6 0-3,5 0-19,3 0-19,3 0-20,4 1-14,0 2-12,2 2-10,1 2-10,-2 1-11,-1-1-7,-2 1-9,-1 0-8</inkml:trace>
</inkml:ink>
</file>

<file path=ppt/ink/ink85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2:56:58"/>
    </inkml:context>
    <inkml:brush xml:id="br0">
      <inkml:brushProperty name="width" value="0.05281" units="cm"/>
      <inkml:brushProperty name="height" value="0.05281" units="cm"/>
      <inkml:brushProperty name="color" value="#00BFF3"/>
    </inkml:brush>
  </inkml:definitions>
  <inkml:trace contextRef="#ctx0" brushRef="#br0">32300 26100 416,'16'0'64,"-1"0"-11,1 0-10,0 0-12,0 1-7,2 4-3,3 2-3,1 3-3,2 3 3,0 0 9,-1 1 9,1 1 10,-2 1 1,-4 2-5,-2 0-6,-3 1-6,-2 2-8,0 3-11,-2 3-12,0 3-11,-3 2-5,-3 4 1,-2 3 0,-4 1 1,-4 5-4,-9 4-6,-8 4-6,-7 4-8,-1-3-7,4-10-11,5-10-10,5-9-10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1:20:43"/>
    </inkml:context>
    <inkml:brush xml:id="br0">
      <inkml:brushProperty name="width" value="0.04429" units="cm"/>
      <inkml:brushProperty name="height" value="0.04429" units="cm"/>
      <inkml:brushProperty name="color" value="#00BFF3"/>
    </inkml:brush>
  </inkml:definitions>
  <inkml:trace contextRef="#ctx0" brushRef="#br0">39700 33241 496,'-2'-16'-13,"0"2"20,-3 1 22,-2 1 21,-2 2 7,-2 4-4,-2 4-5,-1 4-6,-2 4-4,1 6-6,-1 4-5,1 5-4,0 3-5,-1 1-1,0 1-2,1 1-2,0 0-1,2 2-2,2 0-1,3 3-1,1-1-2,2 0-4,2 1-2,2-1-3,1-1-4,2-1-7,0-3-5,2-2-7,1-1-4,3-1-4,4-1-4,2-1-4,3-3 1,1-3 3,3-4 5,1-4 3,-1-3 1,-3-2-4,-5-2-4,-3-2-4</inkml:trace>
</inkml:ink>
</file>

<file path=ppt/ink/ink86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2:56:59"/>
    </inkml:context>
    <inkml:brush xml:id="br0">
      <inkml:brushProperty name="width" value="0.05" units="cm"/>
      <inkml:brushProperty name="height" value="0.05" units="cm"/>
      <inkml:brushProperty name="color" value="#00BFF3"/>
    </inkml:brush>
  </inkml:definitions>
  <inkml:trace contextRef="#ctx0" brushRef="#br0">39325 26725 333,'49'20'167,"16"14"-1,15 14 1,17 16 0</inkml:trace>
</inkml:ink>
</file>

<file path=ppt/ink/ink86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2:56:59"/>
    </inkml:context>
    <inkml:brush xml:id="br0">
      <inkml:brushProperty name="width" value="0.05067" units="cm"/>
      <inkml:brushProperty name="height" value="0.05067" units="cm"/>
      <inkml:brushProperty name="color" value="#00BFF3"/>
    </inkml:brush>
  </inkml:definitions>
  <inkml:trace contextRef="#ctx0" brushRef="#br0">38750 26220 434,'0'-11'37,"2"8"18,0 9 18,2 10 17,-2 4 0,0 1-17,0 1-17,-1 1-19,-1 1-11,0 2-9,0 3-7,0 0-9,-1 2-5,-1-1-7,0-1-6,0-1-6,-2-2-7,2-2-8,0-1-9,2-2-8</inkml:trace>
</inkml:ink>
</file>

<file path=ppt/ink/ink86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2:56:59"/>
    </inkml:context>
    <inkml:brush xml:id="br0">
      <inkml:brushProperty name="width" value="0.04323" units="cm"/>
      <inkml:brushProperty name="height" value="0.04323" units="cm"/>
      <inkml:brushProperty name="color" value="#00BFF3"/>
    </inkml:brush>
  </inkml:definitions>
  <inkml:trace contextRef="#ctx0" brushRef="#br0">39100 24455 508,'0'-13'15,"2"6"30,0 6 30,2 6 29,0 4 1,2 3-28,-1 4-28,2 1-27,1 3-24,0 3-17,0 1-17,-1 3-17,0-2-11,-2-4-3,-3-3-4,0-4-3</inkml:trace>
</inkml:ink>
</file>

<file path=ppt/ink/ink86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2:57:00"/>
    </inkml:context>
    <inkml:brush xml:id="br0">
      <inkml:brushProperty name="width" value="0.04924" units="cm"/>
      <inkml:brushProperty name="height" value="0.04924" units="cm"/>
      <inkml:brushProperty name="color" value="#00BFF3"/>
    </inkml:brush>
  </inkml:definitions>
  <inkml:trace contextRef="#ctx0" brushRef="#br0">39311 26971 446,'-13'-8'10,"8"2"19,7 1 19,6 0 19,6 1 6,5 0-10,5 0-9,5 1-9,4-2-8,2 0-5,4-1-7,2-1-5,2 0-5,1 0-2,-1 2-3,0 1-2,-4 0-4,-5 0-3,-5 0-6,-7 0-3,-5 2-17,-6 4-29,-6 4-28,-6 4-29</inkml:trace>
</inkml:ink>
</file>

<file path=ppt/ink/ink86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2:57:00"/>
    </inkml:context>
    <inkml:brush xml:id="br0">
      <inkml:brushProperty name="width" value="0.05425" units="cm"/>
      <inkml:brushProperty name="height" value="0.05425" units="cm"/>
      <inkml:brushProperty name="color" value="#00BFF3"/>
    </inkml:brush>
  </inkml:definitions>
  <inkml:trace contextRef="#ctx0" brushRef="#br0">40181 25855 405,'-13'-13'37,"7"6"11,5 6 9,5 6 10,3 5 1,0 5-7,-2 5-7,-1 6-7,-1 3-7,-1 6-6,0 5-6,-1 4-5,-3 7-7,0 8-6,-4 7-6,1 9-6,-3 2-8,2 2-11,1-1-9,1 0-11,0-7-1,2-14 8,0-16 8,2-14 8,0-8-6,0-1-17,0-1-20,0 0-17</inkml:trace>
</inkml:ink>
</file>

<file path=ppt/ink/ink86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2:57:01"/>
    </inkml:context>
    <inkml:brush xml:id="br0">
      <inkml:brushProperty name="width" value="0.05974" units="cm"/>
      <inkml:brushProperty name="height" value="0.05974" units="cm"/>
      <inkml:brushProperty name="color" value="#00BFF3"/>
    </inkml:brush>
  </inkml:definitions>
  <inkml:trace contextRef="#ctx0" brushRef="#br0">42762 26193 368,'-8'-8'6,"2"2"12,1 1 12,0 1 12,1 1 8,1 3 3,-1 4 4,1 2 4,-2 4-3,2 4-7,-1 3-9,0 5-7,0 2-6,2 0-4,0 2-4,2 1-4,0 1-3,0 1-3,0 0-4,0 2-2,0 0-9,0-3-14,0-3-14,0 0-14,0-3-13,2-3-12,0-3-14,2-2-12</inkml:trace>
</inkml:ink>
</file>

<file path=ppt/ink/ink86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2:57:01"/>
    </inkml:context>
    <inkml:brush xml:id="br0">
      <inkml:brushProperty name="width" value="0.03611" units="cm"/>
      <inkml:brushProperty name="height" value="0.03611" units="cm"/>
      <inkml:brushProperty name="color" value="#00BFF3"/>
    </inkml:brush>
  </inkml:definitions>
  <inkml:trace contextRef="#ctx0" brushRef="#br0">42927 24245 609,'-6'-13'11,"2"4"25,4 6 22,3 5 25,1 3 0,3 5-22,2 4-21,2 3-21,-2 5-20,0 3-16,-2 5-15,-2 2-17,-1 1-9,0-6-2,0-3-2,0-6-2</inkml:trace>
</inkml:ink>
</file>

<file path=ppt/ink/ink86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2:57:01"/>
    </inkml:context>
    <inkml:brush xml:id="br0">
      <inkml:brushProperty name="width" value="0.0559" units="cm"/>
      <inkml:brushProperty name="height" value="0.0559" units="cm"/>
      <inkml:brushProperty name="color" value="#00BFF3"/>
    </inkml:brush>
  </inkml:definitions>
  <inkml:trace contextRef="#ctx0" brushRef="#br0">43879 26350 393,'0'16'182,"0"-1"-41,0 1-42,0 0-41,-1-1-24,0 1-5,-2 0-5,0-2-5,-1 2-6,0 2-6,0 0-7,0 1-5,1 1-3,-1 3-1,0 1 0,1 3 0,-1 0-7,2-1-15,0-2-13,2 0-15,-1-2-8,0-3-2,-2-3-3,0-2-3</inkml:trace>
</inkml:ink>
</file>

<file path=ppt/ink/ink86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2:57:02"/>
    </inkml:context>
    <inkml:brush xml:id="br0">
      <inkml:brushProperty name="width" value="0.04137" units="cm"/>
      <inkml:brushProperty name="height" value="0.04137" units="cm"/>
      <inkml:brushProperty name="color" value="#00BFF3"/>
    </inkml:brush>
  </inkml:definitions>
  <inkml:trace contextRef="#ctx0" brushRef="#br0">44128 24661 531,'-1'-15'0,"0"4"0,-2 3 0,0 3 0,1 3 16,4 5 31,4 6 32,4 4 32,1 5-3,1 3-36,0 5-36,-1 2-37,0 2-29,1-3-24,0-4-23,0-1-23</inkml:trace>
</inkml:ink>
</file>

<file path=ppt/ink/ink86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2:57:02"/>
    </inkml:context>
    <inkml:brush xml:id="br0">
      <inkml:brushProperty name="width" value="0.04735" units="cm"/>
      <inkml:brushProperty name="height" value="0.04735" units="cm"/>
      <inkml:brushProperty name="color" value="#00BFF3"/>
    </inkml:brush>
  </inkml:definitions>
  <inkml:trace contextRef="#ctx0" brushRef="#br0">46039 26277 464,'-5'-8'12,"6"0"22,6 1 24,6-1 24,3 1 2,1 0-16,1 2-18,1 1-15,5 1-11,7-1-2,8 0-2,8 0-3,3 0-4,-3 2-3,-1 0-5,-2 2-3,-2 0-13,-3 2-17,-4 0-20,-2 2-18,-4 0-9,-7 0 2,-5 0 2,-6-1 1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1:20:43"/>
    </inkml:context>
    <inkml:brush xml:id="br0">
      <inkml:brushProperty name="width" value="0.04417" units="cm"/>
      <inkml:brushProperty name="height" value="0.04417" units="cm"/>
      <inkml:brushProperty name="color" value="#00BFF3"/>
    </inkml:brush>
  </inkml:definitions>
  <inkml:trace contextRef="#ctx0" brushRef="#br0">41316 32895 498,'-9'-13'6,"0"4"14,-2 6 14,0 5 13,0 3 3,1 3-7,0 3-9,2 4-7,1 1-5,1 3-2,1 2-2,1 1-1,0 0-1,0-1 0,0-3-1,0-1 1,0-1-2,2 0-1,0-1-3,2 1-2,1 0-1,2-1-3,2 0-2,2 1-1,2-2-2,2-1-2,4-2 0,4-2-1,-1-2 0,1-1 0,-2 0 0,-1-2 2,-1 1-1,-3 0 1,-1 1-1,-2 2 0,-2 0 2,0 1 1,-2 2 2,0 0 3,-4 1 1,-6 3 4,-6 2 2,-6 2 3,-3-2-1,-3-1-4,-1-4-6,-3-3-4,1-1-5,2-2-5,2-1-5,1 0-5,1-2-6,-1-1-6,-1 0-7,-1-1-6,2-4-5,7-2-5,5-5-5,6-4-4</inkml:trace>
</inkml:ink>
</file>

<file path=ppt/ink/ink87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2:57:03"/>
    </inkml:context>
    <inkml:brush xml:id="br0">
      <inkml:brushProperty name="width" value="0.05999" units="cm"/>
      <inkml:brushProperty name="height" value="0.05999" units="cm"/>
      <inkml:brushProperty name="color" value="#00BFF3"/>
    </inkml:brush>
  </inkml:definitions>
  <inkml:trace contextRef="#ctx0" brushRef="#br0">49546 25591 366,'-8'-4'114,"3"8"-12,-1 8-13,2 7-12,0 5-12,2-1-10,0 1-11,2-1-11,-1 0-9,0 1-7,-1-1-7,-1 1-6,-1-1-9,2 1-9,0-1-10,2 1-8,0-1-6,0-2-1,0 0-1,0-1-2,0-2-4,0-1-11,0-2-9,0-2-11</inkml:trace>
</inkml:ink>
</file>

<file path=ppt/ink/ink87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2:57:03"/>
    </inkml:context>
    <inkml:brush xml:id="br0">
      <inkml:brushProperty name="width" value="0.03973" units="cm"/>
      <inkml:brushProperty name="height" value="0.03973" units="cm"/>
      <inkml:brushProperty name="color" value="#00BFF3"/>
    </inkml:brush>
  </inkml:definitions>
  <inkml:trace contextRef="#ctx0" brushRef="#br0">49950 23816 553,'0'-12'109,"0"8"-14,0 8-15,0 8-13,1 5-16,2 3-20,2 2-17,1 4-20,1 0-14,-2-1-11,-3-3-9,-1-2-12,-1-2-5,2-1-2,0-2-2,2-2-2</inkml:trace>
</inkml:ink>
</file>

<file path=ppt/ink/ink87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2:57:03"/>
    </inkml:context>
    <inkml:brush xml:id="br0">
      <inkml:brushProperty name="width" value="0.05677" units="cm"/>
      <inkml:brushProperty name="height" value="0.05677" units="cm"/>
      <inkml:brushProperty name="color" value="#00BFF3"/>
    </inkml:brush>
  </inkml:definitions>
  <inkml:trace contextRef="#ctx0" brushRef="#br0">50680 25450 387,'-1'30'200,"-1"-3"-48,0-4-48,0-1-49,-2-2-26,2 1-4,0 1-5,2 1-4,-1-1-6,0 2-9,-2-1-7,1 1-9,-2-1-3,2 1 2,0-1 3,2 1 1</inkml:trace>
</inkml:ink>
</file>

<file path=ppt/ink/ink87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2:57:04"/>
    </inkml:context>
    <inkml:brush xml:id="br0">
      <inkml:brushProperty name="width" value="0.04099" units="cm"/>
      <inkml:brushProperty name="height" value="0.04099" units="cm"/>
      <inkml:brushProperty name="color" value="#00BFF3"/>
    </inkml:brush>
  </inkml:definitions>
  <inkml:trace contextRef="#ctx0" brushRef="#br0">50933 23939 536,'-6'-5'15,"4"6"29,4 6 29,4 6 29,0 3 0,1 2-30,-2 3-29,0 1-31,-1 0-28,-1-4-29,1-2-30,0-2-28</inkml:trace>
</inkml:ink>
</file>

<file path=ppt/ink/ink87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2:57:04"/>
    </inkml:context>
    <inkml:brush xml:id="br0">
      <inkml:brushProperty name="width" value="0.04784" units="cm"/>
      <inkml:brushProperty name="height" value="0.04784" units="cm"/>
      <inkml:brushProperty name="color" value="#00BFF3"/>
    </inkml:brush>
  </inkml:definitions>
  <inkml:trace contextRef="#ctx0" brushRef="#br0">51750 25550 459,'7'18'170,"-3"5"-37,-2 5-37,0 4-35,-2 1-25,0-2-10,0-3-11,0-3-12,0-1-8,0-1-10,0 1-7,0-2-9,0 1-7,0-1-6,0-1-5,0 0-6</inkml:trace>
</inkml:ink>
</file>

<file path=ppt/ink/ink87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2:57:04"/>
    </inkml:context>
    <inkml:brush xml:id="br0">
      <inkml:brushProperty name="width" value="0.03629" units="cm"/>
      <inkml:brushProperty name="height" value="0.03629" units="cm"/>
      <inkml:brushProperty name="color" value="#00BFF3"/>
    </inkml:brush>
  </inkml:definitions>
  <inkml:trace contextRef="#ctx0" brushRef="#br0">52200 23416 606,'1'-12'3,"2"8"29,2 8 27,2 8 28,1 3 3,0 1-25,3 0-24,0-2-24,0 2-21,-1 1-17,-1 2-16,0 0-18</inkml:trace>
</inkml:ink>
</file>

<file path=ppt/ink/ink87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2:57:05"/>
    </inkml:context>
    <inkml:brush xml:id="br0">
      <inkml:brushProperty name="width" value="0.05318" units="cm"/>
      <inkml:brushProperty name="height" value="0.05318" units="cm"/>
      <inkml:brushProperty name="color" value="#00BFF3"/>
    </inkml:brush>
  </inkml:definitions>
  <inkml:trace contextRef="#ctx0" brushRef="#br0">54505 25185 413,'-13'0'11,"6"0"22,6 0 22,6 0 22,7-2 5,9 0-12,9-3-12,9-2-13,6-1-8,6 0-4,4 0-6,6 1-3,2 0-6,1-1-7,1 0-5,1 0-7,3 1-3,5 0 3,5 2 0,4 1 3,1 0-4,-6 2-9,-4 0-8,-4 2-9,-3-1-7,1 0-4,1-2-5,1 0-5,-5 0 0,-11 0 1,-10 2 3,-11 0 3,-8 0 1,-3-2 3,-4-2 1,-5-1 3,-3-3 4,-2 1 5,-4-3 6,-2 0 5,-2 0 4,2 3 2,0 1 3,2 2 1</inkml:trace>
</inkml:ink>
</file>

<file path=ppt/ink/ink87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2:57:05"/>
    </inkml:context>
    <inkml:brush xml:id="br0">
      <inkml:brushProperty name="width" value="0.05509" units="cm"/>
      <inkml:brushProperty name="height" value="0.05509" units="cm"/>
      <inkml:brushProperty name="color" value="#00BFF3"/>
    </inkml:brush>
  </inkml:definitions>
  <inkml:trace contextRef="#ctx0" brushRef="#br0">59280 23983 399,'38'-6'127,"-4"4"-24,-2 4-25,-3 4-24,-2 3-16,4 1-5,1 3-5,3 2-6,0 0-4,0-1 0,0-1-1,1 0-1,-3-2-2,-1 1-2,-5 0-2,-2 0-2,-2 0-4,3 1-4,0 1-3,1 1-6,-2 0-1,-3 0 1,-5-2 0,-3-1 0,-6 2-1,-6 4-5,-8 3-3,-6 5-5,-9 2 0,-11 1 2,-11 3 3,-10 3 4,-8 1-2,-8 0-4,-7 2-4,-7 1-4,4-4-3,18-6-1,14-7-1,15-6-2,9-6-2,1 1-1,1-2-2,1 0-3</inkml:trace>
</inkml:ink>
</file>

<file path=ppt/ink/ink87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2:57:08"/>
    </inkml:context>
    <inkml:brush xml:id="br0">
      <inkml:brushProperty name="width" value="0.04554" units="cm"/>
      <inkml:brushProperty name="height" value="0.04554" units="cm"/>
      <inkml:brushProperty name="color" value="#00BFF3"/>
    </inkml:brush>
  </inkml:definitions>
  <inkml:trace contextRef="#ctx0" brushRef="#br0">34296 34550 483,'0'-16'2,"2"2"5,0 1 5,2 1 5,-3 2 9,-6 6 16,-6 4 15,-6 6 15,-4 5 1,-5 5-13,-3 7-15,-4 5-12,-3 6-11,-1 3-6,-1 4-5,1 3-7,-1 3-2,3 0 0,3 0-1,3 0 1,3-1 0,3-4-1,3-2 0,3-3 0,4-3 0,4-2 1,6-2-1,5-2 0,3-2-1,3-3-2,3-3-3,4-3-2,2-2-3,3-1-2,3 0-2,3-2-2,2-2-3,3-2-4,1-4-3,2-2-4,1-4-4,0-2-4,0-4-4,1-2-4,-4-1-2,-6 2 2,-5 3 1,-6 1 2</inkml:trace>
</inkml:ink>
</file>

<file path=ppt/ink/ink87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2:57:09"/>
    </inkml:context>
    <inkml:brush xml:id="br0">
      <inkml:brushProperty name="width" value="0.04619" units="cm"/>
      <inkml:brushProperty name="height" value="0.04619" units="cm"/>
      <inkml:brushProperty name="color" value="#00BFF3"/>
    </inkml:brush>
  </inkml:definitions>
  <inkml:trace contextRef="#ctx0" brushRef="#br0">36827 35850 476,'-16'16'133,"2"1"-29,1 1-30,1 2-30,-1-1-15,0 1-3,-1-1-3,0 1-2,-2 0-3,1 1-2,-1 1-2,0 1-3,2 0-3,3 0-5,2 1-6,4-1-5,2-1-3,2-1-3,2-3-1,2-1-3,3-2-5,4-1-9,3 0-7,5-2-8,1-2-1,-3-2 8,-1-4 8,-3-2 7,-1-3 1,1-1-7,0 0-7,0-1-8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1:20:43"/>
    </inkml:context>
    <inkml:brush xml:id="br0">
      <inkml:brushProperty name="width" value="0.04025" units="cm"/>
      <inkml:brushProperty name="height" value="0.04025" units="cm"/>
      <inkml:brushProperty name="color" value="#00BFF3"/>
    </inkml:brush>
  </inkml:definitions>
  <inkml:trace contextRef="#ctx0" brushRef="#br0">42416 32765 546,'-12'-1'11,"8"-1"22,8 0 23,8 0 21,5-2 5,5 2-15,3 0-14,5 2-14,1 0-14,-2 0-15,-1 0-13,0 0-14,-2 0-9,-3 0-7,-3 0-5,-2 0-6,-4 0-6,-1 0-4,-2 0-5,-2 0-5</inkml:trace>
</inkml:ink>
</file>

<file path=ppt/ink/ink88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2:57:09"/>
    </inkml:context>
    <inkml:brush xml:id="br0">
      <inkml:brushProperty name="width" value="0.04696" units="cm"/>
      <inkml:brushProperty name="height" value="0.04696" units="cm"/>
      <inkml:brushProperty name="color" value="#00BFF3"/>
    </inkml:brush>
  </inkml:definitions>
  <inkml:trace contextRef="#ctx0" brushRef="#br0">38306 35716 468,'-8'-7'6,"0"2"13,0 2 12,1 2 12,-1 3 4,0 6-3,1 4-4,-1 5-5,0 2-3,0-1-3,1-1-5,-1 0-3,1-1-1,2 0 0,2 2 1,2 1 1,1 0-2,0-3-4,0-1-3,0-2-3,2-1-3,4 0-2,4-1-1,3 1-2,3-1-1,-1-1-5,1 0-2,-1-2-4,0 0-1,-1 2-3,0 0-1,-2 1-1,-3 2 0,-4 0 2,-6 1 3,-4 0 1,-4 1 1,-4-1 2,-2 0 2,-3-2 0,-2 0-1,1 0-7,0-1-6,0 1-6,-1-2-5,2-2-4,1-4-3,1-2-4</inkml:trace>
</inkml:ink>
</file>

<file path=ppt/ink/ink88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2:57:09"/>
    </inkml:context>
    <inkml:brush xml:id="br0">
      <inkml:brushProperty name="width" value="0.04942" units="cm"/>
      <inkml:brushProperty name="height" value="0.04942" units="cm"/>
      <inkml:brushProperty name="color" value="#00BFF3"/>
    </inkml:brush>
  </inkml:definitions>
  <inkml:trace contextRef="#ctx0" brushRef="#br0">38600 35714 445,'10'-8'5,"4"1"10,3-1 9,5 0 11,2 2 5,2 4 1,2 4 0,3 4 0,-1 3 0,-2 3-3,-1 4-2,-2 2-2,-5 2-2,0 3-4,-4 1-1,-3 3-4,-3-1-3,-2 2-4,-4-1-5,-2 0-5,-4 2-6,-2 3-9,-4 3-9,-2 3-8,-4 0-4,-5 0 3,-5-2 3,-4 0 3,-2-4-7,3-6-20,3-5-17,3-6-20</inkml:trace>
</inkml:ink>
</file>

<file path=ppt/ink/ink88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2:57:10"/>
    </inkml:context>
    <inkml:brush xml:id="br0">
      <inkml:brushProperty name="width" value="0.04942" units="cm"/>
      <inkml:brushProperty name="height" value="0.04942" units="cm"/>
      <inkml:brushProperty name="color" value="#00BFF3"/>
    </inkml:brush>
  </inkml:definitions>
  <inkml:trace contextRef="#ctx0" brushRef="#br0">40700 36265 445,'22'0'140,"-1"0"-31,-3 0-31,-1 0-30,1 0-18,5 0-4,5 0-4,5 0-4,4-1-1,3-1-1,2 0 1,3 0 0,0-2-4,-2 2-9,-3 0-10,-3 2-7,-5 0-7,-6 0-4,-5 0-3,-6 0-4</inkml:trace>
</inkml:ink>
</file>

<file path=ppt/ink/ink88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2:57:10"/>
    </inkml:context>
    <inkml:brush xml:id="br0">
      <inkml:brushProperty name="width" value="0.05159" units="cm"/>
      <inkml:brushProperty name="height" value="0.05159" units="cm"/>
      <inkml:brushProperty name="color" value="#00BFF3"/>
    </inkml:brush>
  </inkml:definitions>
  <inkml:trace contextRef="#ctx0" brushRef="#br0">41976 35150 426,'-22'0'10,"6"2"21,5 0 21,6 2 21,1 1 4,2 6-10,0 2-11,2 5-12,0 4-6,0 5-7,0 4-4,0 6-5,0 3-5,0 2-3,0 3-5,0 1-4,-1 1-4,0-1-7,-2 1-5,0 0-6,-1-1-9,0-1-12,0 0-13,1-1-11,-1-5-3,2-8 6,0-7 8,2-8 7,-1-6 4,0 1 1,-2-2 3,0 0 2</inkml:trace>
</inkml:ink>
</file>

<file path=ppt/ink/ink88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2:57:11"/>
    </inkml:context>
    <inkml:brush xml:id="br0">
      <inkml:brushProperty name="width" value="0.04935" units="cm"/>
      <inkml:brushProperty name="height" value="0.04935" units="cm"/>
      <inkml:brushProperty name="color" value="#00BFF3"/>
    </inkml:brush>
  </inkml:definitions>
  <inkml:trace contextRef="#ctx0" brushRef="#br0">44782 35177 445,'78'-6'79,"-14"2"-9,-14 4-9,-15 3-9,-9 2-9,0 3-6,-1 3-6,0 4-7,-4 2-5,-3 3-1,-5 3-2,-3 3-1,-7 3-5,-6 2-4,-9 4-5,-7 3-6,-7-1-4,-5 1-4,-5-1-3,-4-1-5,-3-3-2,3-4 0,2-3-1,2-5 1,1-3 0,4-3 2,1-2 2,1-4 2,4-2 4,3-2 7,4-3 7,5 0 6,4-2 8,6 0 9,6 0 10,6 0 9,5-2 1,7 0-7,5-3-7,7-2-7,5-1-5,3-2-1,7 0-2,4-1-1,2 0-7,-4 2-13,-2 2-13,-4 3-12,-2-1-10,-4 2-4,-3-1-6,-2 0-5,-4 0 1,-5 2 6,-5 0 6,-4 2 6</inkml:trace>
</inkml:ink>
</file>

<file path=ppt/ink/ink88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2:57:11"/>
    </inkml:context>
    <inkml:brush xml:id="br0">
      <inkml:brushProperty name="width" value="0.05749" units="cm"/>
      <inkml:brushProperty name="height" value="0.05749" units="cm"/>
      <inkml:brushProperty name="color" value="#00BFF3"/>
    </inkml:brush>
  </inkml:definitions>
  <inkml:trace contextRef="#ctx0" brushRef="#br0">47800 34955 382,'0'-13'10,"2"6"21,0 6 19,2 6 21,-1 5 5,1 4-11,0 3-11,0 5-9,-2 2-8,0 4-3,0 3-4,-1 3-3,-1 1-4,0 1-3,0-2-4,0 1-4,-1-1-4,-1-1-2,0-3-4,0-1-2,-3-4-16,0-2-28,-1-3-29,-1-2-28</inkml:trace>
</inkml:ink>
</file>

<file path=ppt/ink/ink88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2:57:11"/>
    </inkml:context>
    <inkml:brush xml:id="br0">
      <inkml:brushProperty name="width" value="0.03742" units="cm"/>
      <inkml:brushProperty name="height" value="0.03742" units="cm"/>
      <inkml:brushProperty name="color" value="#00BFF3"/>
    </inkml:brush>
  </inkml:definitions>
  <inkml:trace contextRef="#ctx0" brushRef="#br0">47800 35660 587,'7'-15'6,"-1"5"10,0 2 11,-1 2 10,0 2 6,5 0 0,4 0 0,4 1 0,1-2-3,0 2-4,0 0-6,1-1-5,-2 0-8,-1 0-10,-2 0-12,-2 0-9</inkml:trace>
</inkml:ink>
</file>

<file path=ppt/ink/ink88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2:57:11"/>
    </inkml:context>
    <inkml:brush xml:id="br0">
      <inkml:brushProperty name="width" value="0.0638" units="cm"/>
      <inkml:brushProperty name="height" value="0.0638" units="cm"/>
      <inkml:brushProperty name="color" value="#00BFF3"/>
    </inkml:brush>
  </inkml:definitions>
  <inkml:trace contextRef="#ctx0" brushRef="#br0">48696 34320 344,'-8'-11'80,"3"8"1,-1 9 3,2 10 2,1 4-6,2 3-15,2 1-16,2 3-14,0 2-10,0 4-3,-2 4-4,0 5-3,-1 2-5,0 3-4,0 4-7,0 2-5,-1 2-2,0 0-1,-2-1 0,0 1 0,-1-2-4,2-1-7,0-2-6,2-1-8,-1-4-3,0-2 0,-1-4-2,-1-2 0,-1-4 0,2-3-1,0-5 1,2-3 0</inkml:trace>
</inkml:ink>
</file>

<file path=ppt/ink/ink88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2:57:12"/>
    </inkml:context>
    <inkml:brush xml:id="br0">
      <inkml:brushProperty name="width" value="0.06059" units="cm"/>
      <inkml:brushProperty name="height" value="0.06059" units="cm"/>
      <inkml:brushProperty name="color" value="#00BFF3"/>
    </inkml:brush>
  </inkml:definitions>
  <inkml:trace contextRef="#ctx0" brushRef="#br0">48800 35569 363,'7'-10'0,"-1"1"0,0-4 0,-1-2 0,-1 1 4,3 1 9,2 2 8,2 2 9,1 1 3,3-1-2,2-2-3,2 0-2,0 0-2,1 2-2,-1 3 0,1 1-2,-3 4-2,-5 7-1,-4 8-2,-6 6-1,-4 5-3,-4 1-2,-4 2-2,-3 2-3,-2-1-2,2-3 1,3-5 0,1-3-1,5-5-1,8-5-5,7-4-3,9-6-3,6-5-5,3-9-5,3-8-4,6-7-4,0-4-3,-2 0 3,-2 0 3,-1 0 1,-3 1 2,-1 3 5,-3 3 2,-1 3 4,-3 3 4,-3 3 6,-3 3 5,-3 3 6,-2 3 9,-2 6 15,-2 4 13,-2 6 15,-2 4 3,-1 3-9,0 5-7,-1 4-9,-1 1-7,0 1-6,0-1-4,0 1-7,0 0-2,0 1-3,0 1-1,0 1-2,0-1-1,0-3-2,0 0-2,0-2-1,0-2-2,0-1-2,0-1-4,0-1-3,3-3-5,7-6-6,7-6-7,7-6-6,3-6-1,-2-6 4,0-5 4,-1-6 4,-1-5 2,-1 0 1,-1-4-1,0-1 2,-3-1 0,-1 0 4,-2 0 2,-3 0 3,-1 1 2,-2 6 1,-2 3 1,-2 3 2,-3 4 0,-4 3 3,-4 3 2,-4 3 1,-4 2 1,-3 4-2,-5 2-2,-3 4-1,-5 3-4,-5 6-4,-5 4-6,-4 5-5,0 2-1,6-3 2,6-1 4,5-2 2,5-1-3,1-1-7,3 1-9,1 0-7</inkml:trace>
</inkml:ink>
</file>

<file path=ppt/ink/ink88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2:57:13"/>
    </inkml:context>
    <inkml:brush xml:id="br0">
      <inkml:brushProperty name="width" value="0.05156" units="cm"/>
      <inkml:brushProperty name="height" value="0.05156" units="cm"/>
      <inkml:brushProperty name="color" value="#00BFF3"/>
    </inkml:brush>
  </inkml:definitions>
  <inkml:trace contextRef="#ctx0" brushRef="#br0">53487 34550 426,'-43'43'153,"12"-8"-33,8-7-33,11-9-33,3-2-19,-2 7-3,-1 4-3,-3 4-5,2 3-4,3-1-7,4-1-7,4-1-6,2-2-4,2-4-3,0-3-1,2-1-2,2-4-6,5-3-12,6-3-10,3-2-12,2-4-3,-3-3 5,-3-2 3,-2-4 4,-4-1 1,2 1-3,0-1-3,0 0-3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1:20:44"/>
    </inkml:context>
    <inkml:brush xml:id="br0">
      <inkml:brushProperty name="width" value="0.04282" units="cm"/>
      <inkml:brushProperty name="height" value="0.04282" units="cm"/>
      <inkml:brushProperty name="color" value="#00BFF3"/>
    </inkml:brush>
  </inkml:definitions>
  <inkml:trace contextRef="#ctx0" brushRef="#br0">42893 33000 513,'-15'7'8,"5"-1"15,2 0 16,2-1 16,2 0 4,0 3-5,0 3-5,0 4-7,0 3-4,1 5-4,-2 4-4,3 6-5,-2 1-6,0 0-9,0-1-8,0-1-10,0-1-3,2-2 2,0-1 2,2 0 2,0-2-13,0-5-26,0-3-28,0-4-27</inkml:trace>
</inkml:ink>
</file>

<file path=ppt/ink/ink89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2:57:13"/>
    </inkml:context>
    <inkml:brush xml:id="br0">
      <inkml:brushProperty name="width" value="0.05943" units="cm"/>
      <inkml:brushProperty name="height" value="0.05943" units="cm"/>
      <inkml:brushProperty name="color" value="#00BFF3"/>
    </inkml:brush>
  </inkml:definitions>
  <inkml:trace contextRef="#ctx0" brushRef="#br0">54665 34527 370,'-8'-14'3,"2"2"9,2 4 6,-1 3 8,1 1 4,-2 0 1,0 0 0,-1 0 1,-3 3 1,-2 6 2,-3 6 0,-3 6 2,0 1-3,4 1-7,4-2-6,5-1-7,1 0-4,2-1-1,0 1 0,2 0-2,4-3-10,9-3-21,9-4-22,10-4-20,0-4-6,-4-4 12,-6-4 11,-3-3 11,-5-2 9,-3 2 6,-3 3 6,-2 1 7,-3 1 3,-1 0 0,0 0 0,-1 0 0,-2 1 9,-1 1 17,0 0 16,-1 2 17,-2 2 7,0 6-2,-1 4-1,-2 5-3,1 4-4,0 2-6,2 1-6,1 3-7,0 1-4,0 2-4,0 3-3,0 1-4,1 3-3,0 1 1,2 2-2,0 2-1,1 2-1,0-2-3,0 1-2,0 0-2,0 0-3,-2-2-2,0 0-2,-1-1-2,-1-3-2,0-2-1,0-3 0,1-3-2,-1-2 0,0-3 1,0-1 1,0-2 0,-1-3-1,-2-1-1,-2-2-4,-1-2-1,-4-3-3,-4-3-2,-4-2-2,-3-4-3,0-2 2,4-5 4,3-4 5,5-3 6,2-4 2,4-2 0,2-1 0,4-2 0,3-3 0,6 0 0,4 0 1,5-2 0,4-2-2,2-1-3,4-2-4,3-2-4,-1 1 0,-3 5 3,-4 6 2,-5 5 2,-3 2-2,-1 2-7,-3 2-6,0 3-7</inkml:trace>
</inkml:ink>
</file>

<file path=ppt/ink/ink89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2:57:13"/>
    </inkml:context>
    <inkml:brush xml:id="br0">
      <inkml:brushProperty name="width" value="0.04652" units="cm"/>
      <inkml:brushProperty name="height" value="0.04652" units="cm"/>
      <inkml:brushProperty name="color" value="#00BFF3"/>
    </inkml:brush>
  </inkml:definitions>
  <inkml:trace contextRef="#ctx0" brushRef="#br0">56060 34266 472,'22'-7'29,"-4"2"5,-5 2 5,-3 2 4,-1 3 1,4 4-4,2 4-3,3 3-3,0 4-2,-2 3 1,-1 4 0,-2 2 1,-3 2-3,-2 2-7,-4 1-7,-2 4-7,-5 1-5,-4 2-1,-6 2-1,-4 3-1,-4 0-6,-4 2-9,-4 0-8,-5 1-9,2-4-2,5-10 7,8-9 6,4-10 7,3-5-8,1 1-21,-1 1-21,0 2-21</inkml:trace>
</inkml:ink>
</file>

<file path=ppt/ink/ink89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2:57:14"/>
    </inkml:context>
    <inkml:brush xml:id="br0">
      <inkml:brushProperty name="width" value="0.05251" units="cm"/>
      <inkml:brushProperty name="height" value="0.05251" units="cm"/>
      <inkml:brushProperty name="color" value="#00BFF3"/>
    </inkml:brush>
  </inkml:definitions>
  <inkml:trace contextRef="#ctx0" brushRef="#br0">57950 35001 418,'19'-7'142,"5"2"-28,6 2-28,7 2-29,4 0-16,6-2-6,4-1-5,6-3-6,1-1-5,-1 0-4,-1 1-4,-1-1-5,-2 1-4,-2 1-6,-4 1-3,-2 0-6,-5 2-6,-7 2-7,-7 2-8,-7 2-7</inkml:trace>
</inkml:ink>
</file>

<file path=ppt/ink/ink89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2:57:14"/>
    </inkml:context>
    <inkml:brush xml:id="br0">
      <inkml:brushProperty name="width" value="0.0488" units="cm"/>
      <inkml:brushProperty name="height" value="0.0488" units="cm"/>
      <inkml:brushProperty name="color" value="#00BFF3"/>
    </inkml:brush>
  </inkml:definitions>
  <inkml:trace contextRef="#ctx0" brushRef="#br0">57961 35962 450,'-15'-1'6,"4"-1"13,3 0 12,3-1 12,3-1 6,5 2-1,6 0 1,4 2-1,6-1-3,7-2-5,7-2-7,7-1-6,4-1-3,3 1-2,4 0-1,3 2-2,0 0-3,-2 2-8,0 0-7,0 2-6,-4 0-8,-4 0-8,-5 0-8,-5 0-8,-5 0-8,-3 2-5,-5 0-5,-3 2-6</inkml:trace>
</inkml:ink>
</file>

<file path=ppt/ink/ink89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2:57:15"/>
    </inkml:context>
    <inkml:brush xml:id="br0">
      <inkml:brushProperty name="width" value="0.06242" units="cm"/>
      <inkml:brushProperty name="height" value="0.06242" units="cm"/>
      <inkml:brushProperty name="color" value="#00BFF3"/>
    </inkml:brush>
  </inkml:definitions>
  <inkml:trace contextRef="#ctx0" brushRef="#br0">63302 33761 352,'-8'-14'18,"-1"3"5,-2 3 4,0 2 5,-2 5 1,-3 6-1,-3 6-1,-3 6-1,-3 4-1,-3 2-3,-3 4-3,-2 3-1,-2 2-2,3 0 0,2 2-1,2 1 0,1-1 0,4 0-1,3-1 0,3-1-1,3-1-1,2-2-1,4 0-2,3-1-1,6-4-4,10-4-5,9-4-5,11-6-5,7-7-8,8-10-10,6-10-10,8-9-11,2-4-1,0-2 5,1 1 7,0 0 6,-4 1 5,-6 5 3,-8 3 3,-6 5 5,-7 2 1,-5 2 1,-7 2 1,-5 3 0,-6 1 9,-4 2 16,-6 2 16,-4 2 16,-4 3 4,-2 4-7,-2 3-8,-1 5-7,-2 3-3,0 1 1,1 3 3,-1 2 1,1 0-1,1 2-4,0 1-6,2 1-4,1 0-3,2-2-2,3 0-2,1-1-1,2-1-3,2-3-3,2-1-2,2-2-3,2-3-2,3-3-4,4-3-2,2-2-3,3-4-3,3-4-1,3-4-2,3-4-2,4-5-1,3-5 1,4-7-1,4-5 1,0-3 0,-4 1 2,-4-2 1,-3 1 2,-5 0 2,-3 0 1,-5-1 2,-3 1 1,-4 1 3,-2 3 0,-4 3 2,-2 3 2,-5 4 0,-6 2 0,-6 3 1,-5 3 0,-6 2-1,-3 2-3,-5 2-2,-3 3-4,-2 2-3,2 5-8,1 6-6,0 4-6,4 2-2,7-3 7,7-1 5,7-2 5,3-1 4,0 0 1,0-1 1,0 0 2</inkml:trace>
</inkml:ink>
</file>

<file path=ppt/ink/ink89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2:57:16"/>
    </inkml:context>
    <inkml:brush xml:id="br0">
      <inkml:brushProperty name="width" value="0.04444" units="cm"/>
      <inkml:brushProperty name="height" value="0.04444" units="cm"/>
      <inkml:brushProperty name="color" value="#00BFF3"/>
    </inkml:brush>
  </inkml:definitions>
  <inkml:trace contextRef="#ctx0" brushRef="#br0">65970 34650 494,'15'0'6,"4"0"9,1 0 10,3 0 11,1 0 6,3 2 4,1 0 3,3 2 2,-4 0-1,-4 2-8,-7 0-8,-5 1-8,-4 2-5,-2 2-5,-2 2-5,-2 1-4,-4 3-3,-8 1 0,-6 2-1,-7 3 0,-4 1-1,-4 4-1,-3 3-1,-2 3-2,0-1-1,5-3 0,6-5-1,4-4-1,4-3 1,2-1 3,4-2 4,3-2 2,5-2 2,8-1-1,8-1 0,7 0-1,5-4-4,1-2-6,0-6-7,2-2-6,0-5-8,-1-2-6,-1-3-8,-1-3-6,-1-2-5,-3 1-3,-2-1-2,-1 2-2,-3-1 3,-3 2 10,-2 2 10,-4 3 8,0 0 8,0 0 4,1 1 4,2-1 4</inkml:trace>
</inkml:ink>
</file>

<file path=ppt/ink/ink89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2:57:16"/>
    </inkml:context>
    <inkml:brush xml:id="br0">
      <inkml:brushProperty name="width" value="0.05319" units="cm"/>
      <inkml:brushProperty name="height" value="0.05319" units="cm"/>
      <inkml:brushProperty name="color" value="#00BFF3"/>
    </inkml:brush>
  </inkml:definitions>
  <inkml:trace contextRef="#ctx0" brushRef="#br0">67990 34320 413,'7'-8'7,"-4"1"13,-3-1 14,-2 0 13,-3 3 6,-4 6 2,-2 6-1,-3 6 1,-1 4-4,0 3-5,3 3-7,0 3-5,1 1-7,0 1-4,2-1-5,1-1-6,1 2-4,2-1-5,2 0-4,2 1-5,2-3-3,2-3 1,2-5 0,2-3 0,2-4-10,5-2-19,4-4-20,3-2-19,2-6-5,3-6 8,0-7 9,1-7 9,-3-1 8,-4 5 10,-5 4 8,-5 6 10,-2 3 6,0-1 2,0 0 2,0 0 3</inkml:trace>
</inkml:ink>
</file>

<file path=ppt/ink/ink89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2:57:16"/>
    </inkml:context>
    <inkml:brush xml:id="br0">
      <inkml:brushProperty name="width" value="0.0648" units="cm"/>
      <inkml:brushProperty name="height" value="0.0648" units="cm"/>
      <inkml:brushProperty name="color" value="#00BFF3"/>
    </inkml:brush>
  </inkml:definitions>
  <inkml:trace contextRef="#ctx0" brushRef="#br0">68830 34325 339,'7'-14'0,"-2"1"0,-2 2 0,-2 2 0,-1 1 0,0-2 0,0 0 0,0-1 0,-1 0 6,-2 2 14,-2 3 11,-2 1 14,-2 1 4,-1 2-6,-3 0-5,-2 2-5,0 3-3,-1 6-3,0 5-1,0 7-3,3 2-1,0-1-2,2-1-3,2-1-1,3-1-4,0-1-6,4-1-5,1 0-7,4-4-8,9-3-11,8-4-12,6-4-12,4-4-2,-5-4 4,-3-4 7,-4-3 5,-4-3 5,-1 2 3,-2 1 5,-2 1 3,-3 1 6,-1 0 7,-2 2 7,-2 1 6,-2 3 12,-2 6 18,-2 5 17,-1 7 17,-1 3 3,2 1-14,2 2-12,2 0-13,1 2-8,0 3-1,0 2-3,0 5-2,0 0-3,0 2-2,0 1-3,0 1-2,0 0-2,0 1-1,0 2-2,0 0 0,0 0-1,0-1 1,0-3 0,0-2 0,-1-2-2,0-3-8,-2-3-5,0-3-7,-3-1-7,-4-1-7,-3 1-8,-5 0-7,-1-4 0,1-3 5,0-6 7,2-4 7,2-6 3,-2-4 2,0-6 1,1-3 2,0-6 2,4-2 2,3-3 2,3-2 2,2-3 2,3-1-1,4-1 1,2 0-1,4-2 1,6-1 1,4-1 2,5 0 0,2-1 2,2 2 0,1 1 1,1 0 1,-1 2-4,0 3-10,-1 3-9,-2 4-10,-2 2-1,-7 6 7,-5 5 6,-6 5 6,-3 2 4,0 0 2,0 0 2,0 0 1</inkml:trace>
</inkml:ink>
</file>

<file path=ppt/ink/ink89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2:57:17"/>
    </inkml:context>
    <inkml:brush xml:id="br0">
      <inkml:brushProperty name="width" value="0.04883" units="cm"/>
      <inkml:brushProperty name="height" value="0.04883" units="cm"/>
      <inkml:brushProperty name="color" value="#00BFF3"/>
    </inkml:brush>
  </inkml:definitions>
  <inkml:trace contextRef="#ctx0" brushRef="#br0">69737 34216 450,'15'-7'4,"2"2"9,1 2 7,1 2 9,0 2 6,-1 4 3,-1 2 4,0 4 3,-2 3 1,-1 5-5,-1 5-2,-1 5-5,-1 2-3,-2 2-3,-2 0-3,-2 2-3,-3 0-4,-4 1-3,-4-1-3,-4 0-2,-4 1-7,-5 1-11,-5 0-10,-5 2-10,-5-2-9,-3-3-10,-4-2-8,-3-3-9,1-4 0,8-7 12,7-5 11,9-6 11,3-3 4,2 0-2,1 0-2,1 0-2</inkml:trace>
</inkml:ink>
</file>

<file path=ppt/ink/ink89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2:57:18"/>
    </inkml:context>
    <inkml:brush xml:id="br0">
      <inkml:brushProperty name="width" value="0.04725" units="cm"/>
      <inkml:brushProperty name="height" value="0.04725" units="cm"/>
      <inkml:brushProperty name="color" value="#00BFF3"/>
    </inkml:brush>
  </inkml:definitions>
  <inkml:trace contextRef="#ctx0" brushRef="#br0">71914 34843 465,'-14'-2'23,"2"0"14,4-3 14,3-2 14,5 0 2,8 0-9,8 2-10,7 1-10,8-1-6,9 1-6,7-3-6,7 0-4,5 0-4,0 0 1,-1 2-1,1 1 1,-4 0-10,-8 2-15,-8 0-17,-8 2-16,-6 1-8,-5 2 1,-5 2 1,-4 2 1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1:19:11"/>
    </inkml:context>
    <inkml:brush xml:id="br0">
      <inkml:brushProperty name="width" value="0.022" units="cm"/>
      <inkml:brushProperty name="height" value="0.022" units="cm"/>
      <inkml:brushProperty name="color" value="#00BFF3"/>
    </inkml:brush>
  </inkml:definitions>
  <inkml:trace contextRef="#ctx0" brushRef="#br0">23543 59012 999,'-16'-8'0,"3"0"0,0 0 0,0 1 0,2 0-6,2-1-12,-1 0-12,2 0-12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1:20:44"/>
    </inkml:context>
    <inkml:brush xml:id="br0">
      <inkml:brushProperty name="width" value="0.05201" units="cm"/>
      <inkml:brushProperty name="height" value="0.05201" units="cm"/>
      <inkml:brushProperty name="color" value="#00BFF3"/>
    </inkml:brush>
  </inkml:definitions>
  <inkml:trace contextRef="#ctx0" brushRef="#br0">43993 32895 422,'-8'-3'85,"2"11"-6,0 11-5,3 11-5,0 6-8,0 3-11,1 1-10,2 2-11,0 3-6,0 4-3,0 4-2,0 4-4,-1 1-3,0 4-7,-2 2-5,0 2-6,-1 8-9,-2 16-9,0 16-11,-1 15-11,0 3-5,1-11-1,0-12 0,2-9-1,0-12 3,2-11 5,0-12 5,2-12 5,0-9 5,0-6 3,0-5 4,0-6 3</inkml:trace>
</inkml:ink>
</file>

<file path=ppt/ink/ink90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2:57:18"/>
    </inkml:context>
    <inkml:brush xml:id="br0">
      <inkml:brushProperty name="width" value="0.04107" units="cm"/>
      <inkml:brushProperty name="height" value="0.04107" units="cm"/>
      <inkml:brushProperty name="color" value="#00BFF3"/>
    </inkml:brush>
  </inkml:definitions>
  <inkml:trace contextRef="#ctx0" brushRef="#br0">72907 34249 535,'-28'-18'41,"10"12"14,6 12 15,8 12 15,3 6-4,0 2-19,-2 3-20,0 1-20,-2 2-16,0 3-9,-1 1-12,-2 1-10,2 1-4,-1-3 4,2-4 3,1-2 4,0-3-8,0-5-16,0-3-17,0-4-17</inkml:trace>
</inkml:ink>
</file>

<file path=ppt/ink/ink90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2:57:19"/>
    </inkml:context>
    <inkml:brush xml:id="br0">
      <inkml:brushProperty name="width" value="0.04782" units="cm"/>
      <inkml:brushProperty name="height" value="0.04782" units="cm"/>
      <inkml:brushProperty name="color" value="#00BFF3"/>
    </inkml:brush>
  </inkml:definitions>
  <inkml:trace contextRef="#ctx0" brushRef="#br0">74334 33763 460,'9'-22'2,"1"6"6,3 5 5,2 5 5,2 2 8,1 2 8,3 0 10,1 2 9,2 2 1,1 6-8,1 4-8,1 5-8,-2 4-6,-5 1-5,-5 3-4,-4 1-6,-7 1-2,-6 1 2,-8-1 0,-6 1 1,-7 0-1,-7 0-7,-6 1-5,-8 2-5,-3-1-5,2-3-4,0-3-5,2-3-4,1-2 0,2-1 4,2-1 4,2 0 4,3-3 6,5-3 6,5-3 8,5-2 5,12-3 8,20-2 8,19-2 7,20-2 8,12-3-1,3-2-11,4-3-10,4-3-11,1-1-9,-3 2-9,-3 3-9,-3 1-10,-6 1-7,-9 2-6,-9 1-7,-8 0-5,-6-1-5,-5-3 1,-3-5 0,-5-4 0,-2 0 5,-4 3 10,-3 2 12,-2 4 9</inkml:trace>
</inkml:ink>
</file>

<file path=ppt/ink/ink90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2:57:19"/>
    </inkml:context>
    <inkml:brush xml:id="br0">
      <inkml:brushProperty name="width" value="0.06116" units="cm"/>
      <inkml:brushProperty name="height" value="0.06116" units="cm"/>
      <inkml:brushProperty name="color" value="#00BFF3"/>
    </inkml:brush>
  </inkml:definitions>
  <inkml:trace contextRef="#ctx0" brushRef="#br0">77221 33650 359,'0'-22'18,"0"4"3,0 5 3,0 3 4,0 4 5,0 6 6,0 4 7,0 6 6,0 2 1,0 3-3,0 2-4,0 1-4,-2 3-4,0 3-5,-3 3-5,-2 2-5,-1 4-3,-2 1-4,1 2-2,-2 2-3,-1 0-6,0-1-6,0-3-7,1-1-8,0-5-6,2-1-9,2-3-7,3-3-8,0-2-7,0-2-8,0-3-6,1-1-7,-2-4 2,0-6 12,-2-6 12,0-6 11</inkml:trace>
</inkml:ink>
</file>

<file path=ppt/ink/ink90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2:57:19"/>
    </inkml:context>
    <inkml:brush xml:id="br0">
      <inkml:brushProperty name="width" value="0.04414" units="cm"/>
      <inkml:brushProperty name="height" value="0.04414" units="cm"/>
      <inkml:brushProperty name="color" value="#00BFF3"/>
    </inkml:brush>
  </inkml:definitions>
  <inkml:trace contextRef="#ctx0" brushRef="#br0">77400 34409 498,'7'-9'3,"0"0"8,-2-2 6,0 1 7,0-2 8,3 3 8,3-1 9,4 2 8,2 1 2,4 1-8,5 0-6,3 2-6,1 0-8,-1 2-8,-3 0-8,-2 2-9,-2 0-11,-3 0-11,-3 0-11,-2 0-13</inkml:trace>
</inkml:ink>
</file>

<file path=ppt/ink/ink90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2:57:19"/>
    </inkml:context>
    <inkml:brush xml:id="br0">
      <inkml:brushProperty name="width" value="0.06825" units="cm"/>
      <inkml:brushProperty name="height" value="0.06825" units="cm"/>
      <inkml:brushProperty name="color" value="#00BFF3"/>
    </inkml:brush>
  </inkml:definitions>
  <inkml:trace contextRef="#ctx0" brushRef="#br0">78458 32440 322,'0'-15'0,"0"2"0,0 3 0,0 1 0,0-1 3,0-3 6,0-5 7,0-4 6,1 0 4,0 3 4,2 3 2,0 3 3,1 6 5,0 10 6,0 10 6,0 9 7,-1 8-1,-1 5-9,0 4-8,-1 6-8,-1 3-6,0 4-4,0 2-4,0 4-4,-2 1-2,0 3-3,-3 1-1,-2 3-2,-2 2-3,0 3-8,0 2-5,-2 4-7,-1 0-9,0-1-9,0-3-11,0-1-10,2-5-2,2-7 8,1-7 8,2-6 8,1-6 2,2-4-2,0-4-2,2-3-3</inkml:trace>
</inkml:ink>
</file>

<file path=ppt/ink/ink90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2:57:20"/>
    </inkml:context>
    <inkml:brush xml:id="br0">
      <inkml:brushProperty name="width" value="0.04938" units="cm"/>
      <inkml:brushProperty name="height" value="0.04938" units="cm"/>
      <inkml:brushProperty name="color" value="#00BFF3"/>
    </inkml:brush>
  </inkml:definitions>
  <inkml:trace contextRef="#ctx0" brushRef="#br0">79150 34816 445,'16'-7'92,"-1"2"-18,1 2-19,0 2-17,0 1-10,1 2 2,0 0 0,2 2 1,0 1 0,-3 1-5,-1 3-3,-2 2-3,-3 2-4,-4 3-4,-4 3-3,-4 3-4,-4 2-3,-2 1 0,-3 1-2,-3 1-1,-3-1 0,0 0 0,-1-1 0,0-1 0,0-2 1,2-3 2,4-3 2,3-3 2,7-3 0,10-2 0,11-4-1,11-2 0,6-4-3,3-2-8,4-4-7,3-2-8,-2-1-7,-5 1-9,-4 0-9,-5 2-10</inkml:trace>
</inkml:ink>
</file>

<file path=ppt/ink/ink90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2:57:20"/>
    </inkml:context>
    <inkml:brush xml:id="br0">
      <inkml:brushProperty name="width" value="0.03087" units="cm"/>
      <inkml:brushProperty name="height" value="0.03087" units="cm"/>
      <inkml:brushProperty name="color" value="#00BFF3"/>
    </inkml:brush>
  </inkml:definitions>
  <inkml:trace contextRef="#ctx0" brushRef="#br0">77596 33446 712,'-8'-8'0,"1"2"1,-1 1 0,0 0 0,2 4 10,1 6 20,2 6 18,2 6 19,1 3-2,2 0-24,0 2-25,2 1-23,-1-1-11,-1-3 0,-1-4 2,0-2 2,-2-2-7,-1 0-16,-3-2-14,-2 0-16</inkml:trace>
</inkml:ink>
</file>

<file path=ppt/ink/ink90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2:57:22"/>
    </inkml:context>
    <inkml:brush xml:id="br0">
      <inkml:brushProperty name="width" value="0.04723" units="cm"/>
      <inkml:brushProperty name="height" value="0.04723" units="cm"/>
      <inkml:brushProperty name="color" value="#00BFF3"/>
    </inkml:brush>
  </inkml:definitions>
  <inkml:trace contextRef="#ctx0" brushRef="#br0">82894 34409 465,'-15'-15'0,"2"4"0,2 3 0,3 3 0,-4 2 10,-8 3 17,-7 4 20,-8 2 18,-1 4 5,4 6-9,5 4-7,5 5-10,3 2-5,3 1-6,1-2-5,3 2-6,1 0-5,4 2-5,2 3-7,4 1-5,2 1-6,2-2-9,2 0-7,2-2-7,1-1-9,3-5-9,2-3-8,2-5-10,0-2-2,-1-4 7,-1-3 5,0-2 6</inkml:trace>
</inkml:ink>
</file>

<file path=ppt/ink/ink90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2:57:22"/>
    </inkml:context>
    <inkml:brush xml:id="br0">
      <inkml:brushProperty name="width" value="0.05791" units="cm"/>
      <inkml:brushProperty name="height" value="0.05791" units="cm"/>
      <inkml:brushProperty name="color" value="#00BFF3"/>
    </inkml:brush>
  </inkml:definitions>
  <inkml:trace contextRef="#ctx0" brushRef="#br0">84077 34490 379,'-10'-22'0,"-2"5"0,-3 3 0,-3 4 0,-1 4 7,0 2 11,2 4 13,1 3 12,3 2 3,0 5-4,2 4-6,2 4-6,2 0-3,-1 0-4,0 0-2,0-2-4,1-1-2,2-1-1,2-1-1,2 0-2,5-3-6,8-1-12,7-2-12,9-2-11,1-3-6,0-4 0,-3-4-1,-1-4 0,-4-1 2,-5 1 5,-5 0 4,-5 2 6,-3 0 6,-2 1 8,-2-1 8,-2 0 8,-2 0 8,-3 2 6,-4 1 6,-2 1 6,-1 0 4,1 2-1,1 0 0,0 2-2,2 2 0,3 4-4,1 3-2,2 5-3,2 3-4,0 1-2,2 3-3,0 1-4,2 3-1,0 3-1,2 3-1,0 3-1,0 2-2,0 0-3,-2 2-2,0 1-3,-1 0-1,0-1-2,0 1 0,0 0-1,-1 0-1,0 1-1,-2-1 0,0 0-2,-1-1 0,0-4 0,0-2-1,1-3-1,-1-4 0,-2-3-2,0-4-2,-1-5-1,-2-2-2,-4-2-3,-2-2-2,-3-2-3,-1-4 0,3-6 4,1-6 3,3-6 3,1-5 3,2-5 2,2-4 1,2-6 2,4-3 1,6-2-2,6-3-1,6 0-1,4-1-1,2 1-1,4 3-1,3 2-1,1 3-3,-2 3-4,0 2-5,-1 3-4,-4 4-1,-3 5 4,-6 5 5,-5 5 4,-3 2 0,0 0-2,-2 0-2,0 0-3</inkml:trace>
</inkml:ink>
</file>

<file path=ppt/ink/ink90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2:57:22"/>
    </inkml:context>
    <inkml:brush xml:id="br0">
      <inkml:brushProperty name="width" value="0.05275" units="cm"/>
      <inkml:brushProperty name="height" value="0.05275" units="cm"/>
      <inkml:brushProperty name="color" value="#00BFF3"/>
    </inkml:brush>
  </inkml:definitions>
  <inkml:trace contextRef="#ctx0" brushRef="#br0">85716 33881 417,'17'-13'5,"3"3"12,3 4 11,3 4 11,0 3 4,-1 4-5,-3 2-5,-1 4-4,1 3-1,5 5 3,4 5 2,6 5 3,0 3-1,-2 2-4,-3 3-3,-3 1-4,-4 2-3,-5 5-1,-5 4-2,-5 4-2,-5 1-2,-8-1-4,-6 0-5,-7-2-4,-8 0-7,-9-2-7,-9 0-8,-8-3-8,-4-1-5,5-6 0,1-4-1,4-5-1,2-4-6,3-5-11,4-3-11,2-4-12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1:20:44"/>
    </inkml:context>
    <inkml:brush xml:id="br0">
      <inkml:brushProperty name="width" value="0.04074" units="cm"/>
      <inkml:brushProperty name="height" value="0.04074" units="cm"/>
      <inkml:brushProperty name="color" value="#00BFF3"/>
    </inkml:brush>
  </inkml:definitions>
  <inkml:trace contextRef="#ctx0" brushRef="#br0">44000 32413 540,'22'-22'63,"-3"6"-9,-3 5-8,-2 5-9,-1 2-5,3 2-2,3 0 0,3 2-2,2 1-3,-2 4-3,2 2-3,-1 3-5,0 3-1,-3 2-2,-1 1 0,-2 3-2,-3 1-1,-3 1-3,-3 1-3,-2 1-2,-3 1-3,-2 1-6,-2 1-4,-2 1-5,-3 0-3,-4-2 0,-4 0 1,-3-1 1,-1-3 0,2-3 4,4-5 2,3-3 3,-4 1-3,-8 8-8,-8 6-10,-9 7-8,-2-1-5,7-6 1,7-7-1,7-6 0</inkml:trace>
</inkml:ink>
</file>

<file path=ppt/ink/ink91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2:57:40"/>
    </inkml:context>
    <inkml:brush xml:id="br0">
      <inkml:brushProperty name="width" value="0.022" units="cm"/>
      <inkml:brushProperty name="height" value="0.022" units="cm"/>
      <inkml:brushProperty name="color" value="#F2395B"/>
    </inkml:brush>
  </inkml:definitions>
  <inkml:trace contextRef="#ctx0" brushRef="#br0">69529 20170 999,'-22'-53'-6,"8"19"-12,2 18-12,6 19-12</inkml:trace>
</inkml:ink>
</file>

<file path=ppt/ink/ink91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2:57:42"/>
    </inkml:context>
    <inkml:brush xml:id="br0">
      <inkml:brushProperty name="width" value="0.04945" units="cm"/>
      <inkml:brushProperty name="height" value="0.04945" units="cm"/>
      <inkml:brushProperty name="color" value="#F2395B"/>
    </inkml:brush>
  </inkml:definitions>
  <inkml:trace contextRef="#ctx0" brushRef="#br0">32955 38488 444,'-13'-1'-6,"6"-1"19,6 0 19,6-1 20,4-2 6,3-2-10,4-2-8,2-1-8,3-2-7,3 2-1,3 0-3,3 2-1,1 1-3,1 1-1,-1 0-1,0 2-2,2 0-1,1 0-1,2 0-2,2 0-1,3-1-1,2-4 1,4-2 0,3-3 1,1-2-1,3 1-3,2-1-1,2 0-3,0 3-1,-2 0 1,-2 2 1,-2 2 0,-2 2 0,2 2 1,-2 3 1,2 1 0,-3 1 0,-1 0 0,-2 0-1,-1 0-1,-2 0 1,2 0-2,0 0 1,2 0 0,0 0-1,2 0 0,0 0 0,2 0 0,0 0-1,0 0 1,0 0-1,0 0 1,-1 0-1,-2 2 0,-2 0 0,-2 2-1,-2-1-1,0 1 0,-1 0-1,-1 0 0,-2 0-1,-2 0 2,-2 0 0,-1 0 0,-1 0 1,2 0 0,3-1 1,1 2 0,1-2 0,0-1 0,0-1 1,1-1-1,-1 0 0,0 0-2,0 0 0,0 0-2,0 0 0,-1 0 0,-2 0 2,0 0 0,-1 2 0,1-2-1,-1 3 0,0 0-1,1 1-1,-1 0 1,0 0 1,1 0 0,1 0 0,4 0-1,4-1 1,4 2 0,2-2-1,2 1 1,0 0-1,2 0 1,1-1 0,1 0-1,3-2 0,2 0-1,1-1 0,1 0-1,1 0-1,2 0-1,-1 0 0,0 2 1,0 0 2,1 2 0,-1-1 1,-3-1 0,-1 0 0,-2-1 1,-1-1-1,2 0 0,0 0 0,1 0-1,1 0 1,1 0 0,2 0 1,0 0 0,0 0 1,1 0 1,0 0 1,-1 0 0,2-1 0,1-1 0,3 0-2,2-1 1,-1-2-1,-2 0-1,-1-1 0,-2-2 0,-2 1-1,-1 1 0,-1 0 0,0 2 0,-2 0 1,1 0 2,0 0 3,-1 0 1,1 0 1,2 0 0,0 1 0,1 0 0,1-1-2,1 2 0,1 0-3,1 2-1,1-1-1,0-1-1,-1 0 0,1-1-1,0-2 1,1 0 0,1-1 3,1-2 0,-1 1 0,1 1 0,-2 0-1,-1 2-1,0 0 1,1 0 2,1 0 3,1 0 3,1 0 0,1 0-1,1 0-1,1 1-1,0-2-1,2-1-1,1 0 0,1-1-2,0-1 0,-1 2 0,-2 1 0,1 1-1,-3 0 1,0 2 0,-1 0 2,-1 2 0,-1 0 0,-1 0 0,-1 0 1,-1 0-1,0 0 0,1 0 0,1 0-1,1 0 0,2 0-1,3 0 0,3 0 0,3 0-1,0-1 0,0-1-1,-1 0 1,-1-1-1,-2-1 0,0 0-1,-1 0 1,-1 0-1,-2-1 0,-1 0 0,-3-1 0,-1-1 0,-3 0 1,-3 2-1,-3 2 0,-2 2 0,-3 1 1,-1 0 2,0 0 2,-2 0 1,1 0 2,0 2 0,1 0-1,2 2 1,-1 0-1,-1 0-1,0-1-2,-2 2 0,0-2 0,0-1 0,0 0 0,0-2 0,0 1 1,1 0 0,2 2 1,0 0 2,1 0-1,3 0-1,2-2 0,2 0 0,-1-2-1,2 0 1,0-2 0,-1 0-1,2-1 1,1 0 0,3 0 0,2 1 0,0-1 1,0 2-1,1 0 0,-1 2-1,-1 0 1,-3 2-2,-2 0 0,-4 2 0,-3-1-1,-1-1 1,-2 0 0,-2-2 1,0 0 1,2 0 1,1 0 1,3 0 2,1 1 0,0 0-1,-1 2 1,1 0-2,2 1 0,3 0-1,5 0-1,3 0-2,3 0-1,-1 0-1,0-1-1,1 2-2,-1-2 0,-2-1 1,0 0 0,0-2 1,-1 1 0,0 0 1,2 2-1,1 0 1,0 0 0,-1 0 1,-1-2 1,-1 0 0,-2-1 1,-3 0 0,-3 0 1,-2 0 0,-3 0 0,-1 0-1,-1 0 0,0 0 0,-3 0-1,-3 2-2,-2 0-1,-4 2-1,-3-1-4,-6-1-4,-4 0-4,-5-1-6,-3-2-4,-3-1-2,-1 0-3,-3-1-2,0-2-2,-1-2 1,1-2 2,0-1 0,-3-2 3,-3 0 4,-4 0 5,-4 1 3</inkml:trace>
</inkml:ink>
</file>

<file path=ppt/ink/ink91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2:58:20"/>
    </inkml:context>
    <inkml:brush xml:id="br0">
      <inkml:brushProperty name="width" value="0.05884" units="cm"/>
      <inkml:brushProperty name="height" value="0.05884" units="cm"/>
      <inkml:brushProperty name="color" value="#F2395B"/>
    </inkml:brush>
  </inkml:definitions>
  <inkml:trace contextRef="#ctx0" brushRef="#br0">20568 18571 373,'-13'-15'11,"5"4"20,4 3 21,6 2 20,0 3 3,-2-3-17,-4 0-17,-2-1-16,0-1-6,6 2 7,4 1 7,6 0 6,4 1-1,5 0-7,5 0-8,5 1-7,1-1-5,-3 2-2,-3 0-2,-3 2-1,-1 0-2,1 0-5,1 0-3,1 0-3,0 0-1,-1 0 1,-1 0 1,-1 0 3,-1 0 0,-1 0 4,0 0 1,-2 0 2,1 0 1,3 0 0,3 0-2,3 0 1,1 0-2,-1 0 0,-1 0-2,-1 0 0,-2 0-1,-1 0 0,-2 0 0,-3 0 1,0 0-1,2 0 1,0 0-1,1 0 0,0 0 1,-1 0-1,-1 0 0,0 0 1,-2-1-1,1 0 0,0-2 0,-1 0-1,1-1 1,0 2 0,-1 0-1,1 2 1,-1 0 1,2 0 0,1 0 0,2 0 0,-2 0 1,1 0-1,-2 0 0,-1 0 0,0 0-1,-1 0 1,1 0 0,0 0 0,0 0 1,1 0 0,1 0 2,1 0 0,1 0 0,0 0-1,-1 0-1,1 0-1,0 0-1,1 0 0,1 0-2,1 0-1,1-1 0,1-1 1,1-3 1,1-2-1,0 0 2,-1 2-1,-1 3 1,-1 1 1,-1 0-1,1 0 0,-1-2 0,1 0-1,-1-1 0,-1 2 1,-1 0-1,-1 2 0,0 0 0,1 0-2,1 0 0,1 0-1,0 0-3,-3 0-7,-1 0-5,-2 0-5</inkml:trace>
</inkml:ink>
</file>

<file path=ppt/ink/ink91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2:58:21"/>
    </inkml:context>
    <inkml:brush xml:id="br0">
      <inkml:brushProperty name="width" value="0.05354" units="cm"/>
      <inkml:brushProperty name="height" value="0.05354" units="cm"/>
      <inkml:brushProperty name="color" value="#F2395B"/>
    </inkml:brush>
  </inkml:definitions>
  <inkml:trace contextRef="#ctx0" brushRef="#br0">20727 14247 410,'-21'-15'22,"5"2"-2,5 2 0,4 3-1,6 0 5,6 0 12,6 0 13,6 0 11,1 1 0,1 2-12,-2 3-11,-1 1-13,4 0-5,9-1-1,9 0-1,8-1-1,4-1-1,-4 2-3,-2 0-3,-3 2-3,-3 0-1,-3 0-1,-1 0-1,-1 0 0,0-1-1,5-2 0,3-2-1,4-2 0,6-2 1,8-3 2,7-3 1,9-2 1,-3-2 0,-9 2 0,-12 2-2,-10 3-2,-5 1 0,2 0-1,3 2-2,1 1-1,-2 1 0,-1 2 0,-3 2 1,-3 2-1,-4 1 1,-3 0 0,-5 0-1,-3 0 0,-2 0 1,1 0 0,1 0 0,2 0 0,0 0 1,2 2 1,3 0-1,2 2 1,-1 0-2,-2 0-5,-1-1-4,-2 2-4</inkml:trace>
</inkml:ink>
</file>

<file path=ppt/ink/ink91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2:58:27"/>
    </inkml:context>
    <inkml:brush xml:id="br0">
      <inkml:brushProperty name="width" value="0.05" units="cm"/>
      <inkml:brushProperty name="height" value="0.05" units="cm"/>
      <inkml:brushProperty name="color" value="#F2395B"/>
    </inkml:brush>
  </inkml:definitions>
  <inkml:trace contextRef="#ctx0" brushRef="#br0">43225 18525 333,'49'20'167,"16"14"-1,15 14 1,17 16 0</inkml:trace>
</inkml:ink>
</file>

<file path=ppt/ink/ink91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2:58:28"/>
    </inkml:context>
    <inkml:brush xml:id="br0">
      <inkml:brushProperty name="width" value="0.04135" units="cm"/>
      <inkml:brushProperty name="height" value="0.04135" units="cm"/>
      <inkml:brushProperty name="color" value="#F2395B"/>
    </inkml:brush>
  </inkml:definitions>
  <inkml:trace contextRef="#ctx0" brushRef="#br0">42900 18061 532,'8'-7'-26,"0"2"6,0 2 5,-1 3 7,1-1 4,-2-1 5,-1 0 4,0-1 4,-2 0 9,-2 3 12,-2 4 13,-2 3 12,-3 2 1,-2 5-11,-3 4-11,-3 3-10,-2 2-8,1-1-3,0-1-3,-1-1-3,0 0-2,1 0 0,-1 2-1,0 2 0,1-2-1,1-1-2,1-3 0,0-1-2,2-1-1,1-1 0,0 1-1,2 0 0,1-2-1,0-1 1,2-2 0,1-2 1,3-3 2,7-3 3,7-2 4,8-4 4,2-1 1,1 1-2,-1-1-1,1 0-1,-1 0-2,-1 0 0,-1 0-2,-2 0 0,1 1-1,-1 0-2,1 2-1,0 0-1,-2 1 0,1 0-2,-2 0 1,-1 0-1,-1 0 0,-1 0 1,0 0 1,-2 0 1,-3-2 3,-6-6 5,-6-4 5,-6-5 5,-3-2 1,1 1-4,-1 1-4,0 1-3,1 0-3,2 0-1,2 1-2,3-1-2,-1 0 0,0-2-1,-2 1-1,0-2-1,-1 0 0,0 1-2,1 1-1,-1 1-1,0 1 0,2 0 0,1 2 1,0 1 2,1-1-8,-2 0-14,0-1-14,-1-1-14,-1 1-7,0 2 0,0 4 2,1 3 0</inkml:trace>
</inkml:ink>
</file>

<file path=ppt/ink/ink91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2:58:30"/>
    </inkml:context>
    <inkml:brush xml:id="br0">
      <inkml:brushProperty name="width" value="0.037" units="cm"/>
      <inkml:brushProperty name="height" value="0.037" units="cm"/>
      <inkml:brushProperty name="color" value="#F2395B"/>
    </inkml:brush>
  </inkml:definitions>
  <inkml:trace contextRef="#ctx0" brushRef="#br0">42774 14144 594,'0'-13'4,"-2"8"8,0 7 7,-2 6 8,-1 4 2,-1 1-3,-2 2-3,-3 0-4,-2 1-2,0-1-1,-1 1-2,-1 0 0,-1 0-3,1 0-1,-1 2-2,0 1-2,1 0-1,-1 1-3,0 0-1,2-1-2,-2 0-1,2-3-2,1-1-1,1-2-1,1-2 0,2-1 2,2 0 0,2-2 3,3-1 1,4-2 5,4-3 3,4 0 3,2-3 1,1-1-1,1 0-3,2-1-2,1-1 0,2 2-1,4 0 0,3 2 0,0 0-1,-3 0 0,-3 0-2,-3 0-1,-1 0-1,0 0 0,-1 0 0,0 0-1,0 0 0,-1 0 0,0 0 1,-2 0 1,-2-2 0,-2-4 4,-4-4 1,-2-3 3,-2-4 2,0 0-2,0-1 0,0-1 0,-1 0-1,-1-1-2,0 0-1,-1 1-1,-1-2-2,0 0-2,0-4 0,0-1-2,0-1-2,0 1-2,0 1-4,0 1-1,0 3-4,-2 3-4,0 4-3,-1 5-3,-1 2-2,0 2 1,0 2 2,1 2 0,0 2-3,1 2-9,0 2-9,2 2-8</inkml:trace>
</inkml:ink>
</file>

<file path=ppt/ink/ink91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2:58:51"/>
    </inkml:context>
    <inkml:brush xml:id="br0">
      <inkml:brushProperty name="width" value="0.022" units="cm"/>
      <inkml:brushProperty name="height" value="0.022" units="cm"/>
      <inkml:brushProperty name="color" value="#00BFF3"/>
    </inkml:brush>
  </inkml:definitions>
  <inkml:trace contextRef="#ctx0" brushRef="#br0">67793 5096 999,'-22'-21'-3,"5"8"-7,3 4-7,5 6-6,2 4-4,-1 2 1,0 2-1,0 2 0</inkml:trace>
</inkml:ink>
</file>

<file path=ppt/ink/ink91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2:59:35"/>
    </inkml:context>
    <inkml:brush xml:id="br0">
      <inkml:brushProperty name="width" value="0.04458" units="cm"/>
      <inkml:brushProperty name="height" value="0.04458" units="cm"/>
      <inkml:brushProperty name="color" value="#00BFF3"/>
    </inkml:brush>
  </inkml:definitions>
  <inkml:trace contextRef="#ctx0" brushRef="#br0">63225 8000 493,'-8'7'4,"0"-2"7,0-3 9,0 0 7,0-2 4,1 2-2,-1 0-2,0 1 0,0 2-2,2 0 0,1 1-1,0 2-1,0 1 0,-1 1-1,-3 3 0,-2 2 0,-2 3-2,-3 7-1,-4 5-2,-1 7-2,-5 3-2,-3 2 1,-5 2-1,-3 2-1,-1-1-1,1-1-4,0-2-4,1-2-3,2-1-4,3-2-4,3 0-4,4-1-5,1-3 0,4-3 1,3-5 2,3-3 2</inkml:trace>
</inkml:ink>
</file>

<file path=ppt/ink/ink91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2:59:35"/>
    </inkml:context>
    <inkml:brush xml:id="br0">
      <inkml:brushProperty name="width" value="0.04806" units="cm"/>
      <inkml:brushProperty name="height" value="0.04806" units="cm"/>
      <inkml:brushProperty name="color" value="#00BFF3"/>
    </inkml:brush>
  </inkml:definitions>
  <inkml:trace contextRef="#ctx0" brushRef="#br0">62730 8328 457,'-15'-14'0,"2"1"0,3 2 0,1 2 0,3 2 8,4 1 17,4 0 16,4 2 16,3 0 5,3 2-6,4 0-6,2 2-6,2 2-6,3 6-5,0 4-4,4 5-6,0 4-3,-1 3-2,-1 3-3,-1 3-3,0 3-3,1 6-7,1 5-5,1 4-6,-2 1-7,-2-3-9,-3-2-8,-3-3-9,-2-4-2,-4-2 5,-3-3 5,-2-3 4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1:20:45"/>
    </inkml:context>
    <inkml:brush xml:id="br0">
      <inkml:brushProperty name="width" value="0.04463" units="cm"/>
      <inkml:brushProperty name="height" value="0.04463" units="cm"/>
      <inkml:brushProperty name="color" value="#00BFF3"/>
    </inkml:brush>
  </inkml:definitions>
  <inkml:trace contextRef="#ctx0" brushRef="#br0">45850 31981 492,'17'-13'59,"3"3"-12,3 4-11,3 4-11,2 3-4,0 4 5,2 2 4,1 4 5,0 2 2,-1 3-4,-2 3-2,1 3-3,-3 3-3,-1 1-4,1 2-4,-2 3-4,-3 1-3,-5 5-3,-5 4-2,-4 5-4,-8 2-3,-8 1-8,-10 3-7,-7 2-6,-8 1-8,-4 0-7,-6-1-9,-4 1-8,0-5-3,7-8 0,8-9 0,7-9 1</inkml:trace>
</inkml:ink>
</file>

<file path=ppt/ink/ink92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2:59:36"/>
    </inkml:context>
    <inkml:brush xml:id="br0">
      <inkml:brushProperty name="width" value="0.04894" units="cm"/>
      <inkml:brushProperty name="height" value="0.04894" units="cm"/>
      <inkml:brushProperty name="color" value="#00BFF3"/>
    </inkml:brush>
  </inkml:definitions>
  <inkml:trace contextRef="#ctx0" brushRef="#br0">65760 7466 449,'16'-7'73,"-1"2"-13,1 2-12,0 2-13,0 1-7,1 2-3,0 0-3,2 2-4,0 1-1,-1 1 0,0 3 0,-2 2 0,-2 1-1,-1 0-1,-2-1-2,-2 1-1,-2 0-2,-2 2-1,-3 0-3,0 1-3,-4 2-1,-2 1-1,-4 3-3,-2 1 0,-3 3-2,-3 0 0,-4 4 0,-2 1-1,-1 0 1,-1-3-1,1-3-1,0-3-1,0-1 1,-1 1 2,1 1 2,-1 1 1,6-1 4,10-5 3,12-3 5,10-4 4,7-3 1,3-1-3,3 0-3,3-2-2,-1 0-2,0-2-1,-3 0-1,-1-2 0,-3 1-1,-3 2-1,-3 2 1,-2 2-1,-3 1 0,-1 2 0,0 0 1,-2 1 0,-3 3 0,-4 4 0,-6 3 2,-4 5 0,-4 0-1,-1 0-3,-3-2-1,-2 0-4,-1-1-2,-1-1-5,-1-1-3,-1 0-3,-1-3-5,0 1-5,-2-2-5,-1-1-5,0-1-3,3-3-5,1-1-3,3-2-4,2-2 1,2 0 2,4-2 5,3 0 2</inkml:trace>
</inkml:ink>
</file>

<file path=ppt/ink/ink92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2:59:38"/>
    </inkml:context>
    <inkml:brush xml:id="br0">
      <inkml:brushProperty name="width" value="0.04109" units="cm"/>
      <inkml:brushProperty name="height" value="0.04109" units="cm"/>
      <inkml:brushProperty name="color" value="#00BFF3"/>
    </inkml:brush>
  </inkml:definitions>
  <inkml:trace contextRef="#ctx0" brushRef="#br0">78450 11511 535,'-16'-13'20,"0"8"11,1 7 12,-1 6 10,-1 5 2,-2 5-7,-1 4-8,-3 3-7,-1 4-6,-1 1-4,0 2-3,-2 3-3,-1 0-3,-3 2-4,-1 1-3,-2 0-3,-1 3-1,1 0 1,1 3 2,2 2 0,0-1-6,1-2-10,2-4-13,0-2-11,2-3-8,3-3-4,3-3-3,3-3-5,2-4 0,2-5 3,2-5 4,3-5 4,1-3 6,2-4 6,2-2 9,2-3 6,0-2 6,0 0 2,-2 0 2,0 0 2</inkml:trace>
</inkml:ink>
</file>

<file path=ppt/ink/ink92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2:59:38"/>
    </inkml:context>
    <inkml:brush xml:id="br0">
      <inkml:brushProperty name="width" value="0.04521" units="cm"/>
      <inkml:brushProperty name="height" value="0.04521" units="cm"/>
      <inkml:brushProperty name="color" value="#00BFF3"/>
    </inkml:brush>
  </inkml:definitions>
  <inkml:trace contextRef="#ctx0" brushRef="#br0">77750 11870 486,'0'-49'5,"0"12"3,0 12 4,0 11 2,1 7 5,2 0 2,2 2 4,2 1 4,2 2 1,3 5 3,3 6 2,4 4 2,1 5 0,1 3-3,1 5-1,1 3-2,0 3-3,1 3-4,-1 1-4,1 2-4,0 1-3,-2 1-6,2-1-4,-1-1-6,1 1-3,-1 2-3,1 1-4,-1 0-4,0 0-6,-3-3-11,-1-4-11,-2-2-10,-3-4-6,-3-7 2,-3-5 1,-2-6 1,-3-5 5,-2-3 11,-2-2 10,-2-4 10</inkml:trace>
</inkml:ink>
</file>

<file path=ppt/ink/ink92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2:59:38"/>
    </inkml:context>
    <inkml:brush xml:id="br0">
      <inkml:brushProperty name="width" value="0.04818" units="cm"/>
      <inkml:brushProperty name="height" value="0.04818" units="cm"/>
      <inkml:brushProperty name="color" value="#00BFF3"/>
    </inkml:brush>
  </inkml:definitions>
  <inkml:trace contextRef="#ctx0" brushRef="#br0">81377 11483 456,'32'-6'55,"0"4"-3,2 4-2,1 4-2,1 3-4,1 1-5,0 3-6,2 2-6,-1 1-4,-3 1-3,-4 1-2,-2 1-3,-4 2-3,-5 0-3,-4 1-3,-6 0-3,-5 2-4,-6 1-1,-6 1-3,-6 1-2,-7 1-2,-7 0 0,-8 2-1,-8 1-1,-5 1 1,0-1 0,-2 0 1,0 1 2,1-2 1,6-1 2,4 0 2,5-1 2,6-2 2,5-5 2,7-3 3,5-4 3,5-3 2,4-1 3,4-1 2,4 0 4,8-2 0,15-1-2,13 0-1,14-2-1,13-1-3,13-4-5,12-2-4,14-3-5,5-4-9,-2-2-15,0-3-16,-1-3-14,-8 0-7,-18 2 4,-16 4 2,-16 3 3,-12 1 3,-7 0 2,-7 0 3,-7 1 3</inkml:trace>
</inkml:ink>
</file>

<file path=ppt/ink/ink92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2:59:42"/>
    </inkml:context>
    <inkml:brush xml:id="br0">
      <inkml:brushProperty name="width" value="0.0389" units="cm"/>
      <inkml:brushProperty name="height" value="0.0389" units="cm"/>
      <inkml:brushProperty name="color" value="#00BFF3"/>
    </inkml:brush>
  </inkml:definitions>
  <inkml:trace contextRef="#ctx0" brushRef="#br0">62066 16677 565,'-12'-2'73,"8"0"-5,8-3-5,8-2-4,6 0-8,5-1-10,5 0-9,4 0-11,2 1-8,0 2-4,-1-1-5,-1 2-4,-2 0-3,-1 2 0,-4 0 0,0 2-1,-3 0-4,-3 0-9,-3 0-10,-2 0-9</inkml:trace>
</inkml:ink>
</file>

<file path=ppt/ink/ink92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2:59:42"/>
    </inkml:context>
    <inkml:brush xml:id="br0">
      <inkml:brushProperty name="width" value="0.04173" units="cm"/>
      <inkml:brushProperty name="height" value="0.04173" units="cm"/>
      <inkml:brushProperty name="color" value="#00BFF3"/>
    </inkml:brush>
  </inkml:definitions>
  <inkml:trace contextRef="#ctx0" brushRef="#br0">62776 15716 527,'0'-12'47,"0"8"9,0 8 10,0 8 10,0 5-3,0 5-15,0 3-15,0 5-16,-2 5-11,0 8-7,-3 7-7,-2 9-9,-1 4-2,-2-1 1,0 1 0,0 0 1,-1-4-5,2-8-10,2-5-10,3-7-11,0-7-8,0-6-6,0-5-6,0-6-5</inkml:trace>
</inkml:ink>
</file>

<file path=ppt/ink/ink92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2:59:44"/>
    </inkml:context>
    <inkml:brush xml:id="br0">
      <inkml:brushProperty name="width" value="0.03569" units="cm"/>
      <inkml:brushProperty name="height" value="0.03569" units="cm"/>
      <inkml:brushProperty name="color" value="#00BFF3"/>
    </inkml:brush>
  </inkml:definitions>
  <inkml:trace contextRef="#ctx0" brushRef="#br0">64253 15400 616,'-23'18'110,"-1"3"-25,1 5-25,0 3-24,-1 3-16,-1 2-3,-1 3-4,0 0-4,0 0-2,5-6 0,3-4 0,4-5-1,3-3-1,1-2-3,0-3-4,2-1-2,4-3-3,8-4-1,8-4-1,7-4-1,8-4 0,7-4 1,7-4 2,6-3 1,3-1-1,-3 2-2,-1 4-4,-2 3-2,-4 1-4,-7 2-5,-7 1-3,-7 0-4</inkml:trace>
</inkml:ink>
</file>

<file path=ppt/ink/ink92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2:59:44"/>
    </inkml:context>
    <inkml:brush xml:id="br0">
      <inkml:brushProperty name="width" value="0.03816" units="cm"/>
      <inkml:brushProperty name="height" value="0.03816" units="cm"/>
      <inkml:brushProperty name="color" value="#00BFF3"/>
    </inkml:brush>
  </inkml:definitions>
  <inkml:trace contextRef="#ctx0" brushRef="#br0">64854 15400 576,'-15'38'131,"4"-2"-31,3-2-30,2-1-30,2 1-17,-1 4-4,-1 6-3,-1 5-4,-2 2-4,0 0-4,-1 2-3,-1 2-5,-1-2-7,0-2-12,1-4-10,-1-2-12,1-7-4,3-8 4,1-9 2,2-8 3</inkml:trace>
</inkml:ink>
</file>

<file path=ppt/ink/ink92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2:59:45"/>
    </inkml:context>
    <inkml:brush xml:id="br0">
      <inkml:brushProperty name="width" value="0.05084" units="cm"/>
      <inkml:brushProperty name="height" value="0.05084" units="cm"/>
      <inkml:brushProperty name="color" value="#00BFF3"/>
    </inkml:brush>
  </inkml:definitions>
  <inkml:trace contextRef="#ctx0" brushRef="#br0">66044 14882 432,'-1'-19'22,"-1"9"11,0 8 12,-1 10 12,-3 5 1,-2 5-7,-3 3-8,-3 5-8,-3 3-5,0 2-2,-1 4-4,-1 3-1,-1 1-4,-1 2-2,0 1-2,-2 1-3,0-2-1,3 3-1,1-1 1,3 0 0,1-2-2,2-2-6,2-3-4,3-3-5,1-4-5,2-4-1,2-3-3,2-4-3,6-8-2,9-11-5,11-10-5,9-11-3,4-7-1,-1-3 4,-4-2 3,-1-4 5,-3 1 3,-7 4 3,-5 3 4,-6 5 4,-5 3 1,-3 5-1,-2 3 1,-3 4-1,-4 2 4,-2 2 5,-4 1 6,-2 1 7,-3 0 3,-3 3-1,-3 2 1,-3 3-1,1 0-2,0 3-5,3 2-4,1 2-5,3 0-6,3-1-7,2 0-7,4-2-5</inkml:trace>
</inkml:ink>
</file>

<file path=ppt/ink/ink92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2:59:45"/>
    </inkml:context>
    <inkml:brush xml:id="br0">
      <inkml:brushProperty name="width" value="0.04842" units="cm"/>
      <inkml:brushProperty name="height" value="0.04842" units="cm"/>
      <inkml:brushProperty name="color" value="#00BFF3"/>
    </inkml:brush>
  </inkml:definitions>
  <inkml:trace contextRef="#ctx0" brushRef="#br0">66919 15731 454,'-22'37'104,"5"-5"-21,3-5-23,4-5-23,2-1-10,-1 5 1,-2 3 0,0 3 0,0 2-1,2-3-5,3-3-4,1-3-4,1-3-3,0-3-1,0-3-2,0-3-1,2-2 0,4-2 1,4-2 0,4-2 0,3-7-6,5-8-13,4-11-13,3-9-14,2-6-5,1-3 2,-2-1 2,2-2 3,-3 2 4,-3 3 3,-5 4 6,-3 3 4,-4 5 4,-2 3 3,-4 5 4,-2 3 2,-4 3 4,-2 2 3,-4 3 3,-2 1 3,-3 1 2,-1 2 1,-3 0 0,-1 2 1,-3 2-5,0 4-10,-1 4-9,0 3-11,1 2-3,5-2 3,5-3 4,5-1 3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2:15:13"/>
    </inkml:context>
    <inkml:brush xml:id="br0">
      <inkml:brushProperty name="width" value="0.03772" units="cm"/>
      <inkml:brushProperty name="height" value="0.03772" units="cm"/>
      <inkml:brushProperty name="color" value="#F2395B"/>
    </inkml:brush>
  </inkml:definitions>
  <inkml:trace contextRef="#ctx0" brushRef="#br0">25000 8699 583,'0'-13'1,"2"5"2,0 4 1,2 6 3,0 4 5,2 7 10,0 6 8,1 5 9,0 3 2,-2-3-8,-2-2-6,-2-2-6,-1 0-6,0 1-5,0 1-5,0 2-5,0-2-2,0 0-2,0-1-1,0 0-1,0-3 0,0-3 2,0-3 0,0-2 1,2-4 2,4-1 1,4-2 1,3-2 0,5-3 2,6-4 0,3-4 0,6-3 1,1-2 0,-6 2-2,-2 3 0,-5 1-1,-1 0-1,0 0-1,-1-1 0,1-1-1,-2 0 0,-3 0-2,-3 2 0,-2 1-2,-3-1-1,1-2 0,0-2-1,0-1 0,-1-2-1,0 2 2,-2 1 1,0 1 0,-2 0 1,-1-1 1,0-1 0,-2-1 0,-1-1 1,-2 1 2,-2-1 1,-1 0 1,-3 1 2,0-1 1,-2 0 2,0 1 0,0 0 2,1 2 0,0 2 1,2 3 1,0 0 2,1 2 1,-1 0 1,0 2 2,0 1-1,0 2-1,0 2-2,1 2-1,0 4-2,2 6-3,2 5-1,2 7-3,0 3-1,0 2-2,-2 3-2,0 1-1,0 2-2,0-1 1,1 3-1,2 1 0,-1 0-1,0 0-2,-2 0 0,0 1-2,-1-1-1,0 0-1,0 0 0,1 0-1,-1-1 0,0-2 1,0-2 0,0-2 1,-1-2 0,0-3 1,-1-3 0,-2-3 0,-1-3 1,0-4 3,-4-5 2,-2-3 1,-1-3 3,-1 0 1,-1-2 1,-1 0 2,0-2 2,0-2 3,2-2 3,1-2 2,2-2 3,2-3 1,4-4 1,3-1 1,3-5-1,6-3-1,4-5-3,5-3-2,7-4-4,9-4-5,9-4-5,9-4-5,5-1-4,2 2 0,5 2 0,2 2-1,-2 4-2,-8 6-1,-8 5-2,-7 7-3,-8 5 2,-6 5 4,-5 4 4,-6 6 4,-5 3 7,-1 4 11,-3 2 11,0 3 10,-1 3 4,1 2-3,3 1-2,2 3-4,2 0-2,0-3-3,1-1-2,2-2-4,0-2-5,1 1-11,1 0-11,2 0-9,-1 0-4,-1 1 3,-1 1 4,-1 2 4,-1 0 2,-2 1 4,-2 1 2,-2 1 4,-2 2 1,-1 1 3,0 3 0,-1 1 3,-3 1 0,0-1 1,-3-2 0,-2 0 1,-2-1-2,-2 1-3,-2 0-2,-1-1-3,-1-1-3,0-1-2,2-3-2,1-1-3,-1-3-1,0-4-1,-1-5 0,-1-2-1,-2-6-3,-1-4-4,-2-6-5,-2-3-5,0-7-3,4-6-1,5-5-2,3-6 0,3-2 1,2 3 4,2 1 6,2 1 4,1 5 5,2 6 8,1 5 6,0 6 6,1 5 6,0 1 6,0 2 5,0 2 4,-2 3 7,-4 4 6,-4 4 7,-4 4 6,-3 2-2,-2 3-11,-1 2-11,-3 1-12,0 2-6,3 0-4,1-1-2,2 1-4,7-5-8,10-7-17,12-8-16,10-8-15,5-5-3,0-3 11,1-3 11,-1-3 10,-2 1 8,-5 5 7,-6 4 7,-3 6 6,-5 4 12,-3 4 18,-2 4 18,-4 4 19,-2 3 3,-4 3-9,-2 3-9,-3 3-10,-2 1-7,1-1-6,-1-1-7,0-2-6,1 0-5,3-1-5,1 0-5,2-2-4,1-4-14,0-6-25,0-8-23,0-6-25</inkml:trace>
</inkml:ink>
</file>

<file path=ppt/ink/ink93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2:59:45"/>
    </inkml:context>
    <inkml:brush xml:id="br0">
      <inkml:brushProperty name="width" value="0.04155" units="cm"/>
      <inkml:brushProperty name="height" value="0.04155" units="cm"/>
      <inkml:brushProperty name="color" value="#00BFF3"/>
    </inkml:brush>
  </inkml:definitions>
  <inkml:trace contextRef="#ctx0" brushRef="#br0">67900 16050 529,'16'1'51,"-1"4"4,1 2 3,0 4 5,-2 0-2,-2 0-10,-1 1-9,-2 0-9,-1 0-8,-1 1-8,1 1-6,0 2-7,-1-2-15,-2 0-20,-3-1-21,0 0-21</inkml:trace>
</inkml:ink>
</file>

<file path=ppt/ink/ink93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2:59:46"/>
    </inkml:context>
    <inkml:brush xml:id="br0">
      <inkml:brushProperty name="width" value="0.05241" units="cm"/>
      <inkml:brushProperty name="height" value="0.05241" units="cm"/>
      <inkml:brushProperty name="color" value="#00BFF3"/>
    </inkml:brush>
  </inkml:definitions>
  <inkml:trace contextRef="#ctx0" brushRef="#br0">68527 14705 419,'0'-13'37,"2"6"4,0 6 4,2 6 4,-1 4 0,0 3-5,-2 4-5,-1 2-5,0 2-3,0 3-2,0 1-2,0 3-1,0 0-3,0-1-2,0-1-2,0-2-2,0 0-3,0 1-2,0-1-3,0 1-2,0-1-3,2-1-1,0-1-2,2-1-2,0-1-1,3-1 2,2-1-1,2 0 2,0-2-4,-1-1-5,0-1-6,-2-1-6,0 0-2,0 0 3,0 0 2,0-1 2,-2 3 3,-3 2 1,-2 3 3,-4 3 1,-3 1 1,-5-1-2,-5-2-1,-5 0-2,-5 0-3,-6 1-5,-2 1-5,-7 1-4,-3 0-4,0-1-3,-2-1-4,1 0-2,2-4-2,9-3 4,9-4 1,9-4 3</inkml:trace>
</inkml:ink>
</file>

<file path=ppt/ink/ink93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2:59:46"/>
    </inkml:context>
    <inkml:brush xml:id="br0">
      <inkml:brushProperty name="width" value="0.04221" units="cm"/>
      <inkml:brushProperty name="height" value="0.04221" units="cm"/>
      <inkml:brushProperty name="color" value="#00BFF3"/>
    </inkml:brush>
  </inkml:definitions>
  <inkml:trace contextRef="#ctx0" brushRef="#br0">69450 15160 521,'8'-15'75,"2"5"-13,0 2-11,1 2-13,3 2-4,4 0 1,2 0 2,6 1 2,2-2-2,1 2-7,1 0-7,1-1-6,-3 0-20,-1 0-36,-3 0-35,-2 0-35</inkml:trace>
</inkml:ink>
</file>

<file path=ppt/ink/ink93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2:59:49"/>
    </inkml:context>
    <inkml:brush xml:id="br0">
      <inkml:brushProperty name="width" value="0.04503" units="cm"/>
      <inkml:brushProperty name="height" value="0.04503" units="cm"/>
      <inkml:brushProperty name="color" value="#00BFF3"/>
    </inkml:brush>
  </inkml:definitions>
  <inkml:trace contextRef="#ctx0" brushRef="#br0">63261 20333 488,'-7'-6'15,"2"4"19,2 4 21,2 4 20,0 5 4,0 7-14,-2 7-14,0 7-13,-1 2-9,-2-2-7,0-1-5,-1-3-6,-3 2-3,-2 3-3,-3 3 0,-2 5-2,-2 1-7,3-3-11,1-4-11,2-2-12,2-4-6,3-3-1,1-5-1,2-3-2,2-5 1,2-6 4,2-6 4,2-6 4,1-4 2,2-2 2,0-2 2,2-1 1</inkml:trace>
</inkml:ink>
</file>

<file path=ppt/ink/ink93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2:59:49"/>
    </inkml:context>
    <inkml:brush xml:id="br0">
      <inkml:brushProperty name="width" value="0.04602" units="cm"/>
      <inkml:brushProperty name="height" value="0.04602" units="cm"/>
      <inkml:brushProperty name="color" value="#00BFF3"/>
    </inkml:brush>
  </inkml:definitions>
  <inkml:trace contextRef="#ctx0" brushRef="#br0">64411 19884 478,'7'-9'0,"1"0"0,0-1 0,0-1 0,-2 1 9,-1 6 15,-2 4 17,-1 6 16,-3 3 4,-1 3-9,0 4-8,-1 2-8,-3 2-6,-4 3-4,-4 1-3,-3 3-4,-4 0-2,-1 1-1,-2-1-2,-2-1-1,-1 1-1,1-1-2,1-1-3,1-1-2,2-2-1,5-3-3,3-3 0,4-2-3,8-4-2,12-1-5,11-2-4,13-2-5,4-2 0,-2-1 3,-2 0 4,-1-1 3,-2-2 0,1-1-4,2 0-4,1-1-3,-2-1-2,-3 0-1,-5 0-1,-3 0-1</inkml:trace>
</inkml:ink>
</file>

<file path=ppt/ink/ink93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2:59:49"/>
    </inkml:context>
    <inkml:brush xml:id="br0">
      <inkml:brushProperty name="width" value="0.04827" units="cm"/>
      <inkml:brushProperty name="height" value="0.04827" units="cm"/>
      <inkml:brushProperty name="color" value="#00BFF3"/>
    </inkml:brush>
  </inkml:definitions>
  <inkml:trace contextRef="#ctx0" brushRef="#br0">65003 20117 455,'-8'-9'2,"0"-2"5,0-2 3,0-1 5,1 3 10,1 8 16,0 9 17,2 10 16,0 6 2,2 8-12,0 7-12,2 7-11,-2 7-10,-2 11-7,-3 10-8,-3 9-8,-3 7-8,-1 5-12,-3 5-11,-1 6-11,0-7-14,2-18-15,4-17-15,3-18-15</inkml:trace>
</inkml:ink>
</file>

<file path=ppt/ink/ink93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2:59:55"/>
    </inkml:context>
    <inkml:brush xml:id="br0">
      <inkml:brushProperty name="width" value="0.02639" units="cm"/>
      <inkml:brushProperty name="height" value="0.02639" units="cm"/>
      <inkml:brushProperty name="color" value="#F2395B"/>
    </inkml:brush>
  </inkml:definitions>
  <inkml:trace contextRef="#ctx0" brushRef="#br0">65581 24732 833,'-18'-1'113,"8"0"-60,8-1-60,9-1-60</inkml:trace>
</inkml:ink>
</file>

<file path=ppt/ink/ink93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2:59:57"/>
    </inkml:context>
    <inkml:brush xml:id="br0">
      <inkml:brushProperty name="width" value="0.06021" units="cm"/>
      <inkml:brushProperty name="height" value="0.06021" units="cm"/>
      <inkml:brushProperty name="color" value="#F2395B"/>
    </inkml:brush>
  </inkml:definitions>
  <inkml:trace contextRef="#ctx0" brushRef="#br0">15093 9208 365,'8'-9'-1,"0"-3"0,0-4-2,0-1 0,-2 0 7,-3 6 17,-2 6 15,-3 6 17,-5 6 3,-4 8-10,-5 6-10,-5 7-10,-5 4-6,-3 4-5,-4 3-4,-4 3-3,-2 0-3,2-1-3,0 0-2,1-1-2,1-1-1,2 2 1,0 1 0,1 0 1,2 0-2,1-3-5,4-4-4,0-2-6,2-4 0,1 0 3,1-3 4,1-1 2,2-3 4,2-3 3,4-3 4,3-3 4,1-2 3,0 0 4,1-2 4,-1-1 4,3 1 4,8 2 4,6 2 3,7 1 5,4 1-2,1-2-4,1-3-4,1-1-6,2 1-3,3 2-3,3 3-1,2 3-2,3 2-2,1 1 0,0 1 0,2 1 0,0 0-3,-2-1-4,0-1-3,-1 0-4,-1-3-3,-2 1-4,0-2-2,-2-1-4,-1 0-6,-1-1-7,-3 1-10,-1 0-7,-3-2-2,-3-1 6,-3-2 6,-2-2 6</inkml:trace>
</inkml:ink>
</file>

<file path=ppt/ink/ink93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3:00:00"/>
    </inkml:context>
    <inkml:brush xml:id="br0">
      <inkml:brushProperty name="width" value="0.04135" units="cm"/>
      <inkml:brushProperty name="height" value="0.04135" units="cm"/>
      <inkml:brushProperty name="color" value="#F2395B"/>
    </inkml:brush>
  </inkml:definitions>
  <inkml:trace contextRef="#ctx0" brushRef="#br0">21910 25316 532,'21'-7'0,"-3"2"2,-5 2 2,-3 2 1,-2 1 5,5 0 11,2 0 9,3 0 10,0 1 0,-3 4-10,-2 2-8,-4 3-11,-2 3-4,-2 2-4,-3 1-1,0 3-2,-4 1-3,-2 1 0,-4 1-3,-2 1-1,-2 0-1,-2-1-1,0-1 0,-1-1 0,0-2 1,1-2 1,1-4 2,2-3 2,-1-1 3,0 0 3,0 0 4,1 0 3,1-1 7,6-1 7,4-1 8,6 0 8,2-1 1,3 0-7,2 0-6,2 0-6,0 0-6,2 1-2,1 2-3,1-1-3,0 1-3,-3 0-1,-1-2-2,-2 0-3,-2-1 0,-1 3-1,0 2-1,-2 2 0,-1 1 0,-2 1 1,-3 2 1,0 0 0,-4 1-1,-2-1-1,-4 1-3,-2 0-2,-3 0-1,-1 1 0,-3 1 1,-1 1-1,-2 0 0,0-3-1,1-1 1,-1-2-1,0-1-1,-2 1-2,-3 1-1,-1 2-3,0-2-1,3-3-1,3-3-1,3-2-2</inkml:trace>
</inkml:ink>
</file>

<file path=ppt/ink/ink93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3:00:00"/>
    </inkml:context>
    <inkml:brush xml:id="br0">
      <inkml:brushProperty name="width" value="0.04403" units="cm"/>
      <inkml:brushProperty name="height" value="0.04403" units="cm"/>
      <inkml:brushProperty name="color" value="#F2395B"/>
    </inkml:brush>
  </inkml:definitions>
  <inkml:trace contextRef="#ctx0" brushRef="#br0">24525 25811 499,'-29'0'4,"5"0"9,5 0 9,5 0 8,1 0 5,0 2 1,-1 1 1,-1 0 1,0 1-1,2 2-6,2 0-4,3 1-5,-2 2-3,-1 2 0,-4 2-2,-3 1 0,-2 2-2,1 0-2,-1-1 0,0 0-3,1 1 0,1-1-1,1 1-2,1 0 0,1-1-1,2 1-2,3 0-2,1-1-2,3 0-3,6 0-7,4-2-6,6-1-6,3-2-2,3-2 4,3-4 4,3-2 4,2-3 3,1-1 2,1 0 2,1-1 2,0-1 2,-1 2 0,-2 0 2,0 2 0,-2 0 1,-3 0 1,-3 0 2,-2 0 0,-4-3 4,-3-6 5,-3-6 5,-2-5 5,-2-3-1,0-1-9,0 1-8,0-1-9,0 1-7,2-1-4,0 2-6,2-2-4,1 0-10,6-1-13,2-1-12,5-1-14,0 2-1,-3 3 13,-3 4 12,-2 5 12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2:15:13"/>
    </inkml:context>
    <inkml:brush xml:id="br0">
      <inkml:brushProperty name="width" value="0.04311" units="cm"/>
      <inkml:brushProperty name="height" value="0.04311" units="cm"/>
      <inkml:brushProperty name="color" value="#F2395B"/>
    </inkml:brush>
  </inkml:definitions>
  <inkml:trace contextRef="#ctx0" brushRef="#br0">28320 7228 510,'16'-14'63,"0"1"-9,-1 2-11,1 2-10,1 2-8,1 1-7,3 0-7,2 2-7,-2 0-3,0 2-2,-3 0-1,-1 2-1,-3 1-2,-2 4-3,-4 2-3,-3 4-2,-2 2-6,-4 3-5,-2 3-7,-3 3-7,-5 2-1,-6 1 3,-6 1 4,-5 1 2,-1-1 6,0-3 8,3-3 9,1-3 7,2-1 4,-1-1-1,0 1-1,1 0-1,1 0 7,2 1 15,5 1 15,2 1 16,3 1 4,2-1-3,4 0-5,3 1-4,1 0-5,0 2-6,0 3-5,0 2-6,0 1-3,0 4-3,0 3-3,0 3-2,0 2-2,0 4-1,0 2-2,0 4-2,0 4-4,0 5-5,0 7-6,0 6-5,-2 3-6,0 2-5,-3 3-3,-2 0-5,-1-2-4,0-9-1,0-9-2,1-8-2,-1-9 2,2-6 6,0-8 7,2-5 5</inkml:trace>
</inkml:ink>
</file>

<file path=ppt/ink/ink94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3:00:01"/>
    </inkml:context>
    <inkml:brush xml:id="br0">
      <inkml:brushProperty name="width" value="0.04844" units="cm"/>
      <inkml:brushProperty name="height" value="0.04844" units="cm"/>
      <inkml:brushProperty name="color" value="#F2395B"/>
    </inkml:brush>
  </inkml:definitions>
  <inkml:trace contextRef="#ctx0" brushRef="#br0">26129 24989 454,'-8'-5'13,"2"6"27,1 6 26,0 6 27,2 5 4,1 5-18,1 5-19,0 4-18,1 3-14,0-1-9,0-1-11,0-1-9,0-1-8,0-1-6,0 2-6,0-1-6,0 1-2,-2 0 3,0 2 1,-1 1 3,-1-2-1,0-3-2,0-5-4,0-3-2</inkml:trace>
</inkml:ink>
</file>

<file path=ppt/ink/ink94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3:00:01"/>
    </inkml:context>
    <inkml:brush xml:id="br0">
      <inkml:brushProperty name="width" value="0.0424" units="cm"/>
      <inkml:brushProperty name="height" value="0.0424" units="cm"/>
      <inkml:brushProperty name="color" value="#F2395B"/>
    </inkml:brush>
  </inkml:definitions>
  <inkml:trace contextRef="#ctx0" brushRef="#br0">26300 26027 518,'0'-15'49,"2"3"6,0 1 7,2 2 7,1 2-4,3 2-13,4-1-12,2 2-14,2 0-7,-1 2-3,0 0-1,1 2-3,-1 0-11,-1 0-18,-1 0-21,0 0-18</inkml:trace>
</inkml:ink>
</file>

<file path=ppt/ink/ink94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3:00:01"/>
    </inkml:context>
    <inkml:brush xml:id="br0">
      <inkml:brushProperty name="width" value="0.0594" units="cm"/>
      <inkml:brushProperty name="height" value="0.0594" units="cm"/>
      <inkml:brushProperty name="color" value="#F2395B"/>
    </inkml:brush>
  </inkml:definitions>
  <inkml:trace contextRef="#ctx0" brushRef="#br0">27142 24481 370,'-8'-35'54,"2"7"1,1 9 2,0 7 1,2 6-1,0 6-2,2 4-3,0 6-2,1 6-5,0 9-6,0 9-7,0 8-7,-1 6-5,-2 0-5,-2 2-5,-1 0-5,-1 1-5,3 0-5,1 0-6,2 0-5,0 2-7,0 7-5,-2 5-5,0 6-7,-2 5 0,0 3 3,-1 3 5,-1 2 3,0-7 5,2-17 5,2-18 4,2-17 5,0-9-5,0-1-15,-2 1-16,0 0-15</inkml:trace>
</inkml:ink>
</file>

<file path=ppt/ink/ink94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3:00:01"/>
    </inkml:context>
    <inkml:brush xml:id="br0">
      <inkml:brushProperty name="width" value="0.04229" units="cm"/>
      <inkml:brushProperty name="height" value="0.04229" units="cm"/>
      <inkml:brushProperty name="color" value="#F2395B"/>
    </inkml:brush>
  </inkml:definitions>
  <inkml:trace contextRef="#ctx0" brushRef="#br0">28150 25859 520,'7'-7'4,"0"1"11,-2 0 8,0 2 10,1 0 7,5 0 4,5 0 3,5 0 4,1 2-3,-1 4-7,-3 4-8,-1 4-9,-3 2-4,-3 1-2,-3 1-3,-3 2-1,-2 0-6,-4 3-7,-2 1-7,-3 3-8,-5 0-4,-3 0 1,-6 0 1,-5 1 0,-2-2 2,3-1 0,2-3 3,2-1 0,6-3 5,14-1 7,12-2 7,13-2 6,5-4-4,0-2-16,-1-6-18,-1-2-15,-4-3-11,-4 2-5,-5 1-4,-4 0-5</inkml:trace>
</inkml:ink>
</file>

<file path=ppt/ink/ink94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3:00:02"/>
    </inkml:context>
    <inkml:brush xml:id="br0">
      <inkml:brushProperty name="width" value="0.04294" units="cm"/>
      <inkml:brushProperty name="height" value="0.04294" units="cm"/>
      <inkml:brushProperty name="color" value="#F2395B"/>
    </inkml:brush>
  </inkml:definitions>
  <inkml:trace contextRef="#ctx0" brushRef="#br0">29650 26080 512,'45'-7'161,"-4"1"-39,-4 0-40,-3 3-39,-2-1-22,0 2-2,2 0-1,0 2-3,1 0-8,-1 2-18,-2 0-15,0 2-17,-3 0-10,-5 3-2,-5 2-2,-4 1-2</inkml:trace>
</inkml:ink>
</file>

<file path=ppt/ink/ink94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3:00:02"/>
    </inkml:context>
    <inkml:brush xml:id="br0">
      <inkml:brushProperty name="width" value="0.05117" units="cm"/>
      <inkml:brushProperty name="height" value="0.05117" units="cm"/>
      <inkml:brushProperty name="color" value="#F2395B"/>
    </inkml:brush>
  </inkml:definitions>
  <inkml:trace contextRef="#ctx0" brushRef="#br0">30476 24858 429,'-8'-9'5,"0"-2"7,0-2 8,0-1 9,1 1 9,1 8 10,1 7 10,1 6 11,0 9-1,2 9-8,0 10-10,2 10-9,-1 3-10,0-2-8,-2-3-9,0-4-9,0 0-7,0 2-1,2 2-4,0 2-2,1 2-9,-2 3-14,0 4-14,-1 2-14,-1-3-8,0-10-1,0-10-2,0-9-1</inkml:trace>
</inkml:ink>
</file>

<file path=ppt/ink/ink94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3:00:03"/>
    </inkml:context>
    <inkml:brush xml:id="br0">
      <inkml:brushProperty name="width" value="0.05517" units="cm"/>
      <inkml:brushProperty name="height" value="0.05517" units="cm"/>
      <inkml:brushProperty name="color" value="#F2395B"/>
    </inkml:brush>
  </inkml:definitions>
  <inkml:trace contextRef="#ctx0" brushRef="#br0">32762 25566 398,'-8'-7'3,"0"2"4,0 2 5,1 2 5,-1 2-1,2 2-6,0 2-7,2 2-7,-1 1-5,-2-1-7,-2 1-5,-1 0-5,-2-1-1,2-2 7,1-3 5,0 0 6,3-2 19,5 0 30,2 0 31,5 0 31,4 0 5,2 0-19,3 0-20,3 0-20,1 0-12,-1 0-6,0 0-5,-2 0-7,0 0-3,-1 2-5,1 0-2,0 2-4,-1 0-4,2 3-4,1 2-5,1 2-5,-4 2-3,-8 5-1,-10 3-1,-8 5-1,-6 1 1,-3-1 1,-3-1 1,-2-1 2,-3-2 2,-1 2 1,-1-1 0,-1 1 2,0-1 2,-1-1 2,1-1 1,0-1 3,2-1 2,2-1 4,3-1 4,3 0 2,2-3 4,2-1 3,2-2 3,3-2 3,5-3-1,10-3-5,10-2-4,9-4-5,6-1-3,1 1-1,1-1-1,0 0-2,2-1-3,1 0-6,1-1-5,0-2-5,1 1-8,-3 1-7,-2 0-8,-1 2-9,-3 0-3,0 0 1,-1 0 0,-1 0 1,-3-1 3,-3 0 7,-4-1 6,-4-1 6</inkml:trace>
</inkml:ink>
</file>

<file path=ppt/ink/ink94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3:00:03"/>
    </inkml:context>
    <inkml:brush xml:id="br0">
      <inkml:brushProperty name="width" value="0.05422" units="cm"/>
      <inkml:brushProperty name="height" value="0.05422" units="cm"/>
      <inkml:brushProperty name="color" value="#F2395B"/>
    </inkml:brush>
  </inkml:definitions>
  <inkml:trace contextRef="#ctx0" brushRef="#br0">35104 25560 405,'6'-19'49,"-4"8"9,-4 10 9,-4 8 8,-4 6-3,-2 3-13,-6 3-13,-4 3-14,-2 2-10,-1 3-3,-1 1-6,0 3-3,-1-1-4,2-4-1,4-2-2,0-3-2,3-3 0,3-1 0,3-2-1,2-3 1,7-1-4,8 0-8,9-2-8,10 0-8,4-3-2,0-3 6,1-2 4,2-4 5,0-1 3,-1 1 1,-1-1 0,-1 0 1,-4 0 2,-2 0 2,-4 0 2,-5 0 2,-2-2 8,-2-2 13,-2-3 14,-2-3 13,-2-2 2,-2-2-10,-2 1-9,-2-2-10,-1-2-11,0-3-9,0-3-12,0-3-11,1 0-8,0 3-6,2 3-8,0 3-5,2 3-4,0-2 0,2 0 2,0 1-1,2 1 3,0 2 4,1 4 4,2 3 5</inkml:trace>
</inkml:ink>
</file>

<file path=ppt/ink/ink94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3:00:04"/>
    </inkml:context>
    <inkml:brush xml:id="br0">
      <inkml:brushProperty name="width" value="0.05769" units="cm"/>
      <inkml:brushProperty name="height" value="0.05769" units="cm"/>
      <inkml:brushProperty name="color" value="#F2395B"/>
    </inkml:brush>
  </inkml:definitions>
  <inkml:trace contextRef="#ctx0" brushRef="#br0">36712 24850 381,'0'52'173,"0"-6"-37,0-6-37,0-7-37,0-1-21,0-1-7,0 0-6,0 1-6,-2-1-7,0 2-7,-3 1-7,-2 1-8,-1-1-6,2-2-6,2-2-6,0-2-6,-1-2-6,-1-3-5,0-3-6,-1-2-4</inkml:trace>
</inkml:ink>
</file>

<file path=ppt/ink/ink94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3:00:04"/>
    </inkml:context>
    <inkml:brush xml:id="br0">
      <inkml:brushProperty name="width" value="0.0391" units="cm"/>
      <inkml:brushProperty name="height" value="0.0391" units="cm"/>
      <inkml:brushProperty name="color" value="#F2395B"/>
    </inkml:brush>
  </inkml:definitions>
  <inkml:trace contextRef="#ctx0" brushRef="#br0">36700 25977 562,'8'-8'0,"0"0"0,0 1 0,-1-1 0,3 0 11,2 0 21,2 1 21,4 0 22,2 0 4,0 2-16,-1 2-15,1 2-14,-3 1-12,0 0-8,-2 0-8,-2 0-7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2:15:14"/>
    </inkml:context>
    <inkml:brush xml:id="br0">
      <inkml:brushProperty name="width" value="0.03001" units="cm"/>
      <inkml:brushProperty name="height" value="0.03001" units="cm"/>
      <inkml:brushProperty name="color" value="#F2395B"/>
    </inkml:brush>
  </inkml:definitions>
  <inkml:trace contextRef="#ctx0" brushRef="#br0">27800 9029 733,'1'-22'4,"4"4"9,2 5 9,4 3 9,5 0 2,9-3-4,8-4-4,10-5-4,4-1-2,0 1 0,0 1 0,-1 1 0,0 2-6,-4 2-14,-2 1-13,-3 2-13,-4 2-7,-3 3 1,-5 1-1,-3 2 1</inkml:trace>
</inkml:ink>
</file>

<file path=ppt/ink/ink95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3:00:04"/>
    </inkml:context>
    <inkml:brush xml:id="br0">
      <inkml:brushProperty name="width" value="0.06349" units="cm"/>
      <inkml:brushProperty name="height" value="0.06349" units="cm"/>
      <inkml:brushProperty name="color" value="#F2395B"/>
    </inkml:brush>
  </inkml:definitions>
  <inkml:trace contextRef="#ctx0" brushRef="#br0">37589 23912 346,'0'-22'2,"0"1"4,0 3 4,0 1 4,0 2 9,0 2 13,0 3 14,0 1 14,0 3 2,0 6-10,0 4-8,0 6-9,0 4-5,0 5-2,0 5-3,0 5-1,-1 5-2,-1 6-5,0 6-2,-1 6-4,-1 4-3,0 1-2,0 3-2,0 1-2,0 2-7,0 0-11,0-1-10,0 1-12,-1 2-7,-3 5-4,-4 5-4,-2 5-5,0 1-1,0-2 0,1-2 1,0-2 0,2-7 3,3-16 6,1-15 5,2-13 6</inkml:trace>
</inkml:ink>
</file>

<file path=ppt/ink/ink95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3:00:05"/>
    </inkml:context>
    <inkml:brush xml:id="br0">
      <inkml:brushProperty name="width" value="0.04688" units="cm"/>
      <inkml:brushProperty name="height" value="0.04688" units="cm"/>
      <inkml:brushProperty name="color" value="#F2395B"/>
    </inkml:brush>
  </inkml:definitions>
  <inkml:trace contextRef="#ctx0" brushRef="#br0">38400 25644 469,'2'-15'2,"4"1"5,4 0 4,3 2 5,4 1 5,3 2 7,4 3 7,2 1 8,0 1 0,-1 2-5,0 0-5,-1 2-6,-2 1-3,-4 4-3,-5 2-2,-3 4-3,-4 2-3,-4 3-5,-4 3-4,-4 3-4,-3 1-2,-3-1-1,-4-1 0,-2-1-1,-1 0 2,1-2 1,1 2 2,1 0 2,2-3 2,1-1 1,3-4 1,1-3 2,4 0 0,6 0 1,6 1 1,5 2 1,4-1-1,1-1 0,1-1-1,1 0-2,0-1-1,-1 0-2,-1-1-2,-1 1-2,-1 2 0,-4 4 0,-3 3 1,-2 5 1,-8 3-2,-8 3-5,-11 3-5,-9 2-5,-5 1 0,3 0 3,3-1 2,1-1 4,1-3-12,1-3-29,1-5-27,1-3-27</inkml:trace>
</inkml:ink>
</file>

<file path=ppt/ink/ink95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3:00:10"/>
    </inkml:context>
    <inkml:brush xml:id="br0">
      <inkml:brushProperty name="width" value="0.04111" units="cm"/>
      <inkml:brushProperty name="height" value="0.04111" units="cm"/>
      <inkml:brushProperty name="color" value="#F2395B"/>
    </inkml:brush>
  </inkml:definitions>
  <inkml:trace contextRef="#ctx0" brushRef="#br0">66750 25416 535,'1'-15'94,"4"1"-20,2 1-21,4 1-22,1-1-10,1 0-2,1-1-2,1-1-1,1-2-1,0 0 0,-1-1-1,1-1-1,0 1-2,1 3-4,1 2-6,2 4-4,-2 2-3,1 1 0,-2 0-1,-2 2 0,1 0 1,-1 2 2,1 0 1,0 2 2,-1 2 1,-1 4 0,-1 4-1,0 3 1,-2 4 0,-1 3 2,-1 4 1,0 2 2,-2 1 1,-1 0 1,0 1 1,-2-1 0,0 1 0,0 1 1,0 1-1,0 0-1,0 0 1,0 0 0,0-1-1,0-1 1,-1-1-3,-1-3-5,0-1-6,-1-3-5,-1-1-2,1-3 1,2-1 1,0-2 1,1-5-6,0-6-15,0-8-13,0-6-14,-1-3-4,0 3 10,-2 1 9,0 2 8,-1 1 5,2-2 1,0 0 2,2-1 0</inkml:trace>
</inkml:ink>
</file>

<file path=ppt/ink/ink95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3:00:10"/>
    </inkml:context>
    <inkml:brush xml:id="br0">
      <inkml:brushProperty name="width" value="0.04211" units="cm"/>
      <inkml:brushProperty name="height" value="0.04211" units="cm"/>
      <inkml:brushProperty name="color" value="#F2395B"/>
    </inkml:brush>
  </inkml:definitions>
  <inkml:trace contextRef="#ctx0" brushRef="#br0">67454 24424 522,'7'-16'0,"0"0"1,-2 1 1,0-1 0,-3 3 10,-4 8 18,-4 7 19,-4 6 18,-3 6 3,-3 7-12,-4 5-11,-2 7-11,-3 4-9,-3 4-3,-3 4-5,-1 3-3,-5 3-5,-1 0-5,-2 0-5,-2 0-7,-1 1-5,0 2-10,-1 1-7,1 3-8,3-1-5,5-5-2,4-3 0,5-4-1,4-6-2,5-7 0,3-9-1,4-7-1</inkml:trace>
</inkml:ink>
</file>

<file path=ppt/ink/ink95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3:00:11"/>
    </inkml:context>
    <inkml:brush xml:id="br0">
      <inkml:brushProperty name="width" value="0.0436" units="cm"/>
      <inkml:brushProperty name="height" value="0.0436" units="cm"/>
      <inkml:brushProperty name="color" value="#F2395B"/>
    </inkml:brush>
  </inkml:definitions>
  <inkml:trace contextRef="#ctx0" brushRef="#br0">63730 28034 504,'-15'-7'27,"2"2"-12,3 2-12,1 2-12,3 1 2,4 0 17,4 0 17,4 0 17,4 0 6,3 0-8,5 0-7,4 0-7,2-1-4,2 0-2,3-2-3,1 0-1,3 0-3,3 0 0,3 2-2,2 0-1,3 1-1,0 0-2,2 0-3,1 0-2,1-1 0,5-2 1,4-2 1,4-1 2,5-4 0,5-2 0,7-3-1,5-3 1,5 0-3,3 0-2,5 1-3,4 1-2,1 1-3,-2 2-4,-2 2-2,-2 3-3,-5 1-3,-10 2-2,-7 2-2,-10 2-3,-9 2-1,-8 2 1,-10 2 1,-7 2 0,-10 0-4,-7-1-9,-8-1-9,-8 0-10,-4-2 0,2-2 9,1-2 9,0-2 9</inkml:trace>
</inkml:ink>
</file>

<file path=ppt/ink/ink95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3:00:11"/>
    </inkml:context>
    <inkml:brush xml:id="br0">
      <inkml:brushProperty name="width" value="0.04179" units="cm"/>
      <inkml:brushProperty name="height" value="0.04179" units="cm"/>
      <inkml:brushProperty name="color" value="#F2395B"/>
    </inkml:brush>
  </inkml:definitions>
  <inkml:trace contextRef="#ctx0" brushRef="#br0">66433 28789 526,'-7'-5'11,"2"6"23,2 6 22,2 6 22,0 5 4,0 5-16,-2 5-15,0 4-16,-2 5-11,-2 1-5,-1 2-7,-2 2-7,-3 4-5,0 4-7,-1 5-7,-1 5-6,0 1-5,3-3-2,1-3-3,2-2-2,3-6-1,2-8 2,4-8 1,3-7 1,1-7-2,1-3-6,2-4-7,0-4-6</inkml:trace>
</inkml:ink>
</file>

<file path=ppt/ink/ink95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3:00:12"/>
    </inkml:context>
    <inkml:brush xml:id="br0">
      <inkml:brushProperty name="width" value="0.04126" units="cm"/>
      <inkml:brushProperty name="height" value="0.04126" units="cm"/>
      <inkml:brushProperty name="color" value="#F2395B"/>
    </inkml:brush>
  </inkml:definitions>
  <inkml:trace contextRef="#ctx0" brushRef="#br0">68143 29131 533,'8'-7'0,"2"1"-1,0 0 0,1 2 0,2 0 8,3 2 17,4 0 16,1 2 16,3 1 4,1 2-10,1 2-11,1 2-10,-2 1-7,-5 1-3,-5 2-4,-4 0-4,-6 2-1,-5 3-1,-4 3-1,-5 3 0,-6 3-1,-4 1-1,-5 3-1,-5 0-2,-2 2 0,1-2-1,3 0-2,-1 0 0,2-5 0,2-4 2,4-4 0,3-6 1,7-3 2,10-2 1,12-3 0,10 0 2,8-5-3,5-4-8,3-6-8,7-3-6,0-3-3,-2 2 2,-3 2 2,-3 3 2,-6 1-3,-3 2-10,-4 2-9,-6 3-10,-3-1-5,-1 2-1,-1-1 0,0 0-2</inkml:trace>
</inkml:ink>
</file>

<file path=ppt/ink/ink95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3:00:12"/>
    </inkml:context>
    <inkml:brush xml:id="br0">
      <inkml:brushProperty name="width" value="0.04596" units="cm"/>
      <inkml:brushProperty name="height" value="0.04596" units="cm"/>
      <inkml:brushProperty name="color" value="#F2395B"/>
    </inkml:brush>
  </inkml:definitions>
  <inkml:trace contextRef="#ctx0" brushRef="#br0">71466 27128 478,'-3'-10'115,"-4"12"-19,-6 12-18,-4 11-18,-2 6-14,-1-1-9,0-1-8,1-1-8,-3 2-6,-8 9-4,-7 8-2,-6 8-5,-3 2-3,3-2-8,4-4-5,3-3-7,3-3-3,5-4 2,5-4 2,5-3 2</inkml:trace>
</inkml:ink>
</file>

<file path=ppt/ink/ink95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3:00:12"/>
    </inkml:context>
    <inkml:brush xml:id="br0">
      <inkml:brushProperty name="width" value="0.04649" units="cm"/>
      <inkml:brushProperty name="height" value="0.04649" units="cm"/>
      <inkml:brushProperty name="color" value="#F2395B"/>
    </inkml:brush>
  </inkml:definitions>
  <inkml:trace contextRef="#ctx0" brushRef="#br0">71174 27475 473,'-7'-15'0,"-1"-1"0,0 0 0,0 1 0,1-1 3,0 2 5,2 1 7,1 1 5,1 4 8,3 8 11,4 8 9,2 8 11,2 5 2,0 6-8,0 5-7,0 5-7,0 2-7,3 0-4,2 1-5,2-1-6,1-1-9,3 3-17,2 1-15,1 0-17,1-1-5,0-3 4,1-5 3,-1-4 4,-1-4-3,-3-5-8,-3-5-9,-2-4-8</inkml:trace>
</inkml:ink>
</file>

<file path=ppt/ink/ink95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3:00:13"/>
    </inkml:context>
    <inkml:brush xml:id="br0">
      <inkml:brushProperty name="width" value="0.04097" units="cm"/>
      <inkml:brushProperty name="height" value="0.04097" units="cm"/>
      <inkml:brushProperty name="color" value="#F2395B"/>
    </inkml:brush>
  </inkml:definitions>
  <inkml:trace contextRef="#ctx0" brushRef="#br0">73827 26513 537,'23'-21'22,"-1"8"3,-1 7 0,-2 7 2,1 4 2,-1 3 1,1 3 2,-1 4 2,-1 1-2,-2 1-7,-4 1-6,-3 1-7,-4 2-3,-8 1-3,-6 3-3,-7 0-2,-6 3-1,-3-1-2,-5 1-1,-3-1-1,1-1 0,3-5 0,3-3 1,5-5 1,4-2 1,6 0 3,6-2 2,6 0 4,6-2 0,4-1 0,5-1-1,5 0-1,3 0 0,-1 0 0,1 1-1,-2 2 1,0 0-2,-3 1 1,-3 2 0,-3 0-1,-2 1 1,-4 3 1,-3 2 1,-2 2 1,-5 0 0,-4 0 0,-5 0 0,-5 1-1,-4 0-1,-1 1-2,-2 1-1,-2 1-3,-1-1-3,1-3-6,1-3-6,1-2-7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2:15:14"/>
    </inkml:context>
    <inkml:brush xml:id="br0">
      <inkml:brushProperty name="width" value="0.03825" units="cm"/>
      <inkml:brushProperty name="height" value="0.03825" units="cm"/>
      <inkml:brushProperty name="color" value="#F2395B"/>
    </inkml:brush>
  </inkml:definitions>
  <inkml:trace contextRef="#ctx0" brushRef="#br0">28953 8268 575,'-2'-25'48,"-1"13"6,-2 12 5,-1 14 5,-4 10-4,-6 9-15,-4 8-16,-4 10-14,-3 2-13,1-4-9,1-1-9,1-3-9,2-6-5,3-6 2,3-7-1,3-7 2,3-5 0,6-4 2,4-5 0,6-3 2,2-2 3,2 0 4,0 0 4,1 0 4,0 1 7,-2 2 8,-2 2 11,-2 2 8,-2 2 6,1 3 0,0 4 3,0 2 0,-1 2 0,0 1-4,-2 1-2,0 0-3,-2 1-3,0-1-6,-2-1-5,0-1-5,-1-1-5,0-3-2,0-1-2,1-2-4,3-10-11,7-16-20,9-17-19,8-16-20,3-9-3,2 3 13,0 0 12,2 0 13,-3 6 13,-5 10 13,-6 10 13,-6 9 14,-4 6 8,-1 2 8,-1 2 5,0 3 7,0 2 3,0 7 0,1 6 1,2 6-1,-2 5-2,-3 7-7,-2 5-7,-4 6-7,-2 2-6,-1-2-6,-3-1-6,-2-4-7,-1-1-4,1-2-1,-1-1-1,0-3-1,1-3-3,0-5-5,2-4-4,1-6-4,0-5-5,0-2-4,0-6-3,1-2-5,0-5 2,2-4 5,2-4 5,2-3 7,1-1 3,0 1 4,0 2 2,0 3 4</inkml:trace>
</inkml:ink>
</file>

<file path=ppt/ink/ink96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3:00:13"/>
    </inkml:context>
    <inkml:brush xml:id="br0">
      <inkml:brushProperty name="width" value="0.04999" units="cm"/>
      <inkml:brushProperty name="height" value="0.04999" units="cm"/>
      <inkml:brushProperty name="color" value="#F2395B"/>
    </inkml:brush>
  </inkml:definitions>
  <inkml:trace contextRef="#ctx0" brushRef="#br0">75357 26669 440,'1'-23'2,"1"1"4,4 1 5,0 1 5,2 1 3,-2 3 4,-1 1 3,0 3 4,-2 0 0,-2 0-3,-2 0-2,-2 1-4,-3 0-1,-2 4-1,-3 2 0,-3 4-2,-4 3 1,-3 6-1,-5 4 1,-3 5 0,-2 3-1,1 1-2,2 1-3,0 1-1,2 0-2,5-3-1,3-1-1,5-2-1,2-2-2,4-1 0,2-1-2,4 0-2,4-3-3,6-1-4,5-2-5,7-2-5,4-2-4,3-2-4,2-2-4,4-2-3,-1-2-1,-2 0-1,-3-1 1,-3-2 0,-3 1 4,-4 1 6,-5 0 6,-3 2 7,-4 0 13,-4 2 21,-4 0 19,-4 2 22,-2 2 3,0 4-12,1 4-12,-1 3-12,-1 6-8,0 5-3,-2 7-4,1 5-2,-3 5-4,0 7-3,-1 6-2,-1 6-3,-3 4-5,-2 5-8,-3 3-9,-3 5-8,0 3-5,-1 6 2,-1 5 0,1 5 0,1-6-4,5-9-9,3-13-9,4-11-10,3-11 0,1-10 9,0-9 8,2-10 8</inkml:trace>
</inkml:ink>
</file>

<file path=ppt/ink/ink96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3:00:14"/>
    </inkml:context>
    <inkml:brush xml:id="br0">
      <inkml:brushProperty name="width" value="0.04175" units="cm"/>
      <inkml:brushProperty name="height" value="0.04175" units="cm"/>
      <inkml:brushProperty name="color" value="#F2395B"/>
    </inkml:brush>
  </inkml:definitions>
  <inkml:trace contextRef="#ctx0" brushRef="#br0">76894 26327 526,'36'-6'14,"-7"2"9,-4 4 10,-6 3 10,-4 2 2,-1 5-4,-1 4-4,0 4-6,-4 2-3,-3 1-3,-4 1-4,-4 1-3,-5 1-4,-6 1-3,-5 0-4,-6 2-4,-4-2-2,1-2-3,0-2-2,0-4-2,4-3-1,10-3 0,11-3 0,9-2 0,8-2 1,6 0 1,8 0 2,6 0 0,1 0 2,-7 3 0,-7 2 1,-7 2 1,-5 1 1,-2 3 2,-4 2 2,-2 2 2,-5 0 1,-2 1 0,-5-1 1,-4 1-1,-3-2 1,-1 2 1,-3 0 2,-1-1 2,-2 0-2,0-1-3,-2 0-5,-1-2-3,1-1-6,3-1-9,3-1-9,3 0-9</inkml:trace>
</inkml:ink>
</file>

<file path=ppt/ink/ink96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3:00:14"/>
    </inkml:context>
    <inkml:brush xml:id="br0">
      <inkml:brushProperty name="width" value="0.03686" units="cm"/>
      <inkml:brushProperty name="height" value="0.03686" units="cm"/>
      <inkml:brushProperty name="color" value="#F2395B"/>
    </inkml:brush>
  </inkml:definitions>
  <inkml:trace contextRef="#ctx0" brushRef="#br0">78150 28183 596,'7'-6'101,"0"4"-20,-2 4-18,0 4-19,-2 2-11,4 1-4,2 2-4,2 0-4,0-1-15,-1 2-26,-1 0-28,0 0-26</inkml:trace>
</inkml:ink>
</file>

<file path=ppt/ink/ink96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3:00:15"/>
    </inkml:context>
    <inkml:brush xml:id="br0">
      <inkml:brushProperty name="width" value="0.05129" units="cm"/>
      <inkml:brushProperty name="height" value="0.05129" units="cm"/>
      <inkml:brushProperty name="color" value="#F2395B"/>
    </inkml:brush>
  </inkml:definitions>
  <inkml:trace contextRef="#ctx0" brushRef="#br0">78742 26300 428,'6'-26'44,"-1"10"3,-2 12 5,-1 11 4,-2 6-2,0 5-9,0 3-7,0 5-8,-2 2-6,-1 2-2,-2 3-2,-1 1-3,-2 2-1,2 1 0,2 0 0,-1 2 0,2-1-1,2 0-4,2-1-2,2-1-3,2-4-2,1-1 0,3-3 0,2-3 0,0-3-3,1-3-3,0-3-5,0-2-5,-1-3-1,-1 1 2,0 0 1,-2 0 1,-3 1-1,-4 5-5,-6 3-4,-4 5-4,-5 0 0,-3-3 4,-5-3 3,-3-3 5,-3-1 2,0 1 1,-2 1 2,-1 2 2,0-2-3,1-1-7,1-3-5,1-1-7,3-3-7,0-4-6,2-4-6,3-4-7,2-2 1,5 0 9,3 0 8,4 0 10</inkml:trace>
</inkml:ink>
</file>

<file path=ppt/ink/ink96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3:00:15"/>
    </inkml:context>
    <inkml:brush xml:id="br0">
      <inkml:brushProperty name="width" value="0.0331" units="cm"/>
      <inkml:brushProperty name="height" value="0.0331" units="cm"/>
      <inkml:brushProperty name="color" value="#F2395B"/>
    </inkml:brush>
  </inkml:definitions>
  <inkml:trace contextRef="#ctx0" brushRef="#br0">79750 26243 664,'7'-8'0,"-1"0"0,0 0 0,-1 0 0,0 0 3,3 0 5,3-3 7,4 0 4,1 1 9,3 3 9,1 2 9,3 4 11,1 1-4,2 0-15,2 0-14,3 0-17,-2 0-9,-3 2-5,-5 0-6,-3 2-5</inkml:trace>
</inkml:ink>
</file>

<file path=ppt/ink/ink96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3:00:17"/>
    </inkml:context>
    <inkml:brush xml:id="br0">
      <inkml:brushProperty name="width" value="0.03574" units="cm"/>
      <inkml:brushProperty name="height" value="0.03574" units="cm"/>
      <inkml:brushProperty name="color" value="#F2395B"/>
    </inkml:brush>
  </inkml:definitions>
  <inkml:trace contextRef="#ctx0" brushRef="#br0">81693 26890 615,'-7'-8'4,"0"0"8,2 0 7,1 0 8,1 1 5,3-1-1,4 0 1,2 0 0,4 1-2,6 0-5,4-1-5,5 0-4,4 0-3,4 0 1,4 0 1,4 1 0,1 0 0,-3 2-3,-4 2-1,-2 2-1,-4 2-12,-2 2-17,-3 2-20,-3 2-19,-3 1-7,-4 3 4,-4 2 3,-5 2 5,-2-2 5,-4-2 10,-2-3 9,-3-2 10</inkml:trace>
</inkml:ink>
</file>

<file path=ppt/ink/ink96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3:00:17"/>
    </inkml:context>
    <inkml:brush xml:id="br0">
      <inkml:brushProperty name="width" value="0.03334" units="cm"/>
      <inkml:brushProperty name="height" value="0.03334" units="cm"/>
      <inkml:brushProperty name="color" value="#F2395B"/>
    </inkml:brush>
  </inkml:definitions>
  <inkml:trace contextRef="#ctx0" brushRef="#br0">81474 28000 659,'-56'7'-3,"14"-1"11,13-1 12,15 0 12,8-2 6,4 0 1,4-3 1,4 1 1,5-1-3,5 0-7,7 0-7,5 0-7,5-1-6,3 1-6,2-3-7,4 0-4,1-1-5,0 0 0,-1 0-2,2 1-1,-3 0-3,-2 2-6,-3 2-7,-3 2-5,-4 0-1,-4 1 2,-3 0 4,-4 0 2,-4 0 1,-1-1-1,-2 1-1,-2 0-2</inkml:trace>
</inkml:ink>
</file>

<file path=ppt/ink/ink96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3:00:18"/>
    </inkml:context>
    <inkml:brush xml:id="br0">
      <inkml:brushProperty name="width" value="0.03968" units="cm"/>
      <inkml:brushProperty name="height" value="0.03968" units="cm"/>
      <inkml:brushProperty name="color" value="#F2395B"/>
    </inkml:brush>
  </inkml:definitions>
  <inkml:trace contextRef="#ctx0" brushRef="#br0">85622 27800 554,'-19'0'7,"7"0"13,8 0 14,8 0 14,5 0 2,3 0-7,4 0-9,2 0-7,2 0-6,3 0-1,1 0-2,3 0-2,1 0-1,3 2-2,1 0-2,3 2-1,1-1-1,2 0 0,2-2 1,2 0 0,4-1-1,5 0-3,7 0-2,6 0-3,5-1-1,5 0-2,5-2-1,5 0-2,0 0-1,-2 2 0,-3 2 0,-3 2-1,-3 2-3,-3 1-9,-4 3-8,-1 1-7,-5 2-4,-5 0 0,-4-1 1,-6 1 0,-5-2 1,-5-1-1,-7-2 0,-5-2 0,-5-2 2,-3-1 5,-3 0 6,-2-1 5</inkml:trace>
</inkml:ink>
</file>

<file path=ppt/ink/ink96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3:00:18"/>
    </inkml:context>
    <inkml:brush xml:id="br0">
      <inkml:brushProperty name="width" value="0.03385" units="cm"/>
      <inkml:brushProperty name="height" value="0.03385" units="cm"/>
      <inkml:brushProperty name="color" value="#F2395B"/>
    </inkml:brush>
  </inkml:definitions>
  <inkml:trace contextRef="#ctx0" brushRef="#br0">87203 25074 649,'23'-21'3,"-3"5"4,-1 5 5,-2 5 5,0 3 4,3 3 6,2 4 5,4 2 5,0 4-1,-1 4-5,-3 3-6,-1 5-7,-4 2-4,-5-1-5,-4 0-4,-6 0-5,-6 2-1,-10 1 0,-8 3 2,-8 1 0,-7 0-2,-1-1-5,-1-3-5,-3-2-4,0-2-1,3-1 3,4-3 5,2-1 3,4-3 4,7-2 2,5-4 3,7-3 2,8-2 4,13-4 5,13-2 5,13-3 5,7-3-2,0 0-7,2-2-6,0 0-7,-1 0-8,-2 1-8,-4 0-7,-2 2-9,-4 1-3,-3 2-2,-5 2 0,-3 3-1,-4 0-2,-3 0-2,-3 0-1,-2 0-3</inkml:trace>
</inkml:ink>
</file>

<file path=ppt/ink/ink96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3:00:20"/>
    </inkml:context>
    <inkml:brush xml:id="br0">
      <inkml:brushProperty name="width" value="0.03712" units="cm"/>
      <inkml:brushProperty name="height" value="0.03712" units="cm"/>
      <inkml:brushProperty name="color" value="#F2395B"/>
    </inkml:brush>
  </inkml:definitions>
  <inkml:trace contextRef="#ctx0" brushRef="#br0">88655 24821 592,'0'-15'0,"2"4"0,0 3 0,2 3 0,1 1 5,1 0 11,3 0 10,1 0 10,3 1 3,1 2-3,3 2-6,2 2-3,0 3-3,1 4-2,0 3-2,-1 5-1,-1 2-3,-4 1-4,-5 1-3,-3 1-4,-5 2-2,-6 3-2,-5 3-1,-7 3-3,-6 1-1,-7-1-4,-7 1-2,-6 1-3,-3-2-1,0-2 2,2-2 1,0-1 2,5-4 2,6-3 3,7-5 3,7-3 4,8-4 4,8-2 4,9-4 4,10-2 5,7-5 2,9-2-3,7-5-1,8-4-1,3-1-4,-2 1-5,-3 1-3,-1 1-6,-4 1-5,-4 2-6,-5 2-8,-5 2-5,-4 1-9,-3 0-9,-3 0-10,-2 1-10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2:15:14"/>
    </inkml:context>
    <inkml:brush xml:id="br0">
      <inkml:brushProperty name="width" value="0.03138" units="cm"/>
      <inkml:brushProperty name="height" value="0.03138" units="cm"/>
      <inkml:brushProperty name="color" value="#F2395B"/>
    </inkml:brush>
  </inkml:definitions>
  <inkml:trace contextRef="#ctx0" brushRef="#br0">29056 9907 701,'15'-36'-1,"-4"8"1,0 6-1,-2 7 0,-2 4 4,0 3 6,-2 1 7,0 2 7,-3 5 6,-4 8 5,-4 8 4,-4 7 5,-3 5-3,-3 2-11,-3 2-11,-3 2-10,-1 0-7,1-3 2,1-3 0,2-4 2,1-3-8,2-3-12,4-4-13,3-4-14</inkml:trace>
</inkml:ink>
</file>

<file path=ppt/ink/ink97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3:00:20"/>
    </inkml:context>
    <inkml:brush xml:id="br0">
      <inkml:brushProperty name="width" value="0.04081" units="cm"/>
      <inkml:brushProperty name="height" value="0.04081" units="cm"/>
      <inkml:brushProperty name="color" value="#F2395B"/>
    </inkml:brush>
  </inkml:definitions>
  <inkml:trace contextRef="#ctx0" brushRef="#br0">90865 24272 539,'-2'-19'7,"-2"7"17,-4 8 15,-2 8 16,-3 7 3,-2 5-10,-1 7-8,-3 5-10,1 4-5,0-1-4,1 0-1,1 1-4,1-2-1,4-1-1,3 0-1,3-1-2,2-2-1,3-1-3,4-3-2,2-1-2,4-3-4,4-1-5,3-2-4,5-2-4,3-3-3,2-1-1,4-2-2,3-2-1,0-2-5,0-1-10,-1 0-10,-1-1-9,-4-2-2,-4-1 8,-5 0 8,-5-1 7,-3-1 6,0 0 3,-2 0 4,0 0 3</inkml:trace>
</inkml:ink>
</file>

<file path=ppt/ink/ink97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3:00:20"/>
    </inkml:context>
    <inkml:brush xml:id="br0">
      <inkml:brushProperty name="width" value="0.04102" units="cm"/>
      <inkml:brushProperty name="height" value="0.04102" units="cm"/>
      <inkml:brushProperty name="color" value="#F2395B"/>
    </inkml:brush>
  </inkml:definitions>
  <inkml:trace contextRef="#ctx0" brushRef="#br0">91202 24544 536,'-29'-28'11,"5"5"3,4 6 3,6 7 4,3 3 4,1 2 4,0 2 4,3 2 4,-1 2 1,0 4-3,1 2-4,-1 4-2,0 4-3,0 6-3,0 8-2,0 7-2,-1 5-2,-3 5-3,-4 2-3,-2 4-2,-2 6-6,-3 4-6,-1 5-6,-3 5-8,2 3-3,0 3 3,2 1 1,3 3 1,3-7-2,5-10-6,4-13-8,6-10-6,1-10-6,0-6-6,-2-5-4,0-6-6</inkml:trace>
</inkml:ink>
</file>

<file path=ppt/ink/ink97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3:00:21"/>
    </inkml:context>
    <inkml:brush xml:id="br0">
      <inkml:brushProperty name="width" value="0.04745" units="cm"/>
      <inkml:brushProperty name="height" value="0.04745" units="cm"/>
      <inkml:brushProperty name="color" value="#F2395B"/>
    </inkml:brush>
  </inkml:definitions>
  <inkml:trace contextRef="#ctx0" brushRef="#br0">86607 29405 463,'0'-13'30,"0"6"7,0 6 7,0 6 7,-2 6 0,0 7-6,-3 7-7,-2 7-7,-1 4-4,0 1-2,0 0-3,1 2-2,-1 0-3,2 0-1,1 1-3,0-1-1,2-2-2,0-1 1,2-2 1,0-1-1,2-4-2,0-2-5,2-3-4,0-2-6,1-4-2,0-1-1,0-3-1,0-1 0,-2-1-1,-2 2-1,-4 0-1,-2 1-2,-4-1 0,-4-1 1,-3-2 0,-5-2 2,-3-1-1,-1 0-4,-1 0-3,-4-1-3,1 1-2,2-2-3,1-1-2,3 0-2,2-2-1,5-1 3,3 0 1,4-1 2</inkml:trace>
</inkml:ink>
</file>

<file path=ppt/ink/ink97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3:00:21"/>
    </inkml:context>
    <inkml:brush xml:id="br0">
      <inkml:brushProperty name="width" value="0.03272" units="cm"/>
      <inkml:brushProperty name="height" value="0.03272" units="cm"/>
      <inkml:brushProperty name="color" value="#F2395B"/>
    </inkml:brush>
  </inkml:definitions>
  <inkml:trace contextRef="#ctx0" brushRef="#br0">87350 30143 672,'8'-29'1,"0"8"4,0 4 3,-1 7 4,3 3 6,4 2 11,3 2 12,4 2 10,4 1 1,1 0-9,3 0-10,1 0-9,0 1-14,-3 4-16,-4 2-17,-2 3-17,-3 1-8,-1 0 0,-2-3 0,-2 0 1</inkml:trace>
</inkml:ink>
</file>

<file path=ppt/ink/ink97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3:00:22"/>
    </inkml:context>
    <inkml:brush xml:id="br0">
      <inkml:brushProperty name="width" value="0.05242" units="cm"/>
      <inkml:brushProperty name="height" value="0.05242" units="cm"/>
      <inkml:brushProperty name="color" value="#F2395B"/>
    </inkml:brush>
  </inkml:definitions>
  <inkml:trace contextRef="#ctx0" brushRef="#br0">88826 29111 419,'7'-15'8,"-4"4"16,-2 3 16,-4 3 16,-2 3 3,-2 5-7,-1 6-9,-3 4-8,-3 5-5,-1 3-2,-4 5-3,-3 3-2,-1 4-2,-1 5-2,1 3 0,-1 4-2,1 2-2,3 0-1,2-1-3,1 1-2,3-2-2,1-2-2,2-4-1,2-2-2,3-4-1,2-5 2,4-5 1,2-5 1,5-4-3,6-2-9,5-4-6,7-3-9,3-3-5,4-6-4,3-4-4,3-5-4,-1-4 0,-4-1 4,-4-3 3,-4-1 3,-3-1 5,-6 2 3,-5 3 5,-5 1 4,-4 0 5,-6-1 4,-4-3 4,-5-1 6,-5 1 1,-6 5-1,-4 4-2,-3 6 0,-6 4-5,-1 2-8,-2 3-9,-2 4-7,2 0-3,6-1 2,5 0 3,7-2 3</inkml:trace>
</inkml:ink>
</file>

<file path=ppt/ink/ink97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3:00:23"/>
    </inkml:context>
    <inkml:brush xml:id="br0">
      <inkml:brushProperty name="width" value="0.03624" units="cm"/>
      <inkml:brushProperty name="height" value="0.03624" units="cm"/>
      <inkml:brushProperty name="color" value="#F2395B"/>
    </inkml:brush>
  </inkml:definitions>
  <inkml:trace contextRef="#ctx0" brushRef="#br0">93261 18724 607,'-16'-15'62,"14"2"-6,15 3-7,15 2-8,8 0-7,3 2-5,1 0-6,2 2-6,3-1-3,4 0 0,4-1 1,4-1 0,5 1-2,7 0-5,7 4-6,7 1-4,2 0-4,-5 0-3,-1-2-2,-3 0-3,-2-1-1,-3 2 0,-1 0-1,-3 2 0,-3 0-2,-4 2-3,-6 0-3,-4 2-3,-7-1-1,-8 0 0,-8-2 0,-7 0 1,-8 0-1,-8 3-3,-8 4-1,-8 1-3,-3 2 2,2-2 8,3-2 7,1-2 7</inkml:trace>
</inkml:ink>
</file>

<file path=ppt/ink/ink97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3:00:23"/>
    </inkml:context>
    <inkml:brush xml:id="br0">
      <inkml:brushProperty name="width" value="0.03738" units="cm"/>
      <inkml:brushProperty name="height" value="0.03738" units="cm"/>
      <inkml:brushProperty name="color" value="#F2395B"/>
    </inkml:brush>
  </inkml:definitions>
  <inkml:trace contextRef="#ctx0" brushRef="#br0">94745 19394 588,'0'-18'6,"0"10"19,0 11 19,0 12 19,0 6 3,0 3-12,0 3-12,0 3-11,-1 0-8,-1 1-3,0 1-5,-1-1-3,-1 0-4,2-1-6,0-1-3,2-1-6,0-2-2,2-1 1,0-4 0,2 0 1,-1-3-1,-1-1-2,0-2-2,-1-3-3,-3-1-2,0-2 0,-3-2-2,-2-2 0,-3-2-2,-6-1 0,-4 0-1,-4-1 0,-4-1-1,-1 0 2,-1 0 1,0 0 1,1-2 0,6 0-2,4-3-2,4-2-3,4-1 1,3 0 2,1 0 2,2 1 3</inkml:trace>
</inkml:ink>
</file>

<file path=ppt/ink/ink97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3:00:24"/>
    </inkml:context>
    <inkml:brush xml:id="br0">
      <inkml:brushProperty name="width" value="0.02821" units="cm"/>
      <inkml:brushProperty name="height" value="0.02821" units="cm"/>
      <inkml:brushProperty name="color" value="#F2395B"/>
    </inkml:brush>
  </inkml:definitions>
  <inkml:trace contextRef="#ctx0" brushRef="#br0">95350 19859 779,'16'-9'2,"1"-2"3,1-2 4,2-1 3,-1 0 4,1 1 0,-1 2 3,1 3 2,1 1 1,5 2 1,3 2 0,4 2 1,0 1-4,-3 2-11,-5 0-11,-3 2-9,-4 0-10,-1 0-9,-3-1-8,-1 2-8,-2-2-2,-2 1 5,-2 0 4,-2 0 4</inkml:trace>
</inkml:ink>
</file>

<file path=ppt/ink/ink97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3:00:24"/>
    </inkml:context>
    <inkml:brush xml:id="br0">
      <inkml:brushProperty name="width" value="0.03837" units="cm"/>
      <inkml:brushProperty name="height" value="0.03837" units="cm"/>
      <inkml:brushProperty name="color" value="#F2395B"/>
    </inkml:brush>
  </inkml:definitions>
  <inkml:trace contextRef="#ctx0" brushRef="#br0">96719 18711 573,'-2'-15'4,"0"4"10,-3 3 9,-2 3 9,-2 3 4,-4 5-1,-2 6-2,-3 4 0,-2 6-3,-1 5-2,0 6-3,-2 7-3,0 2-1,1 0-3,1 0-2,1 0-2,1-2-3,4-1-1,3-1-2,3-3-3,2-2 0,2-3-3,2-3 0,2-3-3,2-2-1,4-1-3,2-1-4,3-1-3,4-2-3,4-4-2,3-5-3,5-2-2,1-4-1,-1-1-1,-1 0 0,-2-1 0,-1-2 1,-3-2 1,-3-2 2,-3-1 2,-4-2 3,-6 2 5,-6 1 7,-6 0 5,-7 3 2,-9 1-2,-9 2-1,-7 2-2,-6 2-4,0 3-5,0 4-5,0 2-5,4 1-5,8 0-2,7-2-3,9-1-2</inkml:trace>
</inkml:ink>
</file>

<file path=ppt/ink/ink97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3:00:25"/>
    </inkml:context>
    <inkml:brush xml:id="br0">
      <inkml:brushProperty name="width" value="0.0456" units="cm"/>
      <inkml:brushProperty name="height" value="0.0456" units="cm"/>
      <inkml:brushProperty name="color" value="#F2395B"/>
    </inkml:brush>
  </inkml:definitions>
  <inkml:trace contextRef="#ctx0" brushRef="#br0">92431 27509 482,'-1'-14'4,"-1"3"10,0 3 8,-1 2 8,-3 4 6,-2 4 2,-3 4 2,-3 4 2,-3 3 0,-2 3-2,-1 3-2,-3 3-2,-1 3-4,-1 1-6,-1 3-6,-1 1-7,-1 3-3,-2 2-3,-2 3-1,-2 4-3,0-2 0,5-6 0,3-5 1,5-7 2,3-3-3,3-3-6,2-1-5,4-2-5,1-2-13,-2 1-18,0 0-20,-1 0-19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2:15:14"/>
    </inkml:context>
    <inkml:brush xml:id="br0">
      <inkml:brushProperty name="width" value="0.02612" units="cm"/>
      <inkml:brushProperty name="height" value="0.02612" units="cm"/>
      <inkml:brushProperty name="color" value="#F2395B"/>
    </inkml:brush>
  </inkml:definitions>
  <inkml:trace contextRef="#ctx0" brushRef="#br0">29200 10700 842,'44'1'1,"-6"2"3,-6 2 3,-6 2 3,-2 1 2,-1 1 3,1 2 3,-1-1 3,0 3 0,-1 1-3,-2 3-4,1 2-3,-3-1-5,-3-2-9,-3-1-8,-2-2-8</inkml:trace>
</inkml:ink>
</file>

<file path=ppt/ink/ink98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3:00:25"/>
    </inkml:context>
    <inkml:brush xml:id="br0">
      <inkml:brushProperty name="width" value="0.04108" units="cm"/>
      <inkml:brushProperty name="height" value="0.04108" units="cm"/>
      <inkml:brushProperty name="color" value="#F2395B"/>
    </inkml:brush>
  </inkml:definitions>
  <inkml:trace contextRef="#ctx0" brushRef="#br0">92516 27272 535,'-7'-19'56,"2"7"-3,2 8-3,2 8-4,2 7-3,4 5-4,2 7-5,4 5-4,0 5-4,1 3-4,0 3-3,0 2-4,-1 2-3,1 0-3,-1-1-3,1 2-3,-1-2-2,1 0-1,0-2-2,0 0-2,-2-4-3,1-6-9,-2-5-6,0-6-7</inkml:trace>
</inkml:ink>
</file>

<file path=ppt/ink/ink98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3:00:26"/>
    </inkml:context>
    <inkml:brush xml:id="br0">
      <inkml:brushProperty name="width" value="0.0386" units="cm"/>
      <inkml:brushProperty name="height" value="0.0386" units="cm"/>
      <inkml:brushProperty name="color" value="#F2395B"/>
    </inkml:brush>
  </inkml:definitions>
  <inkml:trace contextRef="#ctx0" brushRef="#br0">96120 25927 569,'14'-21'0,"-4"5"0,-1 5 0,-4 4 0,-3 6 9,-4 6 17,-4 6 18,-3 6 17,-5 4 3,-7 5-10,-5 3-11,-7 4-10,-3 2-9,0 3-4,-2 3-6,-1 1-5,1-1-3,4-2 0,3-3 0,2-4-1,4-3 0,5-2-3,4-3-3,6-2-1,9-6-3,14-3-3,13-6-3,15-4-2,6-5-1,1 0 1,1-3 2,2-2 1,-2 0-1,-2 0-3,-3 2-4,-5 1-2,-2 0-4,-7 2-3,-6 0-5,-5 2-3,-6-2-1,-6 0-1,-6-3 1,-6-2 0,-3-1 3,2 0 4,1 1 5,0-1 5</inkml:trace>
</inkml:ink>
</file>

<file path=ppt/ink/ink98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3:00:27"/>
    </inkml:context>
    <inkml:brush xml:id="br0">
      <inkml:brushProperty name="width" value="0.03616" units="cm"/>
      <inkml:brushProperty name="height" value="0.03616" units="cm"/>
      <inkml:brushProperty name="color" value="#F2395B"/>
    </inkml:brush>
  </inkml:definitions>
  <inkml:trace contextRef="#ctx0" brushRef="#br0">96697 26117 608,'-1'-28'6,"0"5"10,-2 7 12,0 5 12,-2 6 3,0 6-3,-1 6-4,-2 6-3,-1 4-3,-1 5-3,-3 3-3,-2 5-2,-1 4-4,-1 6-4,-1 5-5,-1 7-4,0 2-6,0 0-8,-1-2-8,1 0-9,0-3-6,4-2-4,3-5-6,3-1-4,2-6 1,2-7 6,2-9 6,2-7 7,1-5 2,2 0-2,0-2 0,2 0-1</inkml:trace>
</inkml:ink>
</file>

<file path=ppt/ink/ink98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3:00:27"/>
    </inkml:context>
    <inkml:brush xml:id="br0">
      <inkml:brushProperty name="width" value="0.04453" units="cm"/>
      <inkml:brushProperty name="height" value="0.04453" units="cm"/>
      <inkml:brushProperty name="color" value="#F2395B"/>
    </inkml:brush>
  </inkml:definitions>
  <inkml:trace contextRef="#ctx0" brushRef="#br0">98097 25503 494,'7'-43'-1,"-2"11"10,-3 10 9,0 9 11,-5 10 6,-6 10 6,-6 9 4,-5 11 6,-4 5-2,1 3-7,-1 1-7,1 2-7,0 1-5,1-2-1,1 0-3,1-1-2,1-1-2,3 1-4,1 2-3,3 1-3,1-2-3,4-2 0,2-3-2,4-3 0,3-4-2,4-3-3,4-5-3,3-3-3,4-4-1,2-4-1,1-4-1,3-4-1,0-5-2,0-4-2,0-5-3,1-5-3,-3-2 0,-3 3 4,-4 1 4,-4 3 3,-4 0 2,-1 0 3,-2 1 2,-2-1 2,-4 1 2,-6 1 3,-5 0 3,-7 2 2,-2 1 2,-1 2-1,1 3 0,0 1-1,0 1-2,-1 2-4,1 0-3,-1 2-5,4-1-8,9-2-13,7-2-13,8-2-14,4 0 0,-1 1 10,1 0 11,0 2 11</inkml:trace>
</inkml:ink>
</file>

<file path=ppt/ink/ink98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3:00:27"/>
    </inkml:context>
    <inkml:brush xml:id="br0">
      <inkml:brushProperty name="width" value="0.04434" units="cm"/>
      <inkml:brushProperty name="height" value="0.04434" units="cm"/>
      <inkml:brushProperty name="color" value="#F2395B"/>
    </inkml:brush>
  </inkml:definitions>
  <inkml:trace contextRef="#ctx0" brushRef="#br0">99275 26290 496,'12'-12'8,"-7"8"15,-6 8 17,-7 8 16,-4 4 2,2 1-9,0 1-10,2 1-9,-1 2-6,-1 3 0,-2 3 0,-3 2 0,1 1-2,2-4-4,4-2-2,3-2-4,1-4-3,2-1-1,0-3-2,2-1-3,2-3 0,4-2 0,4-4-1,3-2 0,4-5-4,2-2-11,0-5-9,4-4-11,1-3-3,3-3 2,1-3 2,3-3 4,-2-1 2,-6 1 2,-4 2 4,-5 0 3,-3 2 3,-2 1 3,-2 3 3,-2 1 3,-3 2 3,-4 1 0,-4 1 1,-4 0 1,-3 2 2,-3 3 1,-4 1 1,-1 2 2,-2 2-4,1 2-9,1 2-8,1 2-10,1 2-2,2 2 0,3 1 0,1 3 2,2 0 1,3-2 0,1-2 2,3-2-1</inkml:trace>
</inkml:ink>
</file>

<file path=ppt/ink/ink98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3:00:28"/>
    </inkml:context>
    <inkml:brush xml:id="br0">
      <inkml:brushProperty name="width" value="0.03672" units="cm"/>
      <inkml:brushProperty name="height" value="0.03672" units="cm"/>
      <inkml:brushProperty name="color" value="#F2395B"/>
    </inkml:brush>
  </inkml:definitions>
  <inkml:trace contextRef="#ctx0" brushRef="#br0">100200 26850 599,'14'14'5,"-1"-3"12,-3-3 12,-1-2 10,-1-1 5,0 0-2,0 1-3,0 2-3,0 0-4,-1 0-5,0 2-6,1 2-6,-1-1-2,0 1 0,-2 0 1,0 0 0</inkml:trace>
</inkml:ink>
</file>

<file path=ppt/ink/ink98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3:00:28"/>
    </inkml:context>
    <inkml:brush xml:id="br0">
      <inkml:brushProperty name="width" value="0.04482" units="cm"/>
      <inkml:brushProperty name="height" value="0.04482" units="cm"/>
      <inkml:brushProperty name="color" value="#F2395B"/>
    </inkml:brush>
  </inkml:definitions>
  <inkml:trace contextRef="#ctx0" brushRef="#br0">100474 26318 490,'7'-8'3,"-2"1"3,-3-1 6,0 0 4,-2 2 7,2 6 11,0 4 10,1 6 11,1 2 1,0 3-9,0 2-8,0 1-8,-1 3-6,0 1-2,-2 3-2,0 1-2,-1 2-4,2-1-3,0 0-3,2 1-4,-1 0-2,-1 1 0,0-1 0,-1 3 1,-2 0-3,-1-3-3,0-2-3,-1-1-5,-2-3-2,0-1-1,-1-3-2,-2-1 0,-2-2-2,-3 0 0,-5-2-1,-3-1 0,-5 0-3,-1 0-3,-4-1-3,-3 1-5,0-2 1,0-2 4,1-4 2,2-2 5,1-4-2,7-2-5,3-4-6,6-2-6,3-1 1,3 1 6,1 0 7,2 2 7</inkml:trace>
</inkml:ink>
</file>

<file path=ppt/ink/ink98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3:00:28"/>
    </inkml:context>
    <inkml:brush xml:id="br0">
      <inkml:brushProperty name="width" value="0.03086" units="cm"/>
      <inkml:brushProperty name="height" value="0.03086" units="cm"/>
      <inkml:brushProperty name="color" value="#F2395B"/>
    </inkml:brush>
  </inkml:definitions>
  <inkml:trace contextRef="#ctx0" brushRef="#br0">101600 26423 712,'80'-20'42,"-14"4"-1,-11 5-3,-14 5-1,-7 3-3,-3 3-4,-4 4-5,-2 2-5,-4 3-5,-3 2-9,-4 2-9,-4 0-8,-5 4-10,-2 2-9,-6 1-11,-2 3-9,-4-3-4,0-4 5,-1-5 4,-1-4 4</inkml:trace>
</inkml:ink>
</file>

<file path=ppt/ink/ink98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3:00:28"/>
    </inkml:context>
    <inkml:brush xml:id="br0">
      <inkml:brushProperty name="width" value="0.04787" units="cm"/>
      <inkml:brushProperty name="height" value="0.04787" units="cm"/>
      <inkml:brushProperty name="color" value="#F2395B"/>
    </inkml:brush>
  </inkml:definitions>
  <inkml:trace contextRef="#ctx0" brushRef="#br0">94315 29200 459,'-28'0'0,"5"0"0,7 0 0,5 0 0,1 1 0,-6 4-2,-4 2-1,-5 4-2,-1-1 8,3-1 13,3-2 15,3-2 15,8-2 5,14-1-3,14 0-3,13-1-3,14-3-3,14-2-4,13-4-3,15-2-3,10-1-4,11 2-2,10 3-4,8 1-3,9 2-2,3 2-2,4 2-1,4 2-3,-1 2-2,-4 1-7,-6 3-4,-4 2-6,-7 1-7,-12 2-7,-8-1-9,-10 2-8,-11-1-4,-11-1 1,-12-2 0,-12-2 1,-10-2 0,-10-2 0,-8-3-1,-8 0-1,-8-3 5,-2-1 7,-6 0 9,-2-1 8</inkml:trace>
</inkml:ink>
</file>

<file path=ppt/ink/ink98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3:00:29"/>
    </inkml:context>
    <inkml:brush xml:id="br0">
      <inkml:brushProperty name="width" value="0.04269" units="cm"/>
      <inkml:brushProperty name="height" value="0.04269" units="cm"/>
      <inkml:brushProperty name="color" value="#F2395B"/>
    </inkml:brush>
  </inkml:definitions>
  <inkml:trace contextRef="#ctx0" brushRef="#br0">97685 29946 515,'6'-8'3,"-3"2"8,-2 1 6,-3 0 7,-5 4 9,-6 6 8,-6 6 9,-5 6 9,-5 4 0,-1 2-10,-2 4-10,-3 3-10,-1 2-7,0-1-5,-2 0-3,-1 1-5,1-4-4,3-1-2,0-3-3,3-3-2,2-3-2,3-3 0,3-2 0,3-4 0,5-1 1,7 0-1,6 0 1,8-1 1,7 0-1,11-2 1,9-2 1,10-2 0,8 0 1,6 2 0,5 2 2,7 2 0,0 1-2,-3-1-3,-4 1-5,-4 0-4,-5 0-4,-6 0-5,-3 0-5,-5-1-5,-6 1-3,-5-2-3,-7-1-3,-5 0-2,-5-3-2,-2-4 1,-4-4-1,-2-4 0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2:15:15"/>
    </inkml:context>
    <inkml:brush xml:id="br0">
      <inkml:brushProperty name="width" value="0.02999" units="cm"/>
      <inkml:brushProperty name="height" value="0.02999" units="cm"/>
      <inkml:brushProperty name="color" value="#F2395B"/>
    </inkml:brush>
  </inkml:definitions>
  <inkml:trace contextRef="#ctx0" brushRef="#br0">32150 6931 733,'1'-13'52,"4"3"0,2 4 2,4 4 1,-1 4-14,2 6-28,0 4-29,0 4-27,-3 2-10,-1-2 10,-4-4 9,-2-3 10,-2-1 3,0 1-6,0 1-4,0 2-6</inkml:trace>
</inkml:ink>
</file>

<file path=ppt/ink/ink99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3:00:29"/>
    </inkml:context>
    <inkml:brush xml:id="br0">
      <inkml:brushProperty name="width" value="0.04388" units="cm"/>
      <inkml:brushProperty name="height" value="0.04388" units="cm"/>
      <inkml:brushProperty name="color" value="#F2395B"/>
    </inkml:brush>
  </inkml:definitions>
  <inkml:trace contextRef="#ctx0" brushRef="#br0">98621 29678 501,'-15'-22'3,"2"3"7,2 3 7,3 3 7,0 5 8,2 8 11,1 8 10,0 8 11,0 7-2,0 10-10,-1 9-12,-1 8-11,-2 8-9,-2 6-5,-2 5-5,-1 7-6,-4 7-1,-4 12 1,-3 10 2,-3 11 1,-4 7-8,1 8-21,0 5-21,-1 6-20,3-10-10,5-24 1,5-24 2,5-24 0</inkml:trace>
</inkml:ink>
</file>

<file path=ppt/ink/ink99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3:00:32"/>
    </inkml:context>
    <inkml:brush xml:id="br0">
      <inkml:brushProperty name="width" value="0.03863" units="cm"/>
      <inkml:brushProperty name="height" value="0.03863" units="cm"/>
      <inkml:brushProperty name="color" value="#F2395B"/>
    </inkml:brush>
  </inkml:definitions>
  <inkml:trace contextRef="#ctx0" brushRef="#br0">72500 39157 569,'1'-17'5,"4"-2"12,2-1 11,4-2 11,1-1 1,3 2-6,1 3-9,3 1-6,2 0-7,3-3-2,3-3-5,3-3-3,-1 1-1,-3 5 0,-6 5 0,-2 5 1,-3 2 0,-3 2 1,-1 1 0,-2 0 2,-1 3 0,0 4 2,0 4 1,0 4 2,0 3 0,1 5 0,2 3 0,0 5 0,0 2 1,-1 1 0,0 1 2,-2 1 0,0 1-1,0 2 0,-1 2-2,1 3-1,0 1-1,-2 1-3,-1 3-3,0 2-2,-2-1-3,-1-4-4,0-4-4,-1-4-4,-1-3-4,0-5-3,0-4-3,0-3-3,-1-5-7,-1-6-8,0-6-9,-1-6-8,-1-3 0,2-2 10,0 0 11,2-1 11</inkml:trace>
</inkml:ink>
</file>

<file path=ppt/ink/ink99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3:00:32"/>
    </inkml:context>
    <inkml:brush xml:id="br0">
      <inkml:brushProperty name="width" value="0.03745" units="cm"/>
      <inkml:brushProperty name="height" value="0.03745" units="cm"/>
      <inkml:brushProperty name="color" value="#F2395B"/>
    </inkml:brush>
  </inkml:definitions>
  <inkml:trace contextRef="#ctx0" brushRef="#br0">73300 38436 587,'-1'-35'6,"-1"8"12,0 7 11,-1 8 12,-3 9 6,-4 8 0,-4 9-1,-3 10 0,-5 5-5,-3 6-7,-5 5-8,-3 4-9,-3 4-7,-6 1-5,-3 3-8,-4 2-5,-1 0-7,2-2-6,2-2-7,2-2-6,2-1-3,4 2 0,3 0 1,2 1 0,4-3 0,7-8 1,5-8-1,7-7 1,2-6 2,2-3 4,0-3 5,2-2 4</inkml:trace>
</inkml:ink>
</file>

<file path=ppt/ink/ink99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3:00:32"/>
    </inkml:context>
    <inkml:brush xml:id="br0">
      <inkml:brushProperty name="width" value="0.03488" units="cm"/>
      <inkml:brushProperty name="height" value="0.03488" units="cm"/>
      <inkml:brushProperty name="color" value="#F2395B"/>
    </inkml:brush>
  </inkml:definitions>
  <inkml:trace contextRef="#ctx0" brushRef="#br0">75700 39361 630,'0'-20'4,"2"4"8,0 5 8,2 5 7,3 2 7,7 2 5,7 0 4,8 2 4,3 0-1,3 0-9,4 0-8,3 0-8,-1 0-11,-4 0-12,-5 0-13,-2 0-13,-5 1-9,-5 4-3,-5 2-4,-4 3-5,-5 1 1,-3 0 4,-2-3 5,-4 0 4,-2 0 4,-1 0 4,-3 0 6,-2 0 4</inkml:trace>
</inkml:ink>
</file>

<file path=ppt/ink/ink99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3:00:32"/>
    </inkml:context>
    <inkml:brush xml:id="br0">
      <inkml:brushProperty name="width" value="0.03528" units="cm"/>
      <inkml:brushProperty name="height" value="0.03528" units="cm"/>
      <inkml:brushProperty name="color" value="#F2395B"/>
    </inkml:brush>
  </inkml:definitions>
  <inkml:trace contextRef="#ctx0" brushRef="#br0">75313 40450 623,'-15'0'4,"1"2"8,1 0 7,1 2 8,4-2 6,10 1 4,8-2 4,9 0 4,7-1-1,5 2-6,5 0-7,3 2-7,4-2-8,-1 0-10,-2 0-12,0-1-11,-2-1-5,-1 0 0,-3 0 2,-3 0 0,-2 0 1,-5 0 3,-5 0 2,-4 0 1,-4 0-5,1 0-14,0 0-14,0 0-15</inkml:trace>
</inkml:ink>
</file>

<file path=ppt/ink/ink99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3:00:33"/>
    </inkml:context>
    <inkml:brush xml:id="br0">
      <inkml:brushProperty name="width" value="0.04191" units="cm"/>
      <inkml:brushProperty name="height" value="0.04191" units="cm"/>
      <inkml:brushProperty name="color" value="#F2395B"/>
    </inkml:brush>
  </inkml:definitions>
  <inkml:trace contextRef="#ctx0" brushRef="#br0">78949 38578 524,'-2'-21'6,"0"3"11,-3 4 11,-2 5 12,-1 2 3,0 2-5,1 2-4,-1 2-5,1 5-1,2 10 3,2 7 1,2 11 3,1 3-2,0 2-7,0 0-5,0 2-6,-1 2-5,-2 2-4,-2 4-2,-2 3-5,-2-1-2,0 0-2,-4 0-1,-2-2-2,1-1-6,1-2-13,2-2-10,2-1-13,3-6-7,2-8-3,4-7-3,3-8-4</inkml:trace>
</inkml:ink>
</file>

<file path=ppt/ink/ink99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3:00:33"/>
    </inkml:context>
    <inkml:brush xml:id="br0">
      <inkml:brushProperty name="width" value="0.04543" units="cm"/>
      <inkml:brushProperty name="height" value="0.04543" units="cm"/>
      <inkml:brushProperty name="color" value="#F2395B"/>
    </inkml:brush>
  </inkml:definitions>
  <inkml:trace contextRef="#ctx0" brushRef="#br0">80698 38318 484,'-1'-25'9,"-4"13"20,-2 12 20,-3 14 18,-3 7 4,-2 5-11,0 3-12,-4 5-12,-1-1-8,1 1-5,-1-1-5,1-1-5,0-1-2,0-2 0,2 0-1,1 0 1,2-5-2,2-2-2,4-5-3,3-3-3,6-3 0,11-1-2,12 0 0,10-2 0,4-1-2,0-2-2,-2-2-3,0-2-2,-3-1-2,-2 0-4,-3 0-3,-3 0-3,-3 0-4,-3 2-6,-3 0-7,-2 2-5</inkml:trace>
</inkml:ink>
</file>

<file path=ppt/ink/ink99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3:00:33"/>
    </inkml:context>
    <inkml:brush xml:id="br0">
      <inkml:brushProperty name="width" value="0.04394" units="cm"/>
      <inkml:brushProperty name="height" value="0.04394" units="cm"/>
      <inkml:brushProperty name="color" value="#F2395B"/>
    </inkml:brush>
  </inkml:definitions>
  <inkml:trace contextRef="#ctx0" brushRef="#br0">81134 38268 500,'-16'-16'4,"2"-2"7,1 0 9,1 0 6,2 5 10,1 16 9,2 14 11,2 15 9,2 8 0,0 2-12,2 2-12,0 2-11,0 3-8,-2 4-7,-2 3-7,-1 5-6,-4 5-7,-2 4-11,-3 7-10,-3 7-10,1-4-2,3-11 8,4-13 6,5-11 8,0-8-6,0-3-16,-2-5-17,0-3-18</inkml:trace>
</inkml:ink>
</file>

<file path=ppt/ink/ink99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3:01:09"/>
    </inkml:context>
    <inkml:brush xml:id="br0">
      <inkml:brushProperty name="width" value="0.05275" units="cm"/>
      <inkml:brushProperty name="height" value="0.05275" units="cm"/>
      <inkml:brushProperty name="color" value="#F2395B"/>
    </inkml:brush>
  </inkml:definitions>
  <inkml:trace contextRef="#ctx0" brushRef="#br0">45128 19246 417,'-28'-8'-1,"7"2"0,7 0 0,7 2-1,3-1 7,2-2 14,0-2 14,2-1 14,2-4 5,4-4-4,4-3-6,3-5-4,4-2-5,3-1-3,4-1-5,2 0-3,1 1-4,2 2-1,1 3-2,1 3-2,-1 3-2,-3 2 1,-3 4-1,-4 3 0,0 4 0,3 6 1,1 6 0,3 6 1,-2 4-1,-3 3-3,-4 3-2,-5 3-3,0 2-2,0 2 0,1 2-1,1 2 0,0 2-2,-2 1-2,-3 0-2,-1 2-1,-1-1-3,-2-2-4,-1-2-3,0-2-4,-2-3-3,-1-3 1,0-5-2,-1-3 0,-3-5-9,0-6-18,-3-6-17,-2-6-17</inkml:trace>
</inkml:ink>
</file>

<file path=ppt/ink/ink99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5T13:01:09"/>
    </inkml:context>
    <inkml:brush xml:id="br0">
      <inkml:brushProperty name="width" value="0.04913" units="cm"/>
      <inkml:brushProperty name="height" value="0.04913" units="cm"/>
      <inkml:brushProperty name="color" value="#F2395B"/>
    </inkml:brush>
  </inkml:definitions>
  <inkml:trace contextRef="#ctx0" brushRef="#br0">45976 18531 447,'8'-9'2,"0"-2"2,0-2 4,-1-1 2,1-1 5,-2 2 3,-1 3 5,0 1 3,-2 3 7,-1 6 7,0 4 7,-1 6 9,-4 3-1,-4 3-8,-6 3-8,-3 3-9,-6 5-4,-4 5-5,-3 6-2,-4 6-3,-4 4-5,-3 5-5,-2 4-6,-4 4-4,0 2-8,-1-1-10,0 1-10,0 0-10,3-7-1,8-8 7,6-9 7,7-11 8,5-6-4,2-3-15,4-3-14,3-2-16</inkml:trace>
</inkml:ink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8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0.xml"/><Relationship Id="rId4" Type="http://schemas.openxmlformats.org/officeDocument/2006/relationships/tags" Target="../tags/tag9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55.xml"/><Relationship Id="rId2" Type="http://schemas.openxmlformats.org/officeDocument/2006/relationships/tags" Target="../tags/tag54.xml"/><Relationship Id="rId1" Type="http://schemas.openxmlformats.org/officeDocument/2006/relationships/tags" Target="../tags/tag53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56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59.xml"/><Relationship Id="rId2" Type="http://schemas.openxmlformats.org/officeDocument/2006/relationships/tags" Target="../tags/tag58.xml"/><Relationship Id="rId1" Type="http://schemas.openxmlformats.org/officeDocument/2006/relationships/tags" Target="../tags/tag57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61.xml"/><Relationship Id="rId4" Type="http://schemas.openxmlformats.org/officeDocument/2006/relationships/tags" Target="../tags/tag60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5.xml"/><Relationship Id="rId4" Type="http://schemas.openxmlformats.org/officeDocument/2006/relationships/tags" Target="../tags/tag14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18.xml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0.xml"/><Relationship Id="rId4" Type="http://schemas.openxmlformats.org/officeDocument/2006/relationships/tags" Target="../tags/tag19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23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tags" Target="../tags/tag34.xml"/><Relationship Id="rId3" Type="http://schemas.openxmlformats.org/officeDocument/2006/relationships/tags" Target="../tags/tag29.xml"/><Relationship Id="rId7" Type="http://schemas.openxmlformats.org/officeDocument/2006/relationships/tags" Target="../tags/tag33.xml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6" Type="http://schemas.openxmlformats.org/officeDocument/2006/relationships/tags" Target="../tags/tag32.xml"/><Relationship Id="rId5" Type="http://schemas.openxmlformats.org/officeDocument/2006/relationships/tags" Target="../tags/tag31.xml"/><Relationship Id="rId4" Type="http://schemas.openxmlformats.org/officeDocument/2006/relationships/tags" Target="../tags/tag30.xml"/><Relationship Id="rId9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37.xml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38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41.xml"/><Relationship Id="rId2" Type="http://schemas.openxmlformats.org/officeDocument/2006/relationships/tags" Target="../tags/tag40.xml"/><Relationship Id="rId1" Type="http://schemas.openxmlformats.org/officeDocument/2006/relationships/tags" Target="../tags/tag39.xml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44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3.xml"/><Relationship Id="rId1" Type="http://schemas.openxmlformats.org/officeDocument/2006/relationships/tags" Target="../tags/tag42.xml"/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50.xml"/><Relationship Id="rId2" Type="http://schemas.openxmlformats.org/officeDocument/2006/relationships/tags" Target="../tags/tag49.xml"/><Relationship Id="rId1" Type="http://schemas.openxmlformats.org/officeDocument/2006/relationships/tags" Target="../tags/tag48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52.xml"/><Relationship Id="rId4" Type="http://schemas.openxmlformats.org/officeDocument/2006/relationships/tags" Target="../tags/tag5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2025/8/26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2025/8/26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2025/8/26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/>
              <a:t>单击此处编辑标题</a:t>
            </a: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5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2025/8/26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2025/8/26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2025/8/26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  <p:custDataLst>
              <p:tags r:id="rId4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2025/8/26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2025/8/26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2025/8/26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2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t>2025/8/26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1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/>
              <a:t>单击此处编辑标题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2025/8/26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tags" Target="../tags/tag5.xml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3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4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5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  <a:t>2025/8/26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6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7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0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charset="2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customXml" Target="../ink/ink4.xml"/><Relationship Id="rId3" Type="http://schemas.openxmlformats.org/officeDocument/2006/relationships/image" Target="../media/image1.png"/><Relationship Id="rId7" Type="http://schemas.openxmlformats.org/officeDocument/2006/relationships/customXml" Target="../ink/ink3.xml"/><Relationship Id="rId12" Type="http://schemas.openxmlformats.org/officeDocument/2006/relationships/customXml" Target="../ink/ink8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2.xml"/><Relationship Id="rId6" Type="http://schemas.openxmlformats.org/officeDocument/2006/relationships/customXml" Target="../ink/ink2.xml"/><Relationship Id="rId11" Type="http://schemas.openxmlformats.org/officeDocument/2006/relationships/customXml" Target="../ink/ink7.xml"/><Relationship Id="rId5" Type="http://schemas.openxmlformats.org/officeDocument/2006/relationships/customXml" Target="../ink/ink1.xml"/><Relationship Id="rId10" Type="http://schemas.openxmlformats.org/officeDocument/2006/relationships/customXml" Target="../ink/ink6.xml"/><Relationship Id="rId4" Type="http://schemas.openxmlformats.org/officeDocument/2006/relationships/image" Target="../media/image2.png"/><Relationship Id="rId9" Type="http://schemas.openxmlformats.org/officeDocument/2006/relationships/customXml" Target="../ink/ink5.xml"/></Relationships>
</file>

<file path=ppt/slides/_rels/slide10.xml.rels><?xml version="1.0" encoding="UTF-8" standalone="yes"?>
<Relationships xmlns="http://schemas.openxmlformats.org/package/2006/relationships"><Relationship Id="rId26" Type="http://schemas.openxmlformats.org/officeDocument/2006/relationships/customXml" Target="../ink/ink434.xml"/><Relationship Id="rId21" Type="http://schemas.openxmlformats.org/officeDocument/2006/relationships/customXml" Target="../ink/ink429.xml"/><Relationship Id="rId42" Type="http://schemas.openxmlformats.org/officeDocument/2006/relationships/customXml" Target="../ink/ink450.xml"/><Relationship Id="rId47" Type="http://schemas.openxmlformats.org/officeDocument/2006/relationships/customXml" Target="../ink/ink455.xml"/><Relationship Id="rId63" Type="http://schemas.openxmlformats.org/officeDocument/2006/relationships/customXml" Target="../ink/ink471.xml"/><Relationship Id="rId68" Type="http://schemas.openxmlformats.org/officeDocument/2006/relationships/customXml" Target="../ink/ink476.xml"/><Relationship Id="rId84" Type="http://schemas.openxmlformats.org/officeDocument/2006/relationships/customXml" Target="../ink/ink492.xml"/><Relationship Id="rId89" Type="http://schemas.openxmlformats.org/officeDocument/2006/relationships/customXml" Target="../ink/ink497.xml"/><Relationship Id="rId16" Type="http://schemas.openxmlformats.org/officeDocument/2006/relationships/customXml" Target="../ink/ink424.xml"/><Relationship Id="rId11" Type="http://schemas.openxmlformats.org/officeDocument/2006/relationships/customXml" Target="../ink/ink419.xml"/><Relationship Id="rId32" Type="http://schemas.openxmlformats.org/officeDocument/2006/relationships/customXml" Target="../ink/ink440.xml"/><Relationship Id="rId37" Type="http://schemas.openxmlformats.org/officeDocument/2006/relationships/customXml" Target="../ink/ink445.xml"/><Relationship Id="rId53" Type="http://schemas.openxmlformats.org/officeDocument/2006/relationships/customXml" Target="../ink/ink461.xml"/><Relationship Id="rId58" Type="http://schemas.openxmlformats.org/officeDocument/2006/relationships/customXml" Target="../ink/ink466.xml"/><Relationship Id="rId74" Type="http://schemas.openxmlformats.org/officeDocument/2006/relationships/customXml" Target="../ink/ink482.xml"/><Relationship Id="rId79" Type="http://schemas.openxmlformats.org/officeDocument/2006/relationships/customXml" Target="../ink/ink487.xml"/><Relationship Id="rId5" Type="http://schemas.openxmlformats.org/officeDocument/2006/relationships/customXml" Target="../ink/ink413.xml"/><Relationship Id="rId90" Type="http://schemas.openxmlformats.org/officeDocument/2006/relationships/customXml" Target="../ink/ink498.xml"/><Relationship Id="rId95" Type="http://schemas.openxmlformats.org/officeDocument/2006/relationships/customXml" Target="../ink/ink503.xml"/><Relationship Id="rId22" Type="http://schemas.openxmlformats.org/officeDocument/2006/relationships/customXml" Target="../ink/ink430.xml"/><Relationship Id="rId27" Type="http://schemas.openxmlformats.org/officeDocument/2006/relationships/customXml" Target="../ink/ink435.xml"/><Relationship Id="rId43" Type="http://schemas.openxmlformats.org/officeDocument/2006/relationships/customXml" Target="../ink/ink451.xml"/><Relationship Id="rId48" Type="http://schemas.openxmlformats.org/officeDocument/2006/relationships/customXml" Target="../ink/ink456.xml"/><Relationship Id="rId64" Type="http://schemas.openxmlformats.org/officeDocument/2006/relationships/customXml" Target="../ink/ink472.xml"/><Relationship Id="rId69" Type="http://schemas.openxmlformats.org/officeDocument/2006/relationships/customXml" Target="../ink/ink477.xml"/><Relationship Id="rId8" Type="http://schemas.openxmlformats.org/officeDocument/2006/relationships/customXml" Target="../ink/ink416.xml"/><Relationship Id="rId51" Type="http://schemas.openxmlformats.org/officeDocument/2006/relationships/customXml" Target="../ink/ink459.xml"/><Relationship Id="rId72" Type="http://schemas.openxmlformats.org/officeDocument/2006/relationships/customXml" Target="../ink/ink480.xml"/><Relationship Id="rId80" Type="http://schemas.openxmlformats.org/officeDocument/2006/relationships/customXml" Target="../ink/ink488.xml"/><Relationship Id="rId85" Type="http://schemas.openxmlformats.org/officeDocument/2006/relationships/customXml" Target="../ink/ink493.xml"/><Relationship Id="rId93" Type="http://schemas.openxmlformats.org/officeDocument/2006/relationships/customXml" Target="../ink/ink501.xml"/><Relationship Id="rId3" Type="http://schemas.openxmlformats.org/officeDocument/2006/relationships/image" Target="../media/image18.png"/><Relationship Id="rId12" Type="http://schemas.openxmlformats.org/officeDocument/2006/relationships/customXml" Target="../ink/ink420.xml"/><Relationship Id="rId17" Type="http://schemas.openxmlformats.org/officeDocument/2006/relationships/customXml" Target="../ink/ink425.xml"/><Relationship Id="rId25" Type="http://schemas.openxmlformats.org/officeDocument/2006/relationships/customXml" Target="../ink/ink433.xml"/><Relationship Id="rId33" Type="http://schemas.openxmlformats.org/officeDocument/2006/relationships/customXml" Target="../ink/ink441.xml"/><Relationship Id="rId38" Type="http://schemas.openxmlformats.org/officeDocument/2006/relationships/customXml" Target="../ink/ink446.xml"/><Relationship Id="rId46" Type="http://schemas.openxmlformats.org/officeDocument/2006/relationships/customXml" Target="../ink/ink454.xml"/><Relationship Id="rId59" Type="http://schemas.openxmlformats.org/officeDocument/2006/relationships/customXml" Target="../ink/ink467.xml"/><Relationship Id="rId67" Type="http://schemas.openxmlformats.org/officeDocument/2006/relationships/customXml" Target="../ink/ink475.xml"/><Relationship Id="rId20" Type="http://schemas.openxmlformats.org/officeDocument/2006/relationships/customXml" Target="../ink/ink428.xml"/><Relationship Id="rId41" Type="http://schemas.openxmlformats.org/officeDocument/2006/relationships/customXml" Target="../ink/ink449.xml"/><Relationship Id="rId54" Type="http://schemas.openxmlformats.org/officeDocument/2006/relationships/customXml" Target="../ink/ink462.xml"/><Relationship Id="rId62" Type="http://schemas.openxmlformats.org/officeDocument/2006/relationships/customXml" Target="../ink/ink470.xml"/><Relationship Id="rId70" Type="http://schemas.openxmlformats.org/officeDocument/2006/relationships/customXml" Target="../ink/ink478.xml"/><Relationship Id="rId75" Type="http://schemas.openxmlformats.org/officeDocument/2006/relationships/customXml" Target="../ink/ink483.xml"/><Relationship Id="rId83" Type="http://schemas.openxmlformats.org/officeDocument/2006/relationships/customXml" Target="../ink/ink491.xml"/><Relationship Id="rId88" Type="http://schemas.openxmlformats.org/officeDocument/2006/relationships/customXml" Target="../ink/ink496.xml"/><Relationship Id="rId91" Type="http://schemas.openxmlformats.org/officeDocument/2006/relationships/customXml" Target="../ink/ink499.xml"/><Relationship Id="rId96" Type="http://schemas.openxmlformats.org/officeDocument/2006/relationships/customXml" Target="../ink/ink504.xml"/><Relationship Id="rId1" Type="http://schemas.openxmlformats.org/officeDocument/2006/relationships/tags" Target="../tags/tag77.xml"/><Relationship Id="rId6" Type="http://schemas.openxmlformats.org/officeDocument/2006/relationships/customXml" Target="../ink/ink414.xml"/><Relationship Id="rId15" Type="http://schemas.openxmlformats.org/officeDocument/2006/relationships/customXml" Target="../ink/ink423.xml"/><Relationship Id="rId23" Type="http://schemas.openxmlformats.org/officeDocument/2006/relationships/customXml" Target="../ink/ink431.xml"/><Relationship Id="rId28" Type="http://schemas.openxmlformats.org/officeDocument/2006/relationships/customXml" Target="../ink/ink436.xml"/><Relationship Id="rId36" Type="http://schemas.openxmlformats.org/officeDocument/2006/relationships/customXml" Target="../ink/ink444.xml"/><Relationship Id="rId49" Type="http://schemas.openxmlformats.org/officeDocument/2006/relationships/customXml" Target="../ink/ink457.xml"/><Relationship Id="rId57" Type="http://schemas.openxmlformats.org/officeDocument/2006/relationships/customXml" Target="../ink/ink465.xml"/><Relationship Id="rId10" Type="http://schemas.openxmlformats.org/officeDocument/2006/relationships/customXml" Target="../ink/ink418.xml"/><Relationship Id="rId31" Type="http://schemas.openxmlformats.org/officeDocument/2006/relationships/customXml" Target="../ink/ink439.xml"/><Relationship Id="rId44" Type="http://schemas.openxmlformats.org/officeDocument/2006/relationships/customXml" Target="../ink/ink452.xml"/><Relationship Id="rId52" Type="http://schemas.openxmlformats.org/officeDocument/2006/relationships/customXml" Target="../ink/ink460.xml"/><Relationship Id="rId60" Type="http://schemas.openxmlformats.org/officeDocument/2006/relationships/customXml" Target="../ink/ink468.xml"/><Relationship Id="rId65" Type="http://schemas.openxmlformats.org/officeDocument/2006/relationships/customXml" Target="../ink/ink473.xml"/><Relationship Id="rId73" Type="http://schemas.openxmlformats.org/officeDocument/2006/relationships/customXml" Target="../ink/ink481.xml"/><Relationship Id="rId78" Type="http://schemas.openxmlformats.org/officeDocument/2006/relationships/customXml" Target="../ink/ink486.xml"/><Relationship Id="rId81" Type="http://schemas.openxmlformats.org/officeDocument/2006/relationships/customXml" Target="../ink/ink489.xml"/><Relationship Id="rId86" Type="http://schemas.openxmlformats.org/officeDocument/2006/relationships/customXml" Target="../ink/ink494.xml"/><Relationship Id="rId94" Type="http://schemas.openxmlformats.org/officeDocument/2006/relationships/customXml" Target="../ink/ink502.xml"/><Relationship Id="rId4" Type="http://schemas.openxmlformats.org/officeDocument/2006/relationships/customXml" Target="../ink/ink412.xml"/><Relationship Id="rId9" Type="http://schemas.openxmlformats.org/officeDocument/2006/relationships/customXml" Target="../ink/ink417.xml"/><Relationship Id="rId13" Type="http://schemas.openxmlformats.org/officeDocument/2006/relationships/customXml" Target="../ink/ink421.xml"/><Relationship Id="rId18" Type="http://schemas.openxmlformats.org/officeDocument/2006/relationships/customXml" Target="../ink/ink426.xml"/><Relationship Id="rId39" Type="http://schemas.openxmlformats.org/officeDocument/2006/relationships/customXml" Target="../ink/ink447.xml"/><Relationship Id="rId34" Type="http://schemas.openxmlformats.org/officeDocument/2006/relationships/customXml" Target="../ink/ink442.xml"/><Relationship Id="rId50" Type="http://schemas.openxmlformats.org/officeDocument/2006/relationships/customXml" Target="../ink/ink458.xml"/><Relationship Id="rId55" Type="http://schemas.openxmlformats.org/officeDocument/2006/relationships/customXml" Target="../ink/ink463.xml"/><Relationship Id="rId76" Type="http://schemas.openxmlformats.org/officeDocument/2006/relationships/customXml" Target="../ink/ink484.xml"/><Relationship Id="rId7" Type="http://schemas.openxmlformats.org/officeDocument/2006/relationships/customXml" Target="../ink/ink415.xml"/><Relationship Id="rId71" Type="http://schemas.openxmlformats.org/officeDocument/2006/relationships/customXml" Target="../ink/ink479.xml"/><Relationship Id="rId92" Type="http://schemas.openxmlformats.org/officeDocument/2006/relationships/customXml" Target="../ink/ink500.xml"/><Relationship Id="rId2" Type="http://schemas.openxmlformats.org/officeDocument/2006/relationships/slideLayout" Target="../slideLayouts/slideLayout2.xml"/><Relationship Id="rId29" Type="http://schemas.openxmlformats.org/officeDocument/2006/relationships/customXml" Target="../ink/ink437.xml"/><Relationship Id="rId24" Type="http://schemas.openxmlformats.org/officeDocument/2006/relationships/customXml" Target="../ink/ink432.xml"/><Relationship Id="rId40" Type="http://schemas.openxmlformats.org/officeDocument/2006/relationships/customXml" Target="../ink/ink448.xml"/><Relationship Id="rId45" Type="http://schemas.openxmlformats.org/officeDocument/2006/relationships/customXml" Target="../ink/ink453.xml"/><Relationship Id="rId66" Type="http://schemas.openxmlformats.org/officeDocument/2006/relationships/customXml" Target="../ink/ink474.xml"/><Relationship Id="rId87" Type="http://schemas.openxmlformats.org/officeDocument/2006/relationships/customXml" Target="../ink/ink495.xml"/><Relationship Id="rId61" Type="http://schemas.openxmlformats.org/officeDocument/2006/relationships/customXml" Target="../ink/ink469.xml"/><Relationship Id="rId82" Type="http://schemas.openxmlformats.org/officeDocument/2006/relationships/customXml" Target="../ink/ink490.xml"/><Relationship Id="rId19" Type="http://schemas.openxmlformats.org/officeDocument/2006/relationships/customXml" Target="../ink/ink427.xml"/><Relationship Id="rId14" Type="http://schemas.openxmlformats.org/officeDocument/2006/relationships/customXml" Target="../ink/ink422.xml"/><Relationship Id="rId30" Type="http://schemas.openxmlformats.org/officeDocument/2006/relationships/customXml" Target="../ink/ink438.xml"/><Relationship Id="rId35" Type="http://schemas.openxmlformats.org/officeDocument/2006/relationships/customXml" Target="../ink/ink443.xml"/><Relationship Id="rId56" Type="http://schemas.openxmlformats.org/officeDocument/2006/relationships/customXml" Target="../ink/ink464.xml"/><Relationship Id="rId77" Type="http://schemas.openxmlformats.org/officeDocument/2006/relationships/customXml" Target="../ink/ink485.xml"/></Relationships>
</file>

<file path=ppt/slides/_rels/slide11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619.xml"/><Relationship Id="rId21" Type="http://schemas.openxmlformats.org/officeDocument/2006/relationships/customXml" Target="../ink/ink523.xml"/><Relationship Id="rId63" Type="http://schemas.openxmlformats.org/officeDocument/2006/relationships/customXml" Target="../ink/ink565.xml"/><Relationship Id="rId159" Type="http://schemas.openxmlformats.org/officeDocument/2006/relationships/customXml" Target="../ink/ink661.xml"/><Relationship Id="rId170" Type="http://schemas.openxmlformats.org/officeDocument/2006/relationships/customXml" Target="../ink/ink672.xml"/><Relationship Id="rId226" Type="http://schemas.openxmlformats.org/officeDocument/2006/relationships/customXml" Target="../ink/ink728.xml"/><Relationship Id="rId268" Type="http://schemas.openxmlformats.org/officeDocument/2006/relationships/customXml" Target="../ink/ink770.xml"/><Relationship Id="rId32" Type="http://schemas.openxmlformats.org/officeDocument/2006/relationships/customXml" Target="../ink/ink534.xml"/><Relationship Id="rId74" Type="http://schemas.openxmlformats.org/officeDocument/2006/relationships/customXml" Target="../ink/ink576.xml"/><Relationship Id="rId128" Type="http://schemas.openxmlformats.org/officeDocument/2006/relationships/customXml" Target="../ink/ink630.xml"/><Relationship Id="rId5" Type="http://schemas.openxmlformats.org/officeDocument/2006/relationships/customXml" Target="../ink/ink507.xml"/><Relationship Id="rId181" Type="http://schemas.openxmlformats.org/officeDocument/2006/relationships/customXml" Target="../ink/ink683.xml"/><Relationship Id="rId237" Type="http://schemas.openxmlformats.org/officeDocument/2006/relationships/customXml" Target="../ink/ink739.xml"/><Relationship Id="rId258" Type="http://schemas.openxmlformats.org/officeDocument/2006/relationships/customXml" Target="../ink/ink760.xml"/><Relationship Id="rId22" Type="http://schemas.openxmlformats.org/officeDocument/2006/relationships/customXml" Target="../ink/ink524.xml"/><Relationship Id="rId43" Type="http://schemas.openxmlformats.org/officeDocument/2006/relationships/customXml" Target="../ink/ink545.xml"/><Relationship Id="rId64" Type="http://schemas.openxmlformats.org/officeDocument/2006/relationships/customXml" Target="../ink/ink566.xml"/><Relationship Id="rId118" Type="http://schemas.openxmlformats.org/officeDocument/2006/relationships/customXml" Target="../ink/ink620.xml"/><Relationship Id="rId139" Type="http://schemas.openxmlformats.org/officeDocument/2006/relationships/customXml" Target="../ink/ink641.xml"/><Relationship Id="rId85" Type="http://schemas.openxmlformats.org/officeDocument/2006/relationships/customXml" Target="../ink/ink587.xml"/><Relationship Id="rId150" Type="http://schemas.openxmlformats.org/officeDocument/2006/relationships/customXml" Target="../ink/ink652.xml"/><Relationship Id="rId171" Type="http://schemas.openxmlformats.org/officeDocument/2006/relationships/customXml" Target="../ink/ink673.xml"/><Relationship Id="rId192" Type="http://schemas.openxmlformats.org/officeDocument/2006/relationships/customXml" Target="../ink/ink694.xml"/><Relationship Id="rId206" Type="http://schemas.openxmlformats.org/officeDocument/2006/relationships/customXml" Target="../ink/ink708.xml"/><Relationship Id="rId227" Type="http://schemas.openxmlformats.org/officeDocument/2006/relationships/customXml" Target="../ink/ink729.xml"/><Relationship Id="rId248" Type="http://schemas.openxmlformats.org/officeDocument/2006/relationships/customXml" Target="../ink/ink750.xml"/><Relationship Id="rId269" Type="http://schemas.openxmlformats.org/officeDocument/2006/relationships/customXml" Target="../ink/ink771.xml"/><Relationship Id="rId12" Type="http://schemas.openxmlformats.org/officeDocument/2006/relationships/customXml" Target="../ink/ink514.xml"/><Relationship Id="rId33" Type="http://schemas.openxmlformats.org/officeDocument/2006/relationships/customXml" Target="../ink/ink535.xml"/><Relationship Id="rId108" Type="http://schemas.openxmlformats.org/officeDocument/2006/relationships/customXml" Target="../ink/ink610.xml"/><Relationship Id="rId129" Type="http://schemas.openxmlformats.org/officeDocument/2006/relationships/customXml" Target="../ink/ink631.xml"/><Relationship Id="rId54" Type="http://schemas.openxmlformats.org/officeDocument/2006/relationships/customXml" Target="../ink/ink556.xml"/><Relationship Id="rId75" Type="http://schemas.openxmlformats.org/officeDocument/2006/relationships/customXml" Target="../ink/ink577.xml"/><Relationship Id="rId96" Type="http://schemas.openxmlformats.org/officeDocument/2006/relationships/customXml" Target="../ink/ink598.xml"/><Relationship Id="rId140" Type="http://schemas.openxmlformats.org/officeDocument/2006/relationships/customXml" Target="../ink/ink642.xml"/><Relationship Id="rId161" Type="http://schemas.openxmlformats.org/officeDocument/2006/relationships/customXml" Target="../ink/ink663.xml"/><Relationship Id="rId182" Type="http://schemas.openxmlformats.org/officeDocument/2006/relationships/customXml" Target="../ink/ink684.xml"/><Relationship Id="rId217" Type="http://schemas.openxmlformats.org/officeDocument/2006/relationships/customXml" Target="../ink/ink719.xml"/><Relationship Id="rId6" Type="http://schemas.openxmlformats.org/officeDocument/2006/relationships/customXml" Target="../ink/ink508.xml"/><Relationship Id="rId238" Type="http://schemas.openxmlformats.org/officeDocument/2006/relationships/customXml" Target="../ink/ink740.xml"/><Relationship Id="rId259" Type="http://schemas.openxmlformats.org/officeDocument/2006/relationships/customXml" Target="../ink/ink761.xml"/><Relationship Id="rId23" Type="http://schemas.openxmlformats.org/officeDocument/2006/relationships/customXml" Target="../ink/ink525.xml"/><Relationship Id="rId119" Type="http://schemas.openxmlformats.org/officeDocument/2006/relationships/customXml" Target="../ink/ink621.xml"/><Relationship Id="rId270" Type="http://schemas.openxmlformats.org/officeDocument/2006/relationships/customXml" Target="../ink/ink772.xml"/><Relationship Id="rId44" Type="http://schemas.openxmlformats.org/officeDocument/2006/relationships/customXml" Target="../ink/ink546.xml"/><Relationship Id="rId65" Type="http://schemas.openxmlformats.org/officeDocument/2006/relationships/customXml" Target="../ink/ink567.xml"/><Relationship Id="rId86" Type="http://schemas.openxmlformats.org/officeDocument/2006/relationships/customXml" Target="../ink/ink588.xml"/><Relationship Id="rId130" Type="http://schemas.openxmlformats.org/officeDocument/2006/relationships/customXml" Target="../ink/ink632.xml"/><Relationship Id="rId151" Type="http://schemas.openxmlformats.org/officeDocument/2006/relationships/customXml" Target="../ink/ink653.xml"/><Relationship Id="rId172" Type="http://schemas.openxmlformats.org/officeDocument/2006/relationships/customXml" Target="../ink/ink674.xml"/><Relationship Id="rId193" Type="http://schemas.openxmlformats.org/officeDocument/2006/relationships/customXml" Target="../ink/ink695.xml"/><Relationship Id="rId207" Type="http://schemas.openxmlformats.org/officeDocument/2006/relationships/customXml" Target="../ink/ink709.xml"/><Relationship Id="rId228" Type="http://schemas.openxmlformats.org/officeDocument/2006/relationships/customXml" Target="../ink/ink730.xml"/><Relationship Id="rId249" Type="http://schemas.openxmlformats.org/officeDocument/2006/relationships/customXml" Target="../ink/ink751.xml"/><Relationship Id="rId13" Type="http://schemas.openxmlformats.org/officeDocument/2006/relationships/customXml" Target="../ink/ink515.xml"/><Relationship Id="rId109" Type="http://schemas.openxmlformats.org/officeDocument/2006/relationships/customXml" Target="../ink/ink611.xml"/><Relationship Id="rId260" Type="http://schemas.openxmlformats.org/officeDocument/2006/relationships/customXml" Target="../ink/ink762.xml"/><Relationship Id="rId34" Type="http://schemas.openxmlformats.org/officeDocument/2006/relationships/customXml" Target="../ink/ink536.xml"/><Relationship Id="rId55" Type="http://schemas.openxmlformats.org/officeDocument/2006/relationships/customXml" Target="../ink/ink557.xml"/><Relationship Id="rId76" Type="http://schemas.openxmlformats.org/officeDocument/2006/relationships/customXml" Target="../ink/ink578.xml"/><Relationship Id="rId97" Type="http://schemas.openxmlformats.org/officeDocument/2006/relationships/customXml" Target="../ink/ink599.xml"/><Relationship Id="rId120" Type="http://schemas.openxmlformats.org/officeDocument/2006/relationships/customXml" Target="../ink/ink622.xml"/><Relationship Id="rId141" Type="http://schemas.openxmlformats.org/officeDocument/2006/relationships/customXml" Target="../ink/ink643.xml"/><Relationship Id="rId7" Type="http://schemas.openxmlformats.org/officeDocument/2006/relationships/customXml" Target="../ink/ink509.xml"/><Relationship Id="rId162" Type="http://schemas.openxmlformats.org/officeDocument/2006/relationships/customXml" Target="../ink/ink664.xml"/><Relationship Id="rId183" Type="http://schemas.openxmlformats.org/officeDocument/2006/relationships/customXml" Target="../ink/ink685.xml"/><Relationship Id="rId218" Type="http://schemas.openxmlformats.org/officeDocument/2006/relationships/customXml" Target="../ink/ink720.xml"/><Relationship Id="rId239" Type="http://schemas.openxmlformats.org/officeDocument/2006/relationships/customXml" Target="../ink/ink741.xml"/><Relationship Id="rId250" Type="http://schemas.openxmlformats.org/officeDocument/2006/relationships/customXml" Target="../ink/ink752.xml"/><Relationship Id="rId271" Type="http://schemas.openxmlformats.org/officeDocument/2006/relationships/customXml" Target="../ink/ink773.xml"/><Relationship Id="rId24" Type="http://schemas.openxmlformats.org/officeDocument/2006/relationships/customXml" Target="../ink/ink526.xml"/><Relationship Id="rId45" Type="http://schemas.openxmlformats.org/officeDocument/2006/relationships/customXml" Target="../ink/ink547.xml"/><Relationship Id="rId66" Type="http://schemas.openxmlformats.org/officeDocument/2006/relationships/customXml" Target="../ink/ink568.xml"/><Relationship Id="rId87" Type="http://schemas.openxmlformats.org/officeDocument/2006/relationships/customXml" Target="../ink/ink589.xml"/><Relationship Id="rId110" Type="http://schemas.openxmlformats.org/officeDocument/2006/relationships/customXml" Target="../ink/ink612.xml"/><Relationship Id="rId131" Type="http://schemas.openxmlformats.org/officeDocument/2006/relationships/customXml" Target="../ink/ink633.xml"/><Relationship Id="rId152" Type="http://schemas.openxmlformats.org/officeDocument/2006/relationships/customXml" Target="../ink/ink654.xml"/><Relationship Id="rId173" Type="http://schemas.openxmlformats.org/officeDocument/2006/relationships/customXml" Target="../ink/ink675.xml"/><Relationship Id="rId194" Type="http://schemas.openxmlformats.org/officeDocument/2006/relationships/customXml" Target="../ink/ink696.xml"/><Relationship Id="rId208" Type="http://schemas.openxmlformats.org/officeDocument/2006/relationships/customXml" Target="../ink/ink710.xml"/><Relationship Id="rId229" Type="http://schemas.openxmlformats.org/officeDocument/2006/relationships/customXml" Target="../ink/ink731.xml"/><Relationship Id="rId240" Type="http://schemas.openxmlformats.org/officeDocument/2006/relationships/customXml" Target="../ink/ink742.xml"/><Relationship Id="rId261" Type="http://schemas.openxmlformats.org/officeDocument/2006/relationships/customXml" Target="../ink/ink763.xml"/><Relationship Id="rId14" Type="http://schemas.openxmlformats.org/officeDocument/2006/relationships/customXml" Target="../ink/ink516.xml"/><Relationship Id="rId35" Type="http://schemas.openxmlformats.org/officeDocument/2006/relationships/customXml" Target="../ink/ink537.xml"/><Relationship Id="rId56" Type="http://schemas.openxmlformats.org/officeDocument/2006/relationships/customXml" Target="../ink/ink558.xml"/><Relationship Id="rId77" Type="http://schemas.openxmlformats.org/officeDocument/2006/relationships/customXml" Target="../ink/ink579.xml"/><Relationship Id="rId100" Type="http://schemas.openxmlformats.org/officeDocument/2006/relationships/customXml" Target="../ink/ink602.xml"/><Relationship Id="rId8" Type="http://schemas.openxmlformats.org/officeDocument/2006/relationships/customXml" Target="../ink/ink510.xml"/><Relationship Id="rId98" Type="http://schemas.openxmlformats.org/officeDocument/2006/relationships/customXml" Target="../ink/ink600.xml"/><Relationship Id="rId121" Type="http://schemas.openxmlformats.org/officeDocument/2006/relationships/customXml" Target="../ink/ink623.xml"/><Relationship Id="rId142" Type="http://schemas.openxmlformats.org/officeDocument/2006/relationships/customXml" Target="../ink/ink644.xml"/><Relationship Id="rId163" Type="http://schemas.openxmlformats.org/officeDocument/2006/relationships/customXml" Target="../ink/ink665.xml"/><Relationship Id="rId184" Type="http://schemas.openxmlformats.org/officeDocument/2006/relationships/customXml" Target="../ink/ink686.xml"/><Relationship Id="rId219" Type="http://schemas.openxmlformats.org/officeDocument/2006/relationships/customXml" Target="../ink/ink721.xml"/><Relationship Id="rId230" Type="http://schemas.openxmlformats.org/officeDocument/2006/relationships/customXml" Target="../ink/ink732.xml"/><Relationship Id="rId251" Type="http://schemas.openxmlformats.org/officeDocument/2006/relationships/customXml" Target="../ink/ink753.xml"/><Relationship Id="rId25" Type="http://schemas.openxmlformats.org/officeDocument/2006/relationships/customXml" Target="../ink/ink527.xml"/><Relationship Id="rId46" Type="http://schemas.openxmlformats.org/officeDocument/2006/relationships/customXml" Target="../ink/ink548.xml"/><Relationship Id="rId67" Type="http://schemas.openxmlformats.org/officeDocument/2006/relationships/customXml" Target="../ink/ink569.xml"/><Relationship Id="rId272" Type="http://schemas.openxmlformats.org/officeDocument/2006/relationships/customXml" Target="../ink/ink774.xml"/><Relationship Id="rId88" Type="http://schemas.openxmlformats.org/officeDocument/2006/relationships/customXml" Target="../ink/ink590.xml"/><Relationship Id="rId111" Type="http://schemas.openxmlformats.org/officeDocument/2006/relationships/customXml" Target="../ink/ink613.xml"/><Relationship Id="rId132" Type="http://schemas.openxmlformats.org/officeDocument/2006/relationships/customXml" Target="../ink/ink634.xml"/><Relationship Id="rId153" Type="http://schemas.openxmlformats.org/officeDocument/2006/relationships/customXml" Target="../ink/ink655.xml"/><Relationship Id="rId174" Type="http://schemas.openxmlformats.org/officeDocument/2006/relationships/customXml" Target="../ink/ink676.xml"/><Relationship Id="rId195" Type="http://schemas.openxmlformats.org/officeDocument/2006/relationships/customXml" Target="../ink/ink697.xml"/><Relationship Id="rId209" Type="http://schemas.openxmlformats.org/officeDocument/2006/relationships/customXml" Target="../ink/ink711.xml"/><Relationship Id="rId220" Type="http://schemas.openxmlformats.org/officeDocument/2006/relationships/customXml" Target="../ink/ink722.xml"/><Relationship Id="rId241" Type="http://schemas.openxmlformats.org/officeDocument/2006/relationships/customXml" Target="../ink/ink743.xml"/><Relationship Id="rId15" Type="http://schemas.openxmlformats.org/officeDocument/2006/relationships/customXml" Target="../ink/ink517.xml"/><Relationship Id="rId36" Type="http://schemas.openxmlformats.org/officeDocument/2006/relationships/customXml" Target="../ink/ink538.xml"/><Relationship Id="rId57" Type="http://schemas.openxmlformats.org/officeDocument/2006/relationships/customXml" Target="../ink/ink559.xml"/><Relationship Id="rId262" Type="http://schemas.openxmlformats.org/officeDocument/2006/relationships/customXml" Target="../ink/ink764.xml"/><Relationship Id="rId78" Type="http://schemas.openxmlformats.org/officeDocument/2006/relationships/customXml" Target="../ink/ink580.xml"/><Relationship Id="rId99" Type="http://schemas.openxmlformats.org/officeDocument/2006/relationships/customXml" Target="../ink/ink601.xml"/><Relationship Id="rId101" Type="http://schemas.openxmlformats.org/officeDocument/2006/relationships/customXml" Target="../ink/ink603.xml"/><Relationship Id="rId122" Type="http://schemas.openxmlformats.org/officeDocument/2006/relationships/customXml" Target="../ink/ink624.xml"/><Relationship Id="rId143" Type="http://schemas.openxmlformats.org/officeDocument/2006/relationships/customXml" Target="../ink/ink645.xml"/><Relationship Id="rId164" Type="http://schemas.openxmlformats.org/officeDocument/2006/relationships/customXml" Target="../ink/ink666.xml"/><Relationship Id="rId185" Type="http://schemas.openxmlformats.org/officeDocument/2006/relationships/customXml" Target="../ink/ink687.xml"/><Relationship Id="rId9" Type="http://schemas.openxmlformats.org/officeDocument/2006/relationships/customXml" Target="../ink/ink511.xml"/><Relationship Id="rId210" Type="http://schemas.openxmlformats.org/officeDocument/2006/relationships/customXml" Target="../ink/ink712.xml"/><Relationship Id="rId26" Type="http://schemas.openxmlformats.org/officeDocument/2006/relationships/customXml" Target="../ink/ink528.xml"/><Relationship Id="rId231" Type="http://schemas.openxmlformats.org/officeDocument/2006/relationships/customXml" Target="../ink/ink733.xml"/><Relationship Id="rId252" Type="http://schemas.openxmlformats.org/officeDocument/2006/relationships/customXml" Target="../ink/ink754.xml"/><Relationship Id="rId273" Type="http://schemas.openxmlformats.org/officeDocument/2006/relationships/customXml" Target="../ink/ink775.xml"/><Relationship Id="rId47" Type="http://schemas.openxmlformats.org/officeDocument/2006/relationships/customXml" Target="../ink/ink549.xml"/><Relationship Id="rId68" Type="http://schemas.openxmlformats.org/officeDocument/2006/relationships/customXml" Target="../ink/ink570.xml"/><Relationship Id="rId89" Type="http://schemas.openxmlformats.org/officeDocument/2006/relationships/customXml" Target="../ink/ink591.xml"/><Relationship Id="rId112" Type="http://schemas.openxmlformats.org/officeDocument/2006/relationships/customXml" Target="../ink/ink614.xml"/><Relationship Id="rId133" Type="http://schemas.openxmlformats.org/officeDocument/2006/relationships/customXml" Target="../ink/ink635.xml"/><Relationship Id="rId154" Type="http://schemas.openxmlformats.org/officeDocument/2006/relationships/customXml" Target="../ink/ink656.xml"/><Relationship Id="rId175" Type="http://schemas.openxmlformats.org/officeDocument/2006/relationships/customXml" Target="../ink/ink677.xml"/><Relationship Id="rId196" Type="http://schemas.openxmlformats.org/officeDocument/2006/relationships/customXml" Target="../ink/ink698.xml"/><Relationship Id="rId200" Type="http://schemas.openxmlformats.org/officeDocument/2006/relationships/customXml" Target="../ink/ink702.xml"/><Relationship Id="rId16" Type="http://schemas.openxmlformats.org/officeDocument/2006/relationships/customXml" Target="../ink/ink518.xml"/><Relationship Id="rId221" Type="http://schemas.openxmlformats.org/officeDocument/2006/relationships/customXml" Target="../ink/ink723.xml"/><Relationship Id="rId242" Type="http://schemas.openxmlformats.org/officeDocument/2006/relationships/customXml" Target="../ink/ink744.xml"/><Relationship Id="rId263" Type="http://schemas.openxmlformats.org/officeDocument/2006/relationships/customXml" Target="../ink/ink765.xml"/><Relationship Id="rId37" Type="http://schemas.openxmlformats.org/officeDocument/2006/relationships/customXml" Target="../ink/ink539.xml"/><Relationship Id="rId58" Type="http://schemas.openxmlformats.org/officeDocument/2006/relationships/customXml" Target="../ink/ink560.xml"/><Relationship Id="rId79" Type="http://schemas.openxmlformats.org/officeDocument/2006/relationships/customXml" Target="../ink/ink581.xml"/><Relationship Id="rId102" Type="http://schemas.openxmlformats.org/officeDocument/2006/relationships/customXml" Target="../ink/ink604.xml"/><Relationship Id="rId123" Type="http://schemas.openxmlformats.org/officeDocument/2006/relationships/customXml" Target="../ink/ink625.xml"/><Relationship Id="rId144" Type="http://schemas.openxmlformats.org/officeDocument/2006/relationships/customXml" Target="../ink/ink646.xml"/><Relationship Id="rId90" Type="http://schemas.openxmlformats.org/officeDocument/2006/relationships/customXml" Target="../ink/ink592.xml"/><Relationship Id="rId165" Type="http://schemas.openxmlformats.org/officeDocument/2006/relationships/customXml" Target="../ink/ink667.xml"/><Relationship Id="rId186" Type="http://schemas.openxmlformats.org/officeDocument/2006/relationships/customXml" Target="../ink/ink688.xml"/><Relationship Id="rId211" Type="http://schemas.openxmlformats.org/officeDocument/2006/relationships/customXml" Target="../ink/ink713.xml"/><Relationship Id="rId232" Type="http://schemas.openxmlformats.org/officeDocument/2006/relationships/customXml" Target="../ink/ink734.xml"/><Relationship Id="rId253" Type="http://schemas.openxmlformats.org/officeDocument/2006/relationships/customXml" Target="../ink/ink755.xml"/><Relationship Id="rId274" Type="http://schemas.openxmlformats.org/officeDocument/2006/relationships/customXml" Target="../ink/ink776.xml"/><Relationship Id="rId27" Type="http://schemas.openxmlformats.org/officeDocument/2006/relationships/customXml" Target="../ink/ink529.xml"/><Relationship Id="rId48" Type="http://schemas.openxmlformats.org/officeDocument/2006/relationships/customXml" Target="../ink/ink550.xml"/><Relationship Id="rId69" Type="http://schemas.openxmlformats.org/officeDocument/2006/relationships/customXml" Target="../ink/ink571.xml"/><Relationship Id="rId113" Type="http://schemas.openxmlformats.org/officeDocument/2006/relationships/customXml" Target="../ink/ink615.xml"/><Relationship Id="rId134" Type="http://schemas.openxmlformats.org/officeDocument/2006/relationships/customXml" Target="../ink/ink636.xml"/><Relationship Id="rId80" Type="http://schemas.openxmlformats.org/officeDocument/2006/relationships/customXml" Target="../ink/ink582.xml"/><Relationship Id="rId155" Type="http://schemas.openxmlformats.org/officeDocument/2006/relationships/customXml" Target="../ink/ink657.xml"/><Relationship Id="rId176" Type="http://schemas.openxmlformats.org/officeDocument/2006/relationships/customXml" Target="../ink/ink678.xml"/><Relationship Id="rId197" Type="http://schemas.openxmlformats.org/officeDocument/2006/relationships/customXml" Target="../ink/ink699.xml"/><Relationship Id="rId201" Type="http://schemas.openxmlformats.org/officeDocument/2006/relationships/customXml" Target="../ink/ink703.xml"/><Relationship Id="rId222" Type="http://schemas.openxmlformats.org/officeDocument/2006/relationships/customXml" Target="../ink/ink724.xml"/><Relationship Id="rId243" Type="http://schemas.openxmlformats.org/officeDocument/2006/relationships/customXml" Target="../ink/ink745.xml"/><Relationship Id="rId264" Type="http://schemas.openxmlformats.org/officeDocument/2006/relationships/customXml" Target="../ink/ink766.xml"/><Relationship Id="rId17" Type="http://schemas.openxmlformats.org/officeDocument/2006/relationships/customXml" Target="../ink/ink519.xml"/><Relationship Id="rId38" Type="http://schemas.openxmlformats.org/officeDocument/2006/relationships/customXml" Target="../ink/ink540.xml"/><Relationship Id="rId59" Type="http://schemas.openxmlformats.org/officeDocument/2006/relationships/customXml" Target="../ink/ink561.xml"/><Relationship Id="rId103" Type="http://schemas.openxmlformats.org/officeDocument/2006/relationships/customXml" Target="../ink/ink605.xml"/><Relationship Id="rId124" Type="http://schemas.openxmlformats.org/officeDocument/2006/relationships/customXml" Target="../ink/ink626.xml"/><Relationship Id="rId70" Type="http://schemas.openxmlformats.org/officeDocument/2006/relationships/customXml" Target="../ink/ink572.xml"/><Relationship Id="rId91" Type="http://schemas.openxmlformats.org/officeDocument/2006/relationships/customXml" Target="../ink/ink593.xml"/><Relationship Id="rId145" Type="http://schemas.openxmlformats.org/officeDocument/2006/relationships/customXml" Target="../ink/ink647.xml"/><Relationship Id="rId166" Type="http://schemas.openxmlformats.org/officeDocument/2006/relationships/customXml" Target="../ink/ink668.xml"/><Relationship Id="rId187" Type="http://schemas.openxmlformats.org/officeDocument/2006/relationships/customXml" Target="../ink/ink689.xml"/><Relationship Id="rId1" Type="http://schemas.openxmlformats.org/officeDocument/2006/relationships/tags" Target="../tags/tag78.xml"/><Relationship Id="rId212" Type="http://schemas.openxmlformats.org/officeDocument/2006/relationships/customXml" Target="../ink/ink714.xml"/><Relationship Id="rId233" Type="http://schemas.openxmlformats.org/officeDocument/2006/relationships/customXml" Target="../ink/ink735.xml"/><Relationship Id="rId254" Type="http://schemas.openxmlformats.org/officeDocument/2006/relationships/customXml" Target="../ink/ink756.xml"/><Relationship Id="rId28" Type="http://schemas.openxmlformats.org/officeDocument/2006/relationships/customXml" Target="../ink/ink530.xml"/><Relationship Id="rId49" Type="http://schemas.openxmlformats.org/officeDocument/2006/relationships/customXml" Target="../ink/ink551.xml"/><Relationship Id="rId114" Type="http://schemas.openxmlformats.org/officeDocument/2006/relationships/customXml" Target="../ink/ink616.xml"/><Relationship Id="rId275" Type="http://schemas.openxmlformats.org/officeDocument/2006/relationships/customXml" Target="../ink/ink777.xml"/><Relationship Id="rId60" Type="http://schemas.openxmlformats.org/officeDocument/2006/relationships/customXml" Target="../ink/ink562.xml"/><Relationship Id="rId81" Type="http://schemas.openxmlformats.org/officeDocument/2006/relationships/customXml" Target="../ink/ink583.xml"/><Relationship Id="rId135" Type="http://schemas.openxmlformats.org/officeDocument/2006/relationships/customXml" Target="../ink/ink637.xml"/><Relationship Id="rId156" Type="http://schemas.openxmlformats.org/officeDocument/2006/relationships/customXml" Target="../ink/ink658.xml"/><Relationship Id="rId177" Type="http://schemas.openxmlformats.org/officeDocument/2006/relationships/customXml" Target="../ink/ink679.xml"/><Relationship Id="rId198" Type="http://schemas.openxmlformats.org/officeDocument/2006/relationships/customXml" Target="../ink/ink700.xml"/><Relationship Id="rId202" Type="http://schemas.openxmlformats.org/officeDocument/2006/relationships/customXml" Target="../ink/ink704.xml"/><Relationship Id="rId223" Type="http://schemas.openxmlformats.org/officeDocument/2006/relationships/customXml" Target="../ink/ink725.xml"/><Relationship Id="rId244" Type="http://schemas.openxmlformats.org/officeDocument/2006/relationships/customXml" Target="../ink/ink746.xml"/><Relationship Id="rId18" Type="http://schemas.openxmlformats.org/officeDocument/2006/relationships/customXml" Target="../ink/ink520.xml"/><Relationship Id="rId39" Type="http://schemas.openxmlformats.org/officeDocument/2006/relationships/customXml" Target="../ink/ink541.xml"/><Relationship Id="rId265" Type="http://schemas.openxmlformats.org/officeDocument/2006/relationships/customXml" Target="../ink/ink767.xml"/><Relationship Id="rId50" Type="http://schemas.openxmlformats.org/officeDocument/2006/relationships/customXml" Target="../ink/ink552.xml"/><Relationship Id="rId104" Type="http://schemas.openxmlformats.org/officeDocument/2006/relationships/customXml" Target="../ink/ink606.xml"/><Relationship Id="rId125" Type="http://schemas.openxmlformats.org/officeDocument/2006/relationships/customXml" Target="../ink/ink627.xml"/><Relationship Id="rId146" Type="http://schemas.openxmlformats.org/officeDocument/2006/relationships/customXml" Target="../ink/ink648.xml"/><Relationship Id="rId167" Type="http://schemas.openxmlformats.org/officeDocument/2006/relationships/customXml" Target="../ink/ink669.xml"/><Relationship Id="rId188" Type="http://schemas.openxmlformats.org/officeDocument/2006/relationships/customXml" Target="../ink/ink690.xml"/><Relationship Id="rId71" Type="http://schemas.openxmlformats.org/officeDocument/2006/relationships/customXml" Target="../ink/ink573.xml"/><Relationship Id="rId92" Type="http://schemas.openxmlformats.org/officeDocument/2006/relationships/customXml" Target="../ink/ink594.xml"/><Relationship Id="rId213" Type="http://schemas.openxmlformats.org/officeDocument/2006/relationships/customXml" Target="../ink/ink715.xml"/><Relationship Id="rId234" Type="http://schemas.openxmlformats.org/officeDocument/2006/relationships/customXml" Target="../ink/ink736.xml"/><Relationship Id="rId2" Type="http://schemas.openxmlformats.org/officeDocument/2006/relationships/slideLayout" Target="../slideLayouts/slideLayout2.xml"/><Relationship Id="rId29" Type="http://schemas.openxmlformats.org/officeDocument/2006/relationships/customXml" Target="../ink/ink531.xml"/><Relationship Id="rId255" Type="http://schemas.openxmlformats.org/officeDocument/2006/relationships/customXml" Target="../ink/ink757.xml"/><Relationship Id="rId276" Type="http://schemas.openxmlformats.org/officeDocument/2006/relationships/customXml" Target="../ink/ink778.xml"/><Relationship Id="rId40" Type="http://schemas.openxmlformats.org/officeDocument/2006/relationships/customXml" Target="../ink/ink542.xml"/><Relationship Id="rId115" Type="http://schemas.openxmlformats.org/officeDocument/2006/relationships/customXml" Target="../ink/ink617.xml"/><Relationship Id="rId136" Type="http://schemas.openxmlformats.org/officeDocument/2006/relationships/customXml" Target="../ink/ink638.xml"/><Relationship Id="rId157" Type="http://schemas.openxmlformats.org/officeDocument/2006/relationships/customXml" Target="../ink/ink659.xml"/><Relationship Id="rId178" Type="http://schemas.openxmlformats.org/officeDocument/2006/relationships/customXml" Target="../ink/ink680.xml"/><Relationship Id="rId61" Type="http://schemas.openxmlformats.org/officeDocument/2006/relationships/customXml" Target="../ink/ink563.xml"/><Relationship Id="rId82" Type="http://schemas.openxmlformats.org/officeDocument/2006/relationships/customXml" Target="../ink/ink584.xml"/><Relationship Id="rId199" Type="http://schemas.openxmlformats.org/officeDocument/2006/relationships/customXml" Target="../ink/ink701.xml"/><Relationship Id="rId203" Type="http://schemas.openxmlformats.org/officeDocument/2006/relationships/customXml" Target="../ink/ink705.xml"/><Relationship Id="rId19" Type="http://schemas.openxmlformats.org/officeDocument/2006/relationships/customXml" Target="../ink/ink521.xml"/><Relationship Id="rId224" Type="http://schemas.openxmlformats.org/officeDocument/2006/relationships/customXml" Target="../ink/ink726.xml"/><Relationship Id="rId245" Type="http://schemas.openxmlformats.org/officeDocument/2006/relationships/customXml" Target="../ink/ink747.xml"/><Relationship Id="rId266" Type="http://schemas.openxmlformats.org/officeDocument/2006/relationships/customXml" Target="../ink/ink768.xml"/><Relationship Id="rId30" Type="http://schemas.openxmlformats.org/officeDocument/2006/relationships/customXml" Target="../ink/ink532.xml"/><Relationship Id="rId105" Type="http://schemas.openxmlformats.org/officeDocument/2006/relationships/customXml" Target="../ink/ink607.xml"/><Relationship Id="rId126" Type="http://schemas.openxmlformats.org/officeDocument/2006/relationships/customXml" Target="../ink/ink628.xml"/><Relationship Id="rId147" Type="http://schemas.openxmlformats.org/officeDocument/2006/relationships/customXml" Target="../ink/ink649.xml"/><Relationship Id="rId168" Type="http://schemas.openxmlformats.org/officeDocument/2006/relationships/customXml" Target="../ink/ink670.xml"/><Relationship Id="rId51" Type="http://schemas.openxmlformats.org/officeDocument/2006/relationships/customXml" Target="../ink/ink553.xml"/><Relationship Id="rId72" Type="http://schemas.openxmlformats.org/officeDocument/2006/relationships/customXml" Target="../ink/ink574.xml"/><Relationship Id="rId93" Type="http://schemas.openxmlformats.org/officeDocument/2006/relationships/customXml" Target="../ink/ink595.xml"/><Relationship Id="rId189" Type="http://schemas.openxmlformats.org/officeDocument/2006/relationships/customXml" Target="../ink/ink691.xml"/><Relationship Id="rId3" Type="http://schemas.openxmlformats.org/officeDocument/2006/relationships/customXml" Target="../ink/ink505.xml"/><Relationship Id="rId214" Type="http://schemas.openxmlformats.org/officeDocument/2006/relationships/customXml" Target="../ink/ink716.xml"/><Relationship Id="rId235" Type="http://schemas.openxmlformats.org/officeDocument/2006/relationships/customXml" Target="../ink/ink737.xml"/><Relationship Id="rId256" Type="http://schemas.openxmlformats.org/officeDocument/2006/relationships/customXml" Target="../ink/ink758.xml"/><Relationship Id="rId277" Type="http://schemas.openxmlformats.org/officeDocument/2006/relationships/customXml" Target="../ink/ink779.xml"/><Relationship Id="rId116" Type="http://schemas.openxmlformats.org/officeDocument/2006/relationships/customXml" Target="../ink/ink618.xml"/><Relationship Id="rId137" Type="http://schemas.openxmlformats.org/officeDocument/2006/relationships/customXml" Target="../ink/ink639.xml"/><Relationship Id="rId158" Type="http://schemas.openxmlformats.org/officeDocument/2006/relationships/customXml" Target="../ink/ink660.xml"/><Relationship Id="rId20" Type="http://schemas.openxmlformats.org/officeDocument/2006/relationships/customXml" Target="../ink/ink522.xml"/><Relationship Id="rId41" Type="http://schemas.openxmlformats.org/officeDocument/2006/relationships/customXml" Target="../ink/ink543.xml"/><Relationship Id="rId62" Type="http://schemas.openxmlformats.org/officeDocument/2006/relationships/customXml" Target="../ink/ink564.xml"/><Relationship Id="rId83" Type="http://schemas.openxmlformats.org/officeDocument/2006/relationships/customXml" Target="../ink/ink585.xml"/><Relationship Id="rId179" Type="http://schemas.openxmlformats.org/officeDocument/2006/relationships/customXml" Target="../ink/ink681.xml"/><Relationship Id="rId190" Type="http://schemas.openxmlformats.org/officeDocument/2006/relationships/customXml" Target="../ink/ink692.xml"/><Relationship Id="rId204" Type="http://schemas.openxmlformats.org/officeDocument/2006/relationships/customXml" Target="../ink/ink706.xml"/><Relationship Id="rId225" Type="http://schemas.openxmlformats.org/officeDocument/2006/relationships/customXml" Target="../ink/ink727.xml"/><Relationship Id="rId246" Type="http://schemas.openxmlformats.org/officeDocument/2006/relationships/customXml" Target="../ink/ink748.xml"/><Relationship Id="rId267" Type="http://schemas.openxmlformats.org/officeDocument/2006/relationships/customXml" Target="../ink/ink769.xml"/><Relationship Id="rId106" Type="http://schemas.openxmlformats.org/officeDocument/2006/relationships/customXml" Target="../ink/ink608.xml"/><Relationship Id="rId127" Type="http://schemas.openxmlformats.org/officeDocument/2006/relationships/customXml" Target="../ink/ink629.xml"/><Relationship Id="rId10" Type="http://schemas.openxmlformats.org/officeDocument/2006/relationships/customXml" Target="../ink/ink512.xml"/><Relationship Id="rId31" Type="http://schemas.openxmlformats.org/officeDocument/2006/relationships/customXml" Target="../ink/ink533.xml"/><Relationship Id="rId52" Type="http://schemas.openxmlformats.org/officeDocument/2006/relationships/customXml" Target="../ink/ink554.xml"/><Relationship Id="rId73" Type="http://schemas.openxmlformats.org/officeDocument/2006/relationships/customXml" Target="../ink/ink575.xml"/><Relationship Id="rId94" Type="http://schemas.openxmlformats.org/officeDocument/2006/relationships/customXml" Target="../ink/ink596.xml"/><Relationship Id="rId148" Type="http://schemas.openxmlformats.org/officeDocument/2006/relationships/customXml" Target="../ink/ink650.xml"/><Relationship Id="rId169" Type="http://schemas.openxmlformats.org/officeDocument/2006/relationships/customXml" Target="../ink/ink671.xml"/><Relationship Id="rId4" Type="http://schemas.openxmlformats.org/officeDocument/2006/relationships/customXml" Target="../ink/ink506.xml"/><Relationship Id="rId180" Type="http://schemas.openxmlformats.org/officeDocument/2006/relationships/customXml" Target="../ink/ink682.xml"/><Relationship Id="rId215" Type="http://schemas.openxmlformats.org/officeDocument/2006/relationships/customXml" Target="../ink/ink717.xml"/><Relationship Id="rId236" Type="http://schemas.openxmlformats.org/officeDocument/2006/relationships/customXml" Target="../ink/ink738.xml"/><Relationship Id="rId257" Type="http://schemas.openxmlformats.org/officeDocument/2006/relationships/customXml" Target="../ink/ink759.xml"/><Relationship Id="rId42" Type="http://schemas.openxmlformats.org/officeDocument/2006/relationships/customXml" Target="../ink/ink544.xml"/><Relationship Id="rId84" Type="http://schemas.openxmlformats.org/officeDocument/2006/relationships/customXml" Target="../ink/ink586.xml"/><Relationship Id="rId138" Type="http://schemas.openxmlformats.org/officeDocument/2006/relationships/customXml" Target="../ink/ink640.xml"/><Relationship Id="rId191" Type="http://schemas.openxmlformats.org/officeDocument/2006/relationships/customXml" Target="../ink/ink693.xml"/><Relationship Id="rId205" Type="http://schemas.openxmlformats.org/officeDocument/2006/relationships/customXml" Target="../ink/ink707.xml"/><Relationship Id="rId247" Type="http://schemas.openxmlformats.org/officeDocument/2006/relationships/customXml" Target="../ink/ink749.xml"/><Relationship Id="rId107" Type="http://schemas.openxmlformats.org/officeDocument/2006/relationships/customXml" Target="../ink/ink609.xml"/><Relationship Id="rId11" Type="http://schemas.openxmlformats.org/officeDocument/2006/relationships/customXml" Target="../ink/ink513.xml"/><Relationship Id="rId53" Type="http://schemas.openxmlformats.org/officeDocument/2006/relationships/customXml" Target="../ink/ink555.xml"/><Relationship Id="rId149" Type="http://schemas.openxmlformats.org/officeDocument/2006/relationships/customXml" Target="../ink/ink651.xml"/><Relationship Id="rId95" Type="http://schemas.openxmlformats.org/officeDocument/2006/relationships/customXml" Target="../ink/ink597.xml"/><Relationship Id="rId160" Type="http://schemas.openxmlformats.org/officeDocument/2006/relationships/customXml" Target="../ink/ink662.xml"/><Relationship Id="rId216" Type="http://schemas.openxmlformats.org/officeDocument/2006/relationships/customXml" Target="../ink/ink718.xml"/></Relationships>
</file>

<file path=ppt/slides/_rels/slide12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894.xml"/><Relationship Id="rId21" Type="http://schemas.openxmlformats.org/officeDocument/2006/relationships/customXml" Target="../ink/ink798.xml"/><Relationship Id="rId42" Type="http://schemas.openxmlformats.org/officeDocument/2006/relationships/customXml" Target="../ink/ink819.xml"/><Relationship Id="rId63" Type="http://schemas.openxmlformats.org/officeDocument/2006/relationships/customXml" Target="../ink/ink840.xml"/><Relationship Id="rId84" Type="http://schemas.openxmlformats.org/officeDocument/2006/relationships/customXml" Target="../ink/ink861.xml"/><Relationship Id="rId16" Type="http://schemas.openxmlformats.org/officeDocument/2006/relationships/customXml" Target="../ink/ink793.xml"/><Relationship Id="rId107" Type="http://schemas.openxmlformats.org/officeDocument/2006/relationships/customXml" Target="../ink/ink884.xml"/><Relationship Id="rId11" Type="http://schemas.openxmlformats.org/officeDocument/2006/relationships/customXml" Target="../ink/ink788.xml"/><Relationship Id="rId32" Type="http://schemas.openxmlformats.org/officeDocument/2006/relationships/customXml" Target="../ink/ink809.xml"/><Relationship Id="rId37" Type="http://schemas.openxmlformats.org/officeDocument/2006/relationships/customXml" Target="../ink/ink814.xml"/><Relationship Id="rId53" Type="http://schemas.openxmlformats.org/officeDocument/2006/relationships/customXml" Target="../ink/ink830.xml"/><Relationship Id="rId58" Type="http://schemas.openxmlformats.org/officeDocument/2006/relationships/customXml" Target="../ink/ink835.xml"/><Relationship Id="rId74" Type="http://schemas.openxmlformats.org/officeDocument/2006/relationships/customXml" Target="../ink/ink851.xml"/><Relationship Id="rId79" Type="http://schemas.openxmlformats.org/officeDocument/2006/relationships/customXml" Target="../ink/ink856.xml"/><Relationship Id="rId102" Type="http://schemas.openxmlformats.org/officeDocument/2006/relationships/customXml" Target="../ink/ink879.xml"/><Relationship Id="rId123" Type="http://schemas.openxmlformats.org/officeDocument/2006/relationships/customXml" Target="../ink/ink900.xml"/><Relationship Id="rId128" Type="http://schemas.openxmlformats.org/officeDocument/2006/relationships/customXml" Target="../ink/ink905.xml"/><Relationship Id="rId5" Type="http://schemas.openxmlformats.org/officeDocument/2006/relationships/customXml" Target="../ink/ink782.xml"/><Relationship Id="rId90" Type="http://schemas.openxmlformats.org/officeDocument/2006/relationships/customXml" Target="../ink/ink867.xml"/><Relationship Id="rId95" Type="http://schemas.openxmlformats.org/officeDocument/2006/relationships/customXml" Target="../ink/ink872.xml"/><Relationship Id="rId22" Type="http://schemas.openxmlformats.org/officeDocument/2006/relationships/customXml" Target="../ink/ink799.xml"/><Relationship Id="rId27" Type="http://schemas.openxmlformats.org/officeDocument/2006/relationships/customXml" Target="../ink/ink804.xml"/><Relationship Id="rId43" Type="http://schemas.openxmlformats.org/officeDocument/2006/relationships/customXml" Target="../ink/ink820.xml"/><Relationship Id="rId48" Type="http://schemas.openxmlformats.org/officeDocument/2006/relationships/customXml" Target="../ink/ink825.xml"/><Relationship Id="rId64" Type="http://schemas.openxmlformats.org/officeDocument/2006/relationships/customXml" Target="../ink/ink841.xml"/><Relationship Id="rId69" Type="http://schemas.openxmlformats.org/officeDocument/2006/relationships/customXml" Target="../ink/ink846.xml"/><Relationship Id="rId113" Type="http://schemas.openxmlformats.org/officeDocument/2006/relationships/customXml" Target="../ink/ink890.xml"/><Relationship Id="rId118" Type="http://schemas.openxmlformats.org/officeDocument/2006/relationships/customXml" Target="../ink/ink895.xml"/><Relationship Id="rId134" Type="http://schemas.openxmlformats.org/officeDocument/2006/relationships/customXml" Target="../ink/ink911.xml"/><Relationship Id="rId80" Type="http://schemas.openxmlformats.org/officeDocument/2006/relationships/customXml" Target="../ink/ink857.xml"/><Relationship Id="rId85" Type="http://schemas.openxmlformats.org/officeDocument/2006/relationships/customXml" Target="../ink/ink862.xml"/><Relationship Id="rId12" Type="http://schemas.openxmlformats.org/officeDocument/2006/relationships/customXml" Target="../ink/ink789.xml"/><Relationship Id="rId17" Type="http://schemas.openxmlformats.org/officeDocument/2006/relationships/customXml" Target="../ink/ink794.xml"/><Relationship Id="rId33" Type="http://schemas.openxmlformats.org/officeDocument/2006/relationships/customXml" Target="../ink/ink810.xml"/><Relationship Id="rId38" Type="http://schemas.openxmlformats.org/officeDocument/2006/relationships/customXml" Target="../ink/ink815.xml"/><Relationship Id="rId59" Type="http://schemas.openxmlformats.org/officeDocument/2006/relationships/customXml" Target="../ink/ink836.xml"/><Relationship Id="rId103" Type="http://schemas.openxmlformats.org/officeDocument/2006/relationships/customXml" Target="../ink/ink880.xml"/><Relationship Id="rId108" Type="http://schemas.openxmlformats.org/officeDocument/2006/relationships/customXml" Target="../ink/ink885.xml"/><Relationship Id="rId124" Type="http://schemas.openxmlformats.org/officeDocument/2006/relationships/customXml" Target="../ink/ink901.xml"/><Relationship Id="rId129" Type="http://schemas.openxmlformats.org/officeDocument/2006/relationships/customXml" Target="../ink/ink906.xml"/><Relationship Id="rId54" Type="http://schemas.openxmlformats.org/officeDocument/2006/relationships/customXml" Target="../ink/ink831.xml"/><Relationship Id="rId70" Type="http://schemas.openxmlformats.org/officeDocument/2006/relationships/customXml" Target="../ink/ink847.xml"/><Relationship Id="rId75" Type="http://schemas.openxmlformats.org/officeDocument/2006/relationships/customXml" Target="../ink/ink852.xml"/><Relationship Id="rId91" Type="http://schemas.openxmlformats.org/officeDocument/2006/relationships/customXml" Target="../ink/ink868.xml"/><Relationship Id="rId96" Type="http://schemas.openxmlformats.org/officeDocument/2006/relationships/customXml" Target="../ink/ink873.xml"/><Relationship Id="rId1" Type="http://schemas.openxmlformats.org/officeDocument/2006/relationships/tags" Target="../tags/tag79.xml"/><Relationship Id="rId6" Type="http://schemas.openxmlformats.org/officeDocument/2006/relationships/customXml" Target="../ink/ink783.xml"/><Relationship Id="rId23" Type="http://schemas.openxmlformats.org/officeDocument/2006/relationships/customXml" Target="../ink/ink800.xml"/><Relationship Id="rId28" Type="http://schemas.openxmlformats.org/officeDocument/2006/relationships/customXml" Target="../ink/ink805.xml"/><Relationship Id="rId49" Type="http://schemas.openxmlformats.org/officeDocument/2006/relationships/customXml" Target="../ink/ink826.xml"/><Relationship Id="rId114" Type="http://schemas.openxmlformats.org/officeDocument/2006/relationships/customXml" Target="../ink/ink891.xml"/><Relationship Id="rId119" Type="http://schemas.openxmlformats.org/officeDocument/2006/relationships/customXml" Target="../ink/ink896.xml"/><Relationship Id="rId44" Type="http://schemas.openxmlformats.org/officeDocument/2006/relationships/customXml" Target="../ink/ink821.xml"/><Relationship Id="rId60" Type="http://schemas.openxmlformats.org/officeDocument/2006/relationships/customXml" Target="../ink/ink837.xml"/><Relationship Id="rId65" Type="http://schemas.openxmlformats.org/officeDocument/2006/relationships/customXml" Target="../ink/ink842.xml"/><Relationship Id="rId81" Type="http://schemas.openxmlformats.org/officeDocument/2006/relationships/customXml" Target="../ink/ink858.xml"/><Relationship Id="rId86" Type="http://schemas.openxmlformats.org/officeDocument/2006/relationships/customXml" Target="../ink/ink863.xml"/><Relationship Id="rId130" Type="http://schemas.openxmlformats.org/officeDocument/2006/relationships/customXml" Target="../ink/ink907.xml"/><Relationship Id="rId13" Type="http://schemas.openxmlformats.org/officeDocument/2006/relationships/customXml" Target="../ink/ink790.xml"/><Relationship Id="rId18" Type="http://schemas.openxmlformats.org/officeDocument/2006/relationships/customXml" Target="../ink/ink795.xml"/><Relationship Id="rId39" Type="http://schemas.openxmlformats.org/officeDocument/2006/relationships/customXml" Target="../ink/ink816.xml"/><Relationship Id="rId109" Type="http://schemas.openxmlformats.org/officeDocument/2006/relationships/customXml" Target="../ink/ink886.xml"/><Relationship Id="rId34" Type="http://schemas.openxmlformats.org/officeDocument/2006/relationships/customXml" Target="../ink/ink811.xml"/><Relationship Id="rId50" Type="http://schemas.openxmlformats.org/officeDocument/2006/relationships/customXml" Target="../ink/ink827.xml"/><Relationship Id="rId55" Type="http://schemas.openxmlformats.org/officeDocument/2006/relationships/customXml" Target="../ink/ink832.xml"/><Relationship Id="rId76" Type="http://schemas.openxmlformats.org/officeDocument/2006/relationships/customXml" Target="../ink/ink853.xml"/><Relationship Id="rId97" Type="http://schemas.openxmlformats.org/officeDocument/2006/relationships/customXml" Target="../ink/ink874.xml"/><Relationship Id="rId104" Type="http://schemas.openxmlformats.org/officeDocument/2006/relationships/customXml" Target="../ink/ink881.xml"/><Relationship Id="rId120" Type="http://schemas.openxmlformats.org/officeDocument/2006/relationships/customXml" Target="../ink/ink897.xml"/><Relationship Id="rId125" Type="http://schemas.openxmlformats.org/officeDocument/2006/relationships/customXml" Target="../ink/ink902.xml"/><Relationship Id="rId7" Type="http://schemas.openxmlformats.org/officeDocument/2006/relationships/customXml" Target="../ink/ink784.xml"/><Relationship Id="rId71" Type="http://schemas.openxmlformats.org/officeDocument/2006/relationships/customXml" Target="../ink/ink848.xml"/><Relationship Id="rId92" Type="http://schemas.openxmlformats.org/officeDocument/2006/relationships/customXml" Target="../ink/ink869.xml"/><Relationship Id="rId2" Type="http://schemas.openxmlformats.org/officeDocument/2006/relationships/slideLayout" Target="../slideLayouts/slideLayout2.xml"/><Relationship Id="rId29" Type="http://schemas.openxmlformats.org/officeDocument/2006/relationships/customXml" Target="../ink/ink806.xml"/><Relationship Id="rId24" Type="http://schemas.openxmlformats.org/officeDocument/2006/relationships/customXml" Target="../ink/ink801.xml"/><Relationship Id="rId40" Type="http://schemas.openxmlformats.org/officeDocument/2006/relationships/customXml" Target="../ink/ink817.xml"/><Relationship Id="rId45" Type="http://schemas.openxmlformats.org/officeDocument/2006/relationships/customXml" Target="../ink/ink822.xml"/><Relationship Id="rId66" Type="http://schemas.openxmlformats.org/officeDocument/2006/relationships/customXml" Target="../ink/ink843.xml"/><Relationship Id="rId87" Type="http://schemas.openxmlformats.org/officeDocument/2006/relationships/customXml" Target="../ink/ink864.xml"/><Relationship Id="rId110" Type="http://schemas.openxmlformats.org/officeDocument/2006/relationships/customXml" Target="../ink/ink887.xml"/><Relationship Id="rId115" Type="http://schemas.openxmlformats.org/officeDocument/2006/relationships/customXml" Target="../ink/ink892.xml"/><Relationship Id="rId131" Type="http://schemas.openxmlformats.org/officeDocument/2006/relationships/customXml" Target="../ink/ink908.xml"/><Relationship Id="rId61" Type="http://schemas.openxmlformats.org/officeDocument/2006/relationships/customXml" Target="../ink/ink838.xml"/><Relationship Id="rId82" Type="http://schemas.openxmlformats.org/officeDocument/2006/relationships/customXml" Target="../ink/ink859.xml"/><Relationship Id="rId19" Type="http://schemas.openxmlformats.org/officeDocument/2006/relationships/customXml" Target="../ink/ink796.xml"/><Relationship Id="rId14" Type="http://schemas.openxmlformats.org/officeDocument/2006/relationships/customXml" Target="../ink/ink791.xml"/><Relationship Id="rId30" Type="http://schemas.openxmlformats.org/officeDocument/2006/relationships/customXml" Target="../ink/ink807.xml"/><Relationship Id="rId35" Type="http://schemas.openxmlformats.org/officeDocument/2006/relationships/customXml" Target="../ink/ink812.xml"/><Relationship Id="rId56" Type="http://schemas.openxmlformats.org/officeDocument/2006/relationships/customXml" Target="../ink/ink833.xml"/><Relationship Id="rId77" Type="http://schemas.openxmlformats.org/officeDocument/2006/relationships/customXml" Target="../ink/ink854.xml"/><Relationship Id="rId100" Type="http://schemas.openxmlformats.org/officeDocument/2006/relationships/customXml" Target="../ink/ink877.xml"/><Relationship Id="rId105" Type="http://schemas.openxmlformats.org/officeDocument/2006/relationships/customXml" Target="../ink/ink882.xml"/><Relationship Id="rId126" Type="http://schemas.openxmlformats.org/officeDocument/2006/relationships/customXml" Target="../ink/ink903.xml"/><Relationship Id="rId8" Type="http://schemas.openxmlformats.org/officeDocument/2006/relationships/customXml" Target="../ink/ink785.xml"/><Relationship Id="rId51" Type="http://schemas.openxmlformats.org/officeDocument/2006/relationships/customXml" Target="../ink/ink828.xml"/><Relationship Id="rId72" Type="http://schemas.openxmlformats.org/officeDocument/2006/relationships/customXml" Target="../ink/ink849.xml"/><Relationship Id="rId93" Type="http://schemas.openxmlformats.org/officeDocument/2006/relationships/customXml" Target="../ink/ink870.xml"/><Relationship Id="rId98" Type="http://schemas.openxmlformats.org/officeDocument/2006/relationships/customXml" Target="../ink/ink875.xml"/><Relationship Id="rId121" Type="http://schemas.openxmlformats.org/officeDocument/2006/relationships/customXml" Target="../ink/ink898.xml"/><Relationship Id="rId3" Type="http://schemas.openxmlformats.org/officeDocument/2006/relationships/customXml" Target="../ink/ink780.xml"/><Relationship Id="rId25" Type="http://schemas.openxmlformats.org/officeDocument/2006/relationships/customXml" Target="../ink/ink802.xml"/><Relationship Id="rId46" Type="http://schemas.openxmlformats.org/officeDocument/2006/relationships/customXml" Target="../ink/ink823.xml"/><Relationship Id="rId67" Type="http://schemas.openxmlformats.org/officeDocument/2006/relationships/customXml" Target="../ink/ink844.xml"/><Relationship Id="rId116" Type="http://schemas.openxmlformats.org/officeDocument/2006/relationships/customXml" Target="../ink/ink893.xml"/><Relationship Id="rId20" Type="http://schemas.openxmlformats.org/officeDocument/2006/relationships/customXml" Target="../ink/ink797.xml"/><Relationship Id="rId41" Type="http://schemas.openxmlformats.org/officeDocument/2006/relationships/customXml" Target="../ink/ink818.xml"/><Relationship Id="rId62" Type="http://schemas.openxmlformats.org/officeDocument/2006/relationships/customXml" Target="../ink/ink839.xml"/><Relationship Id="rId83" Type="http://schemas.openxmlformats.org/officeDocument/2006/relationships/customXml" Target="../ink/ink860.xml"/><Relationship Id="rId88" Type="http://schemas.openxmlformats.org/officeDocument/2006/relationships/customXml" Target="../ink/ink865.xml"/><Relationship Id="rId111" Type="http://schemas.openxmlformats.org/officeDocument/2006/relationships/customXml" Target="../ink/ink888.xml"/><Relationship Id="rId132" Type="http://schemas.openxmlformats.org/officeDocument/2006/relationships/customXml" Target="../ink/ink909.xml"/><Relationship Id="rId15" Type="http://schemas.openxmlformats.org/officeDocument/2006/relationships/customXml" Target="../ink/ink792.xml"/><Relationship Id="rId36" Type="http://schemas.openxmlformats.org/officeDocument/2006/relationships/customXml" Target="../ink/ink813.xml"/><Relationship Id="rId57" Type="http://schemas.openxmlformats.org/officeDocument/2006/relationships/customXml" Target="../ink/ink834.xml"/><Relationship Id="rId106" Type="http://schemas.openxmlformats.org/officeDocument/2006/relationships/customXml" Target="../ink/ink883.xml"/><Relationship Id="rId127" Type="http://schemas.openxmlformats.org/officeDocument/2006/relationships/customXml" Target="../ink/ink904.xml"/><Relationship Id="rId10" Type="http://schemas.openxmlformats.org/officeDocument/2006/relationships/customXml" Target="../ink/ink787.xml"/><Relationship Id="rId31" Type="http://schemas.openxmlformats.org/officeDocument/2006/relationships/customXml" Target="../ink/ink808.xml"/><Relationship Id="rId52" Type="http://schemas.openxmlformats.org/officeDocument/2006/relationships/customXml" Target="../ink/ink829.xml"/><Relationship Id="rId73" Type="http://schemas.openxmlformats.org/officeDocument/2006/relationships/customXml" Target="../ink/ink850.xml"/><Relationship Id="rId78" Type="http://schemas.openxmlformats.org/officeDocument/2006/relationships/customXml" Target="../ink/ink855.xml"/><Relationship Id="rId94" Type="http://schemas.openxmlformats.org/officeDocument/2006/relationships/customXml" Target="../ink/ink871.xml"/><Relationship Id="rId99" Type="http://schemas.openxmlformats.org/officeDocument/2006/relationships/customXml" Target="../ink/ink876.xml"/><Relationship Id="rId101" Type="http://schemas.openxmlformats.org/officeDocument/2006/relationships/customXml" Target="../ink/ink878.xml"/><Relationship Id="rId122" Type="http://schemas.openxmlformats.org/officeDocument/2006/relationships/customXml" Target="../ink/ink899.xml"/><Relationship Id="rId4" Type="http://schemas.openxmlformats.org/officeDocument/2006/relationships/customXml" Target="../ink/ink781.xml"/><Relationship Id="rId9" Type="http://schemas.openxmlformats.org/officeDocument/2006/relationships/customXml" Target="../ink/ink786.xml"/><Relationship Id="rId26" Type="http://schemas.openxmlformats.org/officeDocument/2006/relationships/customXml" Target="../ink/ink803.xml"/><Relationship Id="rId47" Type="http://schemas.openxmlformats.org/officeDocument/2006/relationships/customXml" Target="../ink/ink824.xml"/><Relationship Id="rId68" Type="http://schemas.openxmlformats.org/officeDocument/2006/relationships/customXml" Target="../ink/ink845.xml"/><Relationship Id="rId89" Type="http://schemas.openxmlformats.org/officeDocument/2006/relationships/customXml" Target="../ink/ink866.xml"/><Relationship Id="rId112" Type="http://schemas.openxmlformats.org/officeDocument/2006/relationships/customXml" Target="../ink/ink889.xml"/><Relationship Id="rId133" Type="http://schemas.openxmlformats.org/officeDocument/2006/relationships/customXml" Target="../ink/ink910.xml"/></Relationships>
</file>

<file path=ppt/slides/_rels/slide13.xml.rels><?xml version="1.0" encoding="UTF-8" standalone="yes"?>
<Relationships xmlns="http://schemas.openxmlformats.org/package/2006/relationships"><Relationship Id="rId26" Type="http://schemas.openxmlformats.org/officeDocument/2006/relationships/customXml" Target="../ink/ink934.xml"/><Relationship Id="rId21" Type="http://schemas.openxmlformats.org/officeDocument/2006/relationships/customXml" Target="../ink/ink929.xml"/><Relationship Id="rId42" Type="http://schemas.openxmlformats.org/officeDocument/2006/relationships/customXml" Target="../ink/ink950.xml"/><Relationship Id="rId47" Type="http://schemas.openxmlformats.org/officeDocument/2006/relationships/customXml" Target="../ink/ink955.xml"/><Relationship Id="rId63" Type="http://schemas.openxmlformats.org/officeDocument/2006/relationships/customXml" Target="../ink/ink971.xml"/><Relationship Id="rId68" Type="http://schemas.openxmlformats.org/officeDocument/2006/relationships/customXml" Target="../ink/ink976.xml"/><Relationship Id="rId84" Type="http://schemas.openxmlformats.org/officeDocument/2006/relationships/customXml" Target="../ink/ink992.xml"/><Relationship Id="rId89" Type="http://schemas.openxmlformats.org/officeDocument/2006/relationships/customXml" Target="../ink/ink997.xml"/><Relationship Id="rId16" Type="http://schemas.openxmlformats.org/officeDocument/2006/relationships/customXml" Target="../ink/ink924.xml"/><Relationship Id="rId11" Type="http://schemas.openxmlformats.org/officeDocument/2006/relationships/customXml" Target="../ink/ink919.xml"/><Relationship Id="rId32" Type="http://schemas.openxmlformats.org/officeDocument/2006/relationships/customXml" Target="../ink/ink940.xml"/><Relationship Id="rId37" Type="http://schemas.openxmlformats.org/officeDocument/2006/relationships/customXml" Target="../ink/ink945.xml"/><Relationship Id="rId53" Type="http://schemas.openxmlformats.org/officeDocument/2006/relationships/customXml" Target="../ink/ink961.xml"/><Relationship Id="rId58" Type="http://schemas.openxmlformats.org/officeDocument/2006/relationships/customXml" Target="../ink/ink966.xml"/><Relationship Id="rId74" Type="http://schemas.openxmlformats.org/officeDocument/2006/relationships/customXml" Target="../ink/ink982.xml"/><Relationship Id="rId79" Type="http://schemas.openxmlformats.org/officeDocument/2006/relationships/customXml" Target="../ink/ink987.xml"/><Relationship Id="rId5" Type="http://schemas.openxmlformats.org/officeDocument/2006/relationships/customXml" Target="../ink/ink913.xml"/><Relationship Id="rId14" Type="http://schemas.openxmlformats.org/officeDocument/2006/relationships/customXml" Target="../ink/ink922.xml"/><Relationship Id="rId22" Type="http://schemas.openxmlformats.org/officeDocument/2006/relationships/customXml" Target="../ink/ink930.xml"/><Relationship Id="rId27" Type="http://schemas.openxmlformats.org/officeDocument/2006/relationships/customXml" Target="../ink/ink935.xml"/><Relationship Id="rId30" Type="http://schemas.openxmlformats.org/officeDocument/2006/relationships/customXml" Target="../ink/ink938.xml"/><Relationship Id="rId35" Type="http://schemas.openxmlformats.org/officeDocument/2006/relationships/customXml" Target="../ink/ink943.xml"/><Relationship Id="rId43" Type="http://schemas.openxmlformats.org/officeDocument/2006/relationships/customXml" Target="../ink/ink951.xml"/><Relationship Id="rId48" Type="http://schemas.openxmlformats.org/officeDocument/2006/relationships/customXml" Target="../ink/ink956.xml"/><Relationship Id="rId56" Type="http://schemas.openxmlformats.org/officeDocument/2006/relationships/customXml" Target="../ink/ink964.xml"/><Relationship Id="rId64" Type="http://schemas.openxmlformats.org/officeDocument/2006/relationships/customXml" Target="../ink/ink972.xml"/><Relationship Id="rId69" Type="http://schemas.openxmlformats.org/officeDocument/2006/relationships/customXml" Target="../ink/ink977.xml"/><Relationship Id="rId77" Type="http://schemas.openxmlformats.org/officeDocument/2006/relationships/customXml" Target="../ink/ink985.xml"/><Relationship Id="rId8" Type="http://schemas.openxmlformats.org/officeDocument/2006/relationships/customXml" Target="../ink/ink916.xml"/><Relationship Id="rId51" Type="http://schemas.openxmlformats.org/officeDocument/2006/relationships/customXml" Target="../ink/ink959.xml"/><Relationship Id="rId72" Type="http://schemas.openxmlformats.org/officeDocument/2006/relationships/customXml" Target="../ink/ink980.xml"/><Relationship Id="rId80" Type="http://schemas.openxmlformats.org/officeDocument/2006/relationships/customXml" Target="../ink/ink988.xml"/><Relationship Id="rId85" Type="http://schemas.openxmlformats.org/officeDocument/2006/relationships/customXml" Target="../ink/ink993.xml"/><Relationship Id="rId3" Type="http://schemas.openxmlformats.org/officeDocument/2006/relationships/image" Target="../media/image19.png"/><Relationship Id="rId12" Type="http://schemas.openxmlformats.org/officeDocument/2006/relationships/customXml" Target="../ink/ink920.xml"/><Relationship Id="rId17" Type="http://schemas.openxmlformats.org/officeDocument/2006/relationships/customXml" Target="../ink/ink925.xml"/><Relationship Id="rId25" Type="http://schemas.openxmlformats.org/officeDocument/2006/relationships/customXml" Target="../ink/ink933.xml"/><Relationship Id="rId33" Type="http://schemas.openxmlformats.org/officeDocument/2006/relationships/customXml" Target="../ink/ink941.xml"/><Relationship Id="rId38" Type="http://schemas.openxmlformats.org/officeDocument/2006/relationships/customXml" Target="../ink/ink946.xml"/><Relationship Id="rId46" Type="http://schemas.openxmlformats.org/officeDocument/2006/relationships/customXml" Target="../ink/ink954.xml"/><Relationship Id="rId59" Type="http://schemas.openxmlformats.org/officeDocument/2006/relationships/customXml" Target="../ink/ink967.xml"/><Relationship Id="rId67" Type="http://schemas.openxmlformats.org/officeDocument/2006/relationships/customXml" Target="../ink/ink975.xml"/><Relationship Id="rId20" Type="http://schemas.openxmlformats.org/officeDocument/2006/relationships/customXml" Target="../ink/ink928.xml"/><Relationship Id="rId41" Type="http://schemas.openxmlformats.org/officeDocument/2006/relationships/customXml" Target="../ink/ink949.xml"/><Relationship Id="rId54" Type="http://schemas.openxmlformats.org/officeDocument/2006/relationships/customXml" Target="../ink/ink962.xml"/><Relationship Id="rId62" Type="http://schemas.openxmlformats.org/officeDocument/2006/relationships/customXml" Target="../ink/ink970.xml"/><Relationship Id="rId70" Type="http://schemas.openxmlformats.org/officeDocument/2006/relationships/customXml" Target="../ink/ink978.xml"/><Relationship Id="rId75" Type="http://schemas.openxmlformats.org/officeDocument/2006/relationships/customXml" Target="../ink/ink983.xml"/><Relationship Id="rId83" Type="http://schemas.openxmlformats.org/officeDocument/2006/relationships/customXml" Target="../ink/ink991.xml"/><Relationship Id="rId88" Type="http://schemas.openxmlformats.org/officeDocument/2006/relationships/customXml" Target="../ink/ink996.xml"/><Relationship Id="rId1" Type="http://schemas.openxmlformats.org/officeDocument/2006/relationships/tags" Target="../tags/tag80.xml"/><Relationship Id="rId6" Type="http://schemas.openxmlformats.org/officeDocument/2006/relationships/customXml" Target="../ink/ink914.xml"/><Relationship Id="rId15" Type="http://schemas.openxmlformats.org/officeDocument/2006/relationships/customXml" Target="../ink/ink923.xml"/><Relationship Id="rId23" Type="http://schemas.openxmlformats.org/officeDocument/2006/relationships/customXml" Target="../ink/ink931.xml"/><Relationship Id="rId28" Type="http://schemas.openxmlformats.org/officeDocument/2006/relationships/customXml" Target="../ink/ink936.xml"/><Relationship Id="rId36" Type="http://schemas.openxmlformats.org/officeDocument/2006/relationships/customXml" Target="../ink/ink944.xml"/><Relationship Id="rId49" Type="http://schemas.openxmlformats.org/officeDocument/2006/relationships/customXml" Target="../ink/ink957.xml"/><Relationship Id="rId57" Type="http://schemas.openxmlformats.org/officeDocument/2006/relationships/customXml" Target="../ink/ink965.xml"/><Relationship Id="rId10" Type="http://schemas.openxmlformats.org/officeDocument/2006/relationships/customXml" Target="../ink/ink918.xml"/><Relationship Id="rId31" Type="http://schemas.openxmlformats.org/officeDocument/2006/relationships/customXml" Target="../ink/ink939.xml"/><Relationship Id="rId44" Type="http://schemas.openxmlformats.org/officeDocument/2006/relationships/customXml" Target="../ink/ink952.xml"/><Relationship Id="rId52" Type="http://schemas.openxmlformats.org/officeDocument/2006/relationships/customXml" Target="../ink/ink960.xml"/><Relationship Id="rId60" Type="http://schemas.openxmlformats.org/officeDocument/2006/relationships/customXml" Target="../ink/ink968.xml"/><Relationship Id="rId65" Type="http://schemas.openxmlformats.org/officeDocument/2006/relationships/customXml" Target="../ink/ink973.xml"/><Relationship Id="rId73" Type="http://schemas.openxmlformats.org/officeDocument/2006/relationships/customXml" Target="../ink/ink981.xml"/><Relationship Id="rId78" Type="http://schemas.openxmlformats.org/officeDocument/2006/relationships/customXml" Target="../ink/ink986.xml"/><Relationship Id="rId81" Type="http://schemas.openxmlformats.org/officeDocument/2006/relationships/customXml" Target="../ink/ink989.xml"/><Relationship Id="rId86" Type="http://schemas.openxmlformats.org/officeDocument/2006/relationships/customXml" Target="../ink/ink994.xml"/><Relationship Id="rId4" Type="http://schemas.openxmlformats.org/officeDocument/2006/relationships/customXml" Target="../ink/ink912.xml"/><Relationship Id="rId9" Type="http://schemas.openxmlformats.org/officeDocument/2006/relationships/customXml" Target="../ink/ink917.xml"/><Relationship Id="rId13" Type="http://schemas.openxmlformats.org/officeDocument/2006/relationships/customXml" Target="../ink/ink921.xml"/><Relationship Id="rId18" Type="http://schemas.openxmlformats.org/officeDocument/2006/relationships/customXml" Target="../ink/ink926.xml"/><Relationship Id="rId39" Type="http://schemas.openxmlformats.org/officeDocument/2006/relationships/customXml" Target="../ink/ink947.xml"/><Relationship Id="rId34" Type="http://schemas.openxmlformats.org/officeDocument/2006/relationships/customXml" Target="../ink/ink942.xml"/><Relationship Id="rId50" Type="http://schemas.openxmlformats.org/officeDocument/2006/relationships/customXml" Target="../ink/ink958.xml"/><Relationship Id="rId55" Type="http://schemas.openxmlformats.org/officeDocument/2006/relationships/customXml" Target="../ink/ink963.xml"/><Relationship Id="rId76" Type="http://schemas.openxmlformats.org/officeDocument/2006/relationships/customXml" Target="../ink/ink984.xml"/><Relationship Id="rId7" Type="http://schemas.openxmlformats.org/officeDocument/2006/relationships/customXml" Target="../ink/ink915.xml"/><Relationship Id="rId71" Type="http://schemas.openxmlformats.org/officeDocument/2006/relationships/customXml" Target="../ink/ink979.xml"/><Relationship Id="rId2" Type="http://schemas.openxmlformats.org/officeDocument/2006/relationships/slideLayout" Target="../slideLayouts/slideLayout2.xml"/><Relationship Id="rId29" Type="http://schemas.openxmlformats.org/officeDocument/2006/relationships/customXml" Target="../ink/ink937.xml"/><Relationship Id="rId24" Type="http://schemas.openxmlformats.org/officeDocument/2006/relationships/customXml" Target="../ink/ink932.xml"/><Relationship Id="rId40" Type="http://schemas.openxmlformats.org/officeDocument/2006/relationships/customXml" Target="../ink/ink948.xml"/><Relationship Id="rId45" Type="http://schemas.openxmlformats.org/officeDocument/2006/relationships/customXml" Target="../ink/ink953.xml"/><Relationship Id="rId66" Type="http://schemas.openxmlformats.org/officeDocument/2006/relationships/customXml" Target="../ink/ink974.xml"/><Relationship Id="rId87" Type="http://schemas.openxmlformats.org/officeDocument/2006/relationships/customXml" Target="../ink/ink995.xml"/><Relationship Id="rId61" Type="http://schemas.openxmlformats.org/officeDocument/2006/relationships/customXml" Target="../ink/ink969.xml"/><Relationship Id="rId82" Type="http://schemas.openxmlformats.org/officeDocument/2006/relationships/customXml" Target="../ink/ink990.xml"/><Relationship Id="rId19" Type="http://schemas.openxmlformats.org/officeDocument/2006/relationships/customXml" Target="../ink/ink927.xml"/></Relationships>
</file>

<file path=ppt/slides/_rels/slide14.xml.rels><?xml version="1.0" encoding="UTF-8" standalone="yes"?>
<Relationships xmlns="http://schemas.openxmlformats.org/package/2006/relationships"><Relationship Id="rId13" Type="http://schemas.openxmlformats.org/officeDocument/2006/relationships/customXml" Target="../ink/ink1007.xml"/><Relationship Id="rId18" Type="http://schemas.openxmlformats.org/officeDocument/2006/relationships/customXml" Target="../ink/ink1012.xml"/><Relationship Id="rId26" Type="http://schemas.openxmlformats.org/officeDocument/2006/relationships/customXml" Target="../ink/ink1020.xml"/><Relationship Id="rId39" Type="http://schemas.openxmlformats.org/officeDocument/2006/relationships/customXml" Target="../ink/ink1033.xml"/><Relationship Id="rId21" Type="http://schemas.openxmlformats.org/officeDocument/2006/relationships/customXml" Target="../ink/ink1015.xml"/><Relationship Id="rId34" Type="http://schemas.openxmlformats.org/officeDocument/2006/relationships/customXml" Target="../ink/ink1028.xml"/><Relationship Id="rId42" Type="http://schemas.openxmlformats.org/officeDocument/2006/relationships/customXml" Target="../ink/ink1036.xml"/><Relationship Id="rId47" Type="http://schemas.openxmlformats.org/officeDocument/2006/relationships/customXml" Target="../ink/ink1041.xml"/><Relationship Id="rId50" Type="http://schemas.openxmlformats.org/officeDocument/2006/relationships/customXml" Target="../ink/ink1044.xml"/><Relationship Id="rId7" Type="http://schemas.openxmlformats.org/officeDocument/2006/relationships/customXml" Target="../ink/ink1001.xml"/><Relationship Id="rId2" Type="http://schemas.openxmlformats.org/officeDocument/2006/relationships/slideLayout" Target="../slideLayouts/slideLayout2.xml"/><Relationship Id="rId16" Type="http://schemas.openxmlformats.org/officeDocument/2006/relationships/customXml" Target="../ink/ink1010.xml"/><Relationship Id="rId29" Type="http://schemas.openxmlformats.org/officeDocument/2006/relationships/customXml" Target="../ink/ink1023.xml"/><Relationship Id="rId11" Type="http://schemas.openxmlformats.org/officeDocument/2006/relationships/customXml" Target="../ink/ink1005.xml"/><Relationship Id="rId24" Type="http://schemas.openxmlformats.org/officeDocument/2006/relationships/customXml" Target="../ink/ink1018.xml"/><Relationship Id="rId32" Type="http://schemas.openxmlformats.org/officeDocument/2006/relationships/customXml" Target="../ink/ink1026.xml"/><Relationship Id="rId37" Type="http://schemas.openxmlformats.org/officeDocument/2006/relationships/customXml" Target="../ink/ink1031.xml"/><Relationship Id="rId40" Type="http://schemas.openxmlformats.org/officeDocument/2006/relationships/customXml" Target="../ink/ink1034.xml"/><Relationship Id="rId45" Type="http://schemas.openxmlformats.org/officeDocument/2006/relationships/customXml" Target="../ink/ink1039.xml"/><Relationship Id="rId5" Type="http://schemas.openxmlformats.org/officeDocument/2006/relationships/customXml" Target="../ink/ink999.xml"/><Relationship Id="rId15" Type="http://schemas.openxmlformats.org/officeDocument/2006/relationships/customXml" Target="../ink/ink1009.xml"/><Relationship Id="rId23" Type="http://schemas.openxmlformats.org/officeDocument/2006/relationships/customXml" Target="../ink/ink1017.xml"/><Relationship Id="rId28" Type="http://schemas.openxmlformats.org/officeDocument/2006/relationships/customXml" Target="../ink/ink1022.xml"/><Relationship Id="rId36" Type="http://schemas.openxmlformats.org/officeDocument/2006/relationships/customXml" Target="../ink/ink1030.xml"/><Relationship Id="rId49" Type="http://schemas.openxmlformats.org/officeDocument/2006/relationships/customXml" Target="../ink/ink1043.xml"/><Relationship Id="rId10" Type="http://schemas.openxmlformats.org/officeDocument/2006/relationships/customXml" Target="../ink/ink1004.xml"/><Relationship Id="rId19" Type="http://schemas.openxmlformats.org/officeDocument/2006/relationships/customXml" Target="../ink/ink1013.xml"/><Relationship Id="rId31" Type="http://schemas.openxmlformats.org/officeDocument/2006/relationships/customXml" Target="../ink/ink1025.xml"/><Relationship Id="rId44" Type="http://schemas.openxmlformats.org/officeDocument/2006/relationships/customXml" Target="../ink/ink1038.xml"/><Relationship Id="rId52" Type="http://schemas.openxmlformats.org/officeDocument/2006/relationships/customXml" Target="../ink/ink1046.xml"/><Relationship Id="rId4" Type="http://schemas.openxmlformats.org/officeDocument/2006/relationships/customXml" Target="../ink/ink998.xml"/><Relationship Id="rId9" Type="http://schemas.openxmlformats.org/officeDocument/2006/relationships/customXml" Target="../ink/ink1003.xml"/><Relationship Id="rId14" Type="http://schemas.openxmlformats.org/officeDocument/2006/relationships/customXml" Target="../ink/ink1008.xml"/><Relationship Id="rId22" Type="http://schemas.openxmlformats.org/officeDocument/2006/relationships/customXml" Target="../ink/ink1016.xml"/><Relationship Id="rId27" Type="http://schemas.openxmlformats.org/officeDocument/2006/relationships/customXml" Target="../ink/ink1021.xml"/><Relationship Id="rId30" Type="http://schemas.openxmlformats.org/officeDocument/2006/relationships/customXml" Target="../ink/ink1024.xml"/><Relationship Id="rId35" Type="http://schemas.openxmlformats.org/officeDocument/2006/relationships/customXml" Target="../ink/ink1029.xml"/><Relationship Id="rId43" Type="http://schemas.openxmlformats.org/officeDocument/2006/relationships/customXml" Target="../ink/ink1037.xml"/><Relationship Id="rId48" Type="http://schemas.openxmlformats.org/officeDocument/2006/relationships/customXml" Target="../ink/ink1042.xml"/><Relationship Id="rId8" Type="http://schemas.openxmlformats.org/officeDocument/2006/relationships/customXml" Target="../ink/ink1002.xml"/><Relationship Id="rId51" Type="http://schemas.openxmlformats.org/officeDocument/2006/relationships/customXml" Target="../ink/ink1045.xml"/><Relationship Id="rId3" Type="http://schemas.openxmlformats.org/officeDocument/2006/relationships/image" Target="../media/image20.png"/><Relationship Id="rId12" Type="http://schemas.openxmlformats.org/officeDocument/2006/relationships/customXml" Target="../ink/ink1006.xml"/><Relationship Id="rId17" Type="http://schemas.openxmlformats.org/officeDocument/2006/relationships/customXml" Target="../ink/ink1011.xml"/><Relationship Id="rId25" Type="http://schemas.openxmlformats.org/officeDocument/2006/relationships/customXml" Target="../ink/ink1019.xml"/><Relationship Id="rId33" Type="http://schemas.openxmlformats.org/officeDocument/2006/relationships/customXml" Target="../ink/ink1027.xml"/><Relationship Id="rId38" Type="http://schemas.openxmlformats.org/officeDocument/2006/relationships/customXml" Target="../ink/ink1032.xml"/><Relationship Id="rId46" Type="http://schemas.openxmlformats.org/officeDocument/2006/relationships/customXml" Target="../ink/ink1040.xml"/><Relationship Id="rId20" Type="http://schemas.openxmlformats.org/officeDocument/2006/relationships/customXml" Target="../ink/ink1014.xml"/><Relationship Id="rId41" Type="http://schemas.openxmlformats.org/officeDocument/2006/relationships/customXml" Target="../ink/ink1035.xml"/><Relationship Id="rId1" Type="http://schemas.openxmlformats.org/officeDocument/2006/relationships/tags" Target="../tags/tag81.xml"/><Relationship Id="rId6" Type="http://schemas.openxmlformats.org/officeDocument/2006/relationships/customXml" Target="../ink/ink1000.xml"/></Relationships>
</file>

<file path=ppt/slides/_rels/slide15.xml.rels><?xml version="1.0" encoding="UTF-8" standalone="yes"?>
<Relationships xmlns="http://schemas.openxmlformats.org/package/2006/relationships"><Relationship Id="rId13" Type="http://schemas.openxmlformats.org/officeDocument/2006/relationships/customXml" Target="../ink/ink1056.xml"/><Relationship Id="rId18" Type="http://schemas.openxmlformats.org/officeDocument/2006/relationships/customXml" Target="../ink/ink1061.xml"/><Relationship Id="rId26" Type="http://schemas.openxmlformats.org/officeDocument/2006/relationships/customXml" Target="../ink/ink1069.xml"/><Relationship Id="rId39" Type="http://schemas.openxmlformats.org/officeDocument/2006/relationships/customXml" Target="../ink/ink1082.xml"/><Relationship Id="rId21" Type="http://schemas.openxmlformats.org/officeDocument/2006/relationships/customXml" Target="../ink/ink1064.xml"/><Relationship Id="rId34" Type="http://schemas.openxmlformats.org/officeDocument/2006/relationships/customXml" Target="../ink/ink1077.xml"/><Relationship Id="rId42" Type="http://schemas.openxmlformats.org/officeDocument/2006/relationships/customXml" Target="../ink/ink1085.xml"/><Relationship Id="rId47" Type="http://schemas.openxmlformats.org/officeDocument/2006/relationships/customXml" Target="../ink/ink1090.xml"/><Relationship Id="rId50" Type="http://schemas.openxmlformats.org/officeDocument/2006/relationships/customXml" Target="../ink/ink1093.xml"/><Relationship Id="rId55" Type="http://schemas.openxmlformats.org/officeDocument/2006/relationships/customXml" Target="../ink/ink1098.xml"/><Relationship Id="rId7" Type="http://schemas.openxmlformats.org/officeDocument/2006/relationships/customXml" Target="../ink/ink1050.xml"/><Relationship Id="rId2" Type="http://schemas.openxmlformats.org/officeDocument/2006/relationships/slideLayout" Target="../slideLayouts/slideLayout2.xml"/><Relationship Id="rId16" Type="http://schemas.openxmlformats.org/officeDocument/2006/relationships/customXml" Target="../ink/ink1059.xml"/><Relationship Id="rId29" Type="http://schemas.openxmlformats.org/officeDocument/2006/relationships/customXml" Target="../ink/ink1072.xml"/><Relationship Id="rId11" Type="http://schemas.openxmlformats.org/officeDocument/2006/relationships/customXml" Target="../ink/ink1054.xml"/><Relationship Id="rId24" Type="http://schemas.openxmlformats.org/officeDocument/2006/relationships/customXml" Target="../ink/ink1067.xml"/><Relationship Id="rId32" Type="http://schemas.openxmlformats.org/officeDocument/2006/relationships/customXml" Target="../ink/ink1075.xml"/><Relationship Id="rId37" Type="http://schemas.openxmlformats.org/officeDocument/2006/relationships/customXml" Target="../ink/ink1080.xml"/><Relationship Id="rId40" Type="http://schemas.openxmlformats.org/officeDocument/2006/relationships/customXml" Target="../ink/ink1083.xml"/><Relationship Id="rId45" Type="http://schemas.openxmlformats.org/officeDocument/2006/relationships/customXml" Target="../ink/ink1088.xml"/><Relationship Id="rId53" Type="http://schemas.openxmlformats.org/officeDocument/2006/relationships/customXml" Target="../ink/ink1096.xml"/><Relationship Id="rId5" Type="http://schemas.openxmlformats.org/officeDocument/2006/relationships/customXml" Target="../ink/ink1048.xml"/><Relationship Id="rId10" Type="http://schemas.openxmlformats.org/officeDocument/2006/relationships/customXml" Target="../ink/ink1053.xml"/><Relationship Id="rId19" Type="http://schemas.openxmlformats.org/officeDocument/2006/relationships/customXml" Target="../ink/ink1062.xml"/><Relationship Id="rId31" Type="http://schemas.openxmlformats.org/officeDocument/2006/relationships/customXml" Target="../ink/ink1074.xml"/><Relationship Id="rId44" Type="http://schemas.openxmlformats.org/officeDocument/2006/relationships/customXml" Target="../ink/ink1087.xml"/><Relationship Id="rId52" Type="http://schemas.openxmlformats.org/officeDocument/2006/relationships/customXml" Target="../ink/ink1095.xml"/><Relationship Id="rId4" Type="http://schemas.openxmlformats.org/officeDocument/2006/relationships/customXml" Target="../ink/ink1047.xml"/><Relationship Id="rId9" Type="http://schemas.openxmlformats.org/officeDocument/2006/relationships/customXml" Target="../ink/ink1052.xml"/><Relationship Id="rId14" Type="http://schemas.openxmlformats.org/officeDocument/2006/relationships/customXml" Target="../ink/ink1057.xml"/><Relationship Id="rId22" Type="http://schemas.openxmlformats.org/officeDocument/2006/relationships/customXml" Target="../ink/ink1065.xml"/><Relationship Id="rId27" Type="http://schemas.openxmlformats.org/officeDocument/2006/relationships/customXml" Target="../ink/ink1070.xml"/><Relationship Id="rId30" Type="http://schemas.openxmlformats.org/officeDocument/2006/relationships/customXml" Target="../ink/ink1073.xml"/><Relationship Id="rId35" Type="http://schemas.openxmlformats.org/officeDocument/2006/relationships/customXml" Target="../ink/ink1078.xml"/><Relationship Id="rId43" Type="http://schemas.openxmlformats.org/officeDocument/2006/relationships/customXml" Target="../ink/ink1086.xml"/><Relationship Id="rId48" Type="http://schemas.openxmlformats.org/officeDocument/2006/relationships/customXml" Target="../ink/ink1091.xml"/><Relationship Id="rId56" Type="http://schemas.openxmlformats.org/officeDocument/2006/relationships/customXml" Target="../ink/ink1099.xml"/><Relationship Id="rId8" Type="http://schemas.openxmlformats.org/officeDocument/2006/relationships/customXml" Target="../ink/ink1051.xml"/><Relationship Id="rId51" Type="http://schemas.openxmlformats.org/officeDocument/2006/relationships/customXml" Target="../ink/ink1094.xml"/><Relationship Id="rId3" Type="http://schemas.openxmlformats.org/officeDocument/2006/relationships/image" Target="../media/image21.png"/><Relationship Id="rId12" Type="http://schemas.openxmlformats.org/officeDocument/2006/relationships/customXml" Target="../ink/ink1055.xml"/><Relationship Id="rId17" Type="http://schemas.openxmlformats.org/officeDocument/2006/relationships/customXml" Target="../ink/ink1060.xml"/><Relationship Id="rId25" Type="http://schemas.openxmlformats.org/officeDocument/2006/relationships/customXml" Target="../ink/ink1068.xml"/><Relationship Id="rId33" Type="http://schemas.openxmlformats.org/officeDocument/2006/relationships/customXml" Target="../ink/ink1076.xml"/><Relationship Id="rId38" Type="http://schemas.openxmlformats.org/officeDocument/2006/relationships/customXml" Target="../ink/ink1081.xml"/><Relationship Id="rId46" Type="http://schemas.openxmlformats.org/officeDocument/2006/relationships/customXml" Target="../ink/ink1089.xml"/><Relationship Id="rId20" Type="http://schemas.openxmlformats.org/officeDocument/2006/relationships/customXml" Target="../ink/ink1063.xml"/><Relationship Id="rId41" Type="http://schemas.openxmlformats.org/officeDocument/2006/relationships/customXml" Target="../ink/ink1084.xml"/><Relationship Id="rId54" Type="http://schemas.openxmlformats.org/officeDocument/2006/relationships/customXml" Target="../ink/ink1097.xml"/><Relationship Id="rId1" Type="http://schemas.openxmlformats.org/officeDocument/2006/relationships/tags" Target="../tags/tag82.xml"/><Relationship Id="rId6" Type="http://schemas.openxmlformats.org/officeDocument/2006/relationships/customXml" Target="../ink/ink1049.xml"/><Relationship Id="rId15" Type="http://schemas.openxmlformats.org/officeDocument/2006/relationships/customXml" Target="../ink/ink1058.xml"/><Relationship Id="rId23" Type="http://schemas.openxmlformats.org/officeDocument/2006/relationships/customXml" Target="../ink/ink1066.xml"/><Relationship Id="rId28" Type="http://schemas.openxmlformats.org/officeDocument/2006/relationships/customXml" Target="../ink/ink1071.xml"/><Relationship Id="rId36" Type="http://schemas.openxmlformats.org/officeDocument/2006/relationships/customXml" Target="../ink/ink1079.xml"/><Relationship Id="rId49" Type="http://schemas.openxmlformats.org/officeDocument/2006/relationships/customXml" Target="../ink/ink109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customXml" Target="../ink/ink1104.xml"/><Relationship Id="rId3" Type="http://schemas.openxmlformats.org/officeDocument/2006/relationships/image" Target="../media/image22.png"/><Relationship Id="rId7" Type="http://schemas.openxmlformats.org/officeDocument/2006/relationships/customXml" Target="../ink/ink110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3.xml"/><Relationship Id="rId6" Type="http://schemas.openxmlformats.org/officeDocument/2006/relationships/customXml" Target="../ink/ink1102.xml"/><Relationship Id="rId5" Type="http://schemas.openxmlformats.org/officeDocument/2006/relationships/customXml" Target="../ink/ink1101.xml"/><Relationship Id="rId10" Type="http://schemas.openxmlformats.org/officeDocument/2006/relationships/customXml" Target="../ink/ink1106.xml"/><Relationship Id="rId4" Type="http://schemas.openxmlformats.org/officeDocument/2006/relationships/customXml" Target="../ink/ink1100.xml"/><Relationship Id="rId9" Type="http://schemas.openxmlformats.org/officeDocument/2006/relationships/customXml" Target="../ink/ink1105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customXml" Target="../ink/ink1110.xml"/><Relationship Id="rId13" Type="http://schemas.openxmlformats.org/officeDocument/2006/relationships/customXml" Target="../ink/ink1115.xml"/><Relationship Id="rId18" Type="http://schemas.openxmlformats.org/officeDocument/2006/relationships/customXml" Target="../ink/ink1120.xml"/><Relationship Id="rId26" Type="http://schemas.openxmlformats.org/officeDocument/2006/relationships/customXml" Target="../ink/ink1128.xml"/><Relationship Id="rId3" Type="http://schemas.openxmlformats.org/officeDocument/2006/relationships/image" Target="../media/image23.png"/><Relationship Id="rId21" Type="http://schemas.openxmlformats.org/officeDocument/2006/relationships/customXml" Target="../ink/ink1123.xml"/><Relationship Id="rId7" Type="http://schemas.openxmlformats.org/officeDocument/2006/relationships/customXml" Target="../ink/ink1109.xml"/><Relationship Id="rId12" Type="http://schemas.openxmlformats.org/officeDocument/2006/relationships/customXml" Target="../ink/ink1114.xml"/><Relationship Id="rId17" Type="http://schemas.openxmlformats.org/officeDocument/2006/relationships/customXml" Target="../ink/ink1119.xml"/><Relationship Id="rId25" Type="http://schemas.openxmlformats.org/officeDocument/2006/relationships/customXml" Target="../ink/ink1127.xml"/><Relationship Id="rId2" Type="http://schemas.openxmlformats.org/officeDocument/2006/relationships/slideLayout" Target="../slideLayouts/slideLayout1.xml"/><Relationship Id="rId16" Type="http://schemas.openxmlformats.org/officeDocument/2006/relationships/customXml" Target="../ink/ink1118.xml"/><Relationship Id="rId20" Type="http://schemas.openxmlformats.org/officeDocument/2006/relationships/customXml" Target="../ink/ink1122.xml"/><Relationship Id="rId29" Type="http://schemas.openxmlformats.org/officeDocument/2006/relationships/customXml" Target="../ink/ink1131.xml"/><Relationship Id="rId1" Type="http://schemas.openxmlformats.org/officeDocument/2006/relationships/tags" Target="../tags/tag84.xml"/><Relationship Id="rId6" Type="http://schemas.openxmlformats.org/officeDocument/2006/relationships/customXml" Target="../ink/ink1108.xml"/><Relationship Id="rId11" Type="http://schemas.openxmlformats.org/officeDocument/2006/relationships/customXml" Target="../ink/ink1113.xml"/><Relationship Id="rId24" Type="http://schemas.openxmlformats.org/officeDocument/2006/relationships/customXml" Target="../ink/ink1126.xml"/><Relationship Id="rId5" Type="http://schemas.openxmlformats.org/officeDocument/2006/relationships/customXml" Target="../ink/ink1107.xml"/><Relationship Id="rId15" Type="http://schemas.openxmlformats.org/officeDocument/2006/relationships/customXml" Target="../ink/ink1117.xml"/><Relationship Id="rId23" Type="http://schemas.openxmlformats.org/officeDocument/2006/relationships/customXml" Target="../ink/ink1125.xml"/><Relationship Id="rId28" Type="http://schemas.openxmlformats.org/officeDocument/2006/relationships/customXml" Target="../ink/ink1130.xml"/><Relationship Id="rId10" Type="http://schemas.openxmlformats.org/officeDocument/2006/relationships/customXml" Target="../ink/ink1112.xml"/><Relationship Id="rId19" Type="http://schemas.openxmlformats.org/officeDocument/2006/relationships/customXml" Target="../ink/ink1121.xml"/><Relationship Id="rId31" Type="http://schemas.openxmlformats.org/officeDocument/2006/relationships/customXml" Target="../ink/ink1133.xml"/><Relationship Id="rId4" Type="http://schemas.openxmlformats.org/officeDocument/2006/relationships/image" Target="../media/image24.png"/><Relationship Id="rId9" Type="http://schemas.openxmlformats.org/officeDocument/2006/relationships/customXml" Target="../ink/ink1111.xml"/><Relationship Id="rId14" Type="http://schemas.openxmlformats.org/officeDocument/2006/relationships/customXml" Target="../ink/ink1116.xml"/><Relationship Id="rId22" Type="http://schemas.openxmlformats.org/officeDocument/2006/relationships/customXml" Target="../ink/ink1124.xml"/><Relationship Id="rId27" Type="http://schemas.openxmlformats.org/officeDocument/2006/relationships/customXml" Target="../ink/ink1129.xml"/><Relationship Id="rId30" Type="http://schemas.openxmlformats.org/officeDocument/2006/relationships/customXml" Target="../ink/ink1132.xml"/></Relationships>
</file>

<file path=ppt/slides/_rels/slide18.xml.rels><?xml version="1.0" encoding="UTF-8" standalone="yes"?>
<Relationships xmlns="http://schemas.openxmlformats.org/package/2006/relationships"><Relationship Id="rId26" Type="http://schemas.openxmlformats.org/officeDocument/2006/relationships/customXml" Target="../ink/ink1155.xml"/><Relationship Id="rId21" Type="http://schemas.openxmlformats.org/officeDocument/2006/relationships/customXml" Target="../ink/ink1150.xml"/><Relationship Id="rId34" Type="http://schemas.openxmlformats.org/officeDocument/2006/relationships/customXml" Target="../ink/ink1163.xml"/><Relationship Id="rId42" Type="http://schemas.openxmlformats.org/officeDocument/2006/relationships/customXml" Target="../ink/ink1171.xml"/><Relationship Id="rId47" Type="http://schemas.openxmlformats.org/officeDocument/2006/relationships/customXml" Target="../ink/ink1176.xml"/><Relationship Id="rId50" Type="http://schemas.openxmlformats.org/officeDocument/2006/relationships/customXml" Target="../ink/ink1179.xml"/><Relationship Id="rId55" Type="http://schemas.openxmlformats.org/officeDocument/2006/relationships/customXml" Target="../ink/ink1184.xml"/><Relationship Id="rId63" Type="http://schemas.openxmlformats.org/officeDocument/2006/relationships/customXml" Target="../ink/ink1192.xml"/><Relationship Id="rId7" Type="http://schemas.openxmlformats.org/officeDocument/2006/relationships/customXml" Target="../ink/ink1136.xml"/><Relationship Id="rId2" Type="http://schemas.openxmlformats.org/officeDocument/2006/relationships/slideLayout" Target="../slideLayouts/slideLayout1.xml"/><Relationship Id="rId16" Type="http://schemas.openxmlformats.org/officeDocument/2006/relationships/customXml" Target="../ink/ink1145.xml"/><Relationship Id="rId29" Type="http://schemas.openxmlformats.org/officeDocument/2006/relationships/customXml" Target="../ink/ink1158.xml"/><Relationship Id="rId11" Type="http://schemas.openxmlformats.org/officeDocument/2006/relationships/customXml" Target="../ink/ink1140.xml"/><Relationship Id="rId24" Type="http://schemas.openxmlformats.org/officeDocument/2006/relationships/customXml" Target="../ink/ink1153.xml"/><Relationship Id="rId32" Type="http://schemas.openxmlformats.org/officeDocument/2006/relationships/customXml" Target="../ink/ink1161.xml"/><Relationship Id="rId37" Type="http://schemas.openxmlformats.org/officeDocument/2006/relationships/customXml" Target="../ink/ink1166.xml"/><Relationship Id="rId40" Type="http://schemas.openxmlformats.org/officeDocument/2006/relationships/customXml" Target="../ink/ink1169.xml"/><Relationship Id="rId45" Type="http://schemas.openxmlformats.org/officeDocument/2006/relationships/customXml" Target="../ink/ink1174.xml"/><Relationship Id="rId53" Type="http://schemas.openxmlformats.org/officeDocument/2006/relationships/customXml" Target="../ink/ink1182.xml"/><Relationship Id="rId58" Type="http://schemas.openxmlformats.org/officeDocument/2006/relationships/customXml" Target="../ink/ink1187.xml"/><Relationship Id="rId66" Type="http://schemas.openxmlformats.org/officeDocument/2006/relationships/customXml" Target="../ink/ink1195.xml"/><Relationship Id="rId5" Type="http://schemas.openxmlformats.org/officeDocument/2006/relationships/customXml" Target="../ink/ink1134.xml"/><Relationship Id="rId61" Type="http://schemas.openxmlformats.org/officeDocument/2006/relationships/customXml" Target="../ink/ink1190.xml"/><Relationship Id="rId19" Type="http://schemas.openxmlformats.org/officeDocument/2006/relationships/customXml" Target="../ink/ink1148.xml"/><Relationship Id="rId14" Type="http://schemas.openxmlformats.org/officeDocument/2006/relationships/customXml" Target="../ink/ink1143.xml"/><Relationship Id="rId22" Type="http://schemas.openxmlformats.org/officeDocument/2006/relationships/customXml" Target="../ink/ink1151.xml"/><Relationship Id="rId27" Type="http://schemas.openxmlformats.org/officeDocument/2006/relationships/customXml" Target="../ink/ink1156.xml"/><Relationship Id="rId30" Type="http://schemas.openxmlformats.org/officeDocument/2006/relationships/customXml" Target="../ink/ink1159.xml"/><Relationship Id="rId35" Type="http://schemas.openxmlformats.org/officeDocument/2006/relationships/customXml" Target="../ink/ink1164.xml"/><Relationship Id="rId43" Type="http://schemas.openxmlformats.org/officeDocument/2006/relationships/customXml" Target="../ink/ink1172.xml"/><Relationship Id="rId48" Type="http://schemas.openxmlformats.org/officeDocument/2006/relationships/customXml" Target="../ink/ink1177.xml"/><Relationship Id="rId56" Type="http://schemas.openxmlformats.org/officeDocument/2006/relationships/customXml" Target="../ink/ink1185.xml"/><Relationship Id="rId64" Type="http://schemas.openxmlformats.org/officeDocument/2006/relationships/customXml" Target="../ink/ink1193.xml"/><Relationship Id="rId8" Type="http://schemas.openxmlformats.org/officeDocument/2006/relationships/customXml" Target="../ink/ink1137.xml"/><Relationship Id="rId51" Type="http://schemas.openxmlformats.org/officeDocument/2006/relationships/customXml" Target="../ink/ink1180.xml"/><Relationship Id="rId3" Type="http://schemas.openxmlformats.org/officeDocument/2006/relationships/image" Target="../media/image25.png"/><Relationship Id="rId12" Type="http://schemas.openxmlformats.org/officeDocument/2006/relationships/customXml" Target="../ink/ink1141.xml"/><Relationship Id="rId17" Type="http://schemas.openxmlformats.org/officeDocument/2006/relationships/customXml" Target="../ink/ink1146.xml"/><Relationship Id="rId25" Type="http://schemas.openxmlformats.org/officeDocument/2006/relationships/customXml" Target="../ink/ink1154.xml"/><Relationship Id="rId33" Type="http://schemas.openxmlformats.org/officeDocument/2006/relationships/customXml" Target="../ink/ink1162.xml"/><Relationship Id="rId38" Type="http://schemas.openxmlformats.org/officeDocument/2006/relationships/customXml" Target="../ink/ink1167.xml"/><Relationship Id="rId46" Type="http://schemas.openxmlformats.org/officeDocument/2006/relationships/customXml" Target="../ink/ink1175.xml"/><Relationship Id="rId59" Type="http://schemas.openxmlformats.org/officeDocument/2006/relationships/customXml" Target="../ink/ink1188.xml"/><Relationship Id="rId67" Type="http://schemas.openxmlformats.org/officeDocument/2006/relationships/customXml" Target="../ink/ink1196.xml"/><Relationship Id="rId20" Type="http://schemas.openxmlformats.org/officeDocument/2006/relationships/customXml" Target="../ink/ink1149.xml"/><Relationship Id="rId41" Type="http://schemas.openxmlformats.org/officeDocument/2006/relationships/customXml" Target="../ink/ink1170.xml"/><Relationship Id="rId54" Type="http://schemas.openxmlformats.org/officeDocument/2006/relationships/customXml" Target="../ink/ink1183.xml"/><Relationship Id="rId62" Type="http://schemas.openxmlformats.org/officeDocument/2006/relationships/customXml" Target="../ink/ink1191.xml"/><Relationship Id="rId1" Type="http://schemas.openxmlformats.org/officeDocument/2006/relationships/tags" Target="../tags/tag85.xml"/><Relationship Id="rId6" Type="http://schemas.openxmlformats.org/officeDocument/2006/relationships/customXml" Target="../ink/ink1135.xml"/><Relationship Id="rId15" Type="http://schemas.openxmlformats.org/officeDocument/2006/relationships/customXml" Target="../ink/ink1144.xml"/><Relationship Id="rId23" Type="http://schemas.openxmlformats.org/officeDocument/2006/relationships/customXml" Target="../ink/ink1152.xml"/><Relationship Id="rId28" Type="http://schemas.openxmlformats.org/officeDocument/2006/relationships/customXml" Target="../ink/ink1157.xml"/><Relationship Id="rId36" Type="http://schemas.openxmlformats.org/officeDocument/2006/relationships/customXml" Target="../ink/ink1165.xml"/><Relationship Id="rId49" Type="http://schemas.openxmlformats.org/officeDocument/2006/relationships/customXml" Target="../ink/ink1178.xml"/><Relationship Id="rId57" Type="http://schemas.openxmlformats.org/officeDocument/2006/relationships/customXml" Target="../ink/ink1186.xml"/><Relationship Id="rId10" Type="http://schemas.openxmlformats.org/officeDocument/2006/relationships/customXml" Target="../ink/ink1139.xml"/><Relationship Id="rId31" Type="http://schemas.openxmlformats.org/officeDocument/2006/relationships/customXml" Target="../ink/ink1160.xml"/><Relationship Id="rId44" Type="http://schemas.openxmlformats.org/officeDocument/2006/relationships/customXml" Target="../ink/ink1173.xml"/><Relationship Id="rId52" Type="http://schemas.openxmlformats.org/officeDocument/2006/relationships/customXml" Target="../ink/ink1181.xml"/><Relationship Id="rId60" Type="http://schemas.openxmlformats.org/officeDocument/2006/relationships/customXml" Target="../ink/ink1189.xml"/><Relationship Id="rId65" Type="http://schemas.openxmlformats.org/officeDocument/2006/relationships/customXml" Target="../ink/ink1194.xml"/><Relationship Id="rId4" Type="http://schemas.openxmlformats.org/officeDocument/2006/relationships/image" Target="../media/image26.png"/><Relationship Id="rId9" Type="http://schemas.openxmlformats.org/officeDocument/2006/relationships/customXml" Target="../ink/ink1138.xml"/><Relationship Id="rId13" Type="http://schemas.openxmlformats.org/officeDocument/2006/relationships/customXml" Target="../ink/ink1142.xml"/><Relationship Id="rId18" Type="http://schemas.openxmlformats.org/officeDocument/2006/relationships/customXml" Target="../ink/ink1147.xml"/><Relationship Id="rId39" Type="http://schemas.openxmlformats.org/officeDocument/2006/relationships/customXml" Target="../ink/ink1168.xml"/></Relationships>
</file>

<file path=ppt/slides/_rels/slide19.xml.rels><?xml version="1.0" encoding="UTF-8" standalone="yes"?>
<Relationships xmlns="http://schemas.openxmlformats.org/package/2006/relationships"><Relationship Id="rId26" Type="http://schemas.openxmlformats.org/officeDocument/2006/relationships/customXml" Target="../ink/ink1219.xml"/><Relationship Id="rId21" Type="http://schemas.openxmlformats.org/officeDocument/2006/relationships/customXml" Target="../ink/ink1214.xml"/><Relationship Id="rId42" Type="http://schemas.openxmlformats.org/officeDocument/2006/relationships/customXml" Target="../ink/ink1235.xml"/><Relationship Id="rId47" Type="http://schemas.openxmlformats.org/officeDocument/2006/relationships/customXml" Target="../ink/ink1240.xml"/><Relationship Id="rId63" Type="http://schemas.openxmlformats.org/officeDocument/2006/relationships/customXml" Target="../ink/ink1256.xml"/><Relationship Id="rId68" Type="http://schemas.openxmlformats.org/officeDocument/2006/relationships/customXml" Target="../ink/ink1261.xml"/><Relationship Id="rId16" Type="http://schemas.openxmlformats.org/officeDocument/2006/relationships/customXml" Target="../ink/ink1209.xml"/><Relationship Id="rId11" Type="http://schemas.openxmlformats.org/officeDocument/2006/relationships/customXml" Target="../ink/ink1204.xml"/><Relationship Id="rId32" Type="http://schemas.openxmlformats.org/officeDocument/2006/relationships/customXml" Target="../ink/ink1225.xml"/><Relationship Id="rId37" Type="http://schemas.openxmlformats.org/officeDocument/2006/relationships/customXml" Target="../ink/ink1230.xml"/><Relationship Id="rId53" Type="http://schemas.openxmlformats.org/officeDocument/2006/relationships/customXml" Target="../ink/ink1246.xml"/><Relationship Id="rId58" Type="http://schemas.openxmlformats.org/officeDocument/2006/relationships/customXml" Target="../ink/ink1251.xml"/><Relationship Id="rId74" Type="http://schemas.openxmlformats.org/officeDocument/2006/relationships/customXml" Target="../ink/ink1267.xml"/><Relationship Id="rId79" Type="http://schemas.openxmlformats.org/officeDocument/2006/relationships/customXml" Target="../ink/ink1272.xml"/><Relationship Id="rId5" Type="http://schemas.openxmlformats.org/officeDocument/2006/relationships/customXml" Target="../ink/ink1198.xml"/><Relationship Id="rId61" Type="http://schemas.openxmlformats.org/officeDocument/2006/relationships/customXml" Target="../ink/ink1254.xml"/><Relationship Id="rId19" Type="http://schemas.openxmlformats.org/officeDocument/2006/relationships/customXml" Target="../ink/ink1212.xml"/><Relationship Id="rId14" Type="http://schemas.openxmlformats.org/officeDocument/2006/relationships/customXml" Target="../ink/ink1207.xml"/><Relationship Id="rId22" Type="http://schemas.openxmlformats.org/officeDocument/2006/relationships/customXml" Target="../ink/ink1215.xml"/><Relationship Id="rId27" Type="http://schemas.openxmlformats.org/officeDocument/2006/relationships/customXml" Target="../ink/ink1220.xml"/><Relationship Id="rId30" Type="http://schemas.openxmlformats.org/officeDocument/2006/relationships/customXml" Target="../ink/ink1223.xml"/><Relationship Id="rId35" Type="http://schemas.openxmlformats.org/officeDocument/2006/relationships/customXml" Target="../ink/ink1228.xml"/><Relationship Id="rId43" Type="http://schemas.openxmlformats.org/officeDocument/2006/relationships/customXml" Target="../ink/ink1236.xml"/><Relationship Id="rId48" Type="http://schemas.openxmlformats.org/officeDocument/2006/relationships/customXml" Target="../ink/ink1241.xml"/><Relationship Id="rId56" Type="http://schemas.openxmlformats.org/officeDocument/2006/relationships/customXml" Target="../ink/ink1249.xml"/><Relationship Id="rId64" Type="http://schemas.openxmlformats.org/officeDocument/2006/relationships/customXml" Target="../ink/ink1257.xml"/><Relationship Id="rId69" Type="http://schemas.openxmlformats.org/officeDocument/2006/relationships/customXml" Target="../ink/ink1262.xml"/><Relationship Id="rId77" Type="http://schemas.openxmlformats.org/officeDocument/2006/relationships/customXml" Target="../ink/ink1270.xml"/><Relationship Id="rId8" Type="http://schemas.openxmlformats.org/officeDocument/2006/relationships/customXml" Target="../ink/ink1201.xml"/><Relationship Id="rId51" Type="http://schemas.openxmlformats.org/officeDocument/2006/relationships/customXml" Target="../ink/ink1244.xml"/><Relationship Id="rId72" Type="http://schemas.openxmlformats.org/officeDocument/2006/relationships/customXml" Target="../ink/ink1265.xml"/><Relationship Id="rId80" Type="http://schemas.openxmlformats.org/officeDocument/2006/relationships/customXml" Target="../ink/ink1273.xml"/><Relationship Id="rId3" Type="http://schemas.openxmlformats.org/officeDocument/2006/relationships/image" Target="../media/image27.png"/><Relationship Id="rId12" Type="http://schemas.openxmlformats.org/officeDocument/2006/relationships/customXml" Target="../ink/ink1205.xml"/><Relationship Id="rId17" Type="http://schemas.openxmlformats.org/officeDocument/2006/relationships/customXml" Target="../ink/ink1210.xml"/><Relationship Id="rId25" Type="http://schemas.openxmlformats.org/officeDocument/2006/relationships/customXml" Target="../ink/ink1218.xml"/><Relationship Id="rId33" Type="http://schemas.openxmlformats.org/officeDocument/2006/relationships/customXml" Target="../ink/ink1226.xml"/><Relationship Id="rId38" Type="http://schemas.openxmlformats.org/officeDocument/2006/relationships/customXml" Target="../ink/ink1231.xml"/><Relationship Id="rId46" Type="http://schemas.openxmlformats.org/officeDocument/2006/relationships/customXml" Target="../ink/ink1239.xml"/><Relationship Id="rId59" Type="http://schemas.openxmlformats.org/officeDocument/2006/relationships/customXml" Target="../ink/ink1252.xml"/><Relationship Id="rId67" Type="http://schemas.openxmlformats.org/officeDocument/2006/relationships/customXml" Target="../ink/ink1260.xml"/><Relationship Id="rId20" Type="http://schemas.openxmlformats.org/officeDocument/2006/relationships/customXml" Target="../ink/ink1213.xml"/><Relationship Id="rId41" Type="http://schemas.openxmlformats.org/officeDocument/2006/relationships/customXml" Target="../ink/ink1234.xml"/><Relationship Id="rId54" Type="http://schemas.openxmlformats.org/officeDocument/2006/relationships/customXml" Target="../ink/ink1247.xml"/><Relationship Id="rId62" Type="http://schemas.openxmlformats.org/officeDocument/2006/relationships/customXml" Target="../ink/ink1255.xml"/><Relationship Id="rId70" Type="http://schemas.openxmlformats.org/officeDocument/2006/relationships/customXml" Target="../ink/ink1263.xml"/><Relationship Id="rId75" Type="http://schemas.openxmlformats.org/officeDocument/2006/relationships/customXml" Target="../ink/ink1268.xml"/><Relationship Id="rId1" Type="http://schemas.openxmlformats.org/officeDocument/2006/relationships/tags" Target="../tags/tag86.xml"/><Relationship Id="rId6" Type="http://schemas.openxmlformats.org/officeDocument/2006/relationships/customXml" Target="../ink/ink1199.xml"/><Relationship Id="rId15" Type="http://schemas.openxmlformats.org/officeDocument/2006/relationships/customXml" Target="../ink/ink1208.xml"/><Relationship Id="rId23" Type="http://schemas.openxmlformats.org/officeDocument/2006/relationships/customXml" Target="../ink/ink1216.xml"/><Relationship Id="rId28" Type="http://schemas.openxmlformats.org/officeDocument/2006/relationships/customXml" Target="../ink/ink1221.xml"/><Relationship Id="rId36" Type="http://schemas.openxmlformats.org/officeDocument/2006/relationships/customXml" Target="../ink/ink1229.xml"/><Relationship Id="rId49" Type="http://schemas.openxmlformats.org/officeDocument/2006/relationships/customXml" Target="../ink/ink1242.xml"/><Relationship Id="rId57" Type="http://schemas.openxmlformats.org/officeDocument/2006/relationships/customXml" Target="../ink/ink1250.xml"/><Relationship Id="rId10" Type="http://schemas.openxmlformats.org/officeDocument/2006/relationships/customXml" Target="../ink/ink1203.xml"/><Relationship Id="rId31" Type="http://schemas.openxmlformats.org/officeDocument/2006/relationships/customXml" Target="../ink/ink1224.xml"/><Relationship Id="rId44" Type="http://schemas.openxmlformats.org/officeDocument/2006/relationships/customXml" Target="../ink/ink1237.xml"/><Relationship Id="rId52" Type="http://schemas.openxmlformats.org/officeDocument/2006/relationships/customXml" Target="../ink/ink1245.xml"/><Relationship Id="rId60" Type="http://schemas.openxmlformats.org/officeDocument/2006/relationships/customXml" Target="../ink/ink1253.xml"/><Relationship Id="rId65" Type="http://schemas.openxmlformats.org/officeDocument/2006/relationships/customXml" Target="../ink/ink1258.xml"/><Relationship Id="rId73" Type="http://schemas.openxmlformats.org/officeDocument/2006/relationships/customXml" Target="../ink/ink1266.xml"/><Relationship Id="rId78" Type="http://schemas.openxmlformats.org/officeDocument/2006/relationships/customXml" Target="../ink/ink1271.xml"/><Relationship Id="rId81" Type="http://schemas.openxmlformats.org/officeDocument/2006/relationships/customXml" Target="../ink/ink1274.xml"/><Relationship Id="rId4" Type="http://schemas.openxmlformats.org/officeDocument/2006/relationships/customXml" Target="../ink/ink1197.xml"/><Relationship Id="rId9" Type="http://schemas.openxmlformats.org/officeDocument/2006/relationships/customXml" Target="../ink/ink1202.xml"/><Relationship Id="rId13" Type="http://schemas.openxmlformats.org/officeDocument/2006/relationships/customXml" Target="../ink/ink1206.xml"/><Relationship Id="rId18" Type="http://schemas.openxmlformats.org/officeDocument/2006/relationships/customXml" Target="../ink/ink1211.xml"/><Relationship Id="rId39" Type="http://schemas.openxmlformats.org/officeDocument/2006/relationships/customXml" Target="../ink/ink1232.xml"/><Relationship Id="rId34" Type="http://schemas.openxmlformats.org/officeDocument/2006/relationships/customXml" Target="../ink/ink1227.xml"/><Relationship Id="rId50" Type="http://schemas.openxmlformats.org/officeDocument/2006/relationships/customXml" Target="../ink/ink1243.xml"/><Relationship Id="rId55" Type="http://schemas.openxmlformats.org/officeDocument/2006/relationships/customXml" Target="../ink/ink1248.xml"/><Relationship Id="rId76" Type="http://schemas.openxmlformats.org/officeDocument/2006/relationships/customXml" Target="../ink/ink1269.xml"/><Relationship Id="rId7" Type="http://schemas.openxmlformats.org/officeDocument/2006/relationships/customXml" Target="../ink/ink1200.xml"/><Relationship Id="rId71" Type="http://schemas.openxmlformats.org/officeDocument/2006/relationships/customXml" Target="../ink/ink1264.xml"/><Relationship Id="rId2" Type="http://schemas.openxmlformats.org/officeDocument/2006/relationships/slideLayout" Target="../slideLayouts/slideLayout2.xml"/><Relationship Id="rId29" Type="http://schemas.openxmlformats.org/officeDocument/2006/relationships/customXml" Target="../ink/ink1222.xml"/><Relationship Id="rId24" Type="http://schemas.openxmlformats.org/officeDocument/2006/relationships/customXml" Target="../ink/ink1217.xml"/><Relationship Id="rId40" Type="http://schemas.openxmlformats.org/officeDocument/2006/relationships/customXml" Target="../ink/ink1233.xml"/><Relationship Id="rId45" Type="http://schemas.openxmlformats.org/officeDocument/2006/relationships/customXml" Target="../ink/ink1238.xml"/><Relationship Id="rId66" Type="http://schemas.openxmlformats.org/officeDocument/2006/relationships/customXml" Target="../ink/ink1259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customXml" Target="../ink/ink11.xml"/><Relationship Id="rId3" Type="http://schemas.openxmlformats.org/officeDocument/2006/relationships/image" Target="../media/image3.png"/><Relationship Id="rId7" Type="http://schemas.openxmlformats.org/officeDocument/2006/relationships/customXml" Target="../ink/ink10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3.xml"/><Relationship Id="rId6" Type="http://schemas.openxmlformats.org/officeDocument/2006/relationships/customXml" Target="../ink/ink9.xml"/><Relationship Id="rId5" Type="http://schemas.openxmlformats.org/officeDocument/2006/relationships/image" Target="../media/image5.png"/><Relationship Id="rId10" Type="http://schemas.openxmlformats.org/officeDocument/2006/relationships/customXml" Target="../ink/ink13.xml"/><Relationship Id="rId4" Type="http://schemas.openxmlformats.org/officeDocument/2006/relationships/image" Target="../media/image4.png"/><Relationship Id="rId9" Type="http://schemas.openxmlformats.org/officeDocument/2006/relationships/customXml" Target="../ink/ink1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customXml" Target="../ink/ink1278.xml"/><Relationship Id="rId13" Type="http://schemas.openxmlformats.org/officeDocument/2006/relationships/customXml" Target="../ink/ink1283.xml"/><Relationship Id="rId3" Type="http://schemas.openxmlformats.org/officeDocument/2006/relationships/image" Target="../media/image28.png"/><Relationship Id="rId7" Type="http://schemas.openxmlformats.org/officeDocument/2006/relationships/customXml" Target="../ink/ink1277.xml"/><Relationship Id="rId12" Type="http://schemas.openxmlformats.org/officeDocument/2006/relationships/customXml" Target="../ink/ink128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7.xml"/><Relationship Id="rId6" Type="http://schemas.openxmlformats.org/officeDocument/2006/relationships/customXml" Target="../ink/ink1276.xml"/><Relationship Id="rId11" Type="http://schemas.openxmlformats.org/officeDocument/2006/relationships/customXml" Target="../ink/ink1281.xml"/><Relationship Id="rId5" Type="http://schemas.openxmlformats.org/officeDocument/2006/relationships/customXml" Target="../ink/ink1275.xml"/><Relationship Id="rId10" Type="http://schemas.openxmlformats.org/officeDocument/2006/relationships/customXml" Target="../ink/ink1280.xml"/><Relationship Id="rId4" Type="http://schemas.openxmlformats.org/officeDocument/2006/relationships/image" Target="../media/image29.png"/><Relationship Id="rId9" Type="http://schemas.openxmlformats.org/officeDocument/2006/relationships/customXml" Target="../ink/ink1279.xml"/><Relationship Id="rId14" Type="http://schemas.openxmlformats.org/officeDocument/2006/relationships/customXml" Target="../ink/ink128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8.xml"/></Relationships>
</file>

<file path=ppt/slides/_rels/slide22.xml.rels><?xml version="1.0" encoding="UTF-8" standalone="yes"?>
<Relationships xmlns="http://schemas.openxmlformats.org/package/2006/relationships"><Relationship Id="rId13" Type="http://schemas.openxmlformats.org/officeDocument/2006/relationships/customXml" Target="../ink/ink1294.xml"/><Relationship Id="rId18" Type="http://schemas.openxmlformats.org/officeDocument/2006/relationships/customXml" Target="../ink/ink1299.xml"/><Relationship Id="rId26" Type="http://schemas.openxmlformats.org/officeDocument/2006/relationships/customXml" Target="../ink/ink1307.xml"/><Relationship Id="rId39" Type="http://schemas.openxmlformats.org/officeDocument/2006/relationships/customXml" Target="../ink/ink1320.xml"/><Relationship Id="rId21" Type="http://schemas.openxmlformats.org/officeDocument/2006/relationships/customXml" Target="../ink/ink1302.xml"/><Relationship Id="rId34" Type="http://schemas.openxmlformats.org/officeDocument/2006/relationships/customXml" Target="../ink/ink1315.xml"/><Relationship Id="rId42" Type="http://schemas.openxmlformats.org/officeDocument/2006/relationships/customXml" Target="../ink/ink1323.xml"/><Relationship Id="rId7" Type="http://schemas.openxmlformats.org/officeDocument/2006/relationships/customXml" Target="../ink/ink1288.xml"/><Relationship Id="rId2" Type="http://schemas.openxmlformats.org/officeDocument/2006/relationships/slideLayout" Target="../slideLayouts/slideLayout1.xml"/><Relationship Id="rId16" Type="http://schemas.openxmlformats.org/officeDocument/2006/relationships/customXml" Target="../ink/ink1297.xml"/><Relationship Id="rId29" Type="http://schemas.openxmlformats.org/officeDocument/2006/relationships/customXml" Target="../ink/ink1310.xml"/><Relationship Id="rId1" Type="http://schemas.openxmlformats.org/officeDocument/2006/relationships/tags" Target="../tags/tag89.xml"/><Relationship Id="rId6" Type="http://schemas.openxmlformats.org/officeDocument/2006/relationships/customXml" Target="../ink/ink1287.xml"/><Relationship Id="rId11" Type="http://schemas.openxmlformats.org/officeDocument/2006/relationships/customXml" Target="../ink/ink1292.xml"/><Relationship Id="rId24" Type="http://schemas.openxmlformats.org/officeDocument/2006/relationships/customXml" Target="../ink/ink1305.xml"/><Relationship Id="rId32" Type="http://schemas.openxmlformats.org/officeDocument/2006/relationships/customXml" Target="../ink/ink1313.xml"/><Relationship Id="rId37" Type="http://schemas.openxmlformats.org/officeDocument/2006/relationships/customXml" Target="../ink/ink1318.xml"/><Relationship Id="rId40" Type="http://schemas.openxmlformats.org/officeDocument/2006/relationships/customXml" Target="../ink/ink1321.xml"/><Relationship Id="rId45" Type="http://schemas.openxmlformats.org/officeDocument/2006/relationships/customXml" Target="../ink/ink1326.xml"/><Relationship Id="rId5" Type="http://schemas.openxmlformats.org/officeDocument/2006/relationships/customXml" Target="../ink/ink1286.xml"/><Relationship Id="rId15" Type="http://schemas.openxmlformats.org/officeDocument/2006/relationships/customXml" Target="../ink/ink1296.xml"/><Relationship Id="rId23" Type="http://schemas.openxmlformats.org/officeDocument/2006/relationships/customXml" Target="../ink/ink1304.xml"/><Relationship Id="rId28" Type="http://schemas.openxmlformats.org/officeDocument/2006/relationships/customXml" Target="../ink/ink1309.xml"/><Relationship Id="rId36" Type="http://schemas.openxmlformats.org/officeDocument/2006/relationships/customXml" Target="../ink/ink1317.xml"/><Relationship Id="rId10" Type="http://schemas.openxmlformats.org/officeDocument/2006/relationships/customXml" Target="../ink/ink1291.xml"/><Relationship Id="rId19" Type="http://schemas.openxmlformats.org/officeDocument/2006/relationships/customXml" Target="../ink/ink1300.xml"/><Relationship Id="rId31" Type="http://schemas.openxmlformats.org/officeDocument/2006/relationships/customXml" Target="../ink/ink1312.xml"/><Relationship Id="rId44" Type="http://schemas.openxmlformats.org/officeDocument/2006/relationships/customXml" Target="../ink/ink1325.xml"/><Relationship Id="rId4" Type="http://schemas.openxmlformats.org/officeDocument/2006/relationships/customXml" Target="../ink/ink1285.xml"/><Relationship Id="rId9" Type="http://schemas.openxmlformats.org/officeDocument/2006/relationships/customXml" Target="../ink/ink1290.xml"/><Relationship Id="rId14" Type="http://schemas.openxmlformats.org/officeDocument/2006/relationships/customXml" Target="../ink/ink1295.xml"/><Relationship Id="rId22" Type="http://schemas.openxmlformats.org/officeDocument/2006/relationships/customXml" Target="../ink/ink1303.xml"/><Relationship Id="rId27" Type="http://schemas.openxmlformats.org/officeDocument/2006/relationships/customXml" Target="../ink/ink1308.xml"/><Relationship Id="rId30" Type="http://schemas.openxmlformats.org/officeDocument/2006/relationships/customXml" Target="../ink/ink1311.xml"/><Relationship Id="rId35" Type="http://schemas.openxmlformats.org/officeDocument/2006/relationships/customXml" Target="../ink/ink1316.xml"/><Relationship Id="rId43" Type="http://schemas.openxmlformats.org/officeDocument/2006/relationships/customXml" Target="../ink/ink1324.xml"/><Relationship Id="rId8" Type="http://schemas.openxmlformats.org/officeDocument/2006/relationships/customXml" Target="../ink/ink1289.xml"/><Relationship Id="rId3" Type="http://schemas.openxmlformats.org/officeDocument/2006/relationships/image" Target="../media/image30.png"/><Relationship Id="rId12" Type="http://schemas.openxmlformats.org/officeDocument/2006/relationships/customXml" Target="../ink/ink1293.xml"/><Relationship Id="rId17" Type="http://schemas.openxmlformats.org/officeDocument/2006/relationships/customXml" Target="../ink/ink1298.xml"/><Relationship Id="rId25" Type="http://schemas.openxmlformats.org/officeDocument/2006/relationships/customXml" Target="../ink/ink1306.xml"/><Relationship Id="rId33" Type="http://schemas.openxmlformats.org/officeDocument/2006/relationships/customXml" Target="../ink/ink1314.xml"/><Relationship Id="rId38" Type="http://schemas.openxmlformats.org/officeDocument/2006/relationships/customXml" Target="../ink/ink1319.xml"/><Relationship Id="rId46" Type="http://schemas.openxmlformats.org/officeDocument/2006/relationships/customXml" Target="../ink/ink1327.xml"/><Relationship Id="rId20" Type="http://schemas.openxmlformats.org/officeDocument/2006/relationships/customXml" Target="../ink/ink1301.xml"/><Relationship Id="rId41" Type="http://schemas.openxmlformats.org/officeDocument/2006/relationships/customXml" Target="../ink/ink132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customXml" Target="../ink/ink1331.xml"/><Relationship Id="rId13" Type="http://schemas.openxmlformats.org/officeDocument/2006/relationships/customXml" Target="../ink/ink1336.xml"/><Relationship Id="rId3" Type="http://schemas.openxmlformats.org/officeDocument/2006/relationships/image" Target="../media/image31.png"/><Relationship Id="rId7" Type="http://schemas.openxmlformats.org/officeDocument/2006/relationships/customXml" Target="../ink/ink1330.xml"/><Relationship Id="rId12" Type="http://schemas.openxmlformats.org/officeDocument/2006/relationships/customXml" Target="../ink/ink133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0.xml"/><Relationship Id="rId6" Type="http://schemas.openxmlformats.org/officeDocument/2006/relationships/customXml" Target="../ink/ink1329.xml"/><Relationship Id="rId11" Type="http://schemas.openxmlformats.org/officeDocument/2006/relationships/customXml" Target="../ink/ink1334.xml"/><Relationship Id="rId5" Type="http://schemas.openxmlformats.org/officeDocument/2006/relationships/customXml" Target="../ink/ink1328.xml"/><Relationship Id="rId10" Type="http://schemas.openxmlformats.org/officeDocument/2006/relationships/customXml" Target="../ink/ink1333.xml"/><Relationship Id="rId4" Type="http://schemas.openxmlformats.org/officeDocument/2006/relationships/image" Target="../media/image32.png"/><Relationship Id="rId9" Type="http://schemas.openxmlformats.org/officeDocument/2006/relationships/customXml" Target="../ink/ink1332.xml"/></Relationships>
</file>

<file path=ppt/slides/_rels/slide24.xml.rels><?xml version="1.0" encoding="UTF-8" standalone="yes"?>
<Relationships xmlns="http://schemas.openxmlformats.org/package/2006/relationships"><Relationship Id="rId13" Type="http://schemas.openxmlformats.org/officeDocument/2006/relationships/customXml" Target="../ink/ink1345.xml"/><Relationship Id="rId18" Type="http://schemas.openxmlformats.org/officeDocument/2006/relationships/customXml" Target="../ink/ink1350.xml"/><Relationship Id="rId26" Type="http://schemas.openxmlformats.org/officeDocument/2006/relationships/customXml" Target="../ink/ink1358.xml"/><Relationship Id="rId39" Type="http://schemas.openxmlformats.org/officeDocument/2006/relationships/customXml" Target="../ink/ink1371.xml"/><Relationship Id="rId21" Type="http://schemas.openxmlformats.org/officeDocument/2006/relationships/customXml" Target="../ink/ink1353.xml"/><Relationship Id="rId34" Type="http://schemas.openxmlformats.org/officeDocument/2006/relationships/customXml" Target="../ink/ink1366.xml"/><Relationship Id="rId7" Type="http://schemas.openxmlformats.org/officeDocument/2006/relationships/customXml" Target="../ink/ink1339.xml"/><Relationship Id="rId12" Type="http://schemas.openxmlformats.org/officeDocument/2006/relationships/customXml" Target="../ink/ink1344.xml"/><Relationship Id="rId17" Type="http://schemas.openxmlformats.org/officeDocument/2006/relationships/customXml" Target="../ink/ink1349.xml"/><Relationship Id="rId25" Type="http://schemas.openxmlformats.org/officeDocument/2006/relationships/customXml" Target="../ink/ink1357.xml"/><Relationship Id="rId33" Type="http://schemas.openxmlformats.org/officeDocument/2006/relationships/customXml" Target="../ink/ink1365.xml"/><Relationship Id="rId38" Type="http://schemas.openxmlformats.org/officeDocument/2006/relationships/customXml" Target="../ink/ink1370.xml"/><Relationship Id="rId2" Type="http://schemas.openxmlformats.org/officeDocument/2006/relationships/slideLayout" Target="../slideLayouts/slideLayout1.xml"/><Relationship Id="rId16" Type="http://schemas.openxmlformats.org/officeDocument/2006/relationships/customXml" Target="../ink/ink1348.xml"/><Relationship Id="rId20" Type="http://schemas.openxmlformats.org/officeDocument/2006/relationships/customXml" Target="../ink/ink1352.xml"/><Relationship Id="rId29" Type="http://schemas.openxmlformats.org/officeDocument/2006/relationships/customXml" Target="../ink/ink1361.xml"/><Relationship Id="rId1" Type="http://schemas.openxmlformats.org/officeDocument/2006/relationships/tags" Target="../tags/tag91.xml"/><Relationship Id="rId6" Type="http://schemas.openxmlformats.org/officeDocument/2006/relationships/customXml" Target="../ink/ink1338.xml"/><Relationship Id="rId11" Type="http://schemas.openxmlformats.org/officeDocument/2006/relationships/customXml" Target="../ink/ink1343.xml"/><Relationship Id="rId24" Type="http://schemas.openxmlformats.org/officeDocument/2006/relationships/customXml" Target="../ink/ink1356.xml"/><Relationship Id="rId32" Type="http://schemas.openxmlformats.org/officeDocument/2006/relationships/customXml" Target="../ink/ink1364.xml"/><Relationship Id="rId37" Type="http://schemas.openxmlformats.org/officeDocument/2006/relationships/customXml" Target="../ink/ink1369.xml"/><Relationship Id="rId5" Type="http://schemas.openxmlformats.org/officeDocument/2006/relationships/customXml" Target="../ink/ink1337.xml"/><Relationship Id="rId15" Type="http://schemas.openxmlformats.org/officeDocument/2006/relationships/customXml" Target="../ink/ink1347.xml"/><Relationship Id="rId23" Type="http://schemas.openxmlformats.org/officeDocument/2006/relationships/customXml" Target="../ink/ink1355.xml"/><Relationship Id="rId28" Type="http://schemas.openxmlformats.org/officeDocument/2006/relationships/customXml" Target="../ink/ink1360.xml"/><Relationship Id="rId36" Type="http://schemas.openxmlformats.org/officeDocument/2006/relationships/customXml" Target="../ink/ink1368.xml"/><Relationship Id="rId10" Type="http://schemas.openxmlformats.org/officeDocument/2006/relationships/customXml" Target="../ink/ink1342.xml"/><Relationship Id="rId19" Type="http://schemas.openxmlformats.org/officeDocument/2006/relationships/customXml" Target="../ink/ink1351.xml"/><Relationship Id="rId31" Type="http://schemas.openxmlformats.org/officeDocument/2006/relationships/customXml" Target="../ink/ink1363.xml"/><Relationship Id="rId4" Type="http://schemas.openxmlformats.org/officeDocument/2006/relationships/image" Target="../media/image32.png"/><Relationship Id="rId9" Type="http://schemas.openxmlformats.org/officeDocument/2006/relationships/customXml" Target="../ink/ink1341.xml"/><Relationship Id="rId14" Type="http://schemas.openxmlformats.org/officeDocument/2006/relationships/customXml" Target="../ink/ink1346.xml"/><Relationship Id="rId22" Type="http://schemas.openxmlformats.org/officeDocument/2006/relationships/customXml" Target="../ink/ink1354.xml"/><Relationship Id="rId27" Type="http://schemas.openxmlformats.org/officeDocument/2006/relationships/customXml" Target="../ink/ink1359.xml"/><Relationship Id="rId30" Type="http://schemas.openxmlformats.org/officeDocument/2006/relationships/customXml" Target="../ink/ink1362.xml"/><Relationship Id="rId35" Type="http://schemas.openxmlformats.org/officeDocument/2006/relationships/customXml" Target="../ink/ink1367.xml"/><Relationship Id="rId8" Type="http://schemas.openxmlformats.org/officeDocument/2006/relationships/customXml" Target="../ink/ink1340.xml"/><Relationship Id="rId3" Type="http://schemas.openxmlformats.org/officeDocument/2006/relationships/image" Target="../media/image3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2.xml"/><Relationship Id="rId4" Type="http://schemas.openxmlformats.org/officeDocument/2006/relationships/image" Target="../media/image34.png"/></Relationships>
</file>

<file path=ppt/slides/_rels/slide26.xml.rels><?xml version="1.0" encoding="UTF-8" standalone="yes"?>
<Relationships xmlns="http://schemas.openxmlformats.org/package/2006/relationships"><Relationship Id="rId13" Type="http://schemas.openxmlformats.org/officeDocument/2006/relationships/customXml" Target="../ink/ink1380.xml"/><Relationship Id="rId18" Type="http://schemas.openxmlformats.org/officeDocument/2006/relationships/customXml" Target="../ink/ink1385.xml"/><Relationship Id="rId26" Type="http://schemas.openxmlformats.org/officeDocument/2006/relationships/customXml" Target="../ink/ink1393.xml"/><Relationship Id="rId39" Type="http://schemas.openxmlformats.org/officeDocument/2006/relationships/customXml" Target="../ink/ink1406.xml"/><Relationship Id="rId21" Type="http://schemas.openxmlformats.org/officeDocument/2006/relationships/customXml" Target="../ink/ink1388.xml"/><Relationship Id="rId34" Type="http://schemas.openxmlformats.org/officeDocument/2006/relationships/customXml" Target="../ink/ink1401.xml"/><Relationship Id="rId42" Type="http://schemas.openxmlformats.org/officeDocument/2006/relationships/customXml" Target="../ink/ink1409.xml"/><Relationship Id="rId7" Type="http://schemas.openxmlformats.org/officeDocument/2006/relationships/customXml" Target="../ink/ink1374.xml"/><Relationship Id="rId2" Type="http://schemas.openxmlformats.org/officeDocument/2006/relationships/slideLayout" Target="../slideLayouts/slideLayout1.xml"/><Relationship Id="rId16" Type="http://schemas.openxmlformats.org/officeDocument/2006/relationships/customXml" Target="../ink/ink1383.xml"/><Relationship Id="rId20" Type="http://schemas.openxmlformats.org/officeDocument/2006/relationships/customXml" Target="../ink/ink1387.xml"/><Relationship Id="rId29" Type="http://schemas.openxmlformats.org/officeDocument/2006/relationships/customXml" Target="../ink/ink1396.xml"/><Relationship Id="rId41" Type="http://schemas.openxmlformats.org/officeDocument/2006/relationships/customXml" Target="../ink/ink1408.xml"/><Relationship Id="rId1" Type="http://schemas.openxmlformats.org/officeDocument/2006/relationships/tags" Target="../tags/tag93.xml"/><Relationship Id="rId6" Type="http://schemas.openxmlformats.org/officeDocument/2006/relationships/customXml" Target="../ink/ink1373.xml"/><Relationship Id="rId11" Type="http://schemas.openxmlformats.org/officeDocument/2006/relationships/customXml" Target="../ink/ink1378.xml"/><Relationship Id="rId24" Type="http://schemas.openxmlformats.org/officeDocument/2006/relationships/customXml" Target="../ink/ink1391.xml"/><Relationship Id="rId32" Type="http://schemas.openxmlformats.org/officeDocument/2006/relationships/customXml" Target="../ink/ink1399.xml"/><Relationship Id="rId37" Type="http://schemas.openxmlformats.org/officeDocument/2006/relationships/customXml" Target="../ink/ink1404.xml"/><Relationship Id="rId40" Type="http://schemas.openxmlformats.org/officeDocument/2006/relationships/customXml" Target="../ink/ink1407.xml"/><Relationship Id="rId5" Type="http://schemas.openxmlformats.org/officeDocument/2006/relationships/customXml" Target="../ink/ink1372.xml"/><Relationship Id="rId15" Type="http://schemas.openxmlformats.org/officeDocument/2006/relationships/customXml" Target="../ink/ink1382.xml"/><Relationship Id="rId23" Type="http://schemas.openxmlformats.org/officeDocument/2006/relationships/customXml" Target="../ink/ink1390.xml"/><Relationship Id="rId28" Type="http://schemas.openxmlformats.org/officeDocument/2006/relationships/customXml" Target="../ink/ink1395.xml"/><Relationship Id="rId36" Type="http://schemas.openxmlformats.org/officeDocument/2006/relationships/customXml" Target="../ink/ink1403.xml"/><Relationship Id="rId10" Type="http://schemas.openxmlformats.org/officeDocument/2006/relationships/customXml" Target="../ink/ink1377.xml"/><Relationship Id="rId19" Type="http://schemas.openxmlformats.org/officeDocument/2006/relationships/customXml" Target="../ink/ink1386.xml"/><Relationship Id="rId31" Type="http://schemas.openxmlformats.org/officeDocument/2006/relationships/customXml" Target="../ink/ink1398.xml"/><Relationship Id="rId44" Type="http://schemas.openxmlformats.org/officeDocument/2006/relationships/customXml" Target="../ink/ink1411.xml"/><Relationship Id="rId4" Type="http://schemas.openxmlformats.org/officeDocument/2006/relationships/image" Target="../media/image34.png"/><Relationship Id="rId9" Type="http://schemas.openxmlformats.org/officeDocument/2006/relationships/customXml" Target="../ink/ink1376.xml"/><Relationship Id="rId14" Type="http://schemas.openxmlformats.org/officeDocument/2006/relationships/customXml" Target="../ink/ink1381.xml"/><Relationship Id="rId22" Type="http://schemas.openxmlformats.org/officeDocument/2006/relationships/customXml" Target="../ink/ink1389.xml"/><Relationship Id="rId27" Type="http://schemas.openxmlformats.org/officeDocument/2006/relationships/customXml" Target="../ink/ink1394.xml"/><Relationship Id="rId30" Type="http://schemas.openxmlformats.org/officeDocument/2006/relationships/customXml" Target="../ink/ink1397.xml"/><Relationship Id="rId35" Type="http://schemas.openxmlformats.org/officeDocument/2006/relationships/customXml" Target="../ink/ink1402.xml"/><Relationship Id="rId43" Type="http://schemas.openxmlformats.org/officeDocument/2006/relationships/customXml" Target="../ink/ink1410.xml"/><Relationship Id="rId8" Type="http://schemas.openxmlformats.org/officeDocument/2006/relationships/customXml" Target="../ink/ink1375.xml"/><Relationship Id="rId3" Type="http://schemas.openxmlformats.org/officeDocument/2006/relationships/image" Target="../media/image33.png"/><Relationship Id="rId12" Type="http://schemas.openxmlformats.org/officeDocument/2006/relationships/customXml" Target="../ink/ink1379.xml"/><Relationship Id="rId17" Type="http://schemas.openxmlformats.org/officeDocument/2006/relationships/customXml" Target="../ink/ink1384.xml"/><Relationship Id="rId25" Type="http://schemas.openxmlformats.org/officeDocument/2006/relationships/customXml" Target="../ink/ink1392.xml"/><Relationship Id="rId33" Type="http://schemas.openxmlformats.org/officeDocument/2006/relationships/customXml" Target="../ink/ink1400.xml"/><Relationship Id="rId38" Type="http://schemas.openxmlformats.org/officeDocument/2006/relationships/customXml" Target="../ink/ink140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4.xml"/><Relationship Id="rId4" Type="http://schemas.openxmlformats.org/officeDocument/2006/relationships/image" Target="../media/image36.png"/></Relationships>
</file>

<file path=ppt/slides/_rels/slide28.xml.rels><?xml version="1.0" encoding="UTF-8" standalone="yes"?>
<Relationships xmlns="http://schemas.openxmlformats.org/package/2006/relationships"><Relationship Id="rId26" Type="http://schemas.openxmlformats.org/officeDocument/2006/relationships/customXml" Target="../ink/ink1433.xml"/><Relationship Id="rId21" Type="http://schemas.openxmlformats.org/officeDocument/2006/relationships/customXml" Target="../ink/ink1428.xml"/><Relationship Id="rId42" Type="http://schemas.openxmlformats.org/officeDocument/2006/relationships/customXml" Target="../ink/ink1449.xml"/><Relationship Id="rId47" Type="http://schemas.openxmlformats.org/officeDocument/2006/relationships/customXml" Target="../ink/ink1454.xml"/><Relationship Id="rId63" Type="http://schemas.openxmlformats.org/officeDocument/2006/relationships/customXml" Target="../ink/ink1470.xml"/><Relationship Id="rId68" Type="http://schemas.openxmlformats.org/officeDocument/2006/relationships/customXml" Target="../ink/ink1475.xml"/><Relationship Id="rId84" Type="http://schemas.openxmlformats.org/officeDocument/2006/relationships/customXml" Target="../ink/ink1491.xml"/><Relationship Id="rId89" Type="http://schemas.openxmlformats.org/officeDocument/2006/relationships/customXml" Target="../ink/ink1496.xml"/><Relationship Id="rId16" Type="http://schemas.openxmlformats.org/officeDocument/2006/relationships/customXml" Target="../ink/ink1423.xml"/><Relationship Id="rId11" Type="http://schemas.openxmlformats.org/officeDocument/2006/relationships/customXml" Target="../ink/ink1418.xml"/><Relationship Id="rId32" Type="http://schemas.openxmlformats.org/officeDocument/2006/relationships/customXml" Target="../ink/ink1439.xml"/><Relationship Id="rId37" Type="http://schemas.openxmlformats.org/officeDocument/2006/relationships/customXml" Target="../ink/ink1444.xml"/><Relationship Id="rId53" Type="http://schemas.openxmlformats.org/officeDocument/2006/relationships/customXml" Target="../ink/ink1460.xml"/><Relationship Id="rId58" Type="http://schemas.openxmlformats.org/officeDocument/2006/relationships/customXml" Target="../ink/ink1465.xml"/><Relationship Id="rId74" Type="http://schemas.openxmlformats.org/officeDocument/2006/relationships/customXml" Target="../ink/ink1481.xml"/><Relationship Id="rId79" Type="http://schemas.openxmlformats.org/officeDocument/2006/relationships/customXml" Target="../ink/ink1486.xml"/><Relationship Id="rId5" Type="http://schemas.openxmlformats.org/officeDocument/2006/relationships/customXml" Target="../ink/ink1412.xml"/><Relationship Id="rId90" Type="http://schemas.openxmlformats.org/officeDocument/2006/relationships/customXml" Target="../ink/ink1497.xml"/><Relationship Id="rId95" Type="http://schemas.openxmlformats.org/officeDocument/2006/relationships/customXml" Target="../ink/ink1502.xml"/><Relationship Id="rId22" Type="http://schemas.openxmlformats.org/officeDocument/2006/relationships/customXml" Target="../ink/ink1429.xml"/><Relationship Id="rId27" Type="http://schemas.openxmlformats.org/officeDocument/2006/relationships/customXml" Target="../ink/ink1434.xml"/><Relationship Id="rId43" Type="http://schemas.openxmlformats.org/officeDocument/2006/relationships/customXml" Target="../ink/ink1450.xml"/><Relationship Id="rId48" Type="http://schemas.openxmlformats.org/officeDocument/2006/relationships/customXml" Target="../ink/ink1455.xml"/><Relationship Id="rId64" Type="http://schemas.openxmlformats.org/officeDocument/2006/relationships/customXml" Target="../ink/ink1471.xml"/><Relationship Id="rId69" Type="http://schemas.openxmlformats.org/officeDocument/2006/relationships/customXml" Target="../ink/ink1476.xml"/><Relationship Id="rId80" Type="http://schemas.openxmlformats.org/officeDocument/2006/relationships/customXml" Target="../ink/ink1487.xml"/><Relationship Id="rId85" Type="http://schemas.openxmlformats.org/officeDocument/2006/relationships/customXml" Target="../ink/ink1492.xml"/><Relationship Id="rId12" Type="http://schemas.openxmlformats.org/officeDocument/2006/relationships/customXml" Target="../ink/ink1419.xml"/><Relationship Id="rId17" Type="http://schemas.openxmlformats.org/officeDocument/2006/relationships/customXml" Target="../ink/ink1424.xml"/><Relationship Id="rId25" Type="http://schemas.openxmlformats.org/officeDocument/2006/relationships/customXml" Target="../ink/ink1432.xml"/><Relationship Id="rId33" Type="http://schemas.openxmlformats.org/officeDocument/2006/relationships/customXml" Target="../ink/ink1440.xml"/><Relationship Id="rId38" Type="http://schemas.openxmlformats.org/officeDocument/2006/relationships/customXml" Target="../ink/ink1445.xml"/><Relationship Id="rId46" Type="http://schemas.openxmlformats.org/officeDocument/2006/relationships/customXml" Target="../ink/ink1453.xml"/><Relationship Id="rId59" Type="http://schemas.openxmlformats.org/officeDocument/2006/relationships/customXml" Target="../ink/ink1466.xml"/><Relationship Id="rId67" Type="http://schemas.openxmlformats.org/officeDocument/2006/relationships/customXml" Target="../ink/ink1474.xml"/><Relationship Id="rId20" Type="http://schemas.openxmlformats.org/officeDocument/2006/relationships/customXml" Target="../ink/ink1427.xml"/><Relationship Id="rId41" Type="http://schemas.openxmlformats.org/officeDocument/2006/relationships/customXml" Target="../ink/ink1448.xml"/><Relationship Id="rId54" Type="http://schemas.openxmlformats.org/officeDocument/2006/relationships/customXml" Target="../ink/ink1461.xml"/><Relationship Id="rId62" Type="http://schemas.openxmlformats.org/officeDocument/2006/relationships/customXml" Target="../ink/ink1469.xml"/><Relationship Id="rId70" Type="http://schemas.openxmlformats.org/officeDocument/2006/relationships/customXml" Target="../ink/ink1477.xml"/><Relationship Id="rId75" Type="http://schemas.openxmlformats.org/officeDocument/2006/relationships/customXml" Target="../ink/ink1482.xml"/><Relationship Id="rId83" Type="http://schemas.openxmlformats.org/officeDocument/2006/relationships/customXml" Target="../ink/ink1490.xml"/><Relationship Id="rId88" Type="http://schemas.openxmlformats.org/officeDocument/2006/relationships/customXml" Target="../ink/ink1495.xml"/><Relationship Id="rId91" Type="http://schemas.openxmlformats.org/officeDocument/2006/relationships/customXml" Target="../ink/ink1498.xml"/><Relationship Id="rId96" Type="http://schemas.openxmlformats.org/officeDocument/2006/relationships/customXml" Target="../ink/ink1503.xml"/><Relationship Id="rId1" Type="http://schemas.openxmlformats.org/officeDocument/2006/relationships/tags" Target="../tags/tag95.xml"/><Relationship Id="rId6" Type="http://schemas.openxmlformats.org/officeDocument/2006/relationships/customXml" Target="../ink/ink1413.xml"/><Relationship Id="rId15" Type="http://schemas.openxmlformats.org/officeDocument/2006/relationships/customXml" Target="../ink/ink1422.xml"/><Relationship Id="rId23" Type="http://schemas.openxmlformats.org/officeDocument/2006/relationships/customXml" Target="../ink/ink1430.xml"/><Relationship Id="rId28" Type="http://schemas.openxmlformats.org/officeDocument/2006/relationships/customXml" Target="../ink/ink1435.xml"/><Relationship Id="rId36" Type="http://schemas.openxmlformats.org/officeDocument/2006/relationships/customXml" Target="../ink/ink1443.xml"/><Relationship Id="rId49" Type="http://schemas.openxmlformats.org/officeDocument/2006/relationships/customXml" Target="../ink/ink1456.xml"/><Relationship Id="rId57" Type="http://schemas.openxmlformats.org/officeDocument/2006/relationships/customXml" Target="../ink/ink1464.xml"/><Relationship Id="rId10" Type="http://schemas.openxmlformats.org/officeDocument/2006/relationships/customXml" Target="../ink/ink1417.xml"/><Relationship Id="rId31" Type="http://schemas.openxmlformats.org/officeDocument/2006/relationships/customXml" Target="../ink/ink1438.xml"/><Relationship Id="rId44" Type="http://schemas.openxmlformats.org/officeDocument/2006/relationships/customXml" Target="../ink/ink1451.xml"/><Relationship Id="rId52" Type="http://schemas.openxmlformats.org/officeDocument/2006/relationships/customXml" Target="../ink/ink1459.xml"/><Relationship Id="rId60" Type="http://schemas.openxmlformats.org/officeDocument/2006/relationships/customXml" Target="../ink/ink1467.xml"/><Relationship Id="rId65" Type="http://schemas.openxmlformats.org/officeDocument/2006/relationships/customXml" Target="../ink/ink1472.xml"/><Relationship Id="rId73" Type="http://schemas.openxmlformats.org/officeDocument/2006/relationships/customXml" Target="../ink/ink1480.xml"/><Relationship Id="rId78" Type="http://schemas.openxmlformats.org/officeDocument/2006/relationships/customXml" Target="../ink/ink1485.xml"/><Relationship Id="rId81" Type="http://schemas.openxmlformats.org/officeDocument/2006/relationships/customXml" Target="../ink/ink1488.xml"/><Relationship Id="rId86" Type="http://schemas.openxmlformats.org/officeDocument/2006/relationships/customXml" Target="../ink/ink1493.xml"/><Relationship Id="rId94" Type="http://schemas.openxmlformats.org/officeDocument/2006/relationships/customXml" Target="../ink/ink1501.xml"/><Relationship Id="rId99" Type="http://schemas.openxmlformats.org/officeDocument/2006/relationships/customXml" Target="../ink/ink1506.xml"/><Relationship Id="rId101" Type="http://schemas.openxmlformats.org/officeDocument/2006/relationships/customXml" Target="../ink/ink1508.xml"/><Relationship Id="rId4" Type="http://schemas.openxmlformats.org/officeDocument/2006/relationships/image" Target="../media/image36.png"/><Relationship Id="rId9" Type="http://schemas.openxmlformats.org/officeDocument/2006/relationships/customXml" Target="../ink/ink1416.xml"/><Relationship Id="rId13" Type="http://schemas.openxmlformats.org/officeDocument/2006/relationships/customXml" Target="../ink/ink1420.xml"/><Relationship Id="rId18" Type="http://schemas.openxmlformats.org/officeDocument/2006/relationships/customXml" Target="../ink/ink1425.xml"/><Relationship Id="rId39" Type="http://schemas.openxmlformats.org/officeDocument/2006/relationships/customXml" Target="../ink/ink1446.xml"/><Relationship Id="rId34" Type="http://schemas.openxmlformats.org/officeDocument/2006/relationships/customXml" Target="../ink/ink1441.xml"/><Relationship Id="rId50" Type="http://schemas.openxmlformats.org/officeDocument/2006/relationships/customXml" Target="../ink/ink1457.xml"/><Relationship Id="rId55" Type="http://schemas.openxmlformats.org/officeDocument/2006/relationships/customXml" Target="../ink/ink1462.xml"/><Relationship Id="rId76" Type="http://schemas.openxmlformats.org/officeDocument/2006/relationships/customXml" Target="../ink/ink1483.xml"/><Relationship Id="rId97" Type="http://schemas.openxmlformats.org/officeDocument/2006/relationships/customXml" Target="../ink/ink1504.xml"/><Relationship Id="rId7" Type="http://schemas.openxmlformats.org/officeDocument/2006/relationships/customXml" Target="../ink/ink1414.xml"/><Relationship Id="rId71" Type="http://schemas.openxmlformats.org/officeDocument/2006/relationships/customXml" Target="../ink/ink1478.xml"/><Relationship Id="rId92" Type="http://schemas.openxmlformats.org/officeDocument/2006/relationships/customXml" Target="../ink/ink1499.xml"/><Relationship Id="rId2" Type="http://schemas.openxmlformats.org/officeDocument/2006/relationships/slideLayout" Target="../slideLayouts/slideLayout1.xml"/><Relationship Id="rId29" Type="http://schemas.openxmlformats.org/officeDocument/2006/relationships/customXml" Target="../ink/ink1436.xml"/><Relationship Id="rId24" Type="http://schemas.openxmlformats.org/officeDocument/2006/relationships/customXml" Target="../ink/ink1431.xml"/><Relationship Id="rId40" Type="http://schemas.openxmlformats.org/officeDocument/2006/relationships/customXml" Target="../ink/ink1447.xml"/><Relationship Id="rId45" Type="http://schemas.openxmlformats.org/officeDocument/2006/relationships/customXml" Target="../ink/ink1452.xml"/><Relationship Id="rId66" Type="http://schemas.openxmlformats.org/officeDocument/2006/relationships/customXml" Target="../ink/ink1473.xml"/><Relationship Id="rId87" Type="http://schemas.openxmlformats.org/officeDocument/2006/relationships/customXml" Target="../ink/ink1494.xml"/><Relationship Id="rId61" Type="http://schemas.openxmlformats.org/officeDocument/2006/relationships/customXml" Target="../ink/ink1468.xml"/><Relationship Id="rId82" Type="http://schemas.openxmlformats.org/officeDocument/2006/relationships/customXml" Target="../ink/ink1489.xml"/><Relationship Id="rId19" Type="http://schemas.openxmlformats.org/officeDocument/2006/relationships/customXml" Target="../ink/ink1426.xml"/><Relationship Id="rId14" Type="http://schemas.openxmlformats.org/officeDocument/2006/relationships/customXml" Target="../ink/ink1421.xml"/><Relationship Id="rId30" Type="http://schemas.openxmlformats.org/officeDocument/2006/relationships/customXml" Target="../ink/ink1437.xml"/><Relationship Id="rId35" Type="http://schemas.openxmlformats.org/officeDocument/2006/relationships/customXml" Target="../ink/ink1442.xml"/><Relationship Id="rId56" Type="http://schemas.openxmlformats.org/officeDocument/2006/relationships/customXml" Target="../ink/ink1463.xml"/><Relationship Id="rId77" Type="http://schemas.openxmlformats.org/officeDocument/2006/relationships/customXml" Target="../ink/ink1484.xml"/><Relationship Id="rId100" Type="http://schemas.openxmlformats.org/officeDocument/2006/relationships/customXml" Target="../ink/ink1507.xml"/><Relationship Id="rId8" Type="http://schemas.openxmlformats.org/officeDocument/2006/relationships/customXml" Target="../ink/ink1415.xml"/><Relationship Id="rId51" Type="http://schemas.openxmlformats.org/officeDocument/2006/relationships/customXml" Target="../ink/ink1458.xml"/><Relationship Id="rId72" Type="http://schemas.openxmlformats.org/officeDocument/2006/relationships/customXml" Target="../ink/ink1479.xml"/><Relationship Id="rId93" Type="http://schemas.openxmlformats.org/officeDocument/2006/relationships/customXml" Target="../ink/ink1500.xml"/><Relationship Id="rId98" Type="http://schemas.openxmlformats.org/officeDocument/2006/relationships/customXml" Target="../ink/ink1505.xml"/><Relationship Id="rId3" Type="http://schemas.openxmlformats.org/officeDocument/2006/relationships/image" Target="../media/image35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customXml" Target="../ink/ink1513.xml"/><Relationship Id="rId3" Type="http://schemas.openxmlformats.org/officeDocument/2006/relationships/image" Target="../media/image37.png"/><Relationship Id="rId7" Type="http://schemas.openxmlformats.org/officeDocument/2006/relationships/customXml" Target="../ink/ink1512.xml"/><Relationship Id="rId12" Type="http://schemas.openxmlformats.org/officeDocument/2006/relationships/customXml" Target="../ink/ink1517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6.xml"/><Relationship Id="rId6" Type="http://schemas.openxmlformats.org/officeDocument/2006/relationships/customXml" Target="../ink/ink1511.xml"/><Relationship Id="rId11" Type="http://schemas.openxmlformats.org/officeDocument/2006/relationships/customXml" Target="../ink/ink1516.xml"/><Relationship Id="rId5" Type="http://schemas.openxmlformats.org/officeDocument/2006/relationships/customXml" Target="../ink/ink1510.xml"/><Relationship Id="rId10" Type="http://schemas.openxmlformats.org/officeDocument/2006/relationships/customXml" Target="../ink/ink1515.xml"/><Relationship Id="rId4" Type="http://schemas.openxmlformats.org/officeDocument/2006/relationships/customXml" Target="../ink/ink1509.xml"/><Relationship Id="rId9" Type="http://schemas.openxmlformats.org/officeDocument/2006/relationships/customXml" Target="../ink/ink15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4.xml"/><Relationship Id="rId4" Type="http://schemas.openxmlformats.org/officeDocument/2006/relationships/customXml" Target="../ink/ink14.xml"/></Relationships>
</file>

<file path=ppt/slides/_rels/slide30.xml.rels><?xml version="1.0" encoding="UTF-8" standalone="yes"?>
<Relationships xmlns="http://schemas.openxmlformats.org/package/2006/relationships"><Relationship Id="rId26" Type="http://schemas.openxmlformats.org/officeDocument/2006/relationships/customXml" Target="../ink/ink1540.xml"/><Relationship Id="rId117" Type="http://schemas.openxmlformats.org/officeDocument/2006/relationships/customXml" Target="../ink/ink1631.xml"/><Relationship Id="rId21" Type="http://schemas.openxmlformats.org/officeDocument/2006/relationships/customXml" Target="../ink/ink1535.xml"/><Relationship Id="rId42" Type="http://schemas.openxmlformats.org/officeDocument/2006/relationships/customXml" Target="../ink/ink1556.xml"/><Relationship Id="rId47" Type="http://schemas.openxmlformats.org/officeDocument/2006/relationships/customXml" Target="../ink/ink1561.xml"/><Relationship Id="rId63" Type="http://schemas.openxmlformats.org/officeDocument/2006/relationships/customXml" Target="../ink/ink1577.xml"/><Relationship Id="rId68" Type="http://schemas.openxmlformats.org/officeDocument/2006/relationships/customXml" Target="../ink/ink1582.xml"/><Relationship Id="rId84" Type="http://schemas.openxmlformats.org/officeDocument/2006/relationships/customXml" Target="../ink/ink1598.xml"/><Relationship Id="rId89" Type="http://schemas.openxmlformats.org/officeDocument/2006/relationships/customXml" Target="../ink/ink1603.xml"/><Relationship Id="rId112" Type="http://schemas.openxmlformats.org/officeDocument/2006/relationships/customXml" Target="../ink/ink1626.xml"/><Relationship Id="rId16" Type="http://schemas.openxmlformats.org/officeDocument/2006/relationships/customXml" Target="../ink/ink1530.xml"/><Relationship Id="rId107" Type="http://schemas.openxmlformats.org/officeDocument/2006/relationships/customXml" Target="../ink/ink1621.xml"/><Relationship Id="rId11" Type="http://schemas.openxmlformats.org/officeDocument/2006/relationships/customXml" Target="../ink/ink1525.xml"/><Relationship Id="rId32" Type="http://schemas.openxmlformats.org/officeDocument/2006/relationships/customXml" Target="../ink/ink1546.xml"/><Relationship Id="rId37" Type="http://schemas.openxmlformats.org/officeDocument/2006/relationships/customXml" Target="../ink/ink1551.xml"/><Relationship Id="rId53" Type="http://schemas.openxmlformats.org/officeDocument/2006/relationships/customXml" Target="../ink/ink1567.xml"/><Relationship Id="rId58" Type="http://schemas.openxmlformats.org/officeDocument/2006/relationships/customXml" Target="../ink/ink1572.xml"/><Relationship Id="rId74" Type="http://schemas.openxmlformats.org/officeDocument/2006/relationships/customXml" Target="../ink/ink1588.xml"/><Relationship Id="rId79" Type="http://schemas.openxmlformats.org/officeDocument/2006/relationships/customXml" Target="../ink/ink1593.xml"/><Relationship Id="rId102" Type="http://schemas.openxmlformats.org/officeDocument/2006/relationships/customXml" Target="../ink/ink1616.xml"/><Relationship Id="rId5" Type="http://schemas.openxmlformats.org/officeDocument/2006/relationships/customXml" Target="../ink/ink1519.xml"/><Relationship Id="rId90" Type="http://schemas.openxmlformats.org/officeDocument/2006/relationships/customXml" Target="../ink/ink1604.xml"/><Relationship Id="rId95" Type="http://schemas.openxmlformats.org/officeDocument/2006/relationships/customXml" Target="../ink/ink1609.xml"/><Relationship Id="rId22" Type="http://schemas.openxmlformats.org/officeDocument/2006/relationships/customXml" Target="../ink/ink1536.xml"/><Relationship Id="rId27" Type="http://schemas.openxmlformats.org/officeDocument/2006/relationships/customXml" Target="../ink/ink1541.xml"/><Relationship Id="rId43" Type="http://schemas.openxmlformats.org/officeDocument/2006/relationships/customXml" Target="../ink/ink1557.xml"/><Relationship Id="rId48" Type="http://schemas.openxmlformats.org/officeDocument/2006/relationships/customXml" Target="../ink/ink1562.xml"/><Relationship Id="rId64" Type="http://schemas.openxmlformats.org/officeDocument/2006/relationships/customXml" Target="../ink/ink1578.xml"/><Relationship Id="rId69" Type="http://schemas.openxmlformats.org/officeDocument/2006/relationships/customXml" Target="../ink/ink1583.xml"/><Relationship Id="rId113" Type="http://schemas.openxmlformats.org/officeDocument/2006/relationships/customXml" Target="../ink/ink1627.xml"/><Relationship Id="rId118" Type="http://schemas.openxmlformats.org/officeDocument/2006/relationships/customXml" Target="../ink/ink1632.xml"/><Relationship Id="rId80" Type="http://schemas.openxmlformats.org/officeDocument/2006/relationships/customXml" Target="../ink/ink1594.xml"/><Relationship Id="rId85" Type="http://schemas.openxmlformats.org/officeDocument/2006/relationships/customXml" Target="../ink/ink1599.xml"/><Relationship Id="rId12" Type="http://schemas.openxmlformats.org/officeDocument/2006/relationships/customXml" Target="../ink/ink1526.xml"/><Relationship Id="rId17" Type="http://schemas.openxmlformats.org/officeDocument/2006/relationships/customXml" Target="../ink/ink1531.xml"/><Relationship Id="rId33" Type="http://schemas.openxmlformats.org/officeDocument/2006/relationships/customXml" Target="../ink/ink1547.xml"/><Relationship Id="rId38" Type="http://schemas.openxmlformats.org/officeDocument/2006/relationships/customXml" Target="../ink/ink1552.xml"/><Relationship Id="rId59" Type="http://schemas.openxmlformats.org/officeDocument/2006/relationships/customXml" Target="../ink/ink1573.xml"/><Relationship Id="rId103" Type="http://schemas.openxmlformats.org/officeDocument/2006/relationships/customXml" Target="../ink/ink1617.xml"/><Relationship Id="rId108" Type="http://schemas.openxmlformats.org/officeDocument/2006/relationships/customXml" Target="../ink/ink1622.xml"/><Relationship Id="rId54" Type="http://schemas.openxmlformats.org/officeDocument/2006/relationships/customXml" Target="../ink/ink1568.xml"/><Relationship Id="rId70" Type="http://schemas.openxmlformats.org/officeDocument/2006/relationships/customXml" Target="../ink/ink1584.xml"/><Relationship Id="rId75" Type="http://schemas.openxmlformats.org/officeDocument/2006/relationships/customXml" Target="../ink/ink1589.xml"/><Relationship Id="rId91" Type="http://schemas.openxmlformats.org/officeDocument/2006/relationships/customXml" Target="../ink/ink1605.xml"/><Relationship Id="rId96" Type="http://schemas.openxmlformats.org/officeDocument/2006/relationships/customXml" Target="../ink/ink1610.xml"/><Relationship Id="rId1" Type="http://schemas.openxmlformats.org/officeDocument/2006/relationships/tags" Target="../tags/tag97.xml"/><Relationship Id="rId6" Type="http://schemas.openxmlformats.org/officeDocument/2006/relationships/customXml" Target="../ink/ink1520.xml"/><Relationship Id="rId23" Type="http://schemas.openxmlformats.org/officeDocument/2006/relationships/customXml" Target="../ink/ink1537.xml"/><Relationship Id="rId28" Type="http://schemas.openxmlformats.org/officeDocument/2006/relationships/customXml" Target="../ink/ink1542.xml"/><Relationship Id="rId49" Type="http://schemas.openxmlformats.org/officeDocument/2006/relationships/customXml" Target="../ink/ink1563.xml"/><Relationship Id="rId114" Type="http://schemas.openxmlformats.org/officeDocument/2006/relationships/customXml" Target="../ink/ink1628.xml"/><Relationship Id="rId119" Type="http://schemas.openxmlformats.org/officeDocument/2006/relationships/customXml" Target="../ink/ink1633.xml"/><Relationship Id="rId10" Type="http://schemas.openxmlformats.org/officeDocument/2006/relationships/customXml" Target="../ink/ink1524.xml"/><Relationship Id="rId31" Type="http://schemas.openxmlformats.org/officeDocument/2006/relationships/customXml" Target="../ink/ink1545.xml"/><Relationship Id="rId44" Type="http://schemas.openxmlformats.org/officeDocument/2006/relationships/customXml" Target="../ink/ink1558.xml"/><Relationship Id="rId52" Type="http://schemas.openxmlformats.org/officeDocument/2006/relationships/customXml" Target="../ink/ink1566.xml"/><Relationship Id="rId60" Type="http://schemas.openxmlformats.org/officeDocument/2006/relationships/customXml" Target="../ink/ink1574.xml"/><Relationship Id="rId65" Type="http://schemas.openxmlformats.org/officeDocument/2006/relationships/customXml" Target="../ink/ink1579.xml"/><Relationship Id="rId73" Type="http://schemas.openxmlformats.org/officeDocument/2006/relationships/customXml" Target="../ink/ink1587.xml"/><Relationship Id="rId78" Type="http://schemas.openxmlformats.org/officeDocument/2006/relationships/customXml" Target="../ink/ink1592.xml"/><Relationship Id="rId81" Type="http://schemas.openxmlformats.org/officeDocument/2006/relationships/customXml" Target="../ink/ink1595.xml"/><Relationship Id="rId86" Type="http://schemas.openxmlformats.org/officeDocument/2006/relationships/customXml" Target="../ink/ink1600.xml"/><Relationship Id="rId94" Type="http://schemas.openxmlformats.org/officeDocument/2006/relationships/customXml" Target="../ink/ink1608.xml"/><Relationship Id="rId99" Type="http://schemas.openxmlformats.org/officeDocument/2006/relationships/customXml" Target="../ink/ink1613.xml"/><Relationship Id="rId101" Type="http://schemas.openxmlformats.org/officeDocument/2006/relationships/customXml" Target="../ink/ink1615.xml"/><Relationship Id="rId4" Type="http://schemas.openxmlformats.org/officeDocument/2006/relationships/customXml" Target="../ink/ink1518.xml"/><Relationship Id="rId9" Type="http://schemas.openxmlformats.org/officeDocument/2006/relationships/customXml" Target="../ink/ink1523.xml"/><Relationship Id="rId13" Type="http://schemas.openxmlformats.org/officeDocument/2006/relationships/customXml" Target="../ink/ink1527.xml"/><Relationship Id="rId18" Type="http://schemas.openxmlformats.org/officeDocument/2006/relationships/customXml" Target="../ink/ink1532.xml"/><Relationship Id="rId39" Type="http://schemas.openxmlformats.org/officeDocument/2006/relationships/customXml" Target="../ink/ink1553.xml"/><Relationship Id="rId109" Type="http://schemas.openxmlformats.org/officeDocument/2006/relationships/customXml" Target="../ink/ink1623.xml"/><Relationship Id="rId34" Type="http://schemas.openxmlformats.org/officeDocument/2006/relationships/customXml" Target="../ink/ink1548.xml"/><Relationship Id="rId50" Type="http://schemas.openxmlformats.org/officeDocument/2006/relationships/customXml" Target="../ink/ink1564.xml"/><Relationship Id="rId55" Type="http://schemas.openxmlformats.org/officeDocument/2006/relationships/customXml" Target="../ink/ink1569.xml"/><Relationship Id="rId76" Type="http://schemas.openxmlformats.org/officeDocument/2006/relationships/customXml" Target="../ink/ink1590.xml"/><Relationship Id="rId97" Type="http://schemas.openxmlformats.org/officeDocument/2006/relationships/customXml" Target="../ink/ink1611.xml"/><Relationship Id="rId104" Type="http://schemas.openxmlformats.org/officeDocument/2006/relationships/customXml" Target="../ink/ink1618.xml"/><Relationship Id="rId7" Type="http://schemas.openxmlformats.org/officeDocument/2006/relationships/customXml" Target="../ink/ink1521.xml"/><Relationship Id="rId71" Type="http://schemas.openxmlformats.org/officeDocument/2006/relationships/customXml" Target="../ink/ink1585.xml"/><Relationship Id="rId92" Type="http://schemas.openxmlformats.org/officeDocument/2006/relationships/customXml" Target="../ink/ink1606.xml"/><Relationship Id="rId2" Type="http://schemas.openxmlformats.org/officeDocument/2006/relationships/slideLayout" Target="../slideLayouts/slideLayout1.xml"/><Relationship Id="rId29" Type="http://schemas.openxmlformats.org/officeDocument/2006/relationships/customXml" Target="../ink/ink1543.xml"/><Relationship Id="rId24" Type="http://schemas.openxmlformats.org/officeDocument/2006/relationships/customXml" Target="../ink/ink1538.xml"/><Relationship Id="rId40" Type="http://schemas.openxmlformats.org/officeDocument/2006/relationships/customXml" Target="../ink/ink1554.xml"/><Relationship Id="rId45" Type="http://schemas.openxmlformats.org/officeDocument/2006/relationships/customXml" Target="../ink/ink1559.xml"/><Relationship Id="rId66" Type="http://schemas.openxmlformats.org/officeDocument/2006/relationships/customXml" Target="../ink/ink1580.xml"/><Relationship Id="rId87" Type="http://schemas.openxmlformats.org/officeDocument/2006/relationships/customXml" Target="../ink/ink1601.xml"/><Relationship Id="rId110" Type="http://schemas.openxmlformats.org/officeDocument/2006/relationships/customXml" Target="../ink/ink1624.xml"/><Relationship Id="rId115" Type="http://schemas.openxmlformats.org/officeDocument/2006/relationships/customXml" Target="../ink/ink1629.xml"/><Relationship Id="rId61" Type="http://schemas.openxmlformats.org/officeDocument/2006/relationships/customXml" Target="../ink/ink1575.xml"/><Relationship Id="rId82" Type="http://schemas.openxmlformats.org/officeDocument/2006/relationships/customXml" Target="../ink/ink1596.xml"/><Relationship Id="rId19" Type="http://schemas.openxmlformats.org/officeDocument/2006/relationships/customXml" Target="../ink/ink1533.xml"/><Relationship Id="rId14" Type="http://schemas.openxmlformats.org/officeDocument/2006/relationships/customXml" Target="../ink/ink1528.xml"/><Relationship Id="rId30" Type="http://schemas.openxmlformats.org/officeDocument/2006/relationships/customXml" Target="../ink/ink1544.xml"/><Relationship Id="rId35" Type="http://schemas.openxmlformats.org/officeDocument/2006/relationships/customXml" Target="../ink/ink1549.xml"/><Relationship Id="rId56" Type="http://schemas.openxmlformats.org/officeDocument/2006/relationships/customXml" Target="../ink/ink1570.xml"/><Relationship Id="rId77" Type="http://schemas.openxmlformats.org/officeDocument/2006/relationships/customXml" Target="../ink/ink1591.xml"/><Relationship Id="rId100" Type="http://schemas.openxmlformats.org/officeDocument/2006/relationships/customXml" Target="../ink/ink1614.xml"/><Relationship Id="rId105" Type="http://schemas.openxmlformats.org/officeDocument/2006/relationships/customXml" Target="../ink/ink1619.xml"/><Relationship Id="rId8" Type="http://schemas.openxmlformats.org/officeDocument/2006/relationships/customXml" Target="../ink/ink1522.xml"/><Relationship Id="rId51" Type="http://schemas.openxmlformats.org/officeDocument/2006/relationships/customXml" Target="../ink/ink1565.xml"/><Relationship Id="rId72" Type="http://schemas.openxmlformats.org/officeDocument/2006/relationships/customXml" Target="../ink/ink1586.xml"/><Relationship Id="rId93" Type="http://schemas.openxmlformats.org/officeDocument/2006/relationships/customXml" Target="../ink/ink1607.xml"/><Relationship Id="rId98" Type="http://schemas.openxmlformats.org/officeDocument/2006/relationships/customXml" Target="../ink/ink1612.xml"/><Relationship Id="rId3" Type="http://schemas.openxmlformats.org/officeDocument/2006/relationships/image" Target="../media/image37.png"/><Relationship Id="rId25" Type="http://schemas.openxmlformats.org/officeDocument/2006/relationships/customXml" Target="../ink/ink1539.xml"/><Relationship Id="rId46" Type="http://schemas.openxmlformats.org/officeDocument/2006/relationships/customXml" Target="../ink/ink1560.xml"/><Relationship Id="rId67" Type="http://schemas.openxmlformats.org/officeDocument/2006/relationships/customXml" Target="../ink/ink1581.xml"/><Relationship Id="rId116" Type="http://schemas.openxmlformats.org/officeDocument/2006/relationships/customXml" Target="../ink/ink1630.xml"/><Relationship Id="rId20" Type="http://schemas.openxmlformats.org/officeDocument/2006/relationships/customXml" Target="../ink/ink1534.xml"/><Relationship Id="rId41" Type="http://schemas.openxmlformats.org/officeDocument/2006/relationships/customXml" Target="../ink/ink1555.xml"/><Relationship Id="rId62" Type="http://schemas.openxmlformats.org/officeDocument/2006/relationships/customXml" Target="../ink/ink1576.xml"/><Relationship Id="rId83" Type="http://schemas.openxmlformats.org/officeDocument/2006/relationships/customXml" Target="../ink/ink1597.xml"/><Relationship Id="rId88" Type="http://schemas.openxmlformats.org/officeDocument/2006/relationships/customXml" Target="../ink/ink1602.xml"/><Relationship Id="rId111" Type="http://schemas.openxmlformats.org/officeDocument/2006/relationships/customXml" Target="../ink/ink1625.xml"/><Relationship Id="rId15" Type="http://schemas.openxmlformats.org/officeDocument/2006/relationships/customXml" Target="../ink/ink1529.xml"/><Relationship Id="rId36" Type="http://schemas.openxmlformats.org/officeDocument/2006/relationships/customXml" Target="../ink/ink1550.xml"/><Relationship Id="rId57" Type="http://schemas.openxmlformats.org/officeDocument/2006/relationships/customXml" Target="../ink/ink1571.xml"/><Relationship Id="rId106" Type="http://schemas.openxmlformats.org/officeDocument/2006/relationships/customXml" Target="../ink/ink1620.xml"/></Relationships>
</file>

<file path=ppt/slides/_rels/slide31.xml.rels><?xml version="1.0" encoding="UTF-8" standalone="yes"?>
<Relationships xmlns="http://schemas.openxmlformats.org/package/2006/relationships"><Relationship Id="rId13" Type="http://schemas.openxmlformats.org/officeDocument/2006/relationships/customXml" Target="../ink/ink1642.xml"/><Relationship Id="rId18" Type="http://schemas.openxmlformats.org/officeDocument/2006/relationships/customXml" Target="../ink/ink1647.xml"/><Relationship Id="rId26" Type="http://schemas.openxmlformats.org/officeDocument/2006/relationships/customXml" Target="../ink/ink1655.xml"/><Relationship Id="rId39" Type="http://schemas.openxmlformats.org/officeDocument/2006/relationships/customXml" Target="../ink/ink1668.xml"/><Relationship Id="rId21" Type="http://schemas.openxmlformats.org/officeDocument/2006/relationships/customXml" Target="../ink/ink1650.xml"/><Relationship Id="rId34" Type="http://schemas.openxmlformats.org/officeDocument/2006/relationships/customXml" Target="../ink/ink1663.xml"/><Relationship Id="rId42" Type="http://schemas.openxmlformats.org/officeDocument/2006/relationships/customXml" Target="../ink/ink1671.xml"/><Relationship Id="rId47" Type="http://schemas.openxmlformats.org/officeDocument/2006/relationships/customXml" Target="../ink/ink1676.xml"/><Relationship Id="rId50" Type="http://schemas.openxmlformats.org/officeDocument/2006/relationships/customXml" Target="../ink/ink1679.xml"/><Relationship Id="rId7" Type="http://schemas.openxmlformats.org/officeDocument/2006/relationships/customXml" Target="../ink/ink1636.xml"/><Relationship Id="rId2" Type="http://schemas.openxmlformats.org/officeDocument/2006/relationships/slideLayout" Target="../slideLayouts/slideLayout1.xml"/><Relationship Id="rId16" Type="http://schemas.openxmlformats.org/officeDocument/2006/relationships/customXml" Target="../ink/ink1645.xml"/><Relationship Id="rId29" Type="http://schemas.openxmlformats.org/officeDocument/2006/relationships/customXml" Target="../ink/ink1658.xml"/><Relationship Id="rId11" Type="http://schemas.openxmlformats.org/officeDocument/2006/relationships/customXml" Target="../ink/ink1640.xml"/><Relationship Id="rId24" Type="http://schemas.openxmlformats.org/officeDocument/2006/relationships/customXml" Target="../ink/ink1653.xml"/><Relationship Id="rId32" Type="http://schemas.openxmlformats.org/officeDocument/2006/relationships/customXml" Target="../ink/ink1661.xml"/><Relationship Id="rId37" Type="http://schemas.openxmlformats.org/officeDocument/2006/relationships/customXml" Target="../ink/ink1666.xml"/><Relationship Id="rId40" Type="http://schemas.openxmlformats.org/officeDocument/2006/relationships/customXml" Target="../ink/ink1669.xml"/><Relationship Id="rId45" Type="http://schemas.openxmlformats.org/officeDocument/2006/relationships/customXml" Target="../ink/ink1674.xml"/><Relationship Id="rId5" Type="http://schemas.openxmlformats.org/officeDocument/2006/relationships/customXml" Target="../ink/ink1634.xml"/><Relationship Id="rId15" Type="http://schemas.openxmlformats.org/officeDocument/2006/relationships/customXml" Target="../ink/ink1644.xml"/><Relationship Id="rId23" Type="http://schemas.openxmlformats.org/officeDocument/2006/relationships/customXml" Target="../ink/ink1652.xml"/><Relationship Id="rId28" Type="http://schemas.openxmlformats.org/officeDocument/2006/relationships/customXml" Target="../ink/ink1657.xml"/><Relationship Id="rId36" Type="http://schemas.openxmlformats.org/officeDocument/2006/relationships/customXml" Target="../ink/ink1665.xml"/><Relationship Id="rId49" Type="http://schemas.openxmlformats.org/officeDocument/2006/relationships/customXml" Target="../ink/ink1678.xml"/><Relationship Id="rId10" Type="http://schemas.openxmlformats.org/officeDocument/2006/relationships/customXml" Target="../ink/ink1639.xml"/><Relationship Id="rId19" Type="http://schemas.openxmlformats.org/officeDocument/2006/relationships/customXml" Target="../ink/ink1648.xml"/><Relationship Id="rId31" Type="http://schemas.openxmlformats.org/officeDocument/2006/relationships/customXml" Target="../ink/ink1660.xml"/><Relationship Id="rId44" Type="http://schemas.openxmlformats.org/officeDocument/2006/relationships/customXml" Target="../ink/ink1673.xml"/><Relationship Id="rId52" Type="http://schemas.openxmlformats.org/officeDocument/2006/relationships/customXml" Target="../ink/ink1681.xml"/><Relationship Id="rId4" Type="http://schemas.openxmlformats.org/officeDocument/2006/relationships/image" Target="../media/image39.png"/><Relationship Id="rId9" Type="http://schemas.openxmlformats.org/officeDocument/2006/relationships/customXml" Target="../ink/ink1638.xml"/><Relationship Id="rId14" Type="http://schemas.openxmlformats.org/officeDocument/2006/relationships/customXml" Target="../ink/ink1643.xml"/><Relationship Id="rId22" Type="http://schemas.openxmlformats.org/officeDocument/2006/relationships/customXml" Target="../ink/ink1651.xml"/><Relationship Id="rId27" Type="http://schemas.openxmlformats.org/officeDocument/2006/relationships/customXml" Target="../ink/ink1656.xml"/><Relationship Id="rId30" Type="http://schemas.openxmlformats.org/officeDocument/2006/relationships/customXml" Target="../ink/ink1659.xml"/><Relationship Id="rId35" Type="http://schemas.openxmlformats.org/officeDocument/2006/relationships/customXml" Target="../ink/ink1664.xml"/><Relationship Id="rId43" Type="http://schemas.openxmlformats.org/officeDocument/2006/relationships/customXml" Target="../ink/ink1672.xml"/><Relationship Id="rId48" Type="http://schemas.openxmlformats.org/officeDocument/2006/relationships/customXml" Target="../ink/ink1677.xml"/><Relationship Id="rId8" Type="http://schemas.openxmlformats.org/officeDocument/2006/relationships/customXml" Target="../ink/ink1637.xml"/><Relationship Id="rId51" Type="http://schemas.openxmlformats.org/officeDocument/2006/relationships/customXml" Target="../ink/ink1680.xml"/><Relationship Id="rId3" Type="http://schemas.openxmlformats.org/officeDocument/2006/relationships/image" Target="../media/image38.png"/><Relationship Id="rId12" Type="http://schemas.openxmlformats.org/officeDocument/2006/relationships/customXml" Target="../ink/ink1641.xml"/><Relationship Id="rId17" Type="http://schemas.openxmlformats.org/officeDocument/2006/relationships/customXml" Target="../ink/ink1646.xml"/><Relationship Id="rId25" Type="http://schemas.openxmlformats.org/officeDocument/2006/relationships/customXml" Target="../ink/ink1654.xml"/><Relationship Id="rId33" Type="http://schemas.openxmlformats.org/officeDocument/2006/relationships/customXml" Target="../ink/ink1662.xml"/><Relationship Id="rId38" Type="http://schemas.openxmlformats.org/officeDocument/2006/relationships/customXml" Target="../ink/ink1667.xml"/><Relationship Id="rId46" Type="http://schemas.openxmlformats.org/officeDocument/2006/relationships/customXml" Target="../ink/ink1675.xml"/><Relationship Id="rId20" Type="http://schemas.openxmlformats.org/officeDocument/2006/relationships/customXml" Target="../ink/ink1649.xml"/><Relationship Id="rId41" Type="http://schemas.openxmlformats.org/officeDocument/2006/relationships/customXml" Target="../ink/ink1670.xml"/><Relationship Id="rId1" Type="http://schemas.openxmlformats.org/officeDocument/2006/relationships/tags" Target="../tags/tag98.xml"/><Relationship Id="rId6" Type="http://schemas.openxmlformats.org/officeDocument/2006/relationships/customXml" Target="../ink/ink163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9.xml"/><Relationship Id="rId4" Type="http://schemas.openxmlformats.org/officeDocument/2006/relationships/image" Target="../media/image41.png"/></Relationships>
</file>

<file path=ppt/slides/_rels/slide33.xml.rels><?xml version="1.0" encoding="UTF-8" standalone="yes"?>
<Relationships xmlns="http://schemas.openxmlformats.org/package/2006/relationships"><Relationship Id="rId26" Type="http://schemas.openxmlformats.org/officeDocument/2006/relationships/customXml" Target="../ink/ink1703.xml"/><Relationship Id="rId117" Type="http://schemas.openxmlformats.org/officeDocument/2006/relationships/customXml" Target="../ink/ink1794.xml"/><Relationship Id="rId21" Type="http://schemas.openxmlformats.org/officeDocument/2006/relationships/customXml" Target="../ink/ink1698.xml"/><Relationship Id="rId42" Type="http://schemas.openxmlformats.org/officeDocument/2006/relationships/customXml" Target="../ink/ink1719.xml"/><Relationship Id="rId47" Type="http://schemas.openxmlformats.org/officeDocument/2006/relationships/customXml" Target="../ink/ink1724.xml"/><Relationship Id="rId63" Type="http://schemas.openxmlformats.org/officeDocument/2006/relationships/customXml" Target="../ink/ink1740.xml"/><Relationship Id="rId68" Type="http://schemas.openxmlformats.org/officeDocument/2006/relationships/customXml" Target="../ink/ink1745.xml"/><Relationship Id="rId84" Type="http://schemas.openxmlformats.org/officeDocument/2006/relationships/customXml" Target="../ink/ink1761.xml"/><Relationship Id="rId89" Type="http://schemas.openxmlformats.org/officeDocument/2006/relationships/customXml" Target="../ink/ink1766.xml"/><Relationship Id="rId112" Type="http://schemas.openxmlformats.org/officeDocument/2006/relationships/customXml" Target="../ink/ink1789.xml"/><Relationship Id="rId16" Type="http://schemas.openxmlformats.org/officeDocument/2006/relationships/customXml" Target="../ink/ink1693.xml"/><Relationship Id="rId107" Type="http://schemas.openxmlformats.org/officeDocument/2006/relationships/customXml" Target="../ink/ink1784.xml"/><Relationship Id="rId11" Type="http://schemas.openxmlformats.org/officeDocument/2006/relationships/customXml" Target="../ink/ink1688.xml"/><Relationship Id="rId32" Type="http://schemas.openxmlformats.org/officeDocument/2006/relationships/customXml" Target="../ink/ink1709.xml"/><Relationship Id="rId37" Type="http://schemas.openxmlformats.org/officeDocument/2006/relationships/customXml" Target="../ink/ink1714.xml"/><Relationship Id="rId53" Type="http://schemas.openxmlformats.org/officeDocument/2006/relationships/customXml" Target="../ink/ink1730.xml"/><Relationship Id="rId58" Type="http://schemas.openxmlformats.org/officeDocument/2006/relationships/customXml" Target="../ink/ink1735.xml"/><Relationship Id="rId74" Type="http://schemas.openxmlformats.org/officeDocument/2006/relationships/customXml" Target="../ink/ink1751.xml"/><Relationship Id="rId79" Type="http://schemas.openxmlformats.org/officeDocument/2006/relationships/customXml" Target="../ink/ink1756.xml"/><Relationship Id="rId102" Type="http://schemas.openxmlformats.org/officeDocument/2006/relationships/customXml" Target="../ink/ink1779.xml"/><Relationship Id="rId123" Type="http://schemas.openxmlformats.org/officeDocument/2006/relationships/customXml" Target="../ink/ink1800.xml"/><Relationship Id="rId5" Type="http://schemas.openxmlformats.org/officeDocument/2006/relationships/customXml" Target="../ink/ink1682.xml"/><Relationship Id="rId90" Type="http://schemas.openxmlformats.org/officeDocument/2006/relationships/customXml" Target="../ink/ink1767.xml"/><Relationship Id="rId95" Type="http://schemas.openxmlformats.org/officeDocument/2006/relationships/customXml" Target="../ink/ink1772.xml"/><Relationship Id="rId22" Type="http://schemas.openxmlformats.org/officeDocument/2006/relationships/customXml" Target="../ink/ink1699.xml"/><Relationship Id="rId27" Type="http://schemas.openxmlformats.org/officeDocument/2006/relationships/customXml" Target="../ink/ink1704.xml"/><Relationship Id="rId43" Type="http://schemas.openxmlformats.org/officeDocument/2006/relationships/customXml" Target="../ink/ink1720.xml"/><Relationship Id="rId48" Type="http://schemas.openxmlformats.org/officeDocument/2006/relationships/customXml" Target="../ink/ink1725.xml"/><Relationship Id="rId64" Type="http://schemas.openxmlformats.org/officeDocument/2006/relationships/customXml" Target="../ink/ink1741.xml"/><Relationship Id="rId69" Type="http://schemas.openxmlformats.org/officeDocument/2006/relationships/customXml" Target="../ink/ink1746.xml"/><Relationship Id="rId113" Type="http://schemas.openxmlformats.org/officeDocument/2006/relationships/customXml" Target="../ink/ink1790.xml"/><Relationship Id="rId118" Type="http://schemas.openxmlformats.org/officeDocument/2006/relationships/customXml" Target="../ink/ink1795.xml"/><Relationship Id="rId80" Type="http://schemas.openxmlformats.org/officeDocument/2006/relationships/customXml" Target="../ink/ink1757.xml"/><Relationship Id="rId85" Type="http://schemas.openxmlformats.org/officeDocument/2006/relationships/customXml" Target="../ink/ink1762.xml"/><Relationship Id="rId12" Type="http://schemas.openxmlformats.org/officeDocument/2006/relationships/customXml" Target="../ink/ink1689.xml"/><Relationship Id="rId17" Type="http://schemas.openxmlformats.org/officeDocument/2006/relationships/customXml" Target="../ink/ink1694.xml"/><Relationship Id="rId33" Type="http://schemas.openxmlformats.org/officeDocument/2006/relationships/customXml" Target="../ink/ink1710.xml"/><Relationship Id="rId38" Type="http://schemas.openxmlformats.org/officeDocument/2006/relationships/customXml" Target="../ink/ink1715.xml"/><Relationship Id="rId59" Type="http://schemas.openxmlformats.org/officeDocument/2006/relationships/customXml" Target="../ink/ink1736.xml"/><Relationship Id="rId103" Type="http://schemas.openxmlformats.org/officeDocument/2006/relationships/customXml" Target="../ink/ink1780.xml"/><Relationship Id="rId108" Type="http://schemas.openxmlformats.org/officeDocument/2006/relationships/customXml" Target="../ink/ink1785.xml"/><Relationship Id="rId124" Type="http://schemas.openxmlformats.org/officeDocument/2006/relationships/customXml" Target="../ink/ink1801.xml"/><Relationship Id="rId54" Type="http://schemas.openxmlformats.org/officeDocument/2006/relationships/customXml" Target="../ink/ink1731.xml"/><Relationship Id="rId70" Type="http://schemas.openxmlformats.org/officeDocument/2006/relationships/customXml" Target="../ink/ink1747.xml"/><Relationship Id="rId75" Type="http://schemas.openxmlformats.org/officeDocument/2006/relationships/customXml" Target="../ink/ink1752.xml"/><Relationship Id="rId91" Type="http://schemas.openxmlformats.org/officeDocument/2006/relationships/customXml" Target="../ink/ink1768.xml"/><Relationship Id="rId96" Type="http://schemas.openxmlformats.org/officeDocument/2006/relationships/customXml" Target="../ink/ink1773.xml"/><Relationship Id="rId1" Type="http://schemas.openxmlformats.org/officeDocument/2006/relationships/tags" Target="../tags/tag100.xml"/><Relationship Id="rId6" Type="http://schemas.openxmlformats.org/officeDocument/2006/relationships/customXml" Target="../ink/ink1683.xml"/><Relationship Id="rId23" Type="http://schemas.openxmlformats.org/officeDocument/2006/relationships/customXml" Target="../ink/ink1700.xml"/><Relationship Id="rId28" Type="http://schemas.openxmlformats.org/officeDocument/2006/relationships/customXml" Target="../ink/ink1705.xml"/><Relationship Id="rId49" Type="http://schemas.openxmlformats.org/officeDocument/2006/relationships/customXml" Target="../ink/ink1726.xml"/><Relationship Id="rId114" Type="http://schemas.openxmlformats.org/officeDocument/2006/relationships/customXml" Target="../ink/ink1791.xml"/><Relationship Id="rId119" Type="http://schemas.openxmlformats.org/officeDocument/2006/relationships/customXml" Target="../ink/ink1796.xml"/><Relationship Id="rId44" Type="http://schemas.openxmlformats.org/officeDocument/2006/relationships/customXml" Target="../ink/ink1721.xml"/><Relationship Id="rId60" Type="http://schemas.openxmlformats.org/officeDocument/2006/relationships/customXml" Target="../ink/ink1737.xml"/><Relationship Id="rId65" Type="http://schemas.openxmlformats.org/officeDocument/2006/relationships/customXml" Target="../ink/ink1742.xml"/><Relationship Id="rId81" Type="http://schemas.openxmlformats.org/officeDocument/2006/relationships/customXml" Target="../ink/ink1758.xml"/><Relationship Id="rId86" Type="http://schemas.openxmlformats.org/officeDocument/2006/relationships/customXml" Target="../ink/ink1763.xml"/><Relationship Id="rId4" Type="http://schemas.openxmlformats.org/officeDocument/2006/relationships/image" Target="../media/image41.png"/><Relationship Id="rId9" Type="http://schemas.openxmlformats.org/officeDocument/2006/relationships/customXml" Target="../ink/ink1686.xml"/><Relationship Id="rId13" Type="http://schemas.openxmlformats.org/officeDocument/2006/relationships/customXml" Target="../ink/ink1690.xml"/><Relationship Id="rId18" Type="http://schemas.openxmlformats.org/officeDocument/2006/relationships/customXml" Target="../ink/ink1695.xml"/><Relationship Id="rId39" Type="http://schemas.openxmlformats.org/officeDocument/2006/relationships/customXml" Target="../ink/ink1716.xml"/><Relationship Id="rId109" Type="http://schemas.openxmlformats.org/officeDocument/2006/relationships/customXml" Target="../ink/ink1786.xml"/><Relationship Id="rId34" Type="http://schemas.openxmlformats.org/officeDocument/2006/relationships/customXml" Target="../ink/ink1711.xml"/><Relationship Id="rId50" Type="http://schemas.openxmlformats.org/officeDocument/2006/relationships/customXml" Target="../ink/ink1727.xml"/><Relationship Id="rId55" Type="http://schemas.openxmlformats.org/officeDocument/2006/relationships/customXml" Target="../ink/ink1732.xml"/><Relationship Id="rId76" Type="http://schemas.openxmlformats.org/officeDocument/2006/relationships/customXml" Target="../ink/ink1753.xml"/><Relationship Id="rId97" Type="http://schemas.openxmlformats.org/officeDocument/2006/relationships/customXml" Target="../ink/ink1774.xml"/><Relationship Id="rId104" Type="http://schemas.openxmlformats.org/officeDocument/2006/relationships/customXml" Target="../ink/ink1781.xml"/><Relationship Id="rId120" Type="http://schemas.openxmlformats.org/officeDocument/2006/relationships/customXml" Target="../ink/ink1797.xml"/><Relationship Id="rId7" Type="http://schemas.openxmlformats.org/officeDocument/2006/relationships/customXml" Target="../ink/ink1684.xml"/><Relationship Id="rId71" Type="http://schemas.openxmlformats.org/officeDocument/2006/relationships/customXml" Target="../ink/ink1748.xml"/><Relationship Id="rId92" Type="http://schemas.openxmlformats.org/officeDocument/2006/relationships/customXml" Target="../ink/ink1769.xml"/><Relationship Id="rId2" Type="http://schemas.openxmlformats.org/officeDocument/2006/relationships/slideLayout" Target="../slideLayouts/slideLayout1.xml"/><Relationship Id="rId29" Type="http://schemas.openxmlformats.org/officeDocument/2006/relationships/customXml" Target="../ink/ink1706.xml"/><Relationship Id="rId24" Type="http://schemas.openxmlformats.org/officeDocument/2006/relationships/customXml" Target="../ink/ink1701.xml"/><Relationship Id="rId40" Type="http://schemas.openxmlformats.org/officeDocument/2006/relationships/customXml" Target="../ink/ink1717.xml"/><Relationship Id="rId45" Type="http://schemas.openxmlformats.org/officeDocument/2006/relationships/customXml" Target="../ink/ink1722.xml"/><Relationship Id="rId66" Type="http://schemas.openxmlformats.org/officeDocument/2006/relationships/customXml" Target="../ink/ink1743.xml"/><Relationship Id="rId87" Type="http://schemas.openxmlformats.org/officeDocument/2006/relationships/customXml" Target="../ink/ink1764.xml"/><Relationship Id="rId110" Type="http://schemas.openxmlformats.org/officeDocument/2006/relationships/customXml" Target="../ink/ink1787.xml"/><Relationship Id="rId115" Type="http://schemas.openxmlformats.org/officeDocument/2006/relationships/customXml" Target="../ink/ink1792.xml"/><Relationship Id="rId61" Type="http://schemas.openxmlformats.org/officeDocument/2006/relationships/customXml" Target="../ink/ink1738.xml"/><Relationship Id="rId82" Type="http://schemas.openxmlformats.org/officeDocument/2006/relationships/customXml" Target="../ink/ink1759.xml"/><Relationship Id="rId19" Type="http://schemas.openxmlformats.org/officeDocument/2006/relationships/customXml" Target="../ink/ink1696.xml"/><Relationship Id="rId14" Type="http://schemas.openxmlformats.org/officeDocument/2006/relationships/customXml" Target="../ink/ink1691.xml"/><Relationship Id="rId30" Type="http://schemas.openxmlformats.org/officeDocument/2006/relationships/customXml" Target="../ink/ink1707.xml"/><Relationship Id="rId35" Type="http://schemas.openxmlformats.org/officeDocument/2006/relationships/customXml" Target="../ink/ink1712.xml"/><Relationship Id="rId56" Type="http://schemas.openxmlformats.org/officeDocument/2006/relationships/customXml" Target="../ink/ink1733.xml"/><Relationship Id="rId77" Type="http://schemas.openxmlformats.org/officeDocument/2006/relationships/customXml" Target="../ink/ink1754.xml"/><Relationship Id="rId100" Type="http://schemas.openxmlformats.org/officeDocument/2006/relationships/customXml" Target="../ink/ink1777.xml"/><Relationship Id="rId105" Type="http://schemas.openxmlformats.org/officeDocument/2006/relationships/customXml" Target="../ink/ink1782.xml"/><Relationship Id="rId8" Type="http://schemas.openxmlformats.org/officeDocument/2006/relationships/customXml" Target="../ink/ink1685.xml"/><Relationship Id="rId51" Type="http://schemas.openxmlformats.org/officeDocument/2006/relationships/customXml" Target="../ink/ink1728.xml"/><Relationship Id="rId72" Type="http://schemas.openxmlformats.org/officeDocument/2006/relationships/customXml" Target="../ink/ink1749.xml"/><Relationship Id="rId93" Type="http://schemas.openxmlformats.org/officeDocument/2006/relationships/customXml" Target="../ink/ink1770.xml"/><Relationship Id="rId98" Type="http://schemas.openxmlformats.org/officeDocument/2006/relationships/customXml" Target="../ink/ink1775.xml"/><Relationship Id="rId121" Type="http://schemas.openxmlformats.org/officeDocument/2006/relationships/customXml" Target="../ink/ink1798.xml"/><Relationship Id="rId3" Type="http://schemas.openxmlformats.org/officeDocument/2006/relationships/image" Target="../media/image40.png"/><Relationship Id="rId25" Type="http://schemas.openxmlformats.org/officeDocument/2006/relationships/customXml" Target="../ink/ink1702.xml"/><Relationship Id="rId46" Type="http://schemas.openxmlformats.org/officeDocument/2006/relationships/customXml" Target="../ink/ink1723.xml"/><Relationship Id="rId67" Type="http://schemas.openxmlformats.org/officeDocument/2006/relationships/customXml" Target="../ink/ink1744.xml"/><Relationship Id="rId116" Type="http://schemas.openxmlformats.org/officeDocument/2006/relationships/customXml" Target="../ink/ink1793.xml"/><Relationship Id="rId20" Type="http://schemas.openxmlformats.org/officeDocument/2006/relationships/customXml" Target="../ink/ink1697.xml"/><Relationship Id="rId41" Type="http://schemas.openxmlformats.org/officeDocument/2006/relationships/customXml" Target="../ink/ink1718.xml"/><Relationship Id="rId62" Type="http://schemas.openxmlformats.org/officeDocument/2006/relationships/customXml" Target="../ink/ink1739.xml"/><Relationship Id="rId83" Type="http://schemas.openxmlformats.org/officeDocument/2006/relationships/customXml" Target="../ink/ink1760.xml"/><Relationship Id="rId88" Type="http://schemas.openxmlformats.org/officeDocument/2006/relationships/customXml" Target="../ink/ink1765.xml"/><Relationship Id="rId111" Type="http://schemas.openxmlformats.org/officeDocument/2006/relationships/customXml" Target="../ink/ink1788.xml"/><Relationship Id="rId15" Type="http://schemas.openxmlformats.org/officeDocument/2006/relationships/customXml" Target="../ink/ink1692.xml"/><Relationship Id="rId36" Type="http://schemas.openxmlformats.org/officeDocument/2006/relationships/customXml" Target="../ink/ink1713.xml"/><Relationship Id="rId57" Type="http://schemas.openxmlformats.org/officeDocument/2006/relationships/customXml" Target="../ink/ink1734.xml"/><Relationship Id="rId106" Type="http://schemas.openxmlformats.org/officeDocument/2006/relationships/customXml" Target="../ink/ink1783.xml"/><Relationship Id="rId10" Type="http://schemas.openxmlformats.org/officeDocument/2006/relationships/customXml" Target="../ink/ink1687.xml"/><Relationship Id="rId31" Type="http://schemas.openxmlformats.org/officeDocument/2006/relationships/customXml" Target="../ink/ink1708.xml"/><Relationship Id="rId52" Type="http://schemas.openxmlformats.org/officeDocument/2006/relationships/customXml" Target="../ink/ink1729.xml"/><Relationship Id="rId73" Type="http://schemas.openxmlformats.org/officeDocument/2006/relationships/customXml" Target="../ink/ink1750.xml"/><Relationship Id="rId78" Type="http://schemas.openxmlformats.org/officeDocument/2006/relationships/customXml" Target="../ink/ink1755.xml"/><Relationship Id="rId94" Type="http://schemas.openxmlformats.org/officeDocument/2006/relationships/customXml" Target="../ink/ink1771.xml"/><Relationship Id="rId99" Type="http://schemas.openxmlformats.org/officeDocument/2006/relationships/customXml" Target="../ink/ink1776.xml"/><Relationship Id="rId101" Type="http://schemas.openxmlformats.org/officeDocument/2006/relationships/customXml" Target="../ink/ink1778.xml"/><Relationship Id="rId122" Type="http://schemas.openxmlformats.org/officeDocument/2006/relationships/customXml" Target="../ink/ink1799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1.xml"/><Relationship Id="rId4" Type="http://schemas.openxmlformats.org/officeDocument/2006/relationships/image" Target="../media/image43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customXml" Target="../ink/ink1805.xml"/><Relationship Id="rId13" Type="http://schemas.openxmlformats.org/officeDocument/2006/relationships/customXml" Target="../ink/ink1810.xml"/><Relationship Id="rId18" Type="http://schemas.openxmlformats.org/officeDocument/2006/relationships/customXml" Target="../ink/ink1815.xml"/><Relationship Id="rId3" Type="http://schemas.openxmlformats.org/officeDocument/2006/relationships/image" Target="../media/image42.png"/><Relationship Id="rId21" Type="http://schemas.openxmlformats.org/officeDocument/2006/relationships/customXml" Target="../ink/ink1818.xml"/><Relationship Id="rId7" Type="http://schemas.openxmlformats.org/officeDocument/2006/relationships/customXml" Target="../ink/ink1804.xml"/><Relationship Id="rId12" Type="http://schemas.openxmlformats.org/officeDocument/2006/relationships/customXml" Target="../ink/ink1809.xml"/><Relationship Id="rId17" Type="http://schemas.openxmlformats.org/officeDocument/2006/relationships/customXml" Target="../ink/ink1814.xml"/><Relationship Id="rId25" Type="http://schemas.openxmlformats.org/officeDocument/2006/relationships/customXml" Target="../ink/ink1822.xml"/><Relationship Id="rId2" Type="http://schemas.openxmlformats.org/officeDocument/2006/relationships/slideLayout" Target="../slideLayouts/slideLayout1.xml"/><Relationship Id="rId16" Type="http://schemas.openxmlformats.org/officeDocument/2006/relationships/customXml" Target="../ink/ink1813.xml"/><Relationship Id="rId20" Type="http://schemas.openxmlformats.org/officeDocument/2006/relationships/customXml" Target="../ink/ink1817.xml"/><Relationship Id="rId1" Type="http://schemas.openxmlformats.org/officeDocument/2006/relationships/tags" Target="../tags/tag102.xml"/><Relationship Id="rId6" Type="http://schemas.openxmlformats.org/officeDocument/2006/relationships/customXml" Target="../ink/ink1803.xml"/><Relationship Id="rId11" Type="http://schemas.openxmlformats.org/officeDocument/2006/relationships/customXml" Target="../ink/ink1808.xml"/><Relationship Id="rId24" Type="http://schemas.openxmlformats.org/officeDocument/2006/relationships/customXml" Target="../ink/ink1821.xml"/><Relationship Id="rId5" Type="http://schemas.openxmlformats.org/officeDocument/2006/relationships/customXml" Target="../ink/ink1802.xml"/><Relationship Id="rId15" Type="http://schemas.openxmlformats.org/officeDocument/2006/relationships/customXml" Target="../ink/ink1812.xml"/><Relationship Id="rId23" Type="http://schemas.openxmlformats.org/officeDocument/2006/relationships/customXml" Target="../ink/ink1820.xml"/><Relationship Id="rId10" Type="http://schemas.openxmlformats.org/officeDocument/2006/relationships/customXml" Target="../ink/ink1807.xml"/><Relationship Id="rId19" Type="http://schemas.openxmlformats.org/officeDocument/2006/relationships/customXml" Target="../ink/ink1816.xml"/><Relationship Id="rId4" Type="http://schemas.openxmlformats.org/officeDocument/2006/relationships/image" Target="../media/image43.png"/><Relationship Id="rId9" Type="http://schemas.openxmlformats.org/officeDocument/2006/relationships/customXml" Target="../ink/ink1806.xml"/><Relationship Id="rId14" Type="http://schemas.openxmlformats.org/officeDocument/2006/relationships/customXml" Target="../ink/ink1811.xml"/><Relationship Id="rId22" Type="http://schemas.openxmlformats.org/officeDocument/2006/relationships/customXml" Target="../ink/ink1819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3.xml"/><Relationship Id="rId4" Type="http://schemas.openxmlformats.org/officeDocument/2006/relationships/image" Target="../media/image44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customXml" Target="../ink/ink1826.xml"/><Relationship Id="rId13" Type="http://schemas.openxmlformats.org/officeDocument/2006/relationships/customXml" Target="../ink/ink1831.xml"/><Relationship Id="rId3" Type="http://schemas.openxmlformats.org/officeDocument/2006/relationships/image" Target="../media/image42.png"/><Relationship Id="rId7" Type="http://schemas.openxmlformats.org/officeDocument/2006/relationships/customXml" Target="../ink/ink1825.xml"/><Relationship Id="rId12" Type="http://schemas.openxmlformats.org/officeDocument/2006/relationships/customXml" Target="../ink/ink1830.xml"/><Relationship Id="rId2" Type="http://schemas.openxmlformats.org/officeDocument/2006/relationships/slideLayout" Target="../slideLayouts/slideLayout1.xml"/><Relationship Id="rId16" Type="http://schemas.openxmlformats.org/officeDocument/2006/relationships/customXml" Target="../ink/ink1834.xml"/><Relationship Id="rId1" Type="http://schemas.openxmlformats.org/officeDocument/2006/relationships/tags" Target="../tags/tag104.xml"/><Relationship Id="rId6" Type="http://schemas.openxmlformats.org/officeDocument/2006/relationships/customXml" Target="../ink/ink1824.xml"/><Relationship Id="rId11" Type="http://schemas.openxmlformats.org/officeDocument/2006/relationships/customXml" Target="../ink/ink1829.xml"/><Relationship Id="rId5" Type="http://schemas.openxmlformats.org/officeDocument/2006/relationships/customXml" Target="../ink/ink1823.xml"/><Relationship Id="rId15" Type="http://schemas.openxmlformats.org/officeDocument/2006/relationships/customXml" Target="../ink/ink1833.xml"/><Relationship Id="rId10" Type="http://schemas.openxmlformats.org/officeDocument/2006/relationships/customXml" Target="../ink/ink1828.xml"/><Relationship Id="rId4" Type="http://schemas.openxmlformats.org/officeDocument/2006/relationships/image" Target="../media/image44.png"/><Relationship Id="rId9" Type="http://schemas.openxmlformats.org/officeDocument/2006/relationships/customXml" Target="../ink/ink1827.xml"/><Relationship Id="rId14" Type="http://schemas.openxmlformats.org/officeDocument/2006/relationships/customXml" Target="../ink/ink183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5.xml"/><Relationship Id="rId5" Type="http://schemas.openxmlformats.org/officeDocument/2006/relationships/customXml" Target="../ink/ink1835.xml"/><Relationship Id="rId4" Type="http://schemas.openxmlformats.org/officeDocument/2006/relationships/image" Target="../media/image45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customXml" Target="../ink/ink1839.xml"/><Relationship Id="rId3" Type="http://schemas.openxmlformats.org/officeDocument/2006/relationships/image" Target="../media/image46.png"/><Relationship Id="rId7" Type="http://schemas.openxmlformats.org/officeDocument/2006/relationships/customXml" Target="../ink/ink1838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6.xml"/><Relationship Id="rId6" Type="http://schemas.openxmlformats.org/officeDocument/2006/relationships/customXml" Target="../ink/ink1837.xml"/><Relationship Id="rId11" Type="http://schemas.openxmlformats.org/officeDocument/2006/relationships/customXml" Target="../ink/ink1842.xml"/><Relationship Id="rId5" Type="http://schemas.openxmlformats.org/officeDocument/2006/relationships/customXml" Target="../ink/ink1836.xml"/><Relationship Id="rId10" Type="http://schemas.openxmlformats.org/officeDocument/2006/relationships/customXml" Target="../ink/ink1841.xml"/><Relationship Id="rId4" Type="http://schemas.openxmlformats.org/officeDocument/2006/relationships/image" Target="../media/image47.png"/><Relationship Id="rId9" Type="http://schemas.openxmlformats.org/officeDocument/2006/relationships/customXml" Target="../ink/ink1840.xml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customXml" Target="../ink/ink22.xml"/><Relationship Id="rId18" Type="http://schemas.openxmlformats.org/officeDocument/2006/relationships/customXml" Target="../ink/ink27.xml"/><Relationship Id="rId26" Type="http://schemas.openxmlformats.org/officeDocument/2006/relationships/customXml" Target="../ink/ink35.xml"/><Relationship Id="rId21" Type="http://schemas.openxmlformats.org/officeDocument/2006/relationships/customXml" Target="../ink/ink30.xml"/><Relationship Id="rId34" Type="http://schemas.openxmlformats.org/officeDocument/2006/relationships/customXml" Target="../ink/ink43.xml"/><Relationship Id="rId7" Type="http://schemas.openxmlformats.org/officeDocument/2006/relationships/customXml" Target="../ink/ink16.xml"/><Relationship Id="rId12" Type="http://schemas.openxmlformats.org/officeDocument/2006/relationships/customXml" Target="../ink/ink21.xml"/><Relationship Id="rId17" Type="http://schemas.openxmlformats.org/officeDocument/2006/relationships/customXml" Target="../ink/ink26.xml"/><Relationship Id="rId25" Type="http://schemas.openxmlformats.org/officeDocument/2006/relationships/customXml" Target="../ink/ink34.xml"/><Relationship Id="rId33" Type="http://schemas.openxmlformats.org/officeDocument/2006/relationships/customXml" Target="../ink/ink42.xml"/><Relationship Id="rId38" Type="http://schemas.openxmlformats.org/officeDocument/2006/relationships/customXml" Target="../ink/ink47.xml"/><Relationship Id="rId2" Type="http://schemas.openxmlformats.org/officeDocument/2006/relationships/tags" Target="../tags/tag66.xml"/><Relationship Id="rId16" Type="http://schemas.openxmlformats.org/officeDocument/2006/relationships/customXml" Target="../ink/ink25.xml"/><Relationship Id="rId20" Type="http://schemas.openxmlformats.org/officeDocument/2006/relationships/customXml" Target="../ink/ink29.xml"/><Relationship Id="rId29" Type="http://schemas.openxmlformats.org/officeDocument/2006/relationships/customXml" Target="../ink/ink38.xml"/><Relationship Id="rId1" Type="http://schemas.openxmlformats.org/officeDocument/2006/relationships/tags" Target="../tags/tag65.xml"/><Relationship Id="rId6" Type="http://schemas.openxmlformats.org/officeDocument/2006/relationships/customXml" Target="../ink/ink15.xml"/><Relationship Id="rId11" Type="http://schemas.openxmlformats.org/officeDocument/2006/relationships/customXml" Target="../ink/ink20.xml"/><Relationship Id="rId24" Type="http://schemas.openxmlformats.org/officeDocument/2006/relationships/customXml" Target="../ink/ink33.xml"/><Relationship Id="rId32" Type="http://schemas.openxmlformats.org/officeDocument/2006/relationships/customXml" Target="../ink/ink41.xml"/><Relationship Id="rId37" Type="http://schemas.openxmlformats.org/officeDocument/2006/relationships/customXml" Target="../ink/ink46.xml"/><Relationship Id="rId5" Type="http://schemas.openxmlformats.org/officeDocument/2006/relationships/image" Target="../media/image7.png"/><Relationship Id="rId15" Type="http://schemas.openxmlformats.org/officeDocument/2006/relationships/customXml" Target="../ink/ink24.xml"/><Relationship Id="rId23" Type="http://schemas.openxmlformats.org/officeDocument/2006/relationships/customXml" Target="../ink/ink32.xml"/><Relationship Id="rId28" Type="http://schemas.openxmlformats.org/officeDocument/2006/relationships/customXml" Target="../ink/ink37.xml"/><Relationship Id="rId36" Type="http://schemas.openxmlformats.org/officeDocument/2006/relationships/customXml" Target="../ink/ink45.xml"/><Relationship Id="rId10" Type="http://schemas.openxmlformats.org/officeDocument/2006/relationships/customXml" Target="../ink/ink19.xml"/><Relationship Id="rId19" Type="http://schemas.openxmlformats.org/officeDocument/2006/relationships/customXml" Target="../ink/ink28.xml"/><Relationship Id="rId31" Type="http://schemas.openxmlformats.org/officeDocument/2006/relationships/customXml" Target="../ink/ink40.xml"/><Relationship Id="rId4" Type="http://schemas.openxmlformats.org/officeDocument/2006/relationships/slideLayout" Target="../slideLayouts/slideLayout2.xml"/><Relationship Id="rId9" Type="http://schemas.openxmlformats.org/officeDocument/2006/relationships/customXml" Target="../ink/ink18.xml"/><Relationship Id="rId14" Type="http://schemas.openxmlformats.org/officeDocument/2006/relationships/customXml" Target="../ink/ink23.xml"/><Relationship Id="rId22" Type="http://schemas.openxmlformats.org/officeDocument/2006/relationships/customXml" Target="../ink/ink31.xml"/><Relationship Id="rId27" Type="http://schemas.openxmlformats.org/officeDocument/2006/relationships/customXml" Target="../ink/ink36.xml"/><Relationship Id="rId30" Type="http://schemas.openxmlformats.org/officeDocument/2006/relationships/customXml" Target="../ink/ink39.xml"/><Relationship Id="rId35" Type="http://schemas.openxmlformats.org/officeDocument/2006/relationships/customXml" Target="../ink/ink44.xml"/><Relationship Id="rId8" Type="http://schemas.openxmlformats.org/officeDocument/2006/relationships/customXml" Target="../ink/ink17.xml"/><Relationship Id="rId3" Type="http://schemas.openxmlformats.org/officeDocument/2006/relationships/tags" Target="../tags/tag67.xml"/></Relationships>
</file>

<file path=ppt/slides/_rels/slide40.xml.rels><?xml version="1.0" encoding="UTF-8" standalone="yes"?>
<Relationships xmlns="http://schemas.openxmlformats.org/package/2006/relationships"><Relationship Id="rId26" Type="http://schemas.openxmlformats.org/officeDocument/2006/relationships/customXml" Target="../ink/ink1864.xml"/><Relationship Id="rId21" Type="http://schemas.openxmlformats.org/officeDocument/2006/relationships/customXml" Target="../ink/ink1859.xml"/><Relationship Id="rId34" Type="http://schemas.openxmlformats.org/officeDocument/2006/relationships/customXml" Target="../ink/ink1872.xml"/><Relationship Id="rId42" Type="http://schemas.openxmlformats.org/officeDocument/2006/relationships/customXml" Target="../ink/ink1880.xml"/><Relationship Id="rId47" Type="http://schemas.openxmlformats.org/officeDocument/2006/relationships/customXml" Target="../ink/ink1885.xml"/><Relationship Id="rId50" Type="http://schemas.openxmlformats.org/officeDocument/2006/relationships/customXml" Target="../ink/ink1888.xml"/><Relationship Id="rId55" Type="http://schemas.openxmlformats.org/officeDocument/2006/relationships/customXml" Target="../ink/ink1893.xml"/><Relationship Id="rId63" Type="http://schemas.openxmlformats.org/officeDocument/2006/relationships/customXml" Target="../ink/ink1901.xml"/><Relationship Id="rId7" Type="http://schemas.openxmlformats.org/officeDocument/2006/relationships/customXml" Target="../ink/ink1845.xml"/><Relationship Id="rId2" Type="http://schemas.openxmlformats.org/officeDocument/2006/relationships/slideLayout" Target="../slideLayouts/slideLayout1.xml"/><Relationship Id="rId16" Type="http://schemas.openxmlformats.org/officeDocument/2006/relationships/customXml" Target="../ink/ink1854.xml"/><Relationship Id="rId29" Type="http://schemas.openxmlformats.org/officeDocument/2006/relationships/customXml" Target="../ink/ink1867.xml"/><Relationship Id="rId11" Type="http://schemas.openxmlformats.org/officeDocument/2006/relationships/customXml" Target="../ink/ink1849.xml"/><Relationship Id="rId24" Type="http://schemas.openxmlformats.org/officeDocument/2006/relationships/customXml" Target="../ink/ink1862.xml"/><Relationship Id="rId32" Type="http://schemas.openxmlformats.org/officeDocument/2006/relationships/customXml" Target="../ink/ink1870.xml"/><Relationship Id="rId37" Type="http://schemas.openxmlformats.org/officeDocument/2006/relationships/customXml" Target="../ink/ink1875.xml"/><Relationship Id="rId40" Type="http://schemas.openxmlformats.org/officeDocument/2006/relationships/customXml" Target="../ink/ink1878.xml"/><Relationship Id="rId45" Type="http://schemas.openxmlformats.org/officeDocument/2006/relationships/customXml" Target="../ink/ink1883.xml"/><Relationship Id="rId53" Type="http://schemas.openxmlformats.org/officeDocument/2006/relationships/customXml" Target="../ink/ink1891.xml"/><Relationship Id="rId58" Type="http://schemas.openxmlformats.org/officeDocument/2006/relationships/customXml" Target="../ink/ink1896.xml"/><Relationship Id="rId5" Type="http://schemas.openxmlformats.org/officeDocument/2006/relationships/customXml" Target="../ink/ink1843.xml"/><Relationship Id="rId61" Type="http://schemas.openxmlformats.org/officeDocument/2006/relationships/customXml" Target="../ink/ink1899.xml"/><Relationship Id="rId19" Type="http://schemas.openxmlformats.org/officeDocument/2006/relationships/customXml" Target="../ink/ink1857.xml"/><Relationship Id="rId14" Type="http://schemas.openxmlformats.org/officeDocument/2006/relationships/customXml" Target="../ink/ink1852.xml"/><Relationship Id="rId22" Type="http://schemas.openxmlformats.org/officeDocument/2006/relationships/customXml" Target="../ink/ink1860.xml"/><Relationship Id="rId27" Type="http://schemas.openxmlformats.org/officeDocument/2006/relationships/customXml" Target="../ink/ink1865.xml"/><Relationship Id="rId30" Type="http://schemas.openxmlformats.org/officeDocument/2006/relationships/customXml" Target="../ink/ink1868.xml"/><Relationship Id="rId35" Type="http://schemas.openxmlformats.org/officeDocument/2006/relationships/customXml" Target="../ink/ink1873.xml"/><Relationship Id="rId43" Type="http://schemas.openxmlformats.org/officeDocument/2006/relationships/customXml" Target="../ink/ink1881.xml"/><Relationship Id="rId48" Type="http://schemas.openxmlformats.org/officeDocument/2006/relationships/customXml" Target="../ink/ink1886.xml"/><Relationship Id="rId56" Type="http://schemas.openxmlformats.org/officeDocument/2006/relationships/customXml" Target="../ink/ink1894.xml"/><Relationship Id="rId64" Type="http://schemas.openxmlformats.org/officeDocument/2006/relationships/customXml" Target="../ink/ink1902.xml"/><Relationship Id="rId8" Type="http://schemas.openxmlformats.org/officeDocument/2006/relationships/customXml" Target="../ink/ink1846.xml"/><Relationship Id="rId51" Type="http://schemas.openxmlformats.org/officeDocument/2006/relationships/customXml" Target="../ink/ink1889.xml"/><Relationship Id="rId3" Type="http://schemas.openxmlformats.org/officeDocument/2006/relationships/image" Target="../media/image46.png"/><Relationship Id="rId12" Type="http://schemas.openxmlformats.org/officeDocument/2006/relationships/customXml" Target="../ink/ink1850.xml"/><Relationship Id="rId17" Type="http://schemas.openxmlformats.org/officeDocument/2006/relationships/customXml" Target="../ink/ink1855.xml"/><Relationship Id="rId25" Type="http://schemas.openxmlformats.org/officeDocument/2006/relationships/customXml" Target="../ink/ink1863.xml"/><Relationship Id="rId33" Type="http://schemas.openxmlformats.org/officeDocument/2006/relationships/customXml" Target="../ink/ink1871.xml"/><Relationship Id="rId38" Type="http://schemas.openxmlformats.org/officeDocument/2006/relationships/customXml" Target="../ink/ink1876.xml"/><Relationship Id="rId46" Type="http://schemas.openxmlformats.org/officeDocument/2006/relationships/customXml" Target="../ink/ink1884.xml"/><Relationship Id="rId59" Type="http://schemas.openxmlformats.org/officeDocument/2006/relationships/customXml" Target="../ink/ink1897.xml"/><Relationship Id="rId20" Type="http://schemas.openxmlformats.org/officeDocument/2006/relationships/customXml" Target="../ink/ink1858.xml"/><Relationship Id="rId41" Type="http://schemas.openxmlformats.org/officeDocument/2006/relationships/customXml" Target="../ink/ink1879.xml"/><Relationship Id="rId54" Type="http://schemas.openxmlformats.org/officeDocument/2006/relationships/customXml" Target="../ink/ink1892.xml"/><Relationship Id="rId62" Type="http://schemas.openxmlformats.org/officeDocument/2006/relationships/customXml" Target="../ink/ink1900.xml"/><Relationship Id="rId1" Type="http://schemas.openxmlformats.org/officeDocument/2006/relationships/tags" Target="../tags/tag107.xml"/><Relationship Id="rId6" Type="http://schemas.openxmlformats.org/officeDocument/2006/relationships/customXml" Target="../ink/ink1844.xml"/><Relationship Id="rId15" Type="http://schemas.openxmlformats.org/officeDocument/2006/relationships/customXml" Target="../ink/ink1853.xml"/><Relationship Id="rId23" Type="http://schemas.openxmlformats.org/officeDocument/2006/relationships/customXml" Target="../ink/ink1861.xml"/><Relationship Id="rId28" Type="http://schemas.openxmlformats.org/officeDocument/2006/relationships/customXml" Target="../ink/ink1866.xml"/><Relationship Id="rId36" Type="http://schemas.openxmlformats.org/officeDocument/2006/relationships/customXml" Target="../ink/ink1874.xml"/><Relationship Id="rId49" Type="http://schemas.openxmlformats.org/officeDocument/2006/relationships/customXml" Target="../ink/ink1887.xml"/><Relationship Id="rId57" Type="http://schemas.openxmlformats.org/officeDocument/2006/relationships/customXml" Target="../ink/ink1895.xml"/><Relationship Id="rId10" Type="http://schemas.openxmlformats.org/officeDocument/2006/relationships/customXml" Target="../ink/ink1848.xml"/><Relationship Id="rId31" Type="http://schemas.openxmlformats.org/officeDocument/2006/relationships/customXml" Target="../ink/ink1869.xml"/><Relationship Id="rId44" Type="http://schemas.openxmlformats.org/officeDocument/2006/relationships/customXml" Target="../ink/ink1882.xml"/><Relationship Id="rId52" Type="http://schemas.openxmlformats.org/officeDocument/2006/relationships/customXml" Target="../ink/ink1890.xml"/><Relationship Id="rId60" Type="http://schemas.openxmlformats.org/officeDocument/2006/relationships/customXml" Target="../ink/ink1898.xml"/><Relationship Id="rId65" Type="http://schemas.openxmlformats.org/officeDocument/2006/relationships/customXml" Target="../ink/ink1903.xml"/><Relationship Id="rId4" Type="http://schemas.openxmlformats.org/officeDocument/2006/relationships/image" Target="../media/image47.png"/><Relationship Id="rId9" Type="http://schemas.openxmlformats.org/officeDocument/2006/relationships/customXml" Target="../ink/ink1847.xml"/><Relationship Id="rId13" Type="http://schemas.openxmlformats.org/officeDocument/2006/relationships/customXml" Target="../ink/ink1851.xml"/><Relationship Id="rId18" Type="http://schemas.openxmlformats.org/officeDocument/2006/relationships/customXml" Target="../ink/ink1856.xml"/><Relationship Id="rId39" Type="http://schemas.openxmlformats.org/officeDocument/2006/relationships/customXml" Target="../ink/ink187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8.xml"/></Relationships>
</file>

<file path=ppt/slides/_rels/slide5.xml.rels><?xml version="1.0" encoding="UTF-8" standalone="yes"?>
<Relationships xmlns="http://schemas.openxmlformats.org/package/2006/relationships"><Relationship Id="rId26" Type="http://schemas.openxmlformats.org/officeDocument/2006/relationships/customXml" Target="../ink/ink68.xml"/><Relationship Id="rId21" Type="http://schemas.openxmlformats.org/officeDocument/2006/relationships/customXml" Target="../ink/ink63.xml"/><Relationship Id="rId42" Type="http://schemas.openxmlformats.org/officeDocument/2006/relationships/customXml" Target="../ink/ink84.xml"/><Relationship Id="rId47" Type="http://schemas.openxmlformats.org/officeDocument/2006/relationships/customXml" Target="../ink/ink89.xml"/><Relationship Id="rId63" Type="http://schemas.openxmlformats.org/officeDocument/2006/relationships/customXml" Target="../ink/ink105.xml"/><Relationship Id="rId68" Type="http://schemas.openxmlformats.org/officeDocument/2006/relationships/customXml" Target="../ink/ink110.xml"/><Relationship Id="rId84" Type="http://schemas.openxmlformats.org/officeDocument/2006/relationships/customXml" Target="../ink/ink126.xml"/><Relationship Id="rId89" Type="http://schemas.openxmlformats.org/officeDocument/2006/relationships/customXml" Target="../ink/ink131.xml"/><Relationship Id="rId16" Type="http://schemas.openxmlformats.org/officeDocument/2006/relationships/customXml" Target="../ink/ink58.xml"/><Relationship Id="rId11" Type="http://schemas.openxmlformats.org/officeDocument/2006/relationships/customXml" Target="../ink/ink53.xml"/><Relationship Id="rId32" Type="http://schemas.openxmlformats.org/officeDocument/2006/relationships/customXml" Target="../ink/ink74.xml"/><Relationship Id="rId37" Type="http://schemas.openxmlformats.org/officeDocument/2006/relationships/customXml" Target="../ink/ink79.xml"/><Relationship Id="rId53" Type="http://schemas.openxmlformats.org/officeDocument/2006/relationships/customXml" Target="../ink/ink95.xml"/><Relationship Id="rId58" Type="http://schemas.openxmlformats.org/officeDocument/2006/relationships/customXml" Target="../ink/ink100.xml"/><Relationship Id="rId74" Type="http://schemas.openxmlformats.org/officeDocument/2006/relationships/customXml" Target="../ink/ink116.xml"/><Relationship Id="rId79" Type="http://schemas.openxmlformats.org/officeDocument/2006/relationships/customXml" Target="../ink/ink121.xml"/><Relationship Id="rId5" Type="http://schemas.openxmlformats.org/officeDocument/2006/relationships/image" Target="../media/image10.png"/><Relationship Id="rId90" Type="http://schemas.openxmlformats.org/officeDocument/2006/relationships/customXml" Target="../ink/ink132.xml"/><Relationship Id="rId95" Type="http://schemas.openxmlformats.org/officeDocument/2006/relationships/customXml" Target="../ink/ink137.xml"/><Relationship Id="rId22" Type="http://schemas.openxmlformats.org/officeDocument/2006/relationships/customXml" Target="../ink/ink64.xml"/><Relationship Id="rId27" Type="http://schemas.openxmlformats.org/officeDocument/2006/relationships/customXml" Target="../ink/ink69.xml"/><Relationship Id="rId43" Type="http://schemas.openxmlformats.org/officeDocument/2006/relationships/customXml" Target="../ink/ink85.xml"/><Relationship Id="rId48" Type="http://schemas.openxmlformats.org/officeDocument/2006/relationships/customXml" Target="../ink/ink90.xml"/><Relationship Id="rId64" Type="http://schemas.openxmlformats.org/officeDocument/2006/relationships/customXml" Target="../ink/ink106.xml"/><Relationship Id="rId69" Type="http://schemas.openxmlformats.org/officeDocument/2006/relationships/customXml" Target="../ink/ink111.xml"/><Relationship Id="rId8" Type="http://schemas.openxmlformats.org/officeDocument/2006/relationships/customXml" Target="../ink/ink50.xml"/><Relationship Id="rId51" Type="http://schemas.openxmlformats.org/officeDocument/2006/relationships/customXml" Target="../ink/ink93.xml"/><Relationship Id="rId72" Type="http://schemas.openxmlformats.org/officeDocument/2006/relationships/customXml" Target="../ink/ink114.xml"/><Relationship Id="rId80" Type="http://schemas.openxmlformats.org/officeDocument/2006/relationships/customXml" Target="../ink/ink122.xml"/><Relationship Id="rId85" Type="http://schemas.openxmlformats.org/officeDocument/2006/relationships/customXml" Target="../ink/ink127.xml"/><Relationship Id="rId93" Type="http://schemas.openxmlformats.org/officeDocument/2006/relationships/customXml" Target="../ink/ink135.xml"/><Relationship Id="rId3" Type="http://schemas.openxmlformats.org/officeDocument/2006/relationships/image" Target="../media/image8.png"/><Relationship Id="rId12" Type="http://schemas.openxmlformats.org/officeDocument/2006/relationships/customXml" Target="../ink/ink54.xml"/><Relationship Id="rId17" Type="http://schemas.openxmlformats.org/officeDocument/2006/relationships/customXml" Target="../ink/ink59.xml"/><Relationship Id="rId25" Type="http://schemas.openxmlformats.org/officeDocument/2006/relationships/customXml" Target="../ink/ink67.xml"/><Relationship Id="rId33" Type="http://schemas.openxmlformats.org/officeDocument/2006/relationships/customXml" Target="../ink/ink75.xml"/><Relationship Id="rId38" Type="http://schemas.openxmlformats.org/officeDocument/2006/relationships/customXml" Target="../ink/ink80.xml"/><Relationship Id="rId46" Type="http://schemas.openxmlformats.org/officeDocument/2006/relationships/customXml" Target="../ink/ink88.xml"/><Relationship Id="rId59" Type="http://schemas.openxmlformats.org/officeDocument/2006/relationships/customXml" Target="../ink/ink101.xml"/><Relationship Id="rId67" Type="http://schemas.openxmlformats.org/officeDocument/2006/relationships/customXml" Target="../ink/ink109.xml"/><Relationship Id="rId20" Type="http://schemas.openxmlformats.org/officeDocument/2006/relationships/customXml" Target="../ink/ink62.xml"/><Relationship Id="rId41" Type="http://schemas.openxmlformats.org/officeDocument/2006/relationships/customXml" Target="../ink/ink83.xml"/><Relationship Id="rId54" Type="http://schemas.openxmlformats.org/officeDocument/2006/relationships/customXml" Target="../ink/ink96.xml"/><Relationship Id="rId62" Type="http://schemas.openxmlformats.org/officeDocument/2006/relationships/customXml" Target="../ink/ink104.xml"/><Relationship Id="rId70" Type="http://schemas.openxmlformats.org/officeDocument/2006/relationships/customXml" Target="../ink/ink112.xml"/><Relationship Id="rId75" Type="http://schemas.openxmlformats.org/officeDocument/2006/relationships/customXml" Target="../ink/ink117.xml"/><Relationship Id="rId83" Type="http://schemas.openxmlformats.org/officeDocument/2006/relationships/customXml" Target="../ink/ink125.xml"/><Relationship Id="rId88" Type="http://schemas.openxmlformats.org/officeDocument/2006/relationships/customXml" Target="../ink/ink130.xml"/><Relationship Id="rId91" Type="http://schemas.openxmlformats.org/officeDocument/2006/relationships/customXml" Target="../ink/ink133.xml"/><Relationship Id="rId96" Type="http://schemas.openxmlformats.org/officeDocument/2006/relationships/customXml" Target="../ink/ink138.xml"/><Relationship Id="rId1" Type="http://schemas.openxmlformats.org/officeDocument/2006/relationships/tags" Target="../tags/tag68.xml"/><Relationship Id="rId6" Type="http://schemas.openxmlformats.org/officeDocument/2006/relationships/customXml" Target="../ink/ink48.xml"/><Relationship Id="rId15" Type="http://schemas.openxmlformats.org/officeDocument/2006/relationships/customXml" Target="../ink/ink57.xml"/><Relationship Id="rId23" Type="http://schemas.openxmlformats.org/officeDocument/2006/relationships/customXml" Target="../ink/ink65.xml"/><Relationship Id="rId28" Type="http://schemas.openxmlformats.org/officeDocument/2006/relationships/customXml" Target="../ink/ink70.xml"/><Relationship Id="rId36" Type="http://schemas.openxmlformats.org/officeDocument/2006/relationships/customXml" Target="../ink/ink78.xml"/><Relationship Id="rId49" Type="http://schemas.openxmlformats.org/officeDocument/2006/relationships/customXml" Target="../ink/ink91.xml"/><Relationship Id="rId57" Type="http://schemas.openxmlformats.org/officeDocument/2006/relationships/customXml" Target="../ink/ink99.xml"/><Relationship Id="rId10" Type="http://schemas.openxmlformats.org/officeDocument/2006/relationships/customXml" Target="../ink/ink52.xml"/><Relationship Id="rId31" Type="http://schemas.openxmlformats.org/officeDocument/2006/relationships/customXml" Target="../ink/ink73.xml"/><Relationship Id="rId44" Type="http://schemas.openxmlformats.org/officeDocument/2006/relationships/customXml" Target="../ink/ink86.xml"/><Relationship Id="rId52" Type="http://schemas.openxmlformats.org/officeDocument/2006/relationships/customXml" Target="../ink/ink94.xml"/><Relationship Id="rId60" Type="http://schemas.openxmlformats.org/officeDocument/2006/relationships/customXml" Target="../ink/ink102.xml"/><Relationship Id="rId65" Type="http://schemas.openxmlformats.org/officeDocument/2006/relationships/customXml" Target="../ink/ink107.xml"/><Relationship Id="rId73" Type="http://schemas.openxmlformats.org/officeDocument/2006/relationships/customXml" Target="../ink/ink115.xml"/><Relationship Id="rId78" Type="http://schemas.openxmlformats.org/officeDocument/2006/relationships/customXml" Target="../ink/ink120.xml"/><Relationship Id="rId81" Type="http://schemas.openxmlformats.org/officeDocument/2006/relationships/customXml" Target="../ink/ink123.xml"/><Relationship Id="rId86" Type="http://schemas.openxmlformats.org/officeDocument/2006/relationships/customXml" Target="../ink/ink128.xml"/><Relationship Id="rId94" Type="http://schemas.openxmlformats.org/officeDocument/2006/relationships/customXml" Target="../ink/ink136.xml"/><Relationship Id="rId4" Type="http://schemas.openxmlformats.org/officeDocument/2006/relationships/image" Target="../media/image9.png"/><Relationship Id="rId9" Type="http://schemas.openxmlformats.org/officeDocument/2006/relationships/customXml" Target="../ink/ink51.xml"/><Relationship Id="rId13" Type="http://schemas.openxmlformats.org/officeDocument/2006/relationships/customXml" Target="../ink/ink55.xml"/><Relationship Id="rId18" Type="http://schemas.openxmlformats.org/officeDocument/2006/relationships/customXml" Target="../ink/ink60.xml"/><Relationship Id="rId39" Type="http://schemas.openxmlformats.org/officeDocument/2006/relationships/customXml" Target="../ink/ink81.xml"/><Relationship Id="rId34" Type="http://schemas.openxmlformats.org/officeDocument/2006/relationships/customXml" Target="../ink/ink76.xml"/><Relationship Id="rId50" Type="http://schemas.openxmlformats.org/officeDocument/2006/relationships/customXml" Target="../ink/ink92.xml"/><Relationship Id="rId55" Type="http://schemas.openxmlformats.org/officeDocument/2006/relationships/customXml" Target="../ink/ink97.xml"/><Relationship Id="rId76" Type="http://schemas.openxmlformats.org/officeDocument/2006/relationships/customXml" Target="../ink/ink118.xml"/><Relationship Id="rId7" Type="http://schemas.openxmlformats.org/officeDocument/2006/relationships/customXml" Target="../ink/ink49.xml"/><Relationship Id="rId71" Type="http://schemas.openxmlformats.org/officeDocument/2006/relationships/customXml" Target="../ink/ink113.xml"/><Relationship Id="rId92" Type="http://schemas.openxmlformats.org/officeDocument/2006/relationships/customXml" Target="../ink/ink134.xml"/><Relationship Id="rId2" Type="http://schemas.openxmlformats.org/officeDocument/2006/relationships/slideLayout" Target="../slideLayouts/slideLayout1.xml"/><Relationship Id="rId29" Type="http://schemas.openxmlformats.org/officeDocument/2006/relationships/customXml" Target="../ink/ink71.xml"/><Relationship Id="rId24" Type="http://schemas.openxmlformats.org/officeDocument/2006/relationships/customXml" Target="../ink/ink66.xml"/><Relationship Id="rId40" Type="http://schemas.openxmlformats.org/officeDocument/2006/relationships/customXml" Target="../ink/ink82.xml"/><Relationship Id="rId45" Type="http://schemas.openxmlformats.org/officeDocument/2006/relationships/customXml" Target="../ink/ink87.xml"/><Relationship Id="rId66" Type="http://schemas.openxmlformats.org/officeDocument/2006/relationships/customXml" Target="../ink/ink108.xml"/><Relationship Id="rId87" Type="http://schemas.openxmlformats.org/officeDocument/2006/relationships/customXml" Target="../ink/ink129.xml"/><Relationship Id="rId61" Type="http://schemas.openxmlformats.org/officeDocument/2006/relationships/customXml" Target="../ink/ink103.xml"/><Relationship Id="rId82" Type="http://schemas.openxmlformats.org/officeDocument/2006/relationships/customXml" Target="../ink/ink124.xml"/><Relationship Id="rId19" Type="http://schemas.openxmlformats.org/officeDocument/2006/relationships/customXml" Target="../ink/ink61.xml"/><Relationship Id="rId14" Type="http://schemas.openxmlformats.org/officeDocument/2006/relationships/customXml" Target="../ink/ink56.xml"/><Relationship Id="rId30" Type="http://schemas.openxmlformats.org/officeDocument/2006/relationships/customXml" Target="../ink/ink72.xml"/><Relationship Id="rId35" Type="http://schemas.openxmlformats.org/officeDocument/2006/relationships/customXml" Target="../ink/ink77.xml"/><Relationship Id="rId56" Type="http://schemas.openxmlformats.org/officeDocument/2006/relationships/customXml" Target="../ink/ink98.xml"/><Relationship Id="rId77" Type="http://schemas.openxmlformats.org/officeDocument/2006/relationships/customXml" Target="../ink/ink119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customXml" Target="../ink/ink140.xml"/><Relationship Id="rId3" Type="http://schemas.openxmlformats.org/officeDocument/2006/relationships/tags" Target="../tags/tag71.xml"/><Relationship Id="rId7" Type="http://schemas.openxmlformats.org/officeDocument/2006/relationships/customXml" Target="../ink/ink139.xml"/><Relationship Id="rId2" Type="http://schemas.openxmlformats.org/officeDocument/2006/relationships/tags" Target="../tags/tag70.xml"/><Relationship Id="rId1" Type="http://schemas.openxmlformats.org/officeDocument/2006/relationships/tags" Target="../tags/tag69.xml"/><Relationship Id="rId6" Type="http://schemas.openxmlformats.org/officeDocument/2006/relationships/image" Target="../media/image12.png"/><Relationship Id="rId11" Type="http://schemas.openxmlformats.org/officeDocument/2006/relationships/customXml" Target="../ink/ink143.xml"/><Relationship Id="rId5" Type="http://schemas.openxmlformats.org/officeDocument/2006/relationships/image" Target="../media/image11.png"/><Relationship Id="rId10" Type="http://schemas.openxmlformats.org/officeDocument/2006/relationships/customXml" Target="../ink/ink142.xml"/><Relationship Id="rId4" Type="http://schemas.openxmlformats.org/officeDocument/2006/relationships/slideLayout" Target="../slideLayouts/slideLayout2.xml"/><Relationship Id="rId9" Type="http://schemas.openxmlformats.org/officeDocument/2006/relationships/customXml" Target="../ink/ink141.xml"/></Relationships>
</file>

<file path=ppt/slides/_rels/slide7.xml.rels><?xml version="1.0" encoding="UTF-8" standalone="yes"?>
<Relationships xmlns="http://schemas.openxmlformats.org/package/2006/relationships"><Relationship Id="rId26" Type="http://schemas.openxmlformats.org/officeDocument/2006/relationships/customXml" Target="../ink/ink164.xml"/><Relationship Id="rId21" Type="http://schemas.openxmlformats.org/officeDocument/2006/relationships/customXml" Target="../ink/ink159.xml"/><Relationship Id="rId42" Type="http://schemas.openxmlformats.org/officeDocument/2006/relationships/customXml" Target="../ink/ink180.xml"/><Relationship Id="rId47" Type="http://schemas.openxmlformats.org/officeDocument/2006/relationships/customXml" Target="../ink/ink185.xml"/><Relationship Id="rId63" Type="http://schemas.openxmlformats.org/officeDocument/2006/relationships/customXml" Target="../ink/ink201.xml"/><Relationship Id="rId68" Type="http://schemas.openxmlformats.org/officeDocument/2006/relationships/customXml" Target="../ink/ink206.xml"/><Relationship Id="rId16" Type="http://schemas.openxmlformats.org/officeDocument/2006/relationships/customXml" Target="../ink/ink154.xml"/><Relationship Id="rId11" Type="http://schemas.openxmlformats.org/officeDocument/2006/relationships/customXml" Target="../ink/ink149.xml"/><Relationship Id="rId24" Type="http://schemas.openxmlformats.org/officeDocument/2006/relationships/customXml" Target="../ink/ink162.xml"/><Relationship Id="rId32" Type="http://schemas.openxmlformats.org/officeDocument/2006/relationships/customXml" Target="../ink/ink170.xml"/><Relationship Id="rId37" Type="http://schemas.openxmlformats.org/officeDocument/2006/relationships/customXml" Target="../ink/ink175.xml"/><Relationship Id="rId40" Type="http://schemas.openxmlformats.org/officeDocument/2006/relationships/customXml" Target="../ink/ink178.xml"/><Relationship Id="rId45" Type="http://schemas.openxmlformats.org/officeDocument/2006/relationships/customXml" Target="../ink/ink183.xml"/><Relationship Id="rId53" Type="http://schemas.openxmlformats.org/officeDocument/2006/relationships/customXml" Target="../ink/ink191.xml"/><Relationship Id="rId58" Type="http://schemas.openxmlformats.org/officeDocument/2006/relationships/customXml" Target="../ink/ink196.xml"/><Relationship Id="rId66" Type="http://schemas.openxmlformats.org/officeDocument/2006/relationships/customXml" Target="../ink/ink204.xml"/><Relationship Id="rId74" Type="http://schemas.openxmlformats.org/officeDocument/2006/relationships/customXml" Target="../ink/ink212.xml"/><Relationship Id="rId79" Type="http://schemas.openxmlformats.org/officeDocument/2006/relationships/customXml" Target="../ink/ink217.xml"/><Relationship Id="rId5" Type="http://schemas.openxmlformats.org/officeDocument/2006/relationships/image" Target="../media/image13.png"/><Relationship Id="rId61" Type="http://schemas.openxmlformats.org/officeDocument/2006/relationships/customXml" Target="../ink/ink199.xml"/><Relationship Id="rId19" Type="http://schemas.openxmlformats.org/officeDocument/2006/relationships/customXml" Target="../ink/ink157.xml"/><Relationship Id="rId14" Type="http://schemas.openxmlformats.org/officeDocument/2006/relationships/customXml" Target="../ink/ink152.xml"/><Relationship Id="rId22" Type="http://schemas.openxmlformats.org/officeDocument/2006/relationships/customXml" Target="../ink/ink160.xml"/><Relationship Id="rId27" Type="http://schemas.openxmlformats.org/officeDocument/2006/relationships/customXml" Target="../ink/ink165.xml"/><Relationship Id="rId30" Type="http://schemas.openxmlformats.org/officeDocument/2006/relationships/customXml" Target="../ink/ink168.xml"/><Relationship Id="rId35" Type="http://schemas.openxmlformats.org/officeDocument/2006/relationships/customXml" Target="../ink/ink173.xml"/><Relationship Id="rId43" Type="http://schemas.openxmlformats.org/officeDocument/2006/relationships/customXml" Target="../ink/ink181.xml"/><Relationship Id="rId48" Type="http://schemas.openxmlformats.org/officeDocument/2006/relationships/customXml" Target="../ink/ink186.xml"/><Relationship Id="rId56" Type="http://schemas.openxmlformats.org/officeDocument/2006/relationships/customXml" Target="../ink/ink194.xml"/><Relationship Id="rId64" Type="http://schemas.openxmlformats.org/officeDocument/2006/relationships/customXml" Target="../ink/ink202.xml"/><Relationship Id="rId69" Type="http://schemas.openxmlformats.org/officeDocument/2006/relationships/customXml" Target="../ink/ink207.xml"/><Relationship Id="rId77" Type="http://schemas.openxmlformats.org/officeDocument/2006/relationships/customXml" Target="../ink/ink215.xml"/><Relationship Id="rId8" Type="http://schemas.openxmlformats.org/officeDocument/2006/relationships/customXml" Target="../ink/ink146.xml"/><Relationship Id="rId51" Type="http://schemas.openxmlformats.org/officeDocument/2006/relationships/customXml" Target="../ink/ink189.xml"/><Relationship Id="rId72" Type="http://schemas.openxmlformats.org/officeDocument/2006/relationships/customXml" Target="../ink/ink210.xml"/><Relationship Id="rId80" Type="http://schemas.openxmlformats.org/officeDocument/2006/relationships/customXml" Target="../ink/ink218.xml"/><Relationship Id="rId3" Type="http://schemas.openxmlformats.org/officeDocument/2006/relationships/tags" Target="../tags/tag74.xml"/><Relationship Id="rId12" Type="http://schemas.openxmlformats.org/officeDocument/2006/relationships/customXml" Target="../ink/ink150.xml"/><Relationship Id="rId17" Type="http://schemas.openxmlformats.org/officeDocument/2006/relationships/customXml" Target="../ink/ink155.xml"/><Relationship Id="rId25" Type="http://schemas.openxmlformats.org/officeDocument/2006/relationships/customXml" Target="../ink/ink163.xml"/><Relationship Id="rId33" Type="http://schemas.openxmlformats.org/officeDocument/2006/relationships/customXml" Target="../ink/ink171.xml"/><Relationship Id="rId38" Type="http://schemas.openxmlformats.org/officeDocument/2006/relationships/customXml" Target="../ink/ink176.xml"/><Relationship Id="rId46" Type="http://schemas.openxmlformats.org/officeDocument/2006/relationships/customXml" Target="../ink/ink184.xml"/><Relationship Id="rId59" Type="http://schemas.openxmlformats.org/officeDocument/2006/relationships/customXml" Target="../ink/ink197.xml"/><Relationship Id="rId67" Type="http://schemas.openxmlformats.org/officeDocument/2006/relationships/customXml" Target="../ink/ink205.xml"/><Relationship Id="rId20" Type="http://schemas.openxmlformats.org/officeDocument/2006/relationships/customXml" Target="../ink/ink158.xml"/><Relationship Id="rId41" Type="http://schemas.openxmlformats.org/officeDocument/2006/relationships/customXml" Target="../ink/ink179.xml"/><Relationship Id="rId54" Type="http://schemas.openxmlformats.org/officeDocument/2006/relationships/customXml" Target="../ink/ink192.xml"/><Relationship Id="rId62" Type="http://schemas.openxmlformats.org/officeDocument/2006/relationships/customXml" Target="../ink/ink200.xml"/><Relationship Id="rId70" Type="http://schemas.openxmlformats.org/officeDocument/2006/relationships/customXml" Target="../ink/ink208.xml"/><Relationship Id="rId75" Type="http://schemas.openxmlformats.org/officeDocument/2006/relationships/customXml" Target="../ink/ink213.xml"/><Relationship Id="rId1" Type="http://schemas.openxmlformats.org/officeDocument/2006/relationships/tags" Target="../tags/tag72.xml"/><Relationship Id="rId6" Type="http://schemas.openxmlformats.org/officeDocument/2006/relationships/customXml" Target="../ink/ink144.xml"/><Relationship Id="rId15" Type="http://schemas.openxmlformats.org/officeDocument/2006/relationships/customXml" Target="../ink/ink153.xml"/><Relationship Id="rId23" Type="http://schemas.openxmlformats.org/officeDocument/2006/relationships/customXml" Target="../ink/ink161.xml"/><Relationship Id="rId28" Type="http://schemas.openxmlformats.org/officeDocument/2006/relationships/customXml" Target="../ink/ink166.xml"/><Relationship Id="rId36" Type="http://schemas.openxmlformats.org/officeDocument/2006/relationships/customXml" Target="../ink/ink174.xml"/><Relationship Id="rId49" Type="http://schemas.openxmlformats.org/officeDocument/2006/relationships/customXml" Target="../ink/ink187.xml"/><Relationship Id="rId57" Type="http://schemas.openxmlformats.org/officeDocument/2006/relationships/customXml" Target="../ink/ink195.xml"/><Relationship Id="rId10" Type="http://schemas.openxmlformats.org/officeDocument/2006/relationships/customXml" Target="../ink/ink148.xml"/><Relationship Id="rId31" Type="http://schemas.openxmlformats.org/officeDocument/2006/relationships/customXml" Target="../ink/ink169.xml"/><Relationship Id="rId44" Type="http://schemas.openxmlformats.org/officeDocument/2006/relationships/customXml" Target="../ink/ink182.xml"/><Relationship Id="rId52" Type="http://schemas.openxmlformats.org/officeDocument/2006/relationships/customXml" Target="../ink/ink190.xml"/><Relationship Id="rId60" Type="http://schemas.openxmlformats.org/officeDocument/2006/relationships/customXml" Target="../ink/ink198.xml"/><Relationship Id="rId65" Type="http://schemas.openxmlformats.org/officeDocument/2006/relationships/customXml" Target="../ink/ink203.xml"/><Relationship Id="rId73" Type="http://schemas.openxmlformats.org/officeDocument/2006/relationships/customXml" Target="../ink/ink211.xml"/><Relationship Id="rId78" Type="http://schemas.openxmlformats.org/officeDocument/2006/relationships/customXml" Target="../ink/ink216.xml"/><Relationship Id="rId4" Type="http://schemas.openxmlformats.org/officeDocument/2006/relationships/slideLayout" Target="../slideLayouts/slideLayout2.xml"/><Relationship Id="rId9" Type="http://schemas.openxmlformats.org/officeDocument/2006/relationships/customXml" Target="../ink/ink147.xml"/><Relationship Id="rId13" Type="http://schemas.openxmlformats.org/officeDocument/2006/relationships/customXml" Target="../ink/ink151.xml"/><Relationship Id="rId18" Type="http://schemas.openxmlformats.org/officeDocument/2006/relationships/customXml" Target="../ink/ink156.xml"/><Relationship Id="rId39" Type="http://schemas.openxmlformats.org/officeDocument/2006/relationships/customXml" Target="../ink/ink177.xml"/><Relationship Id="rId34" Type="http://schemas.openxmlformats.org/officeDocument/2006/relationships/customXml" Target="../ink/ink172.xml"/><Relationship Id="rId50" Type="http://schemas.openxmlformats.org/officeDocument/2006/relationships/customXml" Target="../ink/ink188.xml"/><Relationship Id="rId55" Type="http://schemas.openxmlformats.org/officeDocument/2006/relationships/customXml" Target="../ink/ink193.xml"/><Relationship Id="rId76" Type="http://schemas.openxmlformats.org/officeDocument/2006/relationships/customXml" Target="../ink/ink214.xml"/><Relationship Id="rId7" Type="http://schemas.openxmlformats.org/officeDocument/2006/relationships/customXml" Target="../ink/ink145.xml"/><Relationship Id="rId71" Type="http://schemas.openxmlformats.org/officeDocument/2006/relationships/customXml" Target="../ink/ink209.xml"/><Relationship Id="rId2" Type="http://schemas.openxmlformats.org/officeDocument/2006/relationships/tags" Target="../tags/tag73.xml"/><Relationship Id="rId29" Type="http://schemas.openxmlformats.org/officeDocument/2006/relationships/customXml" Target="../ink/ink167.xml"/></Relationships>
</file>

<file path=ppt/slides/_rels/slide8.xml.rels><?xml version="1.0" encoding="UTF-8" standalone="yes"?>
<Relationships xmlns="http://schemas.openxmlformats.org/package/2006/relationships"><Relationship Id="rId26" Type="http://schemas.openxmlformats.org/officeDocument/2006/relationships/customXml" Target="../ink/ink241.xml"/><Relationship Id="rId21" Type="http://schemas.openxmlformats.org/officeDocument/2006/relationships/customXml" Target="../ink/ink236.xml"/><Relationship Id="rId34" Type="http://schemas.openxmlformats.org/officeDocument/2006/relationships/customXml" Target="../ink/ink249.xml"/><Relationship Id="rId42" Type="http://schemas.openxmlformats.org/officeDocument/2006/relationships/customXml" Target="../ink/ink257.xml"/><Relationship Id="rId47" Type="http://schemas.openxmlformats.org/officeDocument/2006/relationships/customXml" Target="../ink/ink262.xml"/><Relationship Id="rId50" Type="http://schemas.openxmlformats.org/officeDocument/2006/relationships/customXml" Target="../ink/ink265.xml"/><Relationship Id="rId55" Type="http://schemas.openxmlformats.org/officeDocument/2006/relationships/customXml" Target="../ink/ink270.xml"/><Relationship Id="rId63" Type="http://schemas.openxmlformats.org/officeDocument/2006/relationships/customXml" Target="../ink/ink278.xml"/><Relationship Id="rId7" Type="http://schemas.openxmlformats.org/officeDocument/2006/relationships/customXml" Target="../ink/ink222.xml"/><Relationship Id="rId2" Type="http://schemas.openxmlformats.org/officeDocument/2006/relationships/slideLayout" Target="../slideLayouts/slideLayout2.xml"/><Relationship Id="rId16" Type="http://schemas.openxmlformats.org/officeDocument/2006/relationships/customXml" Target="../ink/ink231.xml"/><Relationship Id="rId29" Type="http://schemas.openxmlformats.org/officeDocument/2006/relationships/customXml" Target="../ink/ink244.xml"/><Relationship Id="rId11" Type="http://schemas.openxmlformats.org/officeDocument/2006/relationships/customXml" Target="../ink/ink226.xml"/><Relationship Id="rId24" Type="http://schemas.openxmlformats.org/officeDocument/2006/relationships/customXml" Target="../ink/ink239.xml"/><Relationship Id="rId32" Type="http://schemas.openxmlformats.org/officeDocument/2006/relationships/customXml" Target="../ink/ink247.xml"/><Relationship Id="rId37" Type="http://schemas.openxmlformats.org/officeDocument/2006/relationships/customXml" Target="../ink/ink252.xml"/><Relationship Id="rId40" Type="http://schemas.openxmlformats.org/officeDocument/2006/relationships/customXml" Target="../ink/ink255.xml"/><Relationship Id="rId45" Type="http://schemas.openxmlformats.org/officeDocument/2006/relationships/customXml" Target="../ink/ink260.xml"/><Relationship Id="rId53" Type="http://schemas.openxmlformats.org/officeDocument/2006/relationships/customXml" Target="../ink/ink268.xml"/><Relationship Id="rId58" Type="http://schemas.openxmlformats.org/officeDocument/2006/relationships/customXml" Target="../ink/ink273.xml"/><Relationship Id="rId66" Type="http://schemas.openxmlformats.org/officeDocument/2006/relationships/customXml" Target="../ink/ink281.xml"/><Relationship Id="rId5" Type="http://schemas.openxmlformats.org/officeDocument/2006/relationships/customXml" Target="../ink/ink220.xml"/><Relationship Id="rId61" Type="http://schemas.openxmlformats.org/officeDocument/2006/relationships/customXml" Target="../ink/ink276.xml"/><Relationship Id="rId19" Type="http://schemas.openxmlformats.org/officeDocument/2006/relationships/customXml" Target="../ink/ink234.xml"/><Relationship Id="rId14" Type="http://schemas.openxmlformats.org/officeDocument/2006/relationships/customXml" Target="../ink/ink229.xml"/><Relationship Id="rId22" Type="http://schemas.openxmlformats.org/officeDocument/2006/relationships/customXml" Target="../ink/ink237.xml"/><Relationship Id="rId27" Type="http://schemas.openxmlformats.org/officeDocument/2006/relationships/customXml" Target="../ink/ink242.xml"/><Relationship Id="rId30" Type="http://schemas.openxmlformats.org/officeDocument/2006/relationships/customXml" Target="../ink/ink245.xml"/><Relationship Id="rId35" Type="http://schemas.openxmlformats.org/officeDocument/2006/relationships/customXml" Target="../ink/ink250.xml"/><Relationship Id="rId43" Type="http://schemas.openxmlformats.org/officeDocument/2006/relationships/customXml" Target="../ink/ink258.xml"/><Relationship Id="rId48" Type="http://schemas.openxmlformats.org/officeDocument/2006/relationships/customXml" Target="../ink/ink263.xml"/><Relationship Id="rId56" Type="http://schemas.openxmlformats.org/officeDocument/2006/relationships/customXml" Target="../ink/ink271.xml"/><Relationship Id="rId64" Type="http://schemas.openxmlformats.org/officeDocument/2006/relationships/customXml" Target="../ink/ink279.xml"/><Relationship Id="rId8" Type="http://schemas.openxmlformats.org/officeDocument/2006/relationships/customXml" Target="../ink/ink223.xml"/><Relationship Id="rId51" Type="http://schemas.openxmlformats.org/officeDocument/2006/relationships/customXml" Target="../ink/ink266.xml"/><Relationship Id="rId3" Type="http://schemas.openxmlformats.org/officeDocument/2006/relationships/image" Target="../media/image14.png"/><Relationship Id="rId12" Type="http://schemas.openxmlformats.org/officeDocument/2006/relationships/customXml" Target="../ink/ink227.xml"/><Relationship Id="rId17" Type="http://schemas.openxmlformats.org/officeDocument/2006/relationships/customXml" Target="../ink/ink232.xml"/><Relationship Id="rId25" Type="http://schemas.openxmlformats.org/officeDocument/2006/relationships/customXml" Target="../ink/ink240.xml"/><Relationship Id="rId33" Type="http://schemas.openxmlformats.org/officeDocument/2006/relationships/customXml" Target="../ink/ink248.xml"/><Relationship Id="rId38" Type="http://schemas.openxmlformats.org/officeDocument/2006/relationships/customXml" Target="../ink/ink253.xml"/><Relationship Id="rId46" Type="http://schemas.openxmlformats.org/officeDocument/2006/relationships/customXml" Target="../ink/ink261.xml"/><Relationship Id="rId59" Type="http://schemas.openxmlformats.org/officeDocument/2006/relationships/customXml" Target="../ink/ink274.xml"/><Relationship Id="rId67" Type="http://schemas.openxmlformats.org/officeDocument/2006/relationships/customXml" Target="../ink/ink282.xml"/><Relationship Id="rId20" Type="http://schemas.openxmlformats.org/officeDocument/2006/relationships/customXml" Target="../ink/ink235.xml"/><Relationship Id="rId41" Type="http://schemas.openxmlformats.org/officeDocument/2006/relationships/customXml" Target="../ink/ink256.xml"/><Relationship Id="rId54" Type="http://schemas.openxmlformats.org/officeDocument/2006/relationships/customXml" Target="../ink/ink269.xml"/><Relationship Id="rId62" Type="http://schemas.openxmlformats.org/officeDocument/2006/relationships/customXml" Target="../ink/ink277.xml"/><Relationship Id="rId1" Type="http://schemas.openxmlformats.org/officeDocument/2006/relationships/tags" Target="../tags/tag75.xml"/><Relationship Id="rId6" Type="http://schemas.openxmlformats.org/officeDocument/2006/relationships/customXml" Target="../ink/ink221.xml"/><Relationship Id="rId15" Type="http://schemas.openxmlformats.org/officeDocument/2006/relationships/customXml" Target="../ink/ink230.xml"/><Relationship Id="rId23" Type="http://schemas.openxmlformats.org/officeDocument/2006/relationships/customXml" Target="../ink/ink238.xml"/><Relationship Id="rId28" Type="http://schemas.openxmlformats.org/officeDocument/2006/relationships/customXml" Target="../ink/ink243.xml"/><Relationship Id="rId36" Type="http://schemas.openxmlformats.org/officeDocument/2006/relationships/customXml" Target="../ink/ink251.xml"/><Relationship Id="rId49" Type="http://schemas.openxmlformats.org/officeDocument/2006/relationships/customXml" Target="../ink/ink264.xml"/><Relationship Id="rId57" Type="http://schemas.openxmlformats.org/officeDocument/2006/relationships/customXml" Target="../ink/ink272.xml"/><Relationship Id="rId10" Type="http://schemas.openxmlformats.org/officeDocument/2006/relationships/customXml" Target="../ink/ink225.xml"/><Relationship Id="rId31" Type="http://schemas.openxmlformats.org/officeDocument/2006/relationships/customXml" Target="../ink/ink246.xml"/><Relationship Id="rId44" Type="http://schemas.openxmlformats.org/officeDocument/2006/relationships/customXml" Target="../ink/ink259.xml"/><Relationship Id="rId52" Type="http://schemas.openxmlformats.org/officeDocument/2006/relationships/customXml" Target="../ink/ink267.xml"/><Relationship Id="rId60" Type="http://schemas.openxmlformats.org/officeDocument/2006/relationships/customXml" Target="../ink/ink275.xml"/><Relationship Id="rId65" Type="http://schemas.openxmlformats.org/officeDocument/2006/relationships/customXml" Target="../ink/ink280.xml"/><Relationship Id="rId4" Type="http://schemas.openxmlformats.org/officeDocument/2006/relationships/customXml" Target="../ink/ink219.xml"/><Relationship Id="rId9" Type="http://schemas.openxmlformats.org/officeDocument/2006/relationships/customXml" Target="../ink/ink224.xml"/><Relationship Id="rId13" Type="http://schemas.openxmlformats.org/officeDocument/2006/relationships/customXml" Target="../ink/ink228.xml"/><Relationship Id="rId18" Type="http://schemas.openxmlformats.org/officeDocument/2006/relationships/customXml" Target="../ink/ink233.xml"/><Relationship Id="rId39" Type="http://schemas.openxmlformats.org/officeDocument/2006/relationships/customXml" Target="../ink/ink254.xml"/></Relationships>
</file>

<file path=ppt/slides/_rels/slide9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394.xml"/><Relationship Id="rId21" Type="http://schemas.openxmlformats.org/officeDocument/2006/relationships/customXml" Target="../ink/ink298.xml"/><Relationship Id="rId42" Type="http://schemas.openxmlformats.org/officeDocument/2006/relationships/customXml" Target="../ink/ink319.xml"/><Relationship Id="rId63" Type="http://schemas.openxmlformats.org/officeDocument/2006/relationships/customXml" Target="../ink/ink340.xml"/><Relationship Id="rId84" Type="http://schemas.openxmlformats.org/officeDocument/2006/relationships/customXml" Target="../ink/ink361.xml"/><Relationship Id="rId16" Type="http://schemas.openxmlformats.org/officeDocument/2006/relationships/customXml" Target="../ink/ink293.xml"/><Relationship Id="rId107" Type="http://schemas.openxmlformats.org/officeDocument/2006/relationships/customXml" Target="../ink/ink384.xml"/><Relationship Id="rId11" Type="http://schemas.openxmlformats.org/officeDocument/2006/relationships/customXml" Target="../ink/ink288.xml"/><Relationship Id="rId32" Type="http://schemas.openxmlformats.org/officeDocument/2006/relationships/customXml" Target="../ink/ink309.xml"/><Relationship Id="rId37" Type="http://schemas.openxmlformats.org/officeDocument/2006/relationships/customXml" Target="../ink/ink314.xml"/><Relationship Id="rId53" Type="http://schemas.openxmlformats.org/officeDocument/2006/relationships/customXml" Target="../ink/ink330.xml"/><Relationship Id="rId58" Type="http://schemas.openxmlformats.org/officeDocument/2006/relationships/customXml" Target="../ink/ink335.xml"/><Relationship Id="rId74" Type="http://schemas.openxmlformats.org/officeDocument/2006/relationships/customXml" Target="../ink/ink351.xml"/><Relationship Id="rId79" Type="http://schemas.openxmlformats.org/officeDocument/2006/relationships/customXml" Target="../ink/ink356.xml"/><Relationship Id="rId102" Type="http://schemas.openxmlformats.org/officeDocument/2006/relationships/customXml" Target="../ink/ink379.xml"/><Relationship Id="rId123" Type="http://schemas.openxmlformats.org/officeDocument/2006/relationships/customXml" Target="../ink/ink400.xml"/><Relationship Id="rId128" Type="http://schemas.openxmlformats.org/officeDocument/2006/relationships/customXml" Target="../ink/ink405.xml"/><Relationship Id="rId5" Type="http://schemas.openxmlformats.org/officeDocument/2006/relationships/image" Target="../media/image17.png"/><Relationship Id="rId90" Type="http://schemas.openxmlformats.org/officeDocument/2006/relationships/customXml" Target="../ink/ink367.xml"/><Relationship Id="rId95" Type="http://schemas.openxmlformats.org/officeDocument/2006/relationships/customXml" Target="../ink/ink372.xml"/><Relationship Id="rId22" Type="http://schemas.openxmlformats.org/officeDocument/2006/relationships/customXml" Target="../ink/ink299.xml"/><Relationship Id="rId27" Type="http://schemas.openxmlformats.org/officeDocument/2006/relationships/customXml" Target="../ink/ink304.xml"/><Relationship Id="rId43" Type="http://schemas.openxmlformats.org/officeDocument/2006/relationships/customXml" Target="../ink/ink320.xml"/><Relationship Id="rId48" Type="http://schemas.openxmlformats.org/officeDocument/2006/relationships/customXml" Target="../ink/ink325.xml"/><Relationship Id="rId64" Type="http://schemas.openxmlformats.org/officeDocument/2006/relationships/customXml" Target="../ink/ink341.xml"/><Relationship Id="rId69" Type="http://schemas.openxmlformats.org/officeDocument/2006/relationships/customXml" Target="../ink/ink346.xml"/><Relationship Id="rId113" Type="http://schemas.openxmlformats.org/officeDocument/2006/relationships/customXml" Target="../ink/ink390.xml"/><Relationship Id="rId118" Type="http://schemas.openxmlformats.org/officeDocument/2006/relationships/customXml" Target="../ink/ink395.xml"/><Relationship Id="rId134" Type="http://schemas.openxmlformats.org/officeDocument/2006/relationships/customXml" Target="../ink/ink411.xml"/><Relationship Id="rId80" Type="http://schemas.openxmlformats.org/officeDocument/2006/relationships/customXml" Target="../ink/ink357.xml"/><Relationship Id="rId85" Type="http://schemas.openxmlformats.org/officeDocument/2006/relationships/customXml" Target="../ink/ink362.xml"/><Relationship Id="rId12" Type="http://schemas.openxmlformats.org/officeDocument/2006/relationships/customXml" Target="../ink/ink289.xml"/><Relationship Id="rId17" Type="http://schemas.openxmlformats.org/officeDocument/2006/relationships/customXml" Target="../ink/ink294.xml"/><Relationship Id="rId33" Type="http://schemas.openxmlformats.org/officeDocument/2006/relationships/customXml" Target="../ink/ink310.xml"/><Relationship Id="rId38" Type="http://schemas.openxmlformats.org/officeDocument/2006/relationships/customXml" Target="../ink/ink315.xml"/><Relationship Id="rId59" Type="http://schemas.openxmlformats.org/officeDocument/2006/relationships/customXml" Target="../ink/ink336.xml"/><Relationship Id="rId103" Type="http://schemas.openxmlformats.org/officeDocument/2006/relationships/customXml" Target="../ink/ink380.xml"/><Relationship Id="rId108" Type="http://schemas.openxmlformats.org/officeDocument/2006/relationships/customXml" Target="../ink/ink385.xml"/><Relationship Id="rId124" Type="http://schemas.openxmlformats.org/officeDocument/2006/relationships/customXml" Target="../ink/ink401.xml"/><Relationship Id="rId129" Type="http://schemas.openxmlformats.org/officeDocument/2006/relationships/customXml" Target="../ink/ink406.xml"/><Relationship Id="rId54" Type="http://schemas.openxmlformats.org/officeDocument/2006/relationships/customXml" Target="../ink/ink331.xml"/><Relationship Id="rId70" Type="http://schemas.openxmlformats.org/officeDocument/2006/relationships/customXml" Target="../ink/ink347.xml"/><Relationship Id="rId75" Type="http://schemas.openxmlformats.org/officeDocument/2006/relationships/customXml" Target="../ink/ink352.xml"/><Relationship Id="rId91" Type="http://schemas.openxmlformats.org/officeDocument/2006/relationships/customXml" Target="../ink/ink368.xml"/><Relationship Id="rId96" Type="http://schemas.openxmlformats.org/officeDocument/2006/relationships/customXml" Target="../ink/ink373.xml"/><Relationship Id="rId1" Type="http://schemas.openxmlformats.org/officeDocument/2006/relationships/tags" Target="../tags/tag76.xml"/><Relationship Id="rId6" Type="http://schemas.openxmlformats.org/officeDocument/2006/relationships/customXml" Target="../ink/ink283.xml"/><Relationship Id="rId23" Type="http://schemas.openxmlformats.org/officeDocument/2006/relationships/customXml" Target="../ink/ink300.xml"/><Relationship Id="rId28" Type="http://schemas.openxmlformats.org/officeDocument/2006/relationships/customXml" Target="../ink/ink305.xml"/><Relationship Id="rId49" Type="http://schemas.openxmlformats.org/officeDocument/2006/relationships/customXml" Target="../ink/ink326.xml"/><Relationship Id="rId114" Type="http://schemas.openxmlformats.org/officeDocument/2006/relationships/customXml" Target="../ink/ink391.xml"/><Relationship Id="rId119" Type="http://schemas.openxmlformats.org/officeDocument/2006/relationships/customXml" Target="../ink/ink396.xml"/><Relationship Id="rId44" Type="http://schemas.openxmlformats.org/officeDocument/2006/relationships/customXml" Target="../ink/ink321.xml"/><Relationship Id="rId60" Type="http://schemas.openxmlformats.org/officeDocument/2006/relationships/customXml" Target="../ink/ink337.xml"/><Relationship Id="rId65" Type="http://schemas.openxmlformats.org/officeDocument/2006/relationships/customXml" Target="../ink/ink342.xml"/><Relationship Id="rId81" Type="http://schemas.openxmlformats.org/officeDocument/2006/relationships/customXml" Target="../ink/ink358.xml"/><Relationship Id="rId86" Type="http://schemas.openxmlformats.org/officeDocument/2006/relationships/customXml" Target="../ink/ink363.xml"/><Relationship Id="rId130" Type="http://schemas.openxmlformats.org/officeDocument/2006/relationships/customXml" Target="../ink/ink407.xml"/><Relationship Id="rId13" Type="http://schemas.openxmlformats.org/officeDocument/2006/relationships/customXml" Target="../ink/ink290.xml"/><Relationship Id="rId18" Type="http://schemas.openxmlformats.org/officeDocument/2006/relationships/customXml" Target="../ink/ink295.xml"/><Relationship Id="rId39" Type="http://schemas.openxmlformats.org/officeDocument/2006/relationships/customXml" Target="../ink/ink316.xml"/><Relationship Id="rId109" Type="http://schemas.openxmlformats.org/officeDocument/2006/relationships/customXml" Target="../ink/ink386.xml"/><Relationship Id="rId34" Type="http://schemas.openxmlformats.org/officeDocument/2006/relationships/customXml" Target="../ink/ink311.xml"/><Relationship Id="rId50" Type="http://schemas.openxmlformats.org/officeDocument/2006/relationships/customXml" Target="../ink/ink327.xml"/><Relationship Id="rId55" Type="http://schemas.openxmlformats.org/officeDocument/2006/relationships/customXml" Target="../ink/ink332.xml"/><Relationship Id="rId76" Type="http://schemas.openxmlformats.org/officeDocument/2006/relationships/customXml" Target="../ink/ink353.xml"/><Relationship Id="rId97" Type="http://schemas.openxmlformats.org/officeDocument/2006/relationships/customXml" Target="../ink/ink374.xml"/><Relationship Id="rId104" Type="http://schemas.openxmlformats.org/officeDocument/2006/relationships/customXml" Target="../ink/ink381.xml"/><Relationship Id="rId120" Type="http://schemas.openxmlformats.org/officeDocument/2006/relationships/customXml" Target="../ink/ink397.xml"/><Relationship Id="rId125" Type="http://schemas.openxmlformats.org/officeDocument/2006/relationships/customXml" Target="../ink/ink402.xml"/><Relationship Id="rId7" Type="http://schemas.openxmlformats.org/officeDocument/2006/relationships/customXml" Target="../ink/ink284.xml"/><Relationship Id="rId71" Type="http://schemas.openxmlformats.org/officeDocument/2006/relationships/customXml" Target="../ink/ink348.xml"/><Relationship Id="rId92" Type="http://schemas.openxmlformats.org/officeDocument/2006/relationships/customXml" Target="../ink/ink369.xml"/><Relationship Id="rId2" Type="http://schemas.openxmlformats.org/officeDocument/2006/relationships/slideLayout" Target="../slideLayouts/slideLayout2.xml"/><Relationship Id="rId29" Type="http://schemas.openxmlformats.org/officeDocument/2006/relationships/customXml" Target="../ink/ink306.xml"/><Relationship Id="rId24" Type="http://schemas.openxmlformats.org/officeDocument/2006/relationships/customXml" Target="../ink/ink301.xml"/><Relationship Id="rId40" Type="http://schemas.openxmlformats.org/officeDocument/2006/relationships/customXml" Target="../ink/ink317.xml"/><Relationship Id="rId45" Type="http://schemas.openxmlformats.org/officeDocument/2006/relationships/customXml" Target="../ink/ink322.xml"/><Relationship Id="rId66" Type="http://schemas.openxmlformats.org/officeDocument/2006/relationships/customXml" Target="../ink/ink343.xml"/><Relationship Id="rId87" Type="http://schemas.openxmlformats.org/officeDocument/2006/relationships/customXml" Target="../ink/ink364.xml"/><Relationship Id="rId110" Type="http://schemas.openxmlformats.org/officeDocument/2006/relationships/customXml" Target="../ink/ink387.xml"/><Relationship Id="rId115" Type="http://schemas.openxmlformats.org/officeDocument/2006/relationships/customXml" Target="../ink/ink392.xml"/><Relationship Id="rId131" Type="http://schemas.openxmlformats.org/officeDocument/2006/relationships/customXml" Target="../ink/ink408.xml"/><Relationship Id="rId61" Type="http://schemas.openxmlformats.org/officeDocument/2006/relationships/customXml" Target="../ink/ink338.xml"/><Relationship Id="rId82" Type="http://schemas.openxmlformats.org/officeDocument/2006/relationships/customXml" Target="../ink/ink359.xml"/><Relationship Id="rId19" Type="http://schemas.openxmlformats.org/officeDocument/2006/relationships/customXml" Target="../ink/ink296.xml"/><Relationship Id="rId14" Type="http://schemas.openxmlformats.org/officeDocument/2006/relationships/customXml" Target="../ink/ink291.xml"/><Relationship Id="rId30" Type="http://schemas.openxmlformats.org/officeDocument/2006/relationships/customXml" Target="../ink/ink307.xml"/><Relationship Id="rId35" Type="http://schemas.openxmlformats.org/officeDocument/2006/relationships/customXml" Target="../ink/ink312.xml"/><Relationship Id="rId56" Type="http://schemas.openxmlformats.org/officeDocument/2006/relationships/customXml" Target="../ink/ink333.xml"/><Relationship Id="rId77" Type="http://schemas.openxmlformats.org/officeDocument/2006/relationships/customXml" Target="../ink/ink354.xml"/><Relationship Id="rId100" Type="http://schemas.openxmlformats.org/officeDocument/2006/relationships/customXml" Target="../ink/ink377.xml"/><Relationship Id="rId105" Type="http://schemas.openxmlformats.org/officeDocument/2006/relationships/customXml" Target="../ink/ink382.xml"/><Relationship Id="rId126" Type="http://schemas.openxmlformats.org/officeDocument/2006/relationships/customXml" Target="../ink/ink403.xml"/><Relationship Id="rId8" Type="http://schemas.openxmlformats.org/officeDocument/2006/relationships/customXml" Target="../ink/ink285.xml"/><Relationship Id="rId51" Type="http://schemas.openxmlformats.org/officeDocument/2006/relationships/customXml" Target="../ink/ink328.xml"/><Relationship Id="rId72" Type="http://schemas.openxmlformats.org/officeDocument/2006/relationships/customXml" Target="../ink/ink349.xml"/><Relationship Id="rId93" Type="http://schemas.openxmlformats.org/officeDocument/2006/relationships/customXml" Target="../ink/ink370.xml"/><Relationship Id="rId98" Type="http://schemas.openxmlformats.org/officeDocument/2006/relationships/customXml" Target="../ink/ink375.xml"/><Relationship Id="rId121" Type="http://schemas.openxmlformats.org/officeDocument/2006/relationships/customXml" Target="../ink/ink398.xml"/><Relationship Id="rId3" Type="http://schemas.openxmlformats.org/officeDocument/2006/relationships/image" Target="../media/image15.png"/><Relationship Id="rId25" Type="http://schemas.openxmlformats.org/officeDocument/2006/relationships/customXml" Target="../ink/ink302.xml"/><Relationship Id="rId46" Type="http://schemas.openxmlformats.org/officeDocument/2006/relationships/customXml" Target="../ink/ink323.xml"/><Relationship Id="rId67" Type="http://schemas.openxmlformats.org/officeDocument/2006/relationships/customXml" Target="../ink/ink344.xml"/><Relationship Id="rId116" Type="http://schemas.openxmlformats.org/officeDocument/2006/relationships/customXml" Target="../ink/ink393.xml"/><Relationship Id="rId20" Type="http://schemas.openxmlformats.org/officeDocument/2006/relationships/customXml" Target="../ink/ink297.xml"/><Relationship Id="rId41" Type="http://schemas.openxmlformats.org/officeDocument/2006/relationships/customXml" Target="../ink/ink318.xml"/><Relationship Id="rId62" Type="http://schemas.openxmlformats.org/officeDocument/2006/relationships/customXml" Target="../ink/ink339.xml"/><Relationship Id="rId83" Type="http://schemas.openxmlformats.org/officeDocument/2006/relationships/customXml" Target="../ink/ink360.xml"/><Relationship Id="rId88" Type="http://schemas.openxmlformats.org/officeDocument/2006/relationships/customXml" Target="../ink/ink365.xml"/><Relationship Id="rId111" Type="http://schemas.openxmlformats.org/officeDocument/2006/relationships/customXml" Target="../ink/ink388.xml"/><Relationship Id="rId132" Type="http://schemas.openxmlformats.org/officeDocument/2006/relationships/customXml" Target="../ink/ink409.xml"/><Relationship Id="rId15" Type="http://schemas.openxmlformats.org/officeDocument/2006/relationships/customXml" Target="../ink/ink292.xml"/><Relationship Id="rId36" Type="http://schemas.openxmlformats.org/officeDocument/2006/relationships/customXml" Target="../ink/ink313.xml"/><Relationship Id="rId57" Type="http://schemas.openxmlformats.org/officeDocument/2006/relationships/customXml" Target="../ink/ink334.xml"/><Relationship Id="rId106" Type="http://schemas.openxmlformats.org/officeDocument/2006/relationships/customXml" Target="../ink/ink383.xml"/><Relationship Id="rId127" Type="http://schemas.openxmlformats.org/officeDocument/2006/relationships/customXml" Target="../ink/ink404.xml"/><Relationship Id="rId10" Type="http://schemas.openxmlformats.org/officeDocument/2006/relationships/customXml" Target="../ink/ink287.xml"/><Relationship Id="rId31" Type="http://schemas.openxmlformats.org/officeDocument/2006/relationships/customXml" Target="../ink/ink308.xml"/><Relationship Id="rId52" Type="http://schemas.openxmlformats.org/officeDocument/2006/relationships/customXml" Target="../ink/ink329.xml"/><Relationship Id="rId73" Type="http://schemas.openxmlformats.org/officeDocument/2006/relationships/customXml" Target="../ink/ink350.xml"/><Relationship Id="rId78" Type="http://schemas.openxmlformats.org/officeDocument/2006/relationships/customXml" Target="../ink/ink355.xml"/><Relationship Id="rId94" Type="http://schemas.openxmlformats.org/officeDocument/2006/relationships/customXml" Target="../ink/ink371.xml"/><Relationship Id="rId99" Type="http://schemas.openxmlformats.org/officeDocument/2006/relationships/customXml" Target="../ink/ink376.xml"/><Relationship Id="rId101" Type="http://schemas.openxmlformats.org/officeDocument/2006/relationships/customXml" Target="../ink/ink378.xml"/><Relationship Id="rId122" Type="http://schemas.openxmlformats.org/officeDocument/2006/relationships/customXml" Target="../ink/ink399.xml"/><Relationship Id="rId4" Type="http://schemas.openxmlformats.org/officeDocument/2006/relationships/image" Target="../media/image16.png"/><Relationship Id="rId9" Type="http://schemas.openxmlformats.org/officeDocument/2006/relationships/customXml" Target="../ink/ink286.xml"/><Relationship Id="rId26" Type="http://schemas.openxmlformats.org/officeDocument/2006/relationships/customXml" Target="../ink/ink303.xml"/><Relationship Id="rId47" Type="http://schemas.openxmlformats.org/officeDocument/2006/relationships/customXml" Target="../ink/ink324.xml"/><Relationship Id="rId68" Type="http://schemas.openxmlformats.org/officeDocument/2006/relationships/customXml" Target="../ink/ink345.xml"/><Relationship Id="rId89" Type="http://schemas.openxmlformats.org/officeDocument/2006/relationships/customXml" Target="../ink/ink366.xml"/><Relationship Id="rId112" Type="http://schemas.openxmlformats.org/officeDocument/2006/relationships/customXml" Target="../ink/ink389.xml"/><Relationship Id="rId133" Type="http://schemas.openxmlformats.org/officeDocument/2006/relationships/customXml" Target="../ink/ink4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905" y="264795"/>
            <a:ext cx="11637010" cy="306959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0210" y="4149090"/>
            <a:ext cx="4520565" cy="138366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" name="墨迹 1"/>
              <p14:cNvContentPartPr/>
              <p14:nvPr/>
            </p14:nvContentPartPr>
            <p14:xfrm>
              <a:off x="2381955" y="2244641"/>
              <a:ext cx="196145" cy="28199"/>
            </p14:xfrm>
          </p:contentPart>
        </mc:Choice>
        <mc:Fallback xmlns="">
          <p:pic>
            <p:nvPicPr>
              <p:cNvPr id="2" name="墨迹 1"/>
            </p:nvPicPr>
            <p:blipFill>
              <a:blip/>
            </p:blipFill>
            <p:spPr>
              <a:xfrm>
                <a:off x="2381955" y="2244641"/>
                <a:ext cx="196145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" name="墨迹 2"/>
              <p14:cNvContentPartPr/>
              <p14:nvPr/>
            </p14:nvContentPartPr>
            <p14:xfrm>
              <a:off x="2501900" y="2305269"/>
              <a:ext cx="23988" cy="351078"/>
            </p14:xfrm>
          </p:contentPart>
        </mc:Choice>
        <mc:Fallback xmlns="">
          <p:pic>
            <p:nvPicPr>
              <p:cNvPr id="3" name="墨迹 2"/>
            </p:nvPicPr>
            <p:blipFill>
              <a:blip/>
            </p:blipFill>
            <p:spPr>
              <a:xfrm>
                <a:off x="2501900" y="2305269"/>
                <a:ext cx="23988" cy="3510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6" name="墨迹 5"/>
              <p14:cNvContentPartPr/>
              <p14:nvPr/>
            </p14:nvContentPartPr>
            <p14:xfrm>
              <a:off x="9072033" y="2239001"/>
              <a:ext cx="252589" cy="45119"/>
            </p14:xfrm>
          </p:contentPart>
        </mc:Choice>
        <mc:Fallback xmlns="">
          <p:pic>
            <p:nvPicPr>
              <p:cNvPr id="6" name="墨迹 5"/>
            </p:nvPicPr>
            <p:blipFill>
              <a:blip/>
            </p:blipFill>
            <p:spPr>
              <a:xfrm>
                <a:off x="9072033" y="2239001"/>
                <a:ext cx="252589" cy="451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7" name="墨迹 6"/>
              <p14:cNvContentPartPr/>
              <p14:nvPr/>
            </p14:nvContentPartPr>
            <p14:xfrm>
              <a:off x="9208911" y="2297867"/>
              <a:ext cx="36689" cy="567152"/>
            </p14:xfrm>
          </p:contentPart>
        </mc:Choice>
        <mc:Fallback xmlns="">
          <p:pic>
            <p:nvPicPr>
              <p:cNvPr id="7" name="墨迹 6"/>
            </p:nvPicPr>
            <p:blipFill>
              <a:blip/>
            </p:blipFill>
            <p:spPr>
              <a:xfrm>
                <a:off x="9208911" y="2297867"/>
                <a:ext cx="36689" cy="56715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8" name="墨迹 7"/>
              <p14:cNvContentPartPr/>
              <p14:nvPr/>
            </p14:nvContentPartPr>
            <p14:xfrm>
              <a:off x="4466872" y="3073692"/>
              <a:ext cx="178505" cy="276350"/>
            </p14:xfrm>
          </p:contentPart>
        </mc:Choice>
        <mc:Fallback xmlns="">
          <p:pic>
            <p:nvPicPr>
              <p:cNvPr id="8" name="墨迹 7"/>
            </p:nvPicPr>
            <p:blipFill>
              <a:blip/>
            </p:blipFill>
            <p:spPr>
              <a:xfrm>
                <a:off x="4466872" y="3073692"/>
                <a:ext cx="178505" cy="2763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9" name="墨迹 8"/>
              <p14:cNvContentPartPr/>
              <p14:nvPr/>
            </p14:nvContentPartPr>
            <p14:xfrm>
              <a:off x="4730044" y="2831180"/>
              <a:ext cx="165806" cy="222773"/>
            </p14:xfrm>
          </p:contentPart>
        </mc:Choice>
        <mc:Fallback xmlns="">
          <p:pic>
            <p:nvPicPr>
              <p:cNvPr id="9" name="墨迹 8"/>
            </p:nvPicPr>
            <p:blipFill>
              <a:blip/>
            </p:blipFill>
            <p:spPr>
              <a:xfrm>
                <a:off x="4730044" y="2831180"/>
                <a:ext cx="165806" cy="22277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0" name="墨迹 9"/>
              <p14:cNvContentPartPr/>
              <p14:nvPr/>
            </p14:nvContentPartPr>
            <p14:xfrm>
              <a:off x="7063846" y="2872774"/>
              <a:ext cx="262643" cy="212198"/>
            </p14:xfrm>
          </p:contentPart>
        </mc:Choice>
        <mc:Fallback xmlns="">
          <p:pic>
            <p:nvPicPr>
              <p:cNvPr id="10" name="墨迹 9"/>
            </p:nvPicPr>
            <p:blipFill>
              <a:blip/>
            </p:blipFill>
            <p:spPr>
              <a:xfrm>
                <a:off x="7063846" y="2872774"/>
                <a:ext cx="262643" cy="2121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1" name="墨迹 10"/>
              <p14:cNvContentPartPr/>
              <p14:nvPr/>
            </p14:nvContentPartPr>
            <p14:xfrm>
              <a:off x="7588955" y="2822368"/>
              <a:ext cx="160867" cy="215547"/>
            </p14:xfrm>
          </p:contentPart>
        </mc:Choice>
        <mc:Fallback xmlns="">
          <p:pic>
            <p:nvPicPr>
              <p:cNvPr id="11" name="墨迹 10"/>
            </p:nvPicPr>
            <p:blipFill>
              <a:blip/>
            </p:blipFill>
            <p:spPr>
              <a:xfrm>
                <a:off x="7588955" y="2822368"/>
                <a:ext cx="160867" cy="215547"/>
              </a:xfrm>
              <a:prstGeom prst="rect"/>
            </p:spPr>
          </p:pic>
        </mc:Fallback>
      </mc:AlternateContent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545" y="422275"/>
            <a:ext cx="12092940" cy="504571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墨迹 2"/>
              <p14:cNvContentPartPr/>
              <p14:nvPr/>
            </p14:nvContentPartPr>
            <p14:xfrm>
              <a:off x="8619066" y="812131"/>
              <a:ext cx="5644" cy="33839"/>
            </p14:xfrm>
          </p:contentPart>
        </mc:Choice>
        <mc:Fallback xmlns="">
          <p:pic>
            <p:nvPicPr>
              <p:cNvPr id="3" name="墨迹 2"/>
            </p:nvPicPr>
            <p:blipFill>
              <a:blip/>
            </p:blipFill>
            <p:spPr>
              <a:xfrm>
                <a:off x="8619066" y="812131"/>
                <a:ext cx="5644" cy="338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" name="墨迹 3"/>
              <p14:cNvContentPartPr/>
              <p14:nvPr/>
            </p14:nvContentPartPr>
            <p14:xfrm>
              <a:off x="5142088" y="1491727"/>
              <a:ext cx="928512" cy="109977"/>
            </p14:xfrm>
          </p:contentPart>
        </mc:Choice>
        <mc:Fallback xmlns="">
          <p:pic>
            <p:nvPicPr>
              <p:cNvPr id="4" name="墨迹 3"/>
            </p:nvPicPr>
            <p:blipFill>
              <a:blip/>
            </p:blipFill>
            <p:spPr>
              <a:xfrm>
                <a:off x="5142088" y="1491727"/>
                <a:ext cx="928512" cy="10997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5" name="墨迹 4"/>
              <p14:cNvContentPartPr/>
              <p14:nvPr/>
            </p14:nvContentPartPr>
            <p14:xfrm>
              <a:off x="5251273" y="1530325"/>
              <a:ext cx="780698" cy="93938"/>
            </p14:xfrm>
          </p:contentPart>
        </mc:Choice>
        <mc:Fallback xmlns="">
          <p:pic>
            <p:nvPicPr>
              <p:cNvPr id="5" name="墨迹 4"/>
            </p:nvPicPr>
            <p:blipFill>
              <a:blip/>
            </p:blipFill>
            <p:spPr>
              <a:xfrm>
                <a:off x="5251273" y="1530325"/>
                <a:ext cx="780698" cy="939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6" name="墨迹 5"/>
              <p14:cNvContentPartPr/>
              <p14:nvPr/>
            </p14:nvContentPartPr>
            <p14:xfrm>
              <a:off x="3443816" y="2174143"/>
              <a:ext cx="228777" cy="234052"/>
            </p14:xfrm>
          </p:contentPart>
        </mc:Choice>
        <mc:Fallback xmlns="">
          <p:pic>
            <p:nvPicPr>
              <p:cNvPr id="6" name="墨迹 5"/>
            </p:nvPicPr>
            <p:blipFill>
              <a:blip/>
            </p:blipFill>
            <p:spPr>
              <a:xfrm>
                <a:off x="3443816" y="2174143"/>
                <a:ext cx="228777" cy="23405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7" name="墨迹 6"/>
              <p14:cNvContentPartPr/>
              <p14:nvPr/>
            </p14:nvContentPartPr>
            <p14:xfrm>
              <a:off x="1975908" y="2935517"/>
              <a:ext cx="197203" cy="217132"/>
            </p14:xfrm>
          </p:contentPart>
        </mc:Choice>
        <mc:Fallback xmlns="">
          <p:pic>
            <p:nvPicPr>
              <p:cNvPr id="7" name="墨迹 6"/>
            </p:nvPicPr>
            <p:blipFill>
              <a:blip/>
            </p:blipFill>
            <p:spPr>
              <a:xfrm>
                <a:off x="1975908" y="2935517"/>
                <a:ext cx="197203" cy="21713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8" name="墨迹 7"/>
              <p14:cNvContentPartPr/>
              <p14:nvPr/>
            </p14:nvContentPartPr>
            <p14:xfrm>
              <a:off x="835554" y="2816905"/>
              <a:ext cx="654579" cy="143991"/>
            </p14:xfrm>
          </p:contentPart>
        </mc:Choice>
        <mc:Fallback xmlns="">
          <p:pic>
            <p:nvPicPr>
              <p:cNvPr id="8" name="墨迹 7"/>
            </p:nvPicPr>
            <p:blipFill>
              <a:blip/>
            </p:blipFill>
            <p:spPr>
              <a:xfrm>
                <a:off x="835554" y="2816905"/>
                <a:ext cx="654579" cy="14399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9" name="墨迹 8"/>
              <p14:cNvContentPartPr/>
              <p14:nvPr/>
            </p14:nvContentPartPr>
            <p14:xfrm>
              <a:off x="933802" y="2979225"/>
              <a:ext cx="649464" cy="26789"/>
            </p14:xfrm>
          </p:contentPart>
        </mc:Choice>
        <mc:Fallback xmlns="">
          <p:pic>
            <p:nvPicPr>
              <p:cNvPr id="9" name="墨迹 8"/>
            </p:nvPicPr>
            <p:blipFill>
              <a:blip/>
            </p:blipFill>
            <p:spPr>
              <a:xfrm>
                <a:off x="933802" y="2979225"/>
                <a:ext cx="649464" cy="2678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0" name="墨迹 9"/>
              <p14:cNvContentPartPr/>
              <p14:nvPr/>
            </p14:nvContentPartPr>
            <p14:xfrm>
              <a:off x="5767740" y="2512532"/>
              <a:ext cx="240771" cy="19739"/>
            </p14:xfrm>
          </p:contentPart>
        </mc:Choice>
        <mc:Fallback xmlns="">
          <p:pic>
            <p:nvPicPr>
              <p:cNvPr id="10" name="墨迹 9"/>
            </p:nvPicPr>
            <p:blipFill>
              <a:blip/>
            </p:blipFill>
            <p:spPr>
              <a:xfrm>
                <a:off x="5767740" y="2512532"/>
                <a:ext cx="240771" cy="197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1" name="墨迹 10"/>
              <p14:cNvContentPartPr/>
              <p14:nvPr/>
            </p14:nvContentPartPr>
            <p14:xfrm>
              <a:off x="6086827" y="2374356"/>
              <a:ext cx="178506" cy="321469"/>
            </p14:xfrm>
          </p:contentPart>
        </mc:Choice>
        <mc:Fallback xmlns="">
          <p:pic>
            <p:nvPicPr>
              <p:cNvPr id="11" name="墨迹 10"/>
            </p:nvPicPr>
            <p:blipFill>
              <a:blip/>
            </p:blipFill>
            <p:spPr>
              <a:xfrm>
                <a:off x="6086827" y="2374356"/>
                <a:ext cx="178506" cy="32146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2" name="墨迹 11"/>
              <p14:cNvContentPartPr/>
              <p14:nvPr/>
            </p14:nvContentPartPr>
            <p14:xfrm>
              <a:off x="6266744" y="2391276"/>
              <a:ext cx="182033" cy="214312"/>
            </p14:xfrm>
          </p:contentPart>
        </mc:Choice>
        <mc:Fallback xmlns="">
          <p:pic>
            <p:nvPicPr>
              <p:cNvPr id="12" name="墨迹 11"/>
            </p:nvPicPr>
            <p:blipFill>
              <a:blip/>
            </p:blipFill>
            <p:spPr>
              <a:xfrm>
                <a:off x="6266744" y="2391276"/>
                <a:ext cx="182033" cy="21431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3" name="墨迹 12"/>
              <p14:cNvContentPartPr/>
              <p14:nvPr/>
            </p14:nvContentPartPr>
            <p14:xfrm>
              <a:off x="6461301" y="2314610"/>
              <a:ext cx="168099" cy="195102"/>
            </p14:xfrm>
          </p:contentPart>
        </mc:Choice>
        <mc:Fallback xmlns="">
          <p:pic>
            <p:nvPicPr>
              <p:cNvPr id="13" name="墨迹 12"/>
            </p:nvPicPr>
            <p:blipFill>
              <a:blip/>
            </p:blipFill>
            <p:spPr>
              <a:xfrm>
                <a:off x="6461301" y="2314610"/>
                <a:ext cx="168099" cy="19510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4" name="墨迹 13"/>
              <p14:cNvContentPartPr/>
              <p14:nvPr/>
            </p14:nvContentPartPr>
            <p14:xfrm>
              <a:off x="6505222" y="2326066"/>
              <a:ext cx="127000" cy="572792"/>
            </p14:xfrm>
          </p:contentPart>
        </mc:Choice>
        <mc:Fallback xmlns="">
          <p:pic>
            <p:nvPicPr>
              <p:cNvPr id="14" name="墨迹 13"/>
            </p:nvPicPr>
            <p:blipFill>
              <a:blip/>
            </p:blipFill>
            <p:spPr>
              <a:xfrm>
                <a:off x="6505222" y="2326066"/>
                <a:ext cx="127000" cy="57279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5" name="墨迹 14"/>
              <p14:cNvContentPartPr/>
              <p14:nvPr/>
            </p14:nvContentPartPr>
            <p14:xfrm>
              <a:off x="6747933" y="2559060"/>
              <a:ext cx="70556" cy="102926"/>
            </p14:xfrm>
          </p:contentPart>
        </mc:Choice>
        <mc:Fallback xmlns="">
          <p:pic>
            <p:nvPicPr>
              <p:cNvPr id="15" name="墨迹 14"/>
            </p:nvPicPr>
            <p:blipFill>
              <a:blip/>
            </p:blipFill>
            <p:spPr>
              <a:xfrm>
                <a:off x="6747933" y="2559060"/>
                <a:ext cx="70556" cy="10292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6" name="墨迹 15"/>
              <p14:cNvContentPartPr/>
              <p14:nvPr/>
            </p14:nvContentPartPr>
            <p14:xfrm>
              <a:off x="6973181" y="2371536"/>
              <a:ext cx="103541" cy="341209"/>
            </p14:xfrm>
          </p:contentPart>
        </mc:Choice>
        <mc:Fallback xmlns="">
          <p:pic>
            <p:nvPicPr>
              <p:cNvPr id="16" name="墨迹 15"/>
            </p:nvPicPr>
            <p:blipFill>
              <a:blip/>
            </p:blipFill>
            <p:spPr>
              <a:xfrm>
                <a:off x="6973181" y="2371536"/>
                <a:ext cx="103541" cy="34120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7" name="墨迹 16"/>
              <p14:cNvContentPartPr/>
              <p14:nvPr/>
            </p14:nvContentPartPr>
            <p14:xfrm>
              <a:off x="7092244" y="2378410"/>
              <a:ext cx="164218" cy="321645"/>
            </p14:xfrm>
          </p:contentPart>
        </mc:Choice>
        <mc:Fallback xmlns="">
          <p:pic>
            <p:nvPicPr>
              <p:cNvPr id="17" name="墨迹 16"/>
            </p:nvPicPr>
            <p:blipFill>
              <a:blip/>
            </p:blipFill>
            <p:spPr>
              <a:xfrm>
                <a:off x="7092244" y="2378410"/>
                <a:ext cx="164218" cy="32164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8" name="墨迹 17"/>
              <p14:cNvContentPartPr/>
              <p14:nvPr/>
            </p14:nvContentPartPr>
            <p14:xfrm>
              <a:off x="7241822" y="2385636"/>
              <a:ext cx="141111" cy="22559"/>
            </p14:xfrm>
          </p:contentPart>
        </mc:Choice>
        <mc:Fallback xmlns="">
          <p:pic>
            <p:nvPicPr>
              <p:cNvPr id="18" name="墨迹 17"/>
            </p:nvPicPr>
            <p:blipFill>
              <a:blip/>
            </p:blipFill>
            <p:spPr>
              <a:xfrm>
                <a:off x="7241822" y="2385636"/>
                <a:ext cx="141111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9" name="墨迹 18"/>
              <p14:cNvContentPartPr/>
              <p14:nvPr/>
            </p14:nvContentPartPr>
            <p14:xfrm>
              <a:off x="7622822" y="2341928"/>
              <a:ext cx="64911" cy="342618"/>
            </p14:xfrm>
          </p:contentPart>
        </mc:Choice>
        <mc:Fallback xmlns="">
          <p:pic>
            <p:nvPicPr>
              <p:cNvPr id="19" name="墨迹 18"/>
            </p:nvPicPr>
            <p:blipFill>
              <a:blip/>
            </p:blipFill>
            <p:spPr>
              <a:xfrm>
                <a:off x="7622822" y="2341928"/>
                <a:ext cx="64911" cy="3426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20" name="墨迹 19"/>
              <p14:cNvContentPartPr/>
              <p14:nvPr/>
            </p14:nvContentPartPr>
            <p14:xfrm>
              <a:off x="7649633" y="2418770"/>
              <a:ext cx="117122" cy="158619"/>
            </p14:xfrm>
          </p:contentPart>
        </mc:Choice>
        <mc:Fallback xmlns="">
          <p:pic>
            <p:nvPicPr>
              <p:cNvPr id="20" name="墨迹 19"/>
            </p:nvPicPr>
            <p:blipFill>
              <a:blip/>
            </p:blipFill>
            <p:spPr>
              <a:xfrm>
                <a:off x="7649633" y="2418770"/>
                <a:ext cx="117122" cy="1586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1" name="墨迹 20"/>
              <p14:cNvContentPartPr/>
              <p14:nvPr/>
            </p14:nvContentPartPr>
            <p14:xfrm>
              <a:off x="7620000" y="2325713"/>
              <a:ext cx="214488" cy="621083"/>
            </p14:xfrm>
          </p:contentPart>
        </mc:Choice>
        <mc:Fallback xmlns="">
          <p:pic>
            <p:nvPicPr>
              <p:cNvPr id="21" name="墨迹 20"/>
            </p:nvPicPr>
            <p:blipFill>
              <a:blip/>
            </p:blipFill>
            <p:spPr>
              <a:xfrm>
                <a:off x="7620000" y="2325713"/>
                <a:ext cx="214488" cy="62108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2" name="墨迹 21"/>
              <p14:cNvContentPartPr/>
              <p14:nvPr/>
            </p14:nvContentPartPr>
            <p14:xfrm>
              <a:off x="7951787" y="2365897"/>
              <a:ext cx="407635" cy="315828"/>
            </p14:xfrm>
          </p:contentPart>
        </mc:Choice>
        <mc:Fallback xmlns="">
          <p:pic>
            <p:nvPicPr>
              <p:cNvPr id="22" name="墨迹 21"/>
            </p:nvPicPr>
            <p:blipFill>
              <a:blip/>
            </p:blipFill>
            <p:spPr>
              <a:xfrm>
                <a:off x="7951787" y="2365897"/>
                <a:ext cx="407635" cy="31582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3" name="墨迹 22"/>
              <p14:cNvContentPartPr/>
              <p14:nvPr/>
            </p14:nvContentPartPr>
            <p14:xfrm>
              <a:off x="8429096" y="2413835"/>
              <a:ext cx="141993" cy="22559"/>
            </p14:xfrm>
          </p:contentPart>
        </mc:Choice>
        <mc:Fallback xmlns="">
          <p:pic>
            <p:nvPicPr>
              <p:cNvPr id="23" name="墨迹 22"/>
            </p:nvPicPr>
            <p:blipFill>
              <a:blip/>
            </p:blipFill>
            <p:spPr>
              <a:xfrm>
                <a:off x="8429096" y="2413835"/>
                <a:ext cx="141993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24" name="墨迹 23"/>
              <p14:cNvContentPartPr/>
              <p14:nvPr/>
            </p14:nvContentPartPr>
            <p14:xfrm>
              <a:off x="8616244" y="2350387"/>
              <a:ext cx="2822" cy="269301"/>
            </p14:xfrm>
          </p:contentPart>
        </mc:Choice>
        <mc:Fallback xmlns="">
          <p:pic>
            <p:nvPicPr>
              <p:cNvPr id="24" name="墨迹 23"/>
            </p:nvPicPr>
            <p:blipFill>
              <a:blip/>
            </p:blipFill>
            <p:spPr>
              <a:xfrm>
                <a:off x="8616244" y="2350387"/>
                <a:ext cx="2822" cy="26930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5" name="墨迹 24"/>
              <p14:cNvContentPartPr/>
              <p14:nvPr/>
            </p14:nvContentPartPr>
            <p14:xfrm>
              <a:off x="8965318" y="1776537"/>
              <a:ext cx="3704" cy="28199"/>
            </p14:xfrm>
          </p:contentPart>
        </mc:Choice>
        <mc:Fallback xmlns="">
          <p:pic>
            <p:nvPicPr>
              <p:cNvPr id="25" name="墨迹 24"/>
            </p:nvPicPr>
            <p:blipFill>
              <a:blip/>
            </p:blipFill>
            <p:spPr>
              <a:xfrm>
                <a:off x="8965318" y="1776537"/>
                <a:ext cx="3704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26" name="墨迹 25"/>
              <p14:cNvContentPartPr/>
              <p14:nvPr/>
            </p14:nvContentPartPr>
            <p14:xfrm>
              <a:off x="8977488" y="1128665"/>
              <a:ext cx="172156" cy="278465"/>
            </p14:xfrm>
          </p:contentPart>
        </mc:Choice>
        <mc:Fallback xmlns="">
          <p:pic>
            <p:nvPicPr>
              <p:cNvPr id="26" name="墨迹 25"/>
            </p:nvPicPr>
            <p:blipFill>
              <a:blip/>
            </p:blipFill>
            <p:spPr>
              <a:xfrm>
                <a:off x="8977488" y="1128665"/>
                <a:ext cx="172156" cy="27846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7" name="墨迹 26"/>
              <p14:cNvContentPartPr/>
              <p14:nvPr/>
            </p14:nvContentPartPr>
            <p14:xfrm>
              <a:off x="9001125" y="1140121"/>
              <a:ext cx="142875" cy="238810"/>
            </p14:xfrm>
          </p:contentPart>
        </mc:Choice>
        <mc:Fallback xmlns="">
          <p:pic>
            <p:nvPicPr>
              <p:cNvPr id="27" name="墨迹 26"/>
            </p:nvPicPr>
            <p:blipFill>
              <a:blip/>
            </p:blipFill>
            <p:spPr>
              <a:xfrm>
                <a:off x="9001125" y="1140121"/>
                <a:ext cx="142875" cy="23881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28" name="墨迹 27"/>
              <p14:cNvContentPartPr/>
              <p14:nvPr/>
            </p14:nvContentPartPr>
            <p14:xfrm>
              <a:off x="9313333" y="1023447"/>
              <a:ext cx="127000" cy="279347"/>
            </p14:xfrm>
          </p:contentPart>
        </mc:Choice>
        <mc:Fallback xmlns="">
          <p:pic>
            <p:nvPicPr>
              <p:cNvPr id="28" name="墨迹 27"/>
            </p:nvPicPr>
            <p:blipFill>
              <a:blip/>
            </p:blipFill>
            <p:spPr>
              <a:xfrm>
                <a:off x="9313333" y="1023447"/>
                <a:ext cx="127000" cy="27934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29" name="墨迹 28"/>
              <p14:cNvContentPartPr/>
              <p14:nvPr/>
            </p14:nvContentPartPr>
            <p14:xfrm>
              <a:off x="9472788" y="1156159"/>
              <a:ext cx="165100" cy="16919"/>
            </p14:xfrm>
          </p:contentPart>
        </mc:Choice>
        <mc:Fallback xmlns="">
          <p:pic>
            <p:nvPicPr>
              <p:cNvPr id="29" name="墨迹 28"/>
            </p:nvPicPr>
            <p:blipFill>
              <a:blip/>
            </p:blipFill>
            <p:spPr>
              <a:xfrm>
                <a:off x="9472788" y="1156159"/>
                <a:ext cx="165100" cy="169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30" name="墨迹 29"/>
              <p14:cNvContentPartPr/>
              <p14:nvPr/>
            </p14:nvContentPartPr>
            <p14:xfrm>
              <a:off x="9691511" y="1001064"/>
              <a:ext cx="11289" cy="293270"/>
            </p14:xfrm>
          </p:contentPart>
        </mc:Choice>
        <mc:Fallback xmlns="">
          <p:pic>
            <p:nvPicPr>
              <p:cNvPr id="30" name="墨迹 29"/>
            </p:nvPicPr>
            <p:blipFill>
              <a:blip/>
            </p:blipFill>
            <p:spPr>
              <a:xfrm>
                <a:off x="9691511" y="1001064"/>
                <a:ext cx="11289" cy="29327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31" name="墨迹 30"/>
              <p14:cNvContentPartPr/>
              <p14:nvPr/>
            </p14:nvContentPartPr>
            <p14:xfrm>
              <a:off x="9832622" y="924927"/>
              <a:ext cx="273755" cy="490663"/>
            </p14:xfrm>
          </p:contentPart>
        </mc:Choice>
        <mc:Fallback xmlns="">
          <p:pic>
            <p:nvPicPr>
              <p:cNvPr id="31" name="墨迹 30"/>
            </p:nvPicPr>
            <p:blipFill>
              <a:blip/>
            </p:blipFill>
            <p:spPr>
              <a:xfrm>
                <a:off x="9832622" y="924927"/>
                <a:ext cx="273755" cy="49066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32" name="墨迹 31"/>
              <p14:cNvContentPartPr/>
              <p14:nvPr/>
            </p14:nvContentPartPr>
            <p14:xfrm>
              <a:off x="8737600" y="1784468"/>
              <a:ext cx="169333" cy="271240"/>
            </p14:xfrm>
          </p:contentPart>
        </mc:Choice>
        <mc:Fallback xmlns="">
          <p:pic>
            <p:nvPicPr>
              <p:cNvPr id="32" name="墨迹 31"/>
            </p:nvPicPr>
            <p:blipFill>
              <a:blip/>
            </p:blipFill>
            <p:spPr>
              <a:xfrm>
                <a:off x="8737600" y="1784468"/>
                <a:ext cx="169333" cy="2712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33" name="墨迹 32"/>
              <p14:cNvContentPartPr/>
              <p14:nvPr/>
            </p14:nvContentPartPr>
            <p14:xfrm>
              <a:off x="8750828" y="1791694"/>
              <a:ext cx="96838" cy="249914"/>
            </p14:xfrm>
          </p:contentPart>
        </mc:Choice>
        <mc:Fallback xmlns="">
          <p:pic>
            <p:nvPicPr>
              <p:cNvPr id="33" name="墨迹 32"/>
            </p:nvPicPr>
            <p:blipFill>
              <a:blip/>
            </p:blipFill>
            <p:spPr>
              <a:xfrm>
                <a:off x="8750828" y="1791694"/>
                <a:ext cx="96838" cy="24991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34" name="墨迹 33"/>
              <p14:cNvContentPartPr/>
              <p14:nvPr/>
            </p14:nvContentPartPr>
            <p14:xfrm>
              <a:off x="9019822" y="1849855"/>
              <a:ext cx="307622" cy="16919"/>
            </p14:xfrm>
          </p:contentPart>
        </mc:Choice>
        <mc:Fallback xmlns="">
          <p:pic>
            <p:nvPicPr>
              <p:cNvPr id="34" name="墨迹 33"/>
            </p:nvPicPr>
            <p:blipFill>
              <a:blip/>
            </p:blipFill>
            <p:spPr>
              <a:xfrm>
                <a:off x="9019822" y="1849855"/>
                <a:ext cx="307622" cy="169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35" name="墨迹 34"/>
              <p14:cNvContentPartPr/>
              <p14:nvPr/>
            </p14:nvContentPartPr>
            <p14:xfrm>
              <a:off x="9115777" y="1951371"/>
              <a:ext cx="197556" cy="135356"/>
            </p14:xfrm>
          </p:contentPart>
        </mc:Choice>
        <mc:Fallback xmlns="">
          <p:pic>
            <p:nvPicPr>
              <p:cNvPr id="35" name="墨迹 34"/>
            </p:nvPicPr>
            <p:blipFill>
              <a:blip/>
            </p:blipFill>
            <p:spPr>
              <a:xfrm>
                <a:off x="9115777" y="1951371"/>
                <a:ext cx="197556" cy="13535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36" name="墨迹 35"/>
              <p14:cNvContentPartPr/>
              <p14:nvPr/>
            </p14:nvContentPartPr>
            <p14:xfrm>
              <a:off x="9121422" y="1541604"/>
              <a:ext cx="169156" cy="316710"/>
            </p14:xfrm>
          </p:contentPart>
        </mc:Choice>
        <mc:Fallback xmlns="">
          <p:pic>
            <p:nvPicPr>
              <p:cNvPr id="36" name="墨迹 35"/>
            </p:nvPicPr>
            <p:blipFill>
              <a:blip/>
            </p:blipFill>
            <p:spPr>
              <a:xfrm>
                <a:off x="9121422" y="1541604"/>
                <a:ext cx="169156" cy="31671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37" name="墨迹 36"/>
              <p14:cNvContentPartPr/>
              <p14:nvPr/>
            </p14:nvContentPartPr>
            <p14:xfrm>
              <a:off x="3200400" y="2058527"/>
              <a:ext cx="228600" cy="16920"/>
            </p14:xfrm>
          </p:contentPart>
        </mc:Choice>
        <mc:Fallback xmlns="">
          <p:pic>
            <p:nvPicPr>
              <p:cNvPr id="37" name="墨迹 36"/>
            </p:nvPicPr>
            <p:blipFill>
              <a:blip/>
            </p:blipFill>
            <p:spPr>
              <a:xfrm>
                <a:off x="3200400" y="2058527"/>
                <a:ext cx="228600" cy="169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38" name="墨迹 37"/>
              <p14:cNvContentPartPr/>
              <p14:nvPr/>
            </p14:nvContentPartPr>
            <p14:xfrm>
              <a:off x="3296355" y="2148764"/>
              <a:ext cx="132645" cy="144696"/>
            </p14:xfrm>
          </p:contentPart>
        </mc:Choice>
        <mc:Fallback xmlns="">
          <p:pic>
            <p:nvPicPr>
              <p:cNvPr id="38" name="墨迹 37"/>
            </p:nvPicPr>
            <p:blipFill>
              <a:blip/>
            </p:blipFill>
            <p:spPr>
              <a:xfrm>
                <a:off x="3296355" y="2148764"/>
                <a:ext cx="132645" cy="14469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39" name="墨迹 38"/>
              <p14:cNvContentPartPr/>
              <p14:nvPr/>
            </p14:nvContentPartPr>
            <p14:xfrm>
              <a:off x="3245555" y="1680661"/>
              <a:ext cx="155928" cy="451184"/>
            </p14:xfrm>
          </p:contentPart>
        </mc:Choice>
        <mc:Fallback xmlns="">
          <p:pic>
            <p:nvPicPr>
              <p:cNvPr id="39" name="墨迹 38"/>
            </p:nvPicPr>
            <p:blipFill>
              <a:blip/>
            </p:blipFill>
            <p:spPr>
              <a:xfrm>
                <a:off x="3245555" y="1680661"/>
                <a:ext cx="155928" cy="45118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40" name="墨迹 39"/>
              <p14:cNvContentPartPr/>
              <p14:nvPr/>
            </p14:nvContentPartPr>
            <p14:xfrm>
              <a:off x="8748359" y="4314448"/>
              <a:ext cx="954441" cy="124076"/>
            </p14:xfrm>
          </p:contentPart>
        </mc:Choice>
        <mc:Fallback xmlns="">
          <p:pic>
            <p:nvPicPr>
              <p:cNvPr id="40" name="墨迹 39"/>
            </p:nvPicPr>
            <p:blipFill>
              <a:blip/>
            </p:blipFill>
            <p:spPr>
              <a:xfrm>
                <a:off x="8748359" y="4314448"/>
                <a:ext cx="954441" cy="12407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41" name="墨迹 40"/>
              <p14:cNvContentPartPr/>
              <p14:nvPr/>
            </p14:nvContentPartPr>
            <p14:xfrm>
              <a:off x="9428515" y="3733549"/>
              <a:ext cx="212196" cy="315829"/>
            </p14:xfrm>
          </p:contentPart>
        </mc:Choice>
        <mc:Fallback xmlns="">
          <p:pic>
            <p:nvPicPr>
              <p:cNvPr id="41" name="墨迹 40"/>
            </p:nvPicPr>
            <p:blipFill>
              <a:blip/>
            </p:blipFill>
            <p:spPr>
              <a:xfrm>
                <a:off x="9428515" y="3733549"/>
                <a:ext cx="212196" cy="31582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42" name="墨迹 41"/>
              <p14:cNvContentPartPr/>
              <p14:nvPr/>
            </p14:nvContentPartPr>
            <p14:xfrm>
              <a:off x="9444566" y="3769502"/>
              <a:ext cx="134056" cy="229117"/>
            </p14:xfrm>
          </p:contentPart>
        </mc:Choice>
        <mc:Fallback xmlns="">
          <p:pic>
            <p:nvPicPr>
              <p:cNvPr id="42" name="墨迹 41"/>
            </p:nvPicPr>
            <p:blipFill>
              <a:blip/>
            </p:blipFill>
            <p:spPr>
              <a:xfrm>
                <a:off x="9444566" y="3769502"/>
                <a:ext cx="134056" cy="22911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43" name="墨迹 42"/>
              <p14:cNvContentPartPr/>
              <p14:nvPr/>
            </p14:nvContentPartPr>
            <p14:xfrm>
              <a:off x="9687983" y="3806866"/>
              <a:ext cx="319617" cy="22560"/>
            </p14:xfrm>
          </p:contentPart>
        </mc:Choice>
        <mc:Fallback xmlns="">
          <p:pic>
            <p:nvPicPr>
              <p:cNvPr id="43" name="墨迹 42"/>
            </p:nvPicPr>
            <p:blipFill>
              <a:blip/>
            </p:blipFill>
            <p:spPr>
              <a:xfrm>
                <a:off x="9687983" y="3806866"/>
                <a:ext cx="319617" cy="225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44" name="墨迹 43"/>
              <p14:cNvContentPartPr/>
              <p14:nvPr/>
            </p14:nvContentPartPr>
            <p14:xfrm>
              <a:off x="9708444" y="3863264"/>
              <a:ext cx="184150" cy="273530"/>
            </p14:xfrm>
          </p:contentPart>
        </mc:Choice>
        <mc:Fallback xmlns="">
          <p:pic>
            <p:nvPicPr>
              <p:cNvPr id="44" name="墨迹 43"/>
            </p:nvPicPr>
            <p:blipFill>
              <a:blip/>
            </p:blipFill>
            <p:spPr>
              <a:xfrm>
                <a:off x="9708444" y="3863264"/>
                <a:ext cx="184150" cy="27353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45" name="墨迹 44"/>
              <p14:cNvContentPartPr/>
              <p14:nvPr/>
            </p14:nvContentPartPr>
            <p14:xfrm>
              <a:off x="9760655" y="3369253"/>
              <a:ext cx="292100" cy="249208"/>
            </p14:xfrm>
          </p:contentPart>
        </mc:Choice>
        <mc:Fallback xmlns="">
          <p:pic>
            <p:nvPicPr>
              <p:cNvPr id="45" name="墨迹 44"/>
            </p:nvPicPr>
            <p:blipFill>
              <a:blip/>
            </p:blipFill>
            <p:spPr>
              <a:xfrm>
                <a:off x="9760655" y="3369253"/>
                <a:ext cx="292100" cy="24920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46" name="墨迹 45"/>
              <p14:cNvContentPartPr/>
              <p14:nvPr/>
            </p14:nvContentPartPr>
            <p14:xfrm>
              <a:off x="3101622" y="4755763"/>
              <a:ext cx="561622" cy="26789"/>
            </p14:xfrm>
          </p:contentPart>
        </mc:Choice>
        <mc:Fallback xmlns="">
          <p:pic>
            <p:nvPicPr>
              <p:cNvPr id="46" name="墨迹 45"/>
            </p:nvPicPr>
            <p:blipFill>
              <a:blip/>
            </p:blipFill>
            <p:spPr>
              <a:xfrm>
                <a:off x="3101622" y="4755763"/>
                <a:ext cx="561622" cy="2678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47" name="墨迹 46"/>
              <p14:cNvContentPartPr/>
              <p14:nvPr/>
            </p14:nvContentPartPr>
            <p14:xfrm>
              <a:off x="3160183" y="4461083"/>
              <a:ext cx="274461" cy="302435"/>
            </p14:xfrm>
          </p:contentPart>
        </mc:Choice>
        <mc:Fallback xmlns="">
          <p:pic>
            <p:nvPicPr>
              <p:cNvPr id="47" name="墨迹 46"/>
            </p:nvPicPr>
            <p:blipFill>
              <a:blip/>
            </p:blipFill>
            <p:spPr>
              <a:xfrm>
                <a:off x="3160183" y="4461083"/>
                <a:ext cx="274461" cy="30243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48" name="墨迹 47"/>
              <p14:cNvContentPartPr/>
              <p14:nvPr/>
            </p14:nvContentPartPr>
            <p14:xfrm>
              <a:off x="5867400" y="4483643"/>
              <a:ext cx="143933" cy="217132"/>
            </p14:xfrm>
          </p:contentPart>
        </mc:Choice>
        <mc:Fallback xmlns="">
          <p:pic>
            <p:nvPicPr>
              <p:cNvPr id="48" name="墨迹 47"/>
            </p:nvPicPr>
            <p:blipFill>
              <a:blip/>
            </p:blipFill>
            <p:spPr>
              <a:xfrm>
                <a:off x="5867400" y="4483643"/>
                <a:ext cx="143933" cy="21713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49" name="墨迹 48"/>
              <p14:cNvContentPartPr/>
              <p14:nvPr/>
            </p14:nvContentPartPr>
            <p14:xfrm>
              <a:off x="5858933" y="4487520"/>
              <a:ext cx="118534" cy="227355"/>
            </p14:xfrm>
          </p:contentPart>
        </mc:Choice>
        <mc:Fallback xmlns="">
          <p:pic>
            <p:nvPicPr>
              <p:cNvPr id="49" name="墨迹 48"/>
            </p:nvPicPr>
            <p:blipFill>
              <a:blip/>
            </p:blipFill>
            <p:spPr>
              <a:xfrm>
                <a:off x="5858933" y="4487520"/>
                <a:ext cx="118534" cy="22735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50" name="墨迹 49"/>
              <p14:cNvContentPartPr/>
              <p14:nvPr/>
            </p14:nvContentPartPr>
            <p14:xfrm>
              <a:off x="6041496" y="4415965"/>
              <a:ext cx="94015" cy="270711"/>
            </p14:xfrm>
          </p:contentPart>
        </mc:Choice>
        <mc:Fallback xmlns="">
          <p:pic>
            <p:nvPicPr>
              <p:cNvPr id="50" name="墨迹 49"/>
            </p:nvPicPr>
            <p:blipFill>
              <a:blip/>
            </p:blipFill>
            <p:spPr>
              <a:xfrm>
                <a:off x="6041496" y="4415965"/>
                <a:ext cx="94015" cy="27071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51" name="墨迹 50"/>
              <p14:cNvContentPartPr/>
              <p14:nvPr/>
            </p14:nvContentPartPr>
            <p14:xfrm>
              <a:off x="6107288" y="4551320"/>
              <a:ext cx="84667" cy="11280"/>
            </p14:xfrm>
          </p:contentPart>
        </mc:Choice>
        <mc:Fallback xmlns="">
          <p:pic>
            <p:nvPicPr>
              <p:cNvPr id="51" name="墨迹 50"/>
            </p:nvPicPr>
            <p:blipFill>
              <a:blip/>
            </p:blipFill>
            <p:spPr>
              <a:xfrm>
                <a:off x="6107288" y="4551320"/>
                <a:ext cx="84667" cy="112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52" name="墨迹 51"/>
              <p14:cNvContentPartPr/>
              <p14:nvPr/>
            </p14:nvContentPartPr>
            <p14:xfrm>
              <a:off x="6162322" y="4478003"/>
              <a:ext cx="122766" cy="228941"/>
            </p14:xfrm>
          </p:contentPart>
        </mc:Choice>
        <mc:Fallback xmlns="">
          <p:pic>
            <p:nvPicPr>
              <p:cNvPr id="52" name="墨迹 51"/>
            </p:nvPicPr>
            <p:blipFill>
              <a:blip/>
            </p:blipFill>
            <p:spPr>
              <a:xfrm>
                <a:off x="6162322" y="4478003"/>
                <a:ext cx="122766" cy="22894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53" name="墨迹 52"/>
              <p14:cNvContentPartPr/>
              <p14:nvPr/>
            </p14:nvContentPartPr>
            <p14:xfrm>
              <a:off x="6290733" y="4446103"/>
              <a:ext cx="108656" cy="364648"/>
            </p14:xfrm>
          </p:contentPart>
        </mc:Choice>
        <mc:Fallback xmlns="">
          <p:pic>
            <p:nvPicPr>
              <p:cNvPr id="53" name="墨迹 52"/>
            </p:nvPicPr>
            <p:blipFill>
              <a:blip/>
            </p:blipFill>
            <p:spPr>
              <a:xfrm>
                <a:off x="6290733" y="4446103"/>
                <a:ext cx="108656" cy="36464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54" name="墨迹 53"/>
              <p14:cNvContentPartPr/>
              <p14:nvPr/>
            </p14:nvContentPartPr>
            <p14:xfrm>
              <a:off x="11456105" y="3880184"/>
              <a:ext cx="182739" cy="257139"/>
            </p14:xfrm>
          </p:contentPart>
        </mc:Choice>
        <mc:Fallback xmlns="">
          <p:pic>
            <p:nvPicPr>
              <p:cNvPr id="54" name="墨迹 53"/>
            </p:nvPicPr>
            <p:blipFill>
              <a:blip/>
            </p:blipFill>
            <p:spPr>
              <a:xfrm>
                <a:off x="11456105" y="3880184"/>
                <a:ext cx="182739" cy="2571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55" name="墨迹 54"/>
              <p14:cNvContentPartPr/>
              <p14:nvPr/>
            </p14:nvContentPartPr>
            <p14:xfrm>
              <a:off x="11463867" y="3888115"/>
              <a:ext cx="141111" cy="203561"/>
            </p14:xfrm>
          </p:contentPart>
        </mc:Choice>
        <mc:Fallback xmlns="">
          <p:pic>
            <p:nvPicPr>
              <p:cNvPr id="55" name="墨迹 54"/>
            </p:nvPicPr>
            <p:blipFill>
              <a:blip/>
            </p:blipFill>
            <p:spPr>
              <a:xfrm>
                <a:off x="11463867" y="3888115"/>
                <a:ext cx="141111" cy="20356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56" name="墨迹 55"/>
              <p14:cNvContentPartPr/>
              <p14:nvPr/>
            </p14:nvContentPartPr>
            <p14:xfrm>
              <a:off x="11638844" y="3947861"/>
              <a:ext cx="214488" cy="25380"/>
            </p14:xfrm>
          </p:contentPart>
        </mc:Choice>
        <mc:Fallback xmlns="">
          <p:pic>
            <p:nvPicPr>
              <p:cNvPr id="56" name="墨迹 55"/>
            </p:nvPicPr>
            <p:blipFill>
              <a:blip/>
            </p:blipFill>
            <p:spPr>
              <a:xfrm>
                <a:off x="11638844" y="3947861"/>
                <a:ext cx="214488" cy="253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57" name="墨迹 56"/>
              <p14:cNvContentPartPr/>
              <p14:nvPr/>
            </p14:nvContentPartPr>
            <p14:xfrm>
              <a:off x="11630377" y="4028229"/>
              <a:ext cx="158750" cy="284281"/>
            </p14:xfrm>
          </p:contentPart>
        </mc:Choice>
        <mc:Fallback xmlns="">
          <p:pic>
            <p:nvPicPr>
              <p:cNvPr id="57" name="墨迹 56"/>
            </p:nvPicPr>
            <p:blipFill>
              <a:blip/>
            </p:blipFill>
            <p:spPr>
              <a:xfrm>
                <a:off x="11630377" y="4028229"/>
                <a:ext cx="158750" cy="28428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58" name="墨迹 57"/>
              <p14:cNvContentPartPr/>
              <p14:nvPr/>
            </p14:nvContentPartPr>
            <p14:xfrm>
              <a:off x="11720160" y="3622692"/>
              <a:ext cx="251707" cy="254672"/>
            </p14:xfrm>
          </p:contentPart>
        </mc:Choice>
        <mc:Fallback xmlns="">
          <p:pic>
            <p:nvPicPr>
              <p:cNvPr id="58" name="墨迹 57"/>
            </p:nvPicPr>
            <p:blipFill>
              <a:blip/>
            </p:blipFill>
            <p:spPr>
              <a:xfrm>
                <a:off x="11720160" y="3622692"/>
                <a:ext cx="251707" cy="25467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59" name="墨迹 58"/>
              <p14:cNvContentPartPr/>
              <p14:nvPr/>
            </p14:nvContentPartPr>
            <p14:xfrm>
              <a:off x="7628113" y="4046558"/>
              <a:ext cx="217664" cy="31019"/>
            </p14:xfrm>
          </p:contentPart>
        </mc:Choice>
        <mc:Fallback xmlns="">
          <p:pic>
            <p:nvPicPr>
              <p:cNvPr id="59" name="墨迹 58"/>
            </p:nvPicPr>
            <p:blipFill>
              <a:blip/>
            </p:blipFill>
            <p:spPr>
              <a:xfrm>
                <a:off x="7628113" y="4046558"/>
                <a:ext cx="217664" cy="310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60" name="墨迹 59"/>
              <p14:cNvContentPartPr/>
              <p14:nvPr/>
            </p14:nvContentPartPr>
            <p14:xfrm>
              <a:off x="7665155" y="4162174"/>
              <a:ext cx="127706" cy="307369"/>
            </p14:xfrm>
          </p:contentPart>
        </mc:Choice>
        <mc:Fallback xmlns="">
          <p:pic>
            <p:nvPicPr>
              <p:cNvPr id="60" name="墨迹 59"/>
            </p:nvPicPr>
            <p:blipFill>
              <a:blip/>
            </p:blipFill>
            <p:spPr>
              <a:xfrm>
                <a:off x="7665155" y="4162174"/>
                <a:ext cx="127706" cy="30736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61" name="墨迹 60"/>
              <p14:cNvContentPartPr/>
              <p14:nvPr/>
            </p14:nvContentPartPr>
            <p14:xfrm>
              <a:off x="7676444" y="3701120"/>
              <a:ext cx="222956" cy="231232"/>
            </p14:xfrm>
          </p:contentPart>
        </mc:Choice>
        <mc:Fallback xmlns="">
          <p:pic>
            <p:nvPicPr>
              <p:cNvPr id="61" name="墨迹 60"/>
            </p:nvPicPr>
            <p:blipFill>
              <a:blip/>
            </p:blipFill>
            <p:spPr>
              <a:xfrm>
                <a:off x="7676444" y="3701120"/>
                <a:ext cx="222956" cy="23123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62" name="墨迹 61"/>
              <p14:cNvContentPartPr/>
              <p14:nvPr/>
            </p14:nvContentPartPr>
            <p14:xfrm>
              <a:off x="3123847" y="4043738"/>
              <a:ext cx="282575" cy="33839"/>
            </p14:xfrm>
          </p:contentPart>
        </mc:Choice>
        <mc:Fallback xmlns="">
          <p:pic>
            <p:nvPicPr>
              <p:cNvPr id="62" name="墨迹 61"/>
            </p:nvPicPr>
            <p:blipFill>
              <a:blip/>
            </p:blipFill>
            <p:spPr>
              <a:xfrm>
                <a:off x="3123847" y="4043738"/>
                <a:ext cx="282575" cy="338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63" name="墨迹 62"/>
              <p14:cNvContentPartPr/>
              <p14:nvPr/>
            </p14:nvContentPartPr>
            <p14:xfrm>
              <a:off x="3217333" y="4118994"/>
              <a:ext cx="127705" cy="274412"/>
            </p14:xfrm>
          </p:contentPart>
        </mc:Choice>
        <mc:Fallback xmlns="">
          <p:pic>
            <p:nvPicPr>
              <p:cNvPr id="63" name="墨迹 62"/>
            </p:nvPicPr>
            <p:blipFill>
              <a:blip/>
            </p:blipFill>
            <p:spPr>
              <a:xfrm>
                <a:off x="3217333" y="4118994"/>
                <a:ext cx="127705" cy="27441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64" name="墨迹 63"/>
              <p14:cNvContentPartPr/>
              <p14:nvPr/>
            </p14:nvContentPartPr>
            <p14:xfrm>
              <a:off x="3211688" y="3736016"/>
              <a:ext cx="228600" cy="195631"/>
            </p14:xfrm>
          </p:contentPart>
        </mc:Choice>
        <mc:Fallback xmlns="">
          <p:pic>
            <p:nvPicPr>
              <p:cNvPr id="64" name="墨迹 63"/>
            </p:nvPicPr>
            <p:blipFill>
              <a:blip/>
            </p:blipFill>
            <p:spPr>
              <a:xfrm>
                <a:off x="3211688" y="3736016"/>
                <a:ext cx="228600" cy="19563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65" name="墨迹 64"/>
              <p14:cNvContentPartPr/>
              <p14:nvPr/>
            </p14:nvContentPartPr>
            <p14:xfrm>
              <a:off x="5884333" y="3936582"/>
              <a:ext cx="135467" cy="290450"/>
            </p14:xfrm>
          </p:contentPart>
        </mc:Choice>
        <mc:Fallback xmlns="">
          <p:pic>
            <p:nvPicPr>
              <p:cNvPr id="65" name="墨迹 64"/>
            </p:nvPicPr>
            <p:blipFill>
              <a:blip/>
            </p:blipFill>
            <p:spPr>
              <a:xfrm>
                <a:off x="5884333" y="3936582"/>
                <a:ext cx="135467" cy="2904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66" name="墨迹 65"/>
              <p14:cNvContentPartPr/>
              <p14:nvPr/>
            </p14:nvContentPartPr>
            <p14:xfrm>
              <a:off x="5885391" y="3976236"/>
              <a:ext cx="193675" cy="174658"/>
            </p14:xfrm>
          </p:contentPart>
        </mc:Choice>
        <mc:Fallback xmlns="">
          <p:pic>
            <p:nvPicPr>
              <p:cNvPr id="66" name="墨迹 65"/>
            </p:nvPicPr>
            <p:blipFill>
              <a:blip/>
            </p:blipFill>
            <p:spPr>
              <a:xfrm>
                <a:off x="5885391" y="3976236"/>
                <a:ext cx="193675" cy="1746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67" name="墨迹 66"/>
              <p14:cNvContentPartPr/>
              <p14:nvPr/>
            </p14:nvContentPartPr>
            <p14:xfrm>
              <a:off x="6090355" y="3919662"/>
              <a:ext cx="239889" cy="16920"/>
            </p14:xfrm>
          </p:contentPart>
        </mc:Choice>
        <mc:Fallback xmlns="">
          <p:pic>
            <p:nvPicPr>
              <p:cNvPr id="67" name="墨迹 66"/>
            </p:nvPicPr>
            <p:blipFill>
              <a:blip/>
            </p:blipFill>
            <p:spPr>
              <a:xfrm>
                <a:off x="6090355" y="3919662"/>
                <a:ext cx="239889" cy="169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68" name="墨迹 67"/>
              <p14:cNvContentPartPr/>
              <p14:nvPr/>
            </p14:nvContentPartPr>
            <p14:xfrm>
              <a:off x="6132688" y="3992980"/>
              <a:ext cx="143934" cy="259431"/>
            </p14:xfrm>
          </p:contentPart>
        </mc:Choice>
        <mc:Fallback xmlns="">
          <p:pic>
            <p:nvPicPr>
              <p:cNvPr id="68" name="墨迹 67"/>
            </p:nvPicPr>
            <p:blipFill>
              <a:blip/>
            </p:blipFill>
            <p:spPr>
              <a:xfrm>
                <a:off x="6132688" y="3992980"/>
                <a:ext cx="143934" cy="25943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69" name="墨迹 68"/>
              <p14:cNvContentPartPr/>
              <p14:nvPr/>
            </p14:nvContentPartPr>
            <p14:xfrm>
              <a:off x="6180666" y="3502317"/>
              <a:ext cx="270934" cy="211492"/>
            </p14:xfrm>
          </p:contentPart>
        </mc:Choice>
        <mc:Fallback xmlns="">
          <p:pic>
            <p:nvPicPr>
              <p:cNvPr id="69" name="墨迹 68"/>
            </p:nvPicPr>
            <p:blipFill>
              <a:blip/>
            </p:blipFill>
            <p:spPr>
              <a:xfrm>
                <a:off x="6180666" y="3502317"/>
                <a:ext cx="270934" cy="21149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70" name="墨迹 69"/>
              <p14:cNvContentPartPr/>
              <p14:nvPr/>
            </p14:nvContentPartPr>
            <p14:xfrm>
              <a:off x="4475338" y="5476248"/>
              <a:ext cx="486128" cy="28199"/>
            </p14:xfrm>
          </p:contentPart>
        </mc:Choice>
        <mc:Fallback xmlns="">
          <p:pic>
            <p:nvPicPr>
              <p:cNvPr id="70" name="墨迹 69"/>
            </p:nvPicPr>
            <p:blipFill>
              <a:blip/>
            </p:blipFill>
            <p:spPr>
              <a:xfrm>
                <a:off x="4475338" y="5476248"/>
                <a:ext cx="486128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71" name="墨迹 70"/>
              <p14:cNvContentPartPr/>
              <p14:nvPr/>
            </p14:nvContentPartPr>
            <p14:xfrm>
              <a:off x="4622800" y="5543925"/>
              <a:ext cx="163688" cy="259431"/>
            </p14:xfrm>
          </p:contentPart>
        </mc:Choice>
        <mc:Fallback xmlns="">
          <p:pic>
            <p:nvPicPr>
              <p:cNvPr id="71" name="墨迹 70"/>
            </p:nvPicPr>
            <p:blipFill>
              <a:blip/>
            </p:blipFill>
            <p:spPr>
              <a:xfrm>
                <a:off x="4622800" y="5543925"/>
                <a:ext cx="163688" cy="25943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72" name="墨迹 71"/>
              <p14:cNvContentPartPr/>
              <p14:nvPr/>
            </p14:nvContentPartPr>
            <p14:xfrm>
              <a:off x="4610276" y="5075822"/>
              <a:ext cx="207257" cy="270710"/>
            </p14:xfrm>
          </p:contentPart>
        </mc:Choice>
        <mc:Fallback xmlns="">
          <p:pic>
            <p:nvPicPr>
              <p:cNvPr id="72" name="墨迹 71"/>
            </p:nvPicPr>
            <p:blipFill>
              <a:blip/>
            </p:blipFill>
            <p:spPr>
              <a:xfrm>
                <a:off x="4610276" y="5075822"/>
                <a:ext cx="207257" cy="27071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73" name="墨迹 72"/>
              <p14:cNvContentPartPr/>
              <p14:nvPr/>
            </p14:nvContentPartPr>
            <p14:xfrm>
              <a:off x="4988277" y="5363452"/>
              <a:ext cx="159456" cy="140995"/>
            </p14:xfrm>
          </p:contentPart>
        </mc:Choice>
        <mc:Fallback xmlns="">
          <p:pic>
            <p:nvPicPr>
              <p:cNvPr id="73" name="墨迹 72"/>
            </p:nvPicPr>
            <p:blipFill>
              <a:blip/>
            </p:blipFill>
            <p:spPr>
              <a:xfrm>
                <a:off x="4988277" y="5363452"/>
                <a:ext cx="159456" cy="14099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74" name="墨迹 73"/>
              <p14:cNvContentPartPr/>
              <p14:nvPr/>
            </p14:nvContentPartPr>
            <p14:xfrm>
              <a:off x="5209822" y="5262464"/>
              <a:ext cx="22578" cy="292741"/>
            </p14:xfrm>
          </p:contentPart>
        </mc:Choice>
        <mc:Fallback xmlns="">
          <p:pic>
            <p:nvPicPr>
              <p:cNvPr id="74" name="墨迹 73"/>
            </p:nvPicPr>
            <p:blipFill>
              <a:blip/>
            </p:blipFill>
            <p:spPr>
              <a:xfrm>
                <a:off x="5209822" y="5262464"/>
                <a:ext cx="22578" cy="29274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75" name="墨迹 74"/>
              <p14:cNvContentPartPr/>
              <p14:nvPr/>
            </p14:nvContentPartPr>
            <p14:xfrm>
              <a:off x="5232400" y="5374731"/>
              <a:ext cx="104422" cy="28199"/>
            </p14:xfrm>
          </p:contentPart>
        </mc:Choice>
        <mc:Fallback xmlns="">
          <p:pic>
            <p:nvPicPr>
              <p:cNvPr id="75" name="墨迹 74"/>
            </p:nvPicPr>
            <p:blipFill>
              <a:blip/>
            </p:blipFill>
            <p:spPr>
              <a:xfrm>
                <a:off x="5232400" y="5374731"/>
                <a:ext cx="104422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76" name="墨迹 75"/>
              <p14:cNvContentPartPr/>
              <p14:nvPr/>
            </p14:nvContentPartPr>
            <p14:xfrm>
              <a:off x="5322711" y="5175752"/>
              <a:ext cx="56444" cy="627604"/>
            </p14:xfrm>
          </p:contentPart>
        </mc:Choice>
        <mc:Fallback xmlns="">
          <p:pic>
            <p:nvPicPr>
              <p:cNvPr id="76" name="墨迹 75"/>
            </p:nvPicPr>
            <p:blipFill>
              <a:blip/>
            </p:blipFill>
            <p:spPr>
              <a:xfrm>
                <a:off x="5322711" y="5175752"/>
                <a:ext cx="56444" cy="62760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77" name="墨迹 76"/>
              <p14:cNvContentPartPr/>
              <p14:nvPr/>
            </p14:nvContentPartPr>
            <p14:xfrm>
              <a:off x="5506155" y="5453689"/>
              <a:ext cx="14112" cy="222772"/>
            </p14:xfrm>
          </p:contentPart>
        </mc:Choice>
        <mc:Fallback xmlns="">
          <p:pic>
            <p:nvPicPr>
              <p:cNvPr id="77" name="墨迹 76"/>
            </p:nvPicPr>
            <p:blipFill>
              <a:blip/>
            </p:blipFill>
            <p:spPr>
              <a:xfrm>
                <a:off x="5506155" y="5453689"/>
                <a:ext cx="14112" cy="22277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78" name="墨迹 77"/>
              <p14:cNvContentPartPr/>
              <p14:nvPr/>
            </p14:nvContentPartPr>
            <p14:xfrm>
              <a:off x="5677076" y="5442409"/>
              <a:ext cx="184679" cy="5640"/>
            </p14:xfrm>
          </p:contentPart>
        </mc:Choice>
        <mc:Fallback xmlns="">
          <p:pic>
            <p:nvPicPr>
              <p:cNvPr id="78" name="墨迹 77"/>
            </p:nvPicPr>
            <p:blipFill>
              <a:blip/>
            </p:blipFill>
            <p:spPr>
              <a:xfrm>
                <a:off x="5677076" y="5442409"/>
                <a:ext cx="184679" cy="56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79" name="墨迹 78"/>
              <p14:cNvContentPartPr/>
              <p14:nvPr/>
            </p14:nvContentPartPr>
            <p14:xfrm>
              <a:off x="5762977" y="5347942"/>
              <a:ext cx="16934" cy="289040"/>
            </p14:xfrm>
          </p:contentPart>
        </mc:Choice>
        <mc:Fallback xmlns="">
          <p:pic>
            <p:nvPicPr>
              <p:cNvPr id="79" name="墨迹 78"/>
            </p:nvPicPr>
            <p:blipFill>
              <a:blip/>
            </p:blipFill>
            <p:spPr>
              <a:xfrm>
                <a:off x="5762977" y="5347942"/>
                <a:ext cx="16934" cy="2890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80" name="墨迹 79"/>
              <p14:cNvContentPartPr/>
              <p14:nvPr/>
            </p14:nvContentPartPr>
            <p14:xfrm>
              <a:off x="6005688" y="5402930"/>
              <a:ext cx="352778" cy="22560"/>
            </p14:xfrm>
          </p:contentPart>
        </mc:Choice>
        <mc:Fallback xmlns="">
          <p:pic>
            <p:nvPicPr>
              <p:cNvPr id="80" name="墨迹 79"/>
            </p:nvPicPr>
            <p:blipFill>
              <a:blip/>
            </p:blipFill>
            <p:spPr>
              <a:xfrm>
                <a:off x="6005688" y="5402930"/>
                <a:ext cx="352778" cy="225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81" name="墨迹 80"/>
              <p14:cNvContentPartPr/>
              <p14:nvPr/>
            </p14:nvContentPartPr>
            <p14:xfrm>
              <a:off x="6110111" y="5481888"/>
              <a:ext cx="141464" cy="253791"/>
            </p14:xfrm>
          </p:contentPart>
        </mc:Choice>
        <mc:Fallback xmlns="">
          <p:pic>
            <p:nvPicPr>
              <p:cNvPr id="81" name="墨迹 80"/>
            </p:nvPicPr>
            <p:blipFill>
              <a:blip/>
            </p:blipFill>
            <p:spPr>
              <a:xfrm>
                <a:off x="6110111" y="5481888"/>
                <a:ext cx="141464" cy="25379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82" name="墨迹 81"/>
              <p14:cNvContentPartPr/>
              <p14:nvPr/>
            </p14:nvContentPartPr>
            <p14:xfrm>
              <a:off x="6167261" y="5072121"/>
              <a:ext cx="151694" cy="206733"/>
            </p14:xfrm>
          </p:contentPart>
        </mc:Choice>
        <mc:Fallback xmlns="">
          <p:pic>
            <p:nvPicPr>
              <p:cNvPr id="82" name="墨迹 81"/>
            </p:nvPicPr>
            <p:blipFill>
              <a:blip/>
            </p:blipFill>
            <p:spPr>
              <a:xfrm>
                <a:off x="6167261" y="5072121"/>
                <a:ext cx="151694" cy="20673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83" name="墨迹 82"/>
              <p14:cNvContentPartPr/>
              <p14:nvPr/>
            </p14:nvContentPartPr>
            <p14:xfrm>
              <a:off x="6556022" y="5344770"/>
              <a:ext cx="170215" cy="137118"/>
            </p14:xfrm>
          </p:contentPart>
        </mc:Choice>
        <mc:Fallback xmlns="">
          <p:pic>
            <p:nvPicPr>
              <p:cNvPr id="83" name="墨迹 82"/>
            </p:nvPicPr>
            <p:blipFill>
              <a:blip/>
            </p:blipFill>
            <p:spPr>
              <a:xfrm>
                <a:off x="6556022" y="5344770"/>
                <a:ext cx="170215" cy="1371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84" name="墨迹 83"/>
              <p14:cNvContentPartPr/>
              <p14:nvPr/>
            </p14:nvContentPartPr>
            <p14:xfrm>
              <a:off x="6829777" y="5205537"/>
              <a:ext cx="66323" cy="265071"/>
            </p14:xfrm>
          </p:contentPart>
        </mc:Choice>
        <mc:Fallback xmlns="">
          <p:pic>
            <p:nvPicPr>
              <p:cNvPr id="84" name="墨迹 83"/>
            </p:nvPicPr>
            <p:blipFill>
              <a:blip/>
            </p:blipFill>
            <p:spPr>
              <a:xfrm>
                <a:off x="6829777" y="5205537"/>
                <a:ext cx="66323" cy="26507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85" name="墨迹 84"/>
              <p14:cNvContentPartPr/>
              <p14:nvPr/>
            </p14:nvContentPartPr>
            <p14:xfrm>
              <a:off x="6858000" y="5369091"/>
              <a:ext cx="95955" cy="22560"/>
            </p14:xfrm>
          </p:contentPart>
        </mc:Choice>
        <mc:Fallback xmlns="">
          <p:pic>
            <p:nvPicPr>
              <p:cNvPr id="85" name="墨迹 84"/>
            </p:nvPicPr>
            <p:blipFill>
              <a:blip/>
            </p:blipFill>
            <p:spPr>
              <a:xfrm>
                <a:off x="6858000" y="5369091"/>
                <a:ext cx="95955" cy="225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86" name="墨迹 85"/>
              <p14:cNvContentPartPr/>
              <p14:nvPr/>
            </p14:nvContentPartPr>
            <p14:xfrm>
              <a:off x="6889044" y="5131339"/>
              <a:ext cx="132644" cy="632539"/>
            </p14:xfrm>
          </p:contentPart>
        </mc:Choice>
        <mc:Fallback xmlns="">
          <p:pic>
            <p:nvPicPr>
              <p:cNvPr id="86" name="墨迹 85"/>
            </p:nvPicPr>
            <p:blipFill>
              <a:blip/>
            </p:blipFill>
            <p:spPr>
              <a:xfrm>
                <a:off x="6889044" y="5131339"/>
                <a:ext cx="132644" cy="6325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87" name="墨迹 86"/>
              <p14:cNvContentPartPr/>
              <p14:nvPr/>
            </p14:nvContentPartPr>
            <p14:xfrm>
              <a:off x="7027509" y="5423903"/>
              <a:ext cx="78846" cy="185762"/>
            </p14:xfrm>
          </p:contentPart>
        </mc:Choice>
        <mc:Fallback xmlns="">
          <p:pic>
            <p:nvPicPr>
              <p:cNvPr id="87" name="墨迹 86"/>
            </p:nvPicPr>
            <p:blipFill>
              <a:blip/>
            </p:blipFill>
            <p:spPr>
              <a:xfrm>
                <a:off x="7027509" y="5423903"/>
                <a:ext cx="78846" cy="18576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">
            <p14:nvContentPartPr>
              <p14:cNvPr id="88" name="墨迹 87"/>
              <p14:cNvContentPartPr/>
              <p14:nvPr/>
            </p14:nvContentPartPr>
            <p14:xfrm>
              <a:off x="7279216" y="5419850"/>
              <a:ext cx="219428" cy="22559"/>
            </p14:xfrm>
          </p:contentPart>
        </mc:Choice>
        <mc:Fallback xmlns="">
          <p:pic>
            <p:nvPicPr>
              <p:cNvPr id="88" name="墨迹 87"/>
            </p:nvPicPr>
            <p:blipFill>
              <a:blip/>
            </p:blipFill>
            <p:spPr>
              <a:xfrm>
                <a:off x="7279216" y="5419850"/>
                <a:ext cx="219428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89" name="墨迹 88"/>
              <p14:cNvContentPartPr/>
              <p14:nvPr/>
            </p14:nvContentPartPr>
            <p14:xfrm>
              <a:off x="7840133" y="5354992"/>
              <a:ext cx="105018" cy="59958"/>
            </p14:xfrm>
          </p:contentPart>
        </mc:Choice>
        <mc:Fallback xmlns="">
          <p:pic>
            <p:nvPicPr>
              <p:cNvPr id="89" name="墨迹 88"/>
            </p:nvPicPr>
            <p:blipFill>
              <a:blip/>
            </p:blipFill>
            <p:spPr>
              <a:xfrm>
                <a:off x="7840133" y="5354992"/>
                <a:ext cx="105018" cy="599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">
            <p14:nvContentPartPr>
              <p14:cNvPr id="90" name="墨迹 89"/>
              <p14:cNvContentPartPr/>
              <p14:nvPr/>
            </p14:nvContentPartPr>
            <p14:xfrm>
              <a:off x="7754761" y="5323973"/>
              <a:ext cx="212372" cy="146635"/>
            </p14:xfrm>
          </p:contentPart>
        </mc:Choice>
        <mc:Fallback xmlns="">
          <p:pic>
            <p:nvPicPr>
              <p:cNvPr id="90" name="墨迹 89"/>
            </p:nvPicPr>
            <p:blipFill>
              <a:blip/>
            </p:blipFill>
            <p:spPr>
              <a:xfrm>
                <a:off x="7754761" y="5323973"/>
                <a:ext cx="212372" cy="14663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91" name="墨迹 90"/>
              <p14:cNvContentPartPr/>
              <p14:nvPr/>
            </p14:nvContentPartPr>
            <p14:xfrm>
              <a:off x="8071555" y="5322210"/>
              <a:ext cx="139700" cy="159678"/>
            </p14:xfrm>
          </p:contentPart>
        </mc:Choice>
        <mc:Fallback xmlns="">
          <p:pic>
            <p:nvPicPr>
              <p:cNvPr id="91" name="墨迹 90"/>
            </p:nvPicPr>
            <p:blipFill>
              <a:blip/>
            </p:blipFill>
            <p:spPr>
              <a:xfrm>
                <a:off x="8071555" y="5322210"/>
                <a:ext cx="139700" cy="1596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">
            <p14:nvContentPartPr>
              <p14:cNvPr id="92" name="墨迹 91"/>
              <p14:cNvContentPartPr/>
              <p14:nvPr/>
            </p14:nvContentPartPr>
            <p14:xfrm>
              <a:off x="8350955" y="5202718"/>
              <a:ext cx="51682" cy="301729"/>
            </p14:xfrm>
          </p:contentPart>
        </mc:Choice>
        <mc:Fallback xmlns="">
          <p:pic>
            <p:nvPicPr>
              <p:cNvPr id="92" name="墨迹 91"/>
            </p:nvPicPr>
            <p:blipFill>
              <a:blip/>
            </p:blipFill>
            <p:spPr>
              <a:xfrm>
                <a:off x="8350955" y="5202718"/>
                <a:ext cx="51682" cy="30172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93" name="墨迹 92"/>
              <p14:cNvContentPartPr/>
              <p14:nvPr/>
            </p14:nvContentPartPr>
            <p14:xfrm>
              <a:off x="8376355" y="5335253"/>
              <a:ext cx="127000" cy="33838"/>
            </p14:xfrm>
          </p:contentPart>
        </mc:Choice>
        <mc:Fallback xmlns="">
          <p:pic>
            <p:nvPicPr>
              <p:cNvPr id="93" name="墨迹 92"/>
            </p:nvPicPr>
            <p:blipFill>
              <a:blip/>
            </p:blipFill>
            <p:spPr>
              <a:xfrm>
                <a:off x="8376355" y="5335253"/>
                <a:ext cx="127000" cy="338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">
            <p14:nvContentPartPr>
              <p14:cNvPr id="94" name="墨迹 93"/>
              <p14:cNvContentPartPr/>
              <p14:nvPr/>
            </p14:nvContentPartPr>
            <p14:xfrm>
              <a:off x="8489244" y="5090626"/>
              <a:ext cx="76906" cy="645053"/>
            </p14:xfrm>
          </p:contentPart>
        </mc:Choice>
        <mc:Fallback xmlns="">
          <p:pic>
            <p:nvPicPr>
              <p:cNvPr id="94" name="墨迹 93"/>
            </p:nvPicPr>
            <p:blipFill>
              <a:blip/>
            </p:blipFill>
            <p:spPr>
              <a:xfrm>
                <a:off x="8489244" y="5090626"/>
                <a:ext cx="76906" cy="64505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95" name="墨迹 94"/>
              <p14:cNvContentPartPr/>
              <p14:nvPr/>
            </p14:nvContentPartPr>
            <p14:xfrm>
              <a:off x="8604955" y="5338778"/>
              <a:ext cx="130704" cy="343322"/>
            </p14:xfrm>
          </p:contentPart>
        </mc:Choice>
        <mc:Fallback xmlns="">
          <p:pic>
            <p:nvPicPr>
              <p:cNvPr id="95" name="墨迹 94"/>
            </p:nvPicPr>
            <p:blipFill>
              <a:blip/>
            </p:blipFill>
            <p:spPr>
              <a:xfrm>
                <a:off x="8604955" y="5338778"/>
                <a:ext cx="130704" cy="343322"/>
              </a:xfrm>
              <a:prstGeom prst="rect"/>
            </p:spPr>
          </p:pic>
        </mc:Fallback>
      </mc:AlternateContent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墨迹 1"/>
              <p14:cNvContentPartPr/>
              <p14:nvPr/>
            </p14:nvContentPartPr>
            <p14:xfrm>
              <a:off x="1291872" y="451184"/>
              <a:ext cx="213078" cy="403598"/>
            </p14:xfrm>
          </p:contentPart>
        </mc:Choice>
        <mc:Fallback xmlns="">
          <p:pic>
            <p:nvPicPr>
              <p:cNvPr id="2" name="墨迹 1"/>
            </p:nvPicPr>
            <p:blipFill>
              <a:blip/>
            </p:blipFill>
            <p:spPr>
              <a:xfrm>
                <a:off x="1291872" y="451184"/>
                <a:ext cx="213078" cy="4035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墨迹 3"/>
              <p14:cNvContentPartPr/>
              <p14:nvPr/>
            </p14:nvContentPartPr>
            <p14:xfrm>
              <a:off x="1653822" y="775472"/>
              <a:ext cx="105017" cy="59959"/>
            </p14:xfrm>
          </p:contentPart>
        </mc:Choice>
        <mc:Fallback xmlns="">
          <p:pic>
            <p:nvPicPr>
              <p:cNvPr id="4" name="墨迹 3"/>
            </p:nvPicPr>
            <p:blipFill>
              <a:blip/>
            </p:blipFill>
            <p:spPr>
              <a:xfrm>
                <a:off x="1653822" y="775472"/>
                <a:ext cx="105017" cy="599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" name="墨迹 4"/>
              <p14:cNvContentPartPr/>
              <p14:nvPr/>
            </p14:nvContentPartPr>
            <p14:xfrm>
              <a:off x="7354711" y="1443789"/>
              <a:ext cx="105017" cy="59958"/>
            </p14:xfrm>
          </p:contentPart>
        </mc:Choice>
        <mc:Fallback xmlns="">
          <p:pic>
            <p:nvPicPr>
              <p:cNvPr id="5" name="墨迹 4"/>
            </p:nvPicPr>
            <p:blipFill>
              <a:blip/>
            </p:blipFill>
            <p:spPr>
              <a:xfrm>
                <a:off x="7354711" y="1443789"/>
                <a:ext cx="105017" cy="599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" name="墨迹 5"/>
              <p14:cNvContentPartPr/>
              <p14:nvPr/>
            </p14:nvContentPartPr>
            <p14:xfrm>
              <a:off x="7399866" y="1068742"/>
              <a:ext cx="105017" cy="59958"/>
            </p14:xfrm>
          </p:contentPart>
        </mc:Choice>
        <mc:Fallback xmlns="">
          <p:pic>
            <p:nvPicPr>
              <p:cNvPr id="6" name="墨迹 5"/>
            </p:nvPicPr>
            <p:blipFill>
              <a:blip/>
            </p:blipFill>
            <p:spPr>
              <a:xfrm>
                <a:off x="7399866" y="1068742"/>
                <a:ext cx="105017" cy="599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8" name="墨迹 7"/>
              <p14:cNvContentPartPr/>
              <p14:nvPr/>
            </p14:nvContentPartPr>
            <p14:xfrm>
              <a:off x="1834444" y="500708"/>
              <a:ext cx="56444" cy="293799"/>
            </p14:xfrm>
          </p:contentPart>
        </mc:Choice>
        <mc:Fallback xmlns="">
          <p:pic>
            <p:nvPicPr>
              <p:cNvPr id="8" name="墨迹 7"/>
            </p:nvPicPr>
            <p:blipFill>
              <a:blip/>
            </p:blipFill>
            <p:spPr>
              <a:xfrm>
                <a:off x="1834444" y="500708"/>
                <a:ext cx="56444" cy="2937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9" name="墨迹 8"/>
              <p14:cNvContentPartPr/>
              <p14:nvPr/>
            </p14:nvContentPartPr>
            <p14:xfrm>
              <a:off x="1836561" y="446954"/>
              <a:ext cx="222250" cy="402717"/>
            </p14:xfrm>
          </p:contentPart>
        </mc:Choice>
        <mc:Fallback xmlns="">
          <p:pic>
            <p:nvPicPr>
              <p:cNvPr id="9" name="墨迹 8"/>
            </p:nvPicPr>
            <p:blipFill>
              <a:blip/>
            </p:blipFill>
            <p:spPr>
              <a:xfrm>
                <a:off x="1836561" y="446954"/>
                <a:ext cx="222250" cy="40271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0" name="墨迹 9"/>
              <p14:cNvContentPartPr/>
              <p14:nvPr/>
            </p14:nvContentPartPr>
            <p14:xfrm>
              <a:off x="2218266" y="688055"/>
              <a:ext cx="33867" cy="33839"/>
            </p14:xfrm>
          </p:contentPart>
        </mc:Choice>
        <mc:Fallback xmlns="">
          <p:pic>
            <p:nvPicPr>
              <p:cNvPr id="10" name="墨迹 9"/>
            </p:nvPicPr>
            <p:blipFill>
              <a:blip/>
            </p:blipFill>
            <p:spPr>
              <a:xfrm>
                <a:off x="2218266" y="688055"/>
                <a:ext cx="33867" cy="338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1" name="墨迹 10"/>
              <p14:cNvContentPartPr/>
              <p14:nvPr/>
            </p14:nvContentPartPr>
            <p14:xfrm>
              <a:off x="2210858" y="789572"/>
              <a:ext cx="24342" cy="19739"/>
            </p14:xfrm>
          </p:contentPart>
        </mc:Choice>
        <mc:Fallback xmlns="">
          <p:pic>
            <p:nvPicPr>
              <p:cNvPr id="11" name="墨迹 10"/>
            </p:nvPicPr>
            <p:blipFill>
              <a:blip/>
            </p:blipFill>
            <p:spPr>
              <a:xfrm>
                <a:off x="2210858" y="789572"/>
                <a:ext cx="24342" cy="197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2" name="墨迹 11"/>
              <p14:cNvContentPartPr/>
              <p14:nvPr/>
            </p14:nvContentPartPr>
            <p14:xfrm>
              <a:off x="4087988" y="983440"/>
              <a:ext cx="280812" cy="296795"/>
            </p14:xfrm>
          </p:contentPart>
        </mc:Choice>
        <mc:Fallback xmlns="">
          <p:pic>
            <p:nvPicPr>
              <p:cNvPr id="12" name="墨迹 11"/>
            </p:nvPicPr>
            <p:blipFill>
              <a:blip/>
            </p:blipFill>
            <p:spPr>
              <a:xfrm>
                <a:off x="4087988" y="983440"/>
                <a:ext cx="280812" cy="29679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3" name="墨迹 12"/>
              <p14:cNvContentPartPr/>
              <p14:nvPr/>
            </p14:nvContentPartPr>
            <p14:xfrm>
              <a:off x="4425244" y="972865"/>
              <a:ext cx="146756" cy="322879"/>
            </p14:xfrm>
          </p:contentPart>
        </mc:Choice>
        <mc:Fallback xmlns="">
          <p:pic>
            <p:nvPicPr>
              <p:cNvPr id="13" name="墨迹 12"/>
            </p:nvPicPr>
            <p:blipFill>
              <a:blip/>
            </p:blipFill>
            <p:spPr>
              <a:xfrm>
                <a:off x="4425244" y="972865"/>
                <a:ext cx="146756" cy="3228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4" name="墨迹 13"/>
              <p14:cNvContentPartPr/>
              <p14:nvPr/>
            </p14:nvContentPartPr>
            <p14:xfrm>
              <a:off x="4594577" y="1009524"/>
              <a:ext cx="129823" cy="270006"/>
            </p14:xfrm>
          </p:contentPart>
        </mc:Choice>
        <mc:Fallback xmlns="">
          <p:pic>
            <p:nvPicPr>
              <p:cNvPr id="14" name="墨迹 13"/>
            </p:nvPicPr>
            <p:blipFill>
              <a:blip/>
            </p:blipFill>
            <p:spPr>
              <a:xfrm>
                <a:off x="4594577" y="1009524"/>
                <a:ext cx="129823" cy="27000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5" name="墨迹 14"/>
              <p14:cNvContentPartPr/>
              <p14:nvPr/>
            </p14:nvContentPartPr>
            <p14:xfrm>
              <a:off x="4687005" y="1116680"/>
              <a:ext cx="138995" cy="174834"/>
            </p14:xfrm>
          </p:contentPart>
        </mc:Choice>
        <mc:Fallback xmlns="">
          <p:pic>
            <p:nvPicPr>
              <p:cNvPr id="15" name="墨迹 14"/>
            </p:nvPicPr>
            <p:blipFill>
              <a:blip/>
            </p:blipFill>
            <p:spPr>
              <a:xfrm>
                <a:off x="4687005" y="1116680"/>
                <a:ext cx="138995" cy="17483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6" name="墨迹 15"/>
              <p14:cNvContentPartPr/>
              <p14:nvPr/>
            </p14:nvContentPartPr>
            <p14:xfrm>
              <a:off x="4752622" y="1172021"/>
              <a:ext cx="56444" cy="277408"/>
            </p14:xfrm>
          </p:contentPart>
        </mc:Choice>
        <mc:Fallback xmlns="">
          <p:pic>
            <p:nvPicPr>
              <p:cNvPr id="16" name="墨迹 15"/>
            </p:nvPicPr>
            <p:blipFill>
              <a:blip/>
            </p:blipFill>
            <p:spPr>
              <a:xfrm>
                <a:off x="4752622" y="1172021"/>
                <a:ext cx="56444" cy="27740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7" name="墨迹 16"/>
              <p14:cNvContentPartPr/>
              <p14:nvPr/>
            </p14:nvContentPartPr>
            <p14:xfrm>
              <a:off x="4967111" y="1184358"/>
              <a:ext cx="31044" cy="53578"/>
            </p14:xfrm>
          </p:contentPart>
        </mc:Choice>
        <mc:Fallback xmlns="">
          <p:pic>
            <p:nvPicPr>
              <p:cNvPr id="17" name="墨迹 16"/>
            </p:nvPicPr>
            <p:blipFill>
              <a:blip/>
            </p:blipFill>
            <p:spPr>
              <a:xfrm>
                <a:off x="4967111" y="1184358"/>
                <a:ext cx="31044" cy="535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8" name="墨迹 17"/>
              <p14:cNvContentPartPr/>
              <p14:nvPr/>
            </p14:nvContentPartPr>
            <p14:xfrm>
              <a:off x="5102577" y="1101171"/>
              <a:ext cx="118534" cy="218542"/>
            </p14:xfrm>
          </p:contentPart>
        </mc:Choice>
        <mc:Fallback xmlns="">
          <p:pic>
            <p:nvPicPr>
              <p:cNvPr id="18" name="墨迹 17"/>
            </p:nvPicPr>
            <p:blipFill>
              <a:blip/>
            </p:blipFill>
            <p:spPr>
              <a:xfrm>
                <a:off x="5102577" y="1101171"/>
                <a:ext cx="118534" cy="21854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9" name="墨迹 18"/>
              <p14:cNvContentPartPr/>
              <p14:nvPr/>
            </p14:nvContentPartPr>
            <p14:xfrm>
              <a:off x="5215466" y="1139240"/>
              <a:ext cx="70556" cy="11279"/>
            </p14:xfrm>
          </p:contentPart>
        </mc:Choice>
        <mc:Fallback xmlns="">
          <p:pic>
            <p:nvPicPr>
              <p:cNvPr id="19" name="墨迹 18"/>
            </p:nvPicPr>
            <p:blipFill>
              <a:blip/>
            </p:blipFill>
            <p:spPr>
              <a:xfrm>
                <a:off x="5215466" y="1139240"/>
                <a:ext cx="70556" cy="112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20" name="墨迹 19"/>
              <p14:cNvContentPartPr/>
              <p14:nvPr/>
            </p14:nvContentPartPr>
            <p14:xfrm>
              <a:off x="5387622" y="1085662"/>
              <a:ext cx="25400" cy="174833"/>
            </p14:xfrm>
          </p:contentPart>
        </mc:Choice>
        <mc:Fallback xmlns="">
          <p:pic>
            <p:nvPicPr>
              <p:cNvPr id="20" name="墨迹 19"/>
            </p:nvPicPr>
            <p:blipFill>
              <a:blip/>
            </p:blipFill>
            <p:spPr>
              <a:xfrm>
                <a:off x="5387622" y="1085662"/>
                <a:ext cx="25400" cy="17483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1" name="墨迹 20"/>
              <p14:cNvContentPartPr/>
              <p14:nvPr/>
            </p14:nvContentPartPr>
            <p14:xfrm>
              <a:off x="5396088" y="1150519"/>
              <a:ext cx="67734" cy="16920"/>
            </p14:xfrm>
          </p:contentPart>
        </mc:Choice>
        <mc:Fallback xmlns="">
          <p:pic>
            <p:nvPicPr>
              <p:cNvPr id="21" name="墨迹 20"/>
            </p:nvPicPr>
            <p:blipFill>
              <a:blip/>
            </p:blipFill>
            <p:spPr>
              <a:xfrm>
                <a:off x="5396088" y="1150519"/>
                <a:ext cx="67734" cy="169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22" name="墨迹 21"/>
              <p14:cNvContentPartPr/>
              <p14:nvPr/>
            </p14:nvContentPartPr>
            <p14:xfrm>
              <a:off x="5461000" y="1000360"/>
              <a:ext cx="25400" cy="451889"/>
            </p14:xfrm>
          </p:contentPart>
        </mc:Choice>
        <mc:Fallback xmlns="">
          <p:pic>
            <p:nvPicPr>
              <p:cNvPr id="22" name="墨迹 21"/>
            </p:nvPicPr>
            <p:blipFill>
              <a:blip/>
            </p:blipFill>
            <p:spPr>
              <a:xfrm>
                <a:off x="5461000" y="1000360"/>
                <a:ext cx="25400" cy="45188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3" name="墨迹 22"/>
              <p14:cNvContentPartPr/>
              <p14:nvPr/>
            </p14:nvContentPartPr>
            <p14:xfrm>
              <a:off x="5520266" y="1139240"/>
              <a:ext cx="265289" cy="129010"/>
            </p14:xfrm>
          </p:contentPart>
        </mc:Choice>
        <mc:Fallback xmlns="">
          <p:pic>
            <p:nvPicPr>
              <p:cNvPr id="23" name="墨迹 22"/>
            </p:nvPicPr>
            <p:blipFill>
              <a:blip/>
            </p:blipFill>
            <p:spPr>
              <a:xfrm>
                <a:off x="5520266" y="1139240"/>
                <a:ext cx="265289" cy="12901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4" name="墨迹 23"/>
              <p14:cNvContentPartPr/>
              <p14:nvPr/>
            </p14:nvContentPartPr>
            <p14:xfrm>
              <a:off x="6079066" y="1161799"/>
              <a:ext cx="1267178" cy="50758"/>
            </p14:xfrm>
          </p:contentPart>
        </mc:Choice>
        <mc:Fallback xmlns="">
          <p:pic>
            <p:nvPicPr>
              <p:cNvPr id="24" name="墨迹 23"/>
            </p:nvPicPr>
            <p:blipFill>
              <a:blip/>
            </p:blipFill>
            <p:spPr>
              <a:xfrm>
                <a:off x="6079066" y="1161799"/>
                <a:ext cx="1267178" cy="507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5" name="墨迹 24"/>
              <p14:cNvContentPartPr/>
              <p14:nvPr/>
            </p14:nvContentPartPr>
            <p14:xfrm>
              <a:off x="7323666" y="1071562"/>
              <a:ext cx="217311" cy="234052"/>
            </p14:xfrm>
          </p:contentPart>
        </mc:Choice>
        <mc:Fallback xmlns="">
          <p:pic>
            <p:nvPicPr>
              <p:cNvPr id="25" name="墨迹 24"/>
            </p:nvPicPr>
            <p:blipFill>
              <a:blip/>
            </p:blipFill>
            <p:spPr>
              <a:xfrm>
                <a:off x="7323666" y="1071562"/>
                <a:ext cx="217311" cy="23405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26" name="墨迹 25"/>
              <p14:cNvContentPartPr/>
              <p14:nvPr/>
            </p14:nvContentPartPr>
            <p14:xfrm>
              <a:off x="7941733" y="919287"/>
              <a:ext cx="304800" cy="332749"/>
            </p14:xfrm>
          </p:contentPart>
        </mc:Choice>
        <mc:Fallback xmlns="">
          <p:pic>
            <p:nvPicPr>
              <p:cNvPr id="26" name="墨迹 25"/>
            </p:nvPicPr>
            <p:blipFill>
              <a:blip/>
            </p:blipFill>
            <p:spPr>
              <a:xfrm>
                <a:off x="7941733" y="919287"/>
                <a:ext cx="304800" cy="33274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7" name="墨迹 26"/>
              <p14:cNvContentPartPr/>
              <p14:nvPr/>
            </p14:nvContentPartPr>
            <p14:xfrm>
              <a:off x="8225896" y="953126"/>
              <a:ext cx="167393" cy="325170"/>
            </p14:xfrm>
          </p:contentPart>
        </mc:Choice>
        <mc:Fallback xmlns="">
          <p:pic>
            <p:nvPicPr>
              <p:cNvPr id="27" name="墨迹 26"/>
            </p:nvPicPr>
            <p:blipFill>
              <a:blip/>
            </p:blipFill>
            <p:spPr>
              <a:xfrm>
                <a:off x="8225896" y="953126"/>
                <a:ext cx="167393" cy="32517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28" name="墨迹 27"/>
              <p14:cNvContentPartPr/>
              <p14:nvPr/>
            </p14:nvContentPartPr>
            <p14:xfrm>
              <a:off x="8398933" y="983969"/>
              <a:ext cx="141111" cy="256787"/>
            </p14:xfrm>
          </p:contentPart>
        </mc:Choice>
        <mc:Fallback xmlns="">
          <p:pic>
            <p:nvPicPr>
              <p:cNvPr id="28" name="墨迹 27"/>
            </p:nvPicPr>
            <p:blipFill>
              <a:blip/>
            </p:blipFill>
            <p:spPr>
              <a:xfrm>
                <a:off x="8398933" y="983969"/>
                <a:ext cx="141111" cy="25678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9" name="墨迹 28"/>
              <p14:cNvContentPartPr/>
              <p14:nvPr/>
            </p14:nvContentPartPr>
            <p14:xfrm>
              <a:off x="8502826" y="1099761"/>
              <a:ext cx="136877" cy="161616"/>
            </p14:xfrm>
          </p:contentPart>
        </mc:Choice>
        <mc:Fallback xmlns="">
          <p:pic>
            <p:nvPicPr>
              <p:cNvPr id="29" name="墨迹 28"/>
            </p:nvPicPr>
            <p:blipFill>
              <a:blip/>
            </p:blipFill>
            <p:spPr>
              <a:xfrm>
                <a:off x="8502826" y="1099761"/>
                <a:ext cx="136877" cy="16161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30" name="墨迹 29"/>
              <p14:cNvContentPartPr/>
              <p14:nvPr/>
            </p14:nvContentPartPr>
            <p14:xfrm>
              <a:off x="8489244" y="1158450"/>
              <a:ext cx="124178" cy="350197"/>
            </p14:xfrm>
          </p:contentPart>
        </mc:Choice>
        <mc:Fallback xmlns="">
          <p:pic>
            <p:nvPicPr>
              <p:cNvPr id="30" name="墨迹 29"/>
            </p:nvPicPr>
            <p:blipFill>
              <a:blip/>
            </p:blipFill>
            <p:spPr>
              <a:xfrm>
                <a:off x="8489244" y="1158450"/>
                <a:ext cx="124178" cy="35019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31" name="墨迹 30"/>
              <p14:cNvContentPartPr/>
              <p14:nvPr/>
            </p14:nvContentPartPr>
            <p14:xfrm>
              <a:off x="8765822" y="1111041"/>
              <a:ext cx="90311" cy="195983"/>
            </p14:xfrm>
          </p:contentPart>
        </mc:Choice>
        <mc:Fallback xmlns="">
          <p:pic>
            <p:nvPicPr>
              <p:cNvPr id="31" name="墨迹 30"/>
            </p:nvPicPr>
            <p:blipFill>
              <a:blip/>
            </p:blipFill>
            <p:spPr>
              <a:xfrm>
                <a:off x="8765822" y="1111041"/>
                <a:ext cx="90311" cy="19598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32" name="墨迹 31"/>
              <p14:cNvContentPartPr/>
              <p14:nvPr/>
            </p14:nvContentPartPr>
            <p14:xfrm>
              <a:off x="8888412" y="1127960"/>
              <a:ext cx="179388" cy="103631"/>
            </p14:xfrm>
          </p:contentPart>
        </mc:Choice>
        <mc:Fallback xmlns="">
          <p:pic>
            <p:nvPicPr>
              <p:cNvPr id="32" name="墨迹 31"/>
            </p:nvPicPr>
            <p:blipFill>
              <a:blip/>
            </p:blipFill>
            <p:spPr>
              <a:xfrm>
                <a:off x="8888412" y="1127960"/>
                <a:ext cx="179388" cy="10363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33" name="墨迹 32"/>
              <p14:cNvContentPartPr/>
              <p14:nvPr/>
            </p14:nvContentPartPr>
            <p14:xfrm>
              <a:off x="9050690" y="1118619"/>
              <a:ext cx="96837" cy="276527"/>
            </p14:xfrm>
          </p:contentPart>
        </mc:Choice>
        <mc:Fallback xmlns="">
          <p:pic>
            <p:nvPicPr>
              <p:cNvPr id="33" name="墨迹 32"/>
            </p:nvPicPr>
            <p:blipFill>
              <a:blip/>
            </p:blipFill>
            <p:spPr>
              <a:xfrm>
                <a:off x="9050690" y="1118619"/>
                <a:ext cx="96837" cy="27652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34" name="墨迹 33"/>
              <p14:cNvContentPartPr/>
              <p14:nvPr/>
            </p14:nvContentPartPr>
            <p14:xfrm>
              <a:off x="9214555" y="1082842"/>
              <a:ext cx="98778" cy="239691"/>
            </p14:xfrm>
          </p:contentPart>
        </mc:Choice>
        <mc:Fallback xmlns="">
          <p:pic>
            <p:nvPicPr>
              <p:cNvPr id="34" name="墨迹 33"/>
            </p:nvPicPr>
            <p:blipFill>
              <a:blip/>
            </p:blipFill>
            <p:spPr>
              <a:xfrm>
                <a:off x="9214555" y="1082842"/>
                <a:ext cx="98778" cy="23969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35" name="墨迹 34"/>
              <p14:cNvContentPartPr/>
              <p14:nvPr/>
            </p14:nvContentPartPr>
            <p14:xfrm>
              <a:off x="9471377" y="1088481"/>
              <a:ext cx="250473" cy="8460"/>
            </p14:xfrm>
          </p:contentPart>
        </mc:Choice>
        <mc:Fallback xmlns="">
          <p:pic>
            <p:nvPicPr>
              <p:cNvPr id="35" name="墨迹 34"/>
            </p:nvPicPr>
            <p:blipFill>
              <a:blip/>
            </p:blipFill>
            <p:spPr>
              <a:xfrm>
                <a:off x="9471377" y="1088481"/>
                <a:ext cx="250473" cy="84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36" name="墨迹 35"/>
              <p14:cNvContentPartPr/>
              <p14:nvPr/>
            </p14:nvContentPartPr>
            <p14:xfrm>
              <a:off x="9522177" y="951540"/>
              <a:ext cx="84667" cy="328695"/>
            </p14:xfrm>
          </p:contentPart>
        </mc:Choice>
        <mc:Fallback xmlns="">
          <p:pic>
            <p:nvPicPr>
              <p:cNvPr id="36" name="墨迹 35"/>
            </p:nvPicPr>
            <p:blipFill>
              <a:blip/>
            </p:blipFill>
            <p:spPr>
              <a:xfrm>
                <a:off x="9522177" y="951540"/>
                <a:ext cx="84667" cy="32869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37" name="墨迹 36"/>
              <p14:cNvContentPartPr/>
              <p14:nvPr/>
            </p14:nvContentPartPr>
            <p14:xfrm>
              <a:off x="9815688" y="970046"/>
              <a:ext cx="225778" cy="293269"/>
            </p14:xfrm>
          </p:contentPart>
        </mc:Choice>
        <mc:Fallback xmlns="">
          <p:pic>
            <p:nvPicPr>
              <p:cNvPr id="37" name="墨迹 36"/>
            </p:nvPicPr>
            <p:blipFill>
              <a:blip/>
            </p:blipFill>
            <p:spPr>
              <a:xfrm>
                <a:off x="9815688" y="970046"/>
                <a:ext cx="225778" cy="29326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38" name="墨迹 37"/>
              <p14:cNvContentPartPr/>
              <p14:nvPr/>
            </p14:nvContentPartPr>
            <p14:xfrm>
              <a:off x="9990666" y="1043363"/>
              <a:ext cx="169334" cy="19739"/>
            </p14:xfrm>
          </p:contentPart>
        </mc:Choice>
        <mc:Fallback xmlns="">
          <p:pic>
            <p:nvPicPr>
              <p:cNvPr id="38" name="墨迹 37"/>
            </p:nvPicPr>
            <p:blipFill>
              <a:blip/>
            </p:blipFill>
            <p:spPr>
              <a:xfrm>
                <a:off x="9990666" y="1043363"/>
                <a:ext cx="169334" cy="197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39" name="墨迹 38"/>
              <p14:cNvContentPartPr/>
              <p14:nvPr/>
            </p14:nvContentPartPr>
            <p14:xfrm>
              <a:off x="10199511" y="979915"/>
              <a:ext cx="45156" cy="215723"/>
            </p14:xfrm>
          </p:contentPart>
        </mc:Choice>
        <mc:Fallback xmlns="">
          <p:pic>
            <p:nvPicPr>
              <p:cNvPr id="39" name="墨迹 38"/>
            </p:nvPicPr>
            <p:blipFill>
              <a:blip/>
            </p:blipFill>
            <p:spPr>
              <a:xfrm>
                <a:off x="10199511" y="979915"/>
                <a:ext cx="45156" cy="21572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40" name="墨迹 39"/>
              <p14:cNvContentPartPr/>
              <p14:nvPr/>
            </p14:nvContentPartPr>
            <p14:xfrm>
              <a:off x="10244666" y="1077202"/>
              <a:ext cx="98778" cy="28199"/>
            </p14:xfrm>
          </p:contentPart>
        </mc:Choice>
        <mc:Fallback xmlns="">
          <p:pic>
            <p:nvPicPr>
              <p:cNvPr id="40" name="墨迹 39"/>
            </p:nvPicPr>
            <p:blipFill>
              <a:blip/>
            </p:blipFill>
            <p:spPr>
              <a:xfrm>
                <a:off x="10244666" y="1077202"/>
                <a:ext cx="98778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41" name="墨迹 40"/>
              <p14:cNvContentPartPr/>
              <p14:nvPr/>
            </p14:nvContentPartPr>
            <p14:xfrm>
              <a:off x="10289822" y="906598"/>
              <a:ext cx="67733" cy="469513"/>
            </p14:xfrm>
          </p:contentPart>
        </mc:Choice>
        <mc:Fallback xmlns="">
          <p:pic>
            <p:nvPicPr>
              <p:cNvPr id="41" name="墨迹 40"/>
            </p:nvPicPr>
            <p:blipFill>
              <a:blip/>
            </p:blipFill>
            <p:spPr>
              <a:xfrm>
                <a:off x="10289822" y="906598"/>
                <a:ext cx="67733" cy="46951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42" name="墨迹 41"/>
              <p14:cNvContentPartPr/>
              <p14:nvPr/>
            </p14:nvContentPartPr>
            <p14:xfrm>
              <a:off x="10318044" y="1069447"/>
              <a:ext cx="443088" cy="160029"/>
            </p14:xfrm>
          </p:contentPart>
        </mc:Choice>
        <mc:Fallback xmlns="">
          <p:pic>
            <p:nvPicPr>
              <p:cNvPr id="42" name="墨迹 41"/>
            </p:nvPicPr>
            <p:blipFill>
              <a:blip/>
            </p:blipFill>
            <p:spPr>
              <a:xfrm>
                <a:off x="10318044" y="1069447"/>
                <a:ext cx="443088" cy="16002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43" name="墨迹 42"/>
              <p14:cNvContentPartPr/>
              <p14:nvPr/>
            </p14:nvContentPartPr>
            <p14:xfrm>
              <a:off x="4756502" y="1878054"/>
              <a:ext cx="628298" cy="761373"/>
            </p14:xfrm>
          </p:contentPart>
        </mc:Choice>
        <mc:Fallback xmlns="">
          <p:pic>
            <p:nvPicPr>
              <p:cNvPr id="43" name="墨迹 42"/>
            </p:nvPicPr>
            <p:blipFill>
              <a:blip/>
            </p:blipFill>
            <p:spPr>
              <a:xfrm>
                <a:off x="4756502" y="1878054"/>
                <a:ext cx="628298" cy="76137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44" name="墨迹 43"/>
              <p14:cNvContentPartPr/>
              <p14:nvPr/>
            </p14:nvContentPartPr>
            <p14:xfrm>
              <a:off x="5288844" y="2442034"/>
              <a:ext cx="194909" cy="256611"/>
            </p14:xfrm>
          </p:contentPart>
        </mc:Choice>
        <mc:Fallback xmlns="">
          <p:pic>
            <p:nvPicPr>
              <p:cNvPr id="44" name="墨迹 43"/>
            </p:nvPicPr>
            <p:blipFill>
              <a:blip/>
            </p:blipFill>
            <p:spPr>
              <a:xfrm>
                <a:off x="5288844" y="2442034"/>
                <a:ext cx="194909" cy="25661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45" name="墨迹 44"/>
              <p14:cNvContentPartPr/>
              <p14:nvPr/>
            </p14:nvContentPartPr>
            <p14:xfrm>
              <a:off x="5966177" y="2430754"/>
              <a:ext cx="485423" cy="379982"/>
            </p14:xfrm>
          </p:contentPart>
        </mc:Choice>
        <mc:Fallback xmlns="">
          <p:pic>
            <p:nvPicPr>
              <p:cNvPr id="45" name="墨迹 44"/>
            </p:nvPicPr>
            <p:blipFill>
              <a:blip/>
            </p:blipFill>
            <p:spPr>
              <a:xfrm>
                <a:off x="5966177" y="2430754"/>
                <a:ext cx="485423" cy="37998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46" name="墨迹 45"/>
              <p14:cNvContentPartPr/>
              <p14:nvPr/>
            </p14:nvContentPartPr>
            <p14:xfrm>
              <a:off x="6532562" y="2539321"/>
              <a:ext cx="173038" cy="244450"/>
            </p14:xfrm>
          </p:contentPart>
        </mc:Choice>
        <mc:Fallback xmlns="">
          <p:pic>
            <p:nvPicPr>
              <p:cNvPr id="46" name="墨迹 45"/>
            </p:nvPicPr>
            <p:blipFill>
              <a:blip/>
            </p:blipFill>
            <p:spPr>
              <a:xfrm>
                <a:off x="6532562" y="2539321"/>
                <a:ext cx="173038" cy="2444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47" name="墨迹 46"/>
              <p14:cNvContentPartPr/>
              <p14:nvPr/>
            </p14:nvContentPartPr>
            <p14:xfrm>
              <a:off x="6674026" y="2622508"/>
              <a:ext cx="116240" cy="124075"/>
            </p14:xfrm>
          </p:contentPart>
        </mc:Choice>
        <mc:Fallback xmlns="">
          <p:pic>
            <p:nvPicPr>
              <p:cNvPr id="47" name="墨迹 46"/>
            </p:nvPicPr>
            <p:blipFill>
              <a:blip/>
            </p:blipFill>
            <p:spPr>
              <a:xfrm>
                <a:off x="6674026" y="2622508"/>
                <a:ext cx="116240" cy="12407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48" name="墨迹 47"/>
              <p14:cNvContentPartPr/>
              <p14:nvPr/>
            </p14:nvContentPartPr>
            <p14:xfrm>
              <a:off x="6719711" y="2649649"/>
              <a:ext cx="70556" cy="299967"/>
            </p14:xfrm>
          </p:contentPart>
        </mc:Choice>
        <mc:Fallback xmlns="">
          <p:pic>
            <p:nvPicPr>
              <p:cNvPr id="48" name="墨迹 47"/>
            </p:nvPicPr>
            <p:blipFill>
              <a:blip/>
            </p:blipFill>
            <p:spPr>
              <a:xfrm>
                <a:off x="6719711" y="2649649"/>
                <a:ext cx="70556" cy="29996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49" name="墨迹 48"/>
              <p14:cNvContentPartPr/>
              <p14:nvPr/>
            </p14:nvContentPartPr>
            <p14:xfrm>
              <a:off x="6904566" y="2609818"/>
              <a:ext cx="68086" cy="176244"/>
            </p14:xfrm>
          </p:contentPart>
        </mc:Choice>
        <mc:Fallback xmlns="">
          <p:pic>
            <p:nvPicPr>
              <p:cNvPr id="49" name="墨迹 48"/>
            </p:nvPicPr>
            <p:blipFill>
              <a:blip/>
            </p:blipFill>
            <p:spPr>
              <a:xfrm>
                <a:off x="6904566" y="2609818"/>
                <a:ext cx="68086" cy="17624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50" name="墨迹 49"/>
              <p14:cNvContentPartPr/>
              <p14:nvPr/>
            </p14:nvContentPartPr>
            <p14:xfrm>
              <a:off x="7047088" y="2618806"/>
              <a:ext cx="129117" cy="203915"/>
            </p14:xfrm>
          </p:contentPart>
        </mc:Choice>
        <mc:Fallback xmlns="">
          <p:pic>
            <p:nvPicPr>
              <p:cNvPr id="50" name="墨迹 49"/>
            </p:nvPicPr>
            <p:blipFill>
              <a:blip/>
            </p:blipFill>
            <p:spPr>
              <a:xfrm>
                <a:off x="7047088" y="2618806"/>
                <a:ext cx="129117" cy="20391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51" name="墨迹 50"/>
              <p14:cNvContentPartPr/>
              <p14:nvPr/>
            </p14:nvContentPartPr>
            <p14:xfrm>
              <a:off x="7205133" y="2577389"/>
              <a:ext cx="177800" cy="301730"/>
            </p14:xfrm>
          </p:contentPart>
        </mc:Choice>
        <mc:Fallback xmlns="">
          <p:pic>
            <p:nvPicPr>
              <p:cNvPr id="51" name="墨迹 50"/>
            </p:nvPicPr>
            <p:blipFill>
              <a:blip/>
            </p:blipFill>
            <p:spPr>
              <a:xfrm>
                <a:off x="7205133" y="2577389"/>
                <a:ext cx="177800" cy="30173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52" name="墨迹 51"/>
              <p14:cNvContentPartPr/>
              <p14:nvPr/>
            </p14:nvContentPartPr>
            <p14:xfrm>
              <a:off x="7546622" y="2690185"/>
              <a:ext cx="254000" cy="5640"/>
            </p14:xfrm>
          </p:contentPart>
        </mc:Choice>
        <mc:Fallback xmlns="">
          <p:pic>
            <p:nvPicPr>
              <p:cNvPr id="52" name="墨迹 51"/>
            </p:nvPicPr>
            <p:blipFill>
              <a:blip/>
            </p:blipFill>
            <p:spPr>
              <a:xfrm>
                <a:off x="7546622" y="2690185"/>
                <a:ext cx="254000" cy="56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53" name="墨迹 52"/>
              <p14:cNvContentPartPr/>
              <p14:nvPr/>
            </p14:nvContentPartPr>
            <p14:xfrm>
              <a:off x="7651044" y="2580914"/>
              <a:ext cx="42333" cy="289745"/>
            </p14:xfrm>
          </p:contentPart>
        </mc:Choice>
        <mc:Fallback xmlns="">
          <p:pic>
            <p:nvPicPr>
              <p:cNvPr id="53" name="墨迹 52"/>
            </p:nvPicPr>
            <p:blipFill>
              <a:blip/>
            </p:blipFill>
            <p:spPr>
              <a:xfrm>
                <a:off x="7651044" y="2580914"/>
                <a:ext cx="42333" cy="28974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54" name="墨迹 53"/>
              <p14:cNvContentPartPr/>
              <p14:nvPr/>
            </p14:nvContentPartPr>
            <p14:xfrm>
              <a:off x="7947377" y="2612638"/>
              <a:ext cx="188384" cy="241102"/>
            </p14:xfrm>
          </p:contentPart>
        </mc:Choice>
        <mc:Fallback xmlns="">
          <p:pic>
            <p:nvPicPr>
              <p:cNvPr id="54" name="墨迹 53"/>
            </p:nvPicPr>
            <p:blipFill>
              <a:blip/>
            </p:blipFill>
            <p:spPr>
              <a:xfrm>
                <a:off x="7947377" y="2612638"/>
                <a:ext cx="188384" cy="24110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55" name="墨迹 54"/>
              <p14:cNvContentPartPr/>
              <p14:nvPr/>
            </p14:nvContentPartPr>
            <p14:xfrm>
              <a:off x="8099777" y="2678906"/>
              <a:ext cx="141112" cy="14099"/>
            </p14:xfrm>
          </p:contentPart>
        </mc:Choice>
        <mc:Fallback xmlns="">
          <p:pic>
            <p:nvPicPr>
              <p:cNvPr id="55" name="墨迹 54"/>
            </p:nvPicPr>
            <p:blipFill>
              <a:blip/>
            </p:blipFill>
            <p:spPr>
              <a:xfrm>
                <a:off x="8099777" y="2678906"/>
                <a:ext cx="141112" cy="140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56" name="墨迹 55"/>
              <p14:cNvContentPartPr/>
              <p14:nvPr/>
            </p14:nvContentPartPr>
            <p14:xfrm>
              <a:off x="8263466" y="2628324"/>
              <a:ext cx="45156" cy="211316"/>
            </p14:xfrm>
          </p:contentPart>
        </mc:Choice>
        <mc:Fallback xmlns="">
          <p:pic>
            <p:nvPicPr>
              <p:cNvPr id="56" name="墨迹 55"/>
            </p:nvPicPr>
            <p:blipFill>
              <a:blip/>
            </p:blipFill>
            <p:spPr>
              <a:xfrm>
                <a:off x="8263466" y="2628324"/>
                <a:ext cx="45156" cy="21131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57" name="墨迹 56"/>
              <p14:cNvContentPartPr/>
              <p14:nvPr/>
            </p14:nvContentPartPr>
            <p14:xfrm>
              <a:off x="8274755" y="2707105"/>
              <a:ext cx="95956" cy="45118"/>
            </p14:xfrm>
          </p:contentPart>
        </mc:Choice>
        <mc:Fallback xmlns="">
          <p:pic>
            <p:nvPicPr>
              <p:cNvPr id="57" name="墨迹 56"/>
            </p:nvPicPr>
            <p:blipFill>
              <a:blip/>
            </p:blipFill>
            <p:spPr>
              <a:xfrm>
                <a:off x="8274755" y="2707105"/>
                <a:ext cx="95956" cy="451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58" name="墨迹 57"/>
              <p14:cNvContentPartPr/>
              <p14:nvPr/>
            </p14:nvContentPartPr>
            <p14:xfrm>
              <a:off x="8359422" y="2575274"/>
              <a:ext cx="336726" cy="276527"/>
            </p14:xfrm>
          </p:contentPart>
        </mc:Choice>
        <mc:Fallback xmlns="">
          <p:pic>
            <p:nvPicPr>
              <p:cNvPr id="58" name="墨迹 57"/>
            </p:nvPicPr>
            <p:blipFill>
              <a:blip/>
            </p:blipFill>
            <p:spPr>
              <a:xfrm>
                <a:off x="8359422" y="2575274"/>
                <a:ext cx="336726" cy="27652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59" name="墨迹 58"/>
              <p14:cNvContentPartPr/>
              <p14:nvPr/>
            </p14:nvContentPartPr>
            <p14:xfrm>
              <a:off x="8805333" y="2602768"/>
              <a:ext cx="79022" cy="179417"/>
            </p14:xfrm>
          </p:contentPart>
        </mc:Choice>
        <mc:Fallback xmlns="">
          <p:pic>
            <p:nvPicPr>
              <p:cNvPr id="59" name="墨迹 58"/>
            </p:nvPicPr>
            <p:blipFill>
              <a:blip/>
            </p:blipFill>
            <p:spPr>
              <a:xfrm>
                <a:off x="8805333" y="2602768"/>
                <a:ext cx="79022" cy="17941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60" name="墨迹 59"/>
              <p14:cNvContentPartPr/>
              <p14:nvPr/>
            </p14:nvContentPartPr>
            <p14:xfrm>
              <a:off x="8969022" y="2575979"/>
              <a:ext cx="144286" cy="176244"/>
            </p14:xfrm>
          </p:contentPart>
        </mc:Choice>
        <mc:Fallback xmlns="">
          <p:pic>
            <p:nvPicPr>
              <p:cNvPr id="60" name="墨迹 59"/>
            </p:nvPicPr>
            <p:blipFill>
              <a:blip/>
            </p:blipFill>
            <p:spPr>
              <a:xfrm>
                <a:off x="8969022" y="2575979"/>
                <a:ext cx="144286" cy="17624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61" name="墨迹 60"/>
              <p14:cNvContentPartPr/>
              <p14:nvPr/>
            </p14:nvContentPartPr>
            <p14:xfrm>
              <a:off x="9104488" y="2577389"/>
              <a:ext cx="161572" cy="265071"/>
            </p14:xfrm>
          </p:contentPart>
        </mc:Choice>
        <mc:Fallback xmlns="">
          <p:pic>
            <p:nvPicPr>
              <p:cNvPr id="61" name="墨迹 60"/>
            </p:nvPicPr>
            <p:blipFill>
              <a:blip/>
            </p:blipFill>
            <p:spPr>
              <a:xfrm>
                <a:off x="9104488" y="2577389"/>
                <a:ext cx="161572" cy="26507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62" name="墨迹 61"/>
              <p14:cNvContentPartPr/>
              <p14:nvPr/>
            </p14:nvContentPartPr>
            <p14:xfrm>
              <a:off x="6897511" y="1500187"/>
              <a:ext cx="1130300" cy="862890"/>
            </p14:xfrm>
          </p:contentPart>
        </mc:Choice>
        <mc:Fallback xmlns="">
          <p:pic>
            <p:nvPicPr>
              <p:cNvPr id="62" name="墨迹 61"/>
            </p:nvPicPr>
            <p:blipFill>
              <a:blip/>
            </p:blipFill>
            <p:spPr>
              <a:xfrm>
                <a:off x="6897511" y="1500187"/>
                <a:ext cx="1130300" cy="86289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63" name="墨迹 62"/>
              <p14:cNvContentPartPr/>
              <p14:nvPr/>
            </p14:nvContentPartPr>
            <p14:xfrm>
              <a:off x="7806972" y="1466348"/>
              <a:ext cx="287161" cy="276350"/>
            </p14:xfrm>
          </p:contentPart>
        </mc:Choice>
        <mc:Fallback xmlns="">
          <p:pic>
            <p:nvPicPr>
              <p:cNvPr id="63" name="墨迹 62"/>
            </p:nvPicPr>
            <p:blipFill>
              <a:blip/>
            </p:blipFill>
            <p:spPr>
              <a:xfrm>
                <a:off x="7806972" y="1466348"/>
                <a:ext cx="287161" cy="2763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64" name="墨迹 63"/>
              <p14:cNvContentPartPr/>
              <p14:nvPr/>
            </p14:nvContentPartPr>
            <p14:xfrm>
              <a:off x="5768622" y="1240756"/>
              <a:ext cx="50800" cy="152275"/>
            </p14:xfrm>
          </p:contentPart>
        </mc:Choice>
        <mc:Fallback xmlns="">
          <p:pic>
            <p:nvPicPr>
              <p:cNvPr id="64" name="墨迹 63"/>
            </p:nvPicPr>
            <p:blipFill>
              <a:blip/>
            </p:blipFill>
            <p:spPr>
              <a:xfrm>
                <a:off x="5768622" y="1240756"/>
                <a:ext cx="50800" cy="15227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65" name="墨迹 64"/>
              <p14:cNvContentPartPr/>
              <p14:nvPr/>
            </p14:nvContentPartPr>
            <p14:xfrm>
              <a:off x="5830711" y="1252036"/>
              <a:ext cx="90311" cy="180473"/>
            </p14:xfrm>
          </p:contentPart>
        </mc:Choice>
        <mc:Fallback xmlns="">
          <p:pic>
            <p:nvPicPr>
              <p:cNvPr id="65" name="墨迹 64"/>
            </p:nvPicPr>
            <p:blipFill>
              <a:blip/>
            </p:blipFill>
            <p:spPr>
              <a:xfrm>
                <a:off x="5830711" y="1252036"/>
                <a:ext cx="90311" cy="18047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66" name="墨迹 65"/>
              <p14:cNvContentPartPr/>
              <p14:nvPr/>
            </p14:nvContentPartPr>
            <p14:xfrm>
              <a:off x="5921022" y="1184358"/>
              <a:ext cx="125941" cy="265071"/>
            </p14:xfrm>
          </p:contentPart>
        </mc:Choice>
        <mc:Fallback xmlns="">
          <p:pic>
            <p:nvPicPr>
              <p:cNvPr id="66" name="墨迹 65"/>
            </p:nvPicPr>
            <p:blipFill>
              <a:blip/>
            </p:blipFill>
            <p:spPr>
              <a:xfrm>
                <a:off x="5921022" y="1184358"/>
                <a:ext cx="125941" cy="26507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67" name="墨迹 66"/>
              <p14:cNvContentPartPr/>
              <p14:nvPr/>
            </p14:nvContentPartPr>
            <p14:xfrm>
              <a:off x="7755113" y="859893"/>
              <a:ext cx="28575" cy="14276"/>
            </p14:xfrm>
          </p:contentPart>
        </mc:Choice>
        <mc:Fallback xmlns="">
          <p:pic>
            <p:nvPicPr>
              <p:cNvPr id="67" name="墨迹 66"/>
            </p:nvPicPr>
            <p:blipFill>
              <a:blip/>
            </p:blipFill>
            <p:spPr>
              <a:xfrm>
                <a:off x="7755113" y="859893"/>
                <a:ext cx="28575" cy="1427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68" name="墨迹 67"/>
              <p14:cNvContentPartPr/>
              <p14:nvPr/>
            </p14:nvContentPartPr>
            <p14:xfrm>
              <a:off x="6454069" y="628838"/>
              <a:ext cx="154163" cy="160734"/>
            </p14:xfrm>
          </p:contentPart>
        </mc:Choice>
        <mc:Fallback xmlns="">
          <p:pic>
            <p:nvPicPr>
              <p:cNvPr id="68" name="墨迹 67"/>
            </p:nvPicPr>
            <p:blipFill>
              <a:blip/>
            </p:blipFill>
            <p:spPr>
              <a:xfrm>
                <a:off x="6454069" y="628838"/>
                <a:ext cx="154163" cy="16073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69" name="墨迹 68"/>
              <p14:cNvContentPartPr/>
              <p14:nvPr/>
            </p14:nvContentPartPr>
            <p14:xfrm>
              <a:off x="6629400" y="580899"/>
              <a:ext cx="31044" cy="236872"/>
            </p14:xfrm>
          </p:contentPart>
        </mc:Choice>
        <mc:Fallback xmlns="">
          <p:pic>
            <p:nvPicPr>
              <p:cNvPr id="69" name="墨迹 68"/>
            </p:nvPicPr>
            <p:blipFill>
              <a:blip/>
            </p:blipFill>
            <p:spPr>
              <a:xfrm>
                <a:off x="6629400" y="580899"/>
                <a:ext cx="31044" cy="23687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70" name="墨迹 69"/>
              <p14:cNvContentPartPr/>
              <p14:nvPr/>
            </p14:nvContentPartPr>
            <p14:xfrm>
              <a:off x="6643511" y="671136"/>
              <a:ext cx="90311" cy="45118"/>
            </p14:xfrm>
          </p:contentPart>
        </mc:Choice>
        <mc:Fallback xmlns="">
          <p:pic>
            <p:nvPicPr>
              <p:cNvPr id="70" name="墨迹 69"/>
            </p:nvPicPr>
            <p:blipFill>
              <a:blip/>
            </p:blipFill>
            <p:spPr>
              <a:xfrm>
                <a:off x="6643511" y="671136"/>
                <a:ext cx="90311" cy="451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71" name="墨迹 70"/>
              <p14:cNvContentPartPr/>
              <p14:nvPr/>
            </p14:nvContentPartPr>
            <p14:xfrm>
              <a:off x="6719711" y="517980"/>
              <a:ext cx="36689" cy="545122"/>
            </p14:xfrm>
          </p:contentPart>
        </mc:Choice>
        <mc:Fallback xmlns="">
          <p:pic>
            <p:nvPicPr>
              <p:cNvPr id="71" name="墨迹 70"/>
            </p:nvPicPr>
            <p:blipFill>
              <a:blip/>
            </p:blipFill>
            <p:spPr>
              <a:xfrm>
                <a:off x="6719711" y="517980"/>
                <a:ext cx="36689" cy="54512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72" name="墨迹 71"/>
              <p14:cNvContentPartPr/>
              <p14:nvPr/>
            </p14:nvContentPartPr>
            <p14:xfrm>
              <a:off x="6821311" y="738814"/>
              <a:ext cx="14111" cy="146634"/>
            </p14:xfrm>
          </p:contentPart>
        </mc:Choice>
        <mc:Fallback xmlns="">
          <p:pic>
            <p:nvPicPr>
              <p:cNvPr id="72" name="墨迹 71"/>
            </p:nvPicPr>
            <p:blipFill>
              <a:blip/>
            </p:blipFill>
            <p:spPr>
              <a:xfrm>
                <a:off x="6821311" y="738814"/>
                <a:ext cx="14111" cy="14663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73" name="墨迹 72"/>
              <p14:cNvContentPartPr/>
              <p14:nvPr/>
            </p14:nvContentPartPr>
            <p14:xfrm>
              <a:off x="7010400" y="640822"/>
              <a:ext cx="158044" cy="210788"/>
            </p14:xfrm>
          </p:contentPart>
        </mc:Choice>
        <mc:Fallback xmlns="">
          <p:pic>
            <p:nvPicPr>
              <p:cNvPr id="73" name="墨迹 72"/>
            </p:nvPicPr>
            <p:blipFill>
              <a:blip/>
            </p:blipFill>
            <p:spPr>
              <a:xfrm>
                <a:off x="7010400" y="640822"/>
                <a:ext cx="158044" cy="21078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74" name="墨迹 73"/>
              <p14:cNvContentPartPr/>
              <p14:nvPr/>
            </p14:nvContentPartPr>
            <p14:xfrm>
              <a:off x="7241822" y="640117"/>
              <a:ext cx="197555" cy="183117"/>
            </p14:xfrm>
          </p:contentPart>
        </mc:Choice>
        <mc:Fallback xmlns="">
          <p:pic>
            <p:nvPicPr>
              <p:cNvPr id="74" name="墨迹 73"/>
            </p:nvPicPr>
            <p:blipFill>
              <a:blip/>
            </p:blipFill>
            <p:spPr>
              <a:xfrm>
                <a:off x="7241822" y="640117"/>
                <a:ext cx="197555" cy="18311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75" name="墨迹 74"/>
              <p14:cNvContentPartPr/>
              <p14:nvPr/>
            </p14:nvContentPartPr>
            <p14:xfrm>
              <a:off x="3900487" y="2171324"/>
              <a:ext cx="126824" cy="174833"/>
            </p14:xfrm>
          </p:contentPart>
        </mc:Choice>
        <mc:Fallback xmlns="">
          <p:pic>
            <p:nvPicPr>
              <p:cNvPr id="75" name="墨迹 74"/>
            </p:nvPicPr>
            <p:blipFill>
              <a:blip/>
            </p:blipFill>
            <p:spPr>
              <a:xfrm>
                <a:off x="3900487" y="2171324"/>
                <a:ext cx="126824" cy="17483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76" name="墨迹 75"/>
              <p14:cNvContentPartPr/>
              <p14:nvPr/>
            </p14:nvContentPartPr>
            <p14:xfrm>
              <a:off x="4095044" y="2098006"/>
              <a:ext cx="14111" cy="242512"/>
            </p14:xfrm>
          </p:contentPart>
        </mc:Choice>
        <mc:Fallback xmlns="">
          <p:pic>
            <p:nvPicPr>
              <p:cNvPr id="76" name="墨迹 75"/>
            </p:nvPicPr>
            <p:blipFill>
              <a:blip/>
            </p:blipFill>
            <p:spPr>
              <a:xfrm>
                <a:off x="4095044" y="2098006"/>
                <a:ext cx="14111" cy="24251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77" name="墨迹 76"/>
              <p14:cNvContentPartPr/>
              <p14:nvPr/>
            </p14:nvContentPartPr>
            <p14:xfrm>
              <a:off x="4086577" y="2210802"/>
              <a:ext cx="70556" cy="39479"/>
            </p14:xfrm>
          </p:contentPart>
        </mc:Choice>
        <mc:Fallback xmlns="">
          <p:pic>
            <p:nvPicPr>
              <p:cNvPr id="77" name="墨迹 76"/>
            </p:nvPicPr>
            <p:blipFill>
              <a:blip/>
            </p:blipFill>
            <p:spPr>
              <a:xfrm>
                <a:off x="4086577" y="2210802"/>
                <a:ext cx="70556" cy="394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78" name="墨迹 77"/>
              <p14:cNvContentPartPr/>
              <p14:nvPr/>
            </p14:nvContentPartPr>
            <p14:xfrm>
              <a:off x="4182533" y="2088841"/>
              <a:ext cx="360" cy="463169"/>
            </p14:xfrm>
          </p:contentPart>
        </mc:Choice>
        <mc:Fallback xmlns="">
          <p:pic>
            <p:nvPicPr>
              <p:cNvPr id="78" name="墨迹 77"/>
            </p:nvPicPr>
            <p:blipFill>
              <a:blip/>
            </p:blipFill>
            <p:spPr>
              <a:xfrm>
                <a:off x="4182533" y="2088841"/>
                <a:ext cx="360" cy="46316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79" name="墨迹 78"/>
              <p14:cNvContentPartPr/>
              <p14:nvPr/>
            </p14:nvContentPartPr>
            <p14:xfrm>
              <a:off x="4250266" y="2250281"/>
              <a:ext cx="60149" cy="183293"/>
            </p14:xfrm>
          </p:contentPart>
        </mc:Choice>
        <mc:Fallback xmlns="">
          <p:pic>
            <p:nvPicPr>
              <p:cNvPr id="79" name="墨迹 78"/>
            </p:nvPicPr>
            <p:blipFill>
              <a:blip/>
            </p:blipFill>
            <p:spPr>
              <a:xfrm>
                <a:off x="4250266" y="2250281"/>
                <a:ext cx="60149" cy="18329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80" name="墨迹 79"/>
              <p14:cNvContentPartPr/>
              <p14:nvPr/>
            </p14:nvContentPartPr>
            <p14:xfrm>
              <a:off x="4447822" y="2171324"/>
              <a:ext cx="215194" cy="245331"/>
            </p14:xfrm>
          </p:contentPart>
        </mc:Choice>
        <mc:Fallback xmlns="">
          <p:pic>
            <p:nvPicPr>
              <p:cNvPr id="80" name="墨迹 79"/>
            </p:nvPicPr>
            <p:blipFill>
              <a:blip/>
            </p:blipFill>
            <p:spPr>
              <a:xfrm>
                <a:off x="4447822" y="2171324"/>
                <a:ext cx="215194" cy="24533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81" name="墨迹 80"/>
              <p14:cNvContentPartPr/>
              <p14:nvPr/>
            </p14:nvContentPartPr>
            <p14:xfrm>
              <a:off x="4741333" y="2195998"/>
              <a:ext cx="129822" cy="181531"/>
            </p14:xfrm>
          </p:contentPart>
        </mc:Choice>
        <mc:Fallback xmlns="">
          <p:pic>
            <p:nvPicPr>
              <p:cNvPr id="81" name="墨迹 80"/>
            </p:nvPicPr>
            <p:blipFill>
              <a:blip/>
            </p:blipFill>
            <p:spPr>
              <a:xfrm>
                <a:off x="4741333" y="2195998"/>
                <a:ext cx="129822" cy="18153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82" name="墨迹 81"/>
              <p14:cNvContentPartPr/>
              <p14:nvPr/>
            </p14:nvContentPartPr>
            <p14:xfrm>
              <a:off x="7736416" y="2016229"/>
              <a:ext cx="129822" cy="115616"/>
            </p14:xfrm>
          </p:contentPart>
        </mc:Choice>
        <mc:Fallback xmlns="">
          <p:pic>
            <p:nvPicPr>
              <p:cNvPr id="82" name="墨迹 81"/>
            </p:nvPicPr>
            <p:blipFill>
              <a:blip/>
            </p:blipFill>
            <p:spPr>
              <a:xfrm>
                <a:off x="7736416" y="2016229"/>
                <a:ext cx="129822" cy="11561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83" name="墨迹 82"/>
              <p14:cNvContentPartPr/>
              <p14:nvPr/>
            </p14:nvContentPartPr>
            <p14:xfrm>
              <a:off x="7939616" y="1912598"/>
              <a:ext cx="41628" cy="235814"/>
            </p14:xfrm>
          </p:contentPart>
        </mc:Choice>
        <mc:Fallback xmlns="">
          <p:pic>
            <p:nvPicPr>
              <p:cNvPr id="83" name="墨迹 82"/>
            </p:nvPicPr>
            <p:blipFill>
              <a:blip/>
            </p:blipFill>
            <p:spPr>
              <a:xfrm>
                <a:off x="7939616" y="1912598"/>
                <a:ext cx="41628" cy="23581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84" name="墨迹 83"/>
              <p14:cNvContentPartPr/>
              <p14:nvPr/>
            </p14:nvContentPartPr>
            <p14:xfrm>
              <a:off x="7964311" y="2024689"/>
              <a:ext cx="98778" cy="28199"/>
            </p14:xfrm>
          </p:contentPart>
        </mc:Choice>
        <mc:Fallback xmlns="">
          <p:pic>
            <p:nvPicPr>
              <p:cNvPr id="84" name="墨迹 83"/>
            </p:nvPicPr>
            <p:blipFill>
              <a:blip/>
            </p:blipFill>
            <p:spPr>
              <a:xfrm>
                <a:off x="7964311" y="2024689"/>
                <a:ext cx="98778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85" name="墨迹 84"/>
              <p14:cNvContentPartPr/>
              <p14:nvPr/>
            </p14:nvContentPartPr>
            <p14:xfrm>
              <a:off x="8029222" y="1872414"/>
              <a:ext cx="70555" cy="428625"/>
            </p14:xfrm>
          </p:contentPart>
        </mc:Choice>
        <mc:Fallback xmlns="">
          <p:pic>
            <p:nvPicPr>
              <p:cNvPr id="85" name="墨迹 84"/>
            </p:nvPicPr>
            <p:blipFill>
              <a:blip/>
            </p:blipFill>
            <p:spPr>
              <a:xfrm>
                <a:off x="8029222" y="1872414"/>
                <a:ext cx="70555" cy="42862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86" name="墨迹 85"/>
              <p14:cNvContentPartPr/>
              <p14:nvPr/>
            </p14:nvContentPartPr>
            <p14:xfrm>
              <a:off x="8167511" y="2047248"/>
              <a:ext cx="87489" cy="98696"/>
            </p14:xfrm>
          </p:contentPart>
        </mc:Choice>
        <mc:Fallback xmlns="">
          <p:pic>
            <p:nvPicPr>
              <p:cNvPr id="86" name="墨迹 85"/>
            </p:nvPicPr>
            <p:blipFill>
              <a:blip/>
            </p:blipFill>
            <p:spPr>
              <a:xfrm>
                <a:off x="8167511" y="2047248"/>
                <a:ext cx="87489" cy="9869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87" name="墨迹 86"/>
              <p14:cNvContentPartPr/>
              <p14:nvPr/>
            </p14:nvContentPartPr>
            <p14:xfrm>
              <a:off x="8466666" y="1947670"/>
              <a:ext cx="194734" cy="170075"/>
            </p14:xfrm>
          </p:contentPart>
        </mc:Choice>
        <mc:Fallback xmlns="">
          <p:pic>
            <p:nvPicPr>
              <p:cNvPr id="87" name="墨迹 86"/>
            </p:nvPicPr>
            <p:blipFill>
              <a:blip/>
            </p:blipFill>
            <p:spPr>
              <a:xfrm>
                <a:off x="8466666" y="1947670"/>
                <a:ext cx="194734" cy="17007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88" name="墨迹 87"/>
              <p14:cNvContentPartPr/>
              <p14:nvPr/>
            </p14:nvContentPartPr>
            <p14:xfrm>
              <a:off x="8822266" y="1957011"/>
              <a:ext cx="158044" cy="146635"/>
            </p14:xfrm>
          </p:contentPart>
        </mc:Choice>
        <mc:Fallback xmlns="">
          <p:pic>
            <p:nvPicPr>
              <p:cNvPr id="88" name="墨迹 87"/>
            </p:nvPicPr>
            <p:blipFill>
              <a:blip/>
            </p:blipFill>
            <p:spPr>
              <a:xfrm>
                <a:off x="8822266" y="1957011"/>
                <a:ext cx="158044" cy="14663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89" name="墨迹 88"/>
              <p14:cNvContentPartPr/>
              <p14:nvPr/>
            </p14:nvContentPartPr>
            <p14:xfrm>
              <a:off x="8540044" y="1913303"/>
              <a:ext cx="155751" cy="100106"/>
            </p14:xfrm>
          </p:contentPart>
        </mc:Choice>
        <mc:Fallback xmlns="">
          <p:pic>
            <p:nvPicPr>
              <p:cNvPr id="89" name="墨迹 88"/>
            </p:nvPicPr>
            <p:blipFill>
              <a:blip/>
            </p:blipFill>
            <p:spPr>
              <a:xfrm>
                <a:off x="8540044" y="1913303"/>
                <a:ext cx="155751" cy="10010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">
            <p14:nvContentPartPr>
              <p14:cNvPr id="90" name="墨迹 89"/>
              <p14:cNvContentPartPr/>
              <p14:nvPr/>
            </p14:nvContentPartPr>
            <p14:xfrm>
              <a:off x="1142647" y="3519236"/>
              <a:ext cx="178153" cy="205853"/>
            </p14:xfrm>
          </p:contentPart>
        </mc:Choice>
        <mc:Fallback xmlns="">
          <p:pic>
            <p:nvPicPr>
              <p:cNvPr id="90" name="墨迹 89"/>
            </p:nvPicPr>
            <p:blipFill>
              <a:blip/>
            </p:blipFill>
            <p:spPr>
              <a:xfrm>
                <a:off x="1142647" y="3519236"/>
                <a:ext cx="178153" cy="20585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91" name="墨迹 90"/>
              <p14:cNvContentPartPr/>
              <p14:nvPr/>
            </p14:nvContentPartPr>
            <p14:xfrm>
              <a:off x="1360311" y="3468478"/>
              <a:ext cx="22577" cy="228412"/>
            </p14:xfrm>
          </p:contentPart>
        </mc:Choice>
        <mc:Fallback xmlns="">
          <p:pic>
            <p:nvPicPr>
              <p:cNvPr id="91" name="墨迹 90"/>
            </p:nvPicPr>
            <p:blipFill>
              <a:blip/>
            </p:blipFill>
            <p:spPr>
              <a:xfrm>
                <a:off x="1360311" y="3468478"/>
                <a:ext cx="22577" cy="22841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">
            <p14:nvContentPartPr>
              <p14:cNvPr id="92" name="墨迹 91"/>
              <p14:cNvContentPartPr/>
              <p14:nvPr/>
            </p14:nvContentPartPr>
            <p14:xfrm>
              <a:off x="1371600" y="3601013"/>
              <a:ext cx="79022" cy="8460"/>
            </p14:xfrm>
          </p:contentPart>
        </mc:Choice>
        <mc:Fallback xmlns="">
          <p:pic>
            <p:nvPicPr>
              <p:cNvPr id="92" name="墨迹 91"/>
            </p:nvPicPr>
            <p:blipFill>
              <a:blip/>
            </p:blipFill>
            <p:spPr>
              <a:xfrm>
                <a:off x="1371600" y="3601013"/>
                <a:ext cx="79022" cy="84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93" name="墨迹 92"/>
              <p14:cNvContentPartPr/>
              <p14:nvPr/>
            </p14:nvContentPartPr>
            <p14:xfrm>
              <a:off x="1481666" y="3365904"/>
              <a:ext cx="31045" cy="550938"/>
            </p14:xfrm>
          </p:contentPart>
        </mc:Choice>
        <mc:Fallback xmlns="">
          <p:pic>
            <p:nvPicPr>
              <p:cNvPr id="93" name="墨迹 92"/>
            </p:nvPicPr>
            <p:blipFill>
              <a:blip/>
            </p:blipFill>
            <p:spPr>
              <a:xfrm>
                <a:off x="1481666" y="3365904"/>
                <a:ext cx="31045" cy="5509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">
            <p14:nvContentPartPr>
              <p14:cNvPr id="94" name="墨迹 93"/>
              <p14:cNvContentPartPr/>
              <p14:nvPr/>
            </p14:nvContentPartPr>
            <p14:xfrm>
              <a:off x="1591733" y="3575634"/>
              <a:ext cx="90311" cy="250972"/>
            </p14:xfrm>
          </p:contentPart>
        </mc:Choice>
        <mc:Fallback xmlns="">
          <p:pic>
            <p:nvPicPr>
              <p:cNvPr id="94" name="墨迹 93"/>
            </p:nvPicPr>
            <p:blipFill>
              <a:blip/>
            </p:blipFill>
            <p:spPr>
              <a:xfrm>
                <a:off x="1591733" y="3575634"/>
                <a:ext cx="90311" cy="25097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95" name="墨迹 94"/>
              <p14:cNvContentPartPr/>
              <p14:nvPr/>
            </p14:nvContentPartPr>
            <p14:xfrm>
              <a:off x="1842558" y="3524876"/>
              <a:ext cx="228953" cy="11280"/>
            </p14:xfrm>
          </p:contentPart>
        </mc:Choice>
        <mc:Fallback xmlns="">
          <p:pic>
            <p:nvPicPr>
              <p:cNvPr id="95" name="墨迹 94"/>
            </p:nvPicPr>
            <p:blipFill>
              <a:blip/>
            </p:blipFill>
            <p:spPr>
              <a:xfrm>
                <a:off x="1842558" y="3524876"/>
                <a:ext cx="228953" cy="112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">
            <p14:nvContentPartPr>
              <p14:cNvPr id="96" name="墨迹 95"/>
              <p14:cNvContentPartPr/>
              <p14:nvPr/>
            </p14:nvContentPartPr>
            <p14:xfrm>
              <a:off x="1827036" y="3620753"/>
              <a:ext cx="252941" cy="14099"/>
            </p14:xfrm>
          </p:contentPart>
        </mc:Choice>
        <mc:Fallback xmlns="">
          <p:pic>
            <p:nvPicPr>
              <p:cNvPr id="96" name="墨迹 95"/>
            </p:nvPicPr>
            <p:blipFill>
              <a:blip/>
            </p:blipFill>
            <p:spPr>
              <a:xfrm>
                <a:off x="1827036" y="3620753"/>
                <a:ext cx="252941" cy="140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97" name="墨迹 96"/>
              <p14:cNvContentPartPr/>
              <p14:nvPr/>
            </p14:nvContentPartPr>
            <p14:xfrm>
              <a:off x="2251075" y="3462838"/>
              <a:ext cx="164747" cy="157915"/>
            </p14:xfrm>
          </p:contentPart>
        </mc:Choice>
        <mc:Fallback xmlns="">
          <p:pic>
            <p:nvPicPr>
              <p:cNvPr id="97" name="墨迹 96"/>
            </p:nvPicPr>
            <p:blipFill>
              <a:blip/>
            </p:blipFill>
            <p:spPr>
              <a:xfrm>
                <a:off x="2251075" y="3462838"/>
                <a:ext cx="164747" cy="15791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">
            <p14:nvContentPartPr>
              <p14:cNvPr id="98" name="墨迹 97"/>
              <p14:cNvContentPartPr/>
              <p14:nvPr/>
            </p14:nvContentPartPr>
            <p14:xfrm>
              <a:off x="2511777" y="3366962"/>
              <a:ext cx="28223" cy="253791"/>
            </p14:xfrm>
          </p:contentPart>
        </mc:Choice>
        <mc:Fallback xmlns="">
          <p:pic>
            <p:nvPicPr>
              <p:cNvPr id="98" name="墨迹 97"/>
            </p:nvPicPr>
            <p:blipFill>
              <a:blip/>
            </p:blipFill>
            <p:spPr>
              <a:xfrm>
                <a:off x="2511777" y="3366962"/>
                <a:ext cx="28223" cy="25379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99" name="墨迹 98"/>
              <p14:cNvContentPartPr/>
              <p14:nvPr/>
            </p14:nvContentPartPr>
            <p14:xfrm>
              <a:off x="2545644" y="3491037"/>
              <a:ext cx="93133" cy="11280"/>
            </p14:xfrm>
          </p:contentPart>
        </mc:Choice>
        <mc:Fallback xmlns="">
          <p:pic>
            <p:nvPicPr>
              <p:cNvPr id="99" name="墨迹 98"/>
            </p:nvPicPr>
            <p:blipFill>
              <a:blip/>
            </p:blipFill>
            <p:spPr>
              <a:xfrm>
                <a:off x="2545644" y="3491037"/>
                <a:ext cx="93133" cy="112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">
            <p14:nvContentPartPr>
              <p14:cNvPr id="100" name="墨迹 99"/>
              <p14:cNvContentPartPr/>
              <p14:nvPr/>
            </p14:nvContentPartPr>
            <p14:xfrm>
              <a:off x="2641600" y="3296464"/>
              <a:ext cx="33866" cy="482203"/>
            </p14:xfrm>
          </p:contentPart>
        </mc:Choice>
        <mc:Fallback xmlns="">
          <p:pic>
            <p:nvPicPr>
              <p:cNvPr id="100" name="墨迹 99"/>
            </p:nvPicPr>
            <p:blipFill>
              <a:blip/>
            </p:blipFill>
            <p:spPr>
              <a:xfrm>
                <a:off x="2641600" y="3296464"/>
                <a:ext cx="33866" cy="48220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101" name="墨迹 100"/>
              <p14:cNvContentPartPr/>
              <p14:nvPr/>
            </p14:nvContentPartPr>
            <p14:xfrm>
              <a:off x="2794000" y="3530516"/>
              <a:ext cx="360" cy="169194"/>
            </p14:xfrm>
          </p:contentPart>
        </mc:Choice>
        <mc:Fallback xmlns="">
          <p:pic>
            <p:nvPicPr>
              <p:cNvPr id="101" name="墨迹 100"/>
            </p:nvPicPr>
            <p:blipFill>
              <a:blip/>
            </p:blipFill>
            <p:spPr>
              <a:xfrm>
                <a:off x="2794000" y="3530516"/>
                <a:ext cx="360" cy="16919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1">
            <p14:nvContentPartPr>
              <p14:cNvPr id="102" name="墨迹 101"/>
              <p14:cNvContentPartPr/>
              <p14:nvPr/>
            </p14:nvContentPartPr>
            <p14:xfrm>
              <a:off x="1236133" y="2690185"/>
              <a:ext cx="141111" cy="186114"/>
            </p14:xfrm>
          </p:contentPart>
        </mc:Choice>
        <mc:Fallback xmlns="">
          <p:pic>
            <p:nvPicPr>
              <p:cNvPr id="102" name="墨迹 101"/>
            </p:nvPicPr>
            <p:blipFill>
              <a:blip/>
            </p:blipFill>
            <p:spPr>
              <a:xfrm>
                <a:off x="1236133" y="2690185"/>
                <a:ext cx="141111" cy="18611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103" name="墨迹 102"/>
              <p14:cNvContentPartPr/>
              <p14:nvPr/>
            </p14:nvContentPartPr>
            <p14:xfrm>
              <a:off x="1416755" y="2639427"/>
              <a:ext cx="33867" cy="276350"/>
            </p14:xfrm>
          </p:contentPart>
        </mc:Choice>
        <mc:Fallback xmlns="">
          <p:pic>
            <p:nvPicPr>
              <p:cNvPr id="103" name="墨迹 102"/>
            </p:nvPicPr>
            <p:blipFill>
              <a:blip/>
            </p:blipFill>
            <p:spPr>
              <a:xfrm>
                <a:off x="1416755" y="2639427"/>
                <a:ext cx="33867" cy="2763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3">
            <p14:nvContentPartPr>
              <p14:cNvPr id="104" name="墨迹 103"/>
              <p14:cNvContentPartPr/>
              <p14:nvPr/>
            </p14:nvContentPartPr>
            <p14:xfrm>
              <a:off x="1461911" y="2757863"/>
              <a:ext cx="64911" cy="16919"/>
            </p14:xfrm>
          </p:contentPart>
        </mc:Choice>
        <mc:Fallback xmlns="">
          <p:pic>
            <p:nvPicPr>
              <p:cNvPr id="104" name="墨迹 103"/>
            </p:nvPicPr>
            <p:blipFill>
              <a:blip/>
            </p:blipFill>
            <p:spPr>
              <a:xfrm>
                <a:off x="1461911" y="2757863"/>
                <a:ext cx="64911" cy="169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105" name="墨迹 104"/>
              <p14:cNvContentPartPr/>
              <p14:nvPr/>
            </p14:nvContentPartPr>
            <p14:xfrm>
              <a:off x="1569155" y="2562585"/>
              <a:ext cx="16933" cy="415230"/>
            </p14:xfrm>
          </p:contentPart>
        </mc:Choice>
        <mc:Fallback xmlns="">
          <p:pic>
            <p:nvPicPr>
              <p:cNvPr id="105" name="墨迹 104"/>
            </p:nvPicPr>
            <p:blipFill>
              <a:blip/>
            </p:blipFill>
            <p:spPr>
              <a:xfrm>
                <a:off x="1569155" y="2562585"/>
                <a:ext cx="16933" cy="41523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5">
            <p14:nvContentPartPr>
              <p14:cNvPr id="106" name="墨迹 105"/>
              <p14:cNvContentPartPr/>
              <p14:nvPr/>
            </p14:nvContentPartPr>
            <p14:xfrm>
              <a:off x="1700918" y="2774782"/>
              <a:ext cx="9348" cy="166374"/>
            </p14:xfrm>
          </p:contentPart>
        </mc:Choice>
        <mc:Fallback xmlns="">
          <p:pic>
            <p:nvPicPr>
              <p:cNvPr id="106" name="墨迹 105"/>
            </p:nvPicPr>
            <p:blipFill>
              <a:blip/>
            </p:blipFill>
            <p:spPr>
              <a:xfrm>
                <a:off x="1700918" y="2774782"/>
                <a:ext cx="9348" cy="16637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107" name="墨迹 106"/>
              <p14:cNvContentPartPr/>
              <p14:nvPr/>
            </p14:nvContentPartPr>
            <p14:xfrm>
              <a:off x="1857022" y="2695825"/>
              <a:ext cx="189089" cy="2820"/>
            </p14:xfrm>
          </p:contentPart>
        </mc:Choice>
        <mc:Fallback xmlns="">
          <p:pic>
            <p:nvPicPr>
              <p:cNvPr id="107" name="墨迹 106"/>
            </p:nvPicPr>
            <p:blipFill>
              <a:blip/>
            </p:blipFill>
            <p:spPr>
              <a:xfrm>
                <a:off x="1857022" y="2695825"/>
                <a:ext cx="189089" cy="28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7">
            <p14:nvContentPartPr>
              <p14:cNvPr id="108" name="墨迹 107"/>
              <p14:cNvContentPartPr/>
              <p14:nvPr/>
            </p14:nvContentPartPr>
            <p14:xfrm>
              <a:off x="1849261" y="2774782"/>
              <a:ext cx="196850" cy="19740"/>
            </p14:xfrm>
          </p:contentPart>
        </mc:Choice>
        <mc:Fallback xmlns="">
          <p:pic>
            <p:nvPicPr>
              <p:cNvPr id="108" name="墨迹 107"/>
            </p:nvPicPr>
            <p:blipFill>
              <a:blip/>
            </p:blipFill>
            <p:spPr>
              <a:xfrm>
                <a:off x="1849261" y="2774782"/>
                <a:ext cx="196850" cy="197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109" name="墨迹 108"/>
              <p14:cNvContentPartPr/>
              <p14:nvPr/>
            </p14:nvContentPartPr>
            <p14:xfrm>
              <a:off x="2195688" y="2585849"/>
              <a:ext cx="158045" cy="172014"/>
            </p14:xfrm>
          </p:contentPart>
        </mc:Choice>
        <mc:Fallback xmlns="">
          <p:pic>
            <p:nvPicPr>
              <p:cNvPr id="109" name="墨迹 108"/>
            </p:nvPicPr>
            <p:blipFill>
              <a:blip/>
            </p:blipFill>
            <p:spPr>
              <a:xfrm>
                <a:off x="2195688" y="2585849"/>
                <a:ext cx="158045" cy="17201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9">
            <p14:nvContentPartPr>
              <p14:cNvPr id="110" name="墨迹 109"/>
              <p14:cNvContentPartPr/>
              <p14:nvPr/>
            </p14:nvContentPartPr>
            <p14:xfrm>
              <a:off x="2429933" y="2554830"/>
              <a:ext cx="8467" cy="180474"/>
            </p14:xfrm>
          </p:contentPart>
        </mc:Choice>
        <mc:Fallback xmlns="">
          <p:pic>
            <p:nvPicPr>
              <p:cNvPr id="110" name="墨迹 109"/>
            </p:nvPicPr>
            <p:blipFill>
              <a:blip/>
            </p:blipFill>
            <p:spPr>
              <a:xfrm>
                <a:off x="2429933" y="2554830"/>
                <a:ext cx="8467" cy="18047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111" name="墨迹 110"/>
              <p14:cNvContentPartPr/>
              <p14:nvPr/>
            </p14:nvContentPartPr>
            <p14:xfrm>
              <a:off x="2438400" y="2650707"/>
              <a:ext cx="62088" cy="11279"/>
            </p14:xfrm>
          </p:contentPart>
        </mc:Choice>
        <mc:Fallback xmlns="">
          <p:pic>
            <p:nvPicPr>
              <p:cNvPr id="111" name="墨迹 110"/>
            </p:nvPicPr>
            <p:blipFill>
              <a:blip/>
            </p:blipFill>
            <p:spPr>
              <a:xfrm>
                <a:off x="2438400" y="2650707"/>
                <a:ext cx="62088" cy="112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1">
            <p14:nvContentPartPr>
              <p14:cNvPr id="112" name="墨迹 111"/>
              <p14:cNvContentPartPr/>
              <p14:nvPr/>
            </p14:nvContentPartPr>
            <p14:xfrm>
              <a:off x="2508955" y="2474463"/>
              <a:ext cx="19756" cy="415935"/>
            </p14:xfrm>
          </p:contentPart>
        </mc:Choice>
        <mc:Fallback xmlns="">
          <p:pic>
            <p:nvPicPr>
              <p:cNvPr id="112" name="墨迹 111"/>
            </p:nvPicPr>
            <p:blipFill>
              <a:blip/>
            </p:blipFill>
            <p:spPr>
              <a:xfrm>
                <a:off x="2508955" y="2474463"/>
                <a:ext cx="19756" cy="41593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113" name="墨迹 112"/>
              <p14:cNvContentPartPr/>
              <p14:nvPr/>
            </p14:nvContentPartPr>
            <p14:xfrm>
              <a:off x="2556933" y="2673266"/>
              <a:ext cx="115711" cy="88827"/>
            </p14:xfrm>
          </p:contentPart>
        </mc:Choice>
        <mc:Fallback xmlns="">
          <p:pic>
            <p:nvPicPr>
              <p:cNvPr id="113" name="墨迹 112"/>
            </p:nvPicPr>
            <p:blipFill>
              <a:blip/>
            </p:blipFill>
            <p:spPr>
              <a:xfrm>
                <a:off x="2556933" y="2673266"/>
                <a:ext cx="115711" cy="8882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3">
            <p14:nvContentPartPr>
              <p14:cNvPr id="114" name="墨迹 113"/>
              <p14:cNvContentPartPr/>
              <p14:nvPr/>
            </p14:nvContentPartPr>
            <p14:xfrm>
              <a:off x="2737555" y="2622508"/>
              <a:ext cx="172156" cy="360"/>
            </p14:xfrm>
          </p:contentPart>
        </mc:Choice>
        <mc:Fallback xmlns="">
          <p:pic>
            <p:nvPicPr>
              <p:cNvPr id="114" name="墨迹 113"/>
            </p:nvPicPr>
            <p:blipFill>
              <a:blip/>
            </p:blipFill>
            <p:spPr>
              <a:xfrm>
                <a:off x="2737555" y="2622508"/>
                <a:ext cx="172156" cy="3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115" name="墨迹 114"/>
              <p14:cNvContentPartPr/>
              <p14:nvPr/>
            </p14:nvContentPartPr>
            <p14:xfrm>
              <a:off x="2836333" y="2482041"/>
              <a:ext cx="19755" cy="275822"/>
            </p14:xfrm>
          </p:contentPart>
        </mc:Choice>
        <mc:Fallback xmlns="">
          <p:pic>
            <p:nvPicPr>
              <p:cNvPr id="115" name="墨迹 114"/>
            </p:nvPicPr>
            <p:blipFill>
              <a:blip/>
            </p:blipFill>
            <p:spPr>
              <a:xfrm>
                <a:off x="2836333" y="2482041"/>
                <a:ext cx="19755" cy="27582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5">
            <p14:nvContentPartPr>
              <p14:cNvPr id="116" name="墨迹 115"/>
              <p14:cNvContentPartPr/>
              <p14:nvPr/>
            </p14:nvContentPartPr>
            <p14:xfrm>
              <a:off x="2956983" y="2495612"/>
              <a:ext cx="184150" cy="211493"/>
            </p14:xfrm>
          </p:contentPart>
        </mc:Choice>
        <mc:Fallback xmlns="">
          <p:pic>
            <p:nvPicPr>
              <p:cNvPr id="116" name="墨迹 115"/>
            </p:nvPicPr>
            <p:blipFill>
              <a:blip/>
            </p:blipFill>
            <p:spPr>
              <a:xfrm>
                <a:off x="2956983" y="2495612"/>
                <a:ext cx="184150" cy="21149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117" name="墨迹 116"/>
              <p14:cNvContentPartPr/>
              <p14:nvPr/>
            </p14:nvContentPartPr>
            <p14:xfrm>
              <a:off x="3211688" y="2479398"/>
              <a:ext cx="39512" cy="216427"/>
            </p14:xfrm>
          </p:contentPart>
        </mc:Choice>
        <mc:Fallback xmlns="">
          <p:pic>
            <p:nvPicPr>
              <p:cNvPr id="117" name="墨迹 116"/>
            </p:nvPicPr>
            <p:blipFill>
              <a:blip/>
            </p:blipFill>
            <p:spPr>
              <a:xfrm>
                <a:off x="3211688" y="2479398"/>
                <a:ext cx="39512" cy="21642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7">
            <p14:nvContentPartPr>
              <p14:cNvPr id="118" name="墨迹 117"/>
              <p14:cNvContentPartPr/>
              <p14:nvPr/>
            </p14:nvContentPartPr>
            <p14:xfrm>
              <a:off x="3234266" y="2583029"/>
              <a:ext cx="59267" cy="22559"/>
            </p14:xfrm>
          </p:contentPart>
        </mc:Choice>
        <mc:Fallback xmlns="">
          <p:pic>
            <p:nvPicPr>
              <p:cNvPr id="118" name="墨迹 117"/>
            </p:nvPicPr>
            <p:blipFill>
              <a:blip/>
            </p:blipFill>
            <p:spPr>
              <a:xfrm>
                <a:off x="3234266" y="2583029"/>
                <a:ext cx="59267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119" name="墨迹 118"/>
              <p14:cNvContentPartPr/>
              <p14:nvPr/>
            </p14:nvContentPartPr>
            <p14:xfrm>
              <a:off x="3285066" y="2400793"/>
              <a:ext cx="62089" cy="486785"/>
            </p14:xfrm>
          </p:contentPart>
        </mc:Choice>
        <mc:Fallback xmlns="">
          <p:pic>
            <p:nvPicPr>
              <p:cNvPr id="119" name="墨迹 118"/>
            </p:nvPicPr>
            <p:blipFill>
              <a:blip/>
            </p:blipFill>
            <p:spPr>
              <a:xfrm>
                <a:off x="3285066" y="2400793"/>
                <a:ext cx="62089" cy="48678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9">
            <p14:nvContentPartPr>
              <p14:cNvPr id="120" name="墨迹 119"/>
              <p14:cNvContentPartPr/>
              <p14:nvPr/>
            </p14:nvContentPartPr>
            <p14:xfrm>
              <a:off x="3321755" y="2594309"/>
              <a:ext cx="170039" cy="287630"/>
            </p14:xfrm>
          </p:contentPart>
        </mc:Choice>
        <mc:Fallback xmlns="">
          <p:pic>
            <p:nvPicPr>
              <p:cNvPr id="120" name="墨迹 119"/>
            </p:nvPicPr>
            <p:blipFill>
              <a:blip/>
            </p:blipFill>
            <p:spPr>
              <a:xfrm>
                <a:off x="3321755" y="2594309"/>
                <a:ext cx="170039" cy="28763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">
            <p14:nvContentPartPr>
              <p14:cNvPr id="121" name="墨迹 120"/>
              <p14:cNvContentPartPr/>
              <p14:nvPr/>
            </p14:nvContentPartPr>
            <p14:xfrm>
              <a:off x="2952044" y="3513597"/>
              <a:ext cx="169333" cy="28198"/>
            </p14:xfrm>
          </p:contentPart>
        </mc:Choice>
        <mc:Fallback xmlns="">
          <p:pic>
            <p:nvPicPr>
              <p:cNvPr id="121" name="墨迹 120"/>
            </p:nvPicPr>
            <p:blipFill>
              <a:blip/>
            </p:blipFill>
            <p:spPr>
              <a:xfrm>
                <a:off x="2952044" y="3513597"/>
                <a:ext cx="169333" cy="281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1">
            <p14:nvContentPartPr>
              <p14:cNvPr id="122" name="墨迹 121"/>
              <p14:cNvContentPartPr/>
              <p14:nvPr/>
            </p14:nvContentPartPr>
            <p14:xfrm>
              <a:off x="3195284" y="3417720"/>
              <a:ext cx="140582" cy="155623"/>
            </p14:xfrm>
          </p:contentPart>
        </mc:Choice>
        <mc:Fallback xmlns="">
          <p:pic>
            <p:nvPicPr>
              <p:cNvPr id="122" name="墨迹 121"/>
            </p:nvPicPr>
            <p:blipFill>
              <a:blip/>
            </p:blipFill>
            <p:spPr>
              <a:xfrm>
                <a:off x="3195284" y="3417720"/>
                <a:ext cx="140582" cy="15562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123" name="墨迹 122"/>
              <p14:cNvContentPartPr/>
              <p14:nvPr/>
            </p14:nvContentPartPr>
            <p14:xfrm>
              <a:off x="3409244" y="3350042"/>
              <a:ext cx="22578" cy="197393"/>
            </p14:xfrm>
          </p:contentPart>
        </mc:Choice>
        <mc:Fallback xmlns="">
          <p:pic>
            <p:nvPicPr>
              <p:cNvPr id="123" name="墨迹 122"/>
            </p:nvPicPr>
            <p:blipFill>
              <a:blip/>
            </p:blipFill>
            <p:spPr>
              <a:xfrm>
                <a:off x="3409244" y="3350042"/>
                <a:ext cx="22578" cy="19739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3">
            <p14:nvContentPartPr>
              <p14:cNvPr id="124" name="墨迹 123"/>
              <p14:cNvContentPartPr/>
              <p14:nvPr/>
            </p14:nvContentPartPr>
            <p14:xfrm>
              <a:off x="3420533" y="3437459"/>
              <a:ext cx="93133" cy="25379"/>
            </p14:xfrm>
          </p:contentPart>
        </mc:Choice>
        <mc:Fallback xmlns="">
          <p:pic>
            <p:nvPicPr>
              <p:cNvPr id="124" name="墨迹 123"/>
            </p:nvPicPr>
            <p:blipFill>
              <a:blip/>
            </p:blipFill>
            <p:spPr>
              <a:xfrm>
                <a:off x="3420533" y="3437459"/>
                <a:ext cx="93133" cy="253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4">
            <p14:nvContentPartPr>
              <p14:cNvPr id="125" name="墨迹 124"/>
              <p14:cNvContentPartPr/>
              <p14:nvPr/>
            </p14:nvContentPartPr>
            <p14:xfrm>
              <a:off x="3505200" y="3258043"/>
              <a:ext cx="45155" cy="430387"/>
            </p14:xfrm>
          </p:contentPart>
        </mc:Choice>
        <mc:Fallback xmlns="">
          <p:pic>
            <p:nvPicPr>
              <p:cNvPr id="125" name="墨迹 124"/>
            </p:nvPicPr>
            <p:blipFill>
              <a:blip/>
            </p:blipFill>
            <p:spPr>
              <a:xfrm>
                <a:off x="3505200" y="3258043"/>
                <a:ext cx="45155" cy="43038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5">
            <p14:nvContentPartPr>
              <p14:cNvPr id="126" name="墨迹 125"/>
              <p14:cNvContentPartPr/>
              <p14:nvPr/>
            </p14:nvContentPartPr>
            <p14:xfrm>
              <a:off x="3588279" y="3468478"/>
              <a:ext cx="128587" cy="118436"/>
            </p14:xfrm>
          </p:contentPart>
        </mc:Choice>
        <mc:Fallback xmlns="">
          <p:pic>
            <p:nvPicPr>
              <p:cNvPr id="126" name="墨迹 125"/>
            </p:nvPicPr>
            <p:blipFill>
              <a:blip/>
            </p:blipFill>
            <p:spPr>
              <a:xfrm>
                <a:off x="3588279" y="3468478"/>
                <a:ext cx="128587" cy="11843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6">
            <p14:nvContentPartPr>
              <p14:cNvPr id="127" name="墨迹 126"/>
              <p14:cNvContentPartPr/>
              <p14:nvPr/>
            </p14:nvContentPartPr>
            <p14:xfrm>
              <a:off x="250295" y="3579864"/>
              <a:ext cx="156105" cy="358480"/>
            </p14:xfrm>
          </p:contentPart>
        </mc:Choice>
        <mc:Fallback xmlns="">
          <p:pic>
            <p:nvPicPr>
              <p:cNvPr id="127" name="墨迹 126"/>
            </p:nvPicPr>
            <p:blipFill>
              <a:blip/>
            </p:blipFill>
            <p:spPr>
              <a:xfrm>
                <a:off x="250295" y="3579864"/>
                <a:ext cx="156105" cy="3584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7">
            <p14:nvContentPartPr>
              <p14:cNvPr id="128" name="墨迹 127"/>
              <p14:cNvContentPartPr/>
              <p14:nvPr/>
            </p14:nvContentPartPr>
            <p14:xfrm>
              <a:off x="413984" y="3618990"/>
              <a:ext cx="37571" cy="326051"/>
            </p14:xfrm>
          </p:contentPart>
        </mc:Choice>
        <mc:Fallback xmlns="">
          <p:pic>
            <p:nvPicPr>
              <p:cNvPr id="128" name="墨迹 127"/>
            </p:nvPicPr>
            <p:blipFill>
              <a:blip/>
            </p:blipFill>
            <p:spPr>
              <a:xfrm>
                <a:off x="413984" y="3618990"/>
                <a:ext cx="37571" cy="32605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8">
            <p14:nvContentPartPr>
              <p14:cNvPr id="129" name="墨迹 128"/>
              <p14:cNvContentPartPr/>
              <p14:nvPr/>
            </p14:nvContentPartPr>
            <p14:xfrm>
              <a:off x="289983" y="3798407"/>
              <a:ext cx="158750" cy="53578"/>
            </p14:xfrm>
          </p:contentPart>
        </mc:Choice>
        <mc:Fallback xmlns="">
          <p:pic>
            <p:nvPicPr>
              <p:cNvPr id="129" name="墨迹 128"/>
            </p:nvPicPr>
            <p:blipFill>
              <a:blip/>
            </p:blipFill>
            <p:spPr>
              <a:xfrm>
                <a:off x="289983" y="3798407"/>
                <a:ext cx="158750" cy="535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9">
            <p14:nvContentPartPr>
              <p14:cNvPr id="130" name="墨迹 129"/>
              <p14:cNvContentPartPr/>
              <p14:nvPr/>
            </p14:nvContentPartPr>
            <p14:xfrm>
              <a:off x="564444" y="3761748"/>
              <a:ext cx="33867" cy="22559"/>
            </p14:xfrm>
          </p:contentPart>
        </mc:Choice>
        <mc:Fallback xmlns="">
          <p:pic>
            <p:nvPicPr>
              <p:cNvPr id="130" name="墨迹 129"/>
            </p:nvPicPr>
            <p:blipFill>
              <a:blip/>
            </p:blipFill>
            <p:spPr>
              <a:xfrm>
                <a:off x="564444" y="3761748"/>
                <a:ext cx="33867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0">
            <p14:nvContentPartPr>
              <p14:cNvPr id="131" name="墨迹 130"/>
              <p14:cNvContentPartPr/>
              <p14:nvPr/>
            </p14:nvContentPartPr>
            <p14:xfrm>
              <a:off x="549804" y="3874544"/>
              <a:ext cx="42862" cy="39478"/>
            </p14:xfrm>
          </p:contentPart>
        </mc:Choice>
        <mc:Fallback xmlns="">
          <p:pic>
            <p:nvPicPr>
              <p:cNvPr id="131" name="墨迹 130"/>
            </p:nvPicPr>
            <p:blipFill>
              <a:blip/>
            </p:blipFill>
            <p:spPr>
              <a:xfrm>
                <a:off x="549804" y="3874544"/>
                <a:ext cx="42862" cy="394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1">
            <p14:nvContentPartPr>
              <p14:cNvPr id="132" name="墨迹 131"/>
              <p14:cNvContentPartPr/>
              <p14:nvPr/>
            </p14:nvContentPartPr>
            <p14:xfrm>
              <a:off x="1636183" y="4218572"/>
              <a:ext cx="145521" cy="118436"/>
            </p14:xfrm>
          </p:contentPart>
        </mc:Choice>
        <mc:Fallback xmlns="">
          <p:pic>
            <p:nvPicPr>
              <p:cNvPr id="132" name="墨迹 131"/>
            </p:nvPicPr>
            <p:blipFill>
              <a:blip/>
            </p:blipFill>
            <p:spPr>
              <a:xfrm>
                <a:off x="1636183" y="4218572"/>
                <a:ext cx="145521" cy="11843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2">
            <p14:nvContentPartPr>
              <p14:cNvPr id="133" name="墨迹 132"/>
              <p14:cNvContentPartPr/>
              <p14:nvPr/>
            </p14:nvContentPartPr>
            <p14:xfrm>
              <a:off x="1845733" y="4154948"/>
              <a:ext cx="11289" cy="193339"/>
            </p14:xfrm>
          </p:contentPart>
        </mc:Choice>
        <mc:Fallback xmlns="">
          <p:pic>
            <p:nvPicPr>
              <p:cNvPr id="133" name="墨迹 132"/>
            </p:nvPicPr>
            <p:blipFill>
              <a:blip/>
            </p:blipFill>
            <p:spPr>
              <a:xfrm>
                <a:off x="1845733" y="4154948"/>
                <a:ext cx="11289" cy="1933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3">
            <p14:nvContentPartPr>
              <p14:cNvPr id="134" name="墨迹 133"/>
              <p14:cNvContentPartPr/>
              <p14:nvPr/>
            </p14:nvContentPartPr>
            <p14:xfrm>
              <a:off x="1862666" y="4227032"/>
              <a:ext cx="56445" cy="14099"/>
            </p14:xfrm>
          </p:contentPart>
        </mc:Choice>
        <mc:Fallback xmlns="">
          <p:pic>
            <p:nvPicPr>
              <p:cNvPr id="134" name="墨迹 133"/>
            </p:nvPicPr>
            <p:blipFill>
              <a:blip/>
            </p:blipFill>
            <p:spPr>
              <a:xfrm>
                <a:off x="1862666" y="4227032"/>
                <a:ext cx="56445" cy="140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4">
            <p14:nvContentPartPr>
              <p14:cNvPr id="135" name="墨迹 134"/>
              <p14:cNvContentPartPr/>
              <p14:nvPr/>
            </p14:nvContentPartPr>
            <p14:xfrm>
              <a:off x="1933222" y="4112826"/>
              <a:ext cx="19755" cy="328518"/>
            </p14:xfrm>
          </p:contentPart>
        </mc:Choice>
        <mc:Fallback xmlns="">
          <p:pic>
            <p:nvPicPr>
              <p:cNvPr id="135" name="墨迹 134"/>
            </p:nvPicPr>
            <p:blipFill>
              <a:blip/>
            </p:blipFill>
            <p:spPr>
              <a:xfrm>
                <a:off x="1933222" y="4112826"/>
                <a:ext cx="19755" cy="3285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5">
            <p14:nvContentPartPr>
              <p14:cNvPr id="136" name="墨迹 135"/>
              <p14:cNvContentPartPr/>
              <p14:nvPr/>
            </p14:nvContentPartPr>
            <p14:xfrm>
              <a:off x="1998133" y="4235491"/>
              <a:ext cx="118533" cy="118436"/>
            </p14:xfrm>
          </p:contentPart>
        </mc:Choice>
        <mc:Fallback xmlns="">
          <p:pic>
            <p:nvPicPr>
              <p:cNvPr id="136" name="墨迹 135"/>
            </p:nvPicPr>
            <p:blipFill>
              <a:blip/>
            </p:blipFill>
            <p:spPr>
              <a:xfrm>
                <a:off x="1998133" y="4235491"/>
                <a:ext cx="118533" cy="11843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6">
            <p14:nvContentPartPr>
              <p14:cNvPr id="137" name="墨迹 136"/>
              <p14:cNvContentPartPr/>
              <p14:nvPr/>
            </p14:nvContentPartPr>
            <p14:xfrm>
              <a:off x="2252133" y="4169752"/>
              <a:ext cx="163689" cy="133417"/>
            </p14:xfrm>
          </p:contentPart>
        </mc:Choice>
        <mc:Fallback xmlns="">
          <p:pic>
            <p:nvPicPr>
              <p:cNvPr id="137" name="墨迹 136"/>
            </p:nvPicPr>
            <p:blipFill>
              <a:blip/>
            </p:blipFill>
            <p:spPr>
              <a:xfrm>
                <a:off x="2252133" y="4169752"/>
                <a:ext cx="163689" cy="13341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7">
            <p14:nvContentPartPr>
              <p14:cNvPr id="138" name="墨迹 137"/>
              <p14:cNvContentPartPr/>
              <p14:nvPr/>
            </p14:nvContentPartPr>
            <p14:xfrm>
              <a:off x="2528711" y="4196013"/>
              <a:ext cx="118533" cy="127776"/>
            </p14:xfrm>
          </p:contentPart>
        </mc:Choice>
        <mc:Fallback xmlns="">
          <p:pic>
            <p:nvPicPr>
              <p:cNvPr id="138" name="墨迹 137"/>
            </p:nvPicPr>
            <p:blipFill>
              <a:blip/>
            </p:blipFill>
            <p:spPr>
              <a:xfrm>
                <a:off x="2528711" y="4196013"/>
                <a:ext cx="118533" cy="12777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8">
            <p14:nvContentPartPr>
              <p14:cNvPr id="139" name="墨迹 138"/>
              <p14:cNvContentPartPr/>
              <p14:nvPr/>
            </p14:nvContentPartPr>
            <p14:xfrm>
              <a:off x="1637065" y="4631687"/>
              <a:ext cx="146579" cy="150865"/>
            </p14:xfrm>
          </p:contentPart>
        </mc:Choice>
        <mc:Fallback xmlns="">
          <p:pic>
            <p:nvPicPr>
              <p:cNvPr id="139" name="墨迹 138"/>
            </p:nvPicPr>
            <p:blipFill>
              <a:blip/>
            </p:blipFill>
            <p:spPr>
              <a:xfrm>
                <a:off x="1637065" y="4631687"/>
                <a:ext cx="146579" cy="15086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9">
            <p14:nvContentPartPr>
              <p14:cNvPr id="140" name="墨迹 139"/>
              <p14:cNvContentPartPr/>
              <p14:nvPr/>
            </p14:nvContentPartPr>
            <p14:xfrm>
              <a:off x="1817511" y="4594676"/>
              <a:ext cx="38100" cy="182236"/>
            </p14:xfrm>
          </p:contentPart>
        </mc:Choice>
        <mc:Fallback xmlns="">
          <p:pic>
            <p:nvPicPr>
              <p:cNvPr id="140" name="墨迹 139"/>
            </p:nvPicPr>
            <p:blipFill>
              <a:blip/>
            </p:blipFill>
            <p:spPr>
              <a:xfrm>
                <a:off x="1817511" y="4594676"/>
                <a:ext cx="38100" cy="18223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0">
            <p14:nvContentPartPr>
              <p14:cNvPr id="141" name="墨迹 140"/>
              <p14:cNvContentPartPr/>
              <p14:nvPr/>
            </p14:nvContentPartPr>
            <p14:xfrm>
              <a:off x="1845733" y="4669756"/>
              <a:ext cx="70555" cy="33839"/>
            </p14:xfrm>
          </p:contentPart>
        </mc:Choice>
        <mc:Fallback xmlns="">
          <p:pic>
            <p:nvPicPr>
              <p:cNvPr id="141" name="墨迹 140"/>
            </p:nvPicPr>
            <p:blipFill>
              <a:blip/>
            </p:blipFill>
            <p:spPr>
              <a:xfrm>
                <a:off x="1845733" y="4669756"/>
                <a:ext cx="70555" cy="338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1">
            <p14:nvContentPartPr>
              <p14:cNvPr id="142" name="墨迹 141"/>
              <p14:cNvContentPartPr/>
              <p14:nvPr/>
            </p14:nvContentPartPr>
            <p14:xfrm>
              <a:off x="1936044" y="4566477"/>
              <a:ext cx="5644" cy="309132"/>
            </p14:xfrm>
          </p:contentPart>
        </mc:Choice>
        <mc:Fallback xmlns="">
          <p:pic>
            <p:nvPicPr>
              <p:cNvPr id="142" name="墨迹 141"/>
            </p:nvPicPr>
            <p:blipFill>
              <a:blip/>
            </p:blipFill>
            <p:spPr>
              <a:xfrm>
                <a:off x="1936044" y="4566477"/>
                <a:ext cx="5644" cy="30913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2">
            <p14:nvContentPartPr>
              <p14:cNvPr id="143" name="墨迹 142"/>
              <p14:cNvContentPartPr/>
              <p14:nvPr/>
            </p14:nvContentPartPr>
            <p14:xfrm>
              <a:off x="2043288" y="4669756"/>
              <a:ext cx="11289" cy="132535"/>
            </p14:xfrm>
          </p:contentPart>
        </mc:Choice>
        <mc:Fallback xmlns="">
          <p:pic>
            <p:nvPicPr>
              <p:cNvPr id="143" name="墨迹 142"/>
            </p:nvPicPr>
            <p:blipFill>
              <a:blip/>
            </p:blipFill>
            <p:spPr>
              <a:xfrm>
                <a:off x="2043288" y="4669756"/>
                <a:ext cx="11289" cy="13253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3">
            <p14:nvContentPartPr>
              <p14:cNvPr id="144" name="墨迹 143"/>
              <p14:cNvContentPartPr/>
              <p14:nvPr/>
            </p14:nvContentPartPr>
            <p14:xfrm>
              <a:off x="2238022" y="4562600"/>
              <a:ext cx="156633" cy="180473"/>
            </p14:xfrm>
          </p:contentPart>
        </mc:Choice>
        <mc:Fallback xmlns="">
          <p:pic>
            <p:nvPicPr>
              <p:cNvPr id="144" name="墨迹 143"/>
            </p:nvPicPr>
            <p:blipFill>
              <a:blip/>
            </p:blipFill>
            <p:spPr>
              <a:xfrm>
                <a:off x="2238022" y="4562600"/>
                <a:ext cx="156633" cy="18047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4">
            <p14:nvContentPartPr>
              <p14:cNvPr id="145" name="墨迹 144"/>
              <p14:cNvContentPartPr/>
              <p14:nvPr/>
            </p14:nvContentPartPr>
            <p14:xfrm>
              <a:off x="2477911" y="4618998"/>
              <a:ext cx="107244" cy="148397"/>
            </p14:xfrm>
          </p:contentPart>
        </mc:Choice>
        <mc:Fallback xmlns="">
          <p:pic>
            <p:nvPicPr>
              <p:cNvPr id="145" name="墨迹 144"/>
            </p:nvPicPr>
            <p:blipFill>
              <a:blip/>
            </p:blipFill>
            <p:spPr>
              <a:xfrm>
                <a:off x="2477911" y="4618998"/>
                <a:ext cx="107244" cy="14839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5">
            <p14:nvContentPartPr>
              <p14:cNvPr id="146" name="墨迹 145"/>
              <p14:cNvContentPartPr/>
              <p14:nvPr/>
            </p14:nvContentPartPr>
            <p14:xfrm>
              <a:off x="1631420" y="5067362"/>
              <a:ext cx="140935" cy="121256"/>
            </p14:xfrm>
          </p:contentPart>
        </mc:Choice>
        <mc:Fallback xmlns="">
          <p:pic>
            <p:nvPicPr>
              <p:cNvPr id="146" name="墨迹 145"/>
            </p:nvPicPr>
            <p:blipFill>
              <a:blip/>
            </p:blipFill>
            <p:spPr>
              <a:xfrm>
                <a:off x="1631420" y="5067362"/>
                <a:ext cx="140935" cy="12125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6">
            <p14:nvContentPartPr>
              <p14:cNvPr id="147" name="墨迹 146"/>
              <p14:cNvContentPartPr/>
              <p14:nvPr/>
            </p14:nvContentPartPr>
            <p14:xfrm>
              <a:off x="1831622" y="5013784"/>
              <a:ext cx="14111" cy="180474"/>
            </p14:xfrm>
          </p:contentPart>
        </mc:Choice>
        <mc:Fallback xmlns="">
          <p:pic>
            <p:nvPicPr>
              <p:cNvPr id="147" name="墨迹 146"/>
            </p:nvPicPr>
            <p:blipFill>
              <a:blip/>
            </p:blipFill>
            <p:spPr>
              <a:xfrm>
                <a:off x="1831622" y="5013784"/>
                <a:ext cx="14111" cy="18047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7">
            <p14:nvContentPartPr>
              <p14:cNvPr id="148" name="墨迹 147"/>
              <p14:cNvContentPartPr/>
              <p14:nvPr/>
            </p14:nvContentPartPr>
            <p14:xfrm>
              <a:off x="1845733" y="5070182"/>
              <a:ext cx="73378" cy="28199"/>
            </p14:xfrm>
          </p:contentPart>
        </mc:Choice>
        <mc:Fallback xmlns="">
          <p:pic>
            <p:nvPicPr>
              <p:cNvPr id="148" name="墨迹 147"/>
            </p:nvPicPr>
            <p:blipFill>
              <a:blip/>
            </p:blipFill>
            <p:spPr>
              <a:xfrm>
                <a:off x="1845733" y="5070182"/>
                <a:ext cx="73378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8">
            <p14:nvContentPartPr>
              <p14:cNvPr id="149" name="墨迹 148"/>
              <p14:cNvContentPartPr/>
              <p14:nvPr/>
            </p14:nvContentPartPr>
            <p14:xfrm>
              <a:off x="1921933" y="4959853"/>
              <a:ext cx="19755" cy="350021"/>
            </p14:xfrm>
          </p:contentPart>
        </mc:Choice>
        <mc:Fallback xmlns="">
          <p:pic>
            <p:nvPicPr>
              <p:cNvPr id="149" name="墨迹 148"/>
            </p:nvPicPr>
            <p:blipFill>
              <a:blip/>
            </p:blipFill>
            <p:spPr>
              <a:xfrm>
                <a:off x="1921933" y="4959853"/>
                <a:ext cx="19755" cy="35002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9">
            <p14:nvContentPartPr>
              <p14:cNvPr id="150" name="墨迹 149"/>
              <p14:cNvContentPartPr/>
              <p14:nvPr/>
            </p14:nvContentPartPr>
            <p14:xfrm>
              <a:off x="2009422" y="5055554"/>
              <a:ext cx="80786" cy="147164"/>
            </p14:xfrm>
          </p:contentPart>
        </mc:Choice>
        <mc:Fallback xmlns="">
          <p:pic>
            <p:nvPicPr>
              <p:cNvPr id="150" name="墨迹 149"/>
            </p:nvPicPr>
            <p:blipFill>
              <a:blip/>
            </p:blipFill>
            <p:spPr>
              <a:xfrm>
                <a:off x="2009422" y="5055554"/>
                <a:ext cx="80786" cy="14716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0">
            <p14:nvContentPartPr>
              <p14:cNvPr id="151" name="墨迹 150"/>
              <p14:cNvContentPartPr/>
              <p14:nvPr/>
            </p14:nvContentPartPr>
            <p14:xfrm>
              <a:off x="2206977" y="5002504"/>
              <a:ext cx="165277" cy="177654"/>
            </p14:xfrm>
          </p:contentPart>
        </mc:Choice>
        <mc:Fallback xmlns="">
          <p:pic>
            <p:nvPicPr>
              <p:cNvPr id="151" name="墨迹 150"/>
            </p:nvPicPr>
            <p:blipFill>
              <a:blip/>
            </p:blipFill>
            <p:spPr>
              <a:xfrm>
                <a:off x="2206977" y="5002504"/>
                <a:ext cx="165277" cy="17765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1">
            <p14:nvContentPartPr>
              <p14:cNvPr id="152" name="墨迹 151"/>
              <p14:cNvContentPartPr/>
              <p14:nvPr/>
            </p14:nvContentPartPr>
            <p14:xfrm>
              <a:off x="2472266" y="4964964"/>
              <a:ext cx="139171" cy="178536"/>
            </p14:xfrm>
          </p:contentPart>
        </mc:Choice>
        <mc:Fallback xmlns="">
          <p:pic>
            <p:nvPicPr>
              <p:cNvPr id="152" name="墨迹 151"/>
            </p:nvPicPr>
            <p:blipFill>
              <a:blip/>
            </p:blipFill>
            <p:spPr>
              <a:xfrm>
                <a:off x="2472266" y="4964964"/>
                <a:ext cx="139171" cy="17853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2">
            <p14:nvContentPartPr>
              <p14:cNvPr id="153" name="墨迹 152"/>
              <p14:cNvContentPartPr/>
              <p14:nvPr/>
            </p14:nvContentPartPr>
            <p14:xfrm>
              <a:off x="1499834" y="5498807"/>
              <a:ext cx="162454" cy="163554"/>
            </p14:xfrm>
          </p:contentPart>
        </mc:Choice>
        <mc:Fallback xmlns="">
          <p:pic>
            <p:nvPicPr>
              <p:cNvPr id="153" name="墨迹 152"/>
            </p:nvPicPr>
            <p:blipFill>
              <a:blip/>
            </p:blipFill>
            <p:spPr>
              <a:xfrm>
                <a:off x="1499834" y="5498807"/>
                <a:ext cx="162454" cy="16355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3">
            <p14:nvContentPartPr>
              <p14:cNvPr id="154" name="墨迹 153"/>
              <p14:cNvContentPartPr/>
              <p14:nvPr/>
            </p14:nvContentPartPr>
            <p14:xfrm>
              <a:off x="1738488" y="5470608"/>
              <a:ext cx="22578" cy="194573"/>
            </p14:xfrm>
          </p:contentPart>
        </mc:Choice>
        <mc:Fallback xmlns="">
          <p:pic>
            <p:nvPicPr>
              <p:cNvPr id="154" name="墨迹 153"/>
            </p:nvPicPr>
            <p:blipFill>
              <a:blip/>
            </p:blipFill>
            <p:spPr>
              <a:xfrm>
                <a:off x="1738488" y="5470608"/>
                <a:ext cx="22578" cy="19457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4">
            <p14:nvContentPartPr>
              <p14:cNvPr id="155" name="墨迹 154"/>
              <p14:cNvContentPartPr/>
              <p14:nvPr/>
            </p14:nvContentPartPr>
            <p14:xfrm>
              <a:off x="1749777" y="5517136"/>
              <a:ext cx="95956" cy="38069"/>
            </p14:xfrm>
          </p:contentPart>
        </mc:Choice>
        <mc:Fallback xmlns="">
          <p:pic>
            <p:nvPicPr>
              <p:cNvPr id="155" name="墨迹 154"/>
            </p:nvPicPr>
            <p:blipFill>
              <a:blip/>
            </p:blipFill>
            <p:spPr>
              <a:xfrm>
                <a:off x="1749777" y="5517136"/>
                <a:ext cx="95956" cy="3806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5">
            <p14:nvContentPartPr>
              <p14:cNvPr id="156" name="墨迹 155"/>
              <p14:cNvContentPartPr/>
              <p14:nvPr/>
            </p14:nvContentPartPr>
            <p14:xfrm>
              <a:off x="1851377" y="5395704"/>
              <a:ext cx="32456" cy="430212"/>
            </p14:xfrm>
          </p:contentPart>
        </mc:Choice>
        <mc:Fallback xmlns="">
          <p:pic>
            <p:nvPicPr>
              <p:cNvPr id="156" name="墨迹 155"/>
            </p:nvPicPr>
            <p:blipFill>
              <a:blip/>
            </p:blipFill>
            <p:spPr>
              <a:xfrm>
                <a:off x="1851377" y="5395704"/>
                <a:ext cx="32456" cy="43021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6">
            <p14:nvContentPartPr>
              <p14:cNvPr id="157" name="墨迹 156"/>
              <p14:cNvContentPartPr/>
              <p14:nvPr/>
            </p14:nvContentPartPr>
            <p14:xfrm>
              <a:off x="1933222" y="5498807"/>
              <a:ext cx="95250" cy="211493"/>
            </p14:xfrm>
          </p:contentPart>
        </mc:Choice>
        <mc:Fallback xmlns="">
          <p:pic>
            <p:nvPicPr>
              <p:cNvPr id="157" name="墨迹 156"/>
            </p:nvPicPr>
            <p:blipFill>
              <a:blip/>
            </p:blipFill>
            <p:spPr>
              <a:xfrm>
                <a:off x="1933222" y="5498807"/>
                <a:ext cx="95250" cy="21149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7">
            <p14:nvContentPartPr>
              <p14:cNvPr id="158" name="墨迹 157"/>
              <p14:cNvContentPartPr/>
              <p14:nvPr/>
            </p14:nvContentPartPr>
            <p14:xfrm>
              <a:off x="2302227" y="5436769"/>
              <a:ext cx="146050" cy="183294"/>
            </p14:xfrm>
          </p:contentPart>
        </mc:Choice>
        <mc:Fallback xmlns="">
          <p:pic>
            <p:nvPicPr>
              <p:cNvPr id="158" name="墨迹 157"/>
            </p:nvPicPr>
            <p:blipFill>
              <a:blip/>
            </p:blipFill>
            <p:spPr>
              <a:xfrm>
                <a:off x="2302227" y="5436769"/>
                <a:ext cx="146050" cy="18329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8">
            <p14:nvContentPartPr>
              <p14:cNvPr id="159" name="墨迹 158"/>
              <p14:cNvContentPartPr/>
              <p14:nvPr/>
            </p14:nvContentPartPr>
            <p14:xfrm>
              <a:off x="2516011" y="5448049"/>
              <a:ext cx="139700" cy="163554"/>
            </p14:xfrm>
          </p:contentPart>
        </mc:Choice>
        <mc:Fallback xmlns="">
          <p:pic>
            <p:nvPicPr>
              <p:cNvPr id="159" name="墨迹 158"/>
            </p:nvPicPr>
            <p:blipFill>
              <a:blip/>
            </p:blipFill>
            <p:spPr>
              <a:xfrm>
                <a:off x="2516011" y="5448049"/>
                <a:ext cx="139700" cy="16355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9">
            <p14:nvContentPartPr>
              <p14:cNvPr id="160" name="墨迹 159"/>
              <p14:cNvContentPartPr/>
              <p14:nvPr/>
            </p14:nvContentPartPr>
            <p14:xfrm>
              <a:off x="2720622" y="5386011"/>
              <a:ext cx="16933" cy="183294"/>
            </p14:xfrm>
          </p:contentPart>
        </mc:Choice>
        <mc:Fallback xmlns="">
          <p:pic>
            <p:nvPicPr>
              <p:cNvPr id="160" name="墨迹 159"/>
            </p:nvPicPr>
            <p:blipFill>
              <a:blip/>
            </p:blipFill>
            <p:spPr>
              <a:xfrm>
                <a:off x="2720622" y="5386011"/>
                <a:ext cx="16933" cy="18329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0">
            <p14:nvContentPartPr>
              <p14:cNvPr id="161" name="墨迹 160"/>
              <p14:cNvContentPartPr/>
              <p14:nvPr/>
            </p14:nvContentPartPr>
            <p14:xfrm>
              <a:off x="2737555" y="5453689"/>
              <a:ext cx="62089" cy="16919"/>
            </p14:xfrm>
          </p:contentPart>
        </mc:Choice>
        <mc:Fallback xmlns="">
          <p:pic>
            <p:nvPicPr>
              <p:cNvPr id="161" name="墨迹 160"/>
            </p:nvPicPr>
            <p:blipFill>
              <a:blip/>
            </p:blipFill>
            <p:spPr>
              <a:xfrm>
                <a:off x="2737555" y="5453689"/>
                <a:ext cx="62089" cy="169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1">
            <p14:nvContentPartPr>
              <p14:cNvPr id="162" name="墨迹 161"/>
              <p14:cNvContentPartPr/>
              <p14:nvPr/>
            </p14:nvContentPartPr>
            <p14:xfrm>
              <a:off x="2819400" y="5294012"/>
              <a:ext cx="14111" cy="483965"/>
            </p14:xfrm>
          </p:contentPart>
        </mc:Choice>
        <mc:Fallback xmlns="">
          <p:pic>
            <p:nvPicPr>
              <p:cNvPr id="162" name="墨迹 161"/>
            </p:nvPicPr>
            <p:blipFill>
              <a:blip/>
            </p:blipFill>
            <p:spPr>
              <a:xfrm>
                <a:off x="2819400" y="5294012"/>
                <a:ext cx="14111" cy="48396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2">
            <p14:nvContentPartPr>
              <p14:cNvPr id="163" name="墨迹 162"/>
              <p14:cNvContentPartPr/>
              <p14:nvPr/>
            </p14:nvContentPartPr>
            <p14:xfrm>
              <a:off x="2912533" y="5459328"/>
              <a:ext cx="121355" cy="135356"/>
            </p14:xfrm>
          </p:contentPart>
        </mc:Choice>
        <mc:Fallback xmlns="">
          <p:pic>
            <p:nvPicPr>
              <p:cNvPr id="163" name="墨迹 162"/>
            </p:nvPicPr>
            <p:blipFill>
              <a:blip/>
            </p:blipFill>
            <p:spPr>
              <a:xfrm>
                <a:off x="2912533" y="5459328"/>
                <a:ext cx="121355" cy="13535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3">
            <p14:nvContentPartPr>
              <p14:cNvPr id="164" name="墨迹 163"/>
              <p14:cNvContentPartPr/>
              <p14:nvPr/>
            </p14:nvContentPartPr>
            <p14:xfrm>
              <a:off x="1543050" y="5199898"/>
              <a:ext cx="1256594" cy="101516"/>
            </p14:xfrm>
          </p:contentPart>
        </mc:Choice>
        <mc:Fallback xmlns="">
          <p:pic>
            <p:nvPicPr>
              <p:cNvPr id="164" name="墨迹 163"/>
            </p:nvPicPr>
            <p:blipFill>
              <a:blip/>
            </p:blipFill>
            <p:spPr>
              <a:xfrm>
                <a:off x="1543050" y="5199898"/>
                <a:ext cx="1256594" cy="10151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4">
            <p14:nvContentPartPr>
              <p14:cNvPr id="165" name="墨迹 164"/>
              <p14:cNvContentPartPr/>
              <p14:nvPr/>
            </p14:nvContentPartPr>
            <p14:xfrm>
              <a:off x="4463344" y="2162335"/>
              <a:ext cx="223132" cy="254320"/>
            </p14:xfrm>
          </p:contentPart>
        </mc:Choice>
        <mc:Fallback xmlns="">
          <p:pic>
            <p:nvPicPr>
              <p:cNvPr id="165" name="墨迹 164"/>
            </p:nvPicPr>
            <p:blipFill>
              <a:blip/>
            </p:blipFill>
            <p:spPr>
              <a:xfrm>
                <a:off x="4463344" y="2162335"/>
                <a:ext cx="223132" cy="2543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5">
            <p14:nvContentPartPr>
              <p14:cNvPr id="166" name="墨迹 165"/>
              <p14:cNvContentPartPr/>
              <p14:nvPr/>
            </p14:nvContentPartPr>
            <p14:xfrm>
              <a:off x="4724400" y="2171324"/>
              <a:ext cx="158044" cy="225592"/>
            </p14:xfrm>
          </p:contentPart>
        </mc:Choice>
        <mc:Fallback xmlns="">
          <p:pic>
            <p:nvPicPr>
              <p:cNvPr id="166" name="墨迹 165"/>
            </p:nvPicPr>
            <p:blipFill>
              <a:blip/>
            </p:blipFill>
            <p:spPr>
              <a:xfrm>
                <a:off x="4724400" y="2171324"/>
                <a:ext cx="158044" cy="22559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6">
            <p14:nvContentPartPr>
              <p14:cNvPr id="167" name="墨迹 166"/>
              <p14:cNvContentPartPr/>
              <p14:nvPr/>
            </p14:nvContentPartPr>
            <p14:xfrm>
              <a:off x="4667955" y="3321843"/>
              <a:ext cx="39511" cy="289040"/>
            </p14:xfrm>
          </p:contentPart>
        </mc:Choice>
        <mc:Fallback xmlns="">
          <p:pic>
            <p:nvPicPr>
              <p:cNvPr id="167" name="墨迹 166"/>
            </p:nvPicPr>
            <p:blipFill>
              <a:blip/>
            </p:blipFill>
            <p:spPr>
              <a:xfrm>
                <a:off x="4667955" y="3321843"/>
                <a:ext cx="39511" cy="2890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7">
            <p14:nvContentPartPr>
              <p14:cNvPr id="168" name="墨迹 167"/>
              <p14:cNvContentPartPr/>
              <p14:nvPr/>
            </p14:nvContentPartPr>
            <p14:xfrm>
              <a:off x="4684888" y="3288004"/>
              <a:ext cx="167041" cy="375047"/>
            </p14:xfrm>
          </p:contentPart>
        </mc:Choice>
        <mc:Fallback xmlns="">
          <p:pic>
            <p:nvPicPr>
              <p:cNvPr id="168" name="墨迹 167"/>
            </p:nvPicPr>
            <p:blipFill>
              <a:blip/>
            </p:blipFill>
            <p:spPr>
              <a:xfrm>
                <a:off x="4684888" y="3288004"/>
                <a:ext cx="167041" cy="37504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8">
            <p14:nvContentPartPr>
              <p14:cNvPr id="169" name="墨迹 168"/>
              <p14:cNvContentPartPr/>
              <p14:nvPr/>
            </p14:nvContentPartPr>
            <p14:xfrm>
              <a:off x="5046133" y="3519236"/>
              <a:ext cx="33867" cy="31019"/>
            </p14:xfrm>
          </p:contentPart>
        </mc:Choice>
        <mc:Fallback xmlns="">
          <p:pic>
            <p:nvPicPr>
              <p:cNvPr id="169" name="墨迹 168"/>
            </p:nvPicPr>
            <p:blipFill>
              <a:blip/>
            </p:blipFill>
            <p:spPr>
              <a:xfrm>
                <a:off x="5046133" y="3519236"/>
                <a:ext cx="33867" cy="310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9">
            <p14:nvContentPartPr>
              <p14:cNvPr id="170" name="墨迹 169"/>
              <p14:cNvContentPartPr/>
              <p14:nvPr/>
            </p14:nvContentPartPr>
            <p14:xfrm>
              <a:off x="5029200" y="3586914"/>
              <a:ext cx="39511" cy="25379"/>
            </p14:xfrm>
          </p:contentPart>
        </mc:Choice>
        <mc:Fallback xmlns="">
          <p:pic>
            <p:nvPicPr>
              <p:cNvPr id="170" name="墨迹 169"/>
            </p:nvPicPr>
            <p:blipFill>
              <a:blip/>
            </p:blipFill>
            <p:spPr>
              <a:xfrm>
                <a:off x="5029200" y="3586914"/>
                <a:ext cx="39511" cy="253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0">
            <p14:nvContentPartPr>
              <p14:cNvPr id="171" name="墨迹 170"/>
              <p14:cNvContentPartPr/>
              <p14:nvPr/>
            </p14:nvContentPartPr>
            <p14:xfrm>
              <a:off x="5294665" y="3445919"/>
              <a:ext cx="171979" cy="152275"/>
            </p14:xfrm>
          </p:contentPart>
        </mc:Choice>
        <mc:Fallback xmlns="">
          <p:pic>
            <p:nvPicPr>
              <p:cNvPr id="171" name="墨迹 170"/>
            </p:nvPicPr>
            <p:blipFill>
              <a:blip/>
            </p:blipFill>
            <p:spPr>
              <a:xfrm>
                <a:off x="5294665" y="3445919"/>
                <a:ext cx="171979" cy="15227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1">
            <p14:nvContentPartPr>
              <p14:cNvPr id="172" name="墨迹 171"/>
              <p14:cNvContentPartPr/>
              <p14:nvPr/>
            </p14:nvContentPartPr>
            <p14:xfrm>
              <a:off x="5520266" y="3382295"/>
              <a:ext cx="31926" cy="241277"/>
            </p14:xfrm>
          </p:contentPart>
        </mc:Choice>
        <mc:Fallback xmlns="">
          <p:pic>
            <p:nvPicPr>
              <p:cNvPr id="172" name="墨迹 171"/>
            </p:nvPicPr>
            <p:blipFill>
              <a:blip/>
            </p:blipFill>
            <p:spPr>
              <a:xfrm>
                <a:off x="5520266" y="3382295"/>
                <a:ext cx="31926" cy="24127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2">
            <p14:nvContentPartPr>
              <p14:cNvPr id="173" name="墨迹 172"/>
              <p14:cNvContentPartPr/>
              <p14:nvPr/>
            </p14:nvContentPartPr>
            <p14:xfrm>
              <a:off x="5525911" y="3479758"/>
              <a:ext cx="104422" cy="56398"/>
            </p14:xfrm>
          </p:contentPart>
        </mc:Choice>
        <mc:Fallback xmlns="">
          <p:pic>
            <p:nvPicPr>
              <p:cNvPr id="173" name="墨迹 172"/>
            </p:nvPicPr>
            <p:blipFill>
              <a:blip/>
            </p:blipFill>
            <p:spPr>
              <a:xfrm>
                <a:off x="5525911" y="3479758"/>
                <a:ext cx="104422" cy="563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3">
            <p14:nvContentPartPr>
              <p14:cNvPr id="174" name="墨迹 173"/>
              <p14:cNvContentPartPr/>
              <p14:nvPr/>
            </p14:nvContentPartPr>
            <p14:xfrm>
              <a:off x="5602111" y="3308449"/>
              <a:ext cx="70556" cy="450479"/>
            </p14:xfrm>
          </p:contentPart>
        </mc:Choice>
        <mc:Fallback xmlns="">
          <p:pic>
            <p:nvPicPr>
              <p:cNvPr id="174" name="墨迹 173"/>
            </p:nvPicPr>
            <p:blipFill>
              <a:blip/>
            </p:blipFill>
            <p:spPr>
              <a:xfrm>
                <a:off x="5602111" y="3308449"/>
                <a:ext cx="70556" cy="4504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4">
            <p14:nvContentPartPr>
              <p14:cNvPr id="175" name="墨迹 174"/>
              <p14:cNvContentPartPr/>
              <p14:nvPr/>
            </p14:nvContentPartPr>
            <p14:xfrm>
              <a:off x="5726288" y="3553075"/>
              <a:ext cx="19756" cy="135355"/>
            </p14:xfrm>
          </p:contentPart>
        </mc:Choice>
        <mc:Fallback xmlns="">
          <p:pic>
            <p:nvPicPr>
              <p:cNvPr id="175" name="墨迹 174"/>
            </p:nvPicPr>
            <p:blipFill>
              <a:blip/>
            </p:blipFill>
            <p:spPr>
              <a:xfrm>
                <a:off x="5726288" y="3553075"/>
                <a:ext cx="19756" cy="13535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5">
            <p14:nvContentPartPr>
              <p14:cNvPr id="176" name="墨迹 175"/>
              <p14:cNvContentPartPr/>
              <p14:nvPr/>
            </p14:nvContentPartPr>
            <p14:xfrm>
              <a:off x="5849584" y="3474118"/>
              <a:ext cx="182210" cy="42298"/>
            </p14:xfrm>
          </p:contentPart>
        </mc:Choice>
        <mc:Fallback xmlns="">
          <p:pic>
            <p:nvPicPr>
              <p:cNvPr id="176" name="墨迹 175"/>
            </p:nvPicPr>
            <p:blipFill>
              <a:blip/>
            </p:blipFill>
            <p:spPr>
              <a:xfrm>
                <a:off x="5849584" y="3474118"/>
                <a:ext cx="182210" cy="422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6">
            <p14:nvContentPartPr>
              <p14:cNvPr id="177" name="墨迹 176"/>
              <p14:cNvContentPartPr/>
              <p14:nvPr/>
            </p14:nvContentPartPr>
            <p14:xfrm>
              <a:off x="5834944" y="3569995"/>
              <a:ext cx="210256" cy="16919"/>
            </p14:xfrm>
          </p:contentPart>
        </mc:Choice>
        <mc:Fallback xmlns="">
          <p:pic>
            <p:nvPicPr>
              <p:cNvPr id="177" name="墨迹 176"/>
            </p:nvPicPr>
            <p:blipFill>
              <a:blip/>
            </p:blipFill>
            <p:spPr>
              <a:xfrm>
                <a:off x="5834944" y="3569995"/>
                <a:ext cx="210256" cy="169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7">
            <p14:nvContentPartPr>
              <p14:cNvPr id="178" name="墨迹 177"/>
              <p14:cNvContentPartPr/>
              <p14:nvPr/>
            </p14:nvContentPartPr>
            <p14:xfrm>
              <a:off x="6120694" y="3375245"/>
              <a:ext cx="251883" cy="215370"/>
            </p14:xfrm>
          </p:contentPart>
        </mc:Choice>
        <mc:Fallback xmlns="">
          <p:pic>
            <p:nvPicPr>
              <p:cNvPr id="178" name="墨迹 177"/>
            </p:nvPicPr>
            <p:blipFill>
              <a:blip/>
            </p:blipFill>
            <p:spPr>
              <a:xfrm>
                <a:off x="6120694" y="3375245"/>
                <a:ext cx="251883" cy="21537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8">
            <p14:nvContentPartPr>
              <p14:cNvPr id="179" name="墨迹 178"/>
              <p14:cNvContentPartPr/>
              <p14:nvPr/>
            </p14:nvContentPartPr>
            <p14:xfrm>
              <a:off x="6361288" y="3468478"/>
              <a:ext cx="79022" cy="45119"/>
            </p14:xfrm>
          </p:contentPart>
        </mc:Choice>
        <mc:Fallback xmlns="">
          <p:pic>
            <p:nvPicPr>
              <p:cNvPr id="179" name="墨迹 178"/>
            </p:nvPicPr>
            <p:blipFill>
              <a:blip/>
            </p:blipFill>
            <p:spPr>
              <a:xfrm>
                <a:off x="6361288" y="3468478"/>
                <a:ext cx="79022" cy="451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9">
            <p14:nvContentPartPr>
              <p14:cNvPr id="180" name="墨迹 179"/>
              <p14:cNvContentPartPr/>
              <p14:nvPr/>
            </p14:nvContentPartPr>
            <p14:xfrm>
              <a:off x="6400800" y="3286771"/>
              <a:ext cx="90311" cy="553934"/>
            </p14:xfrm>
          </p:contentPart>
        </mc:Choice>
        <mc:Fallback xmlns="">
          <p:pic>
            <p:nvPicPr>
              <p:cNvPr id="180" name="墨迹 179"/>
            </p:nvPicPr>
            <p:blipFill>
              <a:blip/>
            </p:blipFill>
            <p:spPr>
              <a:xfrm>
                <a:off x="6400800" y="3286771"/>
                <a:ext cx="90311" cy="55393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0">
            <p14:nvContentPartPr>
              <p14:cNvPr id="181" name="墨迹 180"/>
              <p14:cNvContentPartPr/>
              <p14:nvPr/>
            </p14:nvContentPartPr>
            <p14:xfrm>
              <a:off x="6536266" y="3502317"/>
              <a:ext cx="107244" cy="180474"/>
            </p14:xfrm>
          </p:contentPart>
        </mc:Choice>
        <mc:Fallback xmlns="">
          <p:pic>
            <p:nvPicPr>
              <p:cNvPr id="181" name="墨迹 180"/>
            </p:nvPicPr>
            <p:blipFill>
              <a:blip/>
            </p:blipFill>
            <p:spPr>
              <a:xfrm>
                <a:off x="6536266" y="3502317"/>
                <a:ext cx="107244" cy="18047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1">
            <p14:nvContentPartPr>
              <p14:cNvPr id="182" name="墨迹 181"/>
              <p14:cNvContentPartPr/>
              <p14:nvPr/>
            </p14:nvContentPartPr>
            <p14:xfrm>
              <a:off x="6705600" y="3513597"/>
              <a:ext cx="175683" cy="22559"/>
            </p14:xfrm>
          </p:contentPart>
        </mc:Choice>
        <mc:Fallback xmlns="">
          <p:pic>
            <p:nvPicPr>
              <p:cNvPr id="182" name="墨迹 181"/>
            </p:nvPicPr>
            <p:blipFill>
              <a:blip/>
            </p:blipFill>
            <p:spPr>
              <a:xfrm>
                <a:off x="6705600" y="3513597"/>
                <a:ext cx="175683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2">
            <p14:nvContentPartPr>
              <p14:cNvPr id="183" name="墨迹 182"/>
              <p14:cNvContentPartPr/>
              <p14:nvPr/>
            </p14:nvContentPartPr>
            <p14:xfrm>
              <a:off x="6753577" y="3385291"/>
              <a:ext cx="59267" cy="317239"/>
            </p14:xfrm>
          </p:contentPart>
        </mc:Choice>
        <mc:Fallback xmlns="">
          <p:pic>
            <p:nvPicPr>
              <p:cNvPr id="183" name="墨迹 182"/>
            </p:nvPicPr>
            <p:blipFill>
              <a:blip/>
            </p:blipFill>
            <p:spPr>
              <a:xfrm>
                <a:off x="6753577" y="3385291"/>
                <a:ext cx="59267" cy="3172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3">
            <p14:nvContentPartPr>
              <p14:cNvPr id="184" name="墨迹 183"/>
              <p14:cNvContentPartPr/>
              <p14:nvPr/>
            </p14:nvContentPartPr>
            <p14:xfrm>
              <a:off x="6900156" y="3409260"/>
              <a:ext cx="209021" cy="203738"/>
            </p14:xfrm>
          </p:contentPart>
        </mc:Choice>
        <mc:Fallback xmlns="">
          <p:pic>
            <p:nvPicPr>
              <p:cNvPr id="184" name="墨迹 183"/>
            </p:nvPicPr>
            <p:blipFill>
              <a:blip/>
            </p:blipFill>
            <p:spPr>
              <a:xfrm>
                <a:off x="6900156" y="3409260"/>
                <a:ext cx="209021" cy="2037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4">
            <p14:nvContentPartPr>
              <p14:cNvPr id="185" name="墨迹 184"/>
              <p14:cNvContentPartPr/>
              <p14:nvPr/>
            </p14:nvContentPartPr>
            <p14:xfrm>
              <a:off x="7120466" y="3389521"/>
              <a:ext cx="42334" cy="217132"/>
            </p14:xfrm>
          </p:contentPart>
        </mc:Choice>
        <mc:Fallback xmlns="">
          <p:pic>
            <p:nvPicPr>
              <p:cNvPr id="185" name="墨迹 184"/>
            </p:nvPicPr>
            <p:blipFill>
              <a:blip/>
            </p:blipFill>
            <p:spPr>
              <a:xfrm>
                <a:off x="7120466" y="3389521"/>
                <a:ext cx="42334" cy="21713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5">
            <p14:nvContentPartPr>
              <p14:cNvPr id="186" name="墨迹 185"/>
              <p14:cNvContentPartPr/>
              <p14:nvPr/>
            </p14:nvContentPartPr>
            <p14:xfrm>
              <a:off x="7140222" y="3479758"/>
              <a:ext cx="90311" cy="33839"/>
            </p14:xfrm>
          </p:contentPart>
        </mc:Choice>
        <mc:Fallback xmlns="">
          <p:pic>
            <p:nvPicPr>
              <p:cNvPr id="186" name="墨迹 185"/>
            </p:nvPicPr>
            <p:blipFill>
              <a:blip/>
            </p:blipFill>
            <p:spPr>
              <a:xfrm>
                <a:off x="7140222" y="3479758"/>
                <a:ext cx="90311" cy="338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6">
            <p14:nvContentPartPr>
              <p14:cNvPr id="187" name="墨迹 186"/>
              <p14:cNvContentPartPr/>
              <p14:nvPr/>
            </p14:nvContentPartPr>
            <p14:xfrm>
              <a:off x="7171266" y="3302104"/>
              <a:ext cx="98778" cy="538601"/>
            </p14:xfrm>
          </p:contentPart>
        </mc:Choice>
        <mc:Fallback xmlns="">
          <p:pic>
            <p:nvPicPr>
              <p:cNvPr id="187" name="墨迹 186"/>
            </p:nvPicPr>
            <p:blipFill>
              <a:blip/>
            </p:blipFill>
            <p:spPr>
              <a:xfrm>
                <a:off x="7171266" y="3302104"/>
                <a:ext cx="98778" cy="53860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7">
            <p14:nvContentPartPr>
              <p14:cNvPr id="188" name="墨迹 187"/>
              <p14:cNvContentPartPr/>
              <p14:nvPr/>
            </p14:nvContentPartPr>
            <p14:xfrm>
              <a:off x="7276747" y="3509895"/>
              <a:ext cx="131586" cy="133417"/>
            </p14:xfrm>
          </p:contentPart>
        </mc:Choice>
        <mc:Fallback xmlns="">
          <p:pic>
            <p:nvPicPr>
              <p:cNvPr id="188" name="墨迹 187"/>
            </p:nvPicPr>
            <p:blipFill>
              <a:blip/>
            </p:blipFill>
            <p:spPr>
              <a:xfrm>
                <a:off x="7276747" y="3509895"/>
                <a:ext cx="131586" cy="13341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8">
            <p14:nvContentPartPr>
              <p14:cNvPr id="189" name="墨迹 188"/>
              <p14:cNvContentPartPr/>
              <p14:nvPr/>
            </p14:nvContentPartPr>
            <p14:xfrm>
              <a:off x="7642577" y="3397099"/>
              <a:ext cx="234245" cy="201095"/>
            </p14:xfrm>
          </p:contentPart>
        </mc:Choice>
        <mc:Fallback xmlns="">
          <p:pic>
            <p:nvPicPr>
              <p:cNvPr id="189" name="墨迹 188"/>
            </p:nvPicPr>
            <p:blipFill>
              <a:blip/>
            </p:blipFill>
            <p:spPr>
              <a:xfrm>
                <a:off x="7642577" y="3397099"/>
                <a:ext cx="234245" cy="20109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9">
            <p14:nvContentPartPr>
              <p14:cNvPr id="190" name="墨迹 189"/>
              <p14:cNvContentPartPr/>
              <p14:nvPr/>
            </p14:nvContentPartPr>
            <p14:xfrm>
              <a:off x="8001000" y="3470593"/>
              <a:ext cx="36688" cy="85302"/>
            </p14:xfrm>
          </p:contentPart>
        </mc:Choice>
        <mc:Fallback xmlns="">
          <p:pic>
            <p:nvPicPr>
              <p:cNvPr id="190" name="墨迹 189"/>
            </p:nvPicPr>
            <p:blipFill>
              <a:blip/>
            </p:blipFill>
            <p:spPr>
              <a:xfrm>
                <a:off x="8001000" y="3470593"/>
                <a:ext cx="36688" cy="8530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0">
            <p14:nvContentPartPr>
              <p14:cNvPr id="191" name="墨迹 190"/>
              <p14:cNvContentPartPr/>
              <p14:nvPr/>
            </p14:nvContentPartPr>
            <p14:xfrm>
              <a:off x="7989181" y="3419659"/>
              <a:ext cx="150107" cy="170780"/>
            </p14:xfrm>
          </p:contentPart>
        </mc:Choice>
        <mc:Fallback xmlns="">
          <p:pic>
            <p:nvPicPr>
              <p:cNvPr id="191" name="墨迹 190"/>
            </p:nvPicPr>
            <p:blipFill>
              <a:blip/>
            </p:blipFill>
            <p:spPr>
              <a:xfrm>
                <a:off x="7989181" y="3419659"/>
                <a:ext cx="150107" cy="1707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1">
            <p14:nvContentPartPr>
              <p14:cNvPr id="192" name="墨迹 191"/>
              <p14:cNvContentPartPr/>
              <p14:nvPr/>
            </p14:nvContentPartPr>
            <p14:xfrm>
              <a:off x="8207022" y="3357797"/>
              <a:ext cx="32455" cy="229117"/>
            </p14:xfrm>
          </p:contentPart>
        </mc:Choice>
        <mc:Fallback xmlns="">
          <p:pic>
            <p:nvPicPr>
              <p:cNvPr id="192" name="墨迹 191"/>
            </p:nvPicPr>
            <p:blipFill>
              <a:blip/>
            </p:blipFill>
            <p:spPr>
              <a:xfrm>
                <a:off x="8207022" y="3357797"/>
                <a:ext cx="32455" cy="22911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2">
            <p14:nvContentPartPr>
              <p14:cNvPr id="193" name="墨迹 192"/>
              <p14:cNvContentPartPr/>
              <p14:nvPr/>
            </p14:nvContentPartPr>
            <p14:xfrm>
              <a:off x="8223955" y="3457198"/>
              <a:ext cx="84667" cy="39479"/>
            </p14:xfrm>
          </p:contentPart>
        </mc:Choice>
        <mc:Fallback xmlns="">
          <p:pic>
            <p:nvPicPr>
              <p:cNvPr id="193" name="墨迹 192"/>
            </p:nvPicPr>
            <p:blipFill>
              <a:blip/>
            </p:blipFill>
            <p:spPr>
              <a:xfrm>
                <a:off x="8223955" y="3457198"/>
                <a:ext cx="84667" cy="394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3">
            <p14:nvContentPartPr>
              <p14:cNvPr id="194" name="墨迹 193"/>
              <p14:cNvContentPartPr/>
              <p14:nvPr/>
            </p14:nvContentPartPr>
            <p14:xfrm>
              <a:off x="8271933" y="3256986"/>
              <a:ext cx="98778" cy="583719"/>
            </p14:xfrm>
          </p:contentPart>
        </mc:Choice>
        <mc:Fallback xmlns="">
          <p:pic>
            <p:nvPicPr>
              <p:cNvPr id="194" name="墨迹 193"/>
            </p:nvPicPr>
            <p:blipFill>
              <a:blip/>
            </p:blipFill>
            <p:spPr>
              <a:xfrm>
                <a:off x="8271933" y="3256986"/>
                <a:ext cx="98778" cy="5837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4">
            <p14:nvContentPartPr>
              <p14:cNvPr id="195" name="墨迹 194"/>
              <p14:cNvContentPartPr/>
              <p14:nvPr/>
            </p14:nvContentPartPr>
            <p14:xfrm>
              <a:off x="8353777" y="3498968"/>
              <a:ext cx="189971" cy="321998"/>
            </p14:xfrm>
          </p:contentPart>
        </mc:Choice>
        <mc:Fallback xmlns="">
          <p:pic>
            <p:nvPicPr>
              <p:cNvPr id="195" name="墨迹 194"/>
            </p:nvPicPr>
            <p:blipFill>
              <a:blip/>
            </p:blipFill>
            <p:spPr>
              <a:xfrm>
                <a:off x="8353777" y="3498968"/>
                <a:ext cx="189971" cy="3219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5">
            <p14:nvContentPartPr>
              <p14:cNvPr id="196" name="墨迹 195"/>
              <p14:cNvContentPartPr/>
              <p14:nvPr/>
            </p14:nvContentPartPr>
            <p14:xfrm>
              <a:off x="5874631" y="4077577"/>
              <a:ext cx="183974" cy="169194"/>
            </p14:xfrm>
          </p:contentPart>
        </mc:Choice>
        <mc:Fallback xmlns="">
          <p:pic>
            <p:nvPicPr>
              <p:cNvPr id="196" name="墨迹 195"/>
            </p:nvPicPr>
            <p:blipFill>
              <a:blip/>
            </p:blipFill>
            <p:spPr>
              <a:xfrm>
                <a:off x="5874631" y="4077577"/>
                <a:ext cx="183974" cy="16919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6">
            <p14:nvContentPartPr>
              <p14:cNvPr id="197" name="墨迹 196"/>
              <p14:cNvContentPartPr/>
              <p14:nvPr/>
            </p14:nvContentPartPr>
            <p14:xfrm>
              <a:off x="6112933" y="4013424"/>
              <a:ext cx="28222" cy="219247"/>
            </p14:xfrm>
          </p:contentPart>
        </mc:Choice>
        <mc:Fallback xmlns="">
          <p:pic>
            <p:nvPicPr>
              <p:cNvPr id="197" name="墨迹 196"/>
            </p:nvPicPr>
            <p:blipFill>
              <a:blip/>
            </p:blipFill>
            <p:spPr>
              <a:xfrm>
                <a:off x="6112933" y="4013424"/>
                <a:ext cx="28222" cy="21924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7">
            <p14:nvContentPartPr>
              <p14:cNvPr id="198" name="墨迹 197"/>
              <p14:cNvContentPartPr/>
              <p14:nvPr/>
            </p14:nvContentPartPr>
            <p14:xfrm>
              <a:off x="6135511" y="4128335"/>
              <a:ext cx="67733" cy="28199"/>
            </p14:xfrm>
          </p:contentPart>
        </mc:Choice>
        <mc:Fallback xmlns="">
          <p:pic>
            <p:nvPicPr>
              <p:cNvPr id="198" name="墨迹 197"/>
            </p:nvPicPr>
            <p:blipFill>
              <a:blip/>
            </p:blipFill>
            <p:spPr>
              <a:xfrm>
                <a:off x="6135511" y="4128335"/>
                <a:ext cx="67733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8">
            <p14:nvContentPartPr>
              <p14:cNvPr id="199" name="墨迹 198"/>
              <p14:cNvContentPartPr/>
              <p14:nvPr/>
            </p14:nvContentPartPr>
            <p14:xfrm>
              <a:off x="6180666" y="3975532"/>
              <a:ext cx="56444" cy="454533"/>
            </p14:xfrm>
          </p:contentPart>
        </mc:Choice>
        <mc:Fallback xmlns="">
          <p:pic>
            <p:nvPicPr>
              <p:cNvPr id="199" name="墨迹 198"/>
            </p:nvPicPr>
            <p:blipFill>
              <a:blip/>
            </p:blipFill>
            <p:spPr>
              <a:xfrm>
                <a:off x="6180666" y="3975532"/>
                <a:ext cx="56444" cy="45453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9">
            <p14:nvContentPartPr>
              <p14:cNvPr id="200" name="墨迹 199"/>
              <p14:cNvContentPartPr/>
              <p14:nvPr/>
            </p14:nvContentPartPr>
            <p14:xfrm>
              <a:off x="6341533" y="4179093"/>
              <a:ext cx="19756" cy="157915"/>
            </p14:xfrm>
          </p:contentPart>
        </mc:Choice>
        <mc:Fallback xmlns="">
          <p:pic>
            <p:nvPicPr>
              <p:cNvPr id="200" name="墨迹 199"/>
            </p:nvPicPr>
            <p:blipFill>
              <a:blip/>
            </p:blipFill>
            <p:spPr>
              <a:xfrm>
                <a:off x="6341533" y="4179093"/>
                <a:ext cx="19756" cy="15791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0">
            <p14:nvContentPartPr>
              <p14:cNvPr id="201" name="墨迹 200"/>
              <p14:cNvContentPartPr/>
              <p14:nvPr/>
            </p14:nvContentPartPr>
            <p14:xfrm>
              <a:off x="6598355" y="4085155"/>
              <a:ext cx="146756" cy="167256"/>
            </p14:xfrm>
          </p:contentPart>
        </mc:Choice>
        <mc:Fallback xmlns="">
          <p:pic>
            <p:nvPicPr>
              <p:cNvPr id="201" name="墨迹 200"/>
            </p:nvPicPr>
            <p:blipFill>
              <a:blip/>
            </p:blipFill>
            <p:spPr>
              <a:xfrm>
                <a:off x="6598355" y="4085155"/>
                <a:ext cx="146756" cy="16725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1">
            <p14:nvContentPartPr>
              <p14:cNvPr id="202" name="墨迹 201"/>
              <p14:cNvContentPartPr/>
              <p14:nvPr/>
            </p14:nvContentPartPr>
            <p14:xfrm>
              <a:off x="6846711" y="4139615"/>
              <a:ext cx="112889" cy="140995"/>
            </p14:xfrm>
          </p:contentPart>
        </mc:Choice>
        <mc:Fallback xmlns="">
          <p:pic>
            <p:nvPicPr>
              <p:cNvPr id="202" name="墨迹 201"/>
            </p:nvPicPr>
            <p:blipFill>
              <a:blip/>
            </p:blipFill>
            <p:spPr>
              <a:xfrm>
                <a:off x="6846711" y="4139615"/>
                <a:ext cx="112889" cy="14099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2">
            <p14:nvContentPartPr>
              <p14:cNvPr id="203" name="墨迹 202"/>
              <p14:cNvContentPartPr/>
              <p14:nvPr/>
            </p14:nvContentPartPr>
            <p14:xfrm>
              <a:off x="7319256" y="4097316"/>
              <a:ext cx="156810" cy="132536"/>
            </p14:xfrm>
          </p:contentPart>
        </mc:Choice>
        <mc:Fallback xmlns="">
          <p:pic>
            <p:nvPicPr>
              <p:cNvPr id="203" name="墨迹 202"/>
            </p:nvPicPr>
            <p:blipFill>
              <a:blip/>
            </p:blipFill>
            <p:spPr>
              <a:xfrm>
                <a:off x="7319256" y="4097316"/>
                <a:ext cx="156810" cy="13253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3">
            <p14:nvContentPartPr>
              <p14:cNvPr id="204" name="墨迹 203"/>
              <p14:cNvContentPartPr/>
              <p14:nvPr/>
            </p14:nvContentPartPr>
            <p14:xfrm>
              <a:off x="7532511" y="4064711"/>
              <a:ext cx="25400" cy="160206"/>
            </p14:xfrm>
          </p:contentPart>
        </mc:Choice>
        <mc:Fallback xmlns="">
          <p:pic>
            <p:nvPicPr>
              <p:cNvPr id="204" name="墨迹 203"/>
            </p:nvPicPr>
            <p:blipFill>
              <a:blip/>
            </p:blipFill>
            <p:spPr>
              <a:xfrm>
                <a:off x="7532511" y="4064711"/>
                <a:ext cx="25400" cy="16020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4">
            <p14:nvContentPartPr>
              <p14:cNvPr id="205" name="墨迹 204"/>
              <p14:cNvContentPartPr/>
              <p14:nvPr/>
            </p14:nvContentPartPr>
            <p14:xfrm>
              <a:off x="7546622" y="4122695"/>
              <a:ext cx="93133" cy="39479"/>
            </p14:xfrm>
          </p:contentPart>
        </mc:Choice>
        <mc:Fallback xmlns="">
          <p:pic>
            <p:nvPicPr>
              <p:cNvPr id="205" name="墨迹 204"/>
            </p:nvPicPr>
            <p:blipFill>
              <a:blip/>
            </p:blipFill>
            <p:spPr>
              <a:xfrm>
                <a:off x="7546622" y="4122695"/>
                <a:ext cx="93133" cy="394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5">
            <p14:nvContentPartPr>
              <p14:cNvPr id="206" name="墨迹 205"/>
              <p14:cNvContentPartPr/>
              <p14:nvPr/>
            </p14:nvContentPartPr>
            <p14:xfrm>
              <a:off x="7569200" y="3973945"/>
              <a:ext cx="101600" cy="501238"/>
            </p14:xfrm>
          </p:contentPart>
        </mc:Choice>
        <mc:Fallback xmlns="">
          <p:pic>
            <p:nvPicPr>
              <p:cNvPr id="206" name="墨迹 205"/>
            </p:nvPicPr>
            <p:blipFill>
              <a:blip/>
            </p:blipFill>
            <p:spPr>
              <a:xfrm>
                <a:off x="7569200" y="3973945"/>
                <a:ext cx="101600" cy="5012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6">
            <p14:nvContentPartPr>
              <p14:cNvPr id="207" name="墨迹 206"/>
              <p14:cNvContentPartPr/>
              <p14:nvPr/>
            </p14:nvContentPartPr>
            <p14:xfrm>
              <a:off x="7642577" y="4145254"/>
              <a:ext cx="92428" cy="169194"/>
            </p14:xfrm>
          </p:contentPart>
        </mc:Choice>
        <mc:Fallback xmlns="">
          <p:pic>
            <p:nvPicPr>
              <p:cNvPr id="207" name="墨迹 206"/>
            </p:nvPicPr>
            <p:blipFill>
              <a:blip/>
            </p:blipFill>
            <p:spPr>
              <a:xfrm>
                <a:off x="7642577" y="4145254"/>
                <a:ext cx="92428" cy="16919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7">
            <p14:nvContentPartPr>
              <p14:cNvPr id="208" name="墨迹 207"/>
              <p14:cNvContentPartPr/>
              <p14:nvPr/>
            </p14:nvContentPartPr>
            <p14:xfrm>
              <a:off x="7792155" y="4135914"/>
              <a:ext cx="173567" cy="203914"/>
            </p14:xfrm>
          </p:contentPart>
        </mc:Choice>
        <mc:Fallback xmlns="">
          <p:pic>
            <p:nvPicPr>
              <p:cNvPr id="208" name="墨迹 207"/>
            </p:nvPicPr>
            <p:blipFill>
              <a:blip/>
            </p:blipFill>
            <p:spPr>
              <a:xfrm>
                <a:off x="7792155" y="4135914"/>
                <a:ext cx="173567" cy="20391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8">
            <p14:nvContentPartPr>
              <p14:cNvPr id="209" name="墨迹 208"/>
              <p14:cNvContentPartPr/>
              <p14:nvPr/>
            </p14:nvContentPartPr>
            <p14:xfrm>
              <a:off x="8077200" y="4199538"/>
              <a:ext cx="127881" cy="129891"/>
            </p14:xfrm>
          </p:contentPart>
        </mc:Choice>
        <mc:Fallback xmlns="">
          <p:pic>
            <p:nvPicPr>
              <p:cNvPr id="209" name="墨迹 208"/>
            </p:nvPicPr>
            <p:blipFill>
              <a:blip/>
            </p:blipFill>
            <p:spPr>
              <a:xfrm>
                <a:off x="8077200" y="4199538"/>
                <a:ext cx="127881" cy="12989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9">
            <p14:nvContentPartPr>
              <p14:cNvPr id="210" name="墨迹 209"/>
              <p14:cNvContentPartPr/>
              <p14:nvPr/>
            </p14:nvContentPartPr>
            <p14:xfrm>
              <a:off x="6296377" y="4675396"/>
              <a:ext cx="105018" cy="59958"/>
            </p14:xfrm>
          </p:contentPart>
        </mc:Choice>
        <mc:Fallback xmlns="">
          <p:pic>
            <p:nvPicPr>
              <p:cNvPr id="210" name="墨迹 209"/>
            </p:nvPicPr>
            <p:blipFill>
              <a:blip/>
            </p:blipFill>
            <p:spPr>
              <a:xfrm>
                <a:off x="6296377" y="4675396"/>
                <a:ext cx="105018" cy="599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0">
            <p14:nvContentPartPr>
              <p14:cNvPr id="211" name="墨迹 210"/>
              <p14:cNvContentPartPr/>
              <p14:nvPr/>
            </p14:nvContentPartPr>
            <p14:xfrm>
              <a:off x="6146800" y="4630277"/>
              <a:ext cx="197555" cy="159501"/>
            </p14:xfrm>
          </p:contentPart>
        </mc:Choice>
        <mc:Fallback xmlns="">
          <p:pic>
            <p:nvPicPr>
              <p:cNvPr id="211" name="墨迹 210"/>
            </p:nvPicPr>
            <p:blipFill>
              <a:blip/>
            </p:blipFill>
            <p:spPr>
              <a:xfrm>
                <a:off x="6146800" y="4630277"/>
                <a:ext cx="197555" cy="15950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1">
            <p14:nvContentPartPr>
              <p14:cNvPr id="212" name="墨迹 211"/>
              <p14:cNvContentPartPr/>
              <p14:nvPr/>
            </p14:nvContentPartPr>
            <p14:xfrm>
              <a:off x="6378222" y="4598906"/>
              <a:ext cx="28222" cy="228765"/>
            </p14:xfrm>
          </p:contentPart>
        </mc:Choice>
        <mc:Fallback xmlns="">
          <p:pic>
            <p:nvPicPr>
              <p:cNvPr id="212" name="墨迹 211"/>
            </p:nvPicPr>
            <p:blipFill>
              <a:blip/>
            </p:blipFill>
            <p:spPr>
              <a:xfrm>
                <a:off x="6378222" y="4598906"/>
                <a:ext cx="28222" cy="22876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2">
            <p14:nvContentPartPr>
              <p14:cNvPr id="213" name="墨迹 212"/>
              <p14:cNvContentPartPr/>
              <p14:nvPr/>
            </p14:nvContentPartPr>
            <p14:xfrm>
              <a:off x="6406444" y="4676806"/>
              <a:ext cx="93133" cy="21149"/>
            </p14:xfrm>
          </p:contentPart>
        </mc:Choice>
        <mc:Fallback xmlns="">
          <p:pic>
            <p:nvPicPr>
              <p:cNvPr id="213" name="墨迹 212"/>
            </p:nvPicPr>
            <p:blipFill>
              <a:blip/>
            </p:blipFill>
            <p:spPr>
              <a:xfrm>
                <a:off x="6406444" y="4676806"/>
                <a:ext cx="93133" cy="2114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3">
            <p14:nvContentPartPr>
              <p14:cNvPr id="214" name="墨迹 213"/>
              <p14:cNvContentPartPr/>
              <p14:nvPr/>
            </p14:nvContentPartPr>
            <p14:xfrm>
              <a:off x="6488288" y="4546033"/>
              <a:ext cx="31044" cy="448012"/>
            </p14:xfrm>
          </p:contentPart>
        </mc:Choice>
        <mc:Fallback xmlns="">
          <p:pic>
            <p:nvPicPr>
              <p:cNvPr id="214" name="墨迹 213"/>
            </p:nvPicPr>
            <p:blipFill>
              <a:blip/>
            </p:blipFill>
            <p:spPr>
              <a:xfrm>
                <a:off x="6488288" y="4546033"/>
                <a:ext cx="31044" cy="44801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4">
            <p14:nvContentPartPr>
              <p14:cNvPr id="215" name="墨迹 214"/>
              <p14:cNvContentPartPr/>
              <p14:nvPr/>
            </p14:nvContentPartPr>
            <p14:xfrm>
              <a:off x="6638219" y="4701833"/>
              <a:ext cx="146403" cy="114558"/>
            </p14:xfrm>
          </p:contentPart>
        </mc:Choice>
        <mc:Fallback xmlns="">
          <p:pic>
            <p:nvPicPr>
              <p:cNvPr id="215" name="墨迹 214"/>
            </p:nvPicPr>
            <p:blipFill>
              <a:blip/>
            </p:blipFill>
            <p:spPr>
              <a:xfrm>
                <a:off x="6638219" y="4701833"/>
                <a:ext cx="146403" cy="1145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5">
            <p14:nvContentPartPr>
              <p14:cNvPr id="216" name="墨迹 215"/>
              <p14:cNvContentPartPr/>
              <p14:nvPr/>
            </p14:nvContentPartPr>
            <p14:xfrm>
              <a:off x="6858881" y="4630277"/>
              <a:ext cx="230541" cy="163555"/>
            </p14:xfrm>
          </p:contentPart>
        </mc:Choice>
        <mc:Fallback xmlns="">
          <p:pic>
            <p:nvPicPr>
              <p:cNvPr id="216" name="墨迹 215"/>
            </p:nvPicPr>
            <p:blipFill>
              <a:blip/>
            </p:blipFill>
            <p:spPr>
              <a:xfrm>
                <a:off x="6858881" y="4630277"/>
                <a:ext cx="230541" cy="16355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6">
            <p14:nvContentPartPr>
              <p14:cNvPr id="217" name="墨迹 216"/>
              <p14:cNvContentPartPr/>
              <p14:nvPr/>
            </p14:nvContentPartPr>
            <p14:xfrm>
              <a:off x="7286977" y="4701480"/>
              <a:ext cx="152400" cy="129539"/>
            </p14:xfrm>
          </p:contentPart>
        </mc:Choice>
        <mc:Fallback xmlns="">
          <p:pic>
            <p:nvPicPr>
              <p:cNvPr id="217" name="墨迹 216"/>
            </p:nvPicPr>
            <p:blipFill>
              <a:blip/>
            </p:blipFill>
            <p:spPr>
              <a:xfrm>
                <a:off x="7286977" y="4701480"/>
                <a:ext cx="152400" cy="1295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7">
            <p14:nvContentPartPr>
              <p14:cNvPr id="218" name="墨迹 217"/>
              <p14:cNvContentPartPr/>
              <p14:nvPr/>
            </p14:nvContentPartPr>
            <p14:xfrm>
              <a:off x="4721379" y="5660567"/>
              <a:ext cx="34649" cy="271598"/>
            </p14:xfrm>
          </p:contentPart>
        </mc:Choice>
        <mc:Fallback xmlns="">
          <p:pic>
            <p:nvPicPr>
              <p:cNvPr id="218" name="墨迹 217"/>
            </p:nvPicPr>
            <p:blipFill>
              <a:blip/>
            </p:blipFill>
            <p:spPr>
              <a:xfrm>
                <a:off x="4721379" y="5660567"/>
                <a:ext cx="34649" cy="2715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8">
            <p14:nvContentPartPr>
              <p14:cNvPr id="219" name="墨迹 218"/>
              <p14:cNvContentPartPr/>
              <p14:nvPr/>
            </p14:nvContentPartPr>
            <p14:xfrm>
              <a:off x="4675165" y="5604661"/>
              <a:ext cx="265686" cy="398198"/>
            </p14:xfrm>
          </p:contentPart>
        </mc:Choice>
        <mc:Fallback xmlns="">
          <p:pic>
            <p:nvPicPr>
              <p:cNvPr id="219" name="墨迹 218"/>
            </p:nvPicPr>
            <p:blipFill>
              <a:blip/>
            </p:blipFill>
            <p:spPr>
              <a:xfrm>
                <a:off x="4675165" y="5604661"/>
                <a:ext cx="265686" cy="3981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9">
            <p14:nvContentPartPr>
              <p14:cNvPr id="220" name="墨迹 219"/>
              <p14:cNvContentPartPr/>
              <p14:nvPr/>
            </p14:nvContentPartPr>
            <p14:xfrm>
              <a:off x="5125673" y="5750919"/>
              <a:ext cx="60645" cy="21100"/>
            </p14:xfrm>
          </p:contentPart>
        </mc:Choice>
        <mc:Fallback xmlns="">
          <p:pic>
            <p:nvPicPr>
              <p:cNvPr id="220" name="墨迹 219"/>
            </p:nvPicPr>
            <p:blipFill>
              <a:blip/>
            </p:blipFill>
            <p:spPr>
              <a:xfrm>
                <a:off x="5125673" y="5750919"/>
                <a:ext cx="60645" cy="211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0">
            <p14:nvContentPartPr>
              <p14:cNvPr id="221" name="墨迹 220"/>
              <p14:cNvContentPartPr/>
              <p14:nvPr/>
            </p14:nvContentPartPr>
            <p14:xfrm>
              <a:off x="5105113" y="5835500"/>
              <a:ext cx="69652" cy="37512"/>
            </p14:xfrm>
          </p:contentPart>
        </mc:Choice>
        <mc:Fallback xmlns="">
          <p:pic>
            <p:nvPicPr>
              <p:cNvPr id="221" name="墨迹 220"/>
            </p:nvPicPr>
            <p:blipFill>
              <a:blip/>
            </p:blipFill>
            <p:spPr>
              <a:xfrm>
                <a:off x="5105113" y="5835500"/>
                <a:ext cx="69652" cy="3751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1">
            <p14:nvContentPartPr>
              <p14:cNvPr id="222" name="墨迹 221"/>
              <p14:cNvContentPartPr/>
              <p14:nvPr/>
            </p14:nvContentPartPr>
            <p14:xfrm>
              <a:off x="5939322" y="5742443"/>
              <a:ext cx="135004" cy="133454"/>
            </p14:xfrm>
          </p:contentPart>
        </mc:Choice>
        <mc:Fallback xmlns="">
          <p:pic>
            <p:nvPicPr>
              <p:cNvPr id="222" name="墨迹 221"/>
            </p:nvPicPr>
            <p:blipFill>
              <a:blip/>
            </p:blipFill>
            <p:spPr>
              <a:xfrm>
                <a:off x="5939322" y="5742443"/>
                <a:ext cx="135004" cy="13345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2">
            <p14:nvContentPartPr>
              <p14:cNvPr id="223" name="墨迹 222"/>
              <p14:cNvContentPartPr/>
              <p14:nvPr/>
            </p14:nvContentPartPr>
            <p14:xfrm>
              <a:off x="6101777" y="5698981"/>
              <a:ext cx="34649" cy="174031"/>
            </p14:xfrm>
          </p:contentPart>
        </mc:Choice>
        <mc:Fallback xmlns="">
          <p:pic>
            <p:nvPicPr>
              <p:cNvPr id="223" name="墨迹 222"/>
            </p:nvPicPr>
            <p:blipFill>
              <a:blip/>
            </p:blipFill>
            <p:spPr>
              <a:xfrm>
                <a:off x="6101777" y="5698981"/>
                <a:ext cx="34649" cy="17403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3">
            <p14:nvContentPartPr>
              <p14:cNvPr id="224" name="墨迹 223"/>
              <p14:cNvContentPartPr/>
              <p14:nvPr/>
            </p14:nvContentPartPr>
            <p14:xfrm>
              <a:off x="6124883" y="5772020"/>
              <a:ext cx="80852" cy="17313"/>
            </p14:xfrm>
          </p:contentPart>
        </mc:Choice>
        <mc:Fallback xmlns="">
          <p:pic>
            <p:nvPicPr>
              <p:cNvPr id="224" name="墨迹 223"/>
            </p:nvPicPr>
            <p:blipFill>
              <a:blip/>
            </p:blipFill>
            <p:spPr>
              <a:xfrm>
                <a:off x="6124883" y="5772020"/>
                <a:ext cx="80852" cy="1731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4">
            <p14:nvContentPartPr>
              <p14:cNvPr id="225" name="墨迹 224"/>
              <p14:cNvContentPartPr/>
              <p14:nvPr/>
            </p14:nvContentPartPr>
            <p14:xfrm>
              <a:off x="6208624" y="5599250"/>
              <a:ext cx="49091" cy="415151"/>
            </p14:xfrm>
          </p:contentPart>
        </mc:Choice>
        <mc:Fallback xmlns="">
          <p:pic>
            <p:nvPicPr>
              <p:cNvPr id="225" name="墨迹 224"/>
            </p:nvPicPr>
            <p:blipFill>
              <a:blip/>
            </p:blipFill>
            <p:spPr>
              <a:xfrm>
                <a:off x="6208624" y="5599250"/>
                <a:ext cx="49091" cy="41515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5">
            <p14:nvContentPartPr>
              <p14:cNvPr id="226" name="墨迹 225"/>
              <p14:cNvContentPartPr/>
              <p14:nvPr/>
            </p14:nvContentPartPr>
            <p14:xfrm>
              <a:off x="6329913" y="5818188"/>
              <a:ext cx="20219" cy="138503"/>
            </p14:xfrm>
          </p:contentPart>
        </mc:Choice>
        <mc:Fallback xmlns="">
          <p:pic>
            <p:nvPicPr>
              <p:cNvPr id="226" name="墨迹 225"/>
            </p:nvPicPr>
            <p:blipFill>
              <a:blip/>
            </p:blipFill>
            <p:spPr>
              <a:xfrm>
                <a:off x="6329913" y="5818188"/>
                <a:ext cx="20219" cy="13850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6">
            <p14:nvContentPartPr>
              <p14:cNvPr id="227" name="墨迹 226"/>
              <p14:cNvContentPartPr/>
              <p14:nvPr/>
            </p14:nvContentPartPr>
            <p14:xfrm>
              <a:off x="6511848" y="5714310"/>
              <a:ext cx="153061" cy="161588"/>
            </p14:xfrm>
          </p:contentPart>
        </mc:Choice>
        <mc:Fallback xmlns="">
          <p:pic>
            <p:nvPicPr>
              <p:cNvPr id="227" name="墨迹 226"/>
            </p:nvPicPr>
            <p:blipFill>
              <a:blip/>
            </p:blipFill>
            <p:spPr>
              <a:xfrm>
                <a:off x="6511848" y="5714310"/>
                <a:ext cx="153061" cy="16158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7">
            <p14:nvContentPartPr>
              <p14:cNvPr id="228" name="墨迹 227"/>
              <p14:cNvContentPartPr/>
              <p14:nvPr/>
            </p14:nvContentPartPr>
            <p14:xfrm>
              <a:off x="6783310" y="5691225"/>
              <a:ext cx="118952" cy="151489"/>
            </p14:xfrm>
          </p:contentPart>
        </mc:Choice>
        <mc:Fallback xmlns="">
          <p:pic>
            <p:nvPicPr>
              <p:cNvPr id="228" name="墨迹 227"/>
            </p:nvPicPr>
            <p:blipFill>
              <a:blip/>
            </p:blipFill>
            <p:spPr>
              <a:xfrm>
                <a:off x="6783310" y="5691225"/>
                <a:ext cx="118952" cy="15148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8">
            <p14:nvContentPartPr>
              <p14:cNvPr id="229" name="墨迹 228"/>
              <p14:cNvContentPartPr/>
              <p14:nvPr/>
            </p14:nvContentPartPr>
            <p14:xfrm>
              <a:off x="7547867" y="5616203"/>
              <a:ext cx="156678" cy="157980"/>
            </p14:xfrm>
          </p:contentPart>
        </mc:Choice>
        <mc:Fallback xmlns="">
          <p:pic>
            <p:nvPicPr>
              <p:cNvPr id="229" name="墨迹 228"/>
            </p:nvPicPr>
            <p:blipFill>
              <a:blip/>
            </p:blipFill>
            <p:spPr>
              <a:xfrm>
                <a:off x="7547867" y="5616203"/>
                <a:ext cx="156678" cy="1579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9">
            <p14:nvContentPartPr>
              <p14:cNvPr id="230" name="墨迹 229"/>
              <p14:cNvContentPartPr/>
              <p14:nvPr/>
            </p14:nvContentPartPr>
            <p14:xfrm>
              <a:off x="7736306" y="5572019"/>
              <a:ext cx="28884" cy="211543"/>
            </p14:xfrm>
          </p:contentPart>
        </mc:Choice>
        <mc:Fallback xmlns="">
          <p:pic>
            <p:nvPicPr>
              <p:cNvPr id="230" name="墨迹 229"/>
            </p:nvPicPr>
            <p:blipFill>
              <a:blip/>
            </p:blipFill>
            <p:spPr>
              <a:xfrm>
                <a:off x="7736306" y="5572019"/>
                <a:ext cx="28884" cy="21154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0">
            <p14:nvContentPartPr>
              <p14:cNvPr id="231" name="墨迹 230"/>
              <p14:cNvContentPartPr/>
              <p14:nvPr/>
            </p14:nvContentPartPr>
            <p14:xfrm>
              <a:off x="7753636" y="5662371"/>
              <a:ext cx="86640" cy="51939"/>
            </p14:xfrm>
          </p:contentPart>
        </mc:Choice>
        <mc:Fallback xmlns="">
          <p:pic>
            <p:nvPicPr>
              <p:cNvPr id="231" name="墨迹 230"/>
            </p:nvPicPr>
            <p:blipFill>
              <a:blip/>
            </p:blipFill>
            <p:spPr>
              <a:xfrm>
                <a:off x="7753636" y="5662371"/>
                <a:ext cx="86640" cy="519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1">
            <p14:nvContentPartPr>
              <p14:cNvPr id="232" name="墨迹 231"/>
              <p14:cNvContentPartPr/>
              <p14:nvPr/>
            </p14:nvContentPartPr>
            <p14:xfrm>
              <a:off x="7791174" y="5509440"/>
              <a:ext cx="77975" cy="453022"/>
            </p14:xfrm>
          </p:contentPart>
        </mc:Choice>
        <mc:Fallback xmlns="">
          <p:pic>
            <p:nvPicPr>
              <p:cNvPr id="232" name="墨迹 231"/>
            </p:nvPicPr>
            <p:blipFill>
              <a:blip/>
            </p:blipFill>
            <p:spPr>
              <a:xfrm>
                <a:off x="7791174" y="5509440"/>
                <a:ext cx="77975" cy="45302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2">
            <p14:nvContentPartPr>
              <p14:cNvPr id="233" name="墨迹 232"/>
              <p14:cNvContentPartPr/>
              <p14:nvPr/>
            </p14:nvContentPartPr>
            <p14:xfrm>
              <a:off x="7890823" y="5727295"/>
              <a:ext cx="90950" cy="96663"/>
            </p14:xfrm>
          </p:contentPart>
        </mc:Choice>
        <mc:Fallback xmlns="">
          <p:pic>
            <p:nvPicPr>
              <p:cNvPr id="233" name="墨迹 232"/>
            </p:nvPicPr>
            <p:blipFill>
              <a:blip/>
            </p:blipFill>
            <p:spPr>
              <a:xfrm>
                <a:off x="7890823" y="5727295"/>
                <a:ext cx="90950" cy="9666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3">
            <p14:nvContentPartPr>
              <p14:cNvPr id="234" name="墨迹 233"/>
              <p14:cNvContentPartPr/>
              <p14:nvPr/>
            </p14:nvContentPartPr>
            <p14:xfrm>
              <a:off x="8105962" y="5647402"/>
              <a:ext cx="173269" cy="144816"/>
            </p14:xfrm>
          </p:contentPart>
        </mc:Choice>
        <mc:Fallback xmlns="">
          <p:pic>
            <p:nvPicPr>
              <p:cNvPr id="234" name="墨迹 233"/>
            </p:nvPicPr>
            <p:blipFill>
              <a:blip/>
            </p:blipFill>
            <p:spPr>
              <a:xfrm>
                <a:off x="8105962" y="5647402"/>
                <a:ext cx="173269" cy="14481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4">
            <p14:nvContentPartPr>
              <p14:cNvPr id="235" name="墨迹 234"/>
              <p14:cNvContentPartPr/>
              <p14:nvPr/>
            </p14:nvContentPartPr>
            <p14:xfrm>
              <a:off x="8377413" y="5675355"/>
              <a:ext cx="132843" cy="146620"/>
            </p14:xfrm>
          </p:contentPart>
        </mc:Choice>
        <mc:Fallback xmlns="">
          <p:pic>
            <p:nvPicPr>
              <p:cNvPr id="235" name="墨迹 234"/>
            </p:nvPicPr>
            <p:blipFill>
              <a:blip/>
            </p:blipFill>
            <p:spPr>
              <a:xfrm>
                <a:off x="8377413" y="5675355"/>
                <a:ext cx="132843" cy="1466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5">
            <p14:nvContentPartPr>
              <p14:cNvPr id="236" name="墨迹 235"/>
              <p14:cNvContentPartPr/>
              <p14:nvPr/>
            </p14:nvContentPartPr>
            <p14:xfrm>
              <a:off x="6234619" y="6210615"/>
              <a:ext cx="167493" cy="132733"/>
            </p14:xfrm>
          </p:contentPart>
        </mc:Choice>
        <mc:Fallback xmlns="">
          <p:pic>
            <p:nvPicPr>
              <p:cNvPr id="236" name="墨迹 235"/>
            </p:nvPicPr>
            <p:blipFill>
              <a:blip/>
            </p:blipFill>
            <p:spPr>
              <a:xfrm>
                <a:off x="6234619" y="6210615"/>
                <a:ext cx="167493" cy="13273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6">
            <p14:nvContentPartPr>
              <p14:cNvPr id="237" name="墨迹 236"/>
              <p14:cNvContentPartPr/>
              <p14:nvPr/>
            </p14:nvContentPartPr>
            <p14:xfrm>
              <a:off x="6439660" y="6160660"/>
              <a:ext cx="25985" cy="217313"/>
            </p14:xfrm>
          </p:contentPart>
        </mc:Choice>
        <mc:Fallback xmlns="">
          <p:pic>
            <p:nvPicPr>
              <p:cNvPr id="237" name="墨迹 236"/>
            </p:nvPicPr>
            <p:blipFill>
              <a:blip/>
            </p:blipFill>
            <p:spPr>
              <a:xfrm>
                <a:off x="6439660" y="6160660"/>
                <a:ext cx="25985" cy="21731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7">
            <p14:nvContentPartPr>
              <p14:cNvPr id="238" name="墨迹 237"/>
              <p14:cNvContentPartPr/>
              <p14:nvPr/>
            </p14:nvContentPartPr>
            <p14:xfrm>
              <a:off x="6448314" y="6268324"/>
              <a:ext cx="75086" cy="40397"/>
            </p14:xfrm>
          </p:contentPart>
        </mc:Choice>
        <mc:Fallback xmlns="">
          <p:pic>
            <p:nvPicPr>
              <p:cNvPr id="238" name="墨迹 237"/>
            </p:nvPicPr>
            <p:blipFill>
              <a:blip/>
            </p:blipFill>
            <p:spPr>
              <a:xfrm>
                <a:off x="6448314" y="6268324"/>
                <a:ext cx="75086" cy="4039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8">
            <p14:nvContentPartPr>
              <p14:cNvPr id="239" name="墨迹 238"/>
              <p14:cNvContentPartPr/>
              <p14:nvPr/>
            </p14:nvContentPartPr>
            <p14:xfrm>
              <a:off x="6520513" y="6099884"/>
              <a:ext cx="49102" cy="431020"/>
            </p14:xfrm>
          </p:contentPart>
        </mc:Choice>
        <mc:Fallback xmlns="">
          <p:pic>
            <p:nvPicPr>
              <p:cNvPr id="239" name="墨迹 238"/>
            </p:nvPicPr>
            <p:blipFill>
              <a:blip/>
            </p:blipFill>
            <p:spPr>
              <a:xfrm>
                <a:off x="6520513" y="6099884"/>
                <a:ext cx="49102" cy="4310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9">
            <p14:nvContentPartPr>
              <p14:cNvPr id="240" name="墨迹 239"/>
              <p14:cNvContentPartPr/>
              <p14:nvPr/>
            </p14:nvContentPartPr>
            <p14:xfrm>
              <a:off x="6679351" y="6308721"/>
              <a:ext cx="11553" cy="109650"/>
            </p14:xfrm>
          </p:contentPart>
        </mc:Choice>
        <mc:Fallback xmlns="">
          <p:pic>
            <p:nvPicPr>
              <p:cNvPr id="240" name="墨迹 239"/>
            </p:nvPicPr>
            <p:blipFill>
              <a:blip/>
            </p:blipFill>
            <p:spPr>
              <a:xfrm>
                <a:off x="6679351" y="6308721"/>
                <a:ext cx="11553" cy="1096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0">
            <p14:nvContentPartPr>
              <p14:cNvPr id="241" name="墨迹 240"/>
              <p14:cNvContentPartPr/>
              <p14:nvPr/>
            </p14:nvContentPartPr>
            <p14:xfrm>
              <a:off x="6810562" y="6314492"/>
              <a:ext cx="134474" cy="20199"/>
            </p14:xfrm>
          </p:contentPart>
        </mc:Choice>
        <mc:Fallback xmlns="">
          <p:pic>
            <p:nvPicPr>
              <p:cNvPr id="241" name="墨迹 240"/>
            </p:nvPicPr>
            <p:blipFill>
              <a:blip/>
            </p:blipFill>
            <p:spPr>
              <a:xfrm>
                <a:off x="6810562" y="6314492"/>
                <a:ext cx="134474" cy="20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1">
            <p14:nvContentPartPr>
              <p14:cNvPr id="242" name="墨迹 241"/>
              <p14:cNvContentPartPr/>
              <p14:nvPr/>
            </p14:nvContentPartPr>
            <p14:xfrm>
              <a:off x="6978065" y="6248126"/>
              <a:ext cx="114973" cy="151488"/>
            </p14:xfrm>
          </p:contentPart>
        </mc:Choice>
        <mc:Fallback xmlns="">
          <p:pic>
            <p:nvPicPr>
              <p:cNvPr id="242" name="墨迹 241"/>
            </p:nvPicPr>
            <p:blipFill>
              <a:blip/>
            </p:blipFill>
            <p:spPr>
              <a:xfrm>
                <a:off x="6978065" y="6248126"/>
                <a:ext cx="114973" cy="15148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2">
            <p14:nvContentPartPr>
              <p14:cNvPr id="243" name="墨迹 242"/>
              <p14:cNvContentPartPr/>
              <p14:nvPr/>
            </p14:nvContentPartPr>
            <p14:xfrm>
              <a:off x="7155843" y="6170218"/>
              <a:ext cx="31772" cy="216412"/>
            </p14:xfrm>
          </p:contentPart>
        </mc:Choice>
        <mc:Fallback xmlns="">
          <p:pic>
            <p:nvPicPr>
              <p:cNvPr id="243" name="墨迹 242"/>
            </p:nvPicPr>
            <p:blipFill>
              <a:blip/>
            </p:blipFill>
            <p:spPr>
              <a:xfrm>
                <a:off x="7155843" y="6170218"/>
                <a:ext cx="31772" cy="21641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3">
            <p14:nvContentPartPr>
              <p14:cNvPr id="244" name="墨迹 243"/>
              <p14:cNvContentPartPr/>
              <p14:nvPr/>
            </p14:nvContentPartPr>
            <p14:xfrm>
              <a:off x="7176062" y="6256782"/>
              <a:ext cx="92417" cy="46169"/>
            </p14:xfrm>
          </p:contentPart>
        </mc:Choice>
        <mc:Fallback xmlns="">
          <p:pic>
            <p:nvPicPr>
              <p:cNvPr id="244" name="墨迹 243"/>
            </p:nvPicPr>
            <p:blipFill>
              <a:blip/>
            </p:blipFill>
            <p:spPr>
              <a:xfrm>
                <a:off x="7176062" y="6256782"/>
                <a:ext cx="92417" cy="4616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4">
            <p14:nvContentPartPr>
              <p14:cNvPr id="245" name="墨迹 244"/>
              <p14:cNvContentPartPr/>
              <p14:nvPr/>
            </p14:nvContentPartPr>
            <p14:xfrm>
              <a:off x="7259813" y="6093391"/>
              <a:ext cx="43326" cy="420200"/>
            </p14:xfrm>
          </p:contentPart>
        </mc:Choice>
        <mc:Fallback xmlns="">
          <p:pic>
            <p:nvPicPr>
              <p:cNvPr id="245" name="墨迹 244"/>
            </p:nvPicPr>
            <p:blipFill>
              <a:blip/>
            </p:blipFill>
            <p:spPr>
              <a:xfrm>
                <a:off x="7259813" y="6093391"/>
                <a:ext cx="43326" cy="4202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5">
            <p14:nvContentPartPr>
              <p14:cNvPr id="246" name="墨迹 245"/>
              <p14:cNvContentPartPr/>
              <p14:nvPr/>
            </p14:nvContentPartPr>
            <p14:xfrm>
              <a:off x="7360884" y="6274095"/>
              <a:ext cx="112625" cy="118306"/>
            </p14:xfrm>
          </p:contentPart>
        </mc:Choice>
        <mc:Fallback xmlns="">
          <p:pic>
            <p:nvPicPr>
              <p:cNvPr id="246" name="墨迹 245"/>
            </p:nvPicPr>
            <p:blipFill>
              <a:blip/>
            </p:blipFill>
            <p:spPr>
              <a:xfrm>
                <a:off x="7360884" y="6274095"/>
                <a:ext cx="112625" cy="11830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6">
            <p14:nvContentPartPr>
              <p14:cNvPr id="247" name="墨迹 246"/>
              <p14:cNvContentPartPr/>
              <p14:nvPr/>
            </p14:nvContentPartPr>
            <p14:xfrm>
              <a:off x="7759413" y="6147134"/>
              <a:ext cx="255940" cy="274121"/>
            </p14:xfrm>
          </p:contentPart>
        </mc:Choice>
        <mc:Fallback xmlns="">
          <p:pic>
            <p:nvPicPr>
              <p:cNvPr id="247" name="墨迹 246"/>
            </p:nvPicPr>
            <p:blipFill>
              <a:blip/>
            </p:blipFill>
            <p:spPr>
              <a:xfrm>
                <a:off x="7759413" y="6147134"/>
                <a:ext cx="255940" cy="27412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7">
            <p14:nvContentPartPr>
              <p14:cNvPr id="248" name="墨迹 247"/>
              <p14:cNvContentPartPr/>
              <p14:nvPr/>
            </p14:nvContentPartPr>
            <p14:xfrm>
              <a:off x="8225631" y="6199073"/>
              <a:ext cx="134452" cy="132732"/>
            </p14:xfrm>
          </p:contentPart>
        </mc:Choice>
        <mc:Fallback xmlns="">
          <p:pic>
            <p:nvPicPr>
              <p:cNvPr id="248" name="墨迹 247"/>
            </p:nvPicPr>
            <p:blipFill>
              <a:blip/>
            </p:blipFill>
            <p:spPr>
              <a:xfrm>
                <a:off x="8225631" y="6199073"/>
                <a:ext cx="134452" cy="13273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8">
            <p14:nvContentPartPr>
              <p14:cNvPr id="249" name="墨迹 248"/>
              <p14:cNvContentPartPr/>
              <p14:nvPr/>
            </p14:nvContentPartPr>
            <p14:xfrm>
              <a:off x="8446723" y="6118278"/>
              <a:ext cx="57756" cy="219298"/>
            </p14:xfrm>
          </p:contentPart>
        </mc:Choice>
        <mc:Fallback xmlns="">
          <p:pic>
            <p:nvPicPr>
              <p:cNvPr id="249" name="墨迹 248"/>
            </p:nvPicPr>
            <p:blipFill>
              <a:blip/>
            </p:blipFill>
            <p:spPr>
              <a:xfrm>
                <a:off x="8446723" y="6118278"/>
                <a:ext cx="57756" cy="2192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9">
            <p14:nvContentPartPr>
              <p14:cNvPr id="250" name="墨迹 249"/>
              <p14:cNvContentPartPr/>
              <p14:nvPr/>
            </p14:nvContentPartPr>
            <p14:xfrm>
              <a:off x="8458276" y="6204843"/>
              <a:ext cx="101071" cy="28855"/>
            </p14:xfrm>
          </p:contentPart>
        </mc:Choice>
        <mc:Fallback xmlns="">
          <p:pic>
            <p:nvPicPr>
              <p:cNvPr id="250" name="墨迹 249"/>
            </p:nvPicPr>
            <p:blipFill>
              <a:blip/>
            </p:blipFill>
            <p:spPr>
              <a:xfrm>
                <a:off x="8458276" y="6204843"/>
                <a:ext cx="101071" cy="2885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0">
            <p14:nvContentPartPr>
              <p14:cNvPr id="251" name="墨迹 250"/>
              <p14:cNvContentPartPr/>
              <p14:nvPr/>
            </p14:nvContentPartPr>
            <p14:xfrm>
              <a:off x="8542028" y="6063094"/>
              <a:ext cx="72187" cy="493780"/>
            </p14:xfrm>
          </p:contentPart>
        </mc:Choice>
        <mc:Fallback xmlns="">
          <p:pic>
            <p:nvPicPr>
              <p:cNvPr id="251" name="墨迹 250"/>
            </p:nvPicPr>
            <p:blipFill>
              <a:blip/>
            </p:blipFill>
            <p:spPr>
              <a:xfrm>
                <a:off x="8542028" y="6063094"/>
                <a:ext cx="72187" cy="4937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1">
            <p14:nvContentPartPr>
              <p14:cNvPr id="252" name="墨迹 251"/>
              <p14:cNvContentPartPr/>
              <p14:nvPr/>
            </p14:nvContentPartPr>
            <p14:xfrm>
              <a:off x="8692190" y="6249388"/>
              <a:ext cx="25995" cy="180524"/>
            </p14:xfrm>
          </p:contentPart>
        </mc:Choice>
        <mc:Fallback xmlns="">
          <p:pic>
            <p:nvPicPr>
              <p:cNvPr id="252" name="墨迹 251"/>
            </p:nvPicPr>
            <p:blipFill>
              <a:blip/>
            </p:blipFill>
            <p:spPr>
              <a:xfrm>
                <a:off x="8692190" y="6249388"/>
                <a:ext cx="25995" cy="18052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2">
            <p14:nvContentPartPr>
              <p14:cNvPr id="253" name="墨迹 252"/>
              <p14:cNvContentPartPr/>
              <p14:nvPr/>
            </p14:nvContentPartPr>
            <p14:xfrm>
              <a:off x="8822145" y="6216385"/>
              <a:ext cx="176157" cy="46169"/>
            </p14:xfrm>
          </p:contentPart>
        </mc:Choice>
        <mc:Fallback xmlns="">
          <p:pic>
            <p:nvPicPr>
              <p:cNvPr id="253" name="墨迹 252"/>
            </p:nvPicPr>
            <p:blipFill>
              <a:blip/>
            </p:blipFill>
            <p:spPr>
              <a:xfrm>
                <a:off x="8822145" y="6216385"/>
                <a:ext cx="176157" cy="4616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3">
            <p14:nvContentPartPr>
              <p14:cNvPr id="254" name="墨迹 253"/>
              <p14:cNvContentPartPr/>
              <p14:nvPr/>
            </p14:nvContentPartPr>
            <p14:xfrm>
              <a:off x="8905897" y="6109622"/>
              <a:ext cx="43314" cy="274122"/>
            </p14:xfrm>
          </p:contentPart>
        </mc:Choice>
        <mc:Fallback xmlns="">
          <p:pic>
            <p:nvPicPr>
              <p:cNvPr id="254" name="墨迹 253"/>
            </p:nvPicPr>
            <p:blipFill>
              <a:blip/>
            </p:blipFill>
            <p:spPr>
              <a:xfrm>
                <a:off x="8905897" y="6109622"/>
                <a:ext cx="43314" cy="27412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4">
            <p14:nvContentPartPr>
              <p14:cNvPr id="255" name="墨迹 254"/>
              <p14:cNvContentPartPr/>
              <p14:nvPr/>
            </p14:nvContentPartPr>
            <p14:xfrm>
              <a:off x="9073213" y="6126935"/>
              <a:ext cx="156126" cy="170244"/>
            </p14:xfrm>
          </p:contentPart>
        </mc:Choice>
        <mc:Fallback xmlns="">
          <p:pic>
            <p:nvPicPr>
              <p:cNvPr id="255" name="墨迹 254"/>
            </p:nvPicPr>
            <p:blipFill>
              <a:blip/>
            </p:blipFill>
            <p:spPr>
              <a:xfrm>
                <a:off x="9073213" y="6126935"/>
                <a:ext cx="156126" cy="17024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5">
            <p14:nvContentPartPr>
              <p14:cNvPr id="256" name="墨迹 255"/>
              <p14:cNvContentPartPr/>
              <p14:nvPr/>
            </p14:nvContentPartPr>
            <p14:xfrm>
              <a:off x="9310191" y="6095195"/>
              <a:ext cx="26006" cy="184672"/>
            </p14:xfrm>
          </p:contentPart>
        </mc:Choice>
        <mc:Fallback xmlns="">
          <p:pic>
            <p:nvPicPr>
              <p:cNvPr id="256" name="墨迹 255"/>
            </p:nvPicPr>
            <p:blipFill>
              <a:blip/>
            </p:blipFill>
            <p:spPr>
              <a:xfrm>
                <a:off x="9310191" y="6095195"/>
                <a:ext cx="26006" cy="18467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6">
            <p14:nvContentPartPr>
              <p14:cNvPr id="257" name="墨迹 256"/>
              <p14:cNvContentPartPr/>
              <p14:nvPr/>
            </p14:nvContentPartPr>
            <p14:xfrm>
              <a:off x="9330409" y="6158676"/>
              <a:ext cx="77975" cy="40397"/>
            </p14:xfrm>
          </p:contentPart>
        </mc:Choice>
        <mc:Fallback xmlns="">
          <p:pic>
            <p:nvPicPr>
              <p:cNvPr id="257" name="墨迹 256"/>
            </p:nvPicPr>
            <p:blipFill>
              <a:blip/>
            </p:blipFill>
            <p:spPr>
              <a:xfrm>
                <a:off x="9330409" y="6158676"/>
                <a:ext cx="77975" cy="4039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7">
            <p14:nvContentPartPr>
              <p14:cNvPr id="258" name="墨迹 257"/>
              <p14:cNvContentPartPr/>
              <p14:nvPr/>
            </p14:nvContentPartPr>
            <p14:xfrm>
              <a:off x="9402608" y="5992760"/>
              <a:ext cx="60645" cy="471778"/>
            </p14:xfrm>
          </p:contentPart>
        </mc:Choice>
        <mc:Fallback xmlns="">
          <p:pic>
            <p:nvPicPr>
              <p:cNvPr id="258" name="墨迹 257"/>
            </p:nvPicPr>
            <p:blipFill>
              <a:blip/>
            </p:blipFill>
            <p:spPr>
              <a:xfrm>
                <a:off x="9402608" y="5992760"/>
                <a:ext cx="60645" cy="4717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8">
            <p14:nvContentPartPr>
              <p14:cNvPr id="259" name="墨迹 258"/>
              <p14:cNvContentPartPr/>
              <p14:nvPr/>
            </p14:nvContentPartPr>
            <p14:xfrm>
              <a:off x="9503679" y="6183924"/>
              <a:ext cx="170391" cy="176736"/>
            </p14:xfrm>
          </p:contentPart>
        </mc:Choice>
        <mc:Fallback xmlns="">
          <p:pic>
            <p:nvPicPr>
              <p:cNvPr id="259" name="墨迹 258"/>
            </p:nvPicPr>
            <p:blipFill>
              <a:blip/>
            </p:blipFill>
            <p:spPr>
              <a:xfrm>
                <a:off x="9503679" y="6183924"/>
                <a:ext cx="170391" cy="17673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9">
            <p14:nvContentPartPr>
              <p14:cNvPr id="260" name="墨迹 259"/>
              <p14:cNvContentPartPr/>
              <p14:nvPr/>
            </p14:nvContentPartPr>
            <p14:xfrm>
              <a:off x="7534153" y="6654981"/>
              <a:ext cx="11553" cy="17313"/>
            </p14:xfrm>
          </p:contentPart>
        </mc:Choice>
        <mc:Fallback xmlns="">
          <p:pic>
            <p:nvPicPr>
              <p:cNvPr id="260" name="墨迹 259"/>
            </p:nvPicPr>
            <p:blipFill>
              <a:blip/>
            </p:blipFill>
            <p:spPr>
              <a:xfrm>
                <a:off x="7534153" y="6654981"/>
                <a:ext cx="11553" cy="1731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0">
            <p14:nvContentPartPr>
              <p14:cNvPr id="261" name="墨迹 260"/>
              <p14:cNvContentPartPr/>
              <p14:nvPr/>
            </p14:nvContentPartPr>
            <p14:xfrm>
              <a:off x="7469176" y="6678064"/>
              <a:ext cx="145840" cy="109650"/>
            </p14:xfrm>
          </p:contentPart>
        </mc:Choice>
        <mc:Fallback xmlns="">
          <p:pic>
            <p:nvPicPr>
              <p:cNvPr id="261" name="墨迹 260"/>
            </p:nvPicPr>
            <p:blipFill>
              <a:blip/>
            </p:blipFill>
            <p:spPr>
              <a:xfrm>
                <a:off x="7469176" y="6678064"/>
                <a:ext cx="145840" cy="1096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1">
            <p14:nvContentPartPr>
              <p14:cNvPr id="262" name="墨迹 261"/>
              <p14:cNvContentPartPr/>
              <p14:nvPr/>
            </p14:nvContentPartPr>
            <p14:xfrm>
              <a:off x="7707434" y="6572564"/>
              <a:ext cx="17319" cy="235348"/>
            </p14:xfrm>
          </p:contentPart>
        </mc:Choice>
        <mc:Fallback xmlns="">
          <p:pic>
            <p:nvPicPr>
              <p:cNvPr id="262" name="墨迹 261"/>
            </p:nvPicPr>
            <p:blipFill>
              <a:blip/>
            </p:blipFill>
            <p:spPr>
              <a:xfrm>
                <a:off x="7707434" y="6572564"/>
                <a:ext cx="17319" cy="23534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2">
            <p14:nvContentPartPr>
              <p14:cNvPr id="263" name="墨迹 262"/>
              <p14:cNvContentPartPr/>
              <p14:nvPr/>
            </p14:nvContentPartPr>
            <p14:xfrm>
              <a:off x="7724752" y="6683835"/>
              <a:ext cx="106859" cy="28856"/>
            </p14:xfrm>
          </p:contentPart>
        </mc:Choice>
        <mc:Fallback xmlns="">
          <p:pic>
            <p:nvPicPr>
              <p:cNvPr id="263" name="墨迹 262"/>
            </p:nvPicPr>
            <p:blipFill>
              <a:blip/>
            </p:blipFill>
            <p:spPr>
              <a:xfrm>
                <a:off x="7724752" y="6683835"/>
                <a:ext cx="106859" cy="2885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3">
            <p14:nvContentPartPr>
              <p14:cNvPr id="264" name="墨迹 263"/>
              <p14:cNvContentPartPr/>
              <p14:nvPr/>
            </p14:nvContentPartPr>
            <p14:xfrm>
              <a:off x="7811392" y="6515756"/>
              <a:ext cx="34650" cy="355637"/>
            </p14:xfrm>
          </p:contentPart>
        </mc:Choice>
        <mc:Fallback xmlns="">
          <p:pic>
            <p:nvPicPr>
              <p:cNvPr id="264" name="墨迹 263"/>
            </p:nvPicPr>
            <p:blipFill>
              <a:blip/>
            </p:blipFill>
            <p:spPr>
              <a:xfrm>
                <a:off x="7811392" y="6515756"/>
                <a:ext cx="34650" cy="35563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4">
            <p14:nvContentPartPr>
              <p14:cNvPr id="265" name="墨迹 264"/>
              <p14:cNvContentPartPr/>
              <p14:nvPr/>
            </p14:nvContentPartPr>
            <p14:xfrm>
              <a:off x="7900921" y="6635503"/>
              <a:ext cx="73995" cy="150226"/>
            </p14:xfrm>
          </p:contentPart>
        </mc:Choice>
        <mc:Fallback xmlns="">
          <p:pic>
            <p:nvPicPr>
              <p:cNvPr id="265" name="墨迹 264"/>
            </p:nvPicPr>
            <p:blipFill>
              <a:blip/>
            </p:blipFill>
            <p:spPr>
              <a:xfrm>
                <a:off x="7900921" y="6635503"/>
                <a:ext cx="73995" cy="15022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5">
            <p14:nvContentPartPr>
              <p14:cNvPr id="266" name="墨迹 265"/>
              <p14:cNvContentPartPr/>
              <p14:nvPr/>
            </p14:nvContentPartPr>
            <p14:xfrm>
              <a:off x="8144580" y="6631897"/>
              <a:ext cx="186455" cy="213526"/>
            </p14:xfrm>
          </p:contentPart>
        </mc:Choice>
        <mc:Fallback xmlns="">
          <p:pic>
            <p:nvPicPr>
              <p:cNvPr id="266" name="墨迹 265"/>
            </p:nvPicPr>
            <p:blipFill>
              <a:blip/>
            </p:blipFill>
            <p:spPr>
              <a:xfrm>
                <a:off x="8144580" y="6631897"/>
                <a:ext cx="186455" cy="21352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6">
            <p14:nvContentPartPr>
              <p14:cNvPr id="267" name="墨迹 266"/>
              <p14:cNvContentPartPr/>
              <p14:nvPr/>
            </p14:nvContentPartPr>
            <p14:xfrm>
              <a:off x="8461882" y="6657866"/>
              <a:ext cx="135014" cy="112535"/>
            </p14:xfrm>
          </p:contentPart>
        </mc:Choice>
        <mc:Fallback xmlns="">
          <p:pic>
            <p:nvPicPr>
              <p:cNvPr id="267" name="墨迹 266"/>
            </p:nvPicPr>
            <p:blipFill>
              <a:blip/>
            </p:blipFill>
            <p:spPr>
              <a:xfrm>
                <a:off x="8461882" y="6657866"/>
                <a:ext cx="135014" cy="11253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7">
            <p14:nvContentPartPr>
              <p14:cNvPr id="268" name="墨迹 267"/>
              <p14:cNvContentPartPr/>
              <p14:nvPr/>
            </p14:nvContentPartPr>
            <p14:xfrm>
              <a:off x="8674860" y="6622880"/>
              <a:ext cx="18775" cy="135978"/>
            </p14:xfrm>
          </p:contentPart>
        </mc:Choice>
        <mc:Fallback xmlns="">
          <p:pic>
            <p:nvPicPr>
              <p:cNvPr id="268" name="墨迹 267"/>
            </p:nvPicPr>
            <p:blipFill>
              <a:blip/>
            </p:blipFill>
            <p:spPr>
              <a:xfrm>
                <a:off x="8674860" y="6622880"/>
                <a:ext cx="18775" cy="1359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8">
            <p14:nvContentPartPr>
              <p14:cNvPr id="269" name="墨迹 268"/>
              <p14:cNvContentPartPr/>
              <p14:nvPr/>
            </p14:nvContentPartPr>
            <p14:xfrm>
              <a:off x="8683525" y="6666522"/>
              <a:ext cx="66422" cy="28855"/>
            </p14:xfrm>
          </p:contentPart>
        </mc:Choice>
        <mc:Fallback xmlns="">
          <p:pic>
            <p:nvPicPr>
              <p:cNvPr id="269" name="墨迹 268"/>
            </p:nvPicPr>
            <p:blipFill>
              <a:blip/>
            </p:blipFill>
            <p:spPr>
              <a:xfrm>
                <a:off x="8683525" y="6666522"/>
                <a:ext cx="66422" cy="2885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9">
            <p14:nvContentPartPr>
              <p14:cNvPr id="270" name="墨迹 269"/>
              <p14:cNvContentPartPr/>
              <p14:nvPr/>
            </p14:nvContentPartPr>
            <p14:xfrm>
              <a:off x="8738393" y="6537757"/>
              <a:ext cx="60656" cy="356719"/>
            </p14:xfrm>
          </p:contentPart>
        </mc:Choice>
        <mc:Fallback xmlns="">
          <p:pic>
            <p:nvPicPr>
              <p:cNvPr id="270" name="墨迹 269"/>
            </p:nvPicPr>
            <p:blipFill>
              <a:blip/>
            </p:blipFill>
            <p:spPr>
              <a:xfrm>
                <a:off x="8738393" y="6537757"/>
                <a:ext cx="60656" cy="3567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0">
            <p14:nvContentPartPr>
              <p14:cNvPr id="271" name="墨迹 270"/>
              <p14:cNvContentPartPr/>
              <p14:nvPr/>
            </p14:nvContentPartPr>
            <p14:xfrm>
              <a:off x="8874125" y="6707460"/>
              <a:ext cx="17330" cy="94681"/>
            </p14:xfrm>
          </p:contentPart>
        </mc:Choice>
        <mc:Fallback xmlns="">
          <p:pic>
            <p:nvPicPr>
              <p:cNvPr id="271" name="墨迹 270"/>
            </p:nvPicPr>
            <p:blipFill>
              <a:blip/>
            </p:blipFill>
            <p:spPr>
              <a:xfrm>
                <a:off x="8874125" y="6707460"/>
                <a:ext cx="17330" cy="9468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1">
            <p14:nvContentPartPr>
              <p14:cNvPr id="272" name="墨迹 271"/>
              <p14:cNvContentPartPr/>
              <p14:nvPr/>
            </p14:nvContentPartPr>
            <p14:xfrm>
              <a:off x="9012027" y="6695377"/>
              <a:ext cx="202870" cy="17314"/>
            </p14:xfrm>
          </p:contentPart>
        </mc:Choice>
        <mc:Fallback xmlns="">
          <p:pic>
            <p:nvPicPr>
              <p:cNvPr id="272" name="墨迹 271"/>
            </p:nvPicPr>
            <p:blipFill>
              <a:blip/>
            </p:blipFill>
            <p:spPr>
              <a:xfrm>
                <a:off x="9012027" y="6695377"/>
                <a:ext cx="202870" cy="1731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2">
            <p14:nvContentPartPr>
              <p14:cNvPr id="273" name="墨迹 272"/>
              <p14:cNvContentPartPr/>
              <p14:nvPr/>
            </p14:nvContentPartPr>
            <p14:xfrm>
              <a:off x="9116714" y="6596008"/>
              <a:ext cx="46203" cy="223446"/>
            </p14:xfrm>
          </p:contentPart>
        </mc:Choice>
        <mc:Fallback xmlns="">
          <p:pic>
            <p:nvPicPr>
              <p:cNvPr id="273" name="墨迹 272"/>
            </p:nvPicPr>
            <p:blipFill>
              <a:blip/>
            </p:blipFill>
            <p:spPr>
              <a:xfrm>
                <a:off x="9116714" y="6596008"/>
                <a:ext cx="46203" cy="22344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3">
            <p14:nvContentPartPr>
              <p14:cNvPr id="274" name="墨迹 273"/>
              <p14:cNvContentPartPr/>
              <p14:nvPr/>
            </p14:nvContentPartPr>
            <p14:xfrm>
              <a:off x="9318128" y="6657866"/>
              <a:ext cx="162454" cy="135618"/>
            </p14:xfrm>
          </p:contentPart>
        </mc:Choice>
        <mc:Fallback xmlns="">
          <p:pic>
            <p:nvPicPr>
              <p:cNvPr id="274" name="墨迹 273"/>
            </p:nvPicPr>
            <p:blipFill>
              <a:blip/>
            </p:blipFill>
            <p:spPr>
              <a:xfrm>
                <a:off x="9318128" y="6657866"/>
                <a:ext cx="162454" cy="1356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4">
            <p14:nvContentPartPr>
              <p14:cNvPr id="275" name="墨迹 274"/>
              <p14:cNvContentPartPr/>
              <p14:nvPr/>
            </p14:nvContentPartPr>
            <p14:xfrm>
              <a:off x="9555669" y="6605026"/>
              <a:ext cx="40426" cy="153832"/>
            </p14:xfrm>
          </p:contentPart>
        </mc:Choice>
        <mc:Fallback xmlns="">
          <p:pic>
            <p:nvPicPr>
              <p:cNvPr id="275" name="墨迹 274"/>
            </p:nvPicPr>
            <p:blipFill>
              <a:blip/>
            </p:blipFill>
            <p:spPr>
              <a:xfrm>
                <a:off x="9555669" y="6605026"/>
                <a:ext cx="40426" cy="15383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5">
            <p14:nvContentPartPr>
              <p14:cNvPr id="276" name="墨迹 275"/>
              <p14:cNvContentPartPr/>
              <p14:nvPr/>
            </p14:nvContentPartPr>
            <p14:xfrm>
              <a:off x="9590318" y="6639110"/>
              <a:ext cx="89528" cy="44725"/>
            </p14:xfrm>
          </p:contentPart>
        </mc:Choice>
        <mc:Fallback xmlns="">
          <p:pic>
            <p:nvPicPr>
              <p:cNvPr id="276" name="墨迹 275"/>
            </p:nvPicPr>
            <p:blipFill>
              <a:blip/>
            </p:blipFill>
            <p:spPr>
              <a:xfrm>
                <a:off x="9590318" y="6639110"/>
                <a:ext cx="89528" cy="4472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6">
            <p14:nvContentPartPr>
              <p14:cNvPr id="277" name="墨迹 276"/>
              <p14:cNvContentPartPr/>
              <p14:nvPr/>
            </p14:nvContentPartPr>
            <p14:xfrm>
              <a:off x="9633633" y="6484737"/>
              <a:ext cx="72198" cy="504961"/>
            </p14:xfrm>
          </p:contentPart>
        </mc:Choice>
        <mc:Fallback xmlns="">
          <p:pic>
            <p:nvPicPr>
              <p:cNvPr id="277" name="墨迹 276"/>
            </p:nvPicPr>
            <p:blipFill>
              <a:blip/>
            </p:blipFill>
            <p:spPr>
              <a:xfrm>
                <a:off x="9633633" y="6484737"/>
                <a:ext cx="72198" cy="50496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7">
            <p14:nvContentPartPr>
              <p14:cNvPr id="278" name="墨迹 277"/>
              <p14:cNvContentPartPr/>
              <p14:nvPr/>
            </p14:nvContentPartPr>
            <p14:xfrm>
              <a:off x="9786695" y="6695377"/>
              <a:ext cx="176157" cy="152932"/>
            </p14:xfrm>
          </p:contentPart>
        </mc:Choice>
        <mc:Fallback xmlns="">
          <p:pic>
            <p:nvPicPr>
              <p:cNvPr id="278" name="墨迹 277"/>
            </p:nvPicPr>
            <p:blipFill>
              <a:blip/>
            </p:blipFill>
            <p:spPr>
              <a:xfrm>
                <a:off x="9786695" y="6695377"/>
                <a:ext cx="176157" cy="152932"/>
              </a:xfrm>
              <a:prstGeom prst="rect"/>
            </p:spPr>
          </p:pic>
        </mc:Fallback>
      </mc:AlternateContent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墨迹 1"/>
              <p14:cNvContentPartPr/>
              <p14:nvPr/>
            </p14:nvContentPartPr>
            <p14:xfrm>
              <a:off x="6939844" y="1274595"/>
              <a:ext cx="31044" cy="5640"/>
            </p14:xfrm>
          </p:contentPart>
        </mc:Choice>
        <mc:Fallback xmlns="">
          <p:pic>
            <p:nvPicPr>
              <p:cNvPr id="2" name="墨迹 1"/>
            </p:nvPicPr>
            <p:blipFill>
              <a:blip/>
            </p:blipFill>
            <p:spPr>
              <a:xfrm>
                <a:off x="6939844" y="1274595"/>
                <a:ext cx="31044" cy="56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墨迹 3"/>
              <p14:cNvContentPartPr/>
              <p14:nvPr/>
            </p14:nvContentPartPr>
            <p14:xfrm>
              <a:off x="1451327" y="363591"/>
              <a:ext cx="254000" cy="243568"/>
            </p14:xfrm>
          </p:contentPart>
        </mc:Choice>
        <mc:Fallback xmlns="">
          <p:pic>
            <p:nvPicPr>
              <p:cNvPr id="4" name="墨迹 3"/>
            </p:nvPicPr>
            <p:blipFill>
              <a:blip/>
            </p:blipFill>
            <p:spPr>
              <a:xfrm>
                <a:off x="1451327" y="363591"/>
                <a:ext cx="254000" cy="24356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" name="墨迹 4"/>
              <p14:cNvContentPartPr/>
              <p14:nvPr/>
            </p14:nvContentPartPr>
            <p14:xfrm>
              <a:off x="1603022" y="421927"/>
              <a:ext cx="5644" cy="440962"/>
            </p14:xfrm>
          </p:contentPart>
        </mc:Choice>
        <mc:Fallback xmlns="">
          <p:pic>
            <p:nvPicPr>
              <p:cNvPr id="5" name="墨迹 4"/>
            </p:nvPicPr>
            <p:blipFill>
              <a:blip/>
            </p:blipFill>
            <p:spPr>
              <a:xfrm>
                <a:off x="1603022" y="421927"/>
                <a:ext cx="5644" cy="44096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" name="墨迹 5"/>
              <p14:cNvContentPartPr/>
              <p14:nvPr/>
            </p14:nvContentPartPr>
            <p14:xfrm>
              <a:off x="2077155" y="631657"/>
              <a:ext cx="33867" cy="11280"/>
            </p14:xfrm>
          </p:contentPart>
        </mc:Choice>
        <mc:Fallback xmlns="">
          <p:pic>
            <p:nvPicPr>
              <p:cNvPr id="6" name="墨迹 5"/>
            </p:nvPicPr>
            <p:blipFill>
              <a:blip/>
            </p:blipFill>
            <p:spPr>
              <a:xfrm>
                <a:off x="2077155" y="631657"/>
                <a:ext cx="33867" cy="112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7" name="墨迹 6"/>
              <p14:cNvContentPartPr/>
              <p14:nvPr/>
            </p14:nvContentPartPr>
            <p14:xfrm>
              <a:off x="2314222" y="267009"/>
              <a:ext cx="160866" cy="409062"/>
            </p14:xfrm>
          </p:contentPart>
        </mc:Choice>
        <mc:Fallback xmlns="">
          <p:pic>
            <p:nvPicPr>
              <p:cNvPr id="7" name="墨迹 6"/>
            </p:nvPicPr>
            <p:blipFill>
              <a:blip/>
            </p:blipFill>
            <p:spPr>
              <a:xfrm>
                <a:off x="2314222" y="267009"/>
                <a:ext cx="160866" cy="40906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8" name="墨迹 7"/>
              <p14:cNvContentPartPr/>
              <p14:nvPr/>
            </p14:nvContentPartPr>
            <p14:xfrm>
              <a:off x="2466622" y="387383"/>
              <a:ext cx="344311" cy="448894"/>
            </p14:xfrm>
          </p:contentPart>
        </mc:Choice>
        <mc:Fallback xmlns="">
          <p:pic>
            <p:nvPicPr>
              <p:cNvPr id="8" name="墨迹 7"/>
            </p:nvPicPr>
            <p:blipFill>
              <a:blip/>
            </p:blipFill>
            <p:spPr>
              <a:xfrm>
                <a:off x="2466622" y="387383"/>
                <a:ext cx="344311" cy="44889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9" name="墨迹 8"/>
              <p14:cNvContentPartPr/>
              <p14:nvPr/>
            </p14:nvContentPartPr>
            <p14:xfrm>
              <a:off x="3059288" y="552700"/>
              <a:ext cx="31045" cy="28199"/>
            </p14:xfrm>
          </p:contentPart>
        </mc:Choice>
        <mc:Fallback xmlns="">
          <p:pic>
            <p:nvPicPr>
              <p:cNvPr id="9" name="墨迹 8"/>
            </p:nvPicPr>
            <p:blipFill>
              <a:blip/>
            </p:blipFill>
            <p:spPr>
              <a:xfrm>
                <a:off x="3059288" y="552700"/>
                <a:ext cx="31045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0" name="墨迹 9"/>
              <p14:cNvContentPartPr/>
              <p14:nvPr/>
            </p14:nvContentPartPr>
            <p14:xfrm>
              <a:off x="3048000" y="671136"/>
              <a:ext cx="59266" cy="45118"/>
            </p14:xfrm>
          </p:contentPart>
        </mc:Choice>
        <mc:Fallback xmlns="">
          <p:pic>
            <p:nvPicPr>
              <p:cNvPr id="10" name="墨迹 9"/>
            </p:nvPicPr>
            <p:blipFill>
              <a:blip/>
            </p:blipFill>
            <p:spPr>
              <a:xfrm>
                <a:off x="3048000" y="671136"/>
                <a:ext cx="59266" cy="451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1" name="墨迹 10"/>
              <p14:cNvContentPartPr/>
              <p14:nvPr/>
            </p14:nvContentPartPr>
            <p14:xfrm>
              <a:off x="3945466" y="406065"/>
              <a:ext cx="366889" cy="295032"/>
            </p14:xfrm>
          </p:contentPart>
        </mc:Choice>
        <mc:Fallback xmlns="">
          <p:pic>
            <p:nvPicPr>
              <p:cNvPr id="11" name="墨迹 10"/>
            </p:nvPicPr>
            <p:blipFill>
              <a:blip/>
            </p:blipFill>
            <p:spPr>
              <a:xfrm>
                <a:off x="3945466" y="406065"/>
                <a:ext cx="366889" cy="29503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2" name="墨迹 11"/>
              <p14:cNvContentPartPr/>
              <p14:nvPr/>
            </p14:nvContentPartPr>
            <p14:xfrm>
              <a:off x="4288719" y="586539"/>
              <a:ext cx="164747" cy="176949"/>
            </p14:xfrm>
          </p:contentPart>
        </mc:Choice>
        <mc:Fallback xmlns="">
          <p:pic>
            <p:nvPicPr>
              <p:cNvPr id="12" name="墨迹 11"/>
            </p:nvPicPr>
            <p:blipFill>
              <a:blip/>
            </p:blipFill>
            <p:spPr>
              <a:xfrm>
                <a:off x="4288719" y="586539"/>
                <a:ext cx="164747" cy="17694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3" name="墨迹 12"/>
              <p14:cNvContentPartPr/>
              <p14:nvPr/>
            </p14:nvContentPartPr>
            <p14:xfrm>
              <a:off x="4605866" y="518861"/>
              <a:ext cx="73378" cy="172896"/>
            </p14:xfrm>
          </p:contentPart>
        </mc:Choice>
        <mc:Fallback xmlns="">
          <p:pic>
            <p:nvPicPr>
              <p:cNvPr id="13" name="墨迹 12"/>
            </p:nvPicPr>
            <p:blipFill>
              <a:blip/>
            </p:blipFill>
            <p:spPr>
              <a:xfrm>
                <a:off x="4605866" y="518861"/>
                <a:ext cx="73378" cy="17289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4" name="墨迹 13"/>
              <p14:cNvContentPartPr/>
              <p14:nvPr/>
            </p14:nvContentPartPr>
            <p14:xfrm>
              <a:off x="4698118" y="524501"/>
              <a:ext cx="122237" cy="327109"/>
            </p14:xfrm>
          </p:contentPart>
        </mc:Choice>
        <mc:Fallback xmlns="">
          <p:pic>
            <p:nvPicPr>
              <p:cNvPr id="14" name="墨迹 13"/>
            </p:nvPicPr>
            <p:blipFill>
              <a:blip/>
            </p:blipFill>
            <p:spPr>
              <a:xfrm>
                <a:off x="4698118" y="524501"/>
                <a:ext cx="122237" cy="32710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5" name="墨迹 14"/>
              <p14:cNvContentPartPr/>
              <p14:nvPr/>
            </p14:nvContentPartPr>
            <p14:xfrm>
              <a:off x="4873977" y="490662"/>
              <a:ext cx="91017" cy="225592"/>
            </p14:xfrm>
          </p:contentPart>
        </mc:Choice>
        <mc:Fallback xmlns="">
          <p:pic>
            <p:nvPicPr>
              <p:cNvPr id="15" name="墨迹 14"/>
            </p:nvPicPr>
            <p:blipFill>
              <a:blip/>
            </p:blipFill>
            <p:spPr>
              <a:xfrm>
                <a:off x="4873977" y="490662"/>
                <a:ext cx="91017" cy="22559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6" name="墨迹 15"/>
              <p14:cNvContentPartPr/>
              <p14:nvPr/>
            </p14:nvContentPartPr>
            <p14:xfrm>
              <a:off x="5057422" y="580899"/>
              <a:ext cx="214488" cy="28199"/>
            </p14:xfrm>
          </p:contentPart>
        </mc:Choice>
        <mc:Fallback xmlns="">
          <p:pic>
            <p:nvPicPr>
              <p:cNvPr id="16" name="墨迹 15"/>
            </p:nvPicPr>
            <p:blipFill>
              <a:blip/>
            </p:blipFill>
            <p:spPr>
              <a:xfrm>
                <a:off x="5057422" y="580899"/>
                <a:ext cx="214488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7" name="墨迹 16"/>
              <p14:cNvContentPartPr/>
              <p14:nvPr/>
            </p14:nvContentPartPr>
            <p14:xfrm>
              <a:off x="5144911" y="455237"/>
              <a:ext cx="42333" cy="317415"/>
            </p14:xfrm>
          </p:contentPart>
        </mc:Choice>
        <mc:Fallback xmlns="">
          <p:pic>
            <p:nvPicPr>
              <p:cNvPr id="17" name="墨迹 16"/>
            </p:nvPicPr>
            <p:blipFill>
              <a:blip/>
            </p:blipFill>
            <p:spPr>
              <a:xfrm>
                <a:off x="5144911" y="455237"/>
                <a:ext cx="42333" cy="31741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8" name="墨迹 17"/>
              <p14:cNvContentPartPr/>
              <p14:nvPr/>
            </p14:nvContentPartPr>
            <p14:xfrm>
              <a:off x="5471406" y="332748"/>
              <a:ext cx="249238" cy="336273"/>
            </p14:xfrm>
          </p:contentPart>
        </mc:Choice>
        <mc:Fallback xmlns="">
          <p:pic>
            <p:nvPicPr>
              <p:cNvPr id="18" name="墨迹 17"/>
            </p:nvPicPr>
            <p:blipFill>
              <a:blip/>
            </p:blipFill>
            <p:spPr>
              <a:xfrm>
                <a:off x="5471406" y="332748"/>
                <a:ext cx="249238" cy="33627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9" name="墨迹 18"/>
              <p14:cNvContentPartPr/>
              <p14:nvPr/>
            </p14:nvContentPartPr>
            <p14:xfrm>
              <a:off x="5825066" y="524501"/>
              <a:ext cx="56444" cy="157915"/>
            </p14:xfrm>
          </p:contentPart>
        </mc:Choice>
        <mc:Fallback xmlns="">
          <p:pic>
            <p:nvPicPr>
              <p:cNvPr id="19" name="墨迹 18"/>
            </p:nvPicPr>
            <p:blipFill>
              <a:blip/>
            </p:blipFill>
            <p:spPr>
              <a:xfrm>
                <a:off x="5825066" y="524501"/>
                <a:ext cx="56444" cy="15791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0" name="墨迹 19"/>
              <p14:cNvContentPartPr/>
              <p14:nvPr/>
            </p14:nvContentPartPr>
            <p14:xfrm>
              <a:off x="5932311" y="541421"/>
              <a:ext cx="77082" cy="152274"/>
            </p14:xfrm>
          </p:contentPart>
        </mc:Choice>
        <mc:Fallback xmlns="">
          <p:pic>
            <p:nvPicPr>
              <p:cNvPr id="20" name="墨迹 19"/>
            </p:nvPicPr>
            <p:blipFill>
              <a:blip/>
            </p:blipFill>
            <p:spPr>
              <a:xfrm>
                <a:off x="5932311" y="541421"/>
                <a:ext cx="77082" cy="15227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21" name="墨迹 20"/>
              <p14:cNvContentPartPr/>
              <p14:nvPr/>
            </p14:nvContentPartPr>
            <p14:xfrm>
              <a:off x="6045200" y="490662"/>
              <a:ext cx="95955" cy="214313"/>
            </p14:xfrm>
          </p:contentPart>
        </mc:Choice>
        <mc:Fallback xmlns="">
          <p:pic>
            <p:nvPicPr>
              <p:cNvPr id="21" name="墨迹 20"/>
            </p:nvPicPr>
            <p:blipFill>
              <a:blip/>
            </p:blipFill>
            <p:spPr>
              <a:xfrm>
                <a:off x="6045200" y="490662"/>
                <a:ext cx="95955" cy="21431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2" name="墨迹 21"/>
              <p14:cNvContentPartPr/>
              <p14:nvPr/>
            </p14:nvContentPartPr>
            <p14:xfrm>
              <a:off x="6282266" y="485023"/>
              <a:ext cx="242711" cy="360"/>
            </p14:xfrm>
          </p:contentPart>
        </mc:Choice>
        <mc:Fallback xmlns="">
          <p:pic>
            <p:nvPicPr>
              <p:cNvPr id="22" name="墨迹 21"/>
            </p:nvPicPr>
            <p:blipFill>
              <a:blip/>
            </p:blipFill>
            <p:spPr>
              <a:xfrm>
                <a:off x="6282266" y="485023"/>
                <a:ext cx="242711" cy="3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3" name="墨迹 22"/>
              <p14:cNvContentPartPr/>
              <p14:nvPr/>
            </p14:nvContentPartPr>
            <p14:xfrm>
              <a:off x="6270272" y="555520"/>
              <a:ext cx="260350" cy="19739"/>
            </p14:xfrm>
          </p:contentPart>
        </mc:Choice>
        <mc:Fallback xmlns="">
          <p:pic>
            <p:nvPicPr>
              <p:cNvPr id="23" name="墨迹 22"/>
            </p:nvPicPr>
            <p:blipFill>
              <a:blip/>
            </p:blipFill>
            <p:spPr>
              <a:xfrm>
                <a:off x="6270272" y="555520"/>
                <a:ext cx="260350" cy="197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4" name="墨迹 23"/>
              <p14:cNvContentPartPr/>
              <p14:nvPr/>
            </p14:nvContentPartPr>
            <p14:xfrm>
              <a:off x="6592181" y="383506"/>
              <a:ext cx="356129" cy="276350"/>
            </p14:xfrm>
          </p:contentPart>
        </mc:Choice>
        <mc:Fallback xmlns="">
          <p:pic>
            <p:nvPicPr>
              <p:cNvPr id="24" name="墨迹 23"/>
            </p:nvPicPr>
            <p:blipFill>
              <a:blip/>
            </p:blipFill>
            <p:spPr>
              <a:xfrm>
                <a:off x="6592181" y="383506"/>
                <a:ext cx="356129" cy="2763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25" name="墨迹 24"/>
              <p14:cNvContentPartPr/>
              <p14:nvPr/>
            </p14:nvContentPartPr>
            <p14:xfrm>
              <a:off x="6934023" y="370112"/>
              <a:ext cx="396170" cy="251676"/>
            </p14:xfrm>
          </p:contentPart>
        </mc:Choice>
        <mc:Fallback xmlns="">
          <p:pic>
            <p:nvPicPr>
              <p:cNvPr id="25" name="墨迹 24"/>
            </p:nvPicPr>
            <p:blipFill>
              <a:blip/>
            </p:blipFill>
            <p:spPr>
              <a:xfrm>
                <a:off x="6934023" y="370112"/>
                <a:ext cx="396170" cy="25167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6" name="墨迹 25"/>
              <p14:cNvContentPartPr/>
              <p14:nvPr/>
            </p14:nvContentPartPr>
            <p14:xfrm>
              <a:off x="7396162" y="448364"/>
              <a:ext cx="82726" cy="172014"/>
            </p14:xfrm>
          </p:contentPart>
        </mc:Choice>
        <mc:Fallback xmlns="">
          <p:pic>
            <p:nvPicPr>
              <p:cNvPr id="26" name="墨迹 25"/>
            </p:nvPicPr>
            <p:blipFill>
              <a:blip/>
            </p:blipFill>
            <p:spPr>
              <a:xfrm>
                <a:off x="7396162" y="448364"/>
                <a:ext cx="82726" cy="17201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27" name="墨迹 26"/>
              <p14:cNvContentPartPr/>
              <p14:nvPr/>
            </p14:nvContentPartPr>
            <p14:xfrm>
              <a:off x="7559851" y="479383"/>
              <a:ext cx="130704" cy="351430"/>
            </p14:xfrm>
          </p:contentPart>
        </mc:Choice>
        <mc:Fallback xmlns="">
          <p:pic>
            <p:nvPicPr>
              <p:cNvPr id="27" name="墨迹 26"/>
            </p:nvPicPr>
            <p:blipFill>
              <a:blip/>
            </p:blipFill>
            <p:spPr>
              <a:xfrm>
                <a:off x="7559851" y="479383"/>
                <a:ext cx="130704" cy="35143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8" name="墨迹 27"/>
              <p14:cNvContentPartPr/>
              <p14:nvPr/>
            </p14:nvContentPartPr>
            <p14:xfrm>
              <a:off x="7670800" y="434264"/>
              <a:ext cx="161219" cy="273531"/>
            </p14:xfrm>
          </p:contentPart>
        </mc:Choice>
        <mc:Fallback xmlns="">
          <p:pic>
            <p:nvPicPr>
              <p:cNvPr id="28" name="墨迹 27"/>
            </p:nvPicPr>
            <p:blipFill>
              <a:blip/>
            </p:blipFill>
            <p:spPr>
              <a:xfrm>
                <a:off x="7670800" y="434264"/>
                <a:ext cx="161219" cy="27353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29" name="墨迹 28"/>
              <p14:cNvContentPartPr/>
              <p14:nvPr/>
            </p14:nvContentPartPr>
            <p14:xfrm>
              <a:off x="7346244" y="1257676"/>
              <a:ext cx="105017" cy="59958"/>
            </p14:xfrm>
          </p:contentPart>
        </mc:Choice>
        <mc:Fallback xmlns="">
          <p:pic>
            <p:nvPicPr>
              <p:cNvPr id="29" name="墨迹 28"/>
            </p:nvPicPr>
            <p:blipFill>
              <a:blip/>
            </p:blipFill>
            <p:spPr>
              <a:xfrm>
                <a:off x="7346244" y="1257676"/>
                <a:ext cx="105017" cy="599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30" name="墨迹 29"/>
              <p14:cNvContentPartPr/>
              <p14:nvPr/>
            </p14:nvContentPartPr>
            <p14:xfrm>
              <a:off x="3031066" y="1325353"/>
              <a:ext cx="67734" cy="101517"/>
            </p14:xfrm>
          </p:contentPart>
        </mc:Choice>
        <mc:Fallback xmlns="">
          <p:pic>
            <p:nvPicPr>
              <p:cNvPr id="30" name="墨迹 29"/>
            </p:nvPicPr>
            <p:blipFill>
              <a:blip/>
            </p:blipFill>
            <p:spPr>
              <a:xfrm>
                <a:off x="3031066" y="1325353"/>
                <a:ext cx="67734" cy="10151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31" name="墨迹 30"/>
              <p14:cNvContentPartPr/>
              <p14:nvPr/>
            </p14:nvContentPartPr>
            <p14:xfrm>
              <a:off x="3016779" y="1483268"/>
              <a:ext cx="14287" cy="197393"/>
            </p14:xfrm>
          </p:contentPart>
        </mc:Choice>
        <mc:Fallback xmlns="">
          <p:pic>
            <p:nvPicPr>
              <p:cNvPr id="31" name="墨迹 30"/>
            </p:nvPicPr>
            <p:blipFill>
              <a:blip/>
            </p:blipFill>
            <p:spPr>
              <a:xfrm>
                <a:off x="3016779" y="1483268"/>
                <a:ext cx="14287" cy="19739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32" name="墨迹 31"/>
              <p14:cNvContentPartPr/>
              <p14:nvPr/>
            </p14:nvContentPartPr>
            <p14:xfrm>
              <a:off x="3019777" y="1683481"/>
              <a:ext cx="8467" cy="64857"/>
            </p14:xfrm>
          </p:contentPart>
        </mc:Choice>
        <mc:Fallback xmlns="">
          <p:pic>
            <p:nvPicPr>
              <p:cNvPr id="32" name="墨迹 31"/>
            </p:nvPicPr>
            <p:blipFill>
              <a:blip/>
            </p:blipFill>
            <p:spPr>
              <a:xfrm>
                <a:off x="3019777" y="1683481"/>
                <a:ext cx="8467" cy="6485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33" name="墨迹 32"/>
              <p14:cNvContentPartPr/>
              <p14:nvPr/>
            </p14:nvContentPartPr>
            <p14:xfrm>
              <a:off x="3002844" y="1587604"/>
              <a:ext cx="90311" cy="155095"/>
            </p14:xfrm>
          </p:contentPart>
        </mc:Choice>
        <mc:Fallback xmlns="">
          <p:pic>
            <p:nvPicPr>
              <p:cNvPr id="33" name="墨迹 32"/>
            </p:nvPicPr>
            <p:blipFill>
              <a:blip/>
            </p:blipFill>
            <p:spPr>
              <a:xfrm>
                <a:off x="3002844" y="1587604"/>
                <a:ext cx="90311" cy="15509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34" name="墨迹 33"/>
              <p14:cNvContentPartPr/>
              <p14:nvPr/>
            </p14:nvContentPartPr>
            <p14:xfrm>
              <a:off x="3090333" y="1355491"/>
              <a:ext cx="195615" cy="370288"/>
            </p14:xfrm>
          </p:contentPart>
        </mc:Choice>
        <mc:Fallback xmlns="">
          <p:pic>
            <p:nvPicPr>
              <p:cNvPr id="34" name="墨迹 33"/>
            </p:nvPicPr>
            <p:blipFill>
              <a:blip/>
            </p:blipFill>
            <p:spPr>
              <a:xfrm>
                <a:off x="3090333" y="1355491"/>
                <a:ext cx="195615" cy="37028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35" name="墨迹 34"/>
              <p14:cNvContentPartPr/>
              <p14:nvPr/>
            </p14:nvContentPartPr>
            <p14:xfrm>
              <a:off x="3302000" y="1618623"/>
              <a:ext cx="31044" cy="109976"/>
            </p14:xfrm>
          </p:contentPart>
        </mc:Choice>
        <mc:Fallback xmlns="">
          <p:pic>
            <p:nvPicPr>
              <p:cNvPr id="35" name="墨迹 34"/>
            </p:nvPicPr>
            <p:blipFill>
              <a:blip/>
            </p:blipFill>
            <p:spPr>
              <a:xfrm>
                <a:off x="3302000" y="1618623"/>
                <a:ext cx="31044" cy="10997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36" name="墨迹 35"/>
              <p14:cNvContentPartPr/>
              <p14:nvPr/>
            </p14:nvContentPartPr>
            <p14:xfrm>
              <a:off x="3460044" y="1445728"/>
              <a:ext cx="101600" cy="210964"/>
            </p14:xfrm>
          </p:contentPart>
        </mc:Choice>
        <mc:Fallback xmlns="">
          <p:pic>
            <p:nvPicPr>
              <p:cNvPr id="36" name="墨迹 35"/>
            </p:nvPicPr>
            <p:blipFill>
              <a:blip/>
            </p:blipFill>
            <p:spPr>
              <a:xfrm>
                <a:off x="3460044" y="1445728"/>
                <a:ext cx="101600" cy="21096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37" name="墨迹 36"/>
              <p14:cNvContentPartPr/>
              <p14:nvPr/>
            </p14:nvContentPartPr>
            <p14:xfrm>
              <a:off x="3561644" y="1539666"/>
              <a:ext cx="143933" cy="11279"/>
            </p14:xfrm>
          </p:contentPart>
        </mc:Choice>
        <mc:Fallback xmlns="">
          <p:pic>
            <p:nvPicPr>
              <p:cNvPr id="37" name="墨迹 36"/>
            </p:nvPicPr>
            <p:blipFill>
              <a:blip/>
            </p:blipFill>
            <p:spPr>
              <a:xfrm>
                <a:off x="3561644" y="1539666"/>
                <a:ext cx="143933" cy="112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38" name="墨迹 37"/>
              <p14:cNvContentPartPr/>
              <p14:nvPr/>
            </p14:nvContentPartPr>
            <p14:xfrm>
              <a:off x="3747911" y="1421230"/>
              <a:ext cx="127881" cy="256611"/>
            </p14:xfrm>
          </p:contentPart>
        </mc:Choice>
        <mc:Fallback xmlns="">
          <p:pic>
            <p:nvPicPr>
              <p:cNvPr id="38" name="墨迹 37"/>
            </p:nvPicPr>
            <p:blipFill>
              <a:blip/>
            </p:blipFill>
            <p:spPr>
              <a:xfrm>
                <a:off x="3747911" y="1421230"/>
                <a:ext cx="127881" cy="25661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39" name="墨迹 38"/>
              <p14:cNvContentPartPr/>
              <p14:nvPr/>
            </p14:nvContentPartPr>
            <p14:xfrm>
              <a:off x="4927600" y="1488907"/>
              <a:ext cx="33866" cy="186819"/>
            </p14:xfrm>
          </p:contentPart>
        </mc:Choice>
        <mc:Fallback xmlns="">
          <p:pic>
            <p:nvPicPr>
              <p:cNvPr id="39" name="墨迹 38"/>
            </p:nvPicPr>
            <p:blipFill>
              <a:blip/>
            </p:blipFill>
            <p:spPr>
              <a:xfrm>
                <a:off x="4927600" y="1488907"/>
                <a:ext cx="33866" cy="1868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40" name="墨迹 39"/>
              <p14:cNvContentPartPr/>
              <p14:nvPr/>
            </p14:nvContentPartPr>
            <p14:xfrm>
              <a:off x="4968522" y="1323591"/>
              <a:ext cx="15522" cy="60980"/>
            </p14:xfrm>
          </p:contentPart>
        </mc:Choice>
        <mc:Fallback xmlns="">
          <p:pic>
            <p:nvPicPr>
              <p:cNvPr id="40" name="墨迹 39"/>
            </p:nvPicPr>
            <p:blipFill>
              <a:blip/>
            </p:blipFill>
            <p:spPr>
              <a:xfrm>
                <a:off x="4968522" y="1323591"/>
                <a:ext cx="15522" cy="609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43" name="墨迹 42"/>
              <p14:cNvContentPartPr/>
              <p14:nvPr/>
            </p14:nvContentPartPr>
            <p14:xfrm>
              <a:off x="5390444" y="1498425"/>
              <a:ext cx="22578" cy="148397"/>
            </p14:xfrm>
          </p:contentPart>
        </mc:Choice>
        <mc:Fallback xmlns="">
          <p:pic>
            <p:nvPicPr>
              <p:cNvPr id="43" name="墨迹 42"/>
            </p:nvPicPr>
            <p:blipFill>
              <a:blip/>
            </p:blipFill>
            <p:spPr>
              <a:xfrm>
                <a:off x="5390444" y="1498425"/>
                <a:ext cx="22578" cy="14839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44" name="墨迹 43"/>
              <p14:cNvContentPartPr/>
              <p14:nvPr/>
            </p14:nvContentPartPr>
            <p14:xfrm>
              <a:off x="5408788" y="1329230"/>
              <a:ext cx="23989" cy="63801"/>
            </p14:xfrm>
          </p:contentPart>
        </mc:Choice>
        <mc:Fallback xmlns="">
          <p:pic>
            <p:nvPicPr>
              <p:cNvPr id="44" name="墨迹 43"/>
            </p:nvPicPr>
            <p:blipFill>
              <a:blip/>
            </p:blipFill>
            <p:spPr>
              <a:xfrm>
                <a:off x="5408788" y="1329230"/>
                <a:ext cx="23989" cy="6380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45" name="墨迹 44"/>
              <p14:cNvContentPartPr/>
              <p14:nvPr/>
            </p14:nvContentPartPr>
            <p14:xfrm>
              <a:off x="5525911" y="1483268"/>
              <a:ext cx="16933" cy="183293"/>
            </p14:xfrm>
          </p:contentPart>
        </mc:Choice>
        <mc:Fallback xmlns="">
          <p:pic>
            <p:nvPicPr>
              <p:cNvPr id="45" name="墨迹 44"/>
            </p:nvPicPr>
            <p:blipFill>
              <a:blip/>
            </p:blipFill>
            <p:spPr>
              <a:xfrm>
                <a:off x="5525911" y="1483268"/>
                <a:ext cx="16933" cy="18329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46" name="墨迹 45"/>
              <p14:cNvContentPartPr/>
              <p14:nvPr/>
            </p14:nvContentPartPr>
            <p14:xfrm>
              <a:off x="5542844" y="1275300"/>
              <a:ext cx="22578" cy="114911"/>
            </p14:xfrm>
          </p:contentPart>
        </mc:Choice>
        <mc:Fallback xmlns="">
          <p:pic>
            <p:nvPicPr>
              <p:cNvPr id="46" name="墨迹 45"/>
            </p:nvPicPr>
            <p:blipFill>
              <a:blip/>
            </p:blipFill>
            <p:spPr>
              <a:xfrm>
                <a:off x="5542844" y="1275300"/>
                <a:ext cx="22578" cy="11491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47" name="墨迹 46"/>
              <p14:cNvContentPartPr/>
              <p14:nvPr/>
            </p14:nvContentPartPr>
            <p14:xfrm>
              <a:off x="5860344" y="1528386"/>
              <a:ext cx="238478" cy="11280"/>
            </p14:xfrm>
          </p:contentPart>
        </mc:Choice>
        <mc:Fallback xmlns="">
          <p:pic>
            <p:nvPicPr>
              <p:cNvPr id="47" name="墨迹 46"/>
            </p:nvPicPr>
            <p:blipFill>
              <a:blip/>
            </p:blipFill>
            <p:spPr>
              <a:xfrm>
                <a:off x="5860344" y="1528386"/>
                <a:ext cx="238478" cy="112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48" name="墨迹 47"/>
              <p14:cNvContentPartPr/>
              <p14:nvPr/>
            </p14:nvContentPartPr>
            <p14:xfrm>
              <a:off x="6222118" y="1445728"/>
              <a:ext cx="43215" cy="218013"/>
            </p14:xfrm>
          </p:contentPart>
        </mc:Choice>
        <mc:Fallback xmlns="">
          <p:pic>
            <p:nvPicPr>
              <p:cNvPr id="48" name="墨迹 47"/>
            </p:nvPicPr>
            <p:blipFill>
              <a:blip/>
            </p:blipFill>
            <p:spPr>
              <a:xfrm>
                <a:off x="6222118" y="1445728"/>
                <a:ext cx="43215" cy="21801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49" name="墨迹 48"/>
              <p14:cNvContentPartPr/>
              <p14:nvPr/>
            </p14:nvContentPartPr>
            <p14:xfrm>
              <a:off x="6299200" y="1243576"/>
              <a:ext cx="5644" cy="118436"/>
            </p14:xfrm>
          </p:contentPart>
        </mc:Choice>
        <mc:Fallback xmlns="">
          <p:pic>
            <p:nvPicPr>
              <p:cNvPr id="49" name="墨迹 48"/>
            </p:nvPicPr>
            <p:blipFill>
              <a:blip/>
            </p:blipFill>
            <p:spPr>
              <a:xfrm>
                <a:off x="6299200" y="1243576"/>
                <a:ext cx="5644" cy="11843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50" name="墨迹 49"/>
              <p14:cNvContentPartPr/>
              <p14:nvPr/>
            </p14:nvContentPartPr>
            <p14:xfrm>
              <a:off x="6350000" y="1449429"/>
              <a:ext cx="33866" cy="152274"/>
            </p14:xfrm>
          </p:contentPart>
        </mc:Choice>
        <mc:Fallback xmlns="">
          <p:pic>
            <p:nvPicPr>
              <p:cNvPr id="50" name="墨迹 49"/>
            </p:nvPicPr>
            <p:blipFill>
              <a:blip/>
            </p:blipFill>
            <p:spPr>
              <a:xfrm>
                <a:off x="6350000" y="1449429"/>
                <a:ext cx="33866" cy="15227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51" name="墨迹 50"/>
              <p14:cNvContentPartPr/>
              <p14:nvPr/>
            </p14:nvContentPartPr>
            <p14:xfrm>
              <a:off x="6434666" y="1455069"/>
              <a:ext cx="11289" cy="132535"/>
            </p14:xfrm>
          </p:contentPart>
        </mc:Choice>
        <mc:Fallback xmlns="">
          <p:pic>
            <p:nvPicPr>
              <p:cNvPr id="51" name="墨迹 50"/>
            </p:nvPicPr>
            <p:blipFill>
              <a:blip/>
            </p:blipFill>
            <p:spPr>
              <a:xfrm>
                <a:off x="6434666" y="1455069"/>
                <a:ext cx="11289" cy="13253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52" name="墨迹 51"/>
              <p14:cNvContentPartPr/>
              <p14:nvPr/>
            </p14:nvContentPartPr>
            <p14:xfrm>
              <a:off x="6400800" y="1300679"/>
              <a:ext cx="16933" cy="58513"/>
            </p14:xfrm>
          </p:contentPart>
        </mc:Choice>
        <mc:Fallback xmlns="">
          <p:pic>
            <p:nvPicPr>
              <p:cNvPr id="52" name="墨迹 51"/>
            </p:nvPicPr>
            <p:blipFill>
              <a:blip/>
            </p:blipFill>
            <p:spPr>
              <a:xfrm>
                <a:off x="6400800" y="1300679"/>
                <a:ext cx="16933" cy="5851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53" name="墨迹 52"/>
              <p14:cNvContentPartPr/>
              <p14:nvPr/>
            </p14:nvContentPartPr>
            <p14:xfrm>
              <a:off x="6502400" y="1291514"/>
              <a:ext cx="360" cy="47939"/>
            </p14:xfrm>
          </p:contentPart>
        </mc:Choice>
        <mc:Fallback xmlns="">
          <p:pic>
            <p:nvPicPr>
              <p:cNvPr id="53" name="墨迹 52"/>
            </p:nvPicPr>
            <p:blipFill>
              <a:blip/>
            </p:blipFill>
            <p:spPr>
              <a:xfrm>
                <a:off x="6502400" y="1291514"/>
                <a:ext cx="360" cy="479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54" name="墨迹 53"/>
              <p14:cNvContentPartPr/>
              <p14:nvPr/>
            </p14:nvContentPartPr>
            <p14:xfrm>
              <a:off x="6803672" y="1421230"/>
              <a:ext cx="596194" cy="28199"/>
            </p14:xfrm>
          </p:contentPart>
        </mc:Choice>
        <mc:Fallback xmlns="">
          <p:pic>
            <p:nvPicPr>
              <p:cNvPr id="54" name="墨迹 53"/>
            </p:nvPicPr>
            <p:blipFill>
              <a:blip/>
            </p:blipFill>
            <p:spPr>
              <a:xfrm>
                <a:off x="6803672" y="1421230"/>
                <a:ext cx="596194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55" name="墨迹 54"/>
              <p14:cNvContentPartPr/>
              <p14:nvPr/>
            </p14:nvContentPartPr>
            <p14:xfrm>
              <a:off x="7315200" y="1280235"/>
              <a:ext cx="265288" cy="321468"/>
            </p14:xfrm>
          </p:contentPart>
        </mc:Choice>
        <mc:Fallback xmlns="">
          <p:pic>
            <p:nvPicPr>
              <p:cNvPr id="55" name="墨迹 54"/>
            </p:nvPicPr>
            <p:blipFill>
              <a:blip/>
            </p:blipFill>
            <p:spPr>
              <a:xfrm>
                <a:off x="7315200" y="1280235"/>
                <a:ext cx="265288" cy="32146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66" name="墨迹 65"/>
              <p14:cNvContentPartPr/>
              <p14:nvPr/>
            </p14:nvContentPartPr>
            <p14:xfrm>
              <a:off x="7230533" y="2355675"/>
              <a:ext cx="28222" cy="7402"/>
            </p14:xfrm>
          </p:contentPart>
        </mc:Choice>
        <mc:Fallback xmlns="">
          <p:pic>
            <p:nvPicPr>
              <p:cNvPr id="66" name="墨迹 65"/>
            </p:nvPicPr>
            <p:blipFill>
              <a:blip/>
            </p:blipFill>
            <p:spPr>
              <a:xfrm>
                <a:off x="7230533" y="2355675"/>
                <a:ext cx="28222" cy="740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67" name="墨迹 66"/>
              <p14:cNvContentPartPr/>
              <p14:nvPr/>
            </p14:nvContentPartPr>
            <p14:xfrm>
              <a:off x="8156222" y="1206917"/>
              <a:ext cx="237066" cy="330810"/>
            </p14:xfrm>
          </p:contentPart>
        </mc:Choice>
        <mc:Fallback xmlns="">
          <p:pic>
            <p:nvPicPr>
              <p:cNvPr id="67" name="墨迹 66"/>
            </p:nvPicPr>
            <p:blipFill>
              <a:blip/>
            </p:blipFill>
            <p:spPr>
              <a:xfrm>
                <a:off x="8156222" y="1206917"/>
                <a:ext cx="237066" cy="33081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68" name="墨迹 67"/>
              <p14:cNvContentPartPr/>
              <p14:nvPr/>
            </p14:nvContentPartPr>
            <p14:xfrm>
              <a:off x="8410222" y="1389330"/>
              <a:ext cx="90311" cy="125661"/>
            </p14:xfrm>
          </p:contentPart>
        </mc:Choice>
        <mc:Fallback xmlns="">
          <p:pic>
            <p:nvPicPr>
              <p:cNvPr id="68" name="墨迹 67"/>
            </p:nvPicPr>
            <p:blipFill>
              <a:blip/>
            </p:blipFill>
            <p:spPr>
              <a:xfrm>
                <a:off x="8410222" y="1389330"/>
                <a:ext cx="90311" cy="12566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69" name="墨迹 68"/>
              <p14:cNvContentPartPr/>
              <p14:nvPr/>
            </p14:nvContentPartPr>
            <p14:xfrm>
              <a:off x="8506177" y="1393031"/>
              <a:ext cx="110067" cy="174834"/>
            </p14:xfrm>
          </p:contentPart>
        </mc:Choice>
        <mc:Fallback xmlns="">
          <p:pic>
            <p:nvPicPr>
              <p:cNvPr id="69" name="墨迹 68"/>
            </p:nvPicPr>
            <p:blipFill>
              <a:blip/>
            </p:blipFill>
            <p:spPr>
              <a:xfrm>
                <a:off x="8506177" y="1393031"/>
                <a:ext cx="110067" cy="17483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70" name="墨迹 69"/>
              <p14:cNvContentPartPr/>
              <p14:nvPr/>
            </p14:nvContentPartPr>
            <p14:xfrm>
              <a:off x="8647288" y="1361131"/>
              <a:ext cx="126294" cy="218013"/>
            </p14:xfrm>
          </p:contentPart>
        </mc:Choice>
        <mc:Fallback xmlns="">
          <p:pic>
            <p:nvPicPr>
              <p:cNvPr id="70" name="墨迹 69"/>
            </p:nvPicPr>
            <p:blipFill>
              <a:blip/>
            </p:blipFill>
            <p:spPr>
              <a:xfrm>
                <a:off x="8647288" y="1361131"/>
                <a:ext cx="126294" cy="21801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71" name="墨迹 70"/>
              <p14:cNvContentPartPr/>
              <p14:nvPr/>
            </p14:nvContentPartPr>
            <p14:xfrm>
              <a:off x="8814505" y="1404310"/>
              <a:ext cx="190147" cy="11280"/>
            </p14:xfrm>
          </p:contentPart>
        </mc:Choice>
        <mc:Fallback xmlns="">
          <p:pic>
            <p:nvPicPr>
              <p:cNvPr id="71" name="墨迹 70"/>
            </p:nvPicPr>
            <p:blipFill>
              <a:blip/>
            </p:blipFill>
            <p:spPr>
              <a:xfrm>
                <a:off x="8814505" y="1404310"/>
                <a:ext cx="190147" cy="112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72" name="墨迹 71"/>
              <p14:cNvContentPartPr/>
              <p14:nvPr/>
            </p14:nvContentPartPr>
            <p14:xfrm>
              <a:off x="8853311" y="1283055"/>
              <a:ext cx="64911" cy="344028"/>
            </p14:xfrm>
          </p:contentPart>
        </mc:Choice>
        <mc:Fallback xmlns="">
          <p:pic>
            <p:nvPicPr>
              <p:cNvPr id="72" name="墨迹 71"/>
            </p:nvPicPr>
            <p:blipFill>
              <a:blip/>
            </p:blipFill>
            <p:spPr>
              <a:xfrm>
                <a:off x="8853311" y="1283055"/>
                <a:ext cx="64911" cy="34402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73" name="墨迹 72"/>
              <p14:cNvContentPartPr/>
              <p14:nvPr/>
            </p14:nvContentPartPr>
            <p14:xfrm>
              <a:off x="9151055" y="1220136"/>
              <a:ext cx="421922" cy="285691"/>
            </p14:xfrm>
          </p:contentPart>
        </mc:Choice>
        <mc:Fallback xmlns="">
          <p:pic>
            <p:nvPicPr>
              <p:cNvPr id="73" name="墨迹 72"/>
            </p:nvPicPr>
            <p:blipFill>
              <a:blip/>
            </p:blipFill>
            <p:spPr>
              <a:xfrm>
                <a:off x="9151055" y="1220136"/>
                <a:ext cx="421922" cy="28569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74" name="墨迹 73"/>
              <p14:cNvContentPartPr/>
              <p14:nvPr/>
            </p14:nvContentPartPr>
            <p14:xfrm>
              <a:off x="9550576" y="1381751"/>
              <a:ext cx="205846" cy="169194"/>
            </p14:xfrm>
          </p:contentPart>
        </mc:Choice>
        <mc:Fallback xmlns="">
          <p:pic>
            <p:nvPicPr>
              <p:cNvPr id="74" name="墨迹 73"/>
            </p:nvPicPr>
            <p:blipFill>
              <a:blip/>
            </p:blipFill>
            <p:spPr>
              <a:xfrm>
                <a:off x="9550576" y="1381751"/>
                <a:ext cx="205846" cy="16919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75" name="墨迹 74"/>
              <p14:cNvContentPartPr/>
              <p14:nvPr/>
            </p14:nvContentPartPr>
            <p14:xfrm>
              <a:off x="9800696" y="1389330"/>
              <a:ext cx="99659" cy="131477"/>
            </p14:xfrm>
          </p:contentPart>
        </mc:Choice>
        <mc:Fallback xmlns="">
          <p:pic>
            <p:nvPicPr>
              <p:cNvPr id="75" name="墨迹 74"/>
            </p:nvPicPr>
            <p:blipFill>
              <a:blip/>
            </p:blipFill>
            <p:spPr>
              <a:xfrm>
                <a:off x="9800696" y="1389330"/>
                <a:ext cx="99659" cy="13147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76" name="墨迹 75"/>
              <p14:cNvContentPartPr/>
              <p14:nvPr/>
            </p14:nvContentPartPr>
            <p14:xfrm>
              <a:off x="9919581" y="1376111"/>
              <a:ext cx="152929" cy="370112"/>
            </p14:xfrm>
          </p:contentPart>
        </mc:Choice>
        <mc:Fallback xmlns="">
          <p:pic>
            <p:nvPicPr>
              <p:cNvPr id="76" name="墨迹 75"/>
            </p:nvPicPr>
            <p:blipFill>
              <a:blip/>
            </p:blipFill>
            <p:spPr>
              <a:xfrm>
                <a:off x="9919581" y="1376111"/>
                <a:ext cx="152929" cy="37011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77" name="墨迹 76"/>
              <p14:cNvContentPartPr/>
              <p14:nvPr/>
            </p14:nvContentPartPr>
            <p14:xfrm>
              <a:off x="10072511" y="1349322"/>
              <a:ext cx="186796" cy="289040"/>
            </p14:xfrm>
          </p:contentPart>
        </mc:Choice>
        <mc:Fallback xmlns="">
          <p:pic>
            <p:nvPicPr>
              <p:cNvPr id="77" name="墨迹 76"/>
            </p:nvPicPr>
            <p:blipFill>
              <a:blip/>
            </p:blipFill>
            <p:spPr>
              <a:xfrm>
                <a:off x="10072511" y="1349322"/>
                <a:ext cx="186796" cy="2890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78" name="墨迹 77"/>
              <p14:cNvContentPartPr/>
              <p14:nvPr/>
            </p14:nvContentPartPr>
            <p14:xfrm>
              <a:off x="10322983" y="1381751"/>
              <a:ext cx="237772" cy="11280"/>
            </p14:xfrm>
          </p:contentPart>
        </mc:Choice>
        <mc:Fallback xmlns="">
          <p:pic>
            <p:nvPicPr>
              <p:cNvPr id="78" name="墨迹 77"/>
            </p:nvPicPr>
            <p:blipFill>
              <a:blip/>
            </p:blipFill>
            <p:spPr>
              <a:xfrm>
                <a:off x="10322983" y="1381751"/>
                <a:ext cx="237772" cy="112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79" name="墨迹 78"/>
              <p14:cNvContentPartPr/>
              <p14:nvPr/>
            </p14:nvContentPartPr>
            <p14:xfrm>
              <a:off x="10306050" y="1477628"/>
              <a:ext cx="271638" cy="8459"/>
            </p14:xfrm>
          </p:contentPart>
        </mc:Choice>
        <mc:Fallback xmlns="">
          <p:pic>
            <p:nvPicPr>
              <p:cNvPr id="79" name="墨迹 78"/>
            </p:nvPicPr>
            <p:blipFill>
              <a:blip/>
            </p:blipFill>
            <p:spPr>
              <a:xfrm>
                <a:off x="10306050" y="1477628"/>
                <a:ext cx="271638" cy="84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80" name="墨迹 79"/>
              <p14:cNvContentPartPr/>
              <p14:nvPr/>
            </p14:nvContentPartPr>
            <p14:xfrm>
              <a:off x="10648420" y="1237231"/>
              <a:ext cx="307445" cy="279875"/>
            </p14:xfrm>
          </p:contentPart>
        </mc:Choice>
        <mc:Fallback xmlns="">
          <p:pic>
            <p:nvPicPr>
              <p:cNvPr id="80" name="墨迹 79"/>
            </p:nvPicPr>
            <p:blipFill>
              <a:blip/>
            </p:blipFill>
            <p:spPr>
              <a:xfrm>
                <a:off x="10648420" y="1237231"/>
                <a:ext cx="307445" cy="27987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81" name="墨迹 80"/>
              <p14:cNvContentPartPr/>
              <p14:nvPr/>
            </p14:nvContentPartPr>
            <p14:xfrm>
              <a:off x="10995025" y="1209385"/>
              <a:ext cx="478189" cy="264013"/>
            </p14:xfrm>
          </p:contentPart>
        </mc:Choice>
        <mc:Fallback xmlns="">
          <p:pic>
            <p:nvPicPr>
              <p:cNvPr id="81" name="墨迹 80"/>
            </p:nvPicPr>
            <p:blipFill>
              <a:blip/>
            </p:blipFill>
            <p:spPr>
              <a:xfrm>
                <a:off x="10995025" y="1209385"/>
                <a:ext cx="478189" cy="26401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82" name="墨迹 81"/>
              <p14:cNvContentPartPr/>
              <p14:nvPr/>
            </p14:nvContentPartPr>
            <p14:xfrm>
              <a:off x="11542888" y="1316012"/>
              <a:ext cx="73377" cy="172895"/>
            </p14:xfrm>
          </p:contentPart>
        </mc:Choice>
        <mc:Fallback xmlns="">
          <p:pic>
            <p:nvPicPr>
              <p:cNvPr id="82" name="墨迹 81"/>
            </p:nvPicPr>
            <p:blipFill>
              <a:blip/>
            </p:blipFill>
            <p:spPr>
              <a:xfrm>
                <a:off x="11542888" y="1316012"/>
                <a:ext cx="73377" cy="17289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83" name="墨迹 82"/>
              <p14:cNvContentPartPr/>
              <p14:nvPr/>
            </p14:nvContentPartPr>
            <p14:xfrm>
              <a:off x="11578695" y="1340158"/>
              <a:ext cx="139170" cy="317943"/>
            </p14:xfrm>
          </p:contentPart>
        </mc:Choice>
        <mc:Fallback xmlns="">
          <p:pic>
            <p:nvPicPr>
              <p:cNvPr id="83" name="墨迹 82"/>
            </p:nvPicPr>
            <p:blipFill>
              <a:blip/>
            </p:blipFill>
            <p:spPr>
              <a:xfrm>
                <a:off x="11578695" y="1340158"/>
                <a:ext cx="139170" cy="31794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84" name="墨迹 83"/>
              <p14:cNvContentPartPr/>
              <p14:nvPr/>
            </p14:nvContentPartPr>
            <p14:xfrm>
              <a:off x="11723511" y="1354962"/>
              <a:ext cx="156104" cy="291860"/>
            </p14:xfrm>
          </p:contentPart>
        </mc:Choice>
        <mc:Fallback xmlns="">
          <p:pic>
            <p:nvPicPr>
              <p:cNvPr id="84" name="墨迹 83"/>
            </p:nvPicPr>
            <p:blipFill>
              <a:blip/>
            </p:blipFill>
            <p:spPr>
              <a:xfrm>
                <a:off x="11723511" y="1354962"/>
                <a:ext cx="156104" cy="2918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85" name="墨迹 84"/>
              <p14:cNvContentPartPr/>
              <p14:nvPr/>
            </p14:nvContentPartPr>
            <p14:xfrm>
              <a:off x="7577666" y="809311"/>
              <a:ext cx="105017" cy="59958"/>
            </p14:xfrm>
          </p:contentPart>
        </mc:Choice>
        <mc:Fallback xmlns="">
          <p:pic>
            <p:nvPicPr>
              <p:cNvPr id="85" name="墨迹 84"/>
            </p:nvPicPr>
            <p:blipFill>
              <a:blip/>
            </p:blipFill>
            <p:spPr>
              <a:xfrm>
                <a:off x="7577666" y="809311"/>
                <a:ext cx="105017" cy="599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86" name="墨迹 85"/>
              <p14:cNvContentPartPr/>
              <p14:nvPr/>
            </p14:nvContentPartPr>
            <p14:xfrm>
              <a:off x="5082116" y="1556585"/>
              <a:ext cx="186973" cy="28199"/>
            </p14:xfrm>
          </p:contentPart>
        </mc:Choice>
        <mc:Fallback xmlns="">
          <p:pic>
            <p:nvPicPr>
              <p:cNvPr id="86" name="墨迹 85"/>
            </p:nvPicPr>
            <p:blipFill>
              <a:blip/>
            </p:blipFill>
            <p:spPr>
              <a:xfrm>
                <a:off x="5082116" y="1556585"/>
                <a:ext cx="186973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87" name="墨迹 86"/>
              <p14:cNvContentPartPr/>
              <p14:nvPr/>
            </p14:nvContentPartPr>
            <p14:xfrm>
              <a:off x="2673702" y="2797342"/>
              <a:ext cx="111831" cy="104336"/>
            </p14:xfrm>
          </p:contentPart>
        </mc:Choice>
        <mc:Fallback xmlns="">
          <p:pic>
            <p:nvPicPr>
              <p:cNvPr id="87" name="墨迹 86"/>
            </p:nvPicPr>
            <p:blipFill>
              <a:blip/>
            </p:blipFill>
            <p:spPr>
              <a:xfrm>
                <a:off x="2673702" y="2797342"/>
                <a:ext cx="111831" cy="10433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88" name="墨迹 87"/>
              <p14:cNvContentPartPr/>
              <p14:nvPr/>
            </p14:nvContentPartPr>
            <p14:xfrm>
              <a:off x="2658533" y="3022934"/>
              <a:ext cx="66322" cy="138175"/>
            </p14:xfrm>
          </p:contentPart>
        </mc:Choice>
        <mc:Fallback xmlns="">
          <p:pic>
            <p:nvPicPr>
              <p:cNvPr id="88" name="墨迹 87"/>
            </p:nvPicPr>
            <p:blipFill>
              <a:blip/>
            </p:blipFill>
            <p:spPr>
              <a:xfrm>
                <a:off x="2658533" y="3022934"/>
                <a:ext cx="66322" cy="13817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89" name="墨迹 88"/>
              <p14:cNvContentPartPr/>
              <p14:nvPr/>
            </p14:nvContentPartPr>
            <p14:xfrm>
              <a:off x="2644245" y="3107531"/>
              <a:ext cx="93310" cy="169194"/>
            </p14:xfrm>
          </p:contentPart>
        </mc:Choice>
        <mc:Fallback xmlns="">
          <p:pic>
            <p:nvPicPr>
              <p:cNvPr id="89" name="墨迹 88"/>
            </p:nvPicPr>
            <p:blipFill>
              <a:blip/>
            </p:blipFill>
            <p:spPr>
              <a:xfrm>
                <a:off x="2644245" y="3107531"/>
                <a:ext cx="93310" cy="16919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90" name="墨迹 89"/>
              <p14:cNvContentPartPr/>
              <p14:nvPr/>
            </p14:nvContentPartPr>
            <p14:xfrm>
              <a:off x="2781476" y="2794522"/>
              <a:ext cx="232657" cy="541421"/>
            </p14:xfrm>
          </p:contentPart>
        </mc:Choice>
        <mc:Fallback xmlns="">
          <p:pic>
            <p:nvPicPr>
              <p:cNvPr id="90" name="墨迹 89"/>
            </p:nvPicPr>
            <p:blipFill>
              <a:blip/>
            </p:blipFill>
            <p:spPr>
              <a:xfrm>
                <a:off x="2781476" y="2794522"/>
                <a:ext cx="232657" cy="54142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91" name="墨迹 90"/>
              <p14:cNvContentPartPr/>
              <p14:nvPr/>
            </p14:nvContentPartPr>
            <p14:xfrm>
              <a:off x="3207455" y="2977815"/>
              <a:ext cx="83256" cy="211493"/>
            </p14:xfrm>
          </p:contentPart>
        </mc:Choice>
        <mc:Fallback xmlns="">
          <p:pic>
            <p:nvPicPr>
              <p:cNvPr id="91" name="墨迹 90"/>
            </p:nvPicPr>
            <p:blipFill>
              <a:blip/>
            </p:blipFill>
            <p:spPr>
              <a:xfrm>
                <a:off x="3207455" y="2977815"/>
                <a:ext cx="83256" cy="21149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92" name="墨迹 91"/>
              <p14:cNvContentPartPr/>
              <p14:nvPr/>
            </p14:nvContentPartPr>
            <p14:xfrm>
              <a:off x="3409244" y="3000375"/>
              <a:ext cx="135467" cy="16919"/>
            </p14:xfrm>
          </p:contentPart>
        </mc:Choice>
        <mc:Fallback xmlns="">
          <p:pic>
            <p:nvPicPr>
              <p:cNvPr id="92" name="墨迹 91"/>
            </p:nvPicPr>
            <p:blipFill>
              <a:blip/>
            </p:blipFill>
            <p:spPr>
              <a:xfrm>
                <a:off x="3409244" y="3000375"/>
                <a:ext cx="135467" cy="169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93" name="墨迹 92"/>
              <p14:cNvContentPartPr/>
              <p14:nvPr/>
            </p14:nvContentPartPr>
            <p14:xfrm>
              <a:off x="3354211" y="3113170"/>
              <a:ext cx="170744" cy="28199"/>
            </p14:xfrm>
          </p:contentPart>
        </mc:Choice>
        <mc:Fallback xmlns="">
          <p:pic>
            <p:nvPicPr>
              <p:cNvPr id="93" name="墨迹 92"/>
            </p:nvPicPr>
            <p:blipFill>
              <a:blip/>
            </p:blipFill>
            <p:spPr>
              <a:xfrm>
                <a:off x="3354211" y="3113170"/>
                <a:ext cx="170744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94" name="墨迹 93"/>
              <p14:cNvContentPartPr/>
              <p14:nvPr/>
            </p14:nvContentPartPr>
            <p14:xfrm>
              <a:off x="3646311" y="2943976"/>
              <a:ext cx="127881" cy="273531"/>
            </p14:xfrm>
          </p:contentPart>
        </mc:Choice>
        <mc:Fallback xmlns="">
          <p:pic>
            <p:nvPicPr>
              <p:cNvPr id="94" name="墨迹 93"/>
            </p:nvPicPr>
            <p:blipFill>
              <a:blip/>
            </p:blipFill>
            <p:spPr>
              <a:xfrm>
                <a:off x="3646311" y="2943976"/>
                <a:ext cx="127881" cy="27353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95" name="墨迹 94"/>
              <p14:cNvContentPartPr/>
              <p14:nvPr/>
            </p14:nvContentPartPr>
            <p14:xfrm>
              <a:off x="4439355" y="3014474"/>
              <a:ext cx="105018" cy="59958"/>
            </p14:xfrm>
          </p:contentPart>
        </mc:Choice>
        <mc:Fallback xmlns="">
          <p:pic>
            <p:nvPicPr>
              <p:cNvPr id="95" name="墨迹 94"/>
            </p:nvPicPr>
            <p:blipFill>
              <a:blip/>
            </p:blipFill>
            <p:spPr>
              <a:xfrm>
                <a:off x="4439355" y="3014474"/>
                <a:ext cx="105018" cy="599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96" name="墨迹 95"/>
              <p14:cNvContentPartPr/>
              <p14:nvPr/>
            </p14:nvContentPartPr>
            <p14:xfrm>
              <a:off x="4374444" y="2955961"/>
              <a:ext cx="5644" cy="154390"/>
            </p14:xfrm>
          </p:contentPart>
        </mc:Choice>
        <mc:Fallback xmlns="">
          <p:pic>
            <p:nvPicPr>
              <p:cNvPr id="96" name="墨迹 95"/>
            </p:nvPicPr>
            <p:blipFill>
              <a:blip/>
            </p:blipFill>
            <p:spPr>
              <a:xfrm>
                <a:off x="4374444" y="2955961"/>
                <a:ext cx="5644" cy="15439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97" name="墨迹 96"/>
              <p14:cNvContentPartPr/>
              <p14:nvPr/>
            </p14:nvContentPartPr>
            <p14:xfrm>
              <a:off x="4413955" y="2756100"/>
              <a:ext cx="28222" cy="83540"/>
            </p14:xfrm>
          </p:contentPart>
        </mc:Choice>
        <mc:Fallback xmlns="">
          <p:pic>
            <p:nvPicPr>
              <p:cNvPr id="97" name="墨迹 96"/>
            </p:nvPicPr>
            <p:blipFill>
              <a:blip/>
            </p:blipFill>
            <p:spPr>
              <a:xfrm>
                <a:off x="4413955" y="2756100"/>
                <a:ext cx="28222" cy="835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98" name="墨迹 97"/>
              <p14:cNvContentPartPr/>
              <p14:nvPr/>
            </p14:nvContentPartPr>
            <p14:xfrm>
              <a:off x="4435827" y="3030688"/>
              <a:ext cx="207081" cy="37364"/>
            </p14:xfrm>
          </p:contentPart>
        </mc:Choice>
        <mc:Fallback xmlns="">
          <p:pic>
            <p:nvPicPr>
              <p:cNvPr id="98" name="墨迹 97"/>
            </p:nvPicPr>
            <p:blipFill>
              <a:blip/>
            </p:blipFill>
            <p:spPr>
              <a:xfrm>
                <a:off x="4435827" y="3030688"/>
                <a:ext cx="207081" cy="3736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99" name="墨迹 98"/>
              <p14:cNvContentPartPr/>
              <p14:nvPr/>
            </p14:nvContentPartPr>
            <p14:xfrm>
              <a:off x="4532488" y="2914015"/>
              <a:ext cx="16934" cy="379629"/>
            </p14:xfrm>
          </p:contentPart>
        </mc:Choice>
        <mc:Fallback xmlns="">
          <p:pic>
            <p:nvPicPr>
              <p:cNvPr id="99" name="墨迹 98"/>
            </p:nvPicPr>
            <p:blipFill>
              <a:blip/>
            </p:blipFill>
            <p:spPr>
              <a:xfrm>
                <a:off x="4532488" y="2914015"/>
                <a:ext cx="16934" cy="37962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100" name="墨迹 99"/>
              <p14:cNvContentPartPr/>
              <p14:nvPr/>
            </p14:nvContentPartPr>
            <p14:xfrm>
              <a:off x="4820355" y="2951555"/>
              <a:ext cx="22578" cy="170075"/>
            </p14:xfrm>
          </p:contentPart>
        </mc:Choice>
        <mc:Fallback xmlns="">
          <p:pic>
            <p:nvPicPr>
              <p:cNvPr id="100" name="墨迹 99"/>
            </p:nvPicPr>
            <p:blipFill>
              <a:blip/>
            </p:blipFill>
            <p:spPr>
              <a:xfrm>
                <a:off x="4820355" y="2951555"/>
                <a:ext cx="22578" cy="17007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">
            <p14:nvContentPartPr>
              <p14:cNvPr id="101" name="墨迹 100"/>
              <p14:cNvContentPartPr/>
              <p14:nvPr/>
            </p14:nvContentPartPr>
            <p14:xfrm>
              <a:off x="4844873" y="2731955"/>
              <a:ext cx="29104" cy="93586"/>
            </p14:xfrm>
          </p:contentPart>
        </mc:Choice>
        <mc:Fallback xmlns="">
          <p:pic>
            <p:nvPicPr>
              <p:cNvPr id="101" name="墨迹 100"/>
            </p:nvPicPr>
            <p:blipFill>
              <a:blip/>
            </p:blipFill>
            <p:spPr>
              <a:xfrm>
                <a:off x="4844873" y="2731955"/>
                <a:ext cx="29104" cy="9358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102" name="墨迹 101"/>
              <p14:cNvContentPartPr/>
              <p14:nvPr/>
            </p14:nvContentPartPr>
            <p14:xfrm>
              <a:off x="4947355" y="2972176"/>
              <a:ext cx="19756" cy="166374"/>
            </p14:xfrm>
          </p:contentPart>
        </mc:Choice>
        <mc:Fallback xmlns="">
          <p:pic>
            <p:nvPicPr>
              <p:cNvPr id="102" name="墨迹 101"/>
            </p:nvPicPr>
            <p:blipFill>
              <a:blip/>
            </p:blipFill>
            <p:spPr>
              <a:xfrm>
                <a:off x="4947355" y="2972176"/>
                <a:ext cx="19756" cy="16637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">
            <p14:nvContentPartPr>
              <p14:cNvPr id="103" name="墨迹 102"/>
              <p14:cNvContentPartPr/>
              <p14:nvPr/>
            </p14:nvContentPartPr>
            <p14:xfrm>
              <a:off x="4980516" y="2777074"/>
              <a:ext cx="40217" cy="79486"/>
            </p14:xfrm>
          </p:contentPart>
        </mc:Choice>
        <mc:Fallback xmlns="">
          <p:pic>
            <p:nvPicPr>
              <p:cNvPr id="103" name="墨迹 102"/>
            </p:nvPicPr>
            <p:blipFill>
              <a:blip/>
            </p:blipFill>
            <p:spPr>
              <a:xfrm>
                <a:off x="4980516" y="2777074"/>
                <a:ext cx="40217" cy="7948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104" name="墨迹 103"/>
              <p14:cNvContentPartPr/>
              <p14:nvPr/>
            </p14:nvContentPartPr>
            <p14:xfrm>
              <a:off x="5196769" y="2955256"/>
              <a:ext cx="233186" cy="28199"/>
            </p14:xfrm>
          </p:contentPart>
        </mc:Choice>
        <mc:Fallback xmlns="">
          <p:pic>
            <p:nvPicPr>
              <p:cNvPr id="104" name="墨迹 103"/>
            </p:nvPicPr>
            <p:blipFill>
              <a:blip/>
            </p:blipFill>
            <p:spPr>
              <a:xfrm>
                <a:off x="5196769" y="2955256"/>
                <a:ext cx="233186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">
            <p14:nvContentPartPr>
              <p14:cNvPr id="105" name="墨迹 104"/>
              <p14:cNvContentPartPr/>
              <p14:nvPr/>
            </p14:nvContentPartPr>
            <p14:xfrm>
              <a:off x="5588000" y="2886168"/>
              <a:ext cx="16933" cy="167785"/>
            </p14:xfrm>
          </p:contentPart>
        </mc:Choice>
        <mc:Fallback xmlns="">
          <p:pic>
            <p:nvPicPr>
              <p:cNvPr id="105" name="墨迹 104"/>
            </p:nvPicPr>
            <p:blipFill>
              <a:blip/>
            </p:blipFill>
            <p:spPr>
              <a:xfrm>
                <a:off x="5588000" y="2886168"/>
                <a:ext cx="16933" cy="16778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106" name="墨迹 105"/>
              <p14:cNvContentPartPr/>
              <p14:nvPr/>
            </p14:nvContentPartPr>
            <p14:xfrm>
              <a:off x="5638800" y="2684545"/>
              <a:ext cx="14111" cy="93057"/>
            </p14:xfrm>
          </p:contentPart>
        </mc:Choice>
        <mc:Fallback xmlns="">
          <p:pic>
            <p:nvPicPr>
              <p:cNvPr id="106" name="墨迹 105"/>
            </p:nvPicPr>
            <p:blipFill>
              <a:blip/>
            </p:blipFill>
            <p:spPr>
              <a:xfrm>
                <a:off x="5638800" y="2684545"/>
                <a:ext cx="14111" cy="9305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">
            <p14:nvContentPartPr>
              <p14:cNvPr id="107" name="墨迹 106"/>
              <p14:cNvContentPartPr/>
              <p14:nvPr/>
            </p14:nvContentPartPr>
            <p14:xfrm>
              <a:off x="5717822" y="2870659"/>
              <a:ext cx="11288" cy="135355"/>
            </p14:xfrm>
          </p:contentPart>
        </mc:Choice>
        <mc:Fallback xmlns="">
          <p:pic>
            <p:nvPicPr>
              <p:cNvPr id="107" name="墨迹 106"/>
            </p:nvPicPr>
            <p:blipFill>
              <a:blip/>
            </p:blipFill>
            <p:spPr>
              <a:xfrm>
                <a:off x="5717822" y="2870659"/>
                <a:ext cx="11288" cy="13535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108" name="墨迹 107"/>
              <p14:cNvContentPartPr/>
              <p14:nvPr/>
            </p14:nvContentPartPr>
            <p14:xfrm>
              <a:off x="5748866" y="2699703"/>
              <a:ext cx="16934" cy="60980"/>
            </p14:xfrm>
          </p:contentPart>
        </mc:Choice>
        <mc:Fallback xmlns="">
          <p:pic>
            <p:nvPicPr>
              <p:cNvPr id="108" name="墨迹 107"/>
            </p:nvPicPr>
            <p:blipFill>
              <a:blip/>
            </p:blipFill>
            <p:spPr>
              <a:xfrm>
                <a:off x="5748866" y="2699703"/>
                <a:ext cx="16934" cy="609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">
            <p14:nvContentPartPr>
              <p14:cNvPr id="109" name="墨迹 108"/>
              <p14:cNvContentPartPr/>
              <p14:nvPr/>
            </p14:nvContentPartPr>
            <p14:xfrm>
              <a:off x="5842000" y="2881939"/>
              <a:ext cx="5644" cy="143815"/>
            </p14:xfrm>
          </p:contentPart>
        </mc:Choice>
        <mc:Fallback xmlns="">
          <p:pic>
            <p:nvPicPr>
              <p:cNvPr id="109" name="墨迹 108"/>
            </p:nvPicPr>
            <p:blipFill>
              <a:blip/>
            </p:blipFill>
            <p:spPr>
              <a:xfrm>
                <a:off x="5842000" y="2881939"/>
                <a:ext cx="5644" cy="14381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110" name="墨迹 109"/>
              <p14:cNvContentPartPr/>
              <p14:nvPr/>
            </p14:nvContentPartPr>
            <p14:xfrm>
              <a:off x="5892800" y="2639427"/>
              <a:ext cx="33866" cy="53578"/>
            </p14:xfrm>
          </p:contentPart>
        </mc:Choice>
        <mc:Fallback xmlns="">
          <p:pic>
            <p:nvPicPr>
              <p:cNvPr id="110" name="墨迹 109"/>
            </p:nvPicPr>
            <p:blipFill>
              <a:blip/>
            </p:blipFill>
            <p:spPr>
              <a:xfrm>
                <a:off x="5892800" y="2639427"/>
                <a:ext cx="33866" cy="535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">
            <p14:nvContentPartPr>
              <p14:cNvPr id="111" name="墨迹 110"/>
              <p14:cNvContentPartPr/>
              <p14:nvPr/>
            </p14:nvContentPartPr>
            <p14:xfrm>
              <a:off x="6150680" y="2817081"/>
              <a:ext cx="636764" cy="76137"/>
            </p14:xfrm>
          </p:contentPart>
        </mc:Choice>
        <mc:Fallback xmlns="">
          <p:pic>
            <p:nvPicPr>
              <p:cNvPr id="111" name="墨迹 110"/>
            </p:nvPicPr>
            <p:blipFill>
              <a:blip/>
            </p:blipFill>
            <p:spPr>
              <a:xfrm>
                <a:off x="6150680" y="2817081"/>
                <a:ext cx="636764" cy="7613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112" name="墨迹 111"/>
              <p14:cNvContentPartPr/>
              <p14:nvPr/>
            </p14:nvContentPartPr>
            <p14:xfrm>
              <a:off x="6685844" y="2704285"/>
              <a:ext cx="274461" cy="273530"/>
            </p14:xfrm>
          </p:contentPart>
        </mc:Choice>
        <mc:Fallback xmlns="">
          <p:pic>
            <p:nvPicPr>
              <p:cNvPr id="112" name="墨迹 111"/>
            </p:nvPicPr>
            <p:blipFill>
              <a:blip/>
            </p:blipFill>
            <p:spPr>
              <a:xfrm>
                <a:off x="6685844" y="2704285"/>
                <a:ext cx="274461" cy="27353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1">
            <p14:nvContentPartPr>
              <p14:cNvPr id="113" name="墨迹 112"/>
              <p14:cNvContentPartPr/>
              <p14:nvPr/>
            </p14:nvContentPartPr>
            <p14:xfrm>
              <a:off x="3812293" y="3889348"/>
              <a:ext cx="192793" cy="317944"/>
            </p14:xfrm>
          </p:contentPart>
        </mc:Choice>
        <mc:Fallback xmlns="">
          <p:pic>
            <p:nvPicPr>
              <p:cNvPr id="113" name="墨迹 112"/>
            </p:nvPicPr>
            <p:blipFill>
              <a:blip/>
            </p:blipFill>
            <p:spPr>
              <a:xfrm>
                <a:off x="3812293" y="3889348"/>
                <a:ext cx="192793" cy="31794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114" name="墨迹 113"/>
              <p14:cNvContentPartPr/>
              <p14:nvPr/>
            </p14:nvContentPartPr>
            <p14:xfrm>
              <a:off x="4133144" y="4043738"/>
              <a:ext cx="77611" cy="174834"/>
            </p14:xfrm>
          </p:contentPart>
        </mc:Choice>
        <mc:Fallback xmlns="">
          <p:pic>
            <p:nvPicPr>
              <p:cNvPr id="114" name="墨迹 113"/>
            </p:nvPicPr>
            <p:blipFill>
              <a:blip/>
            </p:blipFill>
            <p:spPr>
              <a:xfrm>
                <a:off x="4133144" y="4043738"/>
                <a:ext cx="77611" cy="17483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3">
            <p14:nvContentPartPr>
              <p14:cNvPr id="115" name="墨迹 114"/>
              <p14:cNvContentPartPr/>
              <p14:nvPr/>
            </p14:nvContentPartPr>
            <p14:xfrm>
              <a:off x="4306711" y="4026819"/>
              <a:ext cx="75494" cy="197393"/>
            </p14:xfrm>
          </p:contentPart>
        </mc:Choice>
        <mc:Fallback xmlns="">
          <p:pic>
            <p:nvPicPr>
              <p:cNvPr id="115" name="墨迹 114"/>
            </p:nvPicPr>
            <p:blipFill>
              <a:blip/>
            </p:blipFill>
            <p:spPr>
              <a:xfrm>
                <a:off x="4306711" y="4026819"/>
                <a:ext cx="75494" cy="19739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116" name="墨迹 115"/>
              <p14:cNvContentPartPr/>
              <p14:nvPr/>
            </p14:nvContentPartPr>
            <p14:xfrm>
              <a:off x="4357511" y="4023999"/>
              <a:ext cx="135466" cy="231231"/>
            </p14:xfrm>
          </p:contentPart>
        </mc:Choice>
        <mc:Fallback xmlns="">
          <p:pic>
            <p:nvPicPr>
              <p:cNvPr id="116" name="墨迹 115"/>
            </p:nvPicPr>
            <p:blipFill>
              <a:blip/>
            </p:blipFill>
            <p:spPr>
              <a:xfrm>
                <a:off x="4357511" y="4023999"/>
                <a:ext cx="135466" cy="23123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5">
            <p14:nvContentPartPr>
              <p14:cNvPr id="117" name="墨迹 116"/>
              <p14:cNvContentPartPr/>
              <p14:nvPr/>
            </p14:nvContentPartPr>
            <p14:xfrm>
              <a:off x="4594577" y="4088856"/>
              <a:ext cx="217311" cy="5640"/>
            </p14:xfrm>
          </p:contentPart>
        </mc:Choice>
        <mc:Fallback xmlns="">
          <p:pic>
            <p:nvPicPr>
              <p:cNvPr id="117" name="墨迹 116"/>
            </p:nvPicPr>
            <p:blipFill>
              <a:blip/>
            </p:blipFill>
            <p:spPr>
              <a:xfrm>
                <a:off x="4594577" y="4088856"/>
                <a:ext cx="217311" cy="56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118" name="墨迹 117"/>
              <p14:cNvContentPartPr/>
              <p14:nvPr/>
            </p14:nvContentPartPr>
            <p14:xfrm>
              <a:off x="4727222" y="3964781"/>
              <a:ext cx="36689" cy="310189"/>
            </p14:xfrm>
          </p:contentPart>
        </mc:Choice>
        <mc:Fallback xmlns="">
          <p:pic>
            <p:nvPicPr>
              <p:cNvPr id="118" name="墨迹 117"/>
            </p:nvPicPr>
            <p:blipFill>
              <a:blip/>
            </p:blipFill>
            <p:spPr>
              <a:xfrm>
                <a:off x="4727222" y="3964781"/>
                <a:ext cx="36689" cy="31018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7">
            <p14:nvContentPartPr>
              <p14:cNvPr id="119" name="墨迹 118"/>
              <p14:cNvContentPartPr/>
              <p14:nvPr/>
            </p14:nvContentPartPr>
            <p14:xfrm>
              <a:off x="5039077" y="3966720"/>
              <a:ext cx="258234" cy="212373"/>
            </p14:xfrm>
          </p:contentPart>
        </mc:Choice>
        <mc:Fallback xmlns="">
          <p:pic>
            <p:nvPicPr>
              <p:cNvPr id="119" name="墨迹 118"/>
            </p:nvPicPr>
            <p:blipFill>
              <a:blip/>
            </p:blipFill>
            <p:spPr>
              <a:xfrm>
                <a:off x="5039077" y="3966720"/>
                <a:ext cx="258234" cy="21237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120" name="墨迹 119"/>
              <p14:cNvContentPartPr/>
              <p14:nvPr/>
            </p14:nvContentPartPr>
            <p14:xfrm>
              <a:off x="5396088" y="3940459"/>
              <a:ext cx="11289" cy="193516"/>
            </p14:xfrm>
          </p:contentPart>
        </mc:Choice>
        <mc:Fallback xmlns="">
          <p:pic>
            <p:nvPicPr>
              <p:cNvPr id="120" name="墨迹 119"/>
            </p:nvPicPr>
            <p:blipFill>
              <a:blip/>
            </p:blipFill>
            <p:spPr>
              <a:xfrm>
                <a:off x="5396088" y="3940459"/>
                <a:ext cx="11289" cy="19351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9">
            <p14:nvContentPartPr>
              <p14:cNvPr id="121" name="墨迹 120"/>
              <p14:cNvContentPartPr/>
              <p14:nvPr/>
            </p14:nvContentPartPr>
            <p14:xfrm>
              <a:off x="5396088" y="4012719"/>
              <a:ext cx="76200" cy="31019"/>
            </p14:xfrm>
          </p:contentPart>
        </mc:Choice>
        <mc:Fallback xmlns="">
          <p:pic>
            <p:nvPicPr>
              <p:cNvPr id="121" name="墨迹 120"/>
            </p:nvPicPr>
            <p:blipFill>
              <a:blip/>
            </p:blipFill>
            <p:spPr>
              <a:xfrm>
                <a:off x="5396088" y="4012719"/>
                <a:ext cx="76200" cy="310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122" name="墨迹 121"/>
              <p14:cNvContentPartPr/>
              <p14:nvPr/>
            </p14:nvContentPartPr>
            <p14:xfrm>
              <a:off x="5492044" y="3869609"/>
              <a:ext cx="16933" cy="413821"/>
            </p14:xfrm>
          </p:contentPart>
        </mc:Choice>
        <mc:Fallback xmlns="">
          <p:pic>
            <p:nvPicPr>
              <p:cNvPr id="122" name="墨迹 121"/>
            </p:nvPicPr>
            <p:blipFill>
              <a:blip/>
            </p:blipFill>
            <p:spPr>
              <a:xfrm>
                <a:off x="5492044" y="3869609"/>
                <a:ext cx="16933" cy="41382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1">
            <p14:nvContentPartPr>
              <p14:cNvPr id="123" name="墨迹 122"/>
              <p14:cNvContentPartPr/>
              <p14:nvPr/>
            </p14:nvContentPartPr>
            <p14:xfrm>
              <a:off x="5508977" y="3959141"/>
              <a:ext cx="364773" cy="216075"/>
            </p14:xfrm>
          </p:contentPart>
        </mc:Choice>
        <mc:Fallback xmlns="">
          <p:pic>
            <p:nvPicPr>
              <p:cNvPr id="123" name="墨迹 122"/>
            </p:nvPicPr>
            <p:blipFill>
              <a:blip/>
            </p:blipFill>
            <p:spPr>
              <a:xfrm>
                <a:off x="5508977" y="3959141"/>
                <a:ext cx="364773" cy="21607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124" name="墨迹 123"/>
              <p14:cNvContentPartPr/>
              <p14:nvPr/>
            </p14:nvContentPartPr>
            <p14:xfrm>
              <a:off x="6016977" y="3897103"/>
              <a:ext cx="67734" cy="189815"/>
            </p14:xfrm>
          </p:contentPart>
        </mc:Choice>
        <mc:Fallback xmlns="">
          <p:pic>
            <p:nvPicPr>
              <p:cNvPr id="124" name="墨迹 123"/>
            </p:nvPicPr>
            <p:blipFill>
              <a:blip/>
            </p:blipFill>
            <p:spPr>
              <a:xfrm>
                <a:off x="6016977" y="3897103"/>
                <a:ext cx="67734" cy="18981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3">
            <p14:nvContentPartPr>
              <p14:cNvPr id="125" name="墨迹 124"/>
              <p14:cNvContentPartPr/>
              <p14:nvPr/>
            </p14:nvContentPartPr>
            <p14:xfrm>
              <a:off x="6141155" y="3888291"/>
              <a:ext cx="118534" cy="350901"/>
            </p14:xfrm>
          </p:contentPart>
        </mc:Choice>
        <mc:Fallback xmlns="">
          <p:pic>
            <p:nvPicPr>
              <p:cNvPr id="125" name="墨迹 124"/>
            </p:nvPicPr>
            <p:blipFill>
              <a:blip/>
            </p:blipFill>
            <p:spPr>
              <a:xfrm>
                <a:off x="6141155" y="3888291"/>
                <a:ext cx="118534" cy="35090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126" name="墨迹 125"/>
              <p14:cNvContentPartPr/>
              <p14:nvPr/>
            </p14:nvContentPartPr>
            <p14:xfrm>
              <a:off x="6318955" y="3863264"/>
              <a:ext cx="104422" cy="262251"/>
            </p14:xfrm>
          </p:contentPart>
        </mc:Choice>
        <mc:Fallback xmlns="">
          <p:pic>
            <p:nvPicPr>
              <p:cNvPr id="126" name="墨迹 125"/>
            </p:nvPicPr>
            <p:blipFill>
              <a:blip/>
            </p:blipFill>
            <p:spPr>
              <a:xfrm>
                <a:off x="6318955" y="3863264"/>
                <a:ext cx="104422" cy="26225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5">
            <p14:nvContentPartPr>
              <p14:cNvPr id="127" name="墨迹 126"/>
              <p14:cNvContentPartPr/>
              <p14:nvPr/>
            </p14:nvContentPartPr>
            <p14:xfrm>
              <a:off x="6541911" y="3937992"/>
              <a:ext cx="304800" cy="32428"/>
            </p14:xfrm>
          </p:contentPart>
        </mc:Choice>
        <mc:Fallback xmlns="">
          <p:pic>
            <p:nvPicPr>
              <p:cNvPr id="127" name="墨迹 126"/>
            </p:nvPicPr>
            <p:blipFill>
              <a:blip/>
            </p:blipFill>
            <p:spPr>
              <a:xfrm>
                <a:off x="6541911" y="3937992"/>
                <a:ext cx="304800" cy="3242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128" name="墨迹 127"/>
              <p14:cNvContentPartPr/>
              <p14:nvPr/>
            </p14:nvContentPartPr>
            <p14:xfrm>
              <a:off x="6538559" y="4049378"/>
              <a:ext cx="291218" cy="22559"/>
            </p14:xfrm>
          </p:contentPart>
        </mc:Choice>
        <mc:Fallback xmlns="">
          <p:pic>
            <p:nvPicPr>
              <p:cNvPr id="128" name="墨迹 127"/>
            </p:nvPicPr>
            <p:blipFill>
              <a:blip/>
            </p:blipFill>
            <p:spPr>
              <a:xfrm>
                <a:off x="6538559" y="4049378"/>
                <a:ext cx="291218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7">
            <p14:nvContentPartPr>
              <p14:cNvPr id="129" name="墨迹 128"/>
              <p14:cNvContentPartPr/>
              <p14:nvPr/>
            </p14:nvContentPartPr>
            <p14:xfrm>
              <a:off x="7092244" y="3803694"/>
              <a:ext cx="403578" cy="249209"/>
            </p14:xfrm>
          </p:contentPart>
        </mc:Choice>
        <mc:Fallback xmlns="">
          <p:pic>
            <p:nvPicPr>
              <p:cNvPr id="129" name="墨迹 128"/>
            </p:nvPicPr>
            <p:blipFill>
              <a:blip/>
            </p:blipFill>
            <p:spPr>
              <a:xfrm>
                <a:off x="7092244" y="3803694"/>
                <a:ext cx="403578" cy="24920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130" name="墨迹 129"/>
              <p14:cNvContentPartPr/>
              <p14:nvPr/>
            </p14:nvContentPartPr>
            <p14:xfrm>
              <a:off x="7437966" y="3908383"/>
              <a:ext cx="136878" cy="177653"/>
            </p14:xfrm>
          </p:contentPart>
        </mc:Choice>
        <mc:Fallback xmlns="">
          <p:pic>
            <p:nvPicPr>
              <p:cNvPr id="130" name="墨迹 129"/>
            </p:nvPicPr>
            <p:blipFill>
              <a:blip/>
            </p:blipFill>
            <p:spPr>
              <a:xfrm>
                <a:off x="7437966" y="3908383"/>
                <a:ext cx="136878" cy="17765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9">
            <p14:nvContentPartPr>
              <p14:cNvPr id="131" name="墨迹 130"/>
              <p14:cNvContentPartPr/>
              <p14:nvPr/>
            </p14:nvContentPartPr>
            <p14:xfrm>
              <a:off x="7659511" y="3867142"/>
              <a:ext cx="101600" cy="154037"/>
            </p14:xfrm>
          </p:contentPart>
        </mc:Choice>
        <mc:Fallback xmlns="">
          <p:pic>
            <p:nvPicPr>
              <p:cNvPr id="131" name="墨迹 130"/>
            </p:nvPicPr>
            <p:blipFill>
              <a:blip/>
            </p:blipFill>
            <p:spPr>
              <a:xfrm>
                <a:off x="7659511" y="3867142"/>
                <a:ext cx="101600" cy="15403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">
            <p14:nvContentPartPr>
              <p14:cNvPr id="132" name="墨迹 131"/>
              <p14:cNvContentPartPr/>
              <p14:nvPr/>
            </p14:nvContentPartPr>
            <p14:xfrm>
              <a:off x="7746118" y="3857625"/>
              <a:ext cx="141993" cy="338388"/>
            </p14:xfrm>
          </p:contentPart>
        </mc:Choice>
        <mc:Fallback xmlns="">
          <p:pic>
            <p:nvPicPr>
              <p:cNvPr id="132" name="墨迹 131"/>
            </p:nvPicPr>
            <p:blipFill>
              <a:blip/>
            </p:blipFill>
            <p:spPr>
              <a:xfrm>
                <a:off x="7746118" y="3857625"/>
                <a:ext cx="141993" cy="33838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1">
            <p14:nvContentPartPr>
              <p14:cNvPr id="133" name="墨迹 132"/>
              <p14:cNvContentPartPr/>
              <p14:nvPr/>
            </p14:nvContentPartPr>
            <p14:xfrm>
              <a:off x="7848600" y="3857625"/>
              <a:ext cx="158750" cy="267890"/>
            </p14:xfrm>
          </p:contentPart>
        </mc:Choice>
        <mc:Fallback xmlns="">
          <p:pic>
            <p:nvPicPr>
              <p:cNvPr id="133" name="墨迹 132"/>
            </p:nvPicPr>
            <p:blipFill>
              <a:blip/>
            </p:blipFill>
            <p:spPr>
              <a:xfrm>
                <a:off x="7848600" y="3857625"/>
                <a:ext cx="158750" cy="26789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134" name="墨迹 133"/>
              <p14:cNvContentPartPr/>
              <p14:nvPr/>
            </p14:nvContentPartPr>
            <p14:xfrm>
              <a:off x="8113888" y="3919662"/>
              <a:ext cx="251178" cy="33839"/>
            </p14:xfrm>
          </p:contentPart>
        </mc:Choice>
        <mc:Fallback xmlns="">
          <p:pic>
            <p:nvPicPr>
              <p:cNvPr id="134" name="墨迹 133"/>
            </p:nvPicPr>
            <p:blipFill>
              <a:blip/>
            </p:blipFill>
            <p:spPr>
              <a:xfrm>
                <a:off x="8113888" y="3919662"/>
                <a:ext cx="251178" cy="338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3">
            <p14:nvContentPartPr>
              <p14:cNvPr id="135" name="墨迹 134"/>
              <p14:cNvContentPartPr/>
              <p14:nvPr/>
            </p14:nvContentPartPr>
            <p14:xfrm>
              <a:off x="8215488" y="3860444"/>
              <a:ext cx="47978" cy="174834"/>
            </p14:xfrm>
          </p:contentPart>
        </mc:Choice>
        <mc:Fallback xmlns="">
          <p:pic>
            <p:nvPicPr>
              <p:cNvPr id="135" name="墨迹 134"/>
            </p:nvPicPr>
            <p:blipFill>
              <a:blip/>
            </p:blipFill>
            <p:spPr>
              <a:xfrm>
                <a:off x="8215488" y="3860444"/>
                <a:ext cx="47978" cy="17483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4">
            <p14:nvContentPartPr>
              <p14:cNvPr id="136" name="墨迹 135"/>
              <p14:cNvContentPartPr/>
              <p14:nvPr/>
            </p14:nvContentPartPr>
            <p14:xfrm>
              <a:off x="8357305" y="3801226"/>
              <a:ext cx="360539" cy="207263"/>
            </p14:xfrm>
          </p:contentPart>
        </mc:Choice>
        <mc:Fallback xmlns="">
          <p:pic>
            <p:nvPicPr>
              <p:cNvPr id="136" name="墨迹 135"/>
            </p:nvPicPr>
            <p:blipFill>
              <a:blip/>
            </p:blipFill>
            <p:spPr>
              <a:xfrm>
                <a:off x="8357305" y="3801226"/>
                <a:ext cx="360539" cy="20726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5">
            <p14:nvContentPartPr>
              <p14:cNvPr id="137" name="墨迹 136"/>
              <p14:cNvContentPartPr/>
              <p14:nvPr/>
            </p14:nvContentPartPr>
            <p14:xfrm>
              <a:off x="8698088" y="3787832"/>
              <a:ext cx="62089" cy="229117"/>
            </p14:xfrm>
          </p:contentPart>
        </mc:Choice>
        <mc:Fallback xmlns="">
          <p:pic>
            <p:nvPicPr>
              <p:cNvPr id="137" name="墨迹 136"/>
            </p:nvPicPr>
            <p:blipFill>
              <a:blip/>
            </p:blipFill>
            <p:spPr>
              <a:xfrm>
                <a:off x="8698088" y="3787832"/>
                <a:ext cx="62089" cy="22911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6">
            <p14:nvContentPartPr>
              <p14:cNvPr id="138" name="墨迹 137"/>
              <p14:cNvContentPartPr/>
              <p14:nvPr/>
            </p14:nvContentPartPr>
            <p14:xfrm>
              <a:off x="8737600" y="3868904"/>
              <a:ext cx="121355" cy="39479"/>
            </p14:xfrm>
          </p:contentPart>
        </mc:Choice>
        <mc:Fallback xmlns="">
          <p:pic>
            <p:nvPicPr>
              <p:cNvPr id="138" name="墨迹 137"/>
            </p:nvPicPr>
            <p:blipFill>
              <a:blip/>
            </p:blipFill>
            <p:spPr>
              <a:xfrm>
                <a:off x="8737600" y="3868904"/>
                <a:ext cx="121355" cy="394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7">
            <p14:nvContentPartPr>
              <p14:cNvPr id="139" name="墨迹 138"/>
              <p14:cNvContentPartPr/>
              <p14:nvPr/>
            </p14:nvContentPartPr>
            <p14:xfrm>
              <a:off x="8844844" y="3638025"/>
              <a:ext cx="50800" cy="577727"/>
            </p14:xfrm>
          </p:contentPart>
        </mc:Choice>
        <mc:Fallback xmlns="">
          <p:pic>
            <p:nvPicPr>
              <p:cNvPr id="139" name="墨迹 138"/>
            </p:nvPicPr>
            <p:blipFill>
              <a:blip/>
            </p:blipFill>
            <p:spPr>
              <a:xfrm>
                <a:off x="8844844" y="3638025"/>
                <a:ext cx="50800" cy="57772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8">
            <p14:nvContentPartPr>
              <p14:cNvPr id="140" name="墨迹 139"/>
              <p14:cNvContentPartPr/>
              <p14:nvPr/>
            </p14:nvContentPartPr>
            <p14:xfrm>
              <a:off x="8935155" y="3925302"/>
              <a:ext cx="149578" cy="146635"/>
            </p14:xfrm>
          </p:contentPart>
        </mc:Choice>
        <mc:Fallback xmlns="">
          <p:pic>
            <p:nvPicPr>
              <p:cNvPr id="140" name="墨迹 139"/>
            </p:nvPicPr>
            <p:blipFill>
              <a:blip/>
            </p:blipFill>
            <p:spPr>
              <a:xfrm>
                <a:off x="8935155" y="3925302"/>
                <a:ext cx="149578" cy="14663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9">
            <p14:nvContentPartPr>
              <p14:cNvPr id="141" name="墨迹 140"/>
              <p14:cNvContentPartPr/>
              <p14:nvPr/>
            </p14:nvContentPartPr>
            <p14:xfrm>
              <a:off x="8754533" y="3769855"/>
              <a:ext cx="16934" cy="82130"/>
            </p14:xfrm>
          </p:contentPart>
        </mc:Choice>
        <mc:Fallback xmlns="">
          <p:pic>
            <p:nvPicPr>
              <p:cNvPr id="141" name="墨迹 140"/>
            </p:nvPicPr>
            <p:blipFill>
              <a:blip/>
            </p:blipFill>
            <p:spPr>
              <a:xfrm>
                <a:off x="8754533" y="3769855"/>
                <a:ext cx="16934" cy="8213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0">
            <p14:nvContentPartPr>
              <p14:cNvPr id="142" name="墨迹 141"/>
              <p14:cNvContentPartPr/>
              <p14:nvPr/>
            </p14:nvContentPartPr>
            <p14:xfrm>
              <a:off x="9318977" y="3876483"/>
              <a:ext cx="124178" cy="209554"/>
            </p14:xfrm>
          </p:contentPart>
        </mc:Choice>
        <mc:Fallback xmlns="">
          <p:pic>
            <p:nvPicPr>
              <p:cNvPr id="142" name="墨迹 141"/>
            </p:nvPicPr>
            <p:blipFill>
              <a:blip/>
            </p:blipFill>
            <p:spPr>
              <a:xfrm>
                <a:off x="9318977" y="3876483"/>
                <a:ext cx="124178" cy="20955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1">
            <p14:nvContentPartPr>
              <p14:cNvPr id="143" name="墨迹 142"/>
              <p14:cNvContentPartPr/>
              <p14:nvPr/>
            </p14:nvContentPartPr>
            <p14:xfrm>
              <a:off x="9456913" y="3882123"/>
              <a:ext cx="124531" cy="367820"/>
            </p14:xfrm>
          </p:contentPart>
        </mc:Choice>
        <mc:Fallback xmlns="">
          <p:pic>
            <p:nvPicPr>
              <p:cNvPr id="143" name="墨迹 142"/>
            </p:nvPicPr>
            <p:blipFill>
              <a:blip/>
            </p:blipFill>
            <p:spPr>
              <a:xfrm>
                <a:off x="9456913" y="3882123"/>
                <a:ext cx="124531" cy="3678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2">
            <p14:nvContentPartPr>
              <p14:cNvPr id="144" name="墨迹 143"/>
              <p14:cNvContentPartPr/>
              <p14:nvPr/>
            </p14:nvContentPartPr>
            <p14:xfrm>
              <a:off x="9674577" y="3818146"/>
              <a:ext cx="187854" cy="386326"/>
            </p14:xfrm>
          </p:contentPart>
        </mc:Choice>
        <mc:Fallback xmlns="">
          <p:pic>
            <p:nvPicPr>
              <p:cNvPr id="144" name="墨迹 143"/>
            </p:nvPicPr>
            <p:blipFill>
              <a:blip/>
            </p:blipFill>
            <p:spPr>
              <a:xfrm>
                <a:off x="9674577" y="3818146"/>
                <a:ext cx="187854" cy="38632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3">
            <p14:nvContentPartPr>
              <p14:cNvPr id="145" name="墨迹 144"/>
              <p14:cNvContentPartPr/>
              <p14:nvPr/>
            </p14:nvContentPartPr>
            <p14:xfrm>
              <a:off x="7842955" y="2263499"/>
              <a:ext cx="19756" cy="37540"/>
            </p14:xfrm>
          </p:contentPart>
        </mc:Choice>
        <mc:Fallback xmlns="">
          <p:pic>
            <p:nvPicPr>
              <p:cNvPr id="145" name="墨迹 144"/>
            </p:nvPicPr>
            <p:blipFill>
              <a:blip/>
            </p:blipFill>
            <p:spPr>
              <a:xfrm>
                <a:off x="7842955" y="2263499"/>
                <a:ext cx="19756" cy="375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4">
            <p14:nvContentPartPr>
              <p14:cNvPr id="146" name="墨迹 145"/>
              <p14:cNvContentPartPr/>
              <p14:nvPr/>
            </p14:nvContentPartPr>
            <p14:xfrm>
              <a:off x="3717925" y="4291889"/>
              <a:ext cx="6309430" cy="157915"/>
            </p14:xfrm>
          </p:contentPart>
        </mc:Choice>
        <mc:Fallback xmlns="">
          <p:pic>
            <p:nvPicPr>
              <p:cNvPr id="146" name="墨迹 145"/>
            </p:nvPicPr>
            <p:blipFill>
              <a:blip/>
            </p:blipFill>
            <p:spPr>
              <a:xfrm>
                <a:off x="3717925" y="4291889"/>
                <a:ext cx="6309430" cy="157915"/>
              </a:xfrm>
              <a:prstGeom prst="rect"/>
            </p:spPr>
          </p:pic>
        </mc:Fallback>
      </mc:AlternateContent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015" y="245110"/>
            <a:ext cx="11690985" cy="250444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墨迹 1"/>
              <p14:cNvContentPartPr/>
              <p14:nvPr/>
            </p14:nvContentPartPr>
            <p14:xfrm>
              <a:off x="2317750" y="2075447"/>
              <a:ext cx="707672" cy="62038"/>
            </p14:xfrm>
          </p:contentPart>
        </mc:Choice>
        <mc:Fallback xmlns="">
          <p:pic>
            <p:nvPicPr>
              <p:cNvPr id="2" name="墨迹 1"/>
            </p:nvPicPr>
            <p:blipFill>
              <a:blip/>
            </p:blipFill>
            <p:spPr>
              <a:xfrm>
                <a:off x="2317750" y="2075447"/>
                <a:ext cx="707672" cy="620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" name="墨迹 3"/>
              <p14:cNvContentPartPr/>
              <p14:nvPr/>
            </p14:nvContentPartPr>
            <p14:xfrm>
              <a:off x="2333625" y="1573504"/>
              <a:ext cx="666397" cy="107157"/>
            </p14:xfrm>
          </p:contentPart>
        </mc:Choice>
        <mc:Fallback xmlns="">
          <p:pic>
            <p:nvPicPr>
              <p:cNvPr id="4" name="墨迹 3"/>
            </p:nvPicPr>
            <p:blipFill>
              <a:blip/>
            </p:blipFill>
            <p:spPr>
              <a:xfrm>
                <a:off x="2333625" y="1573504"/>
                <a:ext cx="666397" cy="10715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5" name="墨迹 4"/>
              <p14:cNvContentPartPr/>
              <p14:nvPr/>
            </p14:nvContentPartPr>
            <p14:xfrm>
              <a:off x="4879622" y="2089546"/>
              <a:ext cx="105017" cy="59959"/>
            </p14:xfrm>
          </p:contentPart>
        </mc:Choice>
        <mc:Fallback xmlns="">
          <p:pic>
            <p:nvPicPr>
              <p:cNvPr id="5" name="墨迹 4"/>
            </p:nvPicPr>
            <p:blipFill>
              <a:blip/>
            </p:blipFill>
            <p:spPr>
              <a:xfrm>
                <a:off x="4879622" y="2089546"/>
                <a:ext cx="105017" cy="599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6" name="墨迹 5"/>
              <p14:cNvContentPartPr/>
              <p14:nvPr/>
            </p14:nvContentPartPr>
            <p14:xfrm>
              <a:off x="4817356" y="2027509"/>
              <a:ext cx="156810" cy="181354"/>
            </p14:xfrm>
          </p:contentPart>
        </mc:Choice>
        <mc:Fallback xmlns="">
          <p:pic>
            <p:nvPicPr>
              <p:cNvPr id="6" name="墨迹 5"/>
            </p:nvPicPr>
            <p:blipFill>
              <a:blip/>
            </p:blipFill>
            <p:spPr>
              <a:xfrm>
                <a:off x="4817356" y="2027509"/>
                <a:ext cx="156810" cy="18135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7" name="墨迹 6"/>
              <p14:cNvContentPartPr/>
              <p14:nvPr/>
            </p14:nvContentPartPr>
            <p14:xfrm>
              <a:off x="4794250" y="1584784"/>
              <a:ext cx="138994" cy="169194"/>
            </p14:xfrm>
          </p:contentPart>
        </mc:Choice>
        <mc:Fallback xmlns="">
          <p:pic>
            <p:nvPicPr>
              <p:cNvPr id="7" name="墨迹 6"/>
            </p:nvPicPr>
            <p:blipFill>
              <a:blip/>
            </p:blipFill>
            <p:spPr>
              <a:xfrm>
                <a:off x="4794250" y="1584784"/>
                <a:ext cx="138994" cy="16919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8" name="墨迹 7"/>
              <p14:cNvContentPartPr/>
              <p14:nvPr/>
            </p14:nvContentPartPr>
            <p14:xfrm>
              <a:off x="7642577" y="569620"/>
              <a:ext cx="33867" cy="16919"/>
            </p14:xfrm>
          </p:contentPart>
        </mc:Choice>
        <mc:Fallback xmlns="">
          <p:pic>
            <p:nvPicPr>
              <p:cNvPr id="8" name="墨迹 7"/>
            </p:nvPicPr>
            <p:blipFill>
              <a:blip/>
            </p:blipFill>
            <p:spPr>
              <a:xfrm>
                <a:off x="7642577" y="569620"/>
                <a:ext cx="33867" cy="169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9" name="墨迹 8"/>
              <p14:cNvContentPartPr/>
              <p14:nvPr/>
            </p14:nvContentPartPr>
            <p14:xfrm>
              <a:off x="7064022" y="902368"/>
              <a:ext cx="234244" cy="290450"/>
            </p14:xfrm>
          </p:contentPart>
        </mc:Choice>
        <mc:Fallback xmlns="">
          <p:pic>
            <p:nvPicPr>
              <p:cNvPr id="9" name="墨迹 8"/>
            </p:nvPicPr>
            <p:blipFill>
              <a:blip/>
            </p:blipFill>
            <p:spPr>
              <a:xfrm>
                <a:off x="7064022" y="902368"/>
                <a:ext cx="234244" cy="2904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0" name="墨迹 9"/>
              <p14:cNvContentPartPr/>
              <p14:nvPr/>
            </p14:nvContentPartPr>
            <p14:xfrm>
              <a:off x="7075311" y="930567"/>
              <a:ext cx="174978" cy="222772"/>
            </p14:xfrm>
          </p:contentPart>
        </mc:Choice>
        <mc:Fallback xmlns="">
          <p:pic>
            <p:nvPicPr>
              <p:cNvPr id="10" name="墨迹 9"/>
            </p:nvPicPr>
            <p:blipFill>
              <a:blip/>
            </p:blipFill>
            <p:spPr>
              <a:xfrm>
                <a:off x="7075311" y="930567"/>
                <a:ext cx="174978" cy="22277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1" name="墨迹 10"/>
              <p14:cNvContentPartPr/>
              <p14:nvPr/>
            </p14:nvContentPartPr>
            <p14:xfrm>
              <a:off x="7411155" y="840330"/>
              <a:ext cx="148872" cy="386327"/>
            </p14:xfrm>
          </p:contentPart>
        </mc:Choice>
        <mc:Fallback xmlns="">
          <p:pic>
            <p:nvPicPr>
              <p:cNvPr id="11" name="墨迹 10"/>
            </p:nvPicPr>
            <p:blipFill>
              <a:blip/>
            </p:blipFill>
            <p:spPr>
              <a:xfrm>
                <a:off x="7411155" y="840330"/>
                <a:ext cx="148872" cy="38632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2" name="墨迹 11"/>
              <p14:cNvContentPartPr/>
              <p14:nvPr/>
            </p14:nvContentPartPr>
            <p14:xfrm>
              <a:off x="8768644" y="1296449"/>
              <a:ext cx="279400" cy="314595"/>
            </p14:xfrm>
          </p:contentPart>
        </mc:Choice>
        <mc:Fallback xmlns="">
          <p:pic>
            <p:nvPicPr>
              <p:cNvPr id="12" name="墨迹 11"/>
            </p:nvPicPr>
            <p:blipFill>
              <a:blip/>
            </p:blipFill>
            <p:spPr>
              <a:xfrm>
                <a:off x="8768644" y="1296449"/>
                <a:ext cx="279400" cy="31459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3" name="墨迹 12"/>
              <p14:cNvContentPartPr/>
              <p14:nvPr/>
            </p14:nvContentPartPr>
            <p14:xfrm>
              <a:off x="8777111" y="1322005"/>
              <a:ext cx="201789" cy="294679"/>
            </p14:xfrm>
          </p:contentPart>
        </mc:Choice>
        <mc:Fallback xmlns="">
          <p:pic>
            <p:nvPicPr>
              <p:cNvPr id="13" name="墨迹 12"/>
            </p:nvPicPr>
            <p:blipFill>
              <a:blip/>
            </p:blipFill>
            <p:spPr>
              <a:xfrm>
                <a:off x="8777111" y="1322005"/>
                <a:ext cx="201789" cy="2946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4" name="墨迹 13"/>
              <p14:cNvContentPartPr/>
              <p14:nvPr/>
            </p14:nvContentPartPr>
            <p14:xfrm>
              <a:off x="9175044" y="1294334"/>
              <a:ext cx="493888" cy="294151"/>
            </p14:xfrm>
          </p:contentPart>
        </mc:Choice>
        <mc:Fallback xmlns="">
          <p:pic>
            <p:nvPicPr>
              <p:cNvPr id="14" name="墨迹 13"/>
            </p:nvPicPr>
            <p:blipFill>
              <a:blip/>
            </p:blipFill>
            <p:spPr>
              <a:xfrm>
                <a:off x="9175044" y="1294334"/>
                <a:ext cx="493888" cy="29415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5" name="墨迹 14"/>
              <p14:cNvContentPartPr/>
              <p14:nvPr/>
            </p14:nvContentPartPr>
            <p14:xfrm>
              <a:off x="7004755" y="1872414"/>
              <a:ext cx="155222" cy="28199"/>
            </p14:xfrm>
          </p:contentPart>
        </mc:Choice>
        <mc:Fallback xmlns="">
          <p:pic>
            <p:nvPicPr>
              <p:cNvPr id="15" name="墨迹 14"/>
            </p:nvPicPr>
            <p:blipFill>
              <a:blip/>
            </p:blipFill>
            <p:spPr>
              <a:xfrm>
                <a:off x="7004755" y="1872414"/>
                <a:ext cx="155222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6" name="墨迹 15"/>
              <p14:cNvContentPartPr/>
              <p14:nvPr/>
            </p14:nvContentPartPr>
            <p14:xfrm>
              <a:off x="7075311" y="1770897"/>
              <a:ext cx="36689" cy="301730"/>
            </p14:xfrm>
          </p:contentPart>
        </mc:Choice>
        <mc:Fallback xmlns="">
          <p:pic>
            <p:nvPicPr>
              <p:cNvPr id="16" name="墨迹 15"/>
            </p:nvPicPr>
            <p:blipFill>
              <a:blip/>
            </p:blipFill>
            <p:spPr>
              <a:xfrm>
                <a:off x="7075311" y="1770897"/>
                <a:ext cx="36689" cy="30173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7" name="墨迹 16"/>
              <p14:cNvContentPartPr/>
              <p14:nvPr/>
            </p14:nvContentPartPr>
            <p14:xfrm>
              <a:off x="7217833" y="1737059"/>
              <a:ext cx="176389" cy="155799"/>
            </p14:xfrm>
          </p:contentPart>
        </mc:Choice>
        <mc:Fallback xmlns="">
          <p:pic>
            <p:nvPicPr>
              <p:cNvPr id="17" name="墨迹 16"/>
            </p:nvPicPr>
            <p:blipFill>
              <a:blip/>
            </p:blipFill>
            <p:spPr>
              <a:xfrm>
                <a:off x="7217833" y="1737059"/>
                <a:ext cx="176389" cy="1557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8" name="墨迹 17"/>
              <p14:cNvContentPartPr/>
              <p14:nvPr/>
            </p14:nvContentPartPr>
            <p14:xfrm>
              <a:off x="7301088" y="1737059"/>
              <a:ext cx="64912" cy="293269"/>
            </p14:xfrm>
          </p:contentPart>
        </mc:Choice>
        <mc:Fallback xmlns="">
          <p:pic>
            <p:nvPicPr>
              <p:cNvPr id="18" name="墨迹 17"/>
            </p:nvPicPr>
            <p:blipFill>
              <a:blip/>
            </p:blipFill>
            <p:spPr>
              <a:xfrm>
                <a:off x="7301088" y="1737059"/>
                <a:ext cx="64912" cy="29326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9" name="墨迹 18"/>
              <p14:cNvContentPartPr/>
              <p14:nvPr/>
            </p14:nvContentPartPr>
            <p14:xfrm>
              <a:off x="7416800" y="1675197"/>
              <a:ext cx="124177" cy="291155"/>
            </p14:xfrm>
          </p:contentPart>
        </mc:Choice>
        <mc:Fallback xmlns="">
          <p:pic>
            <p:nvPicPr>
              <p:cNvPr id="19" name="墨迹 18"/>
            </p:nvPicPr>
            <p:blipFill>
              <a:blip/>
            </p:blipFill>
            <p:spPr>
              <a:xfrm>
                <a:off x="7416800" y="1675197"/>
                <a:ext cx="124177" cy="29115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20" name="墨迹 19"/>
              <p14:cNvContentPartPr/>
              <p14:nvPr/>
            </p14:nvContentPartPr>
            <p14:xfrm>
              <a:off x="7537450" y="1770897"/>
              <a:ext cx="110772" cy="172014"/>
            </p14:xfrm>
          </p:contentPart>
        </mc:Choice>
        <mc:Fallback xmlns="">
          <p:pic>
            <p:nvPicPr>
              <p:cNvPr id="20" name="墨迹 19"/>
            </p:nvPicPr>
            <p:blipFill>
              <a:blip/>
            </p:blipFill>
            <p:spPr>
              <a:xfrm>
                <a:off x="7537450" y="1770897"/>
                <a:ext cx="110772" cy="17201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1" name="墨迹 20"/>
              <p14:cNvContentPartPr/>
              <p14:nvPr/>
            </p14:nvContentPartPr>
            <p14:xfrm>
              <a:off x="7665155" y="1810376"/>
              <a:ext cx="56445" cy="64858"/>
            </p14:xfrm>
          </p:contentPart>
        </mc:Choice>
        <mc:Fallback xmlns="">
          <p:pic>
            <p:nvPicPr>
              <p:cNvPr id="21" name="墨迹 20"/>
            </p:nvPicPr>
            <p:blipFill>
              <a:blip/>
            </p:blipFill>
            <p:spPr>
              <a:xfrm>
                <a:off x="7665155" y="1810376"/>
                <a:ext cx="56445" cy="648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2" name="墨迹 21"/>
              <p14:cNvContentPartPr/>
              <p14:nvPr/>
            </p14:nvContentPartPr>
            <p14:xfrm>
              <a:off x="7696200" y="1656339"/>
              <a:ext cx="175859" cy="354250"/>
            </p14:xfrm>
          </p:contentPart>
        </mc:Choice>
        <mc:Fallback xmlns="">
          <p:pic>
            <p:nvPicPr>
              <p:cNvPr id="22" name="墨迹 21"/>
            </p:nvPicPr>
            <p:blipFill>
              <a:blip/>
            </p:blipFill>
            <p:spPr>
              <a:xfrm>
                <a:off x="7696200" y="1656339"/>
                <a:ext cx="175859" cy="3542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3" name="墨迹 22"/>
              <p14:cNvContentPartPr/>
              <p14:nvPr/>
            </p14:nvContentPartPr>
            <p14:xfrm>
              <a:off x="7840133" y="1700400"/>
              <a:ext cx="121356" cy="31019"/>
            </p14:xfrm>
          </p:contentPart>
        </mc:Choice>
        <mc:Fallback xmlns="">
          <p:pic>
            <p:nvPicPr>
              <p:cNvPr id="23" name="墨迹 22"/>
            </p:nvPicPr>
            <p:blipFill>
              <a:blip/>
            </p:blipFill>
            <p:spPr>
              <a:xfrm>
                <a:off x="7840133" y="1700400"/>
                <a:ext cx="121356" cy="310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24" name="墨迹 23"/>
              <p14:cNvContentPartPr/>
              <p14:nvPr/>
            </p14:nvContentPartPr>
            <p14:xfrm>
              <a:off x="7119055" y="2292579"/>
              <a:ext cx="71967" cy="224535"/>
            </p14:xfrm>
          </p:contentPart>
        </mc:Choice>
        <mc:Fallback xmlns="">
          <p:pic>
            <p:nvPicPr>
              <p:cNvPr id="24" name="墨迹 23"/>
            </p:nvPicPr>
            <p:blipFill>
              <a:blip/>
            </p:blipFill>
            <p:spPr>
              <a:xfrm>
                <a:off x="7119055" y="2292579"/>
                <a:ext cx="71967" cy="22453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5" name="墨迹 24"/>
              <p14:cNvContentPartPr/>
              <p14:nvPr/>
            </p14:nvContentPartPr>
            <p14:xfrm>
              <a:off x="7241116" y="2236886"/>
              <a:ext cx="161572" cy="171309"/>
            </p14:xfrm>
          </p:contentPart>
        </mc:Choice>
        <mc:Fallback xmlns="">
          <p:pic>
            <p:nvPicPr>
              <p:cNvPr id="25" name="墨迹 24"/>
            </p:nvPicPr>
            <p:blipFill>
              <a:blip/>
            </p:blipFill>
            <p:spPr>
              <a:xfrm>
                <a:off x="7241116" y="2236886"/>
                <a:ext cx="161572" cy="17130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26" name="墨迹 25"/>
              <p14:cNvContentPartPr/>
              <p14:nvPr/>
            </p14:nvContentPartPr>
            <p14:xfrm>
              <a:off x="7315200" y="2262265"/>
              <a:ext cx="73377" cy="391262"/>
            </p14:xfrm>
          </p:contentPart>
        </mc:Choice>
        <mc:Fallback xmlns="">
          <p:pic>
            <p:nvPicPr>
              <p:cNvPr id="26" name="墨迹 25"/>
            </p:nvPicPr>
            <p:blipFill>
              <a:blip/>
            </p:blipFill>
            <p:spPr>
              <a:xfrm>
                <a:off x="7315200" y="2262265"/>
                <a:ext cx="73377" cy="39126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7" name="墨迹 26"/>
              <p14:cNvContentPartPr/>
              <p14:nvPr/>
            </p14:nvContentPartPr>
            <p14:xfrm>
              <a:off x="7400043" y="2788882"/>
              <a:ext cx="11112" cy="2820"/>
            </p14:xfrm>
          </p:contentPart>
        </mc:Choice>
        <mc:Fallback xmlns="">
          <p:pic>
            <p:nvPicPr>
              <p:cNvPr id="27" name="墨迹 26"/>
            </p:nvPicPr>
            <p:blipFill>
              <a:blip/>
            </p:blipFill>
            <p:spPr>
              <a:xfrm>
                <a:off x="7400043" y="2788882"/>
                <a:ext cx="11112" cy="28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28" name="墨迹 27"/>
              <p14:cNvContentPartPr/>
              <p14:nvPr/>
            </p14:nvContentPartPr>
            <p14:xfrm>
              <a:off x="1624012" y="1028911"/>
              <a:ext cx="303565" cy="510755"/>
            </p14:xfrm>
          </p:contentPart>
        </mc:Choice>
        <mc:Fallback xmlns="">
          <p:pic>
            <p:nvPicPr>
              <p:cNvPr id="28" name="墨迹 27"/>
            </p:nvPicPr>
            <p:blipFill>
              <a:blip/>
            </p:blipFill>
            <p:spPr>
              <a:xfrm>
                <a:off x="1624012" y="1028911"/>
                <a:ext cx="303565" cy="51075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29" name="墨迹 28"/>
              <p14:cNvContentPartPr/>
              <p14:nvPr/>
            </p14:nvContentPartPr>
            <p14:xfrm>
              <a:off x="2460977" y="2853740"/>
              <a:ext cx="124178" cy="290450"/>
            </p14:xfrm>
          </p:contentPart>
        </mc:Choice>
        <mc:Fallback xmlns="">
          <p:pic>
            <p:nvPicPr>
              <p:cNvPr id="29" name="墨迹 28"/>
            </p:nvPicPr>
            <p:blipFill>
              <a:blip/>
            </p:blipFill>
            <p:spPr>
              <a:xfrm>
                <a:off x="2460977" y="2853740"/>
                <a:ext cx="124178" cy="2904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30" name="墨迹 29"/>
              <p14:cNvContentPartPr/>
              <p14:nvPr/>
            </p14:nvContentPartPr>
            <p14:xfrm>
              <a:off x="2718505" y="2901678"/>
              <a:ext cx="177095" cy="155095"/>
            </p14:xfrm>
          </p:contentPart>
        </mc:Choice>
        <mc:Fallback xmlns="">
          <p:pic>
            <p:nvPicPr>
              <p:cNvPr id="30" name="墨迹 29"/>
            </p:nvPicPr>
            <p:blipFill>
              <a:blip/>
            </p:blipFill>
            <p:spPr>
              <a:xfrm>
                <a:off x="2718505" y="2901678"/>
                <a:ext cx="177095" cy="15509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31" name="墨迹 30"/>
              <p14:cNvContentPartPr/>
              <p14:nvPr/>
            </p14:nvContentPartPr>
            <p14:xfrm>
              <a:off x="2943577" y="2818138"/>
              <a:ext cx="19756" cy="224535"/>
            </p14:xfrm>
          </p:contentPart>
        </mc:Choice>
        <mc:Fallback xmlns="">
          <p:pic>
            <p:nvPicPr>
              <p:cNvPr id="31" name="墨迹 30"/>
            </p:nvPicPr>
            <p:blipFill>
              <a:blip/>
            </p:blipFill>
            <p:spPr>
              <a:xfrm>
                <a:off x="2943577" y="2818138"/>
                <a:ext cx="19756" cy="22453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32" name="墨迹 31"/>
              <p14:cNvContentPartPr/>
              <p14:nvPr/>
            </p14:nvContentPartPr>
            <p14:xfrm>
              <a:off x="2968977" y="2927057"/>
              <a:ext cx="59267" cy="28199"/>
            </p14:xfrm>
          </p:contentPart>
        </mc:Choice>
        <mc:Fallback xmlns="">
          <p:pic>
            <p:nvPicPr>
              <p:cNvPr id="32" name="墨迹 31"/>
            </p:nvPicPr>
            <p:blipFill>
              <a:blip/>
            </p:blipFill>
            <p:spPr>
              <a:xfrm>
                <a:off x="2968977" y="2927057"/>
                <a:ext cx="59267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33" name="墨迹 32"/>
              <p14:cNvContentPartPr/>
              <p14:nvPr/>
            </p14:nvContentPartPr>
            <p14:xfrm>
              <a:off x="3050822" y="2750108"/>
              <a:ext cx="42333" cy="492778"/>
            </p14:xfrm>
          </p:contentPart>
        </mc:Choice>
        <mc:Fallback xmlns="">
          <p:pic>
            <p:nvPicPr>
              <p:cNvPr id="33" name="墨迹 32"/>
            </p:nvPicPr>
            <p:blipFill>
              <a:blip/>
            </p:blipFill>
            <p:spPr>
              <a:xfrm>
                <a:off x="3050822" y="2750108"/>
                <a:ext cx="42333" cy="4927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34" name="墨迹 33"/>
              <p14:cNvContentPartPr/>
              <p14:nvPr/>
            </p14:nvContentPartPr>
            <p14:xfrm>
              <a:off x="3177822" y="2912252"/>
              <a:ext cx="84666" cy="136061"/>
            </p14:xfrm>
          </p:contentPart>
        </mc:Choice>
        <mc:Fallback xmlns="">
          <p:pic>
            <p:nvPicPr>
              <p:cNvPr id="34" name="墨迹 33"/>
            </p:nvPicPr>
            <p:blipFill>
              <a:blip/>
            </p:blipFill>
            <p:spPr>
              <a:xfrm>
                <a:off x="3177822" y="2912252"/>
                <a:ext cx="84666" cy="13606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35" name="墨迹 34"/>
              <p14:cNvContentPartPr/>
              <p14:nvPr/>
            </p14:nvContentPartPr>
            <p14:xfrm>
              <a:off x="3347155" y="2938337"/>
              <a:ext cx="183445" cy="14099"/>
            </p14:xfrm>
          </p:contentPart>
        </mc:Choice>
        <mc:Fallback xmlns="">
          <p:pic>
            <p:nvPicPr>
              <p:cNvPr id="35" name="墨迹 34"/>
            </p:nvPicPr>
            <p:blipFill>
              <a:blip/>
            </p:blipFill>
            <p:spPr>
              <a:xfrm>
                <a:off x="3347155" y="2938337"/>
                <a:ext cx="183445" cy="140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36" name="墨迹 35"/>
              <p14:cNvContentPartPr/>
              <p14:nvPr/>
            </p14:nvContentPartPr>
            <p14:xfrm>
              <a:off x="3429000" y="2796637"/>
              <a:ext cx="36688" cy="308074"/>
            </p14:xfrm>
          </p:contentPart>
        </mc:Choice>
        <mc:Fallback xmlns="">
          <p:pic>
            <p:nvPicPr>
              <p:cNvPr id="36" name="墨迹 35"/>
            </p:nvPicPr>
            <p:blipFill>
              <a:blip/>
            </p:blipFill>
            <p:spPr>
              <a:xfrm>
                <a:off x="3429000" y="2796637"/>
                <a:ext cx="36688" cy="30807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37" name="墨迹 36"/>
              <p14:cNvContentPartPr/>
              <p14:nvPr/>
            </p14:nvContentPartPr>
            <p14:xfrm>
              <a:off x="3657952" y="2881939"/>
              <a:ext cx="208492" cy="212373"/>
            </p14:xfrm>
          </p:contentPart>
        </mc:Choice>
        <mc:Fallback xmlns="">
          <p:pic>
            <p:nvPicPr>
              <p:cNvPr id="37" name="墨迹 36"/>
            </p:nvPicPr>
            <p:blipFill>
              <a:blip/>
            </p:blipFill>
            <p:spPr>
              <a:xfrm>
                <a:off x="3657952" y="2881939"/>
                <a:ext cx="208492" cy="21237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38" name="墨迹 37"/>
              <p14:cNvContentPartPr/>
              <p14:nvPr/>
            </p14:nvContentPartPr>
            <p14:xfrm>
              <a:off x="3927298" y="2870659"/>
              <a:ext cx="142346" cy="172895"/>
            </p14:xfrm>
          </p:contentPart>
        </mc:Choice>
        <mc:Fallback xmlns="">
          <p:pic>
            <p:nvPicPr>
              <p:cNvPr id="38" name="墨迹 37"/>
            </p:nvPicPr>
            <p:blipFill>
              <a:blip/>
            </p:blipFill>
            <p:spPr>
              <a:xfrm>
                <a:off x="3927298" y="2870659"/>
                <a:ext cx="142346" cy="17289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39" name="墨迹 38"/>
              <p14:cNvContentPartPr/>
              <p14:nvPr/>
            </p14:nvContentPartPr>
            <p14:xfrm>
              <a:off x="4137377" y="2802981"/>
              <a:ext cx="22578" cy="231232"/>
            </p14:xfrm>
          </p:contentPart>
        </mc:Choice>
        <mc:Fallback xmlns="">
          <p:pic>
            <p:nvPicPr>
              <p:cNvPr id="39" name="墨迹 38"/>
            </p:nvPicPr>
            <p:blipFill>
              <a:blip/>
            </p:blipFill>
            <p:spPr>
              <a:xfrm>
                <a:off x="4137377" y="2802981"/>
                <a:ext cx="22578" cy="23123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40" name="墨迹 39"/>
              <p14:cNvContentPartPr/>
              <p14:nvPr/>
            </p14:nvContentPartPr>
            <p14:xfrm>
              <a:off x="4143022" y="2921417"/>
              <a:ext cx="81844" cy="28199"/>
            </p14:xfrm>
          </p:contentPart>
        </mc:Choice>
        <mc:Fallback xmlns="">
          <p:pic>
            <p:nvPicPr>
              <p:cNvPr id="40" name="墨迹 39"/>
            </p:nvPicPr>
            <p:blipFill>
              <a:blip/>
            </p:blipFill>
            <p:spPr>
              <a:xfrm>
                <a:off x="4143022" y="2921417"/>
                <a:ext cx="81844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41" name="墨迹 40"/>
              <p14:cNvContentPartPr/>
              <p14:nvPr/>
            </p14:nvContentPartPr>
            <p14:xfrm>
              <a:off x="4224866" y="2682430"/>
              <a:ext cx="59267" cy="554816"/>
            </p14:xfrm>
          </p:contentPart>
        </mc:Choice>
        <mc:Fallback xmlns="">
          <p:pic>
            <p:nvPicPr>
              <p:cNvPr id="41" name="墨迹 40"/>
            </p:nvPicPr>
            <p:blipFill>
              <a:blip/>
            </p:blipFill>
            <p:spPr>
              <a:xfrm>
                <a:off x="4224866" y="2682430"/>
                <a:ext cx="59267" cy="55481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42" name="墨迹 41"/>
              <p14:cNvContentPartPr/>
              <p14:nvPr/>
            </p14:nvContentPartPr>
            <p14:xfrm>
              <a:off x="4334933" y="2881939"/>
              <a:ext cx="110067" cy="298909"/>
            </p14:xfrm>
          </p:contentPart>
        </mc:Choice>
        <mc:Fallback xmlns="">
          <p:pic>
            <p:nvPicPr>
              <p:cNvPr id="42" name="墨迹 41"/>
            </p:nvPicPr>
            <p:blipFill>
              <a:blip/>
            </p:blipFill>
            <p:spPr>
              <a:xfrm>
                <a:off x="4334933" y="2881939"/>
                <a:ext cx="110067" cy="29890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43" name="墨迹 42"/>
              <p14:cNvContentPartPr/>
              <p14:nvPr/>
            </p14:nvContentPartPr>
            <p14:xfrm>
              <a:off x="7535333" y="2836820"/>
              <a:ext cx="194734" cy="226297"/>
            </p14:xfrm>
          </p:contentPart>
        </mc:Choice>
        <mc:Fallback xmlns="">
          <p:pic>
            <p:nvPicPr>
              <p:cNvPr id="43" name="墨迹 42"/>
            </p:nvPicPr>
            <p:blipFill>
              <a:blip/>
            </p:blipFill>
            <p:spPr>
              <a:xfrm>
                <a:off x="7535333" y="2836820"/>
                <a:ext cx="194734" cy="22629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44" name="墨迹 43"/>
              <p14:cNvContentPartPr/>
              <p14:nvPr/>
            </p14:nvContentPartPr>
            <p14:xfrm>
              <a:off x="7535333" y="2745878"/>
              <a:ext cx="263172" cy="364473"/>
            </p14:xfrm>
          </p:contentPart>
        </mc:Choice>
        <mc:Fallback xmlns="">
          <p:pic>
            <p:nvPicPr>
              <p:cNvPr id="44" name="墨迹 43"/>
            </p:nvPicPr>
            <p:blipFill>
              <a:blip/>
            </p:blipFill>
            <p:spPr>
              <a:xfrm>
                <a:off x="7535333" y="2745878"/>
                <a:ext cx="263172" cy="36447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45" name="墨迹 44"/>
              <p14:cNvContentPartPr/>
              <p14:nvPr/>
            </p14:nvContentPartPr>
            <p14:xfrm>
              <a:off x="7188200" y="3135730"/>
              <a:ext cx="828322" cy="84597"/>
            </p14:xfrm>
          </p:contentPart>
        </mc:Choice>
        <mc:Fallback xmlns="">
          <p:pic>
            <p:nvPicPr>
              <p:cNvPr id="45" name="墨迹 44"/>
            </p:nvPicPr>
            <p:blipFill>
              <a:blip/>
            </p:blipFill>
            <p:spPr>
              <a:xfrm>
                <a:off x="7188200" y="3135730"/>
                <a:ext cx="828322" cy="8459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46" name="墨迹 45"/>
              <p14:cNvContentPartPr/>
              <p14:nvPr/>
            </p14:nvContentPartPr>
            <p14:xfrm>
              <a:off x="7480828" y="3246763"/>
              <a:ext cx="60149" cy="326052"/>
            </p14:xfrm>
          </p:contentPart>
        </mc:Choice>
        <mc:Fallback xmlns="">
          <p:pic>
            <p:nvPicPr>
              <p:cNvPr id="46" name="墨迹 45"/>
            </p:nvPicPr>
            <p:blipFill>
              <a:blip/>
            </p:blipFill>
            <p:spPr>
              <a:xfrm>
                <a:off x="7480828" y="3246763"/>
                <a:ext cx="60149" cy="32605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47" name="墨迹 46"/>
              <p14:cNvContentPartPr/>
              <p14:nvPr/>
            </p14:nvContentPartPr>
            <p14:xfrm>
              <a:off x="7689673" y="3282365"/>
              <a:ext cx="181504" cy="157914"/>
            </p14:xfrm>
          </p:contentPart>
        </mc:Choice>
        <mc:Fallback xmlns="">
          <p:pic>
            <p:nvPicPr>
              <p:cNvPr id="47" name="墨迹 46"/>
            </p:nvPicPr>
            <p:blipFill>
              <a:blip/>
            </p:blipFill>
            <p:spPr>
              <a:xfrm>
                <a:off x="7689673" y="3282365"/>
                <a:ext cx="181504" cy="15791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48" name="墨迹 47"/>
              <p14:cNvContentPartPr/>
              <p14:nvPr/>
            </p14:nvContentPartPr>
            <p14:xfrm>
              <a:off x="8009466" y="3058888"/>
              <a:ext cx="186266" cy="251676"/>
            </p14:xfrm>
          </p:contentPart>
        </mc:Choice>
        <mc:Fallback xmlns="">
          <p:pic>
            <p:nvPicPr>
              <p:cNvPr id="48" name="墨迹 47"/>
            </p:nvPicPr>
            <p:blipFill>
              <a:blip/>
            </p:blipFill>
            <p:spPr>
              <a:xfrm>
                <a:off x="8009466" y="3058888"/>
                <a:ext cx="186266" cy="25167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49" name="墨迹 48"/>
              <p14:cNvContentPartPr/>
              <p14:nvPr/>
            </p14:nvContentPartPr>
            <p14:xfrm>
              <a:off x="8028340" y="3084972"/>
              <a:ext cx="119415" cy="242511"/>
            </p14:xfrm>
          </p:contentPart>
        </mc:Choice>
        <mc:Fallback xmlns="">
          <p:pic>
            <p:nvPicPr>
              <p:cNvPr id="49" name="墨迹 48"/>
            </p:nvPicPr>
            <p:blipFill>
              <a:blip/>
            </p:blipFill>
            <p:spPr>
              <a:xfrm>
                <a:off x="8028340" y="3084972"/>
                <a:ext cx="119415" cy="24251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50" name="墨迹 49"/>
              <p14:cNvContentPartPr/>
              <p14:nvPr/>
            </p14:nvContentPartPr>
            <p14:xfrm>
              <a:off x="8328025" y="2986099"/>
              <a:ext cx="100718" cy="293446"/>
            </p14:xfrm>
          </p:contentPart>
        </mc:Choice>
        <mc:Fallback xmlns="">
          <p:pic>
            <p:nvPicPr>
              <p:cNvPr id="50" name="墨迹 49"/>
            </p:nvPicPr>
            <p:blipFill>
              <a:blip/>
            </p:blipFill>
            <p:spPr>
              <a:xfrm>
                <a:off x="8328025" y="2986099"/>
                <a:ext cx="100718" cy="29344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51" name="墨迹 50"/>
              <p14:cNvContentPartPr/>
              <p14:nvPr/>
            </p14:nvContentPartPr>
            <p14:xfrm>
              <a:off x="8461022" y="2983455"/>
              <a:ext cx="162278" cy="589360"/>
            </p14:xfrm>
          </p:contentPart>
        </mc:Choice>
        <mc:Fallback xmlns="">
          <p:pic>
            <p:nvPicPr>
              <p:cNvPr id="51" name="墨迹 50"/>
            </p:nvPicPr>
            <p:blipFill>
              <a:blip/>
            </p:blipFill>
            <p:spPr>
              <a:xfrm>
                <a:off x="8461022" y="2983455"/>
                <a:ext cx="162278" cy="5893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52" name="墨迹 51"/>
              <p14:cNvContentPartPr/>
              <p14:nvPr/>
            </p14:nvContentPartPr>
            <p14:xfrm>
              <a:off x="8669866" y="2968474"/>
              <a:ext cx="107244" cy="271592"/>
            </p14:xfrm>
          </p:contentPart>
        </mc:Choice>
        <mc:Fallback xmlns="">
          <p:pic>
            <p:nvPicPr>
              <p:cNvPr id="52" name="墨迹 51"/>
            </p:nvPicPr>
            <p:blipFill>
              <a:blip/>
            </p:blipFill>
            <p:spPr>
              <a:xfrm>
                <a:off x="8669866" y="2968474"/>
                <a:ext cx="107244" cy="27159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53" name="墨迹 52"/>
              <p14:cNvContentPartPr/>
              <p14:nvPr/>
            </p14:nvContentPartPr>
            <p14:xfrm>
              <a:off x="8822266" y="3178028"/>
              <a:ext cx="33866" cy="33839"/>
            </p14:xfrm>
          </p:contentPart>
        </mc:Choice>
        <mc:Fallback xmlns="">
          <p:pic>
            <p:nvPicPr>
              <p:cNvPr id="53" name="墨迹 52"/>
            </p:nvPicPr>
            <p:blipFill>
              <a:blip/>
            </p:blipFill>
            <p:spPr>
              <a:xfrm>
                <a:off x="8822266" y="3178028"/>
                <a:ext cx="33866" cy="338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54" name="墨迹 53"/>
              <p14:cNvContentPartPr/>
              <p14:nvPr/>
            </p14:nvContentPartPr>
            <p14:xfrm>
              <a:off x="8847666" y="2961425"/>
              <a:ext cx="168628" cy="380863"/>
            </p14:xfrm>
          </p:contentPart>
        </mc:Choice>
        <mc:Fallback xmlns="">
          <p:pic>
            <p:nvPicPr>
              <p:cNvPr id="54" name="墨迹 53"/>
            </p:nvPicPr>
            <p:blipFill>
              <a:blip/>
            </p:blipFill>
            <p:spPr>
              <a:xfrm>
                <a:off x="8847666" y="2961425"/>
                <a:ext cx="168628" cy="38086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55" name="墨迹 54"/>
              <p14:cNvContentPartPr/>
              <p14:nvPr/>
            </p14:nvContentPartPr>
            <p14:xfrm>
              <a:off x="9002888" y="2949616"/>
              <a:ext cx="124178" cy="33839"/>
            </p14:xfrm>
          </p:contentPart>
        </mc:Choice>
        <mc:Fallback xmlns="">
          <p:pic>
            <p:nvPicPr>
              <p:cNvPr id="55" name="墨迹 54"/>
            </p:nvPicPr>
            <p:blipFill>
              <a:blip/>
            </p:blipFill>
            <p:spPr>
              <a:xfrm>
                <a:off x="9002888" y="2949616"/>
                <a:ext cx="124178" cy="338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56" name="墨迹 55"/>
              <p14:cNvContentPartPr/>
              <p14:nvPr/>
            </p14:nvContentPartPr>
            <p14:xfrm>
              <a:off x="9219318" y="3017294"/>
              <a:ext cx="188030" cy="50758"/>
            </p14:xfrm>
          </p:contentPart>
        </mc:Choice>
        <mc:Fallback xmlns="">
          <p:pic>
            <p:nvPicPr>
              <p:cNvPr id="56" name="墨迹 55"/>
            </p:nvPicPr>
            <p:blipFill>
              <a:blip/>
            </p:blipFill>
            <p:spPr>
              <a:xfrm>
                <a:off x="9219318" y="3017294"/>
                <a:ext cx="188030" cy="507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57" name="墨迹 56"/>
              <p14:cNvContentPartPr/>
              <p14:nvPr/>
            </p14:nvContentPartPr>
            <p14:xfrm>
              <a:off x="9180688" y="3158289"/>
              <a:ext cx="251178" cy="14099"/>
            </p14:xfrm>
          </p:contentPart>
        </mc:Choice>
        <mc:Fallback xmlns="">
          <p:pic>
            <p:nvPicPr>
              <p:cNvPr id="57" name="墨迹 56"/>
            </p:nvPicPr>
            <p:blipFill>
              <a:blip/>
            </p:blipFill>
            <p:spPr>
              <a:xfrm>
                <a:off x="9180688" y="3158289"/>
                <a:ext cx="251178" cy="140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58" name="墨迹 57"/>
              <p14:cNvContentPartPr/>
              <p14:nvPr/>
            </p14:nvContentPartPr>
            <p14:xfrm>
              <a:off x="9661877" y="3135730"/>
              <a:ext cx="701323" cy="45118"/>
            </p14:xfrm>
          </p:contentPart>
        </mc:Choice>
        <mc:Fallback xmlns="">
          <p:pic>
            <p:nvPicPr>
              <p:cNvPr id="58" name="墨迹 57"/>
            </p:nvPicPr>
            <p:blipFill>
              <a:blip/>
            </p:blipFill>
            <p:spPr>
              <a:xfrm>
                <a:off x="9661877" y="3135730"/>
                <a:ext cx="701323" cy="451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59" name="墨迹 58"/>
              <p14:cNvContentPartPr/>
              <p14:nvPr/>
            </p14:nvContentPartPr>
            <p14:xfrm>
              <a:off x="9826448" y="2821839"/>
              <a:ext cx="209374" cy="182236"/>
            </p14:xfrm>
          </p:contentPart>
        </mc:Choice>
        <mc:Fallback xmlns="">
          <p:pic>
            <p:nvPicPr>
              <p:cNvPr id="59" name="墨迹 58"/>
            </p:nvPicPr>
            <p:blipFill>
              <a:blip/>
            </p:blipFill>
            <p:spPr>
              <a:xfrm>
                <a:off x="9826448" y="2821839"/>
                <a:ext cx="209374" cy="18223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60" name="墨迹 59"/>
              <p14:cNvContentPartPr/>
              <p14:nvPr/>
            </p14:nvContentPartPr>
            <p14:xfrm>
              <a:off x="9980083" y="2793112"/>
              <a:ext cx="199672" cy="224182"/>
            </p14:xfrm>
          </p:contentPart>
        </mc:Choice>
        <mc:Fallback xmlns="">
          <p:pic>
            <p:nvPicPr>
              <p:cNvPr id="60" name="墨迹 59"/>
            </p:nvPicPr>
            <p:blipFill>
              <a:blip/>
            </p:blipFill>
            <p:spPr>
              <a:xfrm>
                <a:off x="9980083" y="2793112"/>
                <a:ext cx="199672" cy="22418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61" name="墨迹 60"/>
              <p14:cNvContentPartPr/>
              <p14:nvPr/>
            </p14:nvContentPartPr>
            <p14:xfrm>
              <a:off x="10235318" y="2733894"/>
              <a:ext cx="161749" cy="187523"/>
            </p14:xfrm>
          </p:contentPart>
        </mc:Choice>
        <mc:Fallback xmlns="">
          <p:pic>
            <p:nvPicPr>
              <p:cNvPr id="61" name="墨迹 60"/>
            </p:nvPicPr>
            <p:blipFill>
              <a:blip/>
            </p:blipFill>
            <p:spPr>
              <a:xfrm>
                <a:off x="10235318" y="2733894"/>
                <a:ext cx="161749" cy="18752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62" name="墨迹 61"/>
              <p14:cNvContentPartPr/>
              <p14:nvPr/>
            </p14:nvContentPartPr>
            <p14:xfrm>
              <a:off x="10241844" y="2757863"/>
              <a:ext cx="172156" cy="437085"/>
            </p14:xfrm>
          </p:contentPart>
        </mc:Choice>
        <mc:Fallback xmlns="">
          <p:pic>
            <p:nvPicPr>
              <p:cNvPr id="62" name="墨迹 61"/>
            </p:nvPicPr>
            <p:blipFill>
              <a:blip/>
            </p:blipFill>
            <p:spPr>
              <a:xfrm>
                <a:off x="10241844" y="2757863"/>
                <a:ext cx="172156" cy="43708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63" name="墨迹 62"/>
              <p14:cNvContentPartPr/>
              <p14:nvPr/>
            </p14:nvContentPartPr>
            <p14:xfrm>
              <a:off x="9731022" y="3314441"/>
              <a:ext cx="146755" cy="311951"/>
            </p14:xfrm>
          </p:contentPart>
        </mc:Choice>
        <mc:Fallback xmlns="">
          <p:pic>
            <p:nvPicPr>
              <p:cNvPr id="63" name="墨迹 62"/>
            </p:nvPicPr>
            <p:blipFill>
              <a:blip/>
            </p:blipFill>
            <p:spPr>
              <a:xfrm>
                <a:off x="9731022" y="3314441"/>
                <a:ext cx="146755" cy="31195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64" name="墨迹 63"/>
              <p14:cNvContentPartPr/>
              <p14:nvPr/>
            </p14:nvContentPartPr>
            <p14:xfrm>
              <a:off x="9860844" y="3389521"/>
              <a:ext cx="132644" cy="33839"/>
            </p14:xfrm>
          </p:contentPart>
        </mc:Choice>
        <mc:Fallback xmlns="">
          <p:pic>
            <p:nvPicPr>
              <p:cNvPr id="64" name="墨迹 63"/>
            </p:nvPicPr>
            <p:blipFill>
              <a:blip/>
            </p:blipFill>
            <p:spPr>
              <a:xfrm>
                <a:off x="9860844" y="3389521"/>
                <a:ext cx="132644" cy="338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65" name="墨迹 64"/>
              <p14:cNvContentPartPr/>
              <p14:nvPr/>
            </p14:nvContentPartPr>
            <p14:xfrm>
              <a:off x="9987844" y="3279016"/>
              <a:ext cx="147284" cy="277408"/>
            </p14:xfrm>
          </p:contentPart>
        </mc:Choice>
        <mc:Fallback xmlns="">
          <p:pic>
            <p:nvPicPr>
              <p:cNvPr id="65" name="墨迹 64"/>
            </p:nvPicPr>
            <p:blipFill>
              <a:blip/>
            </p:blipFill>
            <p:spPr>
              <a:xfrm>
                <a:off x="9987844" y="3279016"/>
                <a:ext cx="147284" cy="27740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66" name="墨迹 65"/>
              <p14:cNvContentPartPr/>
              <p14:nvPr/>
            </p14:nvContentPartPr>
            <p14:xfrm>
              <a:off x="10526182" y="2098006"/>
              <a:ext cx="599018" cy="45119"/>
            </p14:xfrm>
          </p:contentPart>
        </mc:Choice>
        <mc:Fallback xmlns="">
          <p:pic>
            <p:nvPicPr>
              <p:cNvPr id="66" name="墨迹 65"/>
            </p:nvPicPr>
            <p:blipFill>
              <a:blip/>
            </p:blipFill>
            <p:spPr>
              <a:xfrm>
                <a:off x="10526182" y="2098006"/>
                <a:ext cx="599018" cy="451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67" name="墨迹 66"/>
              <p14:cNvContentPartPr/>
              <p14:nvPr/>
            </p14:nvContentPartPr>
            <p14:xfrm>
              <a:off x="10659532" y="2184718"/>
              <a:ext cx="115712" cy="200918"/>
            </p14:xfrm>
          </p:contentPart>
        </mc:Choice>
        <mc:Fallback xmlns="">
          <p:pic>
            <p:nvPicPr>
              <p:cNvPr id="67" name="墨迹 66"/>
            </p:nvPicPr>
            <p:blipFill>
              <a:blip/>
            </p:blipFill>
            <p:spPr>
              <a:xfrm>
                <a:off x="10659532" y="2184718"/>
                <a:ext cx="115712" cy="2009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68" name="墨迹 67"/>
              <p14:cNvContentPartPr/>
              <p14:nvPr/>
            </p14:nvContentPartPr>
            <p14:xfrm>
              <a:off x="10763955" y="2227722"/>
              <a:ext cx="166512" cy="39478"/>
            </p14:xfrm>
          </p:contentPart>
        </mc:Choice>
        <mc:Fallback xmlns="">
          <p:pic>
            <p:nvPicPr>
              <p:cNvPr id="68" name="墨迹 67"/>
            </p:nvPicPr>
            <p:blipFill>
              <a:blip/>
            </p:blipFill>
            <p:spPr>
              <a:xfrm>
                <a:off x="10763955" y="2227722"/>
                <a:ext cx="166512" cy="394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69" name="墨迹 68"/>
              <p14:cNvContentPartPr/>
              <p14:nvPr/>
            </p14:nvContentPartPr>
            <p14:xfrm>
              <a:off x="10865555" y="2105937"/>
              <a:ext cx="169333" cy="228941"/>
            </p14:xfrm>
          </p:contentPart>
        </mc:Choice>
        <mc:Fallback xmlns="">
          <p:pic>
            <p:nvPicPr>
              <p:cNvPr id="69" name="墨迹 68"/>
            </p:nvPicPr>
            <p:blipFill>
              <a:blip/>
            </p:blipFill>
            <p:spPr>
              <a:xfrm>
                <a:off x="10865555" y="2105937"/>
                <a:ext cx="169333" cy="22894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70" name="墨迹 69"/>
              <p14:cNvContentPartPr/>
              <p14:nvPr/>
            </p14:nvContentPartPr>
            <p14:xfrm>
              <a:off x="10371666" y="3098366"/>
              <a:ext cx="200378" cy="209378"/>
            </p14:xfrm>
          </p:contentPart>
        </mc:Choice>
        <mc:Fallback xmlns="">
          <p:pic>
            <p:nvPicPr>
              <p:cNvPr id="70" name="墨迹 69"/>
            </p:nvPicPr>
            <p:blipFill>
              <a:blip/>
            </p:blipFill>
            <p:spPr>
              <a:xfrm>
                <a:off x="10371666" y="3098366"/>
                <a:ext cx="200378" cy="2093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71" name="墨迹 70"/>
              <p14:cNvContentPartPr/>
              <p14:nvPr/>
            </p14:nvContentPartPr>
            <p14:xfrm>
              <a:off x="10442222" y="3072282"/>
              <a:ext cx="73378" cy="243922"/>
            </p14:xfrm>
          </p:contentPart>
        </mc:Choice>
        <mc:Fallback xmlns="">
          <p:pic>
            <p:nvPicPr>
              <p:cNvPr id="71" name="墨迹 70"/>
            </p:nvPicPr>
            <p:blipFill>
              <a:blip/>
            </p:blipFill>
            <p:spPr>
              <a:xfrm>
                <a:off x="10442222" y="3072282"/>
                <a:ext cx="73378" cy="24392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72" name="墨迹 71"/>
              <p14:cNvContentPartPr/>
              <p14:nvPr/>
            </p14:nvContentPartPr>
            <p14:xfrm>
              <a:off x="10803113" y="2918245"/>
              <a:ext cx="210962" cy="211845"/>
            </p14:xfrm>
          </p:contentPart>
        </mc:Choice>
        <mc:Fallback xmlns="">
          <p:pic>
            <p:nvPicPr>
              <p:cNvPr id="72" name="墨迹 71"/>
            </p:nvPicPr>
            <p:blipFill>
              <a:blip/>
            </p:blipFill>
            <p:spPr>
              <a:xfrm>
                <a:off x="10803113" y="2918245"/>
                <a:ext cx="210962" cy="21184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73" name="墨迹 72"/>
              <p14:cNvContentPartPr/>
              <p14:nvPr/>
            </p14:nvContentPartPr>
            <p14:xfrm>
              <a:off x="10882488" y="2936574"/>
              <a:ext cx="107244" cy="286573"/>
            </p14:xfrm>
          </p:contentPart>
        </mc:Choice>
        <mc:Fallback xmlns="">
          <p:pic>
            <p:nvPicPr>
              <p:cNvPr id="73" name="墨迹 72"/>
            </p:nvPicPr>
            <p:blipFill>
              <a:blip/>
            </p:blipFill>
            <p:spPr>
              <a:xfrm>
                <a:off x="10882488" y="2936574"/>
                <a:ext cx="107244" cy="28657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74" name="墨迹 73"/>
              <p14:cNvContentPartPr/>
              <p14:nvPr/>
            </p14:nvContentPartPr>
            <p14:xfrm>
              <a:off x="11040532" y="2863962"/>
              <a:ext cx="112889" cy="258373"/>
            </p14:xfrm>
          </p:contentPart>
        </mc:Choice>
        <mc:Fallback xmlns="">
          <p:pic>
            <p:nvPicPr>
              <p:cNvPr id="74" name="墨迹 73"/>
            </p:nvPicPr>
            <p:blipFill>
              <a:blip/>
            </p:blipFill>
            <p:spPr>
              <a:xfrm>
                <a:off x="11040532" y="2863962"/>
                <a:ext cx="112889" cy="25837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75" name="墨迹 74"/>
              <p14:cNvContentPartPr/>
              <p14:nvPr/>
            </p14:nvContentPartPr>
            <p14:xfrm>
              <a:off x="11192932" y="2962306"/>
              <a:ext cx="122062" cy="139585"/>
            </p14:xfrm>
          </p:contentPart>
        </mc:Choice>
        <mc:Fallback xmlns="">
          <p:pic>
            <p:nvPicPr>
              <p:cNvPr id="75" name="墨迹 74"/>
            </p:nvPicPr>
            <p:blipFill>
              <a:blip/>
            </p:blipFill>
            <p:spPr>
              <a:xfrm>
                <a:off x="11192932" y="2962306"/>
                <a:ext cx="122062" cy="13958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76" name="墨迹 75"/>
              <p14:cNvContentPartPr/>
              <p14:nvPr/>
            </p14:nvContentPartPr>
            <p14:xfrm>
              <a:off x="11311467" y="3028573"/>
              <a:ext cx="47977" cy="53579"/>
            </p14:xfrm>
          </p:contentPart>
        </mc:Choice>
        <mc:Fallback xmlns="">
          <p:pic>
            <p:nvPicPr>
              <p:cNvPr id="76" name="墨迹 75"/>
            </p:nvPicPr>
            <p:blipFill>
              <a:blip/>
            </p:blipFill>
            <p:spPr>
              <a:xfrm>
                <a:off x="11311467" y="3028573"/>
                <a:ext cx="47977" cy="535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77" name="墨迹 76"/>
              <p14:cNvContentPartPr/>
              <p14:nvPr/>
            </p14:nvContentPartPr>
            <p14:xfrm>
              <a:off x="11297355" y="2964421"/>
              <a:ext cx="166512" cy="255906"/>
            </p14:xfrm>
          </p:contentPart>
        </mc:Choice>
        <mc:Fallback xmlns="">
          <p:pic>
            <p:nvPicPr>
              <p:cNvPr id="77" name="墨迹 76"/>
            </p:nvPicPr>
            <p:blipFill>
              <a:blip/>
            </p:blipFill>
            <p:spPr>
              <a:xfrm>
                <a:off x="11297355" y="2964421"/>
                <a:ext cx="166512" cy="25590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78" name="墨迹 77"/>
              <p14:cNvContentPartPr/>
              <p14:nvPr/>
            </p14:nvContentPartPr>
            <p14:xfrm>
              <a:off x="11469511" y="2974114"/>
              <a:ext cx="155223" cy="68559"/>
            </p14:xfrm>
          </p:contentPart>
        </mc:Choice>
        <mc:Fallback xmlns="">
          <p:pic>
            <p:nvPicPr>
              <p:cNvPr id="78" name="墨迹 77"/>
            </p:nvPicPr>
            <p:blipFill>
              <a:blip/>
            </p:blipFill>
            <p:spPr>
              <a:xfrm>
                <a:off x="11469511" y="2974114"/>
                <a:ext cx="155223" cy="68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79" name="墨迹 78"/>
              <p14:cNvContentPartPr/>
              <p14:nvPr/>
            </p14:nvContentPartPr>
            <p14:xfrm>
              <a:off x="10619669" y="3293644"/>
              <a:ext cx="976842" cy="56398"/>
            </p14:xfrm>
          </p:contentPart>
        </mc:Choice>
        <mc:Fallback xmlns="">
          <p:pic>
            <p:nvPicPr>
              <p:cNvPr id="79" name="墨迹 78"/>
            </p:nvPicPr>
            <p:blipFill>
              <a:blip/>
            </p:blipFill>
            <p:spPr>
              <a:xfrm>
                <a:off x="10619669" y="3293644"/>
                <a:ext cx="976842" cy="563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80" name="墨迹 79"/>
              <p14:cNvContentPartPr/>
              <p14:nvPr/>
            </p14:nvContentPartPr>
            <p14:xfrm>
              <a:off x="10959923" y="3375069"/>
              <a:ext cx="323321" cy="204090"/>
            </p14:xfrm>
          </p:contentPart>
        </mc:Choice>
        <mc:Fallback xmlns="">
          <p:pic>
            <p:nvPicPr>
              <p:cNvPr id="80" name="墨迹 79"/>
            </p:nvPicPr>
            <p:blipFill>
              <a:blip/>
            </p:blipFill>
            <p:spPr>
              <a:xfrm>
                <a:off x="10959923" y="3375069"/>
                <a:ext cx="323321" cy="20409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81" name="墨迹 80"/>
              <p14:cNvContentPartPr/>
              <p14:nvPr/>
            </p14:nvContentPartPr>
            <p14:xfrm>
              <a:off x="11082867" y="3338763"/>
              <a:ext cx="160867" cy="631657"/>
            </p14:xfrm>
          </p:contentPart>
        </mc:Choice>
        <mc:Fallback xmlns="">
          <p:pic>
            <p:nvPicPr>
              <p:cNvPr id="81" name="墨迹 80"/>
            </p:nvPicPr>
            <p:blipFill>
              <a:blip/>
            </p:blipFill>
            <p:spPr>
              <a:xfrm>
                <a:off x="11082867" y="3338763"/>
                <a:ext cx="160867" cy="63165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82" name="墨迹 81"/>
              <p14:cNvContentPartPr/>
              <p14:nvPr/>
            </p14:nvContentPartPr>
            <p14:xfrm>
              <a:off x="8184444" y="4378601"/>
              <a:ext cx="180622" cy="287278"/>
            </p14:xfrm>
          </p:contentPart>
        </mc:Choice>
        <mc:Fallback xmlns="">
          <p:pic>
            <p:nvPicPr>
              <p:cNvPr id="82" name="墨迹 81"/>
            </p:nvPicPr>
            <p:blipFill>
              <a:blip/>
            </p:blipFill>
            <p:spPr>
              <a:xfrm>
                <a:off x="8184444" y="4378601"/>
                <a:ext cx="180622" cy="2872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83" name="墨迹 82"/>
              <p14:cNvContentPartPr/>
              <p14:nvPr/>
            </p14:nvContentPartPr>
            <p14:xfrm>
              <a:off x="8187266" y="4324494"/>
              <a:ext cx="279400" cy="356542"/>
            </p14:xfrm>
          </p:contentPart>
        </mc:Choice>
        <mc:Fallback xmlns="">
          <p:pic>
            <p:nvPicPr>
              <p:cNvPr id="83" name="墨迹 82"/>
            </p:nvPicPr>
            <p:blipFill>
              <a:blip/>
            </p:blipFill>
            <p:spPr>
              <a:xfrm>
                <a:off x="8187266" y="4324494"/>
                <a:ext cx="279400" cy="35654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84" name="墨迹 83"/>
              <p14:cNvContentPartPr/>
              <p14:nvPr/>
            </p14:nvContentPartPr>
            <p14:xfrm>
              <a:off x="8545688" y="4432884"/>
              <a:ext cx="161749" cy="33839"/>
            </p14:xfrm>
          </p:contentPart>
        </mc:Choice>
        <mc:Fallback xmlns="">
          <p:pic>
            <p:nvPicPr>
              <p:cNvPr id="84" name="墨迹 83"/>
            </p:nvPicPr>
            <p:blipFill>
              <a:blip/>
            </p:blipFill>
            <p:spPr>
              <a:xfrm>
                <a:off x="8545688" y="4432884"/>
                <a:ext cx="161749" cy="338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85" name="墨迹 84"/>
              <p14:cNvContentPartPr/>
              <p14:nvPr/>
            </p14:nvContentPartPr>
            <p14:xfrm>
              <a:off x="8495065" y="4562600"/>
              <a:ext cx="217135" cy="11279"/>
            </p14:xfrm>
          </p:contentPart>
        </mc:Choice>
        <mc:Fallback xmlns="">
          <p:pic>
            <p:nvPicPr>
              <p:cNvPr id="85" name="墨迹 84"/>
            </p:nvPicPr>
            <p:blipFill>
              <a:blip/>
            </p:blipFill>
            <p:spPr>
              <a:xfrm>
                <a:off x="8495065" y="4562600"/>
                <a:ext cx="217135" cy="112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86" name="墨迹 85"/>
              <p14:cNvContentPartPr/>
              <p14:nvPr/>
            </p14:nvContentPartPr>
            <p14:xfrm>
              <a:off x="8891940" y="4342648"/>
              <a:ext cx="65793" cy="310189"/>
            </p14:xfrm>
          </p:contentPart>
        </mc:Choice>
        <mc:Fallback xmlns="">
          <p:pic>
            <p:nvPicPr>
              <p:cNvPr id="86" name="墨迹 85"/>
            </p:nvPicPr>
            <p:blipFill>
              <a:blip/>
            </p:blipFill>
            <p:spPr>
              <a:xfrm>
                <a:off x="8891940" y="4342648"/>
                <a:ext cx="65793" cy="31018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87" name="墨迹 86"/>
              <p14:cNvContentPartPr/>
              <p14:nvPr/>
            </p14:nvContentPartPr>
            <p14:xfrm>
              <a:off x="9079088" y="4317973"/>
              <a:ext cx="146756" cy="185409"/>
            </p14:xfrm>
          </p:contentPart>
        </mc:Choice>
        <mc:Fallback xmlns="">
          <p:pic>
            <p:nvPicPr>
              <p:cNvPr id="87" name="墨迹 86"/>
            </p:nvPicPr>
            <p:blipFill>
              <a:blip/>
            </p:blipFill>
            <p:spPr>
              <a:xfrm>
                <a:off x="9079088" y="4317973"/>
                <a:ext cx="146756" cy="18540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">
            <p14:nvContentPartPr>
              <p14:cNvPr id="88" name="墨迹 87"/>
              <p14:cNvContentPartPr/>
              <p14:nvPr/>
            </p14:nvContentPartPr>
            <p14:xfrm>
              <a:off x="9132711" y="4307222"/>
              <a:ext cx="84666" cy="402013"/>
            </p14:xfrm>
          </p:contentPart>
        </mc:Choice>
        <mc:Fallback xmlns="">
          <p:pic>
            <p:nvPicPr>
              <p:cNvPr id="88" name="墨迹 87"/>
            </p:nvPicPr>
            <p:blipFill>
              <a:blip/>
            </p:blipFill>
            <p:spPr>
              <a:xfrm>
                <a:off x="9132711" y="4307222"/>
                <a:ext cx="84666" cy="402013"/>
              </a:xfrm>
              <a:prstGeom prst="rect"/>
            </p:spPr>
          </p:pic>
        </mc:Fallback>
      </mc:AlternateContent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070" y="419735"/>
            <a:ext cx="11579860" cy="218376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墨迹 2"/>
              <p14:cNvContentPartPr/>
              <p14:nvPr/>
            </p14:nvContentPartPr>
            <p14:xfrm>
              <a:off x="5085644" y="2124443"/>
              <a:ext cx="231422" cy="229117"/>
            </p14:xfrm>
          </p:contentPart>
        </mc:Choice>
        <mc:Fallback xmlns="">
          <p:pic>
            <p:nvPicPr>
              <p:cNvPr id="3" name="墨迹 2"/>
            </p:nvPicPr>
            <p:blipFill>
              <a:blip/>
            </p:blipFill>
            <p:spPr>
              <a:xfrm>
                <a:off x="5085644" y="2124443"/>
                <a:ext cx="231422" cy="22911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" name="墨迹 3"/>
              <p14:cNvContentPartPr/>
              <p14:nvPr/>
            </p14:nvContentPartPr>
            <p14:xfrm>
              <a:off x="5119511" y="2078972"/>
              <a:ext cx="248355" cy="337683"/>
            </p14:xfrm>
          </p:contentPart>
        </mc:Choice>
        <mc:Fallback xmlns="">
          <p:pic>
            <p:nvPicPr>
              <p:cNvPr id="4" name="墨迹 3"/>
            </p:nvPicPr>
            <p:blipFill>
              <a:blip/>
            </p:blipFill>
            <p:spPr>
              <a:xfrm>
                <a:off x="5119511" y="2078972"/>
                <a:ext cx="248355" cy="33768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5" name="墨迹 4"/>
              <p14:cNvContentPartPr/>
              <p14:nvPr/>
            </p14:nvContentPartPr>
            <p14:xfrm>
              <a:off x="5827888" y="2124443"/>
              <a:ext cx="127529" cy="281814"/>
            </p14:xfrm>
          </p:contentPart>
        </mc:Choice>
        <mc:Fallback xmlns="">
          <p:pic>
            <p:nvPicPr>
              <p:cNvPr id="5" name="墨迹 4"/>
            </p:nvPicPr>
            <p:blipFill>
              <a:blip/>
            </p:blipFill>
            <p:spPr>
              <a:xfrm>
                <a:off x="5827888" y="2124443"/>
                <a:ext cx="127529" cy="28181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6" name="墨迹 5"/>
              <p14:cNvContentPartPr/>
              <p14:nvPr/>
            </p14:nvContentPartPr>
            <p14:xfrm>
              <a:off x="5954888" y="2148764"/>
              <a:ext cx="172156" cy="45119"/>
            </p14:xfrm>
          </p:contentPart>
        </mc:Choice>
        <mc:Fallback xmlns="">
          <p:pic>
            <p:nvPicPr>
              <p:cNvPr id="6" name="墨迹 5"/>
            </p:nvPicPr>
            <p:blipFill>
              <a:blip/>
            </p:blipFill>
            <p:spPr>
              <a:xfrm>
                <a:off x="5954888" y="2148764"/>
                <a:ext cx="172156" cy="451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7" name="墨迹 6"/>
              <p14:cNvContentPartPr/>
              <p14:nvPr/>
            </p14:nvContentPartPr>
            <p14:xfrm>
              <a:off x="6072363" y="2272840"/>
              <a:ext cx="142169" cy="28199"/>
            </p14:xfrm>
          </p:contentPart>
        </mc:Choice>
        <mc:Fallback xmlns="">
          <p:pic>
            <p:nvPicPr>
              <p:cNvPr id="7" name="墨迹 6"/>
            </p:nvPicPr>
            <p:blipFill>
              <a:blip/>
            </p:blipFill>
            <p:spPr>
              <a:xfrm>
                <a:off x="6072363" y="2272840"/>
                <a:ext cx="142169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8" name="墨迹 7"/>
              <p14:cNvContentPartPr/>
              <p14:nvPr/>
            </p14:nvContentPartPr>
            <p14:xfrm>
              <a:off x="6273800" y="2126205"/>
              <a:ext cx="172155" cy="276350"/>
            </p14:xfrm>
          </p:contentPart>
        </mc:Choice>
        <mc:Fallback xmlns="">
          <p:pic>
            <p:nvPicPr>
              <p:cNvPr id="8" name="墨迹 7"/>
            </p:nvPicPr>
            <p:blipFill>
              <a:blip/>
            </p:blipFill>
            <p:spPr>
              <a:xfrm>
                <a:off x="6273800" y="2126205"/>
                <a:ext cx="172155" cy="2763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9" name="墨迹 8"/>
              <p14:cNvContentPartPr/>
              <p14:nvPr/>
            </p14:nvContentPartPr>
            <p14:xfrm>
              <a:off x="6313311" y="2069278"/>
              <a:ext cx="211666" cy="288159"/>
            </p14:xfrm>
          </p:contentPart>
        </mc:Choice>
        <mc:Fallback xmlns="">
          <p:pic>
            <p:nvPicPr>
              <p:cNvPr id="9" name="墨迹 8"/>
            </p:nvPicPr>
            <p:blipFill>
              <a:blip/>
            </p:blipFill>
            <p:spPr>
              <a:xfrm>
                <a:off x="6313311" y="2069278"/>
                <a:ext cx="211666" cy="2881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0" name="墨迹 9"/>
              <p14:cNvContentPartPr/>
              <p14:nvPr/>
            </p14:nvContentPartPr>
            <p14:xfrm>
              <a:off x="2350558" y="2165684"/>
              <a:ext cx="234597" cy="231232"/>
            </p14:xfrm>
          </p:contentPart>
        </mc:Choice>
        <mc:Fallback xmlns="">
          <p:pic>
            <p:nvPicPr>
              <p:cNvPr id="10" name="墨迹 9"/>
            </p:nvPicPr>
            <p:blipFill>
              <a:blip/>
            </p:blipFill>
            <p:spPr>
              <a:xfrm>
                <a:off x="2350558" y="2165684"/>
                <a:ext cx="234597" cy="23123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1" name="墨迹 10"/>
              <p14:cNvContentPartPr/>
              <p14:nvPr/>
            </p14:nvContentPartPr>
            <p14:xfrm>
              <a:off x="2444044" y="2236181"/>
              <a:ext cx="67733" cy="403246"/>
            </p14:xfrm>
          </p:contentPart>
        </mc:Choice>
        <mc:Fallback xmlns="">
          <p:pic>
            <p:nvPicPr>
              <p:cNvPr id="11" name="墨迹 10"/>
            </p:nvPicPr>
            <p:blipFill>
              <a:blip/>
            </p:blipFill>
            <p:spPr>
              <a:xfrm>
                <a:off x="2444044" y="2236181"/>
                <a:ext cx="67733" cy="40324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2" name="墨迹 11"/>
              <p14:cNvContentPartPr/>
              <p14:nvPr/>
            </p14:nvContentPartPr>
            <p14:xfrm>
              <a:off x="2616905" y="2329238"/>
              <a:ext cx="115006" cy="45118"/>
            </p14:xfrm>
          </p:contentPart>
        </mc:Choice>
        <mc:Fallback xmlns="">
          <p:pic>
            <p:nvPicPr>
              <p:cNvPr id="12" name="墨迹 11"/>
            </p:nvPicPr>
            <p:blipFill>
              <a:blip/>
            </p:blipFill>
            <p:spPr>
              <a:xfrm>
                <a:off x="2616905" y="2329238"/>
                <a:ext cx="115006" cy="451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3" name="墨迹 12"/>
              <p14:cNvContentPartPr/>
              <p14:nvPr/>
            </p14:nvContentPartPr>
            <p14:xfrm>
              <a:off x="2605969" y="2436394"/>
              <a:ext cx="89253" cy="42299"/>
            </p14:xfrm>
          </p:contentPart>
        </mc:Choice>
        <mc:Fallback xmlns="">
          <p:pic>
            <p:nvPicPr>
              <p:cNvPr id="13" name="墨迹 12"/>
            </p:nvPicPr>
            <p:blipFill>
              <a:blip/>
            </p:blipFill>
            <p:spPr>
              <a:xfrm>
                <a:off x="2605969" y="2436394"/>
                <a:ext cx="89253" cy="422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4" name="墨迹 13"/>
              <p14:cNvContentPartPr/>
              <p14:nvPr/>
            </p14:nvContentPartPr>
            <p14:xfrm>
              <a:off x="2825044" y="2190887"/>
              <a:ext cx="19756" cy="411881"/>
            </p14:xfrm>
          </p:contentPart>
        </mc:Choice>
        <mc:Fallback xmlns="">
          <p:pic>
            <p:nvPicPr>
              <p:cNvPr id="14" name="墨迹 13"/>
            </p:nvPicPr>
            <p:blipFill>
              <a:blip/>
            </p:blipFill>
            <p:spPr>
              <a:xfrm>
                <a:off x="2825044" y="2190887"/>
                <a:ext cx="19756" cy="41188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5" name="墨迹 14"/>
              <p14:cNvContentPartPr/>
              <p14:nvPr/>
            </p14:nvContentPartPr>
            <p14:xfrm>
              <a:off x="7778044" y="1192818"/>
              <a:ext cx="14111" cy="36658"/>
            </p14:xfrm>
          </p:contentPart>
        </mc:Choice>
        <mc:Fallback xmlns="">
          <p:pic>
            <p:nvPicPr>
              <p:cNvPr id="15" name="墨迹 14"/>
            </p:nvPicPr>
            <p:blipFill>
              <a:blip/>
            </p:blipFill>
            <p:spPr>
              <a:xfrm>
                <a:off x="7778044" y="1192818"/>
                <a:ext cx="14111" cy="366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6" name="墨迹 15"/>
              <p14:cNvContentPartPr/>
              <p14:nvPr/>
            </p14:nvContentPartPr>
            <p14:xfrm>
              <a:off x="5466644" y="3256104"/>
              <a:ext cx="204611" cy="250443"/>
            </p14:xfrm>
          </p:contentPart>
        </mc:Choice>
        <mc:Fallback xmlns="">
          <p:pic>
            <p:nvPicPr>
              <p:cNvPr id="16" name="墨迹 15"/>
            </p:nvPicPr>
            <p:blipFill>
              <a:blip/>
            </p:blipFill>
            <p:spPr>
              <a:xfrm>
                <a:off x="5466644" y="3256104"/>
                <a:ext cx="204611" cy="25044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7" name="墨迹 16"/>
              <p14:cNvContentPartPr/>
              <p14:nvPr/>
            </p14:nvContentPartPr>
            <p14:xfrm>
              <a:off x="5508977" y="3186488"/>
              <a:ext cx="231423" cy="358128"/>
            </p14:xfrm>
          </p:contentPart>
        </mc:Choice>
        <mc:Fallback xmlns="">
          <p:pic>
            <p:nvPicPr>
              <p:cNvPr id="17" name="墨迹 16"/>
            </p:nvPicPr>
            <p:blipFill>
              <a:blip/>
            </p:blipFill>
            <p:spPr>
              <a:xfrm>
                <a:off x="5508977" y="3186488"/>
                <a:ext cx="231423" cy="35812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8" name="墨迹 17"/>
              <p14:cNvContentPartPr/>
              <p14:nvPr/>
            </p14:nvContentPartPr>
            <p14:xfrm>
              <a:off x="5799666" y="3246763"/>
              <a:ext cx="177800" cy="218190"/>
            </p14:xfrm>
          </p:contentPart>
        </mc:Choice>
        <mc:Fallback xmlns="">
          <p:pic>
            <p:nvPicPr>
              <p:cNvPr id="18" name="墨迹 17"/>
            </p:nvPicPr>
            <p:blipFill>
              <a:blip/>
            </p:blipFill>
            <p:spPr>
              <a:xfrm>
                <a:off x="5799666" y="3246763"/>
                <a:ext cx="177800" cy="21819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9" name="墨迹 18"/>
              <p14:cNvContentPartPr/>
              <p14:nvPr/>
            </p14:nvContentPartPr>
            <p14:xfrm>
              <a:off x="5821715" y="3261920"/>
              <a:ext cx="107774" cy="195279"/>
            </p14:xfrm>
          </p:contentPart>
        </mc:Choice>
        <mc:Fallback xmlns="">
          <p:pic>
            <p:nvPicPr>
              <p:cNvPr id="19" name="墨迹 18"/>
            </p:nvPicPr>
            <p:blipFill>
              <a:blip/>
            </p:blipFill>
            <p:spPr>
              <a:xfrm>
                <a:off x="5821715" y="3261920"/>
                <a:ext cx="107774" cy="1952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20" name="墨迹 19"/>
              <p14:cNvContentPartPr/>
              <p14:nvPr/>
            </p14:nvContentPartPr>
            <p14:xfrm>
              <a:off x="6167613" y="3300694"/>
              <a:ext cx="727075" cy="32429"/>
            </p14:xfrm>
          </p:contentPart>
        </mc:Choice>
        <mc:Fallback xmlns="">
          <p:pic>
            <p:nvPicPr>
              <p:cNvPr id="20" name="墨迹 19"/>
            </p:nvPicPr>
            <p:blipFill>
              <a:blip/>
            </p:blipFill>
            <p:spPr>
              <a:xfrm>
                <a:off x="6167613" y="3300694"/>
                <a:ext cx="727075" cy="3242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1" name="墨迹 20"/>
              <p14:cNvContentPartPr/>
              <p14:nvPr/>
            </p14:nvContentPartPr>
            <p14:xfrm>
              <a:off x="6321777" y="2942567"/>
              <a:ext cx="143934" cy="243921"/>
            </p14:xfrm>
          </p:contentPart>
        </mc:Choice>
        <mc:Fallback xmlns="">
          <p:pic>
            <p:nvPicPr>
              <p:cNvPr id="21" name="墨迹 20"/>
            </p:nvPicPr>
            <p:blipFill>
              <a:blip/>
            </p:blipFill>
            <p:spPr>
              <a:xfrm>
                <a:off x="6321777" y="2942567"/>
                <a:ext cx="143934" cy="24392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2" name="墨迹 21"/>
              <p14:cNvContentPartPr/>
              <p14:nvPr/>
            </p14:nvContentPartPr>
            <p14:xfrm>
              <a:off x="6451600" y="3006014"/>
              <a:ext cx="121355" cy="28199"/>
            </p14:xfrm>
          </p:contentPart>
        </mc:Choice>
        <mc:Fallback xmlns="">
          <p:pic>
            <p:nvPicPr>
              <p:cNvPr id="22" name="墨迹 21"/>
            </p:nvPicPr>
            <p:blipFill>
              <a:blip/>
            </p:blipFill>
            <p:spPr>
              <a:xfrm>
                <a:off x="6451600" y="3006014"/>
                <a:ext cx="121355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3" name="墨迹 22"/>
              <p14:cNvContentPartPr/>
              <p14:nvPr/>
            </p14:nvContentPartPr>
            <p14:xfrm>
              <a:off x="6589888" y="2885816"/>
              <a:ext cx="170039" cy="433207"/>
            </p14:xfrm>
          </p:contentPart>
        </mc:Choice>
        <mc:Fallback xmlns="">
          <p:pic>
            <p:nvPicPr>
              <p:cNvPr id="23" name="墨迹 22"/>
            </p:nvPicPr>
            <p:blipFill>
              <a:blip/>
            </p:blipFill>
            <p:spPr>
              <a:xfrm>
                <a:off x="6589888" y="2885816"/>
                <a:ext cx="170039" cy="43320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24" name="墨迹 23"/>
              <p14:cNvContentPartPr/>
              <p14:nvPr/>
            </p14:nvContentPartPr>
            <p14:xfrm>
              <a:off x="6764866" y="2936927"/>
              <a:ext cx="81844" cy="277760"/>
            </p14:xfrm>
          </p:contentPart>
        </mc:Choice>
        <mc:Fallback xmlns="">
          <p:pic>
            <p:nvPicPr>
              <p:cNvPr id="24" name="墨迹 23"/>
            </p:nvPicPr>
            <p:blipFill>
              <a:blip/>
            </p:blipFill>
            <p:spPr>
              <a:xfrm>
                <a:off x="6764866" y="2936927"/>
                <a:ext cx="81844" cy="2777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5" name="墨迹 24"/>
              <p14:cNvContentPartPr/>
              <p14:nvPr/>
            </p14:nvContentPartPr>
            <p14:xfrm>
              <a:off x="6841066" y="3110351"/>
              <a:ext cx="36689" cy="39478"/>
            </p14:xfrm>
          </p:contentPart>
        </mc:Choice>
        <mc:Fallback xmlns="">
          <p:pic>
            <p:nvPicPr>
              <p:cNvPr id="25" name="墨迹 24"/>
            </p:nvPicPr>
            <p:blipFill>
              <a:blip/>
            </p:blipFill>
            <p:spPr>
              <a:xfrm>
                <a:off x="6841066" y="3110351"/>
                <a:ext cx="36689" cy="394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26" name="墨迹 25"/>
              <p14:cNvContentPartPr/>
              <p14:nvPr/>
            </p14:nvContentPartPr>
            <p14:xfrm>
              <a:off x="6880577" y="2963011"/>
              <a:ext cx="143934" cy="279875"/>
            </p14:xfrm>
          </p:contentPart>
        </mc:Choice>
        <mc:Fallback xmlns="">
          <p:pic>
            <p:nvPicPr>
              <p:cNvPr id="26" name="墨迹 25"/>
            </p:nvPicPr>
            <p:blipFill>
              <a:blip/>
            </p:blipFill>
            <p:spPr>
              <a:xfrm>
                <a:off x="6880577" y="2963011"/>
                <a:ext cx="143934" cy="27987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7" name="墨迹 26"/>
              <p14:cNvContentPartPr/>
              <p14:nvPr/>
            </p14:nvContentPartPr>
            <p14:xfrm>
              <a:off x="7027333" y="2979754"/>
              <a:ext cx="133526" cy="46000"/>
            </p14:xfrm>
          </p:contentPart>
        </mc:Choice>
        <mc:Fallback xmlns="">
          <p:pic>
            <p:nvPicPr>
              <p:cNvPr id="27" name="墨迹 26"/>
            </p:nvPicPr>
            <p:blipFill>
              <a:blip/>
            </p:blipFill>
            <p:spPr>
              <a:xfrm>
                <a:off x="7027333" y="2979754"/>
                <a:ext cx="133526" cy="460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28" name="墨迹 27"/>
              <p14:cNvContentPartPr/>
              <p14:nvPr/>
            </p14:nvContentPartPr>
            <p14:xfrm>
              <a:off x="6558844" y="3462838"/>
              <a:ext cx="231422" cy="176244"/>
            </p14:xfrm>
          </p:contentPart>
        </mc:Choice>
        <mc:Fallback xmlns="">
          <p:pic>
            <p:nvPicPr>
              <p:cNvPr id="28" name="墨迹 27"/>
            </p:nvPicPr>
            <p:blipFill>
              <a:blip/>
            </p:blipFill>
            <p:spPr>
              <a:xfrm>
                <a:off x="6558844" y="3462838"/>
                <a:ext cx="231422" cy="17624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29" name="墨迹 28"/>
              <p14:cNvContentPartPr/>
              <p14:nvPr/>
            </p14:nvContentPartPr>
            <p14:xfrm>
              <a:off x="6833305" y="3282365"/>
              <a:ext cx="194028" cy="14099"/>
            </p14:xfrm>
          </p:contentPart>
        </mc:Choice>
        <mc:Fallback xmlns="">
          <p:pic>
            <p:nvPicPr>
              <p:cNvPr id="29" name="墨迹 28"/>
            </p:nvPicPr>
            <p:blipFill>
              <a:blip/>
            </p:blipFill>
            <p:spPr>
              <a:xfrm>
                <a:off x="6833305" y="3282365"/>
                <a:ext cx="194028" cy="140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30" name="墨迹 29"/>
              <p14:cNvContentPartPr/>
              <p14:nvPr/>
            </p14:nvContentPartPr>
            <p14:xfrm>
              <a:off x="6662737" y="3282365"/>
              <a:ext cx="502885" cy="28199"/>
            </p14:xfrm>
          </p:contentPart>
        </mc:Choice>
        <mc:Fallback xmlns="">
          <p:pic>
            <p:nvPicPr>
              <p:cNvPr id="30" name="墨迹 29"/>
            </p:nvPicPr>
            <p:blipFill>
              <a:blip/>
            </p:blipFill>
            <p:spPr>
              <a:xfrm>
                <a:off x="6662737" y="3282365"/>
                <a:ext cx="502885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31" name="墨迹 30"/>
              <p14:cNvContentPartPr/>
              <p14:nvPr/>
            </p14:nvContentPartPr>
            <p14:xfrm>
              <a:off x="7268809" y="3293644"/>
              <a:ext cx="246768" cy="16920"/>
            </p14:xfrm>
          </p:contentPart>
        </mc:Choice>
        <mc:Fallback xmlns="">
          <p:pic>
            <p:nvPicPr>
              <p:cNvPr id="31" name="墨迹 30"/>
            </p:nvPicPr>
            <p:blipFill>
              <a:blip/>
            </p:blipFill>
            <p:spPr>
              <a:xfrm>
                <a:off x="7268809" y="3293644"/>
                <a:ext cx="246768" cy="169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32" name="墨迹 31"/>
              <p14:cNvContentPartPr/>
              <p14:nvPr/>
            </p14:nvContentPartPr>
            <p14:xfrm>
              <a:off x="7371644" y="3124803"/>
              <a:ext cx="101600" cy="493130"/>
            </p14:xfrm>
          </p:contentPart>
        </mc:Choice>
        <mc:Fallback xmlns="">
          <p:pic>
            <p:nvPicPr>
              <p:cNvPr id="32" name="墨迹 31"/>
            </p:nvPicPr>
            <p:blipFill>
              <a:blip/>
            </p:blipFill>
            <p:spPr>
              <a:xfrm>
                <a:off x="7371644" y="3124803"/>
                <a:ext cx="101600" cy="49313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33" name="墨迹 32"/>
              <p14:cNvContentPartPr/>
              <p14:nvPr/>
            </p14:nvContentPartPr>
            <p14:xfrm>
              <a:off x="7883525" y="3188779"/>
              <a:ext cx="171097" cy="181707"/>
            </p14:xfrm>
          </p:contentPart>
        </mc:Choice>
        <mc:Fallback xmlns="">
          <p:pic>
            <p:nvPicPr>
              <p:cNvPr id="33" name="墨迹 32"/>
            </p:nvPicPr>
            <p:blipFill>
              <a:blip/>
            </p:blipFill>
            <p:spPr>
              <a:xfrm>
                <a:off x="7883525" y="3188779"/>
                <a:ext cx="171097" cy="18170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34" name="墨迹 33"/>
              <p14:cNvContentPartPr/>
              <p14:nvPr/>
            </p14:nvContentPartPr>
            <p14:xfrm>
              <a:off x="8119533" y="3130090"/>
              <a:ext cx="149578" cy="223653"/>
            </p14:xfrm>
          </p:contentPart>
        </mc:Choice>
        <mc:Fallback xmlns="">
          <p:pic>
            <p:nvPicPr>
              <p:cNvPr id="34" name="墨迹 33"/>
            </p:nvPicPr>
            <p:blipFill>
              <a:blip/>
            </p:blipFill>
            <p:spPr>
              <a:xfrm>
                <a:off x="8119533" y="3130090"/>
                <a:ext cx="149578" cy="22365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35" name="墨迹 34"/>
              <p14:cNvContentPartPr/>
              <p14:nvPr/>
            </p14:nvContentPartPr>
            <p14:xfrm>
              <a:off x="8307211" y="3124450"/>
              <a:ext cx="193322" cy="234933"/>
            </p14:xfrm>
          </p:contentPart>
        </mc:Choice>
        <mc:Fallback xmlns="">
          <p:pic>
            <p:nvPicPr>
              <p:cNvPr id="35" name="墨迹 34"/>
            </p:nvPicPr>
            <p:blipFill>
              <a:blip/>
            </p:blipFill>
            <p:spPr>
              <a:xfrm>
                <a:off x="8307211" y="3124450"/>
                <a:ext cx="193322" cy="23493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36" name="墨迹 35"/>
              <p14:cNvContentPartPr/>
              <p14:nvPr/>
            </p14:nvContentPartPr>
            <p14:xfrm>
              <a:off x="8525933" y="3197768"/>
              <a:ext cx="158926" cy="174129"/>
            </p14:xfrm>
          </p:contentPart>
        </mc:Choice>
        <mc:Fallback xmlns="">
          <p:pic>
            <p:nvPicPr>
              <p:cNvPr id="36" name="墨迹 35"/>
            </p:nvPicPr>
            <p:blipFill>
              <a:blip/>
            </p:blipFill>
            <p:spPr>
              <a:xfrm>
                <a:off x="8525933" y="3197768"/>
                <a:ext cx="158926" cy="17412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37" name="墨迹 36"/>
              <p14:cNvContentPartPr/>
              <p14:nvPr/>
            </p14:nvContentPartPr>
            <p14:xfrm>
              <a:off x="8712200" y="3171683"/>
              <a:ext cx="206022" cy="229117"/>
            </p14:xfrm>
          </p:contentPart>
        </mc:Choice>
        <mc:Fallback xmlns="">
          <p:pic>
            <p:nvPicPr>
              <p:cNvPr id="37" name="墨迹 36"/>
            </p:nvPicPr>
            <p:blipFill>
              <a:blip/>
            </p:blipFill>
            <p:spPr>
              <a:xfrm>
                <a:off x="8712200" y="3171683"/>
                <a:ext cx="206022" cy="22911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38" name="墨迹 37"/>
              <p14:cNvContentPartPr/>
              <p14:nvPr/>
            </p14:nvContentPartPr>
            <p14:xfrm>
              <a:off x="8744655" y="3183668"/>
              <a:ext cx="145345" cy="259431"/>
            </p14:xfrm>
          </p:contentPart>
        </mc:Choice>
        <mc:Fallback xmlns="">
          <p:pic>
            <p:nvPicPr>
              <p:cNvPr id="38" name="墨迹 37"/>
            </p:nvPicPr>
            <p:blipFill>
              <a:blip/>
            </p:blipFill>
            <p:spPr>
              <a:xfrm>
                <a:off x="8744655" y="3183668"/>
                <a:ext cx="145345" cy="25943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39" name="墨迹 38"/>
              <p14:cNvContentPartPr/>
              <p14:nvPr/>
            </p14:nvContentPartPr>
            <p14:xfrm>
              <a:off x="9031111" y="3096251"/>
              <a:ext cx="94015" cy="296090"/>
            </p14:xfrm>
          </p:contentPart>
        </mc:Choice>
        <mc:Fallback xmlns="">
          <p:pic>
            <p:nvPicPr>
              <p:cNvPr id="39" name="墨迹 38"/>
            </p:nvPicPr>
            <p:blipFill>
              <a:blip/>
            </p:blipFill>
            <p:spPr>
              <a:xfrm>
                <a:off x="9031111" y="3096251"/>
                <a:ext cx="94015" cy="29609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40" name="墨迹 39"/>
              <p14:cNvContentPartPr/>
              <p14:nvPr/>
            </p14:nvContentPartPr>
            <p14:xfrm>
              <a:off x="9138355" y="3069991"/>
              <a:ext cx="191912" cy="375928"/>
            </p14:xfrm>
          </p:contentPart>
        </mc:Choice>
        <mc:Fallback xmlns="">
          <p:pic>
            <p:nvPicPr>
              <p:cNvPr id="40" name="墨迹 39"/>
            </p:nvPicPr>
            <p:blipFill>
              <a:blip/>
            </p:blipFill>
            <p:spPr>
              <a:xfrm>
                <a:off x="9138355" y="3069991"/>
                <a:ext cx="191912" cy="37592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41" name="墨迹 40"/>
              <p14:cNvContentPartPr/>
              <p14:nvPr/>
            </p14:nvContentPartPr>
            <p14:xfrm>
              <a:off x="9313333" y="3086910"/>
              <a:ext cx="189089" cy="48820"/>
            </p14:xfrm>
          </p:contentPart>
        </mc:Choice>
        <mc:Fallback xmlns="">
          <p:pic>
            <p:nvPicPr>
              <p:cNvPr id="41" name="墨迹 40"/>
            </p:nvPicPr>
            <p:blipFill>
              <a:blip/>
            </p:blipFill>
            <p:spPr>
              <a:xfrm>
                <a:off x="9313333" y="3086910"/>
                <a:ext cx="189089" cy="488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42" name="墨迹 41"/>
              <p14:cNvContentPartPr/>
              <p14:nvPr/>
            </p14:nvContentPartPr>
            <p14:xfrm>
              <a:off x="9428868" y="3254166"/>
              <a:ext cx="211843" cy="5639"/>
            </p14:xfrm>
          </p:contentPart>
        </mc:Choice>
        <mc:Fallback xmlns="">
          <p:pic>
            <p:nvPicPr>
              <p:cNvPr id="42" name="墨迹 41"/>
            </p:nvPicPr>
            <p:blipFill>
              <a:blip/>
            </p:blipFill>
            <p:spPr>
              <a:xfrm>
                <a:off x="9428868" y="3254166"/>
                <a:ext cx="211843" cy="56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43" name="墨迹 42"/>
              <p14:cNvContentPartPr/>
              <p14:nvPr/>
            </p14:nvContentPartPr>
            <p14:xfrm>
              <a:off x="9655527" y="3158289"/>
              <a:ext cx="147462" cy="248856"/>
            </p14:xfrm>
          </p:contentPart>
        </mc:Choice>
        <mc:Fallback xmlns="">
          <p:pic>
            <p:nvPicPr>
              <p:cNvPr id="43" name="墨迹 42"/>
            </p:nvPicPr>
            <p:blipFill>
              <a:blip/>
            </p:blipFill>
            <p:spPr>
              <a:xfrm>
                <a:off x="9655527" y="3158289"/>
                <a:ext cx="147462" cy="24885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44" name="墨迹 43"/>
              <p14:cNvContentPartPr/>
              <p14:nvPr/>
            </p14:nvContentPartPr>
            <p14:xfrm>
              <a:off x="9544755" y="3122688"/>
              <a:ext cx="321734" cy="261193"/>
            </p14:xfrm>
          </p:contentPart>
        </mc:Choice>
        <mc:Fallback xmlns="">
          <p:pic>
            <p:nvPicPr>
              <p:cNvPr id="44" name="墨迹 43"/>
            </p:nvPicPr>
            <p:blipFill>
              <a:blip/>
            </p:blipFill>
            <p:spPr>
              <a:xfrm>
                <a:off x="9544755" y="3122688"/>
                <a:ext cx="321734" cy="26119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45" name="墨迹 44"/>
              <p14:cNvContentPartPr/>
              <p14:nvPr/>
            </p14:nvContentPartPr>
            <p14:xfrm>
              <a:off x="9790288" y="3028573"/>
              <a:ext cx="225072" cy="422986"/>
            </p14:xfrm>
          </p:contentPart>
        </mc:Choice>
        <mc:Fallback xmlns="">
          <p:pic>
            <p:nvPicPr>
              <p:cNvPr id="45" name="墨迹 44"/>
            </p:nvPicPr>
            <p:blipFill>
              <a:blip/>
            </p:blipFill>
            <p:spPr>
              <a:xfrm>
                <a:off x="9790288" y="3028573"/>
                <a:ext cx="225072" cy="42298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46" name="墨迹 45"/>
              <p14:cNvContentPartPr/>
              <p14:nvPr/>
            </p14:nvContentPartPr>
            <p14:xfrm>
              <a:off x="10193337" y="3113170"/>
              <a:ext cx="232657" cy="56399"/>
            </p14:xfrm>
          </p:contentPart>
        </mc:Choice>
        <mc:Fallback xmlns="">
          <p:pic>
            <p:nvPicPr>
              <p:cNvPr id="46" name="墨迹 45"/>
            </p:nvPicPr>
            <p:blipFill>
              <a:blip/>
            </p:blipFill>
            <p:spPr>
              <a:xfrm>
                <a:off x="10193337" y="3113170"/>
                <a:ext cx="232657" cy="563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47" name="墨迹 46"/>
              <p14:cNvContentPartPr/>
              <p14:nvPr/>
            </p14:nvContentPartPr>
            <p14:xfrm>
              <a:off x="10156648" y="3238656"/>
              <a:ext cx="246063" cy="35249"/>
            </p14:xfrm>
          </p:contentPart>
        </mc:Choice>
        <mc:Fallback xmlns="">
          <p:pic>
            <p:nvPicPr>
              <p:cNvPr id="47" name="墨迹 46"/>
            </p:nvPicPr>
            <p:blipFill>
              <a:blip/>
            </p:blipFill>
            <p:spPr>
              <a:xfrm>
                <a:off x="10156648" y="3238656"/>
                <a:ext cx="246063" cy="3524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48" name="墨迹 47"/>
              <p14:cNvContentPartPr/>
              <p14:nvPr/>
            </p14:nvContentPartPr>
            <p14:xfrm>
              <a:off x="10594622" y="3031393"/>
              <a:ext cx="131233" cy="335569"/>
            </p14:xfrm>
          </p:contentPart>
        </mc:Choice>
        <mc:Fallback xmlns="">
          <p:pic>
            <p:nvPicPr>
              <p:cNvPr id="48" name="墨迹 47"/>
            </p:nvPicPr>
            <p:blipFill>
              <a:blip/>
            </p:blipFill>
            <p:spPr>
              <a:xfrm>
                <a:off x="10594622" y="3031393"/>
                <a:ext cx="131233" cy="33556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49" name="墨迹 48"/>
              <p14:cNvContentPartPr/>
              <p14:nvPr/>
            </p14:nvContentPartPr>
            <p14:xfrm>
              <a:off x="10789179" y="3034213"/>
              <a:ext cx="147285" cy="327814"/>
            </p14:xfrm>
          </p:contentPart>
        </mc:Choice>
        <mc:Fallback xmlns="">
          <p:pic>
            <p:nvPicPr>
              <p:cNvPr id="49" name="墨迹 48"/>
            </p:nvPicPr>
            <p:blipFill>
              <a:blip/>
            </p:blipFill>
            <p:spPr>
              <a:xfrm>
                <a:off x="10789179" y="3034213"/>
                <a:ext cx="147285" cy="32781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50" name="墨迹 49"/>
              <p14:cNvContentPartPr/>
              <p14:nvPr/>
            </p14:nvContentPartPr>
            <p14:xfrm>
              <a:off x="10984088" y="2944153"/>
              <a:ext cx="195087" cy="445368"/>
            </p14:xfrm>
          </p:contentPart>
        </mc:Choice>
        <mc:Fallback xmlns="">
          <p:pic>
            <p:nvPicPr>
              <p:cNvPr id="50" name="墨迹 49"/>
            </p:nvPicPr>
            <p:blipFill>
              <a:blip/>
            </p:blipFill>
            <p:spPr>
              <a:xfrm>
                <a:off x="10984088" y="2944153"/>
                <a:ext cx="195087" cy="44536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51" name="墨迹 50"/>
              <p14:cNvContentPartPr/>
              <p14:nvPr/>
            </p14:nvContentPartPr>
            <p14:xfrm>
              <a:off x="11099800" y="3034213"/>
              <a:ext cx="271638" cy="586540"/>
            </p14:xfrm>
          </p:contentPart>
        </mc:Choice>
        <mc:Fallback xmlns="">
          <p:pic>
            <p:nvPicPr>
              <p:cNvPr id="51" name="墨迹 50"/>
            </p:nvPicPr>
            <p:blipFill>
              <a:blip/>
            </p:blipFill>
            <p:spPr>
              <a:xfrm>
                <a:off x="11099800" y="3034213"/>
                <a:ext cx="271638" cy="586540"/>
              </a:xfrm>
              <a:prstGeom prst="rect"/>
            </p:spPr>
          </p:pic>
        </mc:Fallback>
      </mc:AlternateContent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755" y="368300"/>
            <a:ext cx="11701780" cy="30607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墨迹 1"/>
              <p14:cNvContentPartPr/>
              <p14:nvPr/>
            </p14:nvContentPartPr>
            <p14:xfrm>
              <a:off x="7785805" y="1451544"/>
              <a:ext cx="260350" cy="288335"/>
            </p14:xfrm>
          </p:contentPart>
        </mc:Choice>
        <mc:Fallback xmlns="">
          <p:pic>
            <p:nvPicPr>
              <p:cNvPr id="2" name="墨迹 1"/>
            </p:nvPicPr>
            <p:blipFill>
              <a:blip/>
            </p:blipFill>
            <p:spPr>
              <a:xfrm>
                <a:off x="7785805" y="1451544"/>
                <a:ext cx="260350" cy="28833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" name="墨迹 3"/>
              <p14:cNvContentPartPr/>
              <p14:nvPr/>
            </p14:nvContentPartPr>
            <p14:xfrm>
              <a:off x="8144933" y="1612983"/>
              <a:ext cx="180622" cy="146635"/>
            </p14:xfrm>
          </p:contentPart>
        </mc:Choice>
        <mc:Fallback xmlns="">
          <p:pic>
            <p:nvPicPr>
              <p:cNvPr id="4" name="墨迹 3"/>
            </p:nvPicPr>
            <p:blipFill>
              <a:blip/>
            </p:blipFill>
            <p:spPr>
              <a:xfrm>
                <a:off x="8144933" y="1612983"/>
                <a:ext cx="180622" cy="14663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5" name="墨迹 4"/>
              <p14:cNvContentPartPr/>
              <p14:nvPr/>
            </p14:nvContentPartPr>
            <p14:xfrm>
              <a:off x="8517466" y="1500187"/>
              <a:ext cx="263172" cy="250971"/>
            </p14:xfrm>
          </p:contentPart>
        </mc:Choice>
        <mc:Fallback xmlns="">
          <p:pic>
            <p:nvPicPr>
              <p:cNvPr id="5" name="墨迹 4"/>
            </p:nvPicPr>
            <p:blipFill>
              <a:blip/>
            </p:blipFill>
            <p:spPr>
              <a:xfrm>
                <a:off x="8517466" y="1500187"/>
                <a:ext cx="263172" cy="25097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6" name="墨迹 5"/>
              <p14:cNvContentPartPr/>
              <p14:nvPr/>
            </p14:nvContentPartPr>
            <p14:xfrm>
              <a:off x="8858955" y="1438149"/>
              <a:ext cx="249238" cy="277056"/>
            </p14:xfrm>
          </p:contentPart>
        </mc:Choice>
        <mc:Fallback xmlns="">
          <p:pic>
            <p:nvPicPr>
              <p:cNvPr id="6" name="墨迹 5"/>
            </p:nvPicPr>
            <p:blipFill>
              <a:blip/>
            </p:blipFill>
            <p:spPr>
              <a:xfrm>
                <a:off x="8858955" y="1438149"/>
                <a:ext cx="249238" cy="27705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7" name="墨迹 6"/>
              <p14:cNvContentPartPr/>
              <p14:nvPr/>
            </p14:nvContentPartPr>
            <p14:xfrm>
              <a:off x="8935155" y="1534026"/>
              <a:ext cx="138289" cy="160734"/>
            </p14:xfrm>
          </p:contentPart>
        </mc:Choice>
        <mc:Fallback xmlns="">
          <p:pic>
            <p:nvPicPr>
              <p:cNvPr id="7" name="墨迹 6"/>
            </p:nvPicPr>
            <p:blipFill>
              <a:blip/>
            </p:blipFill>
            <p:spPr>
              <a:xfrm>
                <a:off x="8935155" y="1534026"/>
                <a:ext cx="138289" cy="16073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8" name="墨迹 7"/>
              <p14:cNvContentPartPr/>
              <p14:nvPr/>
            </p14:nvContentPartPr>
            <p14:xfrm>
              <a:off x="9073444" y="1573504"/>
              <a:ext cx="132644" cy="298910"/>
            </p14:xfrm>
          </p:contentPart>
        </mc:Choice>
        <mc:Fallback xmlns="">
          <p:pic>
            <p:nvPicPr>
              <p:cNvPr id="8" name="墨迹 7"/>
            </p:nvPicPr>
            <p:blipFill>
              <a:blip/>
            </p:blipFill>
            <p:spPr>
              <a:xfrm>
                <a:off x="9073444" y="1573504"/>
                <a:ext cx="132644" cy="29891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9" name="墨迹 8"/>
              <p14:cNvContentPartPr/>
              <p14:nvPr/>
            </p14:nvContentPartPr>
            <p14:xfrm>
              <a:off x="9374011" y="1500187"/>
              <a:ext cx="260526" cy="274940"/>
            </p14:xfrm>
          </p:contentPart>
        </mc:Choice>
        <mc:Fallback xmlns="">
          <p:pic>
            <p:nvPicPr>
              <p:cNvPr id="9" name="墨迹 8"/>
            </p:nvPicPr>
            <p:blipFill>
              <a:blip/>
            </p:blipFill>
            <p:spPr>
              <a:xfrm>
                <a:off x="9374011" y="1500187"/>
                <a:ext cx="260526" cy="2749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0" name="墨迹 9"/>
              <p14:cNvContentPartPr/>
              <p14:nvPr/>
            </p14:nvContentPartPr>
            <p14:xfrm>
              <a:off x="9746368" y="1479038"/>
              <a:ext cx="248532" cy="266480"/>
            </p14:xfrm>
          </p:contentPart>
        </mc:Choice>
        <mc:Fallback xmlns="">
          <p:pic>
            <p:nvPicPr>
              <p:cNvPr id="10" name="墨迹 9"/>
            </p:nvPicPr>
            <p:blipFill>
              <a:blip/>
            </p:blipFill>
            <p:spPr>
              <a:xfrm>
                <a:off x="9746368" y="1479038"/>
                <a:ext cx="248532" cy="2664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1" name="墨迹 10"/>
              <p14:cNvContentPartPr/>
              <p14:nvPr/>
            </p14:nvContentPartPr>
            <p14:xfrm>
              <a:off x="10143066" y="1645412"/>
              <a:ext cx="33866" cy="272120"/>
            </p14:xfrm>
          </p:contentPart>
        </mc:Choice>
        <mc:Fallback xmlns="">
          <p:pic>
            <p:nvPicPr>
              <p:cNvPr id="11" name="墨迹 10"/>
            </p:nvPicPr>
            <p:blipFill>
              <a:blip/>
            </p:blipFill>
            <p:spPr>
              <a:xfrm>
                <a:off x="10143066" y="1645412"/>
                <a:ext cx="33866" cy="2721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2" name="墨迹 11"/>
              <p14:cNvContentPartPr/>
              <p14:nvPr/>
            </p14:nvContentPartPr>
            <p14:xfrm>
              <a:off x="8324850" y="2526631"/>
              <a:ext cx="23283" cy="45119"/>
            </p14:xfrm>
          </p:contentPart>
        </mc:Choice>
        <mc:Fallback xmlns="">
          <p:pic>
            <p:nvPicPr>
              <p:cNvPr id="12" name="墨迹 11"/>
            </p:nvPicPr>
            <p:blipFill>
              <a:blip/>
            </p:blipFill>
            <p:spPr>
              <a:xfrm>
                <a:off x="8324850" y="2526631"/>
                <a:ext cx="23283" cy="451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3" name="墨迹 12"/>
              <p14:cNvContentPartPr/>
              <p14:nvPr/>
            </p14:nvContentPartPr>
            <p14:xfrm>
              <a:off x="6615818" y="3209047"/>
              <a:ext cx="126471" cy="2820"/>
            </p14:xfrm>
          </p:contentPart>
        </mc:Choice>
        <mc:Fallback xmlns="">
          <p:pic>
            <p:nvPicPr>
              <p:cNvPr id="13" name="墨迹 12"/>
            </p:nvPicPr>
            <p:blipFill>
              <a:blip/>
            </p:blipFill>
            <p:spPr>
              <a:xfrm>
                <a:off x="6615818" y="3209047"/>
                <a:ext cx="126471" cy="28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4" name="墨迹 13"/>
              <p14:cNvContentPartPr/>
              <p14:nvPr/>
            </p14:nvContentPartPr>
            <p14:xfrm>
              <a:off x="8065205" y="3000375"/>
              <a:ext cx="254706" cy="5639"/>
            </p14:xfrm>
          </p:contentPart>
        </mc:Choice>
        <mc:Fallback xmlns="">
          <p:pic>
            <p:nvPicPr>
              <p:cNvPr id="14" name="墨迹 13"/>
            </p:nvPicPr>
            <p:blipFill>
              <a:blip/>
            </p:blipFill>
            <p:spPr>
              <a:xfrm>
                <a:off x="8065205" y="3000375"/>
                <a:ext cx="254706" cy="56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5" name="墨迹 14"/>
              <p14:cNvContentPartPr/>
              <p14:nvPr/>
            </p14:nvContentPartPr>
            <p14:xfrm>
              <a:off x="8300155" y="2897448"/>
              <a:ext cx="146756" cy="266481"/>
            </p14:xfrm>
          </p:contentPart>
        </mc:Choice>
        <mc:Fallback xmlns="">
          <p:pic>
            <p:nvPicPr>
              <p:cNvPr id="15" name="墨迹 14"/>
            </p:nvPicPr>
            <p:blipFill>
              <a:blip/>
            </p:blipFill>
            <p:spPr>
              <a:xfrm>
                <a:off x="8300155" y="2897448"/>
                <a:ext cx="146756" cy="26648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6" name="墨迹 15"/>
              <p14:cNvContentPartPr/>
              <p14:nvPr/>
            </p14:nvContentPartPr>
            <p14:xfrm>
              <a:off x="8444088" y="2938337"/>
              <a:ext cx="87489" cy="31019"/>
            </p14:xfrm>
          </p:contentPart>
        </mc:Choice>
        <mc:Fallback xmlns="">
          <p:pic>
            <p:nvPicPr>
              <p:cNvPr id="16" name="墨迹 15"/>
            </p:nvPicPr>
            <p:blipFill>
              <a:blip/>
            </p:blipFill>
            <p:spPr>
              <a:xfrm>
                <a:off x="8444088" y="2938337"/>
                <a:ext cx="87489" cy="310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7" name="墨迹 16"/>
              <p14:cNvContentPartPr/>
              <p14:nvPr/>
            </p14:nvContentPartPr>
            <p14:xfrm>
              <a:off x="8455377" y="2853916"/>
              <a:ext cx="208845" cy="566624"/>
            </p14:xfrm>
          </p:contentPart>
        </mc:Choice>
        <mc:Fallback xmlns="">
          <p:pic>
            <p:nvPicPr>
              <p:cNvPr id="17" name="墨迹 16"/>
            </p:nvPicPr>
            <p:blipFill>
              <a:blip/>
            </p:blipFill>
            <p:spPr>
              <a:xfrm>
                <a:off x="8455377" y="2853916"/>
                <a:ext cx="208845" cy="56662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8" name="墨迹 17"/>
              <p14:cNvContentPartPr/>
              <p14:nvPr/>
            </p14:nvContentPartPr>
            <p14:xfrm>
              <a:off x="8669866" y="3079332"/>
              <a:ext cx="62089" cy="84597"/>
            </p14:xfrm>
          </p:contentPart>
        </mc:Choice>
        <mc:Fallback xmlns="">
          <p:pic>
            <p:nvPicPr>
              <p:cNvPr id="18" name="墨迹 17"/>
            </p:nvPicPr>
            <p:blipFill>
              <a:blip/>
            </p:blipFill>
            <p:spPr>
              <a:xfrm>
                <a:off x="8669866" y="3079332"/>
                <a:ext cx="62089" cy="8459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9" name="墨迹 18"/>
              <p14:cNvContentPartPr/>
              <p14:nvPr/>
            </p14:nvContentPartPr>
            <p14:xfrm>
              <a:off x="8737600" y="2949616"/>
              <a:ext cx="167393" cy="397606"/>
            </p14:xfrm>
          </p:contentPart>
        </mc:Choice>
        <mc:Fallback xmlns="">
          <p:pic>
            <p:nvPicPr>
              <p:cNvPr id="19" name="墨迹 18"/>
            </p:nvPicPr>
            <p:blipFill>
              <a:blip/>
            </p:blipFill>
            <p:spPr>
              <a:xfrm>
                <a:off x="8737600" y="2949616"/>
                <a:ext cx="167393" cy="39760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20" name="墨迹 19"/>
              <p14:cNvContentPartPr/>
              <p14:nvPr/>
            </p14:nvContentPartPr>
            <p14:xfrm>
              <a:off x="9392355" y="2391276"/>
              <a:ext cx="241300" cy="248151"/>
            </p14:xfrm>
          </p:contentPart>
        </mc:Choice>
        <mc:Fallback xmlns="">
          <p:pic>
            <p:nvPicPr>
              <p:cNvPr id="20" name="墨迹 19"/>
            </p:nvPicPr>
            <p:blipFill>
              <a:blip/>
            </p:blipFill>
            <p:spPr>
              <a:xfrm>
                <a:off x="9392355" y="2391276"/>
                <a:ext cx="241300" cy="24815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1" name="墨迹 20"/>
              <p14:cNvContentPartPr/>
              <p14:nvPr/>
            </p14:nvContentPartPr>
            <p14:xfrm>
              <a:off x="9674577" y="2379996"/>
              <a:ext cx="136701" cy="197393"/>
            </p14:xfrm>
          </p:contentPart>
        </mc:Choice>
        <mc:Fallback xmlns="">
          <p:pic>
            <p:nvPicPr>
              <p:cNvPr id="21" name="墨迹 20"/>
            </p:nvPicPr>
            <p:blipFill>
              <a:blip/>
            </p:blipFill>
            <p:spPr>
              <a:xfrm>
                <a:off x="9674577" y="2379996"/>
                <a:ext cx="136701" cy="19739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2" name="墨迹 21"/>
              <p14:cNvContentPartPr/>
              <p14:nvPr/>
            </p14:nvContentPartPr>
            <p14:xfrm>
              <a:off x="9787466" y="2391276"/>
              <a:ext cx="101600" cy="11279"/>
            </p14:xfrm>
          </p:contentPart>
        </mc:Choice>
        <mc:Fallback xmlns="">
          <p:pic>
            <p:nvPicPr>
              <p:cNvPr id="22" name="墨迹 21"/>
            </p:nvPicPr>
            <p:blipFill>
              <a:blip/>
            </p:blipFill>
            <p:spPr>
              <a:xfrm>
                <a:off x="9787466" y="2391276"/>
                <a:ext cx="101600" cy="112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3" name="墨迹 22"/>
              <p14:cNvContentPartPr/>
              <p14:nvPr/>
            </p14:nvContentPartPr>
            <p14:xfrm>
              <a:off x="9858022" y="2331529"/>
              <a:ext cx="155222" cy="400955"/>
            </p14:xfrm>
          </p:contentPart>
        </mc:Choice>
        <mc:Fallback xmlns="">
          <p:pic>
            <p:nvPicPr>
              <p:cNvPr id="23" name="墨迹 22"/>
            </p:nvPicPr>
            <p:blipFill>
              <a:blip/>
            </p:blipFill>
            <p:spPr>
              <a:xfrm>
                <a:off x="9858022" y="2331529"/>
                <a:ext cx="155222" cy="40095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24" name="墨迹 23"/>
              <p14:cNvContentPartPr/>
              <p14:nvPr/>
            </p14:nvContentPartPr>
            <p14:xfrm>
              <a:off x="10018888" y="2507949"/>
              <a:ext cx="45156" cy="103279"/>
            </p14:xfrm>
          </p:contentPart>
        </mc:Choice>
        <mc:Fallback xmlns="">
          <p:pic>
            <p:nvPicPr>
              <p:cNvPr id="24" name="墨迹 23"/>
            </p:nvPicPr>
            <p:blipFill>
              <a:blip/>
            </p:blipFill>
            <p:spPr>
              <a:xfrm>
                <a:off x="10018888" y="2507949"/>
                <a:ext cx="45156" cy="1032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5" name="墨迹 24"/>
              <p14:cNvContentPartPr/>
              <p14:nvPr/>
            </p14:nvContentPartPr>
            <p14:xfrm>
              <a:off x="10041466" y="2368717"/>
              <a:ext cx="220134" cy="383506"/>
            </p14:xfrm>
          </p:contentPart>
        </mc:Choice>
        <mc:Fallback xmlns="">
          <p:pic>
            <p:nvPicPr>
              <p:cNvPr id="25" name="墨迹 24"/>
            </p:nvPicPr>
            <p:blipFill>
              <a:blip/>
            </p:blipFill>
            <p:spPr>
              <a:xfrm>
                <a:off x="10041466" y="2368717"/>
                <a:ext cx="220134" cy="38350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26" name="墨迹 25"/>
              <p14:cNvContentPartPr/>
              <p14:nvPr/>
            </p14:nvContentPartPr>
            <p14:xfrm>
              <a:off x="9465027" y="1982390"/>
              <a:ext cx="257528" cy="163554"/>
            </p14:xfrm>
          </p:contentPart>
        </mc:Choice>
        <mc:Fallback xmlns="">
          <p:pic>
            <p:nvPicPr>
              <p:cNvPr id="26" name="墨迹 25"/>
            </p:nvPicPr>
            <p:blipFill>
              <a:blip/>
            </p:blipFill>
            <p:spPr>
              <a:xfrm>
                <a:off x="9465027" y="1982390"/>
                <a:ext cx="257528" cy="16355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7" name="墨迹 26"/>
              <p14:cNvContentPartPr/>
              <p14:nvPr/>
            </p14:nvContentPartPr>
            <p14:xfrm>
              <a:off x="9759244" y="1944321"/>
              <a:ext cx="118533" cy="238282"/>
            </p14:xfrm>
          </p:contentPart>
        </mc:Choice>
        <mc:Fallback xmlns="">
          <p:pic>
            <p:nvPicPr>
              <p:cNvPr id="27" name="墨迹 26"/>
            </p:nvPicPr>
            <p:blipFill>
              <a:blip/>
            </p:blipFill>
            <p:spPr>
              <a:xfrm>
                <a:off x="9759244" y="1944321"/>
                <a:ext cx="118533" cy="23828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28" name="墨迹 27"/>
              <p14:cNvContentPartPr/>
              <p14:nvPr/>
            </p14:nvContentPartPr>
            <p14:xfrm>
              <a:off x="9889066" y="1992260"/>
              <a:ext cx="124178" cy="21149"/>
            </p14:xfrm>
          </p:contentPart>
        </mc:Choice>
        <mc:Fallback xmlns="">
          <p:pic>
            <p:nvPicPr>
              <p:cNvPr id="28" name="墨迹 27"/>
            </p:nvPicPr>
            <p:blipFill>
              <a:blip/>
            </p:blipFill>
            <p:spPr>
              <a:xfrm>
                <a:off x="9889066" y="1992260"/>
                <a:ext cx="124178" cy="2114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29" name="墨迹 28"/>
              <p14:cNvContentPartPr/>
              <p14:nvPr/>
            </p14:nvContentPartPr>
            <p14:xfrm>
              <a:off x="9970911" y="1910483"/>
              <a:ext cx="143933" cy="404655"/>
            </p14:xfrm>
          </p:contentPart>
        </mc:Choice>
        <mc:Fallback xmlns="">
          <p:pic>
            <p:nvPicPr>
              <p:cNvPr id="29" name="墨迹 28"/>
            </p:nvPicPr>
            <p:blipFill>
              <a:blip/>
            </p:blipFill>
            <p:spPr>
              <a:xfrm>
                <a:off x="9970911" y="1910483"/>
                <a:ext cx="143933" cy="40465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30" name="墨迹 29"/>
              <p14:cNvContentPartPr/>
              <p14:nvPr/>
            </p14:nvContentPartPr>
            <p14:xfrm>
              <a:off x="10154355" y="2053064"/>
              <a:ext cx="42334" cy="75961"/>
            </p14:xfrm>
          </p:contentPart>
        </mc:Choice>
        <mc:Fallback xmlns="">
          <p:pic>
            <p:nvPicPr>
              <p:cNvPr id="30" name="墨迹 29"/>
            </p:nvPicPr>
            <p:blipFill>
              <a:blip/>
            </p:blipFill>
            <p:spPr>
              <a:xfrm>
                <a:off x="10154355" y="2053064"/>
                <a:ext cx="42334" cy="7596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31" name="墨迹 30"/>
              <p14:cNvContentPartPr/>
              <p14:nvPr/>
            </p14:nvContentPartPr>
            <p14:xfrm>
              <a:off x="10160000" y="1911893"/>
              <a:ext cx="244475" cy="434264"/>
            </p14:xfrm>
          </p:contentPart>
        </mc:Choice>
        <mc:Fallback xmlns="">
          <p:pic>
            <p:nvPicPr>
              <p:cNvPr id="31" name="墨迹 30"/>
            </p:nvPicPr>
            <p:blipFill>
              <a:blip/>
            </p:blipFill>
            <p:spPr>
              <a:xfrm>
                <a:off x="10160000" y="1911893"/>
                <a:ext cx="244475" cy="43426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32" name="墨迹 31"/>
              <p14:cNvContentPartPr/>
              <p14:nvPr/>
            </p14:nvContentPartPr>
            <p14:xfrm>
              <a:off x="4111448" y="1753978"/>
              <a:ext cx="1826507" cy="78957"/>
            </p14:xfrm>
          </p:contentPart>
        </mc:Choice>
        <mc:Fallback xmlns="">
          <p:pic>
            <p:nvPicPr>
              <p:cNvPr id="32" name="墨迹 31"/>
            </p:nvPicPr>
            <p:blipFill>
              <a:blip/>
            </p:blipFill>
            <p:spPr>
              <a:xfrm>
                <a:off x="4111448" y="1753978"/>
                <a:ext cx="1826507" cy="7895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33" name="墨迹 32"/>
              <p14:cNvContentPartPr/>
              <p14:nvPr/>
            </p14:nvContentPartPr>
            <p14:xfrm>
              <a:off x="4631266" y="521329"/>
              <a:ext cx="216606" cy="445897"/>
            </p14:xfrm>
          </p:contentPart>
        </mc:Choice>
        <mc:Fallback xmlns="">
          <p:pic>
            <p:nvPicPr>
              <p:cNvPr id="33" name="墨迹 32"/>
            </p:nvPicPr>
            <p:blipFill>
              <a:blip/>
            </p:blipFill>
            <p:spPr>
              <a:xfrm>
                <a:off x="4631266" y="521329"/>
                <a:ext cx="216606" cy="44589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34" name="墨迹 33"/>
              <p14:cNvContentPartPr/>
              <p14:nvPr/>
            </p14:nvContentPartPr>
            <p14:xfrm>
              <a:off x="4786488" y="654217"/>
              <a:ext cx="107245" cy="70497"/>
            </p14:xfrm>
          </p:contentPart>
        </mc:Choice>
        <mc:Fallback xmlns="">
          <p:pic>
            <p:nvPicPr>
              <p:cNvPr id="34" name="墨迹 33"/>
            </p:nvPicPr>
            <p:blipFill>
              <a:blip/>
            </p:blipFill>
            <p:spPr>
              <a:xfrm>
                <a:off x="4786488" y="654217"/>
                <a:ext cx="107245" cy="7049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35" name="墨迹 34"/>
              <p14:cNvContentPartPr/>
              <p14:nvPr/>
            </p14:nvContentPartPr>
            <p14:xfrm>
              <a:off x="4921955" y="499122"/>
              <a:ext cx="257704" cy="42299"/>
            </p14:xfrm>
          </p:contentPart>
        </mc:Choice>
        <mc:Fallback xmlns="">
          <p:pic>
            <p:nvPicPr>
              <p:cNvPr id="35" name="墨迹 34"/>
            </p:nvPicPr>
            <p:blipFill>
              <a:blip/>
            </p:blipFill>
            <p:spPr>
              <a:xfrm>
                <a:off x="4921955" y="499122"/>
                <a:ext cx="257704" cy="422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36" name="墨迹 35"/>
              <p14:cNvContentPartPr/>
              <p14:nvPr/>
            </p14:nvContentPartPr>
            <p14:xfrm>
              <a:off x="5017911" y="439904"/>
              <a:ext cx="45155" cy="152275"/>
            </p14:xfrm>
          </p:contentPart>
        </mc:Choice>
        <mc:Fallback xmlns="">
          <p:pic>
            <p:nvPicPr>
              <p:cNvPr id="36" name="墨迹 35"/>
            </p:nvPicPr>
            <p:blipFill>
              <a:blip/>
            </p:blipFill>
            <p:spPr>
              <a:xfrm>
                <a:off x="5017911" y="439904"/>
                <a:ext cx="45155" cy="15227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37" name="墨迹 36"/>
              <p14:cNvContentPartPr/>
              <p14:nvPr/>
            </p14:nvContentPartPr>
            <p14:xfrm>
              <a:off x="5091288" y="465283"/>
              <a:ext cx="5645" cy="107156"/>
            </p14:xfrm>
          </p:contentPart>
        </mc:Choice>
        <mc:Fallback xmlns="">
          <p:pic>
            <p:nvPicPr>
              <p:cNvPr id="37" name="墨迹 36"/>
            </p:nvPicPr>
            <p:blipFill>
              <a:blip/>
            </p:blipFill>
            <p:spPr>
              <a:xfrm>
                <a:off x="5091288" y="465283"/>
                <a:ext cx="5645" cy="10715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38" name="墨迹 37"/>
              <p14:cNvContentPartPr/>
              <p14:nvPr/>
            </p14:nvContentPartPr>
            <p14:xfrm>
              <a:off x="4986866" y="420870"/>
              <a:ext cx="211667" cy="264366"/>
            </p14:xfrm>
          </p:contentPart>
        </mc:Choice>
        <mc:Fallback xmlns="">
          <p:pic>
            <p:nvPicPr>
              <p:cNvPr id="38" name="墨迹 37"/>
            </p:nvPicPr>
            <p:blipFill>
              <a:blip/>
            </p:blipFill>
            <p:spPr>
              <a:xfrm>
                <a:off x="4986866" y="420870"/>
                <a:ext cx="211667" cy="26436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39" name="墨迹 38"/>
              <p14:cNvContentPartPr/>
              <p14:nvPr/>
            </p14:nvContentPartPr>
            <p14:xfrm>
              <a:off x="4896555" y="640822"/>
              <a:ext cx="31045" cy="193868"/>
            </p14:xfrm>
          </p:contentPart>
        </mc:Choice>
        <mc:Fallback xmlns="">
          <p:pic>
            <p:nvPicPr>
              <p:cNvPr id="39" name="墨迹 38"/>
            </p:nvPicPr>
            <p:blipFill>
              <a:blip/>
            </p:blipFill>
            <p:spPr>
              <a:xfrm>
                <a:off x="4896555" y="640822"/>
                <a:ext cx="31045" cy="19386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40" name="墨迹 39"/>
              <p14:cNvContentPartPr/>
              <p14:nvPr/>
            </p14:nvContentPartPr>
            <p14:xfrm>
              <a:off x="4938888" y="614738"/>
              <a:ext cx="297039" cy="620378"/>
            </p14:xfrm>
          </p:contentPart>
        </mc:Choice>
        <mc:Fallback xmlns="">
          <p:pic>
            <p:nvPicPr>
              <p:cNvPr id="40" name="墨迹 39"/>
            </p:nvPicPr>
            <p:blipFill>
              <a:blip/>
            </p:blipFill>
            <p:spPr>
              <a:xfrm>
                <a:off x="4938888" y="614738"/>
                <a:ext cx="297039" cy="6203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41" name="墨迹 40"/>
              <p14:cNvContentPartPr/>
              <p14:nvPr/>
            </p14:nvContentPartPr>
            <p14:xfrm>
              <a:off x="5334000" y="389146"/>
              <a:ext cx="265288" cy="477092"/>
            </p14:xfrm>
          </p:contentPart>
        </mc:Choice>
        <mc:Fallback xmlns="">
          <p:pic>
            <p:nvPicPr>
              <p:cNvPr id="41" name="墨迹 40"/>
            </p:nvPicPr>
            <p:blipFill>
              <a:blip/>
            </p:blipFill>
            <p:spPr>
              <a:xfrm>
                <a:off x="5334000" y="389146"/>
                <a:ext cx="265288" cy="47709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42" name="墨迹 41"/>
              <p14:cNvContentPartPr/>
              <p14:nvPr/>
            </p14:nvContentPartPr>
            <p14:xfrm>
              <a:off x="5339644" y="594470"/>
              <a:ext cx="304800" cy="324817"/>
            </p14:xfrm>
          </p:contentPart>
        </mc:Choice>
        <mc:Fallback xmlns="">
          <p:pic>
            <p:nvPicPr>
              <p:cNvPr id="42" name="墨迹 41"/>
            </p:nvPicPr>
            <p:blipFill>
              <a:blip/>
            </p:blipFill>
            <p:spPr>
              <a:xfrm>
                <a:off x="5339644" y="594470"/>
                <a:ext cx="304800" cy="32481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43" name="墨迹 42"/>
              <p14:cNvContentPartPr/>
              <p14:nvPr/>
            </p14:nvContentPartPr>
            <p14:xfrm>
              <a:off x="5808133" y="465283"/>
              <a:ext cx="28222" cy="138175"/>
            </p14:xfrm>
          </p:contentPart>
        </mc:Choice>
        <mc:Fallback xmlns="">
          <p:pic>
            <p:nvPicPr>
              <p:cNvPr id="43" name="墨迹 42"/>
            </p:nvPicPr>
            <p:blipFill>
              <a:blip/>
            </p:blipFill>
            <p:spPr>
              <a:xfrm>
                <a:off x="5808133" y="465283"/>
                <a:ext cx="28222" cy="13817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44" name="墨迹 43"/>
              <p14:cNvContentPartPr/>
              <p14:nvPr/>
            </p14:nvContentPartPr>
            <p14:xfrm>
              <a:off x="5731933" y="417345"/>
              <a:ext cx="230188" cy="471805"/>
            </p14:xfrm>
          </p:contentPart>
        </mc:Choice>
        <mc:Fallback xmlns="">
          <p:pic>
            <p:nvPicPr>
              <p:cNvPr id="44" name="墨迹 43"/>
            </p:nvPicPr>
            <p:blipFill>
              <a:blip/>
            </p:blipFill>
            <p:spPr>
              <a:xfrm>
                <a:off x="5731933" y="417345"/>
                <a:ext cx="230188" cy="47180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45" name="墨迹 44"/>
              <p14:cNvContentPartPr/>
              <p14:nvPr/>
            </p14:nvContentPartPr>
            <p14:xfrm>
              <a:off x="6101644" y="812131"/>
              <a:ext cx="16933" cy="33839"/>
            </p14:xfrm>
          </p:contentPart>
        </mc:Choice>
        <mc:Fallback xmlns="">
          <p:pic>
            <p:nvPicPr>
              <p:cNvPr id="45" name="墨迹 44"/>
            </p:nvPicPr>
            <p:blipFill>
              <a:blip/>
            </p:blipFill>
            <p:spPr>
              <a:xfrm>
                <a:off x="6101644" y="812131"/>
                <a:ext cx="16933" cy="338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46" name="墨迹 45"/>
              <p14:cNvContentPartPr/>
              <p14:nvPr/>
            </p14:nvContentPartPr>
            <p14:xfrm>
              <a:off x="6460066" y="445544"/>
              <a:ext cx="18344" cy="157914"/>
            </p14:xfrm>
          </p:contentPart>
        </mc:Choice>
        <mc:Fallback xmlns="">
          <p:pic>
            <p:nvPicPr>
              <p:cNvPr id="46" name="墨迹 45"/>
            </p:nvPicPr>
            <p:blipFill>
              <a:blip/>
            </p:blipFill>
            <p:spPr>
              <a:xfrm>
                <a:off x="6460066" y="445544"/>
                <a:ext cx="18344" cy="15791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47" name="墨迹 46"/>
              <p14:cNvContentPartPr/>
              <p14:nvPr/>
            </p14:nvContentPartPr>
            <p14:xfrm>
              <a:off x="6423377" y="410471"/>
              <a:ext cx="182739" cy="401660"/>
            </p14:xfrm>
          </p:contentPart>
        </mc:Choice>
        <mc:Fallback xmlns="">
          <p:pic>
            <p:nvPicPr>
              <p:cNvPr id="47" name="墨迹 46"/>
            </p:nvPicPr>
            <p:blipFill>
              <a:blip/>
            </p:blipFill>
            <p:spPr>
              <a:xfrm>
                <a:off x="6423377" y="410471"/>
                <a:ext cx="182739" cy="4016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48" name="墨迹 47"/>
              <p14:cNvContentPartPr/>
              <p14:nvPr/>
            </p14:nvContentPartPr>
            <p14:xfrm>
              <a:off x="6598355" y="688055"/>
              <a:ext cx="73378" cy="84597"/>
            </p14:xfrm>
          </p:contentPart>
        </mc:Choice>
        <mc:Fallback xmlns="">
          <p:pic>
            <p:nvPicPr>
              <p:cNvPr id="48" name="墨迹 47"/>
            </p:nvPicPr>
            <p:blipFill>
              <a:blip/>
            </p:blipFill>
            <p:spPr>
              <a:xfrm>
                <a:off x="6598355" y="688055"/>
                <a:ext cx="73378" cy="8459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49" name="墨迹 48"/>
              <p14:cNvContentPartPr/>
              <p14:nvPr/>
            </p14:nvContentPartPr>
            <p14:xfrm>
              <a:off x="6776155" y="398311"/>
              <a:ext cx="29104" cy="179063"/>
            </p14:xfrm>
          </p:contentPart>
        </mc:Choice>
        <mc:Fallback xmlns="">
          <p:pic>
            <p:nvPicPr>
              <p:cNvPr id="49" name="墨迹 48"/>
            </p:nvPicPr>
            <p:blipFill>
              <a:blip/>
            </p:blipFill>
            <p:spPr>
              <a:xfrm>
                <a:off x="6776155" y="398311"/>
                <a:ext cx="29104" cy="17906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50" name="墨迹 49"/>
              <p14:cNvContentPartPr/>
              <p14:nvPr/>
            </p14:nvContentPartPr>
            <p14:xfrm>
              <a:off x="6620227" y="296794"/>
              <a:ext cx="452262" cy="568915"/>
            </p14:xfrm>
          </p:contentPart>
        </mc:Choice>
        <mc:Fallback xmlns="">
          <p:pic>
            <p:nvPicPr>
              <p:cNvPr id="50" name="墨迹 49"/>
            </p:nvPicPr>
            <p:blipFill>
              <a:blip/>
            </p:blipFill>
            <p:spPr>
              <a:xfrm>
                <a:off x="6620227" y="296794"/>
                <a:ext cx="452262" cy="56891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51" name="墨迹 50"/>
              <p14:cNvContentPartPr/>
              <p14:nvPr/>
            </p14:nvContentPartPr>
            <p14:xfrm>
              <a:off x="7061200" y="329575"/>
              <a:ext cx="291041" cy="339446"/>
            </p14:xfrm>
          </p:contentPart>
        </mc:Choice>
        <mc:Fallback xmlns="">
          <p:pic>
            <p:nvPicPr>
              <p:cNvPr id="51" name="墨迹 50"/>
            </p:nvPicPr>
            <p:blipFill>
              <a:blip/>
            </p:blipFill>
            <p:spPr>
              <a:xfrm>
                <a:off x="7061200" y="329575"/>
                <a:ext cx="291041" cy="33944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52" name="墨迹 51"/>
              <p14:cNvContentPartPr/>
              <p14:nvPr/>
            </p14:nvContentPartPr>
            <p14:xfrm>
              <a:off x="7125228" y="626018"/>
              <a:ext cx="163866" cy="197393"/>
            </p14:xfrm>
          </p:contentPart>
        </mc:Choice>
        <mc:Fallback xmlns="">
          <p:pic>
            <p:nvPicPr>
              <p:cNvPr id="52" name="墨迹 51"/>
            </p:nvPicPr>
            <p:blipFill>
              <a:blip/>
            </p:blipFill>
            <p:spPr>
              <a:xfrm>
                <a:off x="7125228" y="626018"/>
                <a:ext cx="163866" cy="19739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53" name="墨迹 52"/>
              <p14:cNvContentPartPr/>
              <p14:nvPr/>
            </p14:nvContentPartPr>
            <p14:xfrm>
              <a:off x="7072488" y="464931"/>
              <a:ext cx="431800" cy="358480"/>
            </p14:xfrm>
          </p:contentPart>
        </mc:Choice>
        <mc:Fallback xmlns="">
          <p:pic>
            <p:nvPicPr>
              <p:cNvPr id="53" name="墨迹 52"/>
            </p:nvPicPr>
            <p:blipFill>
              <a:blip/>
            </p:blipFill>
            <p:spPr>
              <a:xfrm>
                <a:off x="7072488" y="464931"/>
                <a:ext cx="431800" cy="3584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54" name="墨迹 53"/>
              <p14:cNvContentPartPr/>
              <p14:nvPr/>
            </p14:nvContentPartPr>
            <p14:xfrm>
              <a:off x="7538155" y="321468"/>
              <a:ext cx="151695" cy="673957"/>
            </p14:xfrm>
          </p:contentPart>
        </mc:Choice>
        <mc:Fallback xmlns="">
          <p:pic>
            <p:nvPicPr>
              <p:cNvPr id="54" name="墨迹 53"/>
            </p:nvPicPr>
            <p:blipFill>
              <a:blip/>
            </p:blipFill>
            <p:spPr>
              <a:xfrm>
                <a:off x="7538155" y="321468"/>
                <a:ext cx="151695" cy="67395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55" name="墨迹 54"/>
              <p14:cNvContentPartPr/>
              <p14:nvPr/>
            </p14:nvContentPartPr>
            <p14:xfrm>
              <a:off x="7610122" y="323759"/>
              <a:ext cx="469900" cy="460173"/>
            </p14:xfrm>
          </p:contentPart>
        </mc:Choice>
        <mc:Fallback xmlns="">
          <p:pic>
            <p:nvPicPr>
              <p:cNvPr id="55" name="墨迹 54"/>
            </p:nvPicPr>
            <p:blipFill>
              <a:blip/>
            </p:blipFill>
            <p:spPr>
              <a:xfrm>
                <a:off x="7610122" y="323759"/>
                <a:ext cx="469900" cy="460173"/>
              </a:xfrm>
              <a:prstGeom prst="rect"/>
            </p:spPr>
          </p:pic>
        </mc:Fallback>
      </mc:AlternateContent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885" y="514350"/>
            <a:ext cx="11243945" cy="252920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墨迹 2"/>
              <p14:cNvContentPartPr/>
              <p14:nvPr/>
            </p14:nvContentPartPr>
            <p14:xfrm>
              <a:off x="7581900" y="611918"/>
              <a:ext cx="66322" cy="448188"/>
            </p14:xfrm>
          </p:contentPart>
        </mc:Choice>
        <mc:Fallback xmlns="">
          <p:pic>
            <p:nvPicPr>
              <p:cNvPr id="3" name="墨迹 2"/>
            </p:nvPicPr>
            <p:blipFill>
              <a:blip/>
            </p:blipFill>
            <p:spPr>
              <a:xfrm>
                <a:off x="7581900" y="611918"/>
                <a:ext cx="66322" cy="44818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" name="墨迹 3"/>
              <p14:cNvContentPartPr/>
              <p14:nvPr/>
            </p14:nvContentPartPr>
            <p14:xfrm>
              <a:off x="7579077" y="501942"/>
              <a:ext cx="314678" cy="631658"/>
            </p14:xfrm>
          </p:contentPart>
        </mc:Choice>
        <mc:Fallback xmlns="">
          <p:pic>
            <p:nvPicPr>
              <p:cNvPr id="4" name="墨迹 3"/>
            </p:nvPicPr>
            <p:blipFill>
              <a:blip/>
            </p:blipFill>
            <p:spPr>
              <a:xfrm>
                <a:off x="7579077" y="501942"/>
                <a:ext cx="314678" cy="6316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5" name="墨迹 4"/>
              <p14:cNvContentPartPr/>
              <p14:nvPr/>
            </p14:nvContentPartPr>
            <p14:xfrm>
              <a:off x="11608505" y="1216082"/>
              <a:ext cx="242006" cy="202328"/>
            </p14:xfrm>
          </p:contentPart>
        </mc:Choice>
        <mc:Fallback xmlns="">
          <p:pic>
            <p:nvPicPr>
              <p:cNvPr id="5" name="墨迹 4"/>
            </p:nvPicPr>
            <p:blipFill>
              <a:blip/>
            </p:blipFill>
            <p:spPr>
              <a:xfrm>
                <a:off x="11608505" y="1216082"/>
                <a:ext cx="242006" cy="20232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6" name="墨迹 5"/>
              <p14:cNvContentPartPr/>
              <p14:nvPr/>
            </p14:nvContentPartPr>
            <p14:xfrm>
              <a:off x="11579577" y="1618623"/>
              <a:ext cx="221014" cy="186113"/>
            </p14:xfrm>
          </p:contentPart>
        </mc:Choice>
        <mc:Fallback xmlns="">
          <p:pic>
            <p:nvPicPr>
              <p:cNvPr id="6" name="墨迹 5"/>
            </p:nvPicPr>
            <p:blipFill>
              <a:blip/>
            </p:blipFill>
            <p:spPr>
              <a:xfrm>
                <a:off x="11579577" y="1618623"/>
                <a:ext cx="221014" cy="18611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7" name="墨迹 6"/>
              <p14:cNvContentPartPr/>
              <p14:nvPr/>
            </p14:nvContentPartPr>
            <p14:xfrm>
              <a:off x="11473392" y="2143125"/>
              <a:ext cx="219075" cy="208672"/>
            </p14:xfrm>
          </p:contentPart>
        </mc:Choice>
        <mc:Fallback xmlns="">
          <p:pic>
            <p:nvPicPr>
              <p:cNvPr id="7" name="墨迹 6"/>
            </p:nvPicPr>
            <p:blipFill>
              <a:blip/>
            </p:blipFill>
            <p:spPr>
              <a:xfrm>
                <a:off x="11473392" y="2143125"/>
                <a:ext cx="219075" cy="20867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8" name="墨迹 7"/>
              <p14:cNvContentPartPr/>
              <p14:nvPr/>
            </p14:nvContentPartPr>
            <p14:xfrm>
              <a:off x="11337572" y="2667626"/>
              <a:ext cx="250473" cy="265071"/>
            </p14:xfrm>
          </p:contentPart>
        </mc:Choice>
        <mc:Fallback xmlns="">
          <p:pic>
            <p:nvPicPr>
              <p:cNvPr id="8" name="墨迹 7"/>
            </p:nvPicPr>
            <p:blipFill>
              <a:blip/>
            </p:blipFill>
            <p:spPr>
              <a:xfrm>
                <a:off x="11337572" y="2667626"/>
                <a:ext cx="250473" cy="26507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9" name="墨迹 8"/>
              <p14:cNvContentPartPr/>
              <p14:nvPr/>
            </p14:nvContentPartPr>
            <p14:xfrm>
              <a:off x="660400" y="1480448"/>
              <a:ext cx="804333" cy="496831"/>
            </p14:xfrm>
          </p:contentPart>
        </mc:Choice>
        <mc:Fallback xmlns="">
          <p:pic>
            <p:nvPicPr>
              <p:cNvPr id="9" name="墨迹 8"/>
            </p:nvPicPr>
            <p:blipFill>
              <a:blip/>
            </p:blipFill>
            <p:spPr>
              <a:xfrm>
                <a:off x="660400" y="1480448"/>
                <a:ext cx="804333" cy="496831"/>
              </a:xfrm>
              <a:prstGeom prst="rect"/>
            </p:spPr>
          </p:pic>
        </mc:Fallback>
      </mc:AlternateContent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605" y="704215"/>
            <a:ext cx="10487025" cy="309181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70655" y="4539615"/>
            <a:ext cx="6200775" cy="136525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" name="墨迹 1"/>
              <p14:cNvContentPartPr/>
              <p14:nvPr/>
            </p14:nvContentPartPr>
            <p14:xfrm>
              <a:off x="716138" y="2653527"/>
              <a:ext cx="869950" cy="36658"/>
            </p14:xfrm>
          </p:contentPart>
        </mc:Choice>
        <mc:Fallback xmlns="">
          <p:pic>
            <p:nvPicPr>
              <p:cNvPr id="2" name="墨迹 1"/>
            </p:nvPicPr>
            <p:blipFill>
              <a:blip/>
            </p:blipFill>
            <p:spPr>
              <a:xfrm>
                <a:off x="716138" y="2653527"/>
                <a:ext cx="869950" cy="366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" name="墨迹 2"/>
              <p14:cNvContentPartPr/>
              <p14:nvPr/>
            </p14:nvContentPartPr>
            <p14:xfrm>
              <a:off x="5644444" y="3304924"/>
              <a:ext cx="135466" cy="422985"/>
            </p14:xfrm>
          </p:contentPart>
        </mc:Choice>
        <mc:Fallback xmlns="">
          <p:pic>
            <p:nvPicPr>
              <p:cNvPr id="3" name="墨迹 2"/>
            </p:nvPicPr>
            <p:blipFill>
              <a:blip/>
            </p:blipFill>
            <p:spPr>
              <a:xfrm>
                <a:off x="5644444" y="3304924"/>
                <a:ext cx="135466" cy="42298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6" name="墨迹 5"/>
              <p14:cNvContentPartPr/>
              <p14:nvPr/>
            </p14:nvContentPartPr>
            <p14:xfrm>
              <a:off x="5487281" y="3519236"/>
              <a:ext cx="281341" cy="56399"/>
            </p14:xfrm>
          </p:contentPart>
        </mc:Choice>
        <mc:Fallback xmlns="">
          <p:pic>
            <p:nvPicPr>
              <p:cNvPr id="6" name="墨迹 5"/>
            </p:nvPicPr>
            <p:blipFill>
              <a:blip/>
            </p:blipFill>
            <p:spPr>
              <a:xfrm>
                <a:off x="5487281" y="3519236"/>
                <a:ext cx="281341" cy="563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7" name="墨迹 6"/>
              <p14:cNvContentPartPr/>
              <p14:nvPr/>
            </p14:nvContentPartPr>
            <p14:xfrm>
              <a:off x="5842000" y="3387406"/>
              <a:ext cx="268111" cy="209378"/>
            </p14:xfrm>
          </p:contentPart>
        </mc:Choice>
        <mc:Fallback xmlns="">
          <p:pic>
            <p:nvPicPr>
              <p:cNvPr id="7" name="墨迹 6"/>
            </p:nvPicPr>
            <p:blipFill>
              <a:blip/>
            </p:blipFill>
            <p:spPr>
              <a:xfrm>
                <a:off x="5842000" y="3387406"/>
                <a:ext cx="268111" cy="2093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8" name="墨迹 7"/>
              <p14:cNvContentPartPr/>
              <p14:nvPr/>
            </p14:nvContentPartPr>
            <p14:xfrm>
              <a:off x="6096000" y="3301223"/>
              <a:ext cx="33866" cy="356189"/>
            </p14:xfrm>
          </p:contentPart>
        </mc:Choice>
        <mc:Fallback xmlns="">
          <p:pic>
            <p:nvPicPr>
              <p:cNvPr id="8" name="墨迹 7"/>
            </p:nvPicPr>
            <p:blipFill>
              <a:blip/>
            </p:blipFill>
            <p:spPr>
              <a:xfrm>
                <a:off x="6096000" y="3301223"/>
                <a:ext cx="33866" cy="35618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9" name="墨迹 8"/>
              <p14:cNvContentPartPr/>
              <p14:nvPr/>
            </p14:nvContentPartPr>
            <p14:xfrm>
              <a:off x="6129866" y="3470769"/>
              <a:ext cx="132644" cy="151746"/>
            </p14:xfrm>
          </p:contentPart>
        </mc:Choice>
        <mc:Fallback xmlns="">
          <p:pic>
            <p:nvPicPr>
              <p:cNvPr id="9" name="墨迹 8"/>
            </p:nvPicPr>
            <p:blipFill>
              <a:blip/>
            </p:blipFill>
            <p:spPr>
              <a:xfrm>
                <a:off x="6129866" y="3470769"/>
                <a:ext cx="132644" cy="15174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0" name="墨迹 9"/>
              <p14:cNvContentPartPr/>
              <p14:nvPr/>
            </p14:nvContentPartPr>
            <p14:xfrm>
              <a:off x="6290203" y="3445919"/>
              <a:ext cx="186797" cy="5639"/>
            </p14:xfrm>
          </p:contentPart>
        </mc:Choice>
        <mc:Fallback xmlns="">
          <p:pic>
            <p:nvPicPr>
              <p:cNvPr id="10" name="墨迹 9"/>
            </p:nvPicPr>
            <p:blipFill>
              <a:blip/>
            </p:blipFill>
            <p:spPr>
              <a:xfrm>
                <a:off x="6290203" y="3445919"/>
                <a:ext cx="186797" cy="56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1" name="墨迹 10"/>
              <p14:cNvContentPartPr/>
              <p14:nvPr/>
            </p14:nvContentPartPr>
            <p14:xfrm>
              <a:off x="6447896" y="3347927"/>
              <a:ext cx="283104" cy="210788"/>
            </p14:xfrm>
          </p:contentPart>
        </mc:Choice>
        <mc:Fallback xmlns="">
          <p:pic>
            <p:nvPicPr>
              <p:cNvPr id="11" name="墨迹 10"/>
            </p:nvPicPr>
            <p:blipFill>
              <a:blip/>
            </p:blipFill>
            <p:spPr>
              <a:xfrm>
                <a:off x="6447896" y="3347927"/>
                <a:ext cx="283104" cy="21078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2" name="墨迹 11"/>
              <p14:cNvContentPartPr/>
              <p14:nvPr/>
            </p14:nvContentPartPr>
            <p14:xfrm>
              <a:off x="6674555" y="3248526"/>
              <a:ext cx="64912" cy="412410"/>
            </p14:xfrm>
          </p:contentPart>
        </mc:Choice>
        <mc:Fallback xmlns="">
          <p:pic>
            <p:nvPicPr>
              <p:cNvPr id="12" name="墨迹 11"/>
            </p:nvPicPr>
            <p:blipFill>
              <a:blip/>
            </p:blipFill>
            <p:spPr>
              <a:xfrm>
                <a:off x="6674555" y="3248526"/>
                <a:ext cx="64912" cy="41241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3" name="墨迹 12"/>
              <p14:cNvContentPartPr/>
              <p14:nvPr/>
            </p14:nvContentPartPr>
            <p14:xfrm>
              <a:off x="6750755" y="3437283"/>
              <a:ext cx="129822" cy="151394"/>
            </p14:xfrm>
          </p:contentPart>
        </mc:Choice>
        <mc:Fallback xmlns="">
          <p:pic>
            <p:nvPicPr>
              <p:cNvPr id="13" name="墨迹 12"/>
            </p:nvPicPr>
            <p:blipFill>
              <a:blip/>
            </p:blipFill>
            <p:spPr>
              <a:xfrm>
                <a:off x="6750755" y="3437283"/>
                <a:ext cx="129822" cy="15139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4" name="墨迹 13"/>
              <p14:cNvContentPartPr/>
              <p14:nvPr/>
            </p14:nvContentPartPr>
            <p14:xfrm>
              <a:off x="6897511" y="3386701"/>
              <a:ext cx="270933" cy="36659"/>
            </p14:xfrm>
          </p:contentPart>
        </mc:Choice>
        <mc:Fallback xmlns="">
          <p:pic>
            <p:nvPicPr>
              <p:cNvPr id="14" name="墨迹 13"/>
            </p:nvPicPr>
            <p:blipFill>
              <a:blip/>
            </p:blipFill>
            <p:spPr>
              <a:xfrm>
                <a:off x="6897511" y="3386701"/>
                <a:ext cx="270933" cy="366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5" name="墨迹 14"/>
              <p14:cNvContentPartPr/>
              <p14:nvPr/>
            </p14:nvContentPartPr>
            <p14:xfrm>
              <a:off x="6863644" y="3148419"/>
              <a:ext cx="203200" cy="624608"/>
            </p14:xfrm>
          </p:contentPart>
        </mc:Choice>
        <mc:Fallback xmlns="">
          <p:pic>
            <p:nvPicPr>
              <p:cNvPr id="15" name="墨迹 14"/>
            </p:nvPicPr>
            <p:blipFill>
              <a:blip/>
            </p:blipFill>
            <p:spPr>
              <a:xfrm>
                <a:off x="6863644" y="3148419"/>
                <a:ext cx="203200" cy="62460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6" name="墨迹 15"/>
              <p14:cNvContentPartPr/>
              <p14:nvPr/>
            </p14:nvContentPartPr>
            <p14:xfrm>
              <a:off x="7167915" y="3553075"/>
              <a:ext cx="113418" cy="124076"/>
            </p14:xfrm>
          </p:contentPart>
        </mc:Choice>
        <mc:Fallback xmlns="">
          <p:pic>
            <p:nvPicPr>
              <p:cNvPr id="16" name="墨迹 15"/>
            </p:nvPicPr>
            <p:blipFill>
              <a:blip/>
            </p:blipFill>
            <p:spPr>
              <a:xfrm>
                <a:off x="7167915" y="3553075"/>
                <a:ext cx="113418" cy="12407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7" name="墨迹 16"/>
              <p14:cNvContentPartPr/>
              <p14:nvPr/>
            </p14:nvContentPartPr>
            <p14:xfrm>
              <a:off x="7715955" y="3351452"/>
              <a:ext cx="87489" cy="266481"/>
            </p14:xfrm>
          </p:contentPart>
        </mc:Choice>
        <mc:Fallback xmlns="">
          <p:pic>
            <p:nvPicPr>
              <p:cNvPr id="17" name="墨迹 16"/>
            </p:nvPicPr>
            <p:blipFill>
              <a:blip/>
            </p:blipFill>
            <p:spPr>
              <a:xfrm>
                <a:off x="7715955" y="3351452"/>
                <a:ext cx="87489" cy="26648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8" name="墨迹 17"/>
              <p14:cNvContentPartPr/>
              <p14:nvPr/>
            </p14:nvContentPartPr>
            <p14:xfrm>
              <a:off x="7983184" y="3230020"/>
              <a:ext cx="316971" cy="394081"/>
            </p14:xfrm>
          </p:contentPart>
        </mc:Choice>
        <mc:Fallback xmlns="">
          <p:pic>
            <p:nvPicPr>
              <p:cNvPr id="18" name="墨迹 17"/>
            </p:nvPicPr>
            <p:blipFill>
              <a:blip/>
            </p:blipFill>
            <p:spPr>
              <a:xfrm>
                <a:off x="7983184" y="3230020"/>
                <a:ext cx="316971" cy="39408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9" name="墨迹 18"/>
              <p14:cNvContentPartPr/>
              <p14:nvPr/>
            </p14:nvContentPartPr>
            <p14:xfrm>
              <a:off x="8209844" y="3438693"/>
              <a:ext cx="141993" cy="136941"/>
            </p14:xfrm>
          </p:contentPart>
        </mc:Choice>
        <mc:Fallback xmlns="">
          <p:pic>
            <p:nvPicPr>
              <p:cNvPr id="19" name="墨迹 18"/>
            </p:nvPicPr>
            <p:blipFill>
              <a:blip/>
            </p:blipFill>
            <p:spPr>
              <a:xfrm>
                <a:off x="8209844" y="3438693"/>
                <a:ext cx="141993" cy="13694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20" name="墨迹 19"/>
              <p14:cNvContentPartPr/>
              <p14:nvPr/>
            </p14:nvContentPartPr>
            <p14:xfrm>
              <a:off x="8288866" y="3255576"/>
              <a:ext cx="183444" cy="258021"/>
            </p14:xfrm>
          </p:contentPart>
        </mc:Choice>
        <mc:Fallback xmlns="">
          <p:pic>
            <p:nvPicPr>
              <p:cNvPr id="20" name="墨迹 19"/>
            </p:nvPicPr>
            <p:blipFill>
              <a:blip/>
            </p:blipFill>
            <p:spPr>
              <a:xfrm>
                <a:off x="8288866" y="3255576"/>
                <a:ext cx="183444" cy="25802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1" name="墨迹 20"/>
              <p14:cNvContentPartPr/>
              <p14:nvPr/>
            </p14:nvContentPartPr>
            <p14:xfrm>
              <a:off x="8410222" y="3237246"/>
              <a:ext cx="270933" cy="191754"/>
            </p14:xfrm>
          </p:contentPart>
        </mc:Choice>
        <mc:Fallback xmlns="">
          <p:pic>
            <p:nvPicPr>
              <p:cNvPr id="21" name="墨迹 20"/>
            </p:nvPicPr>
            <p:blipFill>
              <a:blip/>
            </p:blipFill>
            <p:spPr>
              <a:xfrm>
                <a:off x="8410222" y="3237246"/>
                <a:ext cx="270933" cy="19175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2" name="墨迹 21"/>
              <p14:cNvContentPartPr/>
              <p14:nvPr/>
            </p14:nvContentPartPr>
            <p14:xfrm>
              <a:off x="8412162" y="3395161"/>
              <a:ext cx="82726" cy="217661"/>
            </p14:xfrm>
          </p:contentPart>
        </mc:Choice>
        <mc:Fallback xmlns="">
          <p:pic>
            <p:nvPicPr>
              <p:cNvPr id="22" name="墨迹 21"/>
            </p:nvPicPr>
            <p:blipFill>
              <a:blip/>
            </p:blipFill>
            <p:spPr>
              <a:xfrm>
                <a:off x="8412162" y="3395161"/>
                <a:ext cx="82726" cy="21766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3" name="墨迹 22"/>
              <p14:cNvContentPartPr/>
              <p14:nvPr/>
            </p14:nvContentPartPr>
            <p14:xfrm>
              <a:off x="8568266" y="3262449"/>
              <a:ext cx="426156" cy="380863"/>
            </p14:xfrm>
          </p:contentPart>
        </mc:Choice>
        <mc:Fallback xmlns="">
          <p:pic>
            <p:nvPicPr>
              <p:cNvPr id="23" name="墨迹 22"/>
            </p:nvPicPr>
            <p:blipFill>
              <a:blip/>
            </p:blipFill>
            <p:spPr>
              <a:xfrm>
                <a:off x="8568266" y="3262449"/>
                <a:ext cx="426156" cy="38086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24" name="墨迹 23"/>
              <p14:cNvContentPartPr/>
              <p14:nvPr/>
            </p14:nvContentPartPr>
            <p14:xfrm>
              <a:off x="8758061" y="3399390"/>
              <a:ext cx="78669" cy="131126"/>
            </p14:xfrm>
          </p:contentPart>
        </mc:Choice>
        <mc:Fallback xmlns="">
          <p:pic>
            <p:nvPicPr>
              <p:cNvPr id="24" name="墨迹 23"/>
            </p:nvPicPr>
            <p:blipFill>
              <a:blip/>
            </p:blipFill>
            <p:spPr>
              <a:xfrm>
                <a:off x="8758061" y="3399390"/>
                <a:ext cx="78669" cy="13112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5" name="墨迹 24"/>
              <p14:cNvContentPartPr/>
              <p14:nvPr/>
            </p14:nvContentPartPr>
            <p14:xfrm>
              <a:off x="8794044" y="3485398"/>
              <a:ext cx="112888" cy="118435"/>
            </p14:xfrm>
          </p:contentPart>
        </mc:Choice>
        <mc:Fallback xmlns="">
          <p:pic>
            <p:nvPicPr>
              <p:cNvPr id="25" name="墨迹 24"/>
            </p:nvPicPr>
            <p:blipFill>
              <a:blip/>
            </p:blipFill>
            <p:spPr>
              <a:xfrm>
                <a:off x="8794044" y="3485398"/>
                <a:ext cx="112888" cy="11843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26" name="墨迹 25"/>
              <p14:cNvContentPartPr/>
              <p14:nvPr/>
            </p14:nvContentPartPr>
            <p14:xfrm>
              <a:off x="9093200" y="3304924"/>
              <a:ext cx="252059" cy="408886"/>
            </p14:xfrm>
          </p:contentPart>
        </mc:Choice>
        <mc:Fallback xmlns="">
          <p:pic>
            <p:nvPicPr>
              <p:cNvPr id="26" name="墨迹 25"/>
            </p:nvPicPr>
            <p:blipFill>
              <a:blip/>
            </p:blipFill>
            <p:spPr>
              <a:xfrm>
                <a:off x="9093200" y="3304924"/>
                <a:ext cx="252059" cy="40888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7" name="墨迹 26"/>
              <p14:cNvContentPartPr/>
              <p14:nvPr/>
            </p14:nvContentPartPr>
            <p14:xfrm>
              <a:off x="5471583" y="1462823"/>
              <a:ext cx="1036461" cy="601344"/>
            </p14:xfrm>
          </p:contentPart>
        </mc:Choice>
        <mc:Fallback xmlns="">
          <p:pic>
            <p:nvPicPr>
              <p:cNvPr id="27" name="墨迹 26"/>
            </p:nvPicPr>
            <p:blipFill>
              <a:blip/>
            </p:blipFill>
            <p:spPr>
              <a:xfrm>
                <a:off x="5471583" y="1462823"/>
                <a:ext cx="1036461" cy="60134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28" name="墨迹 27"/>
              <p14:cNvContentPartPr/>
              <p14:nvPr/>
            </p14:nvContentPartPr>
            <p14:xfrm>
              <a:off x="7270044" y="1015164"/>
              <a:ext cx="22578" cy="33839"/>
            </p14:xfrm>
          </p:contentPart>
        </mc:Choice>
        <mc:Fallback xmlns="">
          <p:pic>
            <p:nvPicPr>
              <p:cNvPr id="28" name="墨迹 27"/>
            </p:nvPicPr>
            <p:blipFill>
              <a:blip/>
            </p:blipFill>
            <p:spPr>
              <a:xfrm>
                <a:off x="7270044" y="1015164"/>
                <a:ext cx="22578" cy="338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29" name="墨迹 28"/>
              <p14:cNvContentPartPr/>
              <p14:nvPr/>
            </p14:nvContentPartPr>
            <p14:xfrm>
              <a:off x="5700888" y="2853740"/>
              <a:ext cx="1365956" cy="45118"/>
            </p14:xfrm>
          </p:contentPart>
        </mc:Choice>
        <mc:Fallback xmlns="">
          <p:pic>
            <p:nvPicPr>
              <p:cNvPr id="29" name="墨迹 28"/>
            </p:nvPicPr>
            <p:blipFill>
              <a:blip/>
            </p:blipFill>
            <p:spPr>
              <a:xfrm>
                <a:off x="5700888" y="2853740"/>
                <a:ext cx="1365956" cy="451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30" name="墨迹 29"/>
              <p14:cNvContentPartPr/>
              <p14:nvPr/>
            </p14:nvContentPartPr>
            <p14:xfrm>
              <a:off x="8886296" y="2805801"/>
              <a:ext cx="2110846" cy="81777"/>
            </p14:xfrm>
          </p:contentPart>
        </mc:Choice>
        <mc:Fallback xmlns="">
          <p:pic>
            <p:nvPicPr>
              <p:cNvPr id="30" name="墨迹 29"/>
            </p:nvPicPr>
            <p:blipFill>
              <a:blip/>
            </p:blipFill>
            <p:spPr>
              <a:xfrm>
                <a:off x="8886296" y="2805801"/>
                <a:ext cx="2110846" cy="81777"/>
              </a:xfrm>
              <a:prstGeom prst="rect"/>
            </p:spPr>
          </p:pic>
        </mc:Fallback>
      </mc:AlternateContent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360" y="142240"/>
            <a:ext cx="10318750" cy="450659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9810" y="3279775"/>
            <a:ext cx="3208655" cy="329692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" name="墨迹 3"/>
              <p14:cNvContentPartPr/>
              <p14:nvPr/>
            </p14:nvContentPartPr>
            <p14:xfrm>
              <a:off x="1184098" y="5735679"/>
              <a:ext cx="1056746" cy="62037"/>
            </p14:xfrm>
          </p:contentPart>
        </mc:Choice>
        <mc:Fallback xmlns="">
          <p:pic>
            <p:nvPicPr>
              <p:cNvPr id="4" name="墨迹 3"/>
            </p:nvPicPr>
            <p:blipFill>
              <a:blip/>
            </p:blipFill>
            <p:spPr>
              <a:xfrm>
                <a:off x="1184098" y="5735679"/>
                <a:ext cx="1056746" cy="6203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5" name="墨迹 4"/>
              <p14:cNvContentPartPr/>
              <p14:nvPr/>
            </p14:nvContentPartPr>
            <p14:xfrm>
              <a:off x="2552700" y="5786437"/>
              <a:ext cx="1240366" cy="50758"/>
            </p14:xfrm>
          </p:contentPart>
        </mc:Choice>
        <mc:Fallback xmlns="">
          <p:pic>
            <p:nvPicPr>
              <p:cNvPr id="5" name="墨迹 4"/>
            </p:nvPicPr>
            <p:blipFill>
              <a:blip/>
            </p:blipFill>
            <p:spPr>
              <a:xfrm>
                <a:off x="2552700" y="5786437"/>
                <a:ext cx="1240366" cy="507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6" name="墨迹 5"/>
              <p14:cNvContentPartPr/>
              <p14:nvPr/>
            </p14:nvContentPartPr>
            <p14:xfrm>
              <a:off x="5985933" y="5744843"/>
              <a:ext cx="476956" cy="346143"/>
            </p14:xfrm>
          </p:contentPart>
        </mc:Choice>
        <mc:Fallback xmlns="">
          <p:pic>
            <p:nvPicPr>
              <p:cNvPr id="6" name="墨迹 5"/>
            </p:nvPicPr>
            <p:blipFill>
              <a:blip/>
            </p:blipFill>
            <p:spPr>
              <a:xfrm>
                <a:off x="5985933" y="5744843"/>
                <a:ext cx="476956" cy="34614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7" name="墨迹 6"/>
              <p14:cNvContentPartPr/>
              <p14:nvPr/>
            </p14:nvContentPartPr>
            <p14:xfrm>
              <a:off x="6262511" y="5811816"/>
              <a:ext cx="31044" cy="609099"/>
            </p14:xfrm>
          </p:contentPart>
        </mc:Choice>
        <mc:Fallback xmlns="">
          <p:pic>
            <p:nvPicPr>
              <p:cNvPr id="7" name="墨迹 6"/>
            </p:nvPicPr>
            <p:blipFill>
              <a:blip/>
            </p:blipFill>
            <p:spPr>
              <a:xfrm>
                <a:off x="6262511" y="5811816"/>
                <a:ext cx="31044" cy="6090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8" name="墨迹 7"/>
              <p14:cNvContentPartPr/>
              <p14:nvPr/>
            </p14:nvContentPartPr>
            <p14:xfrm>
              <a:off x="6477000" y="5758767"/>
              <a:ext cx="73377" cy="320235"/>
            </p14:xfrm>
          </p:contentPart>
        </mc:Choice>
        <mc:Fallback xmlns="">
          <p:pic>
            <p:nvPicPr>
              <p:cNvPr id="8" name="墨迹 7"/>
            </p:nvPicPr>
            <p:blipFill>
              <a:blip/>
            </p:blipFill>
            <p:spPr>
              <a:xfrm>
                <a:off x="6477000" y="5758767"/>
                <a:ext cx="73377" cy="32023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9" name="墨迹 8"/>
              <p14:cNvContentPartPr/>
              <p14:nvPr/>
            </p14:nvContentPartPr>
            <p14:xfrm>
              <a:off x="6567311" y="5737089"/>
              <a:ext cx="166511" cy="162144"/>
            </p14:xfrm>
          </p:contentPart>
        </mc:Choice>
        <mc:Fallback xmlns="">
          <p:pic>
            <p:nvPicPr>
              <p:cNvPr id="9" name="墨迹 8"/>
            </p:nvPicPr>
            <p:blipFill>
              <a:blip/>
            </p:blipFill>
            <p:spPr>
              <a:xfrm>
                <a:off x="6567311" y="5737089"/>
                <a:ext cx="166511" cy="16214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0" name="墨迹 9"/>
              <p14:cNvContentPartPr/>
              <p14:nvPr/>
            </p14:nvContentPartPr>
            <p14:xfrm>
              <a:off x="6539088" y="5914566"/>
              <a:ext cx="172156" cy="234228"/>
            </p14:xfrm>
          </p:contentPart>
        </mc:Choice>
        <mc:Fallback xmlns="">
          <p:pic>
            <p:nvPicPr>
              <p:cNvPr id="10" name="墨迹 9"/>
            </p:nvPicPr>
            <p:blipFill>
              <a:blip/>
            </p:blipFill>
            <p:spPr>
              <a:xfrm>
                <a:off x="6539088" y="5914566"/>
                <a:ext cx="172156" cy="23422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1" name="墨迹 10"/>
              <p14:cNvContentPartPr/>
              <p14:nvPr/>
            </p14:nvContentPartPr>
            <p14:xfrm>
              <a:off x="6821311" y="5707480"/>
              <a:ext cx="152400" cy="468103"/>
            </p14:xfrm>
          </p:contentPart>
        </mc:Choice>
        <mc:Fallback xmlns="">
          <p:pic>
            <p:nvPicPr>
              <p:cNvPr id="11" name="墨迹 10"/>
            </p:nvPicPr>
            <p:blipFill>
              <a:blip/>
            </p:blipFill>
            <p:spPr>
              <a:xfrm>
                <a:off x="6821311" y="5707480"/>
                <a:ext cx="152400" cy="46810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2" name="墨迹 11"/>
              <p14:cNvContentPartPr/>
              <p14:nvPr/>
            </p14:nvContentPartPr>
            <p14:xfrm>
              <a:off x="6948311" y="5800537"/>
              <a:ext cx="146756" cy="59218"/>
            </p14:xfrm>
          </p:contentPart>
        </mc:Choice>
        <mc:Fallback xmlns="">
          <p:pic>
            <p:nvPicPr>
              <p:cNvPr id="12" name="墨迹 11"/>
            </p:nvPicPr>
            <p:blipFill>
              <a:blip/>
            </p:blipFill>
            <p:spPr>
              <a:xfrm>
                <a:off x="6948311" y="5800537"/>
                <a:ext cx="146756" cy="592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3" name="墨迹 12"/>
              <p14:cNvContentPartPr/>
              <p14:nvPr/>
            </p14:nvContentPartPr>
            <p14:xfrm>
              <a:off x="7007577" y="5703250"/>
              <a:ext cx="64912" cy="221362"/>
            </p14:xfrm>
          </p:contentPart>
        </mc:Choice>
        <mc:Fallback xmlns="">
          <p:pic>
            <p:nvPicPr>
              <p:cNvPr id="13" name="墨迹 12"/>
            </p:nvPicPr>
            <p:blipFill>
              <a:blip/>
            </p:blipFill>
            <p:spPr>
              <a:xfrm>
                <a:off x="7007577" y="5703250"/>
                <a:ext cx="64912" cy="22136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4" name="墨迹 13"/>
              <p14:cNvContentPartPr/>
              <p14:nvPr/>
            </p14:nvContentPartPr>
            <p14:xfrm>
              <a:off x="6942666" y="5739732"/>
              <a:ext cx="338666" cy="349844"/>
            </p14:xfrm>
          </p:contentPart>
        </mc:Choice>
        <mc:Fallback xmlns="">
          <p:pic>
            <p:nvPicPr>
              <p:cNvPr id="14" name="墨迹 13"/>
            </p:nvPicPr>
            <p:blipFill>
              <a:blip/>
            </p:blipFill>
            <p:spPr>
              <a:xfrm>
                <a:off x="6942666" y="5739732"/>
                <a:ext cx="338666" cy="34984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5" name="墨迹 14"/>
              <p14:cNvContentPartPr/>
              <p14:nvPr/>
            </p14:nvContentPartPr>
            <p14:xfrm>
              <a:off x="7089422" y="5926375"/>
              <a:ext cx="206022" cy="167431"/>
            </p14:xfrm>
          </p:contentPart>
        </mc:Choice>
        <mc:Fallback xmlns="">
          <p:pic>
            <p:nvPicPr>
              <p:cNvPr id="15" name="墨迹 14"/>
            </p:nvPicPr>
            <p:blipFill>
              <a:blip/>
            </p:blipFill>
            <p:spPr>
              <a:xfrm>
                <a:off x="7089422" y="5926375"/>
                <a:ext cx="206022" cy="16743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6" name="墨迹 15"/>
              <p14:cNvContentPartPr/>
              <p14:nvPr/>
            </p14:nvContentPartPr>
            <p14:xfrm>
              <a:off x="7498644" y="5890245"/>
              <a:ext cx="152400" cy="25907"/>
            </p14:xfrm>
          </p:contentPart>
        </mc:Choice>
        <mc:Fallback xmlns="">
          <p:pic>
            <p:nvPicPr>
              <p:cNvPr id="16" name="墨迹 15"/>
            </p:nvPicPr>
            <p:blipFill>
              <a:blip/>
            </p:blipFill>
            <p:spPr>
              <a:xfrm>
                <a:off x="7498644" y="5890245"/>
                <a:ext cx="152400" cy="2590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7" name="墨迹 16"/>
              <p14:cNvContentPartPr/>
              <p14:nvPr/>
            </p14:nvContentPartPr>
            <p14:xfrm>
              <a:off x="7679266" y="5698491"/>
              <a:ext cx="268111" cy="283401"/>
            </p14:xfrm>
          </p:contentPart>
        </mc:Choice>
        <mc:Fallback xmlns="">
          <p:pic>
            <p:nvPicPr>
              <p:cNvPr id="17" name="墨迹 16"/>
            </p:nvPicPr>
            <p:blipFill>
              <a:blip/>
            </p:blipFill>
            <p:spPr>
              <a:xfrm>
                <a:off x="7679266" y="5698491"/>
                <a:ext cx="268111" cy="28340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8" name="墨迹 17"/>
              <p14:cNvContentPartPr/>
              <p14:nvPr/>
            </p14:nvContentPartPr>
            <p14:xfrm>
              <a:off x="7653866" y="5839134"/>
              <a:ext cx="246944" cy="249032"/>
            </p14:xfrm>
          </p:contentPart>
        </mc:Choice>
        <mc:Fallback xmlns="">
          <p:pic>
            <p:nvPicPr>
              <p:cNvPr id="18" name="墨迹 17"/>
            </p:nvPicPr>
            <p:blipFill>
              <a:blip/>
            </p:blipFill>
            <p:spPr>
              <a:xfrm>
                <a:off x="7653866" y="5839134"/>
                <a:ext cx="246944" cy="24903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9" name="墨迹 18"/>
              <p14:cNvContentPartPr/>
              <p14:nvPr/>
            </p14:nvContentPartPr>
            <p14:xfrm>
              <a:off x="7778044" y="5985769"/>
              <a:ext cx="217311" cy="139056"/>
            </p14:xfrm>
          </p:contentPart>
        </mc:Choice>
        <mc:Fallback xmlns="">
          <p:pic>
            <p:nvPicPr>
              <p:cNvPr id="19" name="墨迹 18"/>
            </p:nvPicPr>
            <p:blipFill>
              <a:blip/>
            </p:blipFill>
            <p:spPr>
              <a:xfrm>
                <a:off x="7778044" y="5985769"/>
                <a:ext cx="217311" cy="13905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20" name="墨迹 19"/>
              <p14:cNvContentPartPr/>
              <p14:nvPr/>
            </p14:nvContentPartPr>
            <p14:xfrm>
              <a:off x="8161866" y="5662361"/>
              <a:ext cx="101600" cy="149456"/>
            </p14:xfrm>
          </p:contentPart>
        </mc:Choice>
        <mc:Fallback xmlns="">
          <p:pic>
            <p:nvPicPr>
              <p:cNvPr id="20" name="墨迹 19"/>
            </p:nvPicPr>
            <p:blipFill>
              <a:blip/>
            </p:blipFill>
            <p:spPr>
              <a:xfrm>
                <a:off x="8161866" y="5662361"/>
                <a:ext cx="101600" cy="14945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1" name="墨迹 20"/>
              <p14:cNvContentPartPr/>
              <p14:nvPr/>
            </p14:nvContentPartPr>
            <p14:xfrm>
              <a:off x="8111066" y="5800537"/>
              <a:ext cx="158044" cy="174129"/>
            </p14:xfrm>
          </p:contentPart>
        </mc:Choice>
        <mc:Fallback xmlns="">
          <p:pic>
            <p:nvPicPr>
              <p:cNvPr id="21" name="墨迹 20"/>
            </p:nvPicPr>
            <p:blipFill>
              <a:blip/>
            </p:blipFill>
            <p:spPr>
              <a:xfrm>
                <a:off x="8111066" y="5800537"/>
                <a:ext cx="158044" cy="17412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2" name="墨迹 21"/>
              <p14:cNvContentPartPr/>
              <p14:nvPr/>
            </p14:nvContentPartPr>
            <p14:xfrm>
              <a:off x="8012994" y="5927432"/>
              <a:ext cx="312561" cy="118435"/>
            </p14:xfrm>
          </p:contentPart>
        </mc:Choice>
        <mc:Fallback xmlns="">
          <p:pic>
            <p:nvPicPr>
              <p:cNvPr id="22" name="墨迹 21"/>
            </p:nvPicPr>
            <p:blipFill>
              <a:blip/>
            </p:blipFill>
            <p:spPr>
              <a:xfrm>
                <a:off x="8012994" y="5927432"/>
                <a:ext cx="312561" cy="11843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3" name="墨迹 22"/>
              <p14:cNvContentPartPr/>
              <p14:nvPr/>
            </p14:nvContentPartPr>
            <p14:xfrm>
              <a:off x="8398933" y="5738499"/>
              <a:ext cx="197556" cy="76137"/>
            </p14:xfrm>
          </p:contentPart>
        </mc:Choice>
        <mc:Fallback xmlns="">
          <p:pic>
            <p:nvPicPr>
              <p:cNvPr id="23" name="墨迹 22"/>
            </p:nvPicPr>
            <p:blipFill>
              <a:blip/>
            </p:blipFill>
            <p:spPr>
              <a:xfrm>
                <a:off x="8398933" y="5738499"/>
                <a:ext cx="197556" cy="7613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24" name="墨迹 23"/>
              <p14:cNvContentPartPr/>
              <p14:nvPr/>
            </p14:nvContentPartPr>
            <p14:xfrm>
              <a:off x="8489244" y="5682100"/>
              <a:ext cx="79022" cy="386327"/>
            </p14:xfrm>
          </p:contentPart>
        </mc:Choice>
        <mc:Fallback xmlns="">
          <p:pic>
            <p:nvPicPr>
              <p:cNvPr id="24" name="墨迹 23"/>
            </p:nvPicPr>
            <p:blipFill>
              <a:blip/>
            </p:blipFill>
            <p:spPr>
              <a:xfrm>
                <a:off x="8489244" y="5682100"/>
                <a:ext cx="79022" cy="38632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5" name="墨迹 24"/>
              <p14:cNvContentPartPr/>
              <p14:nvPr/>
            </p14:nvContentPartPr>
            <p14:xfrm>
              <a:off x="8359422" y="5803356"/>
              <a:ext cx="259644" cy="190343"/>
            </p14:xfrm>
          </p:contentPart>
        </mc:Choice>
        <mc:Fallback xmlns="">
          <p:pic>
            <p:nvPicPr>
              <p:cNvPr id="25" name="墨迹 24"/>
            </p:nvPicPr>
            <p:blipFill>
              <a:blip/>
            </p:blipFill>
            <p:spPr>
              <a:xfrm>
                <a:off x="8359422" y="5803356"/>
                <a:ext cx="259644" cy="19034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26" name="墨迹 25"/>
              <p14:cNvContentPartPr/>
              <p14:nvPr/>
            </p14:nvContentPartPr>
            <p14:xfrm>
              <a:off x="8537222" y="5570362"/>
              <a:ext cx="290688" cy="423338"/>
            </p14:xfrm>
          </p:contentPart>
        </mc:Choice>
        <mc:Fallback xmlns="">
          <p:pic>
            <p:nvPicPr>
              <p:cNvPr id="26" name="墨迹 25"/>
            </p:nvPicPr>
            <p:blipFill>
              <a:blip/>
            </p:blipFill>
            <p:spPr>
              <a:xfrm>
                <a:off x="8537222" y="5570362"/>
                <a:ext cx="290688" cy="4233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7" name="墨迹 26"/>
              <p14:cNvContentPartPr/>
              <p14:nvPr/>
            </p14:nvContentPartPr>
            <p14:xfrm>
              <a:off x="8636000" y="5786437"/>
              <a:ext cx="101600" cy="626018"/>
            </p14:xfrm>
          </p:contentPart>
        </mc:Choice>
        <mc:Fallback xmlns="">
          <p:pic>
            <p:nvPicPr>
              <p:cNvPr id="27" name="墨迹 26"/>
            </p:nvPicPr>
            <p:blipFill>
              <a:blip/>
            </p:blipFill>
            <p:spPr>
              <a:xfrm>
                <a:off x="8636000" y="5786437"/>
                <a:ext cx="101600" cy="6260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28" name="墨迹 27"/>
              <p14:cNvContentPartPr/>
              <p14:nvPr/>
            </p14:nvContentPartPr>
            <p14:xfrm>
              <a:off x="8898466" y="5732330"/>
              <a:ext cx="124531" cy="102045"/>
            </p14:xfrm>
          </p:contentPart>
        </mc:Choice>
        <mc:Fallback xmlns="">
          <p:pic>
            <p:nvPicPr>
              <p:cNvPr id="28" name="墨迹 27"/>
            </p:nvPicPr>
            <p:blipFill>
              <a:blip/>
            </p:blipFill>
            <p:spPr>
              <a:xfrm>
                <a:off x="8898466" y="5732330"/>
                <a:ext cx="124531" cy="10204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29" name="墨迹 28"/>
              <p14:cNvContentPartPr/>
              <p14:nvPr/>
            </p14:nvContentPartPr>
            <p14:xfrm>
              <a:off x="8871302" y="5786437"/>
              <a:ext cx="282575" cy="228412"/>
            </p14:xfrm>
          </p:contentPart>
        </mc:Choice>
        <mc:Fallback xmlns="">
          <p:pic>
            <p:nvPicPr>
              <p:cNvPr id="29" name="墨迹 28"/>
            </p:nvPicPr>
            <p:blipFill>
              <a:blip/>
            </p:blipFill>
            <p:spPr>
              <a:xfrm>
                <a:off x="8871302" y="5786437"/>
                <a:ext cx="282575" cy="22841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30" name="墨迹 29"/>
              <p14:cNvContentPartPr/>
              <p14:nvPr/>
            </p14:nvContentPartPr>
            <p14:xfrm>
              <a:off x="9403644" y="5545864"/>
              <a:ext cx="98954" cy="130597"/>
            </p14:xfrm>
          </p:contentPart>
        </mc:Choice>
        <mc:Fallback xmlns="">
          <p:pic>
            <p:nvPicPr>
              <p:cNvPr id="30" name="墨迹 29"/>
            </p:nvPicPr>
            <p:blipFill>
              <a:blip/>
            </p:blipFill>
            <p:spPr>
              <a:xfrm>
                <a:off x="9403644" y="5545864"/>
                <a:ext cx="98954" cy="13059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31" name="墨迹 30"/>
              <p14:cNvContentPartPr/>
              <p14:nvPr/>
            </p14:nvContentPartPr>
            <p14:xfrm>
              <a:off x="9178748" y="5703955"/>
              <a:ext cx="352425" cy="333453"/>
            </p14:xfrm>
          </p:contentPart>
        </mc:Choice>
        <mc:Fallback xmlns="">
          <p:pic>
            <p:nvPicPr>
              <p:cNvPr id="31" name="墨迹 30"/>
            </p:nvPicPr>
            <p:blipFill>
              <a:blip/>
            </p:blipFill>
            <p:spPr>
              <a:xfrm>
                <a:off x="9178748" y="5703955"/>
                <a:ext cx="352425" cy="33345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32" name="墨迹 31"/>
              <p14:cNvContentPartPr/>
              <p14:nvPr/>
            </p14:nvContentPartPr>
            <p14:xfrm>
              <a:off x="9392355" y="6000750"/>
              <a:ext cx="115712" cy="59218"/>
            </p14:xfrm>
          </p:contentPart>
        </mc:Choice>
        <mc:Fallback xmlns="">
          <p:pic>
            <p:nvPicPr>
              <p:cNvPr id="32" name="墨迹 31"/>
            </p:nvPicPr>
            <p:blipFill>
              <a:blip/>
            </p:blipFill>
            <p:spPr>
              <a:xfrm>
                <a:off x="9392355" y="6000750"/>
                <a:ext cx="115712" cy="592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33" name="墨迹 32"/>
              <p14:cNvContentPartPr/>
              <p14:nvPr/>
            </p14:nvContentPartPr>
            <p14:xfrm>
              <a:off x="9652000" y="5652492"/>
              <a:ext cx="160866" cy="207263"/>
            </p14:xfrm>
          </p:contentPart>
        </mc:Choice>
        <mc:Fallback xmlns="">
          <p:pic>
            <p:nvPicPr>
              <p:cNvPr id="33" name="墨迹 32"/>
            </p:nvPicPr>
            <p:blipFill>
              <a:blip/>
            </p:blipFill>
            <p:spPr>
              <a:xfrm>
                <a:off x="9652000" y="5652492"/>
                <a:ext cx="160866" cy="20726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34" name="墨迹 33"/>
              <p14:cNvContentPartPr/>
              <p14:nvPr/>
            </p14:nvContentPartPr>
            <p14:xfrm>
              <a:off x="9516533" y="5700959"/>
              <a:ext cx="409399" cy="384388"/>
            </p14:xfrm>
          </p:contentPart>
        </mc:Choice>
        <mc:Fallback xmlns="">
          <p:pic>
            <p:nvPicPr>
              <p:cNvPr id="34" name="墨迹 33"/>
            </p:nvPicPr>
            <p:blipFill>
              <a:blip/>
            </p:blipFill>
            <p:spPr>
              <a:xfrm>
                <a:off x="9516533" y="5700959"/>
                <a:ext cx="409399" cy="38438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35" name="墨迹 34"/>
              <p14:cNvContentPartPr/>
              <p14:nvPr/>
            </p14:nvContentPartPr>
            <p14:xfrm>
              <a:off x="10055577" y="5579703"/>
              <a:ext cx="361950" cy="473567"/>
            </p14:xfrm>
          </p:contentPart>
        </mc:Choice>
        <mc:Fallback xmlns="">
          <p:pic>
            <p:nvPicPr>
              <p:cNvPr id="35" name="墨迹 34"/>
            </p:nvPicPr>
            <p:blipFill>
              <a:blip/>
            </p:blipFill>
            <p:spPr>
              <a:xfrm>
                <a:off x="10055577" y="5579703"/>
                <a:ext cx="361950" cy="47356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36" name="墨迹 35"/>
              <p14:cNvContentPartPr/>
              <p14:nvPr/>
            </p14:nvContentPartPr>
            <p14:xfrm>
              <a:off x="10191044" y="5954221"/>
              <a:ext cx="81844" cy="582310"/>
            </p14:xfrm>
          </p:contentPart>
        </mc:Choice>
        <mc:Fallback xmlns="">
          <p:pic>
            <p:nvPicPr>
              <p:cNvPr id="36" name="墨迹 35"/>
            </p:nvPicPr>
            <p:blipFill>
              <a:blip/>
            </p:blipFill>
            <p:spPr>
              <a:xfrm>
                <a:off x="10191044" y="5954221"/>
                <a:ext cx="81844" cy="58231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37" name="墨迹 36"/>
              <p14:cNvContentPartPr/>
              <p14:nvPr/>
            </p14:nvContentPartPr>
            <p14:xfrm>
              <a:off x="10701867" y="5579879"/>
              <a:ext cx="92075" cy="105041"/>
            </p14:xfrm>
          </p:contentPart>
        </mc:Choice>
        <mc:Fallback xmlns="">
          <p:pic>
            <p:nvPicPr>
              <p:cNvPr id="37" name="墨迹 36"/>
            </p:nvPicPr>
            <p:blipFill>
              <a:blip/>
            </p:blipFill>
            <p:spPr>
              <a:xfrm>
                <a:off x="10701867" y="5579879"/>
                <a:ext cx="92075" cy="10504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38" name="墨迹 37"/>
              <p14:cNvContentPartPr/>
              <p14:nvPr/>
            </p14:nvContentPartPr>
            <p14:xfrm>
              <a:off x="10547879" y="5677871"/>
              <a:ext cx="279930" cy="221362"/>
            </p14:xfrm>
          </p:contentPart>
        </mc:Choice>
        <mc:Fallback xmlns="">
          <p:pic>
            <p:nvPicPr>
              <p:cNvPr id="38" name="墨迹 37"/>
            </p:nvPicPr>
            <p:blipFill>
              <a:blip/>
            </p:blipFill>
            <p:spPr>
              <a:xfrm>
                <a:off x="10547879" y="5677871"/>
                <a:ext cx="279930" cy="22136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39" name="墨迹 38"/>
              <p14:cNvContentPartPr/>
              <p14:nvPr/>
            </p14:nvContentPartPr>
            <p14:xfrm>
              <a:off x="10586155" y="5697610"/>
              <a:ext cx="152930" cy="404656"/>
            </p14:xfrm>
          </p:contentPart>
        </mc:Choice>
        <mc:Fallback xmlns="">
          <p:pic>
            <p:nvPicPr>
              <p:cNvPr id="39" name="墨迹 38"/>
            </p:nvPicPr>
            <p:blipFill>
              <a:blip/>
            </p:blipFill>
            <p:spPr>
              <a:xfrm>
                <a:off x="10586155" y="5697610"/>
                <a:ext cx="152930" cy="40465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40" name="墨迹 39"/>
              <p14:cNvContentPartPr/>
              <p14:nvPr/>
            </p14:nvContentPartPr>
            <p14:xfrm>
              <a:off x="10580511" y="5837548"/>
              <a:ext cx="175860" cy="211140"/>
            </p14:xfrm>
          </p:contentPart>
        </mc:Choice>
        <mc:Fallback xmlns="">
          <p:pic>
            <p:nvPicPr>
              <p:cNvPr id="40" name="墨迹 39"/>
            </p:nvPicPr>
            <p:blipFill>
              <a:blip/>
            </p:blipFill>
            <p:spPr>
              <a:xfrm>
                <a:off x="10580511" y="5837548"/>
                <a:ext cx="175860" cy="2111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41" name="墨迹 40"/>
              <p14:cNvContentPartPr/>
              <p14:nvPr/>
            </p14:nvContentPartPr>
            <p14:xfrm>
              <a:off x="10345561" y="5904873"/>
              <a:ext cx="412750" cy="78957"/>
            </p14:xfrm>
          </p:contentPart>
        </mc:Choice>
        <mc:Fallback xmlns="">
          <p:pic>
            <p:nvPicPr>
              <p:cNvPr id="41" name="墨迹 40"/>
            </p:nvPicPr>
            <p:blipFill>
              <a:blip/>
            </p:blipFill>
            <p:spPr>
              <a:xfrm>
                <a:off x="10345561" y="5904873"/>
                <a:ext cx="412750" cy="7895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42" name="墨迹 41"/>
              <p14:cNvContentPartPr/>
              <p14:nvPr/>
            </p14:nvContentPartPr>
            <p14:xfrm>
              <a:off x="10910887" y="5623587"/>
              <a:ext cx="536045" cy="625314"/>
            </p14:xfrm>
          </p:contentPart>
        </mc:Choice>
        <mc:Fallback xmlns="">
          <p:pic>
            <p:nvPicPr>
              <p:cNvPr id="42" name="墨迹 41"/>
            </p:nvPicPr>
            <p:blipFill>
              <a:blip/>
            </p:blipFill>
            <p:spPr>
              <a:xfrm>
                <a:off x="10910887" y="5623587"/>
                <a:ext cx="536045" cy="62531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43" name="墨迹 42"/>
              <p14:cNvContentPartPr/>
              <p14:nvPr/>
            </p14:nvContentPartPr>
            <p14:xfrm>
              <a:off x="11689644" y="5487527"/>
              <a:ext cx="65793" cy="135356"/>
            </p14:xfrm>
          </p:contentPart>
        </mc:Choice>
        <mc:Fallback xmlns="">
          <p:pic>
            <p:nvPicPr>
              <p:cNvPr id="43" name="墨迹 42"/>
            </p:nvPicPr>
            <p:blipFill>
              <a:blip/>
            </p:blipFill>
            <p:spPr>
              <a:xfrm>
                <a:off x="11689644" y="5487527"/>
                <a:ext cx="65793" cy="13535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44" name="墨迹 43"/>
              <p14:cNvContentPartPr/>
              <p14:nvPr/>
            </p14:nvContentPartPr>
            <p14:xfrm>
              <a:off x="11483622" y="5651082"/>
              <a:ext cx="366889" cy="451184"/>
            </p14:xfrm>
          </p:contentPart>
        </mc:Choice>
        <mc:Fallback xmlns="">
          <p:pic>
            <p:nvPicPr>
              <p:cNvPr id="44" name="墨迹 43"/>
            </p:nvPicPr>
            <p:blipFill>
              <a:blip/>
            </p:blipFill>
            <p:spPr>
              <a:xfrm>
                <a:off x="11483622" y="5651082"/>
                <a:ext cx="366889" cy="45118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45" name="墨迹 44"/>
              <p14:cNvContentPartPr/>
              <p14:nvPr/>
            </p14:nvContentPartPr>
            <p14:xfrm>
              <a:off x="7261577" y="6426555"/>
              <a:ext cx="142523" cy="400426"/>
            </p14:xfrm>
          </p:contentPart>
        </mc:Choice>
        <mc:Fallback xmlns="">
          <p:pic>
            <p:nvPicPr>
              <p:cNvPr id="45" name="墨迹 44"/>
            </p:nvPicPr>
            <p:blipFill>
              <a:blip/>
            </p:blipFill>
            <p:spPr>
              <a:xfrm>
                <a:off x="7261577" y="6426555"/>
                <a:ext cx="142523" cy="40042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46" name="墨迹 45"/>
              <p14:cNvContentPartPr/>
              <p14:nvPr/>
            </p14:nvContentPartPr>
            <p14:xfrm>
              <a:off x="7661803" y="6420915"/>
              <a:ext cx="342019" cy="310189"/>
            </p14:xfrm>
          </p:contentPart>
        </mc:Choice>
        <mc:Fallback xmlns="">
          <p:pic>
            <p:nvPicPr>
              <p:cNvPr id="46" name="墨迹 45"/>
            </p:nvPicPr>
            <p:blipFill>
              <a:blip/>
            </p:blipFill>
            <p:spPr>
              <a:xfrm>
                <a:off x="7661803" y="6420915"/>
                <a:ext cx="342019" cy="31018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47" name="墨迹 46"/>
              <p14:cNvContentPartPr/>
              <p14:nvPr/>
            </p14:nvContentPartPr>
            <p14:xfrm>
              <a:off x="7811911" y="6671886"/>
              <a:ext cx="299156" cy="140995"/>
            </p14:xfrm>
          </p:contentPart>
        </mc:Choice>
        <mc:Fallback xmlns="">
          <p:pic>
            <p:nvPicPr>
              <p:cNvPr id="47" name="墨迹 46"/>
            </p:nvPicPr>
            <p:blipFill>
              <a:blip/>
            </p:blipFill>
            <p:spPr>
              <a:xfrm>
                <a:off x="7811911" y="6671886"/>
                <a:ext cx="299156" cy="14099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48" name="墨迹 47"/>
              <p14:cNvContentPartPr/>
              <p14:nvPr/>
            </p14:nvContentPartPr>
            <p14:xfrm>
              <a:off x="8252177" y="6372977"/>
              <a:ext cx="465667" cy="364648"/>
            </p14:xfrm>
          </p:contentPart>
        </mc:Choice>
        <mc:Fallback xmlns="">
          <p:pic>
            <p:nvPicPr>
              <p:cNvPr id="48" name="墨迹 47"/>
            </p:nvPicPr>
            <p:blipFill>
              <a:blip/>
            </p:blipFill>
            <p:spPr>
              <a:xfrm>
                <a:off x="8252177" y="6372977"/>
                <a:ext cx="465667" cy="36464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49" name="墨迹 48"/>
              <p14:cNvContentPartPr/>
              <p14:nvPr/>
            </p14:nvContentPartPr>
            <p14:xfrm>
              <a:off x="8652933" y="6204487"/>
              <a:ext cx="293511" cy="690171"/>
            </p14:xfrm>
          </p:contentPart>
        </mc:Choice>
        <mc:Fallback xmlns="">
          <p:pic>
            <p:nvPicPr>
              <p:cNvPr id="49" name="墨迹 48"/>
            </p:nvPicPr>
            <p:blipFill>
              <a:blip/>
            </p:blipFill>
            <p:spPr>
              <a:xfrm>
                <a:off x="8652933" y="6204487"/>
                <a:ext cx="293511" cy="69017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50" name="墨迹 49"/>
              <p14:cNvContentPartPr/>
              <p14:nvPr/>
            </p14:nvContentPartPr>
            <p14:xfrm>
              <a:off x="8636000" y="6491412"/>
              <a:ext cx="262466" cy="67678"/>
            </p14:xfrm>
          </p:contentPart>
        </mc:Choice>
        <mc:Fallback xmlns="">
          <p:pic>
            <p:nvPicPr>
              <p:cNvPr id="50" name="墨迹 49"/>
            </p:nvPicPr>
            <p:blipFill>
              <a:blip/>
            </p:blipFill>
            <p:spPr>
              <a:xfrm>
                <a:off x="8636000" y="6491412"/>
                <a:ext cx="262466" cy="676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51" name="墨迹 50"/>
              <p14:cNvContentPartPr/>
              <p14:nvPr/>
            </p14:nvContentPartPr>
            <p14:xfrm>
              <a:off x="8785577" y="6416332"/>
              <a:ext cx="214842" cy="328871"/>
            </p14:xfrm>
          </p:contentPart>
        </mc:Choice>
        <mc:Fallback xmlns="">
          <p:pic>
            <p:nvPicPr>
              <p:cNvPr id="51" name="墨迹 50"/>
            </p:nvPicPr>
            <p:blipFill>
              <a:blip/>
            </p:blipFill>
            <p:spPr>
              <a:xfrm>
                <a:off x="8785577" y="6416332"/>
                <a:ext cx="214842" cy="32887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52" name="墨迹 51"/>
              <p14:cNvContentPartPr/>
              <p14:nvPr/>
            </p14:nvContentPartPr>
            <p14:xfrm>
              <a:off x="8765822" y="6632408"/>
              <a:ext cx="279400" cy="166374"/>
            </p14:xfrm>
          </p:contentPart>
        </mc:Choice>
        <mc:Fallback xmlns="">
          <p:pic>
            <p:nvPicPr>
              <p:cNvPr id="52" name="墨迹 51"/>
            </p:nvPicPr>
            <p:blipFill>
              <a:blip/>
            </p:blipFill>
            <p:spPr>
              <a:xfrm>
                <a:off x="8765822" y="6632408"/>
                <a:ext cx="279400" cy="16637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53" name="墨迹 52"/>
              <p14:cNvContentPartPr/>
              <p14:nvPr/>
            </p14:nvContentPartPr>
            <p14:xfrm>
              <a:off x="7059965" y="174833"/>
              <a:ext cx="466901" cy="396373"/>
            </p14:xfrm>
          </p:contentPart>
        </mc:Choice>
        <mc:Fallback xmlns="">
          <p:pic>
            <p:nvPicPr>
              <p:cNvPr id="53" name="墨迹 52"/>
            </p:nvPicPr>
            <p:blipFill>
              <a:blip/>
            </p:blipFill>
            <p:spPr>
              <a:xfrm>
                <a:off x="7059965" y="174833"/>
                <a:ext cx="466901" cy="39637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54" name="墨迹 53"/>
              <p14:cNvContentPartPr/>
              <p14:nvPr/>
            </p14:nvContentPartPr>
            <p14:xfrm>
              <a:off x="7588073" y="340326"/>
              <a:ext cx="223838" cy="48820"/>
            </p14:xfrm>
          </p:contentPart>
        </mc:Choice>
        <mc:Fallback xmlns="">
          <p:pic>
            <p:nvPicPr>
              <p:cNvPr id="54" name="墨迹 53"/>
            </p:nvPicPr>
            <p:blipFill>
              <a:blip/>
            </p:blipFill>
            <p:spPr>
              <a:xfrm>
                <a:off x="7588073" y="340326"/>
                <a:ext cx="223838" cy="488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55" name="墨迹 54"/>
              <p14:cNvContentPartPr/>
              <p14:nvPr/>
            </p14:nvContentPartPr>
            <p14:xfrm>
              <a:off x="7573433" y="462463"/>
              <a:ext cx="280811" cy="36659"/>
            </p14:xfrm>
          </p:contentPart>
        </mc:Choice>
        <mc:Fallback xmlns="">
          <p:pic>
            <p:nvPicPr>
              <p:cNvPr id="55" name="墨迹 54"/>
            </p:nvPicPr>
            <p:blipFill>
              <a:blip/>
            </p:blipFill>
            <p:spPr>
              <a:xfrm>
                <a:off x="7573433" y="462463"/>
                <a:ext cx="280811" cy="366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56" name="墨迹 55"/>
              <p14:cNvContentPartPr/>
              <p14:nvPr/>
            </p14:nvContentPartPr>
            <p14:xfrm>
              <a:off x="7936088" y="383506"/>
              <a:ext cx="293512" cy="50758"/>
            </p14:xfrm>
          </p:contentPart>
        </mc:Choice>
        <mc:Fallback xmlns="">
          <p:pic>
            <p:nvPicPr>
              <p:cNvPr id="56" name="墨迹 55"/>
            </p:nvPicPr>
            <p:blipFill>
              <a:blip/>
            </p:blipFill>
            <p:spPr>
              <a:xfrm>
                <a:off x="7936088" y="383506"/>
                <a:ext cx="293512" cy="507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57" name="墨迹 56"/>
              <p14:cNvContentPartPr/>
              <p14:nvPr/>
            </p14:nvContentPartPr>
            <p14:xfrm>
              <a:off x="8226601" y="242511"/>
              <a:ext cx="533576" cy="234933"/>
            </p14:xfrm>
          </p:contentPart>
        </mc:Choice>
        <mc:Fallback xmlns="">
          <p:pic>
            <p:nvPicPr>
              <p:cNvPr id="57" name="墨迹 56"/>
            </p:nvPicPr>
            <p:blipFill>
              <a:blip/>
            </p:blipFill>
            <p:spPr>
              <a:xfrm>
                <a:off x="8226601" y="242511"/>
                <a:ext cx="533576" cy="23493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58" name="墨迹 57"/>
              <p14:cNvContentPartPr/>
              <p14:nvPr/>
            </p14:nvContentPartPr>
            <p14:xfrm>
              <a:off x="9002888" y="177653"/>
              <a:ext cx="194734" cy="267891"/>
            </p14:xfrm>
          </p:contentPart>
        </mc:Choice>
        <mc:Fallback xmlns="">
          <p:pic>
            <p:nvPicPr>
              <p:cNvPr id="58" name="墨迹 57"/>
            </p:nvPicPr>
            <p:blipFill>
              <a:blip/>
            </p:blipFill>
            <p:spPr>
              <a:xfrm>
                <a:off x="9002888" y="177653"/>
                <a:ext cx="194734" cy="26789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59" name="墨迹 58"/>
              <p14:cNvContentPartPr/>
              <p14:nvPr/>
            </p14:nvContentPartPr>
            <p14:xfrm>
              <a:off x="9213850" y="171132"/>
              <a:ext cx="263877" cy="46000"/>
            </p14:xfrm>
          </p:contentPart>
        </mc:Choice>
        <mc:Fallback xmlns="">
          <p:pic>
            <p:nvPicPr>
              <p:cNvPr id="59" name="墨迹 58"/>
            </p:nvPicPr>
            <p:blipFill>
              <a:blip/>
            </p:blipFill>
            <p:spPr>
              <a:xfrm>
                <a:off x="9213850" y="171132"/>
                <a:ext cx="263877" cy="460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60" name="墨迹 59"/>
              <p14:cNvContentPartPr/>
              <p14:nvPr/>
            </p14:nvContentPartPr>
            <p14:xfrm>
              <a:off x="9296400" y="219952"/>
              <a:ext cx="73377" cy="527321"/>
            </p14:xfrm>
          </p:contentPart>
        </mc:Choice>
        <mc:Fallback xmlns="">
          <p:pic>
            <p:nvPicPr>
              <p:cNvPr id="60" name="墨迹 59"/>
            </p:nvPicPr>
            <p:blipFill>
              <a:blip/>
            </p:blipFill>
            <p:spPr>
              <a:xfrm>
                <a:off x="9296400" y="219952"/>
                <a:ext cx="73377" cy="52732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61" name="墨迹 60"/>
              <p14:cNvContentPartPr/>
              <p14:nvPr/>
            </p14:nvContentPartPr>
            <p14:xfrm>
              <a:off x="9454444" y="349667"/>
              <a:ext cx="177800" cy="111386"/>
            </p14:xfrm>
          </p:contentPart>
        </mc:Choice>
        <mc:Fallback xmlns="">
          <p:pic>
            <p:nvPicPr>
              <p:cNvPr id="61" name="墨迹 60"/>
            </p:nvPicPr>
            <p:blipFill>
              <a:blip/>
            </p:blipFill>
            <p:spPr>
              <a:xfrm>
                <a:off x="9454444" y="349667"/>
                <a:ext cx="177800" cy="11138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62" name="墨迹 61"/>
              <p14:cNvContentPartPr/>
              <p14:nvPr/>
            </p14:nvContentPartPr>
            <p14:xfrm>
              <a:off x="9691511" y="310189"/>
              <a:ext cx="160866" cy="22559"/>
            </p14:xfrm>
          </p:contentPart>
        </mc:Choice>
        <mc:Fallback xmlns="">
          <p:pic>
            <p:nvPicPr>
              <p:cNvPr id="62" name="墨迹 61"/>
            </p:nvPicPr>
            <p:blipFill>
              <a:blip/>
            </p:blipFill>
            <p:spPr>
              <a:xfrm>
                <a:off x="9691511" y="310189"/>
                <a:ext cx="160866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63" name="墨迹 62"/>
              <p14:cNvContentPartPr/>
              <p14:nvPr/>
            </p14:nvContentPartPr>
            <p14:xfrm>
              <a:off x="9877777" y="180473"/>
              <a:ext cx="234245" cy="22559"/>
            </p14:xfrm>
          </p:contentPart>
        </mc:Choice>
        <mc:Fallback xmlns="">
          <p:pic>
            <p:nvPicPr>
              <p:cNvPr id="63" name="墨迹 62"/>
            </p:nvPicPr>
            <p:blipFill>
              <a:blip/>
            </p:blipFill>
            <p:spPr>
              <a:xfrm>
                <a:off x="9877777" y="180473"/>
                <a:ext cx="234245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64" name="墨迹 63"/>
              <p14:cNvContentPartPr/>
              <p14:nvPr/>
            </p14:nvContentPartPr>
            <p14:xfrm>
              <a:off x="9976555" y="231231"/>
              <a:ext cx="31045" cy="442725"/>
            </p14:xfrm>
          </p:contentPart>
        </mc:Choice>
        <mc:Fallback xmlns="">
          <p:pic>
            <p:nvPicPr>
              <p:cNvPr id="64" name="墨迹 63"/>
            </p:nvPicPr>
            <p:blipFill>
              <a:blip/>
            </p:blipFill>
            <p:spPr>
              <a:xfrm>
                <a:off x="9976555" y="231231"/>
                <a:ext cx="31045" cy="44272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65" name="墨迹 64"/>
              <p14:cNvContentPartPr/>
              <p14:nvPr/>
            </p14:nvContentPartPr>
            <p14:xfrm>
              <a:off x="10134600" y="383506"/>
              <a:ext cx="19755" cy="186114"/>
            </p14:xfrm>
          </p:contentPart>
        </mc:Choice>
        <mc:Fallback xmlns="">
          <p:pic>
            <p:nvPicPr>
              <p:cNvPr id="65" name="墨迹 64"/>
            </p:nvPicPr>
            <p:blipFill>
              <a:blip/>
            </p:blipFill>
            <p:spPr>
              <a:xfrm>
                <a:off x="10134600" y="383506"/>
                <a:ext cx="19755" cy="18611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66" name="墨迹 65"/>
              <p14:cNvContentPartPr/>
              <p14:nvPr/>
            </p14:nvContentPartPr>
            <p14:xfrm>
              <a:off x="10346266" y="105570"/>
              <a:ext cx="251707" cy="469689"/>
            </p14:xfrm>
          </p:contentPart>
        </mc:Choice>
        <mc:Fallback xmlns="">
          <p:pic>
            <p:nvPicPr>
              <p:cNvPr id="66" name="墨迹 65"/>
            </p:nvPicPr>
            <p:blipFill>
              <a:blip/>
            </p:blipFill>
            <p:spPr>
              <a:xfrm>
                <a:off x="10346266" y="105570"/>
                <a:ext cx="251707" cy="469689"/>
              </a:xfrm>
              <a:prstGeom prst="rect"/>
            </p:spPr>
          </p:pic>
        </mc:Fallback>
      </mc:AlternateContent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89890"/>
            <a:ext cx="12026900" cy="557085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墨迹 2"/>
              <p14:cNvContentPartPr/>
              <p14:nvPr/>
            </p14:nvContentPartPr>
            <p14:xfrm>
              <a:off x="7123288" y="1844215"/>
              <a:ext cx="173038" cy="73317"/>
            </p14:xfrm>
          </p:contentPart>
        </mc:Choice>
        <mc:Fallback xmlns="">
          <p:pic>
            <p:nvPicPr>
              <p:cNvPr id="3" name="墨迹 2"/>
            </p:nvPicPr>
            <p:blipFill>
              <a:blip/>
            </p:blipFill>
            <p:spPr>
              <a:xfrm>
                <a:off x="7123288" y="1844215"/>
                <a:ext cx="173038" cy="7331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" name="墨迹 3"/>
              <p14:cNvContentPartPr/>
              <p14:nvPr/>
            </p14:nvContentPartPr>
            <p14:xfrm>
              <a:off x="7058730" y="1973930"/>
              <a:ext cx="219781" cy="212903"/>
            </p14:xfrm>
          </p:contentPart>
        </mc:Choice>
        <mc:Fallback xmlns="">
          <p:pic>
            <p:nvPicPr>
              <p:cNvPr id="4" name="墨迹 3"/>
            </p:nvPicPr>
            <p:blipFill>
              <a:blip/>
            </p:blipFill>
            <p:spPr>
              <a:xfrm>
                <a:off x="7058730" y="1973930"/>
                <a:ext cx="219781" cy="21290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5" name="墨迹 4"/>
              <p14:cNvContentPartPr/>
              <p14:nvPr/>
            </p14:nvContentPartPr>
            <p14:xfrm>
              <a:off x="7200547" y="1872414"/>
              <a:ext cx="172508" cy="397606"/>
            </p14:xfrm>
          </p:contentPart>
        </mc:Choice>
        <mc:Fallback xmlns="">
          <p:pic>
            <p:nvPicPr>
              <p:cNvPr id="5" name="墨迹 4"/>
            </p:nvPicPr>
            <p:blipFill>
              <a:blip/>
            </p:blipFill>
            <p:spPr>
              <a:xfrm>
                <a:off x="7200547" y="1872414"/>
                <a:ext cx="172508" cy="39760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6" name="墨迹 5"/>
              <p14:cNvContentPartPr/>
              <p14:nvPr/>
            </p14:nvContentPartPr>
            <p14:xfrm>
              <a:off x="7366000" y="2024689"/>
              <a:ext cx="77081" cy="56398"/>
            </p14:xfrm>
          </p:contentPart>
        </mc:Choice>
        <mc:Fallback xmlns="">
          <p:pic>
            <p:nvPicPr>
              <p:cNvPr id="6" name="墨迹 5"/>
            </p:nvPicPr>
            <p:blipFill>
              <a:blip/>
            </p:blipFill>
            <p:spPr>
              <a:xfrm>
                <a:off x="7366000" y="2024689"/>
                <a:ext cx="77081" cy="563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7" name="墨迹 6"/>
              <p14:cNvContentPartPr/>
              <p14:nvPr/>
            </p14:nvContentPartPr>
            <p14:xfrm>
              <a:off x="7455605" y="1832935"/>
              <a:ext cx="234950" cy="251853"/>
            </p14:xfrm>
          </p:contentPart>
        </mc:Choice>
        <mc:Fallback xmlns="">
          <p:pic>
            <p:nvPicPr>
              <p:cNvPr id="7" name="墨迹 6"/>
            </p:nvPicPr>
            <p:blipFill>
              <a:blip/>
            </p:blipFill>
            <p:spPr>
              <a:xfrm>
                <a:off x="7455605" y="1832935"/>
                <a:ext cx="234950" cy="25185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8" name="墨迹 7"/>
              <p14:cNvContentPartPr/>
              <p14:nvPr/>
            </p14:nvContentPartPr>
            <p14:xfrm>
              <a:off x="7520516" y="1992260"/>
              <a:ext cx="43039" cy="155976"/>
            </p14:xfrm>
          </p:contentPart>
        </mc:Choice>
        <mc:Fallback xmlns="">
          <p:pic>
            <p:nvPicPr>
              <p:cNvPr id="8" name="墨迹 7"/>
            </p:nvPicPr>
            <p:blipFill>
              <a:blip/>
            </p:blipFill>
            <p:spPr>
              <a:xfrm>
                <a:off x="7520516" y="1992260"/>
                <a:ext cx="43039" cy="15597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9" name="墨迹 8"/>
              <p14:cNvContentPartPr/>
              <p14:nvPr/>
            </p14:nvContentPartPr>
            <p14:xfrm>
              <a:off x="7580488" y="1954896"/>
              <a:ext cx="28222" cy="506877"/>
            </p14:xfrm>
          </p:contentPart>
        </mc:Choice>
        <mc:Fallback xmlns="">
          <p:pic>
            <p:nvPicPr>
              <p:cNvPr id="9" name="墨迹 8"/>
            </p:nvPicPr>
            <p:blipFill>
              <a:blip/>
            </p:blipFill>
            <p:spPr>
              <a:xfrm>
                <a:off x="7580488" y="1954896"/>
                <a:ext cx="28222" cy="50687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0" name="墨迹 9"/>
              <p14:cNvContentPartPr/>
              <p14:nvPr/>
            </p14:nvContentPartPr>
            <p14:xfrm>
              <a:off x="7699022" y="1861134"/>
              <a:ext cx="152400" cy="383507"/>
            </p14:xfrm>
          </p:contentPart>
        </mc:Choice>
        <mc:Fallback xmlns="">
          <p:pic>
            <p:nvPicPr>
              <p:cNvPr id="10" name="墨迹 9"/>
            </p:nvPicPr>
            <p:blipFill>
              <a:blip/>
            </p:blipFill>
            <p:spPr>
              <a:xfrm>
                <a:off x="7699022" y="1861134"/>
                <a:ext cx="152400" cy="38350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1" name="墨迹 10"/>
              <p14:cNvContentPartPr/>
              <p14:nvPr/>
            </p14:nvContentPartPr>
            <p14:xfrm>
              <a:off x="7924800" y="1827296"/>
              <a:ext cx="155398" cy="386326"/>
            </p14:xfrm>
          </p:contentPart>
        </mc:Choice>
        <mc:Fallback xmlns="">
          <p:pic>
            <p:nvPicPr>
              <p:cNvPr id="11" name="墨迹 10"/>
            </p:nvPicPr>
            <p:blipFill>
              <a:blip/>
            </p:blipFill>
            <p:spPr>
              <a:xfrm>
                <a:off x="7924800" y="1827296"/>
                <a:ext cx="155398" cy="38632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2" name="墨迹 11"/>
              <p14:cNvContentPartPr/>
              <p14:nvPr/>
            </p14:nvContentPartPr>
            <p14:xfrm>
              <a:off x="6893806" y="1812315"/>
              <a:ext cx="212549" cy="516923"/>
            </p14:xfrm>
          </p:contentPart>
        </mc:Choice>
        <mc:Fallback xmlns="">
          <p:pic>
            <p:nvPicPr>
              <p:cNvPr id="12" name="墨迹 11"/>
            </p:nvPicPr>
            <p:blipFill>
              <a:blip/>
            </p:blipFill>
            <p:spPr>
              <a:xfrm>
                <a:off x="6893806" y="1812315"/>
                <a:ext cx="212549" cy="51692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3" name="墨迹 12"/>
              <p14:cNvContentPartPr/>
              <p14:nvPr/>
            </p14:nvContentPartPr>
            <p14:xfrm>
              <a:off x="8408458" y="1782177"/>
              <a:ext cx="120297" cy="45119"/>
            </p14:xfrm>
          </p:contentPart>
        </mc:Choice>
        <mc:Fallback xmlns="">
          <p:pic>
            <p:nvPicPr>
              <p:cNvPr id="13" name="墨迹 12"/>
            </p:nvPicPr>
            <p:blipFill>
              <a:blip/>
            </p:blipFill>
            <p:spPr>
              <a:xfrm>
                <a:off x="8408458" y="1782177"/>
                <a:ext cx="120297" cy="451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4" name="墨迹 13"/>
              <p14:cNvContentPartPr/>
              <p14:nvPr/>
            </p14:nvContentPartPr>
            <p14:xfrm>
              <a:off x="8347075" y="1923172"/>
              <a:ext cx="161219" cy="59218"/>
            </p14:xfrm>
          </p:contentPart>
        </mc:Choice>
        <mc:Fallback xmlns="">
          <p:pic>
            <p:nvPicPr>
              <p:cNvPr id="14" name="墨迹 13"/>
            </p:nvPicPr>
            <p:blipFill>
              <a:blip/>
            </p:blipFill>
            <p:spPr>
              <a:xfrm>
                <a:off x="8347075" y="1923172"/>
                <a:ext cx="161219" cy="592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5" name="墨迹 14"/>
              <p14:cNvContentPartPr/>
              <p14:nvPr/>
            </p14:nvContentPartPr>
            <p14:xfrm>
              <a:off x="8380236" y="1899027"/>
              <a:ext cx="131586" cy="229998"/>
            </p14:xfrm>
          </p:contentPart>
        </mc:Choice>
        <mc:Fallback xmlns="">
          <p:pic>
            <p:nvPicPr>
              <p:cNvPr id="15" name="墨迹 14"/>
            </p:nvPicPr>
            <p:blipFill>
              <a:blip/>
            </p:blipFill>
            <p:spPr>
              <a:xfrm>
                <a:off x="8380236" y="1899027"/>
                <a:ext cx="131586" cy="2299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6" name="墨迹 15"/>
              <p14:cNvContentPartPr/>
              <p14:nvPr/>
            </p14:nvContentPartPr>
            <p14:xfrm>
              <a:off x="8561387" y="1795395"/>
              <a:ext cx="147990" cy="93938"/>
            </p14:xfrm>
          </p:contentPart>
        </mc:Choice>
        <mc:Fallback xmlns="">
          <p:pic>
            <p:nvPicPr>
              <p:cNvPr id="16" name="墨迹 15"/>
            </p:nvPicPr>
            <p:blipFill>
              <a:blip/>
            </p:blipFill>
            <p:spPr>
              <a:xfrm>
                <a:off x="8561387" y="1795395"/>
                <a:ext cx="147990" cy="939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7" name="墨迹 16"/>
              <p14:cNvContentPartPr/>
              <p14:nvPr/>
            </p14:nvContentPartPr>
            <p14:xfrm>
              <a:off x="8599311" y="1749043"/>
              <a:ext cx="25400" cy="230527"/>
            </p14:xfrm>
          </p:contentPart>
        </mc:Choice>
        <mc:Fallback xmlns="">
          <p:pic>
            <p:nvPicPr>
              <p:cNvPr id="17" name="墨迹 16"/>
            </p:nvPicPr>
            <p:blipFill>
              <a:blip/>
            </p:blipFill>
            <p:spPr>
              <a:xfrm>
                <a:off x="8599311" y="1749043"/>
                <a:ext cx="25400" cy="23052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8" name="墨迹 17"/>
              <p14:cNvContentPartPr/>
              <p14:nvPr/>
            </p14:nvContentPartPr>
            <p14:xfrm>
              <a:off x="8492066" y="1887747"/>
              <a:ext cx="59266" cy="241278"/>
            </p14:xfrm>
          </p:contentPart>
        </mc:Choice>
        <mc:Fallback xmlns="">
          <p:pic>
            <p:nvPicPr>
              <p:cNvPr id="18" name="墨迹 17"/>
            </p:nvPicPr>
            <p:blipFill>
              <a:blip/>
            </p:blipFill>
            <p:spPr>
              <a:xfrm>
                <a:off x="8492066" y="1887747"/>
                <a:ext cx="59266" cy="2412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9" name="墨迹 18"/>
              <p14:cNvContentPartPr/>
              <p14:nvPr/>
            </p14:nvContentPartPr>
            <p14:xfrm>
              <a:off x="8492066" y="1957011"/>
              <a:ext cx="239889" cy="183294"/>
            </p14:xfrm>
          </p:contentPart>
        </mc:Choice>
        <mc:Fallback xmlns="">
          <p:pic>
            <p:nvPicPr>
              <p:cNvPr id="19" name="墨迹 18"/>
            </p:nvPicPr>
            <p:blipFill>
              <a:blip/>
            </p:blipFill>
            <p:spPr>
              <a:xfrm>
                <a:off x="8492066" y="1957011"/>
                <a:ext cx="239889" cy="18329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20" name="墨迹 19"/>
              <p14:cNvContentPartPr/>
              <p14:nvPr/>
            </p14:nvContentPartPr>
            <p14:xfrm>
              <a:off x="8483600" y="2024689"/>
              <a:ext cx="254000" cy="149454"/>
            </p14:xfrm>
          </p:contentPart>
        </mc:Choice>
        <mc:Fallback xmlns="">
          <p:pic>
            <p:nvPicPr>
              <p:cNvPr id="20" name="墨迹 19"/>
            </p:nvPicPr>
            <p:blipFill>
              <a:blip/>
            </p:blipFill>
            <p:spPr>
              <a:xfrm>
                <a:off x="8483600" y="2024689"/>
                <a:ext cx="254000" cy="14945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1" name="墨迹 20"/>
              <p14:cNvContentPartPr/>
              <p14:nvPr/>
            </p14:nvContentPartPr>
            <p14:xfrm>
              <a:off x="8833555" y="1810376"/>
              <a:ext cx="84667" cy="129716"/>
            </p14:xfrm>
          </p:contentPart>
        </mc:Choice>
        <mc:Fallback xmlns="">
          <p:pic>
            <p:nvPicPr>
              <p:cNvPr id="21" name="墨迹 20"/>
            </p:nvPicPr>
            <p:blipFill>
              <a:blip/>
            </p:blipFill>
            <p:spPr>
              <a:xfrm>
                <a:off x="8833555" y="1810376"/>
                <a:ext cx="84667" cy="12971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2" name="墨迹 21"/>
              <p14:cNvContentPartPr/>
              <p14:nvPr/>
            </p14:nvContentPartPr>
            <p14:xfrm>
              <a:off x="8752416" y="1909073"/>
              <a:ext cx="160161" cy="187523"/>
            </p14:xfrm>
          </p:contentPart>
        </mc:Choice>
        <mc:Fallback xmlns="">
          <p:pic>
            <p:nvPicPr>
              <p:cNvPr id="22" name="墨迹 21"/>
            </p:nvPicPr>
            <p:blipFill>
              <a:blip/>
            </p:blipFill>
            <p:spPr>
              <a:xfrm>
                <a:off x="8752416" y="1909073"/>
                <a:ext cx="160161" cy="18752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3" name="墨迹 22"/>
              <p14:cNvContentPartPr/>
              <p14:nvPr/>
            </p14:nvContentPartPr>
            <p14:xfrm>
              <a:off x="8957733" y="1677665"/>
              <a:ext cx="127706" cy="284986"/>
            </p14:xfrm>
          </p:contentPart>
        </mc:Choice>
        <mc:Fallback xmlns="">
          <p:pic>
            <p:nvPicPr>
              <p:cNvPr id="23" name="墨迹 22"/>
            </p:nvPicPr>
            <p:blipFill>
              <a:blip/>
            </p:blipFill>
            <p:spPr>
              <a:xfrm>
                <a:off x="8957733" y="1677665"/>
                <a:ext cx="127706" cy="28498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24" name="墨迹 23"/>
              <p14:cNvContentPartPr/>
              <p14:nvPr/>
            </p14:nvContentPartPr>
            <p14:xfrm>
              <a:off x="8952088" y="1861134"/>
              <a:ext cx="129822" cy="67678"/>
            </p14:xfrm>
          </p:contentPart>
        </mc:Choice>
        <mc:Fallback xmlns="">
          <p:pic>
            <p:nvPicPr>
              <p:cNvPr id="24" name="墨迹 23"/>
            </p:nvPicPr>
            <p:blipFill>
              <a:blip/>
            </p:blipFill>
            <p:spPr>
              <a:xfrm>
                <a:off x="8952088" y="1861134"/>
                <a:ext cx="129822" cy="676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5" name="墨迹 24"/>
              <p14:cNvContentPartPr/>
              <p14:nvPr/>
            </p14:nvContentPartPr>
            <p14:xfrm>
              <a:off x="8884355" y="1861134"/>
              <a:ext cx="287338" cy="349668"/>
            </p14:xfrm>
          </p:contentPart>
        </mc:Choice>
        <mc:Fallback xmlns="">
          <p:pic>
            <p:nvPicPr>
              <p:cNvPr id="25" name="墨迹 24"/>
            </p:nvPicPr>
            <p:blipFill>
              <a:blip/>
            </p:blipFill>
            <p:spPr>
              <a:xfrm>
                <a:off x="8884355" y="1861134"/>
                <a:ext cx="287338" cy="34966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26" name="墨迹 25"/>
              <p14:cNvContentPartPr/>
              <p14:nvPr/>
            </p14:nvContentPartPr>
            <p14:xfrm>
              <a:off x="8912577" y="1939210"/>
              <a:ext cx="337256" cy="274412"/>
            </p14:xfrm>
          </p:contentPart>
        </mc:Choice>
        <mc:Fallback xmlns="">
          <p:pic>
            <p:nvPicPr>
              <p:cNvPr id="26" name="墨迹 25"/>
            </p:nvPicPr>
            <p:blipFill>
              <a:blip/>
            </p:blipFill>
            <p:spPr>
              <a:xfrm>
                <a:off x="8912577" y="1939210"/>
                <a:ext cx="337256" cy="27441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7" name="墨迹 26"/>
              <p14:cNvContentPartPr/>
              <p14:nvPr/>
            </p14:nvContentPartPr>
            <p14:xfrm>
              <a:off x="9296400" y="1841395"/>
              <a:ext cx="174977" cy="47938"/>
            </p14:xfrm>
          </p:contentPart>
        </mc:Choice>
        <mc:Fallback xmlns="">
          <p:pic>
            <p:nvPicPr>
              <p:cNvPr id="27" name="墨迹 26"/>
            </p:nvPicPr>
            <p:blipFill>
              <a:blip/>
            </p:blipFill>
            <p:spPr>
              <a:xfrm>
                <a:off x="9296400" y="1841395"/>
                <a:ext cx="174977" cy="479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28" name="墨迹 27"/>
              <p14:cNvContentPartPr/>
              <p14:nvPr/>
            </p14:nvContentPartPr>
            <p14:xfrm>
              <a:off x="9259181" y="1767725"/>
              <a:ext cx="277107" cy="463169"/>
            </p14:xfrm>
          </p:contentPart>
        </mc:Choice>
        <mc:Fallback xmlns="">
          <p:pic>
            <p:nvPicPr>
              <p:cNvPr id="28" name="墨迹 27"/>
            </p:nvPicPr>
            <p:blipFill>
              <a:blip/>
            </p:blipFill>
            <p:spPr>
              <a:xfrm>
                <a:off x="9259181" y="1767725"/>
                <a:ext cx="277107" cy="46316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29" name="墨迹 28"/>
              <p14:cNvContentPartPr/>
              <p14:nvPr/>
            </p14:nvContentPartPr>
            <p14:xfrm>
              <a:off x="9535759" y="1706745"/>
              <a:ext cx="45685" cy="55693"/>
            </p14:xfrm>
          </p:contentPart>
        </mc:Choice>
        <mc:Fallback xmlns="">
          <p:pic>
            <p:nvPicPr>
              <p:cNvPr id="29" name="墨迹 28"/>
            </p:nvPicPr>
            <p:blipFill>
              <a:blip/>
            </p:blipFill>
            <p:spPr>
              <a:xfrm>
                <a:off x="9535759" y="1706745"/>
                <a:ext cx="45685" cy="5569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30" name="墨迹 29"/>
              <p14:cNvContentPartPr/>
              <p14:nvPr/>
            </p14:nvContentPartPr>
            <p14:xfrm>
              <a:off x="9668933" y="1669381"/>
              <a:ext cx="33867" cy="45119"/>
            </p14:xfrm>
          </p:contentPart>
        </mc:Choice>
        <mc:Fallback xmlns="">
          <p:pic>
            <p:nvPicPr>
              <p:cNvPr id="30" name="墨迹 29"/>
            </p:nvPicPr>
            <p:blipFill>
              <a:blip/>
            </p:blipFill>
            <p:spPr>
              <a:xfrm>
                <a:off x="9668933" y="1669381"/>
                <a:ext cx="33867" cy="451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31" name="墨迹 30"/>
              <p14:cNvContentPartPr/>
              <p14:nvPr/>
            </p14:nvContentPartPr>
            <p14:xfrm>
              <a:off x="9473494" y="1677312"/>
              <a:ext cx="289454" cy="425629"/>
            </p14:xfrm>
          </p:contentPart>
        </mc:Choice>
        <mc:Fallback xmlns="">
          <p:pic>
            <p:nvPicPr>
              <p:cNvPr id="31" name="墨迹 30"/>
            </p:nvPicPr>
            <p:blipFill>
              <a:blip/>
            </p:blipFill>
            <p:spPr>
              <a:xfrm>
                <a:off x="9473494" y="1677312"/>
                <a:ext cx="289454" cy="42562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32" name="墨迹 31"/>
              <p14:cNvContentPartPr/>
              <p14:nvPr/>
            </p14:nvContentPartPr>
            <p14:xfrm>
              <a:off x="9499600" y="1962651"/>
              <a:ext cx="158044" cy="166374"/>
            </p14:xfrm>
          </p:contentPart>
        </mc:Choice>
        <mc:Fallback xmlns="">
          <p:pic>
            <p:nvPicPr>
              <p:cNvPr id="32" name="墨迹 31"/>
            </p:nvPicPr>
            <p:blipFill>
              <a:blip/>
            </p:blipFill>
            <p:spPr>
              <a:xfrm>
                <a:off x="9499600" y="1962651"/>
                <a:ext cx="158044" cy="16637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33" name="墨迹 32"/>
              <p14:cNvContentPartPr/>
              <p14:nvPr/>
            </p14:nvContentPartPr>
            <p14:xfrm>
              <a:off x="9567333" y="1863954"/>
              <a:ext cx="234244" cy="290450"/>
            </p14:xfrm>
          </p:contentPart>
        </mc:Choice>
        <mc:Fallback xmlns="">
          <p:pic>
            <p:nvPicPr>
              <p:cNvPr id="33" name="墨迹 32"/>
            </p:nvPicPr>
            <p:blipFill>
              <a:blip/>
            </p:blipFill>
            <p:spPr>
              <a:xfrm>
                <a:off x="9567333" y="1863954"/>
                <a:ext cx="234244" cy="2904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34" name="墨迹 33"/>
              <p14:cNvContentPartPr/>
              <p14:nvPr/>
            </p14:nvContentPartPr>
            <p14:xfrm>
              <a:off x="9824861" y="1832935"/>
              <a:ext cx="179916" cy="37188"/>
            </p14:xfrm>
          </p:contentPart>
        </mc:Choice>
        <mc:Fallback xmlns="">
          <p:pic>
            <p:nvPicPr>
              <p:cNvPr id="34" name="墨迹 33"/>
            </p:nvPicPr>
            <p:blipFill>
              <a:blip/>
            </p:blipFill>
            <p:spPr>
              <a:xfrm>
                <a:off x="9824861" y="1832935"/>
                <a:ext cx="179916" cy="3718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35" name="墨迹 34"/>
              <p14:cNvContentPartPr/>
              <p14:nvPr/>
            </p14:nvContentPartPr>
            <p14:xfrm>
              <a:off x="9771944" y="1745518"/>
              <a:ext cx="241300" cy="367293"/>
            </p14:xfrm>
          </p:contentPart>
        </mc:Choice>
        <mc:Fallback xmlns="">
          <p:pic>
            <p:nvPicPr>
              <p:cNvPr id="35" name="墨迹 34"/>
            </p:nvPicPr>
            <p:blipFill>
              <a:blip/>
            </p:blipFill>
            <p:spPr>
              <a:xfrm>
                <a:off x="9771944" y="1745518"/>
                <a:ext cx="241300" cy="36729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36" name="墨迹 35"/>
              <p14:cNvContentPartPr/>
              <p14:nvPr/>
            </p14:nvContentPartPr>
            <p14:xfrm>
              <a:off x="10052755" y="1750982"/>
              <a:ext cx="50800" cy="101693"/>
            </p14:xfrm>
          </p:contentPart>
        </mc:Choice>
        <mc:Fallback xmlns="">
          <p:pic>
            <p:nvPicPr>
              <p:cNvPr id="36" name="墨迹 35"/>
            </p:nvPicPr>
            <p:blipFill>
              <a:blip/>
            </p:blipFill>
            <p:spPr>
              <a:xfrm>
                <a:off x="10052755" y="1750982"/>
                <a:ext cx="50800" cy="10169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37" name="墨迹 36"/>
              <p14:cNvContentPartPr/>
              <p14:nvPr/>
            </p14:nvContentPartPr>
            <p14:xfrm>
              <a:off x="9887302" y="1728599"/>
              <a:ext cx="372181" cy="318649"/>
            </p14:xfrm>
          </p:contentPart>
        </mc:Choice>
        <mc:Fallback xmlns="">
          <p:pic>
            <p:nvPicPr>
              <p:cNvPr id="37" name="墨迹 36"/>
            </p:nvPicPr>
            <p:blipFill>
              <a:blip/>
            </p:blipFill>
            <p:spPr>
              <a:xfrm>
                <a:off x="9887302" y="1728599"/>
                <a:ext cx="372181" cy="31864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38" name="墨迹 37"/>
              <p14:cNvContentPartPr/>
              <p14:nvPr/>
            </p14:nvContentPartPr>
            <p14:xfrm>
              <a:off x="10041466" y="1658102"/>
              <a:ext cx="112889" cy="803671"/>
            </p14:xfrm>
          </p:contentPart>
        </mc:Choice>
        <mc:Fallback xmlns="">
          <p:pic>
            <p:nvPicPr>
              <p:cNvPr id="38" name="墨迹 37"/>
            </p:nvPicPr>
            <p:blipFill>
              <a:blip/>
            </p:blipFill>
            <p:spPr>
              <a:xfrm>
                <a:off x="10041466" y="1658102"/>
                <a:ext cx="112889" cy="80367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39" name="墨迹 38"/>
              <p14:cNvContentPartPr/>
              <p14:nvPr/>
            </p14:nvContentPartPr>
            <p14:xfrm>
              <a:off x="10295466" y="1720139"/>
              <a:ext cx="221015" cy="84597"/>
            </p14:xfrm>
          </p:contentPart>
        </mc:Choice>
        <mc:Fallback xmlns="">
          <p:pic>
            <p:nvPicPr>
              <p:cNvPr id="39" name="墨迹 38"/>
            </p:nvPicPr>
            <p:blipFill>
              <a:blip/>
            </p:blipFill>
            <p:spPr>
              <a:xfrm>
                <a:off x="10295466" y="1720139"/>
                <a:ext cx="221015" cy="8459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40" name="墨迹 39"/>
              <p14:cNvContentPartPr/>
              <p14:nvPr/>
            </p14:nvContentPartPr>
            <p14:xfrm>
              <a:off x="10374488" y="1656692"/>
              <a:ext cx="79023" cy="407475"/>
            </p14:xfrm>
          </p:contentPart>
        </mc:Choice>
        <mc:Fallback xmlns="">
          <p:pic>
            <p:nvPicPr>
              <p:cNvPr id="40" name="墨迹 39"/>
            </p:nvPicPr>
            <p:blipFill>
              <a:blip/>
            </p:blipFill>
            <p:spPr>
              <a:xfrm>
                <a:off x="10374488" y="1656692"/>
                <a:ext cx="79023" cy="40747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41" name="墨迹 40"/>
              <p14:cNvContentPartPr/>
              <p14:nvPr/>
            </p14:nvContentPartPr>
            <p14:xfrm>
              <a:off x="10272888" y="1804736"/>
              <a:ext cx="203200" cy="200213"/>
            </p14:xfrm>
          </p:contentPart>
        </mc:Choice>
        <mc:Fallback xmlns="">
          <p:pic>
            <p:nvPicPr>
              <p:cNvPr id="41" name="墨迹 40"/>
            </p:nvPicPr>
            <p:blipFill>
              <a:blip/>
            </p:blipFill>
            <p:spPr>
              <a:xfrm>
                <a:off x="10272888" y="1804736"/>
                <a:ext cx="203200" cy="20021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42" name="墨迹 41"/>
              <p14:cNvContentPartPr/>
              <p14:nvPr/>
            </p14:nvContentPartPr>
            <p14:xfrm>
              <a:off x="10366022" y="1566102"/>
              <a:ext cx="383998" cy="500885"/>
            </p14:xfrm>
          </p:contentPart>
        </mc:Choice>
        <mc:Fallback xmlns="">
          <p:pic>
            <p:nvPicPr>
              <p:cNvPr id="42" name="墨迹 41"/>
            </p:nvPicPr>
            <p:blipFill>
              <a:blip/>
            </p:blipFill>
            <p:spPr>
              <a:xfrm>
                <a:off x="10366022" y="1566102"/>
                <a:ext cx="383998" cy="50088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43" name="墨迹 42"/>
              <p14:cNvContentPartPr/>
              <p14:nvPr/>
            </p14:nvContentPartPr>
            <p14:xfrm>
              <a:off x="10481732" y="1849855"/>
              <a:ext cx="285574" cy="569620"/>
            </p14:xfrm>
          </p:contentPart>
        </mc:Choice>
        <mc:Fallback xmlns="">
          <p:pic>
            <p:nvPicPr>
              <p:cNvPr id="43" name="墨迹 42"/>
            </p:nvPicPr>
            <p:blipFill>
              <a:blip/>
            </p:blipFill>
            <p:spPr>
              <a:xfrm>
                <a:off x="10481732" y="1849855"/>
                <a:ext cx="285574" cy="5696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44" name="墨迹 43"/>
              <p14:cNvContentPartPr/>
              <p14:nvPr/>
            </p14:nvContentPartPr>
            <p14:xfrm>
              <a:off x="6494991" y="2329238"/>
              <a:ext cx="103364" cy="310189"/>
            </p14:xfrm>
          </p:contentPart>
        </mc:Choice>
        <mc:Fallback xmlns="">
          <p:pic>
            <p:nvPicPr>
              <p:cNvPr id="44" name="墨迹 43"/>
            </p:nvPicPr>
            <p:blipFill>
              <a:blip/>
            </p:blipFill>
            <p:spPr>
              <a:xfrm>
                <a:off x="6494991" y="2329238"/>
                <a:ext cx="103364" cy="31018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45" name="墨迹 44"/>
              <p14:cNvContentPartPr/>
              <p14:nvPr/>
            </p14:nvContentPartPr>
            <p14:xfrm>
              <a:off x="6562725" y="2246580"/>
              <a:ext cx="324908" cy="731235"/>
            </p14:xfrm>
          </p:contentPart>
        </mc:Choice>
        <mc:Fallback xmlns="">
          <p:pic>
            <p:nvPicPr>
              <p:cNvPr id="45" name="墨迹 44"/>
            </p:nvPicPr>
            <p:blipFill>
              <a:blip/>
            </p:blipFill>
            <p:spPr>
              <a:xfrm>
                <a:off x="6562725" y="2246580"/>
                <a:ext cx="324908" cy="73123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46" name="墨迹 45"/>
              <p14:cNvContentPartPr/>
              <p14:nvPr/>
            </p14:nvContentPartPr>
            <p14:xfrm>
              <a:off x="6874933" y="2417889"/>
              <a:ext cx="158044" cy="246917"/>
            </p14:xfrm>
          </p:contentPart>
        </mc:Choice>
        <mc:Fallback xmlns="">
          <p:pic>
            <p:nvPicPr>
              <p:cNvPr id="46" name="墨迹 45"/>
            </p:nvPicPr>
            <p:blipFill>
              <a:blip/>
            </p:blipFill>
            <p:spPr>
              <a:xfrm>
                <a:off x="6874933" y="2417889"/>
                <a:ext cx="158044" cy="24691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47" name="墨迹 46"/>
              <p14:cNvContentPartPr/>
              <p14:nvPr/>
            </p14:nvContentPartPr>
            <p14:xfrm>
              <a:off x="7162800" y="2523811"/>
              <a:ext cx="115711" cy="84597"/>
            </p14:xfrm>
          </p:contentPart>
        </mc:Choice>
        <mc:Fallback xmlns="">
          <p:pic>
            <p:nvPicPr>
              <p:cNvPr id="47" name="墨迹 46"/>
            </p:nvPicPr>
            <p:blipFill>
              <a:blip/>
            </p:blipFill>
            <p:spPr>
              <a:xfrm>
                <a:off x="7162800" y="2523811"/>
                <a:ext cx="115711" cy="8459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48" name="墨迹 47"/>
              <p14:cNvContentPartPr/>
              <p14:nvPr/>
            </p14:nvContentPartPr>
            <p14:xfrm>
              <a:off x="8794044" y="2439214"/>
              <a:ext cx="694266" cy="338917"/>
            </p14:xfrm>
          </p:contentPart>
        </mc:Choice>
        <mc:Fallback xmlns="">
          <p:pic>
            <p:nvPicPr>
              <p:cNvPr id="48" name="墨迹 47"/>
            </p:nvPicPr>
            <p:blipFill>
              <a:blip/>
            </p:blipFill>
            <p:spPr>
              <a:xfrm>
                <a:off x="8794044" y="2439214"/>
                <a:ext cx="694266" cy="33891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49" name="墨迹 48"/>
              <p14:cNvContentPartPr/>
              <p14:nvPr/>
            </p14:nvContentPartPr>
            <p14:xfrm>
              <a:off x="4698118" y="3132910"/>
              <a:ext cx="122237" cy="344733"/>
            </p14:xfrm>
          </p:contentPart>
        </mc:Choice>
        <mc:Fallback xmlns="">
          <p:pic>
            <p:nvPicPr>
              <p:cNvPr id="49" name="墨迹 48"/>
            </p:nvPicPr>
            <p:blipFill>
              <a:blip/>
            </p:blipFill>
            <p:spPr>
              <a:xfrm>
                <a:off x="4698118" y="3132910"/>
                <a:ext cx="122237" cy="34473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50" name="墨迹 49"/>
              <p14:cNvContentPartPr/>
              <p14:nvPr/>
            </p14:nvContentPartPr>
            <p14:xfrm>
              <a:off x="4775905" y="3002313"/>
              <a:ext cx="275167" cy="824293"/>
            </p14:xfrm>
          </p:contentPart>
        </mc:Choice>
        <mc:Fallback xmlns="">
          <p:pic>
            <p:nvPicPr>
              <p:cNvPr id="50" name="墨迹 49"/>
            </p:nvPicPr>
            <p:blipFill>
              <a:blip/>
            </p:blipFill>
            <p:spPr>
              <a:xfrm>
                <a:off x="4775905" y="3002313"/>
                <a:ext cx="275167" cy="82429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51" name="墨迹 50"/>
              <p14:cNvContentPartPr/>
              <p14:nvPr/>
            </p14:nvContentPartPr>
            <p14:xfrm>
              <a:off x="4857044" y="3290824"/>
              <a:ext cx="127000" cy="186114"/>
            </p14:xfrm>
          </p:contentPart>
        </mc:Choice>
        <mc:Fallback xmlns="">
          <p:pic>
            <p:nvPicPr>
              <p:cNvPr id="51" name="墨迹 50"/>
            </p:nvPicPr>
            <p:blipFill>
              <a:blip/>
            </p:blipFill>
            <p:spPr>
              <a:xfrm>
                <a:off x="4857044" y="3290824"/>
                <a:ext cx="127000" cy="18611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52" name="墨迹 51"/>
              <p14:cNvContentPartPr/>
              <p14:nvPr/>
            </p14:nvContentPartPr>
            <p14:xfrm>
              <a:off x="4989688" y="3344402"/>
              <a:ext cx="73378" cy="67678"/>
            </p14:xfrm>
          </p:contentPart>
        </mc:Choice>
        <mc:Fallback xmlns="">
          <p:pic>
            <p:nvPicPr>
              <p:cNvPr id="52" name="墨迹 51"/>
            </p:nvPicPr>
            <p:blipFill>
              <a:blip/>
            </p:blipFill>
            <p:spPr>
              <a:xfrm>
                <a:off x="4989688" y="3344402"/>
                <a:ext cx="73378" cy="676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53" name="墨迹 52"/>
              <p14:cNvContentPartPr/>
              <p14:nvPr/>
            </p14:nvContentPartPr>
            <p14:xfrm>
              <a:off x="5136444" y="3121630"/>
              <a:ext cx="116416" cy="126896"/>
            </p14:xfrm>
          </p:contentPart>
        </mc:Choice>
        <mc:Fallback xmlns="">
          <p:pic>
            <p:nvPicPr>
              <p:cNvPr id="53" name="墨迹 52"/>
            </p:nvPicPr>
            <p:blipFill>
              <a:blip/>
            </p:blipFill>
            <p:spPr>
              <a:xfrm>
                <a:off x="5136444" y="3121630"/>
                <a:ext cx="116416" cy="12689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54" name="墨迹 53"/>
              <p14:cNvContentPartPr/>
              <p14:nvPr/>
            </p14:nvContentPartPr>
            <p14:xfrm>
              <a:off x="5130800" y="3307744"/>
              <a:ext cx="158044" cy="202151"/>
            </p14:xfrm>
          </p:contentPart>
        </mc:Choice>
        <mc:Fallback xmlns="">
          <p:pic>
            <p:nvPicPr>
              <p:cNvPr id="54" name="墨迹 53"/>
            </p:nvPicPr>
            <p:blipFill>
              <a:blip/>
            </p:blipFill>
            <p:spPr>
              <a:xfrm>
                <a:off x="5130800" y="3307744"/>
                <a:ext cx="158044" cy="20215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55" name="墨迹 54"/>
              <p14:cNvContentPartPr/>
              <p14:nvPr/>
            </p14:nvContentPartPr>
            <p14:xfrm>
              <a:off x="5334000" y="3132029"/>
              <a:ext cx="134761" cy="246917"/>
            </p14:xfrm>
          </p:contentPart>
        </mc:Choice>
        <mc:Fallback xmlns="">
          <p:pic>
            <p:nvPicPr>
              <p:cNvPr id="55" name="墨迹 54"/>
            </p:nvPicPr>
            <p:blipFill>
              <a:blip/>
            </p:blipFill>
            <p:spPr>
              <a:xfrm>
                <a:off x="5334000" y="3132029"/>
                <a:ext cx="134761" cy="24691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56" name="墨迹 55"/>
              <p14:cNvContentPartPr/>
              <p14:nvPr/>
            </p14:nvContentPartPr>
            <p14:xfrm>
              <a:off x="5297311" y="3344402"/>
              <a:ext cx="197556" cy="152275"/>
            </p14:xfrm>
          </p:contentPart>
        </mc:Choice>
        <mc:Fallback xmlns="">
          <p:pic>
            <p:nvPicPr>
              <p:cNvPr id="56" name="墨迹 55"/>
            </p:nvPicPr>
            <p:blipFill>
              <a:blip/>
            </p:blipFill>
            <p:spPr>
              <a:xfrm>
                <a:off x="5297311" y="3344402"/>
                <a:ext cx="197556" cy="15227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57" name="墨迹 56"/>
              <p14:cNvContentPartPr/>
              <p14:nvPr/>
            </p14:nvContentPartPr>
            <p14:xfrm>
              <a:off x="5731227" y="3036152"/>
              <a:ext cx="355600" cy="483084"/>
            </p14:xfrm>
          </p:contentPart>
        </mc:Choice>
        <mc:Fallback xmlns="">
          <p:pic>
            <p:nvPicPr>
              <p:cNvPr id="57" name="墨迹 56"/>
            </p:nvPicPr>
            <p:blipFill>
              <a:blip/>
            </p:blipFill>
            <p:spPr>
              <a:xfrm>
                <a:off x="5731227" y="3036152"/>
                <a:ext cx="355600" cy="48308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58" name="墨迹 57"/>
              <p14:cNvContentPartPr/>
              <p14:nvPr/>
            </p14:nvContentPartPr>
            <p14:xfrm>
              <a:off x="6163733" y="3143308"/>
              <a:ext cx="132821" cy="57279"/>
            </p14:xfrm>
          </p:contentPart>
        </mc:Choice>
        <mc:Fallback xmlns="">
          <p:pic>
            <p:nvPicPr>
              <p:cNvPr id="58" name="墨迹 57"/>
            </p:nvPicPr>
            <p:blipFill>
              <a:blip/>
            </p:blipFill>
            <p:spPr>
              <a:xfrm>
                <a:off x="6163733" y="3143308"/>
                <a:ext cx="132821" cy="572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59" name="墨迹 58"/>
              <p14:cNvContentPartPr/>
              <p14:nvPr/>
            </p14:nvContentPartPr>
            <p14:xfrm>
              <a:off x="6118577" y="3239361"/>
              <a:ext cx="367595" cy="269301"/>
            </p14:xfrm>
          </p:contentPart>
        </mc:Choice>
        <mc:Fallback xmlns="">
          <p:pic>
            <p:nvPicPr>
              <p:cNvPr id="59" name="墨迹 58"/>
            </p:nvPicPr>
            <p:blipFill>
              <a:blip/>
            </p:blipFill>
            <p:spPr>
              <a:xfrm>
                <a:off x="6118577" y="3239361"/>
                <a:ext cx="367595" cy="26930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60" name="墨迹 59"/>
              <p14:cNvContentPartPr/>
              <p14:nvPr/>
            </p14:nvContentPartPr>
            <p14:xfrm>
              <a:off x="6891866" y="3051133"/>
              <a:ext cx="124178" cy="87417"/>
            </p14:xfrm>
          </p:contentPart>
        </mc:Choice>
        <mc:Fallback xmlns="">
          <p:pic>
            <p:nvPicPr>
              <p:cNvPr id="60" name="墨迹 59"/>
            </p:nvPicPr>
            <p:blipFill>
              <a:blip/>
            </p:blipFill>
            <p:spPr>
              <a:xfrm>
                <a:off x="6891866" y="3051133"/>
                <a:ext cx="124178" cy="8741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61" name="墨迹 60"/>
              <p14:cNvContentPartPr/>
              <p14:nvPr/>
            </p14:nvContentPartPr>
            <p14:xfrm>
              <a:off x="6789208" y="3209223"/>
              <a:ext cx="348192" cy="330457"/>
            </p14:xfrm>
          </p:contentPart>
        </mc:Choice>
        <mc:Fallback xmlns="">
          <p:pic>
            <p:nvPicPr>
              <p:cNvPr id="61" name="墨迹 60"/>
            </p:nvPicPr>
            <p:blipFill>
              <a:blip/>
            </p:blipFill>
            <p:spPr>
              <a:xfrm>
                <a:off x="6789208" y="3209223"/>
                <a:ext cx="348192" cy="33045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62" name="墨迹 61"/>
              <p14:cNvContentPartPr/>
              <p14:nvPr/>
            </p14:nvContentPartPr>
            <p14:xfrm>
              <a:off x="7117644" y="3303866"/>
              <a:ext cx="110596" cy="141348"/>
            </p14:xfrm>
          </p:contentPart>
        </mc:Choice>
        <mc:Fallback xmlns="">
          <p:pic>
            <p:nvPicPr>
              <p:cNvPr id="62" name="墨迹 61"/>
            </p:nvPicPr>
            <p:blipFill>
              <a:blip/>
            </p:blipFill>
            <p:spPr>
              <a:xfrm>
                <a:off x="7117644" y="3303866"/>
                <a:ext cx="110596" cy="14134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63" name="墨迹 62"/>
              <p14:cNvContentPartPr/>
              <p14:nvPr/>
            </p14:nvContentPartPr>
            <p14:xfrm>
              <a:off x="7219244" y="3143485"/>
              <a:ext cx="347133" cy="200917"/>
            </p14:xfrm>
          </p:contentPart>
        </mc:Choice>
        <mc:Fallback xmlns="">
          <p:pic>
            <p:nvPicPr>
              <p:cNvPr id="63" name="墨迹 62"/>
            </p:nvPicPr>
            <p:blipFill>
              <a:blip/>
            </p:blipFill>
            <p:spPr>
              <a:xfrm>
                <a:off x="7219244" y="3143485"/>
                <a:ext cx="347133" cy="20091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64" name="墨迹 63"/>
              <p14:cNvContentPartPr/>
              <p14:nvPr/>
            </p14:nvContentPartPr>
            <p14:xfrm>
              <a:off x="7216422" y="3327483"/>
              <a:ext cx="201788" cy="198098"/>
            </p14:xfrm>
          </p:contentPart>
        </mc:Choice>
        <mc:Fallback xmlns="">
          <p:pic>
            <p:nvPicPr>
              <p:cNvPr id="64" name="墨迹 63"/>
            </p:nvPicPr>
            <p:blipFill>
              <a:blip/>
            </p:blipFill>
            <p:spPr>
              <a:xfrm>
                <a:off x="7216422" y="3327483"/>
                <a:ext cx="201788" cy="1980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65" name="墨迹 64"/>
              <p14:cNvContentPartPr/>
              <p14:nvPr/>
            </p14:nvContentPartPr>
            <p14:xfrm>
              <a:off x="7526866" y="3113170"/>
              <a:ext cx="213078" cy="493483"/>
            </p14:xfrm>
          </p:contentPart>
        </mc:Choice>
        <mc:Fallback xmlns="">
          <p:pic>
            <p:nvPicPr>
              <p:cNvPr id="65" name="墨迹 64"/>
            </p:nvPicPr>
            <p:blipFill>
              <a:blip/>
            </p:blipFill>
            <p:spPr>
              <a:xfrm>
                <a:off x="7526866" y="3113170"/>
                <a:ext cx="213078" cy="49348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66" name="墨迹 65"/>
              <p14:cNvContentPartPr/>
              <p14:nvPr/>
            </p14:nvContentPartPr>
            <p14:xfrm>
              <a:off x="7563555" y="3271085"/>
              <a:ext cx="193675" cy="163554"/>
            </p14:xfrm>
          </p:contentPart>
        </mc:Choice>
        <mc:Fallback xmlns="">
          <p:pic>
            <p:nvPicPr>
              <p:cNvPr id="66" name="墨迹 65"/>
            </p:nvPicPr>
            <p:blipFill>
              <a:blip/>
            </p:blipFill>
            <p:spPr>
              <a:xfrm>
                <a:off x="7563555" y="3271085"/>
                <a:ext cx="193675" cy="16355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67" name="墨迹 66"/>
              <p14:cNvContentPartPr/>
              <p14:nvPr/>
            </p14:nvContentPartPr>
            <p14:xfrm>
              <a:off x="7631288" y="3019585"/>
              <a:ext cx="378178" cy="657566"/>
            </p14:xfrm>
          </p:contentPart>
        </mc:Choice>
        <mc:Fallback xmlns="">
          <p:pic>
            <p:nvPicPr>
              <p:cNvPr id="67" name="墨迹 66"/>
            </p:nvPicPr>
            <p:blipFill>
              <a:blip/>
            </p:blipFill>
            <p:spPr>
              <a:xfrm>
                <a:off x="7631288" y="3019585"/>
                <a:ext cx="378178" cy="65756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68" name="墨迹 67"/>
              <p14:cNvContentPartPr/>
              <p14:nvPr/>
            </p14:nvContentPartPr>
            <p14:xfrm>
              <a:off x="7772400" y="3299284"/>
              <a:ext cx="146755" cy="67678"/>
            </p14:xfrm>
          </p:contentPart>
        </mc:Choice>
        <mc:Fallback xmlns="">
          <p:pic>
            <p:nvPicPr>
              <p:cNvPr id="68" name="墨迹 67"/>
            </p:nvPicPr>
            <p:blipFill>
              <a:blip/>
            </p:blipFill>
            <p:spPr>
              <a:xfrm>
                <a:off x="7772400" y="3299284"/>
                <a:ext cx="146755" cy="676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69" name="墨迹 68"/>
              <p14:cNvContentPartPr/>
              <p14:nvPr/>
            </p14:nvContentPartPr>
            <p14:xfrm>
              <a:off x="7852656" y="3299284"/>
              <a:ext cx="374121" cy="214313"/>
            </p14:xfrm>
          </p:contentPart>
        </mc:Choice>
        <mc:Fallback xmlns="">
          <p:pic>
            <p:nvPicPr>
              <p:cNvPr id="69" name="墨迹 68"/>
            </p:nvPicPr>
            <p:blipFill>
              <a:blip/>
            </p:blipFill>
            <p:spPr>
              <a:xfrm>
                <a:off x="7852656" y="3299284"/>
                <a:ext cx="374121" cy="21431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70" name="墨迹 69"/>
              <p14:cNvContentPartPr/>
              <p14:nvPr/>
            </p14:nvContentPartPr>
            <p14:xfrm>
              <a:off x="7823905" y="4148074"/>
              <a:ext cx="1040695" cy="421928"/>
            </p14:xfrm>
          </p:contentPart>
        </mc:Choice>
        <mc:Fallback xmlns="">
          <p:pic>
            <p:nvPicPr>
              <p:cNvPr id="70" name="墨迹 69"/>
            </p:nvPicPr>
            <p:blipFill>
              <a:blip/>
            </p:blipFill>
            <p:spPr>
              <a:xfrm>
                <a:off x="7823905" y="4148074"/>
                <a:ext cx="1040695" cy="42192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71" name="墨迹 70"/>
              <p14:cNvContentPartPr/>
              <p14:nvPr/>
            </p14:nvContentPartPr>
            <p14:xfrm>
              <a:off x="3883377" y="4404685"/>
              <a:ext cx="914400" cy="531728"/>
            </p14:xfrm>
          </p:contentPart>
        </mc:Choice>
        <mc:Fallback xmlns="">
          <p:pic>
            <p:nvPicPr>
              <p:cNvPr id="71" name="墨迹 70"/>
            </p:nvPicPr>
            <p:blipFill>
              <a:blip/>
            </p:blipFill>
            <p:spPr>
              <a:xfrm>
                <a:off x="3883377" y="4404685"/>
                <a:ext cx="914400" cy="53172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72" name="墨迹 71"/>
              <p14:cNvContentPartPr/>
              <p14:nvPr/>
            </p14:nvContentPartPr>
            <p14:xfrm>
              <a:off x="397051" y="5388831"/>
              <a:ext cx="613304" cy="492249"/>
            </p14:xfrm>
          </p:contentPart>
        </mc:Choice>
        <mc:Fallback xmlns="">
          <p:pic>
            <p:nvPicPr>
              <p:cNvPr id="72" name="墨迹 71"/>
            </p:nvPicPr>
            <p:blipFill>
              <a:blip/>
            </p:blipFill>
            <p:spPr>
              <a:xfrm>
                <a:off x="397051" y="5388831"/>
                <a:ext cx="613304" cy="49224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73" name="墨迹 72"/>
              <p14:cNvContentPartPr/>
              <p14:nvPr/>
            </p14:nvContentPartPr>
            <p14:xfrm>
              <a:off x="8945033" y="4837364"/>
              <a:ext cx="184856" cy="335921"/>
            </p14:xfrm>
          </p:contentPart>
        </mc:Choice>
        <mc:Fallback xmlns="">
          <p:pic>
            <p:nvPicPr>
              <p:cNvPr id="73" name="墨迹 72"/>
            </p:nvPicPr>
            <p:blipFill>
              <a:blip/>
            </p:blipFill>
            <p:spPr>
              <a:xfrm>
                <a:off x="8945033" y="4837364"/>
                <a:ext cx="184856" cy="33592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74" name="墨迹 73"/>
              <p14:cNvContentPartPr/>
              <p14:nvPr/>
            </p14:nvContentPartPr>
            <p14:xfrm>
              <a:off x="9048044" y="4754353"/>
              <a:ext cx="344311" cy="461054"/>
            </p14:xfrm>
          </p:contentPart>
        </mc:Choice>
        <mc:Fallback xmlns="">
          <p:pic>
            <p:nvPicPr>
              <p:cNvPr id="74" name="墨迹 73"/>
            </p:nvPicPr>
            <p:blipFill>
              <a:blip/>
            </p:blipFill>
            <p:spPr>
              <a:xfrm>
                <a:off x="9048044" y="4754353"/>
                <a:ext cx="344311" cy="46105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75" name="墨迹 74"/>
              <p14:cNvContentPartPr/>
              <p14:nvPr/>
            </p14:nvContentPartPr>
            <p14:xfrm>
              <a:off x="9214555" y="5025416"/>
              <a:ext cx="81845" cy="515690"/>
            </p14:xfrm>
          </p:contentPart>
        </mc:Choice>
        <mc:Fallback xmlns="">
          <p:pic>
            <p:nvPicPr>
              <p:cNvPr id="75" name="墨迹 74"/>
            </p:nvPicPr>
            <p:blipFill>
              <a:blip/>
            </p:blipFill>
            <p:spPr>
              <a:xfrm>
                <a:off x="9214555" y="5025416"/>
                <a:ext cx="81845" cy="51569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76" name="墨迹 75"/>
              <p14:cNvContentPartPr/>
              <p14:nvPr/>
            </p14:nvContentPartPr>
            <p14:xfrm>
              <a:off x="9451622" y="4939057"/>
              <a:ext cx="206022" cy="285163"/>
            </p14:xfrm>
          </p:contentPart>
        </mc:Choice>
        <mc:Fallback xmlns="">
          <p:pic>
            <p:nvPicPr>
              <p:cNvPr id="76" name="墨迹 75"/>
            </p:nvPicPr>
            <p:blipFill>
              <a:blip/>
            </p:blipFill>
            <p:spPr>
              <a:xfrm>
                <a:off x="9451622" y="4939057"/>
                <a:ext cx="206022" cy="28516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77" name="墨迹 76"/>
              <p14:cNvContentPartPr/>
              <p14:nvPr/>
            </p14:nvContentPartPr>
            <p14:xfrm>
              <a:off x="9702800" y="5105959"/>
              <a:ext cx="95955" cy="71379"/>
            </p14:xfrm>
          </p:contentPart>
        </mc:Choice>
        <mc:Fallback xmlns="">
          <p:pic>
            <p:nvPicPr>
              <p:cNvPr id="77" name="墨迹 76"/>
            </p:nvPicPr>
            <p:blipFill>
              <a:blip/>
            </p:blipFill>
            <p:spPr>
              <a:xfrm>
                <a:off x="9702800" y="5105959"/>
                <a:ext cx="95955" cy="713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78" name="墨迹 77"/>
              <p14:cNvContentPartPr/>
              <p14:nvPr/>
            </p14:nvContentPartPr>
            <p14:xfrm>
              <a:off x="9550400" y="3393751"/>
              <a:ext cx="880356" cy="555520"/>
            </p14:xfrm>
          </p:contentPart>
        </mc:Choice>
        <mc:Fallback xmlns="">
          <p:pic>
            <p:nvPicPr>
              <p:cNvPr id="78" name="墨迹 77"/>
            </p:nvPicPr>
            <p:blipFill>
              <a:blip/>
            </p:blipFill>
            <p:spPr>
              <a:xfrm>
                <a:off x="9550400" y="3393751"/>
                <a:ext cx="880356" cy="5555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79" name="墨迹 78"/>
              <p14:cNvContentPartPr/>
              <p14:nvPr/>
            </p14:nvContentPartPr>
            <p14:xfrm>
              <a:off x="10175169" y="3327483"/>
              <a:ext cx="701675" cy="630953"/>
            </p14:xfrm>
          </p:contentPart>
        </mc:Choice>
        <mc:Fallback xmlns="">
          <p:pic>
            <p:nvPicPr>
              <p:cNvPr id="79" name="墨迹 78"/>
            </p:nvPicPr>
            <p:blipFill>
              <a:blip/>
            </p:blipFill>
            <p:spPr>
              <a:xfrm>
                <a:off x="10175169" y="3327483"/>
                <a:ext cx="701675" cy="63095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80" name="墨迹 79"/>
              <p14:cNvContentPartPr/>
              <p14:nvPr/>
            </p14:nvContentPartPr>
            <p14:xfrm>
              <a:off x="10339740" y="3349161"/>
              <a:ext cx="424215" cy="736876"/>
            </p14:xfrm>
          </p:contentPart>
        </mc:Choice>
        <mc:Fallback xmlns="">
          <p:pic>
            <p:nvPicPr>
              <p:cNvPr id="80" name="墨迹 79"/>
            </p:nvPicPr>
            <p:blipFill>
              <a:blip/>
            </p:blipFill>
            <p:spPr>
              <a:xfrm>
                <a:off x="10339740" y="3349161"/>
                <a:ext cx="424215" cy="736876"/>
              </a:xfrm>
              <a:prstGeom prst="rect"/>
            </p:spPr>
          </p:pic>
        </mc:Fallback>
      </mc:AlternateContent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7320"/>
            <a:ext cx="8823325" cy="300418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l="86" r="-86"/>
          <a:stretch>
            <a:fillRect/>
          </a:stretch>
        </p:blipFill>
        <p:spPr>
          <a:xfrm>
            <a:off x="238125" y="3531870"/>
            <a:ext cx="7490460" cy="305562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13960" y="1784985"/>
            <a:ext cx="6645910" cy="117729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5" name="墨迹 4"/>
              <p14:cNvContentPartPr/>
              <p14:nvPr/>
            </p14:nvContentPartPr>
            <p14:xfrm>
              <a:off x="2647244" y="6649327"/>
              <a:ext cx="33867" cy="22559"/>
            </p14:xfrm>
          </p:contentPart>
        </mc:Choice>
        <mc:Fallback xmlns="">
          <p:pic>
            <p:nvPicPr>
              <p:cNvPr id="5" name="墨迹 4"/>
            </p:nvPicPr>
            <p:blipFill>
              <a:blip/>
            </p:blipFill>
            <p:spPr>
              <a:xfrm>
                <a:off x="2647244" y="6649327"/>
                <a:ext cx="33867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6" name="墨迹 5"/>
              <p14:cNvContentPartPr/>
              <p14:nvPr/>
            </p14:nvContentPartPr>
            <p14:xfrm>
              <a:off x="2506133" y="6482424"/>
              <a:ext cx="564444" cy="141523"/>
            </p14:xfrm>
          </p:contentPart>
        </mc:Choice>
        <mc:Fallback xmlns="">
          <p:pic>
            <p:nvPicPr>
              <p:cNvPr id="6" name="墨迹 5"/>
            </p:nvPicPr>
            <p:blipFill>
              <a:blip/>
            </p:blipFill>
            <p:spPr>
              <a:xfrm>
                <a:off x="2506133" y="6482424"/>
                <a:ext cx="564444" cy="14152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7" name="墨迹 6"/>
              <p14:cNvContentPartPr/>
              <p14:nvPr/>
            </p14:nvContentPartPr>
            <p14:xfrm>
              <a:off x="9939866" y="2301039"/>
              <a:ext cx="1330678" cy="95877"/>
            </p14:xfrm>
          </p:contentPart>
        </mc:Choice>
        <mc:Fallback xmlns="">
          <p:pic>
            <p:nvPicPr>
              <p:cNvPr id="7" name="墨迹 6"/>
            </p:nvPicPr>
            <p:blipFill>
              <a:blip/>
            </p:blipFill>
            <p:spPr>
              <a:xfrm>
                <a:off x="9939866" y="2301039"/>
                <a:ext cx="1330678" cy="9587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8" name="墨迹 7"/>
              <p14:cNvContentPartPr/>
              <p14:nvPr/>
            </p14:nvContentPartPr>
            <p14:xfrm>
              <a:off x="10100027" y="2974995"/>
              <a:ext cx="968023" cy="36659"/>
            </p14:xfrm>
          </p:contentPart>
        </mc:Choice>
        <mc:Fallback xmlns="">
          <p:pic>
            <p:nvPicPr>
              <p:cNvPr id="8" name="墨迹 7"/>
            </p:nvPicPr>
            <p:blipFill>
              <a:blip/>
            </p:blipFill>
            <p:spPr>
              <a:xfrm>
                <a:off x="10100027" y="2974995"/>
                <a:ext cx="968023" cy="366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9" name="墨迹 8"/>
              <p14:cNvContentPartPr/>
              <p14:nvPr/>
            </p14:nvContentPartPr>
            <p14:xfrm>
              <a:off x="7736416" y="2972176"/>
              <a:ext cx="1884539" cy="62037"/>
            </p14:xfrm>
          </p:contentPart>
        </mc:Choice>
        <mc:Fallback xmlns="">
          <p:pic>
            <p:nvPicPr>
              <p:cNvPr id="9" name="墨迹 8"/>
            </p:nvPicPr>
            <p:blipFill>
              <a:blip/>
            </p:blipFill>
            <p:spPr>
              <a:xfrm>
                <a:off x="7736416" y="2972176"/>
                <a:ext cx="1884539" cy="62037"/>
              </a:xfrm>
              <a:prstGeom prst="rect"/>
            </p:spPr>
          </p:pic>
        </mc:Fallback>
      </mc:AlternateContent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50" y="658495"/>
            <a:ext cx="11939905" cy="138811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7500" y="2936875"/>
            <a:ext cx="11729085" cy="114744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" name="墨迹 1"/>
              <p14:cNvContentPartPr/>
              <p14:nvPr/>
            </p14:nvContentPartPr>
            <p14:xfrm>
              <a:off x="701322" y="1500187"/>
              <a:ext cx="1954389" cy="56398"/>
            </p14:xfrm>
          </p:contentPart>
        </mc:Choice>
        <mc:Fallback xmlns="">
          <p:pic>
            <p:nvPicPr>
              <p:cNvPr id="2" name="墨迹 1"/>
            </p:nvPicPr>
            <p:blipFill>
              <a:blip/>
            </p:blipFill>
            <p:spPr>
              <a:xfrm>
                <a:off x="701322" y="1500187"/>
                <a:ext cx="1954389" cy="563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5" name="墨迹 4"/>
              <p14:cNvContentPartPr/>
              <p14:nvPr/>
            </p14:nvContentPartPr>
            <p14:xfrm>
              <a:off x="699911" y="1038428"/>
              <a:ext cx="37570" cy="463521"/>
            </p14:xfrm>
          </p:contentPart>
        </mc:Choice>
        <mc:Fallback xmlns="">
          <p:pic>
            <p:nvPicPr>
              <p:cNvPr id="5" name="墨迹 4"/>
            </p:nvPicPr>
            <p:blipFill>
              <a:blip/>
            </p:blipFill>
            <p:spPr>
              <a:xfrm>
                <a:off x="699911" y="1038428"/>
                <a:ext cx="37570" cy="46352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6" name="墨迹 5"/>
              <p14:cNvContentPartPr/>
              <p14:nvPr/>
            </p14:nvContentPartPr>
            <p14:xfrm>
              <a:off x="722488" y="1009524"/>
              <a:ext cx="1871134" cy="657037"/>
            </p14:xfrm>
          </p:contentPart>
        </mc:Choice>
        <mc:Fallback xmlns="">
          <p:pic>
            <p:nvPicPr>
              <p:cNvPr id="6" name="墨迹 5"/>
            </p:nvPicPr>
            <p:blipFill>
              <a:blip/>
            </p:blipFill>
            <p:spPr>
              <a:xfrm>
                <a:off x="722488" y="1009524"/>
                <a:ext cx="1871134" cy="65703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7" name="墨迹 6"/>
              <p14:cNvContentPartPr/>
              <p14:nvPr/>
            </p14:nvContentPartPr>
            <p14:xfrm>
              <a:off x="7529688" y="586539"/>
              <a:ext cx="53622" cy="16919"/>
            </p14:xfrm>
          </p:contentPart>
        </mc:Choice>
        <mc:Fallback xmlns="">
          <p:pic>
            <p:nvPicPr>
              <p:cNvPr id="7" name="墨迹 6"/>
            </p:nvPicPr>
            <p:blipFill>
              <a:blip/>
            </p:blipFill>
            <p:spPr>
              <a:xfrm>
                <a:off x="7529688" y="586539"/>
                <a:ext cx="53622" cy="169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8" name="墨迹 7"/>
              <p14:cNvContentPartPr/>
              <p14:nvPr/>
            </p14:nvContentPartPr>
            <p14:xfrm>
              <a:off x="530577" y="1017103"/>
              <a:ext cx="45156" cy="638707"/>
            </p14:xfrm>
          </p:contentPart>
        </mc:Choice>
        <mc:Fallback xmlns="">
          <p:pic>
            <p:nvPicPr>
              <p:cNvPr id="8" name="墨迹 7"/>
            </p:nvPicPr>
            <p:blipFill>
              <a:blip/>
            </p:blipFill>
            <p:spPr>
              <a:xfrm>
                <a:off x="530577" y="1017103"/>
                <a:ext cx="45156" cy="63870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9" name="墨迹 8"/>
              <p14:cNvContentPartPr/>
              <p14:nvPr/>
            </p14:nvContentPartPr>
            <p14:xfrm>
              <a:off x="560740" y="874169"/>
              <a:ext cx="2171171" cy="803672"/>
            </p14:xfrm>
          </p:contentPart>
        </mc:Choice>
        <mc:Fallback xmlns="">
          <p:pic>
            <p:nvPicPr>
              <p:cNvPr id="9" name="墨迹 8"/>
            </p:nvPicPr>
            <p:blipFill>
              <a:blip/>
            </p:blipFill>
            <p:spPr>
              <a:xfrm>
                <a:off x="560740" y="874169"/>
                <a:ext cx="2171171" cy="80367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0" name="墨迹 9"/>
              <p14:cNvContentPartPr/>
              <p14:nvPr/>
            </p14:nvContentPartPr>
            <p14:xfrm>
              <a:off x="550156" y="1663741"/>
              <a:ext cx="2249488" cy="77548"/>
            </p14:xfrm>
          </p:contentPart>
        </mc:Choice>
        <mc:Fallback xmlns="">
          <p:pic>
            <p:nvPicPr>
              <p:cNvPr id="10" name="墨迹 9"/>
            </p:nvPicPr>
            <p:blipFill>
              <a:blip/>
            </p:blipFill>
            <p:spPr>
              <a:xfrm>
                <a:off x="550156" y="1663741"/>
                <a:ext cx="2249488" cy="7754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1" name="墨迹 10"/>
              <p14:cNvContentPartPr/>
              <p14:nvPr/>
            </p14:nvContentPartPr>
            <p14:xfrm>
              <a:off x="5881511" y="1325353"/>
              <a:ext cx="1374422" cy="39479"/>
            </p14:xfrm>
          </p:contentPart>
        </mc:Choice>
        <mc:Fallback xmlns="">
          <p:pic>
            <p:nvPicPr>
              <p:cNvPr id="11" name="墨迹 10"/>
            </p:nvPicPr>
            <p:blipFill>
              <a:blip/>
            </p:blipFill>
            <p:spPr>
              <a:xfrm>
                <a:off x="5881511" y="1325353"/>
                <a:ext cx="1374422" cy="394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2" name="墨迹 11"/>
              <p14:cNvContentPartPr/>
              <p14:nvPr/>
            </p14:nvContentPartPr>
            <p14:xfrm>
              <a:off x="7578901" y="1347912"/>
              <a:ext cx="602721" cy="20445"/>
            </p14:xfrm>
          </p:contentPart>
        </mc:Choice>
        <mc:Fallback xmlns="">
          <p:pic>
            <p:nvPicPr>
              <p:cNvPr id="12" name="墨迹 11"/>
            </p:nvPicPr>
            <p:blipFill>
              <a:blip/>
            </p:blipFill>
            <p:spPr>
              <a:xfrm>
                <a:off x="7578901" y="1347912"/>
                <a:ext cx="602721" cy="2044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3" name="墨迹 12"/>
              <p14:cNvContentPartPr/>
              <p14:nvPr/>
            </p14:nvContentPartPr>
            <p14:xfrm>
              <a:off x="3100740" y="1694760"/>
              <a:ext cx="1423282" cy="53578"/>
            </p14:xfrm>
          </p:contentPart>
        </mc:Choice>
        <mc:Fallback xmlns="">
          <p:pic>
            <p:nvPicPr>
              <p:cNvPr id="13" name="墨迹 12"/>
            </p:nvPicPr>
            <p:blipFill>
              <a:blip/>
            </p:blipFill>
            <p:spPr>
              <a:xfrm>
                <a:off x="3100740" y="1694760"/>
                <a:ext cx="1423282" cy="53578"/>
              </a:xfrm>
              <a:prstGeom prst="rect"/>
            </p:spPr>
          </p:pic>
        </mc:Fallback>
      </mc:AlternateContent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65785" y="655955"/>
            <a:ext cx="13322935" cy="457962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65785" y="655955"/>
            <a:ext cx="13322935" cy="457962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墨迹 2"/>
              <p14:cNvContentPartPr/>
              <p14:nvPr/>
            </p14:nvContentPartPr>
            <p14:xfrm>
              <a:off x="8566502" y="868529"/>
              <a:ext cx="18698" cy="39479"/>
            </p14:xfrm>
          </p:contentPart>
        </mc:Choice>
        <mc:Fallback xmlns="">
          <p:pic>
            <p:nvPicPr>
              <p:cNvPr id="3" name="墨迹 2"/>
            </p:nvPicPr>
            <p:blipFill>
              <a:blip/>
            </p:blipFill>
            <p:spPr>
              <a:xfrm>
                <a:off x="8566502" y="868529"/>
                <a:ext cx="18698" cy="394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" name="墨迹 3"/>
              <p14:cNvContentPartPr/>
              <p14:nvPr/>
            </p14:nvContentPartPr>
            <p14:xfrm>
              <a:off x="4188177" y="2301039"/>
              <a:ext cx="626534" cy="62038"/>
            </p14:xfrm>
          </p:contentPart>
        </mc:Choice>
        <mc:Fallback xmlns="">
          <p:pic>
            <p:nvPicPr>
              <p:cNvPr id="4" name="墨迹 3"/>
            </p:nvPicPr>
            <p:blipFill>
              <a:blip/>
            </p:blipFill>
            <p:spPr>
              <a:xfrm>
                <a:off x="4188177" y="2301039"/>
                <a:ext cx="626534" cy="620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5" name="墨迹 4"/>
              <p14:cNvContentPartPr/>
              <p14:nvPr/>
            </p14:nvContentPartPr>
            <p14:xfrm>
              <a:off x="4329288" y="2384402"/>
              <a:ext cx="114300" cy="259255"/>
            </p14:xfrm>
          </p:contentPart>
        </mc:Choice>
        <mc:Fallback xmlns="">
          <p:pic>
            <p:nvPicPr>
              <p:cNvPr id="5" name="墨迹 4"/>
            </p:nvPicPr>
            <p:blipFill>
              <a:blip/>
            </p:blipFill>
            <p:spPr>
              <a:xfrm>
                <a:off x="4329288" y="2384402"/>
                <a:ext cx="114300" cy="25925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6" name="墨迹 5"/>
              <p14:cNvContentPartPr/>
              <p14:nvPr/>
            </p14:nvContentPartPr>
            <p14:xfrm>
              <a:off x="4453466" y="2353912"/>
              <a:ext cx="77082" cy="26084"/>
            </p14:xfrm>
          </p:contentPart>
        </mc:Choice>
        <mc:Fallback xmlns="">
          <p:pic>
            <p:nvPicPr>
              <p:cNvPr id="6" name="墨迹 5"/>
            </p:nvPicPr>
            <p:blipFill>
              <a:blip/>
            </p:blipFill>
            <p:spPr>
              <a:xfrm>
                <a:off x="4453466" y="2353912"/>
                <a:ext cx="77082" cy="2608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7" name="墨迹 6"/>
              <p14:cNvContentPartPr/>
              <p14:nvPr/>
            </p14:nvContentPartPr>
            <p14:xfrm>
              <a:off x="4412544" y="2388456"/>
              <a:ext cx="142522" cy="47938"/>
            </p14:xfrm>
          </p:contentPart>
        </mc:Choice>
        <mc:Fallback xmlns="">
          <p:pic>
            <p:nvPicPr>
              <p:cNvPr id="7" name="墨迹 6"/>
            </p:nvPicPr>
            <p:blipFill>
              <a:blip/>
            </p:blipFill>
            <p:spPr>
              <a:xfrm>
                <a:off x="4412544" y="2388456"/>
                <a:ext cx="142522" cy="479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8" name="墨迹 7"/>
              <p14:cNvContentPartPr/>
              <p14:nvPr/>
            </p14:nvContentPartPr>
            <p14:xfrm>
              <a:off x="4437062" y="2303859"/>
              <a:ext cx="151871" cy="372932"/>
            </p14:xfrm>
          </p:contentPart>
        </mc:Choice>
        <mc:Fallback xmlns="">
          <p:pic>
            <p:nvPicPr>
              <p:cNvPr id="8" name="墨迹 7"/>
            </p:nvPicPr>
            <p:blipFill>
              <a:blip/>
            </p:blipFill>
            <p:spPr>
              <a:xfrm>
                <a:off x="4437062" y="2303859"/>
                <a:ext cx="151871" cy="37293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9" name="墨迹 8"/>
              <p14:cNvContentPartPr/>
              <p14:nvPr/>
            </p14:nvContentPartPr>
            <p14:xfrm>
              <a:off x="7951611" y="2250281"/>
              <a:ext cx="667456" cy="67677"/>
            </p14:xfrm>
          </p:contentPart>
        </mc:Choice>
        <mc:Fallback xmlns="">
          <p:pic>
            <p:nvPicPr>
              <p:cNvPr id="9" name="墨迹 8"/>
            </p:nvPicPr>
            <p:blipFill>
              <a:blip/>
            </p:blipFill>
            <p:spPr>
              <a:xfrm>
                <a:off x="7951611" y="2250281"/>
                <a:ext cx="667456" cy="6767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0" name="墨迹 9"/>
              <p14:cNvContentPartPr/>
              <p14:nvPr/>
            </p14:nvContentPartPr>
            <p14:xfrm>
              <a:off x="10380133" y="1271775"/>
              <a:ext cx="45155" cy="25379"/>
            </p14:xfrm>
          </p:contentPart>
        </mc:Choice>
        <mc:Fallback xmlns="">
          <p:pic>
            <p:nvPicPr>
              <p:cNvPr id="10" name="墨迹 9"/>
            </p:nvPicPr>
            <p:blipFill>
              <a:blip/>
            </p:blipFill>
            <p:spPr>
              <a:xfrm>
                <a:off x="10380133" y="1271775"/>
                <a:ext cx="45155" cy="253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1" name="墨迹 10"/>
              <p14:cNvContentPartPr/>
              <p14:nvPr/>
            </p14:nvContentPartPr>
            <p14:xfrm>
              <a:off x="11043355" y="1280235"/>
              <a:ext cx="149577" cy="204795"/>
            </p14:xfrm>
          </p:contentPart>
        </mc:Choice>
        <mc:Fallback xmlns="">
          <p:pic>
            <p:nvPicPr>
              <p:cNvPr id="11" name="墨迹 10"/>
            </p:nvPicPr>
            <p:blipFill>
              <a:blip/>
            </p:blipFill>
            <p:spPr>
              <a:xfrm>
                <a:off x="11043355" y="1280235"/>
                <a:ext cx="149577" cy="20479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2" name="墨迹 11"/>
              <p14:cNvContentPartPr/>
              <p14:nvPr/>
            </p14:nvContentPartPr>
            <p14:xfrm>
              <a:off x="11051822" y="1267545"/>
              <a:ext cx="110067" cy="173424"/>
            </p14:xfrm>
          </p:contentPart>
        </mc:Choice>
        <mc:Fallback xmlns="">
          <p:pic>
            <p:nvPicPr>
              <p:cNvPr id="12" name="墨迹 11"/>
            </p:nvPicPr>
            <p:blipFill>
              <a:blip/>
            </p:blipFill>
            <p:spPr>
              <a:xfrm>
                <a:off x="11051822" y="1267545"/>
                <a:ext cx="110067" cy="17342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3" name="墨迹 12"/>
              <p14:cNvContentPartPr/>
              <p14:nvPr/>
            </p14:nvContentPartPr>
            <p14:xfrm>
              <a:off x="10896600" y="1167439"/>
              <a:ext cx="76200" cy="422985"/>
            </p14:xfrm>
          </p:contentPart>
        </mc:Choice>
        <mc:Fallback xmlns="">
          <p:pic>
            <p:nvPicPr>
              <p:cNvPr id="13" name="墨迹 12"/>
            </p:nvPicPr>
            <p:blipFill>
              <a:blip/>
            </p:blipFill>
            <p:spPr>
              <a:xfrm>
                <a:off x="10896600" y="1167439"/>
                <a:ext cx="76200" cy="42298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4" name="墨迹 13"/>
              <p14:cNvContentPartPr/>
              <p14:nvPr/>
            </p14:nvContentPartPr>
            <p14:xfrm>
              <a:off x="11260667" y="1330993"/>
              <a:ext cx="228600" cy="16919"/>
            </p14:xfrm>
          </p:contentPart>
        </mc:Choice>
        <mc:Fallback xmlns="">
          <p:pic>
            <p:nvPicPr>
              <p:cNvPr id="14" name="墨迹 13"/>
            </p:nvPicPr>
            <p:blipFill>
              <a:blip/>
            </p:blipFill>
            <p:spPr>
              <a:xfrm>
                <a:off x="11260667" y="1330993"/>
                <a:ext cx="228600" cy="169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5" name="墨迹 14"/>
              <p14:cNvContentPartPr/>
              <p14:nvPr/>
            </p14:nvContentPartPr>
            <p14:xfrm>
              <a:off x="11294532" y="1409950"/>
              <a:ext cx="191912" cy="124076"/>
            </p14:xfrm>
          </p:contentPart>
        </mc:Choice>
        <mc:Fallback xmlns="">
          <p:pic>
            <p:nvPicPr>
              <p:cNvPr id="15" name="墨迹 14"/>
            </p:nvPicPr>
            <p:blipFill>
              <a:blip/>
            </p:blipFill>
            <p:spPr>
              <a:xfrm>
                <a:off x="11294532" y="1409950"/>
                <a:ext cx="191912" cy="12407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6" name="墨迹 15"/>
              <p14:cNvContentPartPr/>
              <p14:nvPr/>
            </p14:nvContentPartPr>
            <p14:xfrm>
              <a:off x="11291711" y="936207"/>
              <a:ext cx="136173" cy="352487"/>
            </p14:xfrm>
          </p:contentPart>
        </mc:Choice>
        <mc:Fallback xmlns="">
          <p:pic>
            <p:nvPicPr>
              <p:cNvPr id="16" name="墨迹 15"/>
            </p:nvPicPr>
            <p:blipFill>
              <a:blip/>
            </p:blipFill>
            <p:spPr>
              <a:xfrm>
                <a:off x="11291711" y="936207"/>
                <a:ext cx="136173" cy="35248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7" name="墨迹 16"/>
              <p14:cNvContentPartPr/>
              <p14:nvPr/>
            </p14:nvContentPartPr>
            <p14:xfrm>
              <a:off x="10846505" y="1725779"/>
              <a:ext cx="188383" cy="243922"/>
            </p14:xfrm>
          </p:contentPart>
        </mc:Choice>
        <mc:Fallback xmlns="">
          <p:pic>
            <p:nvPicPr>
              <p:cNvPr id="17" name="墨迹 16"/>
            </p:nvPicPr>
            <p:blipFill>
              <a:blip/>
            </p:blipFill>
            <p:spPr>
              <a:xfrm>
                <a:off x="10846505" y="1725779"/>
                <a:ext cx="188383" cy="24392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8" name="墨迹 17"/>
              <p14:cNvContentPartPr/>
              <p14:nvPr/>
            </p14:nvContentPartPr>
            <p14:xfrm>
              <a:off x="10898011" y="1734239"/>
              <a:ext cx="111477" cy="157914"/>
            </p14:xfrm>
          </p:contentPart>
        </mc:Choice>
        <mc:Fallback xmlns="">
          <p:pic>
            <p:nvPicPr>
              <p:cNvPr id="18" name="墨迹 17"/>
            </p:nvPicPr>
            <p:blipFill>
              <a:blip/>
            </p:blipFill>
            <p:spPr>
              <a:xfrm>
                <a:off x="10898011" y="1734239"/>
                <a:ext cx="111477" cy="15791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9" name="墨迹 18"/>
              <p14:cNvContentPartPr/>
              <p14:nvPr/>
            </p14:nvContentPartPr>
            <p14:xfrm>
              <a:off x="10656711" y="1586370"/>
              <a:ext cx="120650" cy="491897"/>
            </p14:xfrm>
          </p:contentPart>
        </mc:Choice>
        <mc:Fallback xmlns="">
          <p:pic>
            <p:nvPicPr>
              <p:cNvPr id="19" name="墨迹 18"/>
            </p:nvPicPr>
            <p:blipFill>
              <a:blip/>
            </p:blipFill>
            <p:spPr>
              <a:xfrm>
                <a:off x="10656711" y="1586370"/>
                <a:ext cx="120650" cy="49189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20" name="墨迹 19"/>
              <p14:cNvContentPartPr/>
              <p14:nvPr/>
            </p14:nvContentPartPr>
            <p14:xfrm>
              <a:off x="11080044" y="1776537"/>
              <a:ext cx="259644" cy="36659"/>
            </p14:xfrm>
          </p:contentPart>
        </mc:Choice>
        <mc:Fallback xmlns="">
          <p:pic>
            <p:nvPicPr>
              <p:cNvPr id="20" name="墨迹 19"/>
            </p:nvPicPr>
            <p:blipFill>
              <a:blip/>
            </p:blipFill>
            <p:spPr>
              <a:xfrm>
                <a:off x="11080044" y="1776537"/>
                <a:ext cx="259644" cy="366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1" name="墨迹 20"/>
              <p14:cNvContentPartPr/>
              <p14:nvPr/>
            </p14:nvContentPartPr>
            <p14:xfrm>
              <a:off x="11164711" y="1835050"/>
              <a:ext cx="138289" cy="138880"/>
            </p14:xfrm>
          </p:contentPart>
        </mc:Choice>
        <mc:Fallback xmlns="">
          <p:pic>
            <p:nvPicPr>
              <p:cNvPr id="21" name="墨迹 20"/>
            </p:nvPicPr>
            <p:blipFill>
              <a:blip/>
            </p:blipFill>
            <p:spPr>
              <a:xfrm>
                <a:off x="11164711" y="1835050"/>
                <a:ext cx="138289" cy="1388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2" name="墨迹 21"/>
              <p14:cNvContentPartPr/>
              <p14:nvPr/>
            </p14:nvContentPartPr>
            <p14:xfrm>
              <a:off x="11204222" y="1493137"/>
              <a:ext cx="16933" cy="249561"/>
            </p14:xfrm>
          </p:contentPart>
        </mc:Choice>
        <mc:Fallback xmlns="">
          <p:pic>
            <p:nvPicPr>
              <p:cNvPr id="22" name="墨迹 21"/>
            </p:nvPicPr>
            <p:blipFill>
              <a:blip/>
            </p:blipFill>
            <p:spPr>
              <a:xfrm>
                <a:off x="11204222" y="1493137"/>
                <a:ext cx="16933" cy="24956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3" name="墨迹 22"/>
              <p14:cNvContentPartPr/>
              <p14:nvPr/>
            </p14:nvContentPartPr>
            <p14:xfrm>
              <a:off x="4558594" y="3671511"/>
              <a:ext cx="775406" cy="50758"/>
            </p14:xfrm>
          </p:contentPart>
        </mc:Choice>
        <mc:Fallback xmlns="">
          <p:pic>
            <p:nvPicPr>
              <p:cNvPr id="23" name="墨迹 22"/>
            </p:nvPicPr>
            <p:blipFill>
              <a:blip/>
            </p:blipFill>
            <p:spPr>
              <a:xfrm>
                <a:off x="4558594" y="3671511"/>
                <a:ext cx="775406" cy="507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24" name="墨迹 23"/>
              <p14:cNvContentPartPr/>
              <p14:nvPr/>
            </p14:nvContentPartPr>
            <p14:xfrm>
              <a:off x="8764058" y="3107531"/>
              <a:ext cx="619831" cy="50758"/>
            </p14:xfrm>
          </p:contentPart>
        </mc:Choice>
        <mc:Fallback xmlns="">
          <p:pic>
            <p:nvPicPr>
              <p:cNvPr id="24" name="墨迹 23"/>
            </p:nvPicPr>
            <p:blipFill>
              <a:blip/>
            </p:blipFill>
            <p:spPr>
              <a:xfrm>
                <a:off x="8764058" y="3107531"/>
                <a:ext cx="619831" cy="507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5" name="墨迹 24"/>
              <p14:cNvContentPartPr/>
              <p14:nvPr/>
            </p14:nvContentPartPr>
            <p14:xfrm>
              <a:off x="9843911" y="3178028"/>
              <a:ext cx="553156" cy="36659"/>
            </p14:xfrm>
          </p:contentPart>
        </mc:Choice>
        <mc:Fallback xmlns="">
          <p:pic>
            <p:nvPicPr>
              <p:cNvPr id="25" name="墨迹 24"/>
            </p:nvPicPr>
            <p:blipFill>
              <a:blip/>
            </p:blipFill>
            <p:spPr>
              <a:xfrm>
                <a:off x="9843911" y="3178028"/>
                <a:ext cx="553156" cy="366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26" name="墨迹 25"/>
              <p14:cNvContentPartPr/>
              <p14:nvPr/>
            </p14:nvContentPartPr>
            <p14:xfrm>
              <a:off x="10747022" y="3186488"/>
              <a:ext cx="409223" cy="5640"/>
            </p14:xfrm>
          </p:contentPart>
        </mc:Choice>
        <mc:Fallback xmlns="">
          <p:pic>
            <p:nvPicPr>
              <p:cNvPr id="26" name="墨迹 25"/>
            </p:nvPicPr>
            <p:blipFill>
              <a:blip/>
            </p:blipFill>
            <p:spPr>
              <a:xfrm>
                <a:off x="10747022" y="3186488"/>
                <a:ext cx="409223" cy="56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7" name="墨迹 26"/>
              <p14:cNvContentPartPr/>
              <p14:nvPr/>
            </p14:nvContentPartPr>
            <p14:xfrm>
              <a:off x="7230533" y="4410325"/>
              <a:ext cx="105018" cy="59958"/>
            </p14:xfrm>
          </p:contentPart>
        </mc:Choice>
        <mc:Fallback xmlns="">
          <p:pic>
            <p:nvPicPr>
              <p:cNvPr id="27" name="墨迹 26"/>
            </p:nvPicPr>
            <p:blipFill>
              <a:blip/>
            </p:blipFill>
            <p:spPr>
              <a:xfrm>
                <a:off x="7230533" y="4410325"/>
                <a:ext cx="105018" cy="599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28" name="墨迹 27"/>
              <p14:cNvContentPartPr/>
              <p14:nvPr/>
            </p14:nvContentPartPr>
            <p14:xfrm>
              <a:off x="7286977" y="4479942"/>
              <a:ext cx="152400" cy="222948"/>
            </p14:xfrm>
          </p:contentPart>
        </mc:Choice>
        <mc:Fallback xmlns="">
          <p:pic>
            <p:nvPicPr>
              <p:cNvPr id="28" name="墨迹 27"/>
            </p:nvPicPr>
            <p:blipFill>
              <a:blip/>
            </p:blipFill>
            <p:spPr>
              <a:xfrm>
                <a:off x="7286977" y="4479942"/>
                <a:ext cx="152400" cy="22294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29" name="墨迹 28"/>
              <p14:cNvContentPartPr/>
              <p14:nvPr/>
            </p14:nvContentPartPr>
            <p14:xfrm>
              <a:off x="7277628" y="4463903"/>
              <a:ext cx="130704" cy="186114"/>
            </p14:xfrm>
          </p:contentPart>
        </mc:Choice>
        <mc:Fallback xmlns="">
          <p:pic>
            <p:nvPicPr>
              <p:cNvPr id="29" name="墨迹 28"/>
            </p:nvPicPr>
            <p:blipFill>
              <a:blip/>
            </p:blipFill>
            <p:spPr>
              <a:xfrm>
                <a:off x="7277628" y="4463903"/>
                <a:ext cx="130704" cy="18611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30" name="墨迹 29"/>
              <p14:cNvContentPartPr/>
              <p14:nvPr/>
            </p14:nvContentPartPr>
            <p14:xfrm>
              <a:off x="7518400" y="4379306"/>
              <a:ext cx="11288" cy="499123"/>
            </p14:xfrm>
          </p:contentPart>
        </mc:Choice>
        <mc:Fallback xmlns="">
          <p:pic>
            <p:nvPicPr>
              <p:cNvPr id="30" name="墨迹 29"/>
            </p:nvPicPr>
            <p:blipFill>
              <a:blip/>
            </p:blipFill>
            <p:spPr>
              <a:xfrm>
                <a:off x="7518400" y="4379306"/>
                <a:ext cx="11288" cy="49912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31" name="墨迹 30"/>
              <p14:cNvContentPartPr/>
              <p14:nvPr/>
            </p14:nvContentPartPr>
            <p14:xfrm>
              <a:off x="7628466" y="3970420"/>
              <a:ext cx="239889" cy="11280"/>
            </p14:xfrm>
          </p:contentPart>
        </mc:Choice>
        <mc:Fallback xmlns="">
          <p:pic>
            <p:nvPicPr>
              <p:cNvPr id="31" name="墨迹 30"/>
            </p:nvPicPr>
            <p:blipFill>
              <a:blip/>
            </p:blipFill>
            <p:spPr>
              <a:xfrm>
                <a:off x="7628466" y="3970420"/>
                <a:ext cx="239889" cy="112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32" name="墨迹 31"/>
              <p14:cNvContentPartPr/>
              <p14:nvPr/>
            </p14:nvContentPartPr>
            <p14:xfrm>
              <a:off x="7623880" y="4066297"/>
              <a:ext cx="244475" cy="28199"/>
            </p14:xfrm>
          </p:contentPart>
        </mc:Choice>
        <mc:Fallback xmlns="">
          <p:pic>
            <p:nvPicPr>
              <p:cNvPr id="32" name="墨迹 31"/>
            </p:nvPicPr>
            <p:blipFill>
              <a:blip/>
            </p:blipFill>
            <p:spPr>
              <a:xfrm>
                <a:off x="7623880" y="4066297"/>
                <a:ext cx="244475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33" name="墨迹 32"/>
              <p14:cNvContentPartPr/>
              <p14:nvPr/>
            </p14:nvContentPartPr>
            <p14:xfrm>
              <a:off x="9725377" y="2769143"/>
              <a:ext cx="745067" cy="445544"/>
            </p14:xfrm>
          </p:contentPart>
        </mc:Choice>
        <mc:Fallback xmlns="">
          <p:pic>
            <p:nvPicPr>
              <p:cNvPr id="33" name="墨迹 32"/>
            </p:nvPicPr>
            <p:blipFill>
              <a:blip/>
            </p:blipFill>
            <p:spPr>
              <a:xfrm>
                <a:off x="9725377" y="2769143"/>
                <a:ext cx="745067" cy="44554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34" name="墨迹 33"/>
              <p14:cNvContentPartPr/>
              <p14:nvPr/>
            </p14:nvContentPartPr>
            <p14:xfrm>
              <a:off x="8965318" y="4499857"/>
              <a:ext cx="127882" cy="227002"/>
            </p14:xfrm>
          </p:contentPart>
        </mc:Choice>
        <mc:Fallback xmlns="">
          <p:pic>
            <p:nvPicPr>
              <p:cNvPr id="34" name="墨迹 33"/>
            </p:nvPicPr>
            <p:blipFill>
              <a:blip/>
            </p:blipFill>
            <p:spPr>
              <a:xfrm>
                <a:off x="8965318" y="4499857"/>
                <a:ext cx="127882" cy="22700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35" name="墨迹 34"/>
              <p14:cNvContentPartPr/>
              <p14:nvPr/>
            </p14:nvContentPartPr>
            <p14:xfrm>
              <a:off x="8970962" y="4489282"/>
              <a:ext cx="113771" cy="208673"/>
            </p14:xfrm>
          </p:contentPart>
        </mc:Choice>
        <mc:Fallback xmlns="">
          <p:pic>
            <p:nvPicPr>
              <p:cNvPr id="35" name="墨迹 34"/>
            </p:nvPicPr>
            <p:blipFill>
              <a:blip/>
            </p:blipFill>
            <p:spPr>
              <a:xfrm>
                <a:off x="8970962" y="4489282"/>
                <a:ext cx="113771" cy="20867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36" name="墨迹 35"/>
              <p14:cNvContentPartPr/>
              <p14:nvPr/>
            </p14:nvContentPartPr>
            <p14:xfrm>
              <a:off x="9194800" y="4463375"/>
              <a:ext cx="79022" cy="259959"/>
            </p14:xfrm>
          </p:contentPart>
        </mc:Choice>
        <mc:Fallback xmlns="">
          <p:pic>
            <p:nvPicPr>
              <p:cNvPr id="36" name="墨迹 35"/>
            </p:nvPicPr>
            <p:blipFill>
              <a:blip/>
            </p:blipFill>
            <p:spPr>
              <a:xfrm>
                <a:off x="9194800" y="4463375"/>
                <a:ext cx="79022" cy="2599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37" name="墨迹 36"/>
              <p14:cNvContentPartPr/>
              <p14:nvPr/>
            </p14:nvContentPartPr>
            <p14:xfrm>
              <a:off x="9295165" y="4528761"/>
              <a:ext cx="128235" cy="11280"/>
            </p14:xfrm>
          </p:contentPart>
        </mc:Choice>
        <mc:Fallback xmlns="">
          <p:pic>
            <p:nvPicPr>
              <p:cNvPr id="37" name="墨迹 36"/>
            </p:nvPicPr>
            <p:blipFill>
              <a:blip/>
            </p:blipFill>
            <p:spPr>
              <a:xfrm>
                <a:off x="9295165" y="4528761"/>
                <a:ext cx="128235" cy="112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38" name="墨迹 37"/>
              <p14:cNvContentPartPr/>
              <p14:nvPr/>
            </p14:nvContentPartPr>
            <p14:xfrm>
              <a:off x="9420577" y="4402923"/>
              <a:ext cx="62089" cy="382449"/>
            </p14:xfrm>
          </p:contentPart>
        </mc:Choice>
        <mc:Fallback xmlns="">
          <p:pic>
            <p:nvPicPr>
              <p:cNvPr id="38" name="墨迹 37"/>
            </p:nvPicPr>
            <p:blipFill>
              <a:blip/>
            </p:blipFill>
            <p:spPr>
              <a:xfrm>
                <a:off x="9420577" y="4402923"/>
                <a:ext cx="62089" cy="38244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39" name="墨迹 38"/>
              <p14:cNvContentPartPr/>
              <p14:nvPr/>
            </p14:nvContentPartPr>
            <p14:xfrm>
              <a:off x="9527822" y="4320088"/>
              <a:ext cx="141111" cy="403246"/>
            </p14:xfrm>
          </p:contentPart>
        </mc:Choice>
        <mc:Fallback xmlns="">
          <p:pic>
            <p:nvPicPr>
              <p:cNvPr id="39" name="墨迹 38"/>
            </p:nvPicPr>
            <p:blipFill>
              <a:blip/>
            </p:blipFill>
            <p:spPr>
              <a:xfrm>
                <a:off x="9527822" y="4320088"/>
                <a:ext cx="141111" cy="40324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40" name="墨迹 39"/>
              <p14:cNvContentPartPr/>
              <p14:nvPr/>
            </p14:nvContentPartPr>
            <p14:xfrm>
              <a:off x="10656711" y="4476240"/>
              <a:ext cx="225777" cy="246389"/>
            </p14:xfrm>
          </p:contentPart>
        </mc:Choice>
        <mc:Fallback xmlns="">
          <p:pic>
            <p:nvPicPr>
              <p:cNvPr id="40" name="墨迹 39"/>
            </p:nvPicPr>
            <p:blipFill>
              <a:blip/>
            </p:blipFill>
            <p:spPr>
              <a:xfrm>
                <a:off x="10656711" y="4476240"/>
                <a:ext cx="225777" cy="24638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41" name="墨迹 40"/>
              <p14:cNvContentPartPr/>
              <p14:nvPr/>
            </p14:nvContentPartPr>
            <p14:xfrm>
              <a:off x="10718800" y="4470248"/>
              <a:ext cx="112888" cy="224887"/>
            </p14:xfrm>
          </p:contentPart>
        </mc:Choice>
        <mc:Fallback xmlns="">
          <p:pic>
            <p:nvPicPr>
              <p:cNvPr id="41" name="墨迹 40"/>
            </p:nvPicPr>
            <p:blipFill>
              <a:blip/>
            </p:blipFill>
            <p:spPr>
              <a:xfrm>
                <a:off x="10718800" y="4470248"/>
                <a:ext cx="112888" cy="22488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42" name="墨迹 41"/>
              <p14:cNvContentPartPr/>
              <p14:nvPr/>
            </p14:nvContentPartPr>
            <p14:xfrm>
              <a:off x="11014251" y="4397459"/>
              <a:ext cx="150460" cy="317416"/>
            </p14:xfrm>
          </p:contentPart>
        </mc:Choice>
        <mc:Fallback xmlns="">
          <p:pic>
            <p:nvPicPr>
              <p:cNvPr id="42" name="墨迹 41"/>
            </p:nvPicPr>
            <p:blipFill>
              <a:blip/>
            </p:blipFill>
            <p:spPr>
              <a:xfrm>
                <a:off x="11014251" y="4397459"/>
                <a:ext cx="150460" cy="31741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43" name="墨迹 42"/>
              <p14:cNvContentPartPr/>
              <p14:nvPr/>
            </p14:nvContentPartPr>
            <p14:xfrm>
              <a:off x="11209867" y="4523121"/>
              <a:ext cx="225777" cy="5640"/>
            </p14:xfrm>
          </p:contentPart>
        </mc:Choice>
        <mc:Fallback xmlns="">
          <p:pic>
            <p:nvPicPr>
              <p:cNvPr id="43" name="墨迹 42"/>
            </p:nvPicPr>
            <p:blipFill>
              <a:blip/>
            </p:blipFill>
            <p:spPr>
              <a:xfrm>
                <a:off x="11209867" y="4523121"/>
                <a:ext cx="225777" cy="56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44" name="墨迹 43"/>
              <p14:cNvContentPartPr/>
              <p14:nvPr/>
            </p14:nvContentPartPr>
            <p14:xfrm>
              <a:off x="11489267" y="4331368"/>
              <a:ext cx="53622" cy="493483"/>
            </p14:xfrm>
          </p:contentPart>
        </mc:Choice>
        <mc:Fallback xmlns="">
          <p:pic>
            <p:nvPicPr>
              <p:cNvPr id="44" name="墨迹 43"/>
            </p:nvPicPr>
            <p:blipFill>
              <a:blip/>
            </p:blipFill>
            <p:spPr>
              <a:xfrm>
                <a:off x="11489267" y="4331368"/>
                <a:ext cx="53622" cy="49348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45" name="墨迹 44"/>
              <p14:cNvContentPartPr/>
              <p14:nvPr/>
            </p14:nvContentPartPr>
            <p14:xfrm>
              <a:off x="11511844" y="4220511"/>
              <a:ext cx="327907" cy="609979"/>
            </p14:xfrm>
          </p:contentPart>
        </mc:Choice>
        <mc:Fallback xmlns="">
          <p:pic>
            <p:nvPicPr>
              <p:cNvPr id="45" name="墨迹 44"/>
            </p:nvPicPr>
            <p:blipFill>
              <a:blip/>
            </p:blipFill>
            <p:spPr>
              <a:xfrm>
                <a:off x="11511844" y="4220511"/>
                <a:ext cx="327907" cy="609979"/>
              </a:xfrm>
              <a:prstGeom prst="rect"/>
            </p:spPr>
          </p:pic>
        </mc:Fallback>
      </mc:AlternateContent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3975" y="217805"/>
            <a:ext cx="10521950" cy="473583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865120"/>
            <a:ext cx="2012315" cy="84582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" name="墨迹 3"/>
              <p14:cNvContentPartPr/>
              <p14:nvPr/>
            </p14:nvContentPartPr>
            <p14:xfrm>
              <a:off x="2784651" y="902368"/>
              <a:ext cx="2769481" cy="90237"/>
            </p14:xfrm>
          </p:contentPart>
        </mc:Choice>
        <mc:Fallback xmlns="">
          <p:pic>
            <p:nvPicPr>
              <p:cNvPr id="4" name="墨迹 3"/>
            </p:nvPicPr>
            <p:blipFill>
              <a:blip/>
            </p:blipFill>
            <p:spPr>
              <a:xfrm>
                <a:off x="2784651" y="902368"/>
                <a:ext cx="2769481" cy="9023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5" name="墨迹 4"/>
              <p14:cNvContentPartPr/>
              <p14:nvPr/>
            </p14:nvContentPartPr>
            <p14:xfrm>
              <a:off x="2681111" y="511459"/>
              <a:ext cx="39511" cy="436732"/>
            </p14:xfrm>
          </p:contentPart>
        </mc:Choice>
        <mc:Fallback xmlns="">
          <p:pic>
            <p:nvPicPr>
              <p:cNvPr id="5" name="墨迹 4"/>
            </p:nvPicPr>
            <p:blipFill>
              <a:blip/>
            </p:blipFill>
            <p:spPr>
              <a:xfrm>
                <a:off x="2681111" y="511459"/>
                <a:ext cx="39511" cy="43673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6" name="墨迹 5"/>
              <p14:cNvContentPartPr/>
              <p14:nvPr/>
            </p14:nvContentPartPr>
            <p14:xfrm>
              <a:off x="2780947" y="439904"/>
              <a:ext cx="2931230" cy="563980"/>
            </p14:xfrm>
          </p:contentPart>
        </mc:Choice>
        <mc:Fallback xmlns="">
          <p:pic>
            <p:nvPicPr>
              <p:cNvPr id="6" name="墨迹 5"/>
            </p:nvPicPr>
            <p:blipFill>
              <a:blip/>
            </p:blipFill>
            <p:spPr>
              <a:xfrm>
                <a:off x="2780947" y="439904"/>
                <a:ext cx="2931230" cy="5639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7" name="墨迹 6"/>
              <p14:cNvContentPartPr/>
              <p14:nvPr/>
            </p14:nvContentPartPr>
            <p14:xfrm>
              <a:off x="6880577" y="905188"/>
              <a:ext cx="105018" cy="59958"/>
            </p14:xfrm>
          </p:contentPart>
        </mc:Choice>
        <mc:Fallback xmlns="">
          <p:pic>
            <p:nvPicPr>
              <p:cNvPr id="7" name="墨迹 6"/>
            </p:nvPicPr>
            <p:blipFill>
              <a:blip/>
            </p:blipFill>
            <p:spPr>
              <a:xfrm>
                <a:off x="6880577" y="905188"/>
                <a:ext cx="105018" cy="599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8" name="墨迹 7"/>
              <p14:cNvContentPartPr/>
              <p14:nvPr/>
            </p14:nvContentPartPr>
            <p14:xfrm>
              <a:off x="2579511" y="508110"/>
              <a:ext cx="45155" cy="551820"/>
            </p14:xfrm>
          </p:contentPart>
        </mc:Choice>
        <mc:Fallback xmlns="">
          <p:pic>
            <p:nvPicPr>
              <p:cNvPr id="8" name="墨迹 7"/>
            </p:nvPicPr>
            <p:blipFill>
              <a:blip/>
            </p:blipFill>
            <p:spPr>
              <a:xfrm>
                <a:off x="2579511" y="508110"/>
                <a:ext cx="45155" cy="5518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9" name="墨迹 8"/>
              <p14:cNvContentPartPr/>
              <p14:nvPr/>
            </p14:nvContentPartPr>
            <p14:xfrm>
              <a:off x="2590800" y="360947"/>
              <a:ext cx="3245555" cy="733174"/>
            </p14:xfrm>
          </p:contentPart>
        </mc:Choice>
        <mc:Fallback xmlns="">
          <p:pic>
            <p:nvPicPr>
              <p:cNvPr id="9" name="墨迹 8"/>
            </p:nvPicPr>
            <p:blipFill>
              <a:blip/>
            </p:blipFill>
            <p:spPr>
              <a:xfrm>
                <a:off x="2590800" y="360947"/>
                <a:ext cx="3245555" cy="73317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0" name="墨迹 9"/>
              <p14:cNvContentPartPr/>
              <p14:nvPr/>
            </p14:nvContentPartPr>
            <p14:xfrm>
              <a:off x="421569" y="3496677"/>
              <a:ext cx="1472142" cy="78958"/>
            </p14:xfrm>
          </p:contentPart>
        </mc:Choice>
        <mc:Fallback xmlns="">
          <p:pic>
            <p:nvPicPr>
              <p:cNvPr id="10" name="墨迹 9"/>
            </p:nvPicPr>
            <p:blipFill>
              <a:blip/>
            </p:blipFill>
            <p:spPr>
              <a:xfrm>
                <a:off x="421569" y="3496677"/>
                <a:ext cx="1472142" cy="789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1" name="墨迹 10"/>
              <p14:cNvContentPartPr/>
              <p14:nvPr/>
            </p14:nvContentPartPr>
            <p14:xfrm>
              <a:off x="344311" y="3087263"/>
              <a:ext cx="39511" cy="503352"/>
            </p14:xfrm>
          </p:contentPart>
        </mc:Choice>
        <mc:Fallback xmlns="">
          <p:pic>
            <p:nvPicPr>
              <p:cNvPr id="11" name="墨迹 10"/>
            </p:nvPicPr>
            <p:blipFill>
              <a:blip/>
            </p:blipFill>
            <p:spPr>
              <a:xfrm>
                <a:off x="344311" y="3087263"/>
                <a:ext cx="39511" cy="50335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2" name="墨迹 11"/>
              <p14:cNvContentPartPr/>
              <p14:nvPr/>
            </p14:nvContentPartPr>
            <p14:xfrm>
              <a:off x="451555" y="2989095"/>
              <a:ext cx="1521883" cy="580900"/>
            </p14:xfrm>
          </p:contentPart>
        </mc:Choice>
        <mc:Fallback xmlns="">
          <p:pic>
            <p:nvPicPr>
              <p:cNvPr id="12" name="墨迹 11"/>
            </p:nvPicPr>
            <p:blipFill>
              <a:blip/>
            </p:blipFill>
            <p:spPr>
              <a:xfrm>
                <a:off x="451555" y="2989095"/>
                <a:ext cx="1521883" cy="580900"/>
              </a:xfrm>
              <a:prstGeom prst="rect"/>
            </p:spPr>
          </p:pic>
        </mc:Fallback>
      </mc:AlternateContent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3975" y="217805"/>
            <a:ext cx="10521950" cy="473583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865120"/>
            <a:ext cx="2012315" cy="84582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" name="墨迹 3"/>
              <p14:cNvContentPartPr/>
              <p14:nvPr/>
            </p14:nvContentPartPr>
            <p14:xfrm>
              <a:off x="2784651" y="902368"/>
              <a:ext cx="2769481" cy="90237"/>
            </p14:xfrm>
          </p:contentPart>
        </mc:Choice>
        <mc:Fallback xmlns="">
          <p:pic>
            <p:nvPicPr>
              <p:cNvPr id="4" name="墨迹 3"/>
            </p:nvPicPr>
            <p:blipFill>
              <a:blip/>
            </p:blipFill>
            <p:spPr>
              <a:xfrm>
                <a:off x="2784651" y="902368"/>
                <a:ext cx="2769481" cy="9023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5" name="墨迹 4"/>
              <p14:cNvContentPartPr/>
              <p14:nvPr/>
            </p14:nvContentPartPr>
            <p14:xfrm>
              <a:off x="2681111" y="511459"/>
              <a:ext cx="39511" cy="436732"/>
            </p14:xfrm>
          </p:contentPart>
        </mc:Choice>
        <mc:Fallback xmlns="">
          <p:pic>
            <p:nvPicPr>
              <p:cNvPr id="5" name="墨迹 4"/>
            </p:nvPicPr>
            <p:blipFill>
              <a:blip/>
            </p:blipFill>
            <p:spPr>
              <a:xfrm>
                <a:off x="2681111" y="511459"/>
                <a:ext cx="39511" cy="43673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6" name="墨迹 5"/>
              <p14:cNvContentPartPr/>
              <p14:nvPr/>
            </p14:nvContentPartPr>
            <p14:xfrm>
              <a:off x="2780947" y="439904"/>
              <a:ext cx="2931230" cy="563980"/>
            </p14:xfrm>
          </p:contentPart>
        </mc:Choice>
        <mc:Fallback xmlns="">
          <p:pic>
            <p:nvPicPr>
              <p:cNvPr id="6" name="墨迹 5"/>
            </p:nvPicPr>
            <p:blipFill>
              <a:blip/>
            </p:blipFill>
            <p:spPr>
              <a:xfrm>
                <a:off x="2780947" y="439904"/>
                <a:ext cx="2931230" cy="5639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7" name="墨迹 6"/>
              <p14:cNvContentPartPr/>
              <p14:nvPr/>
            </p14:nvContentPartPr>
            <p14:xfrm>
              <a:off x="6880577" y="905188"/>
              <a:ext cx="105018" cy="59958"/>
            </p14:xfrm>
          </p:contentPart>
        </mc:Choice>
        <mc:Fallback xmlns="">
          <p:pic>
            <p:nvPicPr>
              <p:cNvPr id="7" name="墨迹 6"/>
            </p:nvPicPr>
            <p:blipFill>
              <a:blip/>
            </p:blipFill>
            <p:spPr>
              <a:xfrm>
                <a:off x="6880577" y="905188"/>
                <a:ext cx="105018" cy="599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8" name="墨迹 7"/>
              <p14:cNvContentPartPr/>
              <p14:nvPr/>
            </p14:nvContentPartPr>
            <p14:xfrm>
              <a:off x="2579511" y="508110"/>
              <a:ext cx="45155" cy="551820"/>
            </p14:xfrm>
          </p:contentPart>
        </mc:Choice>
        <mc:Fallback xmlns="">
          <p:pic>
            <p:nvPicPr>
              <p:cNvPr id="8" name="墨迹 7"/>
            </p:nvPicPr>
            <p:blipFill>
              <a:blip/>
            </p:blipFill>
            <p:spPr>
              <a:xfrm>
                <a:off x="2579511" y="508110"/>
                <a:ext cx="45155" cy="5518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9" name="墨迹 8"/>
              <p14:cNvContentPartPr/>
              <p14:nvPr/>
            </p14:nvContentPartPr>
            <p14:xfrm>
              <a:off x="2590800" y="360947"/>
              <a:ext cx="3245555" cy="733174"/>
            </p14:xfrm>
          </p:contentPart>
        </mc:Choice>
        <mc:Fallback xmlns="">
          <p:pic>
            <p:nvPicPr>
              <p:cNvPr id="9" name="墨迹 8"/>
            </p:nvPicPr>
            <p:blipFill>
              <a:blip/>
            </p:blipFill>
            <p:spPr>
              <a:xfrm>
                <a:off x="2590800" y="360947"/>
                <a:ext cx="3245555" cy="73317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0" name="墨迹 9"/>
              <p14:cNvContentPartPr/>
              <p14:nvPr/>
            </p14:nvContentPartPr>
            <p14:xfrm>
              <a:off x="421569" y="3496677"/>
              <a:ext cx="1472142" cy="78958"/>
            </p14:xfrm>
          </p:contentPart>
        </mc:Choice>
        <mc:Fallback xmlns="">
          <p:pic>
            <p:nvPicPr>
              <p:cNvPr id="10" name="墨迹 9"/>
            </p:nvPicPr>
            <p:blipFill>
              <a:blip/>
            </p:blipFill>
            <p:spPr>
              <a:xfrm>
                <a:off x="421569" y="3496677"/>
                <a:ext cx="1472142" cy="789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1" name="墨迹 10"/>
              <p14:cNvContentPartPr/>
              <p14:nvPr/>
            </p14:nvContentPartPr>
            <p14:xfrm>
              <a:off x="344311" y="3087263"/>
              <a:ext cx="39511" cy="503352"/>
            </p14:xfrm>
          </p:contentPart>
        </mc:Choice>
        <mc:Fallback xmlns="">
          <p:pic>
            <p:nvPicPr>
              <p:cNvPr id="11" name="墨迹 10"/>
            </p:nvPicPr>
            <p:blipFill>
              <a:blip/>
            </p:blipFill>
            <p:spPr>
              <a:xfrm>
                <a:off x="344311" y="3087263"/>
                <a:ext cx="39511" cy="50335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2" name="墨迹 11"/>
              <p14:cNvContentPartPr/>
              <p14:nvPr/>
            </p14:nvContentPartPr>
            <p14:xfrm>
              <a:off x="451555" y="2989095"/>
              <a:ext cx="1521883" cy="580900"/>
            </p14:xfrm>
          </p:contentPart>
        </mc:Choice>
        <mc:Fallback xmlns="">
          <p:pic>
            <p:nvPicPr>
              <p:cNvPr id="12" name="墨迹 11"/>
            </p:nvPicPr>
            <p:blipFill>
              <a:blip/>
            </p:blipFill>
            <p:spPr>
              <a:xfrm>
                <a:off x="451555" y="2989095"/>
                <a:ext cx="1521883" cy="5809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3" name="墨迹 12"/>
              <p14:cNvContentPartPr/>
              <p14:nvPr/>
            </p14:nvContentPartPr>
            <p14:xfrm>
              <a:off x="4316236" y="3203407"/>
              <a:ext cx="233186" cy="28199"/>
            </p14:xfrm>
          </p:contentPart>
        </mc:Choice>
        <mc:Fallback xmlns="">
          <p:pic>
            <p:nvPicPr>
              <p:cNvPr id="13" name="墨迹 12"/>
            </p:nvPicPr>
            <p:blipFill>
              <a:blip/>
            </p:blipFill>
            <p:spPr>
              <a:xfrm>
                <a:off x="4316236" y="3203407"/>
                <a:ext cx="233186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4" name="墨迹 13"/>
              <p14:cNvContentPartPr/>
              <p14:nvPr/>
            </p14:nvContentPartPr>
            <p14:xfrm>
              <a:off x="4322938" y="3304924"/>
              <a:ext cx="209550" cy="5640"/>
            </p14:xfrm>
          </p:contentPart>
        </mc:Choice>
        <mc:Fallback xmlns="">
          <p:pic>
            <p:nvPicPr>
              <p:cNvPr id="14" name="墨迹 13"/>
            </p:nvPicPr>
            <p:blipFill>
              <a:blip/>
            </p:blipFill>
            <p:spPr>
              <a:xfrm>
                <a:off x="4322938" y="3304924"/>
                <a:ext cx="209550" cy="56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5" name="墨迹 14"/>
              <p14:cNvContentPartPr/>
              <p14:nvPr/>
            </p14:nvContentPartPr>
            <p14:xfrm>
              <a:off x="5420783" y="3180848"/>
              <a:ext cx="164394" cy="28199"/>
            </p14:xfrm>
          </p:contentPart>
        </mc:Choice>
        <mc:Fallback xmlns="">
          <p:pic>
            <p:nvPicPr>
              <p:cNvPr id="15" name="墨迹 14"/>
            </p:nvPicPr>
            <p:blipFill>
              <a:blip/>
            </p:blipFill>
            <p:spPr>
              <a:xfrm>
                <a:off x="5420783" y="3180848"/>
                <a:ext cx="164394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6" name="墨迹 15"/>
              <p14:cNvContentPartPr/>
              <p14:nvPr/>
            </p14:nvContentPartPr>
            <p14:xfrm>
              <a:off x="5428544" y="3282365"/>
              <a:ext cx="190500" cy="5639"/>
            </p14:xfrm>
          </p:contentPart>
        </mc:Choice>
        <mc:Fallback xmlns="">
          <p:pic>
            <p:nvPicPr>
              <p:cNvPr id="16" name="墨迹 15"/>
            </p:nvPicPr>
            <p:blipFill>
              <a:blip/>
            </p:blipFill>
            <p:spPr>
              <a:xfrm>
                <a:off x="5428544" y="3282365"/>
                <a:ext cx="190500" cy="56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7" name="墨迹 16"/>
              <p14:cNvContentPartPr/>
              <p14:nvPr/>
            </p14:nvContentPartPr>
            <p14:xfrm>
              <a:off x="6484584" y="3175208"/>
              <a:ext cx="198438" cy="28199"/>
            </p14:xfrm>
          </p:contentPart>
        </mc:Choice>
        <mc:Fallback xmlns="">
          <p:pic>
            <p:nvPicPr>
              <p:cNvPr id="17" name="墨迹 16"/>
            </p:nvPicPr>
            <p:blipFill>
              <a:blip/>
            </p:blipFill>
            <p:spPr>
              <a:xfrm>
                <a:off x="6484584" y="3175208"/>
                <a:ext cx="198438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8" name="墨迹 17"/>
              <p14:cNvContentPartPr/>
              <p14:nvPr/>
            </p14:nvContentPartPr>
            <p14:xfrm>
              <a:off x="6471178" y="3268265"/>
              <a:ext cx="228777" cy="19739"/>
            </p14:xfrm>
          </p:contentPart>
        </mc:Choice>
        <mc:Fallback xmlns="">
          <p:pic>
            <p:nvPicPr>
              <p:cNvPr id="18" name="墨迹 17"/>
            </p:nvPicPr>
            <p:blipFill>
              <a:blip/>
            </p:blipFill>
            <p:spPr>
              <a:xfrm>
                <a:off x="6471178" y="3268265"/>
                <a:ext cx="228777" cy="197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9" name="墨迹 18"/>
              <p14:cNvContentPartPr/>
              <p14:nvPr/>
            </p14:nvContentPartPr>
            <p14:xfrm>
              <a:off x="7626173" y="3169569"/>
              <a:ext cx="225249" cy="22559"/>
            </p14:xfrm>
          </p:contentPart>
        </mc:Choice>
        <mc:Fallback xmlns="">
          <p:pic>
            <p:nvPicPr>
              <p:cNvPr id="19" name="墨迹 18"/>
            </p:nvPicPr>
            <p:blipFill>
              <a:blip/>
            </p:blipFill>
            <p:spPr>
              <a:xfrm>
                <a:off x="7626173" y="3169569"/>
                <a:ext cx="225249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20" name="墨迹 19"/>
              <p14:cNvContentPartPr/>
              <p14:nvPr/>
            </p14:nvContentPartPr>
            <p14:xfrm>
              <a:off x="7608887" y="3265445"/>
              <a:ext cx="251001" cy="11280"/>
            </p14:xfrm>
          </p:contentPart>
        </mc:Choice>
        <mc:Fallback xmlns="">
          <p:pic>
            <p:nvPicPr>
              <p:cNvPr id="20" name="墨迹 19"/>
            </p:nvPicPr>
            <p:blipFill>
              <a:blip/>
            </p:blipFill>
            <p:spPr>
              <a:xfrm>
                <a:off x="7608887" y="3265445"/>
                <a:ext cx="251001" cy="112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1" name="墨迹 20"/>
              <p14:cNvContentPartPr/>
              <p14:nvPr/>
            </p14:nvContentPartPr>
            <p14:xfrm>
              <a:off x="7916333" y="1471988"/>
              <a:ext cx="25400" cy="28199"/>
            </p14:xfrm>
          </p:contentPart>
        </mc:Choice>
        <mc:Fallback xmlns="">
          <p:pic>
            <p:nvPicPr>
              <p:cNvPr id="21" name="墨迹 20"/>
            </p:nvPicPr>
            <p:blipFill>
              <a:blip/>
            </p:blipFill>
            <p:spPr>
              <a:xfrm>
                <a:off x="7916333" y="1471988"/>
                <a:ext cx="25400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2" name="墨迹 21"/>
              <p14:cNvContentPartPr/>
              <p14:nvPr/>
            </p14:nvContentPartPr>
            <p14:xfrm>
              <a:off x="6858000" y="4602079"/>
              <a:ext cx="174977" cy="265775"/>
            </p14:xfrm>
          </p:contentPart>
        </mc:Choice>
        <mc:Fallback xmlns="">
          <p:pic>
            <p:nvPicPr>
              <p:cNvPr id="22" name="墨迹 21"/>
            </p:nvPicPr>
            <p:blipFill>
              <a:blip/>
            </p:blipFill>
            <p:spPr>
              <a:xfrm>
                <a:off x="6858000" y="4602079"/>
                <a:ext cx="174977" cy="26577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3" name="墨迹 22"/>
              <p14:cNvContentPartPr/>
              <p14:nvPr/>
            </p14:nvContentPartPr>
            <p14:xfrm>
              <a:off x="6853061" y="4631687"/>
              <a:ext cx="160161" cy="212903"/>
            </p14:xfrm>
          </p:contentPart>
        </mc:Choice>
        <mc:Fallback xmlns="">
          <p:pic>
            <p:nvPicPr>
              <p:cNvPr id="23" name="墨迹 22"/>
            </p:nvPicPr>
            <p:blipFill>
              <a:blip/>
            </p:blipFill>
            <p:spPr>
              <a:xfrm>
                <a:off x="6853061" y="4631687"/>
                <a:ext cx="160161" cy="21290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24" name="墨迹 23"/>
              <p14:cNvContentPartPr/>
              <p14:nvPr/>
            </p14:nvContentPartPr>
            <p14:xfrm>
              <a:off x="7224888" y="4577933"/>
              <a:ext cx="76200" cy="238458"/>
            </p14:xfrm>
          </p:contentPart>
        </mc:Choice>
        <mc:Fallback xmlns="">
          <p:pic>
            <p:nvPicPr>
              <p:cNvPr id="24" name="墨迹 23"/>
            </p:nvPicPr>
            <p:blipFill>
              <a:blip/>
            </p:blipFill>
            <p:spPr>
              <a:xfrm>
                <a:off x="7224888" y="4577933"/>
                <a:ext cx="76200" cy="2384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5" name="墨迹 24"/>
              <p14:cNvContentPartPr/>
              <p14:nvPr/>
            </p14:nvContentPartPr>
            <p14:xfrm>
              <a:off x="7346244" y="4675396"/>
              <a:ext cx="155222" cy="22559"/>
            </p14:xfrm>
          </p:contentPart>
        </mc:Choice>
        <mc:Fallback xmlns="">
          <p:pic>
            <p:nvPicPr>
              <p:cNvPr id="25" name="墨迹 24"/>
            </p:nvPicPr>
            <p:blipFill>
              <a:blip/>
            </p:blipFill>
            <p:spPr>
              <a:xfrm>
                <a:off x="7346244" y="4675396"/>
                <a:ext cx="155222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26" name="墨迹 25"/>
              <p14:cNvContentPartPr/>
              <p14:nvPr/>
            </p14:nvContentPartPr>
            <p14:xfrm>
              <a:off x="7529688" y="4572117"/>
              <a:ext cx="11289" cy="365530"/>
            </p14:xfrm>
          </p:contentPart>
        </mc:Choice>
        <mc:Fallback xmlns="">
          <p:pic>
            <p:nvPicPr>
              <p:cNvPr id="26" name="墨迹 25"/>
            </p:nvPicPr>
            <p:blipFill>
              <a:blip/>
            </p:blipFill>
            <p:spPr>
              <a:xfrm>
                <a:off x="7529688" y="4572117"/>
                <a:ext cx="11289" cy="36553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7" name="墨迹 26"/>
              <p14:cNvContentPartPr/>
              <p14:nvPr/>
            </p14:nvContentPartPr>
            <p14:xfrm>
              <a:off x="7620000" y="4507612"/>
              <a:ext cx="158044" cy="401836"/>
            </p14:xfrm>
          </p:contentPart>
        </mc:Choice>
        <mc:Fallback xmlns="">
          <p:pic>
            <p:nvPicPr>
              <p:cNvPr id="27" name="墨迹 26"/>
            </p:nvPicPr>
            <p:blipFill>
              <a:blip/>
            </p:blipFill>
            <p:spPr>
              <a:xfrm>
                <a:off x="7620000" y="4507612"/>
                <a:ext cx="158044" cy="40183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28" name="墨迹 27"/>
              <p14:cNvContentPartPr/>
              <p14:nvPr/>
            </p14:nvContentPartPr>
            <p14:xfrm>
              <a:off x="8517466" y="4453857"/>
              <a:ext cx="169334" cy="328695"/>
            </p14:xfrm>
          </p:contentPart>
        </mc:Choice>
        <mc:Fallback xmlns="">
          <p:pic>
            <p:nvPicPr>
              <p:cNvPr id="28" name="墨迹 27"/>
            </p:nvPicPr>
            <p:blipFill>
              <a:blip/>
            </p:blipFill>
            <p:spPr>
              <a:xfrm>
                <a:off x="8517466" y="4453857"/>
                <a:ext cx="169334" cy="32869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29" name="墨迹 28"/>
              <p14:cNvContentPartPr/>
              <p14:nvPr/>
            </p14:nvContentPartPr>
            <p14:xfrm>
              <a:off x="8498946" y="4514485"/>
              <a:ext cx="187854" cy="245508"/>
            </p14:xfrm>
          </p:contentPart>
        </mc:Choice>
        <mc:Fallback xmlns="">
          <p:pic>
            <p:nvPicPr>
              <p:cNvPr id="29" name="墨迹 28"/>
            </p:nvPicPr>
            <p:blipFill>
              <a:blip/>
            </p:blipFill>
            <p:spPr>
              <a:xfrm>
                <a:off x="8498946" y="4514485"/>
                <a:ext cx="187854" cy="24550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30" name="墨迹 29"/>
              <p14:cNvContentPartPr/>
              <p14:nvPr/>
            </p14:nvContentPartPr>
            <p14:xfrm>
              <a:off x="8813447" y="4387766"/>
              <a:ext cx="138641" cy="338388"/>
            </p14:xfrm>
          </p:contentPart>
        </mc:Choice>
        <mc:Fallback xmlns="">
          <p:pic>
            <p:nvPicPr>
              <p:cNvPr id="30" name="墨迹 29"/>
            </p:nvPicPr>
            <p:blipFill>
              <a:blip/>
            </p:blipFill>
            <p:spPr>
              <a:xfrm>
                <a:off x="8813447" y="4387766"/>
                <a:ext cx="138641" cy="33838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31" name="墨迹 30"/>
              <p14:cNvContentPartPr/>
              <p14:nvPr/>
            </p14:nvContentPartPr>
            <p14:xfrm>
              <a:off x="8961613" y="4528761"/>
              <a:ext cx="190853" cy="11280"/>
            </p14:xfrm>
          </p:contentPart>
        </mc:Choice>
        <mc:Fallback xmlns="">
          <p:pic>
            <p:nvPicPr>
              <p:cNvPr id="31" name="墨迹 30"/>
            </p:nvPicPr>
            <p:blipFill>
              <a:blip/>
            </p:blipFill>
            <p:spPr>
              <a:xfrm>
                <a:off x="8961613" y="4528761"/>
                <a:ext cx="190853" cy="112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32" name="墨迹 31"/>
              <p14:cNvContentPartPr/>
              <p14:nvPr/>
            </p14:nvContentPartPr>
            <p14:xfrm>
              <a:off x="9225844" y="4402923"/>
              <a:ext cx="25400" cy="376809"/>
            </p14:xfrm>
          </p:contentPart>
        </mc:Choice>
        <mc:Fallback xmlns="">
          <p:pic>
            <p:nvPicPr>
              <p:cNvPr id="32" name="墨迹 31"/>
            </p:nvPicPr>
            <p:blipFill>
              <a:blip/>
            </p:blipFill>
            <p:spPr>
              <a:xfrm>
                <a:off x="9225844" y="4402923"/>
                <a:ext cx="25400" cy="37680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33" name="墨迹 32"/>
              <p14:cNvContentPartPr/>
              <p14:nvPr/>
            </p14:nvContentPartPr>
            <p14:xfrm>
              <a:off x="9375422" y="4349697"/>
              <a:ext cx="200906" cy="410296"/>
            </p14:xfrm>
          </p:contentPart>
        </mc:Choice>
        <mc:Fallback xmlns="">
          <p:pic>
            <p:nvPicPr>
              <p:cNvPr id="33" name="墨迹 32"/>
            </p:nvPicPr>
            <p:blipFill>
              <a:blip/>
            </p:blipFill>
            <p:spPr>
              <a:xfrm>
                <a:off x="9375422" y="4349697"/>
                <a:ext cx="200906" cy="41029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34" name="墨迹 33"/>
              <p14:cNvContentPartPr/>
              <p14:nvPr/>
            </p14:nvContentPartPr>
            <p14:xfrm>
              <a:off x="5746044" y="4506202"/>
              <a:ext cx="141111" cy="225592"/>
            </p14:xfrm>
          </p:contentPart>
        </mc:Choice>
        <mc:Fallback xmlns="">
          <p:pic>
            <p:nvPicPr>
              <p:cNvPr id="34" name="墨迹 33"/>
            </p:nvPicPr>
            <p:blipFill>
              <a:blip/>
            </p:blipFill>
            <p:spPr>
              <a:xfrm>
                <a:off x="5746044" y="4506202"/>
                <a:ext cx="141111" cy="22559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35" name="墨迹 34"/>
              <p14:cNvContentPartPr/>
              <p14:nvPr/>
            </p14:nvContentPartPr>
            <p14:xfrm>
              <a:off x="5732638" y="4556255"/>
              <a:ext cx="160162" cy="203738"/>
            </p14:xfrm>
          </p:contentPart>
        </mc:Choice>
        <mc:Fallback xmlns="">
          <p:pic>
            <p:nvPicPr>
              <p:cNvPr id="35" name="墨迹 34"/>
            </p:nvPicPr>
            <p:blipFill>
              <a:blip/>
            </p:blipFill>
            <p:spPr>
              <a:xfrm>
                <a:off x="5732638" y="4556255"/>
                <a:ext cx="160162" cy="2037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36" name="墨迹 35"/>
              <p14:cNvContentPartPr/>
              <p14:nvPr/>
            </p14:nvContentPartPr>
            <p14:xfrm>
              <a:off x="6042377" y="4489282"/>
              <a:ext cx="8467" cy="391967"/>
            </p14:xfrm>
          </p:contentPart>
        </mc:Choice>
        <mc:Fallback xmlns="">
          <p:pic>
            <p:nvPicPr>
              <p:cNvPr id="36" name="墨迹 35"/>
            </p:nvPicPr>
            <p:blipFill>
              <a:blip/>
            </p:blipFill>
            <p:spPr>
              <a:xfrm>
                <a:off x="6042377" y="4489282"/>
                <a:ext cx="8467" cy="39196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37" name="墨迹 36"/>
              <p14:cNvContentPartPr/>
              <p14:nvPr/>
            </p14:nvContentPartPr>
            <p14:xfrm>
              <a:off x="6964186" y="2081087"/>
              <a:ext cx="638881" cy="527321"/>
            </p14:xfrm>
          </p:contentPart>
        </mc:Choice>
        <mc:Fallback xmlns="">
          <p:pic>
            <p:nvPicPr>
              <p:cNvPr id="37" name="墨迹 36"/>
            </p:nvPicPr>
            <p:blipFill>
              <a:blip/>
            </p:blipFill>
            <p:spPr>
              <a:xfrm>
                <a:off x="6964186" y="2081087"/>
                <a:ext cx="638881" cy="52732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38" name="墨迹 37"/>
              <p14:cNvContentPartPr/>
              <p14:nvPr/>
            </p14:nvContentPartPr>
            <p14:xfrm>
              <a:off x="6391451" y="1725779"/>
              <a:ext cx="3249259" cy="45119"/>
            </p14:xfrm>
          </p:contentPart>
        </mc:Choice>
        <mc:Fallback xmlns="">
          <p:pic>
            <p:nvPicPr>
              <p:cNvPr id="38" name="墨迹 37"/>
            </p:nvPicPr>
            <p:blipFill>
              <a:blip/>
            </p:blipFill>
            <p:spPr>
              <a:xfrm>
                <a:off x="6391451" y="1725779"/>
                <a:ext cx="3249259" cy="45119"/>
              </a:xfrm>
              <a:prstGeom prst="rect"/>
            </p:spPr>
          </p:pic>
        </mc:Fallback>
      </mc:AlternateContent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9705" y="104775"/>
            <a:ext cx="5898515" cy="251079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51405" y="1604010"/>
            <a:ext cx="8501380" cy="477647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9705" y="104775"/>
            <a:ext cx="5898515" cy="251079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51405" y="1604010"/>
            <a:ext cx="8501380" cy="477647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" name="墨迹 3"/>
              <p14:cNvContentPartPr/>
              <p14:nvPr/>
            </p14:nvContentPartPr>
            <p14:xfrm>
              <a:off x="8382000" y="199508"/>
              <a:ext cx="50800" cy="939732"/>
            </p14:xfrm>
          </p:contentPart>
        </mc:Choice>
        <mc:Fallback xmlns="">
          <p:pic>
            <p:nvPicPr>
              <p:cNvPr id="4" name="墨迹 3"/>
            </p:nvPicPr>
            <p:blipFill>
              <a:blip/>
            </p:blipFill>
            <p:spPr>
              <a:xfrm>
                <a:off x="8382000" y="199508"/>
                <a:ext cx="50800" cy="93973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5" name="墨迹 4"/>
              <p14:cNvContentPartPr/>
              <p14:nvPr/>
            </p14:nvContentPartPr>
            <p14:xfrm>
              <a:off x="8271933" y="153684"/>
              <a:ext cx="177800" cy="221362"/>
            </p14:xfrm>
          </p:contentPart>
        </mc:Choice>
        <mc:Fallback xmlns="">
          <p:pic>
            <p:nvPicPr>
              <p:cNvPr id="5" name="墨迹 4"/>
            </p:nvPicPr>
            <p:blipFill>
              <a:blip/>
            </p:blipFill>
            <p:spPr>
              <a:xfrm>
                <a:off x="8271933" y="153684"/>
                <a:ext cx="177800" cy="22136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6" name="墨迹 5"/>
              <p14:cNvContentPartPr/>
              <p14:nvPr/>
            </p14:nvContentPartPr>
            <p14:xfrm>
              <a:off x="8461022" y="126014"/>
              <a:ext cx="115711" cy="122137"/>
            </p14:xfrm>
          </p:contentPart>
        </mc:Choice>
        <mc:Fallback xmlns="">
          <p:pic>
            <p:nvPicPr>
              <p:cNvPr id="6" name="墨迹 5"/>
            </p:nvPicPr>
            <p:blipFill>
              <a:blip/>
            </p:blipFill>
            <p:spPr>
              <a:xfrm>
                <a:off x="8461022" y="126014"/>
                <a:ext cx="115711" cy="12213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7" name="墨迹 6"/>
              <p14:cNvContentPartPr/>
              <p14:nvPr/>
            </p14:nvContentPartPr>
            <p14:xfrm>
              <a:off x="8385880" y="958766"/>
              <a:ext cx="1776942" cy="586539"/>
            </p14:xfrm>
          </p:contentPart>
        </mc:Choice>
        <mc:Fallback xmlns="">
          <p:pic>
            <p:nvPicPr>
              <p:cNvPr id="7" name="墨迹 6"/>
            </p:nvPicPr>
            <p:blipFill>
              <a:blip/>
            </p:blipFill>
            <p:spPr>
              <a:xfrm>
                <a:off x="8385880" y="958766"/>
                <a:ext cx="1776942" cy="5865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8" name="墨迹 7"/>
              <p14:cNvContentPartPr/>
              <p14:nvPr/>
            </p14:nvContentPartPr>
            <p14:xfrm>
              <a:off x="10103555" y="1359192"/>
              <a:ext cx="210962" cy="293270"/>
            </p14:xfrm>
          </p:contentPart>
        </mc:Choice>
        <mc:Fallback xmlns="">
          <p:pic>
            <p:nvPicPr>
              <p:cNvPr id="8" name="墨迹 7"/>
            </p:nvPicPr>
            <p:blipFill>
              <a:blip/>
            </p:blipFill>
            <p:spPr>
              <a:xfrm>
                <a:off x="10103555" y="1359192"/>
                <a:ext cx="210962" cy="29327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9" name="墨迹 8"/>
              <p14:cNvContentPartPr/>
              <p14:nvPr/>
            </p14:nvContentPartPr>
            <p14:xfrm>
              <a:off x="10871200" y="212902"/>
              <a:ext cx="95955" cy="1321124"/>
            </p14:xfrm>
          </p:contentPart>
        </mc:Choice>
        <mc:Fallback xmlns="">
          <p:pic>
            <p:nvPicPr>
              <p:cNvPr id="9" name="墨迹 8"/>
            </p:nvPicPr>
            <p:blipFill>
              <a:blip/>
            </p:blipFill>
            <p:spPr>
              <a:xfrm>
                <a:off x="10871200" y="212902"/>
                <a:ext cx="95955" cy="132112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0" name="墨迹 9"/>
              <p14:cNvContentPartPr/>
              <p14:nvPr/>
            </p14:nvContentPartPr>
            <p14:xfrm>
              <a:off x="10828867" y="174833"/>
              <a:ext cx="132644" cy="135356"/>
            </p14:xfrm>
          </p:contentPart>
        </mc:Choice>
        <mc:Fallback xmlns="">
          <p:pic>
            <p:nvPicPr>
              <p:cNvPr id="10" name="墨迹 9"/>
            </p:nvPicPr>
            <p:blipFill>
              <a:blip/>
            </p:blipFill>
            <p:spPr>
              <a:xfrm>
                <a:off x="10828867" y="174833"/>
                <a:ext cx="132644" cy="13535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1" name="墨迹 10"/>
              <p14:cNvContentPartPr/>
              <p14:nvPr/>
            </p14:nvContentPartPr>
            <p14:xfrm>
              <a:off x="10978444" y="124075"/>
              <a:ext cx="172156" cy="188934"/>
            </p14:xfrm>
          </p:contentPart>
        </mc:Choice>
        <mc:Fallback xmlns="">
          <p:pic>
            <p:nvPicPr>
              <p:cNvPr id="11" name="墨迹 10"/>
            </p:nvPicPr>
            <p:blipFill>
              <a:blip/>
            </p:blipFill>
            <p:spPr>
              <a:xfrm>
                <a:off x="10978444" y="124075"/>
                <a:ext cx="172156" cy="18893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2" name="墨迹 11"/>
              <p14:cNvContentPartPr/>
              <p14:nvPr/>
            </p14:nvContentPartPr>
            <p14:xfrm>
              <a:off x="10802937" y="1471988"/>
              <a:ext cx="962907" cy="48819"/>
            </p14:xfrm>
          </p:contentPart>
        </mc:Choice>
        <mc:Fallback xmlns="">
          <p:pic>
            <p:nvPicPr>
              <p:cNvPr id="12" name="墨迹 11"/>
            </p:nvPicPr>
            <p:blipFill>
              <a:blip/>
            </p:blipFill>
            <p:spPr>
              <a:xfrm>
                <a:off x="10802937" y="1471988"/>
                <a:ext cx="962907" cy="488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3" name="墨迹 12"/>
              <p14:cNvContentPartPr/>
              <p14:nvPr/>
            </p14:nvContentPartPr>
            <p14:xfrm>
              <a:off x="11774311" y="1364832"/>
              <a:ext cx="214489" cy="234051"/>
            </p14:xfrm>
          </p:contentPart>
        </mc:Choice>
        <mc:Fallback xmlns="">
          <p:pic>
            <p:nvPicPr>
              <p:cNvPr id="13" name="墨迹 12"/>
            </p:nvPicPr>
            <p:blipFill>
              <a:blip/>
            </p:blipFill>
            <p:spPr>
              <a:xfrm>
                <a:off x="11774311" y="1364832"/>
                <a:ext cx="214489" cy="23405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4" name="墨迹 13"/>
              <p14:cNvContentPartPr/>
              <p14:nvPr/>
            </p14:nvContentPartPr>
            <p14:xfrm>
              <a:off x="8387644" y="169194"/>
              <a:ext cx="1097844" cy="913648"/>
            </p14:xfrm>
          </p:contentPart>
        </mc:Choice>
        <mc:Fallback xmlns="">
          <p:pic>
            <p:nvPicPr>
              <p:cNvPr id="14" name="墨迹 13"/>
            </p:nvPicPr>
            <p:blipFill>
              <a:blip/>
            </p:blipFill>
            <p:spPr>
              <a:xfrm>
                <a:off x="8387644" y="169194"/>
                <a:ext cx="1097844" cy="91364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5" name="墨迹 14"/>
              <p14:cNvContentPartPr/>
              <p14:nvPr/>
            </p14:nvContentPartPr>
            <p14:xfrm>
              <a:off x="11046177" y="547060"/>
              <a:ext cx="770467" cy="688056"/>
            </p14:xfrm>
          </p:contentPart>
        </mc:Choice>
        <mc:Fallback xmlns="">
          <p:pic>
            <p:nvPicPr>
              <p:cNvPr id="15" name="墨迹 14"/>
            </p:nvPicPr>
            <p:blipFill>
              <a:blip/>
            </p:blipFill>
            <p:spPr>
              <a:xfrm>
                <a:off x="11046177" y="547060"/>
                <a:ext cx="770467" cy="68805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6" name="墨迹 15"/>
              <p14:cNvContentPartPr/>
              <p14:nvPr/>
            </p14:nvContentPartPr>
            <p14:xfrm>
              <a:off x="7234413" y="826231"/>
              <a:ext cx="7409" cy="59218"/>
            </p14:xfrm>
          </p:contentPart>
        </mc:Choice>
        <mc:Fallback xmlns="">
          <p:pic>
            <p:nvPicPr>
              <p:cNvPr id="16" name="墨迹 15"/>
            </p:nvPicPr>
            <p:blipFill>
              <a:blip/>
            </p:blipFill>
            <p:spPr>
              <a:xfrm>
                <a:off x="7234413" y="826231"/>
                <a:ext cx="7409" cy="592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7" name="墨迹 16"/>
              <p14:cNvContentPartPr/>
              <p14:nvPr/>
            </p14:nvContentPartPr>
            <p14:xfrm>
              <a:off x="3669241" y="3118810"/>
              <a:ext cx="437092" cy="54988"/>
            </p14:xfrm>
          </p:contentPart>
        </mc:Choice>
        <mc:Fallback xmlns="">
          <p:pic>
            <p:nvPicPr>
              <p:cNvPr id="17" name="墨迹 16"/>
            </p:nvPicPr>
            <p:blipFill>
              <a:blip/>
            </p:blipFill>
            <p:spPr>
              <a:xfrm>
                <a:off x="3669241" y="3118810"/>
                <a:ext cx="437092" cy="5498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8" name="墨迹 17"/>
              <p14:cNvContentPartPr/>
              <p14:nvPr/>
            </p14:nvContentPartPr>
            <p14:xfrm>
              <a:off x="9920816" y="3524876"/>
              <a:ext cx="406400" cy="50758"/>
            </p14:xfrm>
          </p:contentPart>
        </mc:Choice>
        <mc:Fallback xmlns="">
          <p:pic>
            <p:nvPicPr>
              <p:cNvPr id="18" name="墨迹 17"/>
            </p:nvPicPr>
            <p:blipFill>
              <a:blip/>
            </p:blipFill>
            <p:spPr>
              <a:xfrm>
                <a:off x="9920816" y="3524876"/>
                <a:ext cx="406400" cy="507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9" name="墨迹 18"/>
              <p14:cNvContentPartPr/>
              <p14:nvPr/>
            </p14:nvContentPartPr>
            <p14:xfrm>
              <a:off x="585434" y="3359559"/>
              <a:ext cx="227366" cy="264895"/>
            </p14:xfrm>
          </p:contentPart>
        </mc:Choice>
        <mc:Fallback xmlns="">
          <p:pic>
            <p:nvPicPr>
              <p:cNvPr id="19" name="墨迹 18"/>
            </p:nvPicPr>
            <p:blipFill>
              <a:blip/>
            </p:blipFill>
            <p:spPr>
              <a:xfrm>
                <a:off x="585434" y="3359559"/>
                <a:ext cx="227366" cy="26489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20" name="墨迹 19"/>
              <p14:cNvContentPartPr/>
              <p14:nvPr/>
            </p14:nvContentPartPr>
            <p14:xfrm>
              <a:off x="874888" y="3237246"/>
              <a:ext cx="16934" cy="403246"/>
            </p14:xfrm>
          </p:contentPart>
        </mc:Choice>
        <mc:Fallback xmlns="">
          <p:pic>
            <p:nvPicPr>
              <p:cNvPr id="20" name="墨迹 19"/>
            </p:nvPicPr>
            <p:blipFill>
              <a:blip/>
            </p:blipFill>
            <p:spPr>
              <a:xfrm>
                <a:off x="874888" y="3237246"/>
                <a:ext cx="16934" cy="40324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1" name="墨迹 20"/>
              <p14:cNvContentPartPr/>
              <p14:nvPr/>
            </p14:nvContentPartPr>
            <p14:xfrm>
              <a:off x="914400" y="3417720"/>
              <a:ext cx="76200" cy="67678"/>
            </p14:xfrm>
          </p:contentPart>
        </mc:Choice>
        <mc:Fallback xmlns="">
          <p:pic>
            <p:nvPicPr>
              <p:cNvPr id="21" name="墨迹 20"/>
            </p:nvPicPr>
            <p:blipFill>
              <a:blip/>
            </p:blipFill>
            <p:spPr>
              <a:xfrm>
                <a:off x="914400" y="3417720"/>
                <a:ext cx="76200" cy="676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2" name="墨迹 21"/>
              <p14:cNvContentPartPr/>
              <p14:nvPr/>
            </p14:nvContentPartPr>
            <p14:xfrm>
              <a:off x="1029229" y="3157055"/>
              <a:ext cx="14993" cy="759787"/>
            </p14:xfrm>
          </p:contentPart>
        </mc:Choice>
        <mc:Fallback xmlns="">
          <p:pic>
            <p:nvPicPr>
              <p:cNvPr id="22" name="墨迹 21"/>
            </p:nvPicPr>
            <p:blipFill>
              <a:blip/>
            </p:blipFill>
            <p:spPr>
              <a:xfrm>
                <a:off x="1029229" y="3157055"/>
                <a:ext cx="14993" cy="75978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3" name="墨迹 22"/>
              <p14:cNvContentPartPr/>
              <p14:nvPr/>
            </p14:nvContentPartPr>
            <p14:xfrm>
              <a:off x="1123244" y="3329422"/>
              <a:ext cx="155222" cy="31900"/>
            </p14:xfrm>
          </p:contentPart>
        </mc:Choice>
        <mc:Fallback xmlns="">
          <p:pic>
            <p:nvPicPr>
              <p:cNvPr id="23" name="墨迹 22"/>
            </p:nvPicPr>
            <p:blipFill>
              <a:blip/>
            </p:blipFill>
            <p:spPr>
              <a:xfrm>
                <a:off x="1123244" y="3329422"/>
                <a:ext cx="155222" cy="319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24" name="墨迹 23"/>
              <p14:cNvContentPartPr/>
              <p14:nvPr/>
            </p14:nvContentPartPr>
            <p14:xfrm>
              <a:off x="1120422" y="3536156"/>
              <a:ext cx="180622" cy="5639"/>
            </p14:xfrm>
          </p:contentPart>
        </mc:Choice>
        <mc:Fallback xmlns="">
          <p:pic>
            <p:nvPicPr>
              <p:cNvPr id="24" name="墨迹 23"/>
            </p:nvPicPr>
            <p:blipFill>
              <a:blip/>
            </p:blipFill>
            <p:spPr>
              <a:xfrm>
                <a:off x="1120422" y="3536156"/>
                <a:ext cx="180622" cy="56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5" name="墨迹 24"/>
              <p14:cNvContentPartPr/>
              <p14:nvPr/>
            </p14:nvContentPartPr>
            <p14:xfrm>
              <a:off x="1518355" y="2939747"/>
              <a:ext cx="201789" cy="77547"/>
            </p14:xfrm>
          </p:contentPart>
        </mc:Choice>
        <mc:Fallback xmlns="">
          <p:pic>
            <p:nvPicPr>
              <p:cNvPr id="25" name="墨迹 24"/>
            </p:nvPicPr>
            <p:blipFill>
              <a:blip/>
            </p:blipFill>
            <p:spPr>
              <a:xfrm>
                <a:off x="1518355" y="2939747"/>
                <a:ext cx="201789" cy="7754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26" name="墨迹 25"/>
              <p14:cNvContentPartPr/>
              <p14:nvPr/>
            </p14:nvContentPartPr>
            <p14:xfrm>
              <a:off x="1524000" y="3124450"/>
              <a:ext cx="208844" cy="472333"/>
            </p14:xfrm>
          </p:contentPart>
        </mc:Choice>
        <mc:Fallback xmlns="">
          <p:pic>
            <p:nvPicPr>
              <p:cNvPr id="26" name="墨迹 25"/>
            </p:nvPicPr>
            <p:blipFill>
              <a:blip/>
            </p:blipFill>
            <p:spPr>
              <a:xfrm>
                <a:off x="1524000" y="3124450"/>
                <a:ext cx="208844" cy="47233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7" name="墨迹 26"/>
              <p14:cNvContentPartPr/>
              <p14:nvPr/>
            </p14:nvContentPartPr>
            <p14:xfrm>
              <a:off x="1569331" y="3316204"/>
              <a:ext cx="180446" cy="45118"/>
            </p14:xfrm>
          </p:contentPart>
        </mc:Choice>
        <mc:Fallback xmlns="">
          <p:pic>
            <p:nvPicPr>
              <p:cNvPr id="27" name="墨迹 26"/>
            </p:nvPicPr>
            <p:blipFill>
              <a:blip/>
            </p:blipFill>
            <p:spPr>
              <a:xfrm>
                <a:off x="1569331" y="3316204"/>
                <a:ext cx="180446" cy="451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28" name="墨迹 27"/>
              <p14:cNvContentPartPr/>
              <p14:nvPr/>
            </p14:nvContentPartPr>
            <p14:xfrm>
              <a:off x="1806222" y="3352862"/>
              <a:ext cx="220133" cy="53578"/>
            </p14:xfrm>
          </p:contentPart>
        </mc:Choice>
        <mc:Fallback xmlns="">
          <p:pic>
            <p:nvPicPr>
              <p:cNvPr id="28" name="墨迹 27"/>
            </p:nvPicPr>
            <p:blipFill>
              <a:blip/>
            </p:blipFill>
            <p:spPr>
              <a:xfrm>
                <a:off x="1806222" y="3352862"/>
                <a:ext cx="220133" cy="535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29" name="墨迹 28"/>
              <p14:cNvContentPartPr/>
              <p14:nvPr/>
            </p14:nvContentPartPr>
            <p14:xfrm>
              <a:off x="1871133" y="3397981"/>
              <a:ext cx="110067" cy="47938"/>
            </p14:xfrm>
          </p:contentPart>
        </mc:Choice>
        <mc:Fallback xmlns="">
          <p:pic>
            <p:nvPicPr>
              <p:cNvPr id="29" name="墨迹 28"/>
            </p:nvPicPr>
            <p:blipFill>
              <a:blip/>
            </p:blipFill>
            <p:spPr>
              <a:xfrm>
                <a:off x="1871133" y="3397981"/>
                <a:ext cx="110067" cy="479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30" name="墨迹 29"/>
              <p14:cNvContentPartPr/>
              <p14:nvPr/>
            </p14:nvContentPartPr>
            <p14:xfrm>
              <a:off x="1896533" y="3152649"/>
              <a:ext cx="19755" cy="716255"/>
            </p14:xfrm>
          </p:contentPart>
        </mc:Choice>
        <mc:Fallback xmlns="">
          <p:pic>
            <p:nvPicPr>
              <p:cNvPr id="30" name="墨迹 29"/>
            </p:nvPicPr>
            <p:blipFill>
              <a:blip/>
            </p:blipFill>
            <p:spPr>
              <a:xfrm>
                <a:off x="1896533" y="3152649"/>
                <a:ext cx="19755" cy="71625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31" name="墨迹 30"/>
              <p14:cNvContentPartPr/>
              <p14:nvPr/>
            </p14:nvContentPartPr>
            <p14:xfrm>
              <a:off x="1837266" y="3434639"/>
              <a:ext cx="115711" cy="166374"/>
            </p14:xfrm>
          </p:contentPart>
        </mc:Choice>
        <mc:Fallback xmlns="">
          <p:pic>
            <p:nvPicPr>
              <p:cNvPr id="31" name="墨迹 30"/>
            </p:nvPicPr>
            <p:blipFill>
              <a:blip/>
            </p:blipFill>
            <p:spPr>
              <a:xfrm>
                <a:off x="1837266" y="3434639"/>
                <a:ext cx="115711" cy="16637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32" name="墨迹 31"/>
              <p14:cNvContentPartPr/>
              <p14:nvPr/>
            </p14:nvContentPartPr>
            <p14:xfrm>
              <a:off x="1986844" y="3496677"/>
              <a:ext cx="110067" cy="50758"/>
            </p14:xfrm>
          </p:contentPart>
        </mc:Choice>
        <mc:Fallback xmlns="">
          <p:pic>
            <p:nvPicPr>
              <p:cNvPr id="32" name="墨迹 31"/>
            </p:nvPicPr>
            <p:blipFill>
              <a:blip/>
            </p:blipFill>
            <p:spPr>
              <a:xfrm>
                <a:off x="1986844" y="3496677"/>
                <a:ext cx="110067" cy="507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33" name="墨迹 32"/>
              <p14:cNvContentPartPr/>
              <p14:nvPr/>
            </p14:nvContentPartPr>
            <p14:xfrm>
              <a:off x="2184576" y="3414900"/>
              <a:ext cx="152224" cy="14100"/>
            </p14:xfrm>
          </p:contentPart>
        </mc:Choice>
        <mc:Fallback xmlns="">
          <p:pic>
            <p:nvPicPr>
              <p:cNvPr id="33" name="墨迹 32"/>
            </p:nvPicPr>
            <p:blipFill>
              <a:blip/>
            </p:blipFill>
            <p:spPr>
              <a:xfrm>
                <a:off x="2184576" y="3414900"/>
                <a:ext cx="152224" cy="141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34" name="墨迹 33"/>
              <p14:cNvContentPartPr/>
              <p14:nvPr/>
            </p14:nvContentPartPr>
            <p14:xfrm>
              <a:off x="2376311" y="3019585"/>
              <a:ext cx="222955" cy="25908"/>
            </p14:xfrm>
          </p:contentPart>
        </mc:Choice>
        <mc:Fallback xmlns="">
          <p:pic>
            <p:nvPicPr>
              <p:cNvPr id="34" name="墨迹 33"/>
            </p:nvPicPr>
            <p:blipFill>
              <a:blip/>
            </p:blipFill>
            <p:spPr>
              <a:xfrm>
                <a:off x="2376311" y="3019585"/>
                <a:ext cx="222955" cy="2590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35" name="墨迹 34"/>
              <p14:cNvContentPartPr/>
              <p14:nvPr/>
            </p14:nvContentPartPr>
            <p14:xfrm>
              <a:off x="2422877" y="3152649"/>
              <a:ext cx="238478" cy="460525"/>
            </p14:xfrm>
          </p:contentPart>
        </mc:Choice>
        <mc:Fallback xmlns="">
          <p:pic>
            <p:nvPicPr>
              <p:cNvPr id="35" name="墨迹 34"/>
            </p:nvPicPr>
            <p:blipFill>
              <a:blip/>
            </p:blipFill>
            <p:spPr>
              <a:xfrm>
                <a:off x="2422877" y="3152649"/>
                <a:ext cx="238478" cy="46052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36" name="墨迹 35"/>
              <p14:cNvContentPartPr/>
              <p14:nvPr/>
            </p14:nvContentPartPr>
            <p14:xfrm>
              <a:off x="2462388" y="3369782"/>
              <a:ext cx="142523" cy="36659"/>
            </p14:xfrm>
          </p:contentPart>
        </mc:Choice>
        <mc:Fallback xmlns="">
          <p:pic>
            <p:nvPicPr>
              <p:cNvPr id="36" name="墨迹 35"/>
            </p:nvPicPr>
            <p:blipFill>
              <a:blip/>
            </p:blipFill>
            <p:spPr>
              <a:xfrm>
                <a:off x="2462388" y="3369782"/>
                <a:ext cx="142523" cy="366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37" name="墨迹 36"/>
              <p14:cNvContentPartPr/>
              <p14:nvPr/>
            </p14:nvContentPartPr>
            <p14:xfrm>
              <a:off x="2626959" y="3429000"/>
              <a:ext cx="8996" cy="9340"/>
            </p14:xfrm>
          </p:contentPart>
        </mc:Choice>
        <mc:Fallback xmlns="">
          <p:pic>
            <p:nvPicPr>
              <p:cNvPr id="37" name="墨迹 36"/>
            </p:nvPicPr>
            <p:blipFill>
              <a:blip/>
            </p:blipFill>
            <p:spPr>
              <a:xfrm>
                <a:off x="2626959" y="3429000"/>
                <a:ext cx="8996" cy="93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38" name="墨迹 37"/>
              <p14:cNvContentPartPr/>
              <p14:nvPr/>
            </p14:nvContentPartPr>
            <p14:xfrm>
              <a:off x="2675466" y="3284656"/>
              <a:ext cx="90311" cy="93585"/>
            </p14:xfrm>
          </p:contentPart>
        </mc:Choice>
        <mc:Fallback xmlns="">
          <p:pic>
            <p:nvPicPr>
              <p:cNvPr id="38" name="墨迹 37"/>
            </p:nvPicPr>
            <p:blipFill>
              <a:blip/>
            </p:blipFill>
            <p:spPr>
              <a:xfrm>
                <a:off x="2675466" y="3284656"/>
                <a:ext cx="90311" cy="9358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39" name="墨迹 38"/>
              <p14:cNvContentPartPr/>
              <p14:nvPr/>
            </p14:nvContentPartPr>
            <p14:xfrm>
              <a:off x="2629605" y="3409965"/>
              <a:ext cx="105128" cy="264366"/>
            </p14:xfrm>
          </p:contentPart>
        </mc:Choice>
        <mc:Fallback xmlns="">
          <p:pic>
            <p:nvPicPr>
              <p:cNvPr id="39" name="墨迹 38"/>
            </p:nvPicPr>
            <p:blipFill>
              <a:blip/>
            </p:blipFill>
            <p:spPr>
              <a:xfrm>
                <a:off x="2629605" y="3409965"/>
                <a:ext cx="105128" cy="26436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40" name="墨迹 39"/>
              <p14:cNvContentPartPr/>
              <p14:nvPr/>
            </p14:nvContentPartPr>
            <p14:xfrm>
              <a:off x="2726266" y="3541091"/>
              <a:ext cx="39511" cy="54283"/>
            </p14:xfrm>
          </p:contentPart>
        </mc:Choice>
        <mc:Fallback xmlns="">
          <p:pic>
            <p:nvPicPr>
              <p:cNvPr id="40" name="墨迹 39"/>
            </p:nvPicPr>
            <p:blipFill>
              <a:blip/>
            </p:blipFill>
            <p:spPr>
              <a:xfrm>
                <a:off x="2726266" y="3541091"/>
                <a:ext cx="39511" cy="5428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41" name="墨迹 40"/>
              <p14:cNvContentPartPr/>
              <p14:nvPr/>
            </p14:nvContentPartPr>
            <p14:xfrm>
              <a:off x="2723444" y="3474118"/>
              <a:ext cx="106186" cy="98697"/>
            </p14:xfrm>
          </p:contentPart>
        </mc:Choice>
        <mc:Fallback xmlns="">
          <p:pic>
            <p:nvPicPr>
              <p:cNvPr id="41" name="墨迹 40"/>
            </p:nvPicPr>
            <p:blipFill>
              <a:blip/>
            </p:blipFill>
            <p:spPr>
              <a:xfrm>
                <a:off x="2723444" y="3474118"/>
                <a:ext cx="106186" cy="9869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42" name="墨迹 41"/>
              <p14:cNvContentPartPr/>
              <p14:nvPr/>
            </p14:nvContentPartPr>
            <p14:xfrm>
              <a:off x="2808111" y="3434639"/>
              <a:ext cx="132644" cy="259431"/>
            </p14:xfrm>
          </p:contentPart>
        </mc:Choice>
        <mc:Fallback xmlns="">
          <p:pic>
            <p:nvPicPr>
              <p:cNvPr id="42" name="墨迹 41"/>
            </p:nvPicPr>
            <p:blipFill>
              <a:blip/>
            </p:blipFill>
            <p:spPr>
              <a:xfrm>
                <a:off x="2808111" y="3434639"/>
                <a:ext cx="132644" cy="25943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43" name="墨迹 42"/>
              <p14:cNvContentPartPr/>
              <p14:nvPr/>
            </p14:nvContentPartPr>
            <p14:xfrm>
              <a:off x="2717800" y="3468478"/>
              <a:ext cx="166511" cy="259431"/>
            </p14:xfrm>
          </p:contentPart>
        </mc:Choice>
        <mc:Fallback xmlns="">
          <p:pic>
            <p:nvPicPr>
              <p:cNvPr id="43" name="墨迹 42"/>
            </p:nvPicPr>
            <p:blipFill>
              <a:blip/>
            </p:blipFill>
            <p:spPr>
              <a:xfrm>
                <a:off x="2717800" y="3468478"/>
                <a:ext cx="166511" cy="259431"/>
              </a:xfrm>
              <a:prstGeom prst="rect"/>
            </p:spPr>
          </p:pic>
        </mc:Fallback>
      </mc:AlternateContent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4455" y="0"/>
            <a:ext cx="5146040" cy="231521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81810" y="1333500"/>
            <a:ext cx="10001250" cy="517779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4455" y="0"/>
            <a:ext cx="5146040" cy="231521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81810" y="1333500"/>
            <a:ext cx="10001250" cy="517779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" name="墨迹 3"/>
              <p14:cNvContentPartPr/>
              <p14:nvPr/>
            </p14:nvContentPartPr>
            <p14:xfrm>
              <a:off x="7620528" y="998245"/>
              <a:ext cx="16404" cy="33838"/>
            </p14:xfrm>
          </p:contentPart>
        </mc:Choice>
        <mc:Fallback xmlns="">
          <p:pic>
            <p:nvPicPr>
              <p:cNvPr id="4" name="墨迹 3"/>
            </p:nvPicPr>
            <p:blipFill>
              <a:blip/>
            </p:blipFill>
            <p:spPr>
              <a:xfrm>
                <a:off x="7620528" y="998245"/>
                <a:ext cx="16404" cy="338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9" name="墨迹 8"/>
              <p14:cNvContentPartPr/>
              <p14:nvPr/>
            </p14:nvContentPartPr>
            <p14:xfrm>
              <a:off x="5898444" y="3750468"/>
              <a:ext cx="152400" cy="31019"/>
            </p14:xfrm>
          </p:contentPart>
        </mc:Choice>
        <mc:Fallback xmlns="">
          <p:pic>
            <p:nvPicPr>
              <p:cNvPr id="9" name="墨迹 8"/>
            </p:nvPicPr>
            <p:blipFill>
              <a:blip/>
            </p:blipFill>
            <p:spPr>
              <a:xfrm>
                <a:off x="5898444" y="3750468"/>
                <a:ext cx="152400" cy="310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3" name="墨迹 12"/>
              <p14:cNvContentPartPr/>
              <p14:nvPr/>
            </p14:nvContentPartPr>
            <p14:xfrm>
              <a:off x="3033359" y="485023"/>
              <a:ext cx="3432704" cy="614738"/>
            </p14:xfrm>
          </p:contentPart>
        </mc:Choice>
        <mc:Fallback xmlns="">
          <p:pic>
            <p:nvPicPr>
              <p:cNvPr id="13" name="墨迹 12"/>
            </p:nvPicPr>
            <p:blipFill>
              <a:blip/>
            </p:blipFill>
            <p:spPr>
              <a:xfrm>
                <a:off x="3033359" y="485023"/>
                <a:ext cx="3432704" cy="6147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4" name="墨迹 13"/>
              <p14:cNvContentPartPr/>
              <p14:nvPr/>
            </p14:nvContentPartPr>
            <p14:xfrm>
              <a:off x="3458280" y="2351797"/>
              <a:ext cx="286808" cy="124076"/>
            </p14:xfrm>
          </p:contentPart>
        </mc:Choice>
        <mc:Fallback xmlns="">
          <p:pic>
            <p:nvPicPr>
              <p:cNvPr id="14" name="墨迹 13"/>
            </p:nvPicPr>
            <p:blipFill>
              <a:blip/>
            </p:blipFill>
            <p:spPr>
              <a:xfrm>
                <a:off x="3458280" y="2351797"/>
                <a:ext cx="286808" cy="12407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5" name="墨迹 14"/>
              <p14:cNvContentPartPr/>
              <p14:nvPr/>
            </p14:nvContentPartPr>
            <p14:xfrm>
              <a:off x="3736622" y="2188243"/>
              <a:ext cx="149578" cy="169194"/>
            </p14:xfrm>
          </p:contentPart>
        </mc:Choice>
        <mc:Fallback xmlns="">
          <p:pic>
            <p:nvPicPr>
              <p:cNvPr id="15" name="墨迹 14"/>
            </p:nvPicPr>
            <p:blipFill>
              <a:blip/>
            </p:blipFill>
            <p:spPr>
              <a:xfrm>
                <a:off x="3736622" y="2188243"/>
                <a:ext cx="149578" cy="16919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6" name="墨迹 15"/>
              <p14:cNvContentPartPr/>
              <p14:nvPr/>
            </p14:nvContentPartPr>
            <p14:xfrm>
              <a:off x="4024488" y="2447674"/>
              <a:ext cx="160867" cy="139585"/>
            </p14:xfrm>
          </p:contentPart>
        </mc:Choice>
        <mc:Fallback xmlns="">
          <p:pic>
            <p:nvPicPr>
              <p:cNvPr id="16" name="墨迹 15"/>
            </p:nvPicPr>
            <p:blipFill>
              <a:blip/>
            </p:blipFill>
            <p:spPr>
              <a:xfrm>
                <a:off x="4024488" y="2447674"/>
                <a:ext cx="160867" cy="13958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7" name="墨迹 16"/>
              <p14:cNvContentPartPr/>
              <p14:nvPr/>
            </p14:nvContentPartPr>
            <p14:xfrm>
              <a:off x="3855155" y="1967586"/>
              <a:ext cx="5645" cy="186818"/>
            </p14:xfrm>
          </p:contentPart>
        </mc:Choice>
        <mc:Fallback xmlns="">
          <p:pic>
            <p:nvPicPr>
              <p:cNvPr id="17" name="墨迹 16"/>
            </p:nvPicPr>
            <p:blipFill>
              <a:blip/>
            </p:blipFill>
            <p:spPr>
              <a:xfrm>
                <a:off x="3855155" y="1967586"/>
                <a:ext cx="5645" cy="1868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8" name="墨迹 17"/>
              <p14:cNvContentPartPr/>
              <p14:nvPr/>
            </p14:nvContentPartPr>
            <p14:xfrm>
              <a:off x="3739444" y="2430754"/>
              <a:ext cx="64911" cy="140996"/>
            </p14:xfrm>
          </p:contentPart>
        </mc:Choice>
        <mc:Fallback xmlns="">
          <p:pic>
            <p:nvPicPr>
              <p:cNvPr id="18" name="墨迹 17"/>
            </p:nvPicPr>
            <p:blipFill>
              <a:blip/>
            </p:blipFill>
            <p:spPr>
              <a:xfrm>
                <a:off x="3739444" y="2430754"/>
                <a:ext cx="64911" cy="14099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9" name="墨迹 18"/>
              <p14:cNvContentPartPr/>
              <p14:nvPr/>
            </p14:nvContentPartPr>
            <p14:xfrm>
              <a:off x="4199466" y="2315138"/>
              <a:ext cx="135467" cy="81778"/>
            </p14:xfrm>
          </p:contentPart>
        </mc:Choice>
        <mc:Fallback xmlns="">
          <p:pic>
            <p:nvPicPr>
              <p:cNvPr id="19" name="墨迹 18"/>
            </p:nvPicPr>
            <p:blipFill>
              <a:blip/>
            </p:blipFill>
            <p:spPr>
              <a:xfrm>
                <a:off x="4199466" y="2315138"/>
                <a:ext cx="135467" cy="817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0" name="墨迹 19"/>
              <p14:cNvContentPartPr/>
              <p14:nvPr/>
            </p14:nvContentPartPr>
            <p14:xfrm>
              <a:off x="4216400" y="2611228"/>
              <a:ext cx="135466" cy="118436"/>
            </p14:xfrm>
          </p:contentPart>
        </mc:Choice>
        <mc:Fallback xmlns="">
          <p:pic>
            <p:nvPicPr>
              <p:cNvPr id="20" name="墨迹 19"/>
            </p:nvPicPr>
            <p:blipFill>
              <a:blip/>
            </p:blipFill>
            <p:spPr>
              <a:xfrm>
                <a:off x="4216400" y="2611228"/>
                <a:ext cx="135466" cy="11843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21" name="墨迹 20"/>
              <p14:cNvContentPartPr/>
              <p14:nvPr/>
            </p14:nvContentPartPr>
            <p14:xfrm>
              <a:off x="4030133" y="2645067"/>
              <a:ext cx="62089" cy="126895"/>
            </p14:xfrm>
          </p:contentPart>
        </mc:Choice>
        <mc:Fallback xmlns="">
          <p:pic>
            <p:nvPicPr>
              <p:cNvPr id="21" name="墨迹 20"/>
            </p:nvPicPr>
            <p:blipFill>
              <a:blip/>
            </p:blipFill>
            <p:spPr>
              <a:xfrm>
                <a:off x="4030133" y="2645067"/>
                <a:ext cx="62089" cy="12689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22" name="墨迹 21"/>
              <p14:cNvContentPartPr/>
              <p14:nvPr/>
            </p14:nvContentPartPr>
            <p14:xfrm>
              <a:off x="7347478" y="2298924"/>
              <a:ext cx="292982" cy="163554"/>
            </p14:xfrm>
          </p:contentPart>
        </mc:Choice>
        <mc:Fallback xmlns="">
          <p:pic>
            <p:nvPicPr>
              <p:cNvPr id="22" name="墨迹 21"/>
            </p:nvPicPr>
            <p:blipFill>
              <a:blip/>
            </p:blipFill>
            <p:spPr>
              <a:xfrm>
                <a:off x="7347478" y="2298924"/>
                <a:ext cx="292982" cy="16355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23" name="墨迹 22"/>
              <p14:cNvContentPartPr/>
              <p14:nvPr/>
            </p14:nvContentPartPr>
            <p14:xfrm>
              <a:off x="7614355" y="2250281"/>
              <a:ext cx="143934" cy="116321"/>
            </p14:xfrm>
          </p:contentPart>
        </mc:Choice>
        <mc:Fallback xmlns="">
          <p:pic>
            <p:nvPicPr>
              <p:cNvPr id="23" name="墨迹 22"/>
            </p:nvPicPr>
            <p:blipFill>
              <a:blip/>
            </p:blipFill>
            <p:spPr>
              <a:xfrm>
                <a:off x="7614355" y="2250281"/>
                <a:ext cx="143934" cy="11632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24" name="墨迹 23"/>
              <p14:cNvContentPartPr/>
              <p14:nvPr/>
            </p14:nvContentPartPr>
            <p14:xfrm>
              <a:off x="7806266" y="2072627"/>
              <a:ext cx="87489" cy="177654"/>
            </p14:xfrm>
          </p:contentPart>
        </mc:Choice>
        <mc:Fallback xmlns="">
          <p:pic>
            <p:nvPicPr>
              <p:cNvPr id="24" name="墨迹 23"/>
            </p:nvPicPr>
            <p:blipFill>
              <a:blip/>
            </p:blipFill>
            <p:spPr>
              <a:xfrm>
                <a:off x="7806266" y="2072627"/>
                <a:ext cx="87489" cy="17765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25" name="墨迹 24"/>
              <p14:cNvContentPartPr/>
              <p14:nvPr/>
            </p14:nvContentPartPr>
            <p14:xfrm>
              <a:off x="7899400" y="1887218"/>
              <a:ext cx="23988" cy="171309"/>
            </p14:xfrm>
          </p:contentPart>
        </mc:Choice>
        <mc:Fallback xmlns="">
          <p:pic>
            <p:nvPicPr>
              <p:cNvPr id="25" name="墨迹 24"/>
            </p:nvPicPr>
            <p:blipFill>
              <a:blip/>
            </p:blipFill>
            <p:spPr>
              <a:xfrm>
                <a:off x="7899400" y="1887218"/>
                <a:ext cx="23988" cy="17130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6" name="墨迹 25"/>
              <p14:cNvContentPartPr/>
              <p14:nvPr/>
            </p14:nvContentPartPr>
            <p14:xfrm>
              <a:off x="7902222" y="1968291"/>
              <a:ext cx="79022" cy="45118"/>
            </p14:xfrm>
          </p:contentPart>
        </mc:Choice>
        <mc:Fallback xmlns="">
          <p:pic>
            <p:nvPicPr>
              <p:cNvPr id="26" name="墨迹 25"/>
            </p:nvPicPr>
            <p:blipFill>
              <a:blip/>
            </p:blipFill>
            <p:spPr>
              <a:xfrm>
                <a:off x="7902222" y="1968291"/>
                <a:ext cx="79022" cy="451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27" name="墨迹 26"/>
              <p14:cNvContentPartPr/>
              <p14:nvPr/>
            </p14:nvContentPartPr>
            <p14:xfrm>
              <a:off x="8017933" y="1844391"/>
              <a:ext cx="14111" cy="247975"/>
            </p14:xfrm>
          </p:contentPart>
        </mc:Choice>
        <mc:Fallback xmlns="">
          <p:pic>
            <p:nvPicPr>
              <p:cNvPr id="27" name="墨迹 26"/>
            </p:nvPicPr>
            <p:blipFill>
              <a:blip/>
            </p:blipFill>
            <p:spPr>
              <a:xfrm>
                <a:off x="8017933" y="1844391"/>
                <a:ext cx="14111" cy="24797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8" name="墨迹 27"/>
              <p14:cNvContentPartPr/>
              <p14:nvPr/>
            </p14:nvContentPartPr>
            <p14:xfrm>
              <a:off x="8048977" y="2388456"/>
              <a:ext cx="189089" cy="76137"/>
            </p14:xfrm>
          </p:contentPart>
        </mc:Choice>
        <mc:Fallback xmlns="">
          <p:pic>
            <p:nvPicPr>
              <p:cNvPr id="28" name="墨迹 27"/>
            </p:nvPicPr>
            <p:blipFill>
              <a:blip/>
            </p:blipFill>
            <p:spPr>
              <a:xfrm>
                <a:off x="8048977" y="2388456"/>
                <a:ext cx="189089" cy="7613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9" name="墨迹 28"/>
              <p14:cNvContentPartPr/>
              <p14:nvPr/>
            </p14:nvContentPartPr>
            <p14:xfrm>
              <a:off x="8286044" y="2284120"/>
              <a:ext cx="5644" cy="140995"/>
            </p14:xfrm>
          </p:contentPart>
        </mc:Choice>
        <mc:Fallback xmlns="">
          <p:pic>
            <p:nvPicPr>
              <p:cNvPr id="29" name="墨迹 28"/>
            </p:nvPicPr>
            <p:blipFill>
              <a:blip/>
            </p:blipFill>
            <p:spPr>
              <a:xfrm>
                <a:off x="8286044" y="2284120"/>
                <a:ext cx="5644" cy="14099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30" name="墨迹 29"/>
              <p14:cNvContentPartPr/>
              <p14:nvPr/>
            </p14:nvContentPartPr>
            <p14:xfrm>
              <a:off x="8336844" y="2312319"/>
              <a:ext cx="95956" cy="33838"/>
            </p14:xfrm>
          </p:contentPart>
        </mc:Choice>
        <mc:Fallback xmlns="">
          <p:pic>
            <p:nvPicPr>
              <p:cNvPr id="30" name="墨迹 29"/>
            </p:nvPicPr>
            <p:blipFill>
              <a:blip/>
            </p:blipFill>
            <p:spPr>
              <a:xfrm>
                <a:off x="8336844" y="2312319"/>
                <a:ext cx="95956" cy="338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31" name="墨迹 30"/>
              <p14:cNvContentPartPr/>
              <p14:nvPr/>
            </p14:nvContentPartPr>
            <p14:xfrm>
              <a:off x="8445500" y="2229660"/>
              <a:ext cx="23988" cy="198274"/>
            </p14:xfrm>
          </p:contentPart>
        </mc:Choice>
        <mc:Fallback xmlns="">
          <p:pic>
            <p:nvPicPr>
              <p:cNvPr id="31" name="墨迹 30"/>
            </p:nvPicPr>
            <p:blipFill>
              <a:blip/>
            </p:blipFill>
            <p:spPr>
              <a:xfrm>
                <a:off x="8445500" y="2229660"/>
                <a:ext cx="23988" cy="19827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32" name="墨迹 31"/>
              <p14:cNvContentPartPr/>
              <p14:nvPr/>
            </p14:nvContentPartPr>
            <p14:xfrm>
              <a:off x="8003822" y="2566110"/>
              <a:ext cx="14111" cy="140995"/>
            </p14:xfrm>
          </p:contentPart>
        </mc:Choice>
        <mc:Fallback xmlns="">
          <p:pic>
            <p:nvPicPr>
              <p:cNvPr id="32" name="墨迹 31"/>
            </p:nvPicPr>
            <p:blipFill>
              <a:blip/>
            </p:blipFill>
            <p:spPr>
              <a:xfrm>
                <a:off x="8003822" y="2566110"/>
                <a:ext cx="14111" cy="14099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33" name="墨迹 32"/>
              <p14:cNvContentPartPr/>
              <p14:nvPr/>
            </p14:nvContentPartPr>
            <p14:xfrm>
              <a:off x="7964311" y="2763503"/>
              <a:ext cx="11289" cy="186113"/>
            </p14:xfrm>
          </p:contentPart>
        </mc:Choice>
        <mc:Fallback xmlns="">
          <p:pic>
            <p:nvPicPr>
              <p:cNvPr id="33" name="墨迹 32"/>
            </p:nvPicPr>
            <p:blipFill>
              <a:blip/>
            </p:blipFill>
            <p:spPr>
              <a:xfrm>
                <a:off x="7964311" y="2763503"/>
                <a:ext cx="11289" cy="18611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34" name="墨迹 33"/>
              <p14:cNvContentPartPr/>
              <p14:nvPr/>
            </p14:nvContentPartPr>
            <p14:xfrm>
              <a:off x="7981244" y="2848100"/>
              <a:ext cx="112888" cy="50758"/>
            </p14:xfrm>
          </p:contentPart>
        </mc:Choice>
        <mc:Fallback xmlns="">
          <p:pic>
            <p:nvPicPr>
              <p:cNvPr id="34" name="墨迹 33"/>
            </p:nvPicPr>
            <p:blipFill>
              <a:blip/>
            </p:blipFill>
            <p:spPr>
              <a:xfrm>
                <a:off x="7981244" y="2848100"/>
                <a:ext cx="112888" cy="507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35" name="墨迹 34"/>
              <p14:cNvContentPartPr/>
              <p14:nvPr/>
            </p14:nvContentPartPr>
            <p14:xfrm>
              <a:off x="8130822" y="2752400"/>
              <a:ext cx="19755" cy="242335"/>
            </p14:xfrm>
          </p:contentPart>
        </mc:Choice>
        <mc:Fallback xmlns="">
          <p:pic>
            <p:nvPicPr>
              <p:cNvPr id="35" name="墨迹 34"/>
            </p:nvPicPr>
            <p:blipFill>
              <a:blip/>
            </p:blipFill>
            <p:spPr>
              <a:xfrm>
                <a:off x="8130822" y="2752400"/>
                <a:ext cx="19755" cy="24233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36" name="墨迹 35"/>
              <p14:cNvContentPartPr/>
              <p14:nvPr/>
            </p14:nvContentPartPr>
            <p14:xfrm>
              <a:off x="5028494" y="3806866"/>
              <a:ext cx="149225" cy="64858"/>
            </p14:xfrm>
          </p:contentPart>
        </mc:Choice>
        <mc:Fallback xmlns="">
          <p:pic>
            <p:nvPicPr>
              <p:cNvPr id="36" name="墨迹 35"/>
            </p:nvPicPr>
            <p:blipFill>
              <a:blip/>
            </p:blipFill>
            <p:spPr>
              <a:xfrm>
                <a:off x="5028494" y="3806866"/>
                <a:ext cx="149225" cy="648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37" name="墨迹 36"/>
              <p14:cNvContentPartPr/>
              <p14:nvPr/>
            </p14:nvContentPartPr>
            <p14:xfrm>
              <a:off x="5019851" y="3874544"/>
              <a:ext cx="130704" cy="296971"/>
            </p14:xfrm>
          </p:contentPart>
        </mc:Choice>
        <mc:Fallback xmlns="">
          <p:pic>
            <p:nvPicPr>
              <p:cNvPr id="37" name="墨迹 36"/>
            </p:nvPicPr>
            <p:blipFill>
              <a:blip/>
            </p:blipFill>
            <p:spPr>
              <a:xfrm>
                <a:off x="5019851" y="3874544"/>
                <a:ext cx="130704" cy="29697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38" name="墨迹 37"/>
              <p14:cNvContentPartPr/>
              <p14:nvPr/>
            </p14:nvContentPartPr>
            <p14:xfrm>
              <a:off x="5057422" y="3930942"/>
              <a:ext cx="143933" cy="45823"/>
            </p14:xfrm>
          </p:contentPart>
        </mc:Choice>
        <mc:Fallback xmlns="">
          <p:pic>
            <p:nvPicPr>
              <p:cNvPr id="38" name="墨迹 37"/>
            </p:nvPicPr>
            <p:blipFill>
              <a:blip/>
            </p:blipFill>
            <p:spPr>
              <a:xfrm>
                <a:off x="5057422" y="3930942"/>
                <a:ext cx="143933" cy="4582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39" name="墨迹 38"/>
              <p14:cNvContentPartPr/>
              <p14:nvPr/>
            </p14:nvContentPartPr>
            <p14:xfrm>
              <a:off x="5271911" y="3992980"/>
              <a:ext cx="16933" cy="191753"/>
            </p14:xfrm>
          </p:contentPart>
        </mc:Choice>
        <mc:Fallback xmlns="">
          <p:pic>
            <p:nvPicPr>
              <p:cNvPr id="39" name="墨迹 38"/>
            </p:nvPicPr>
            <p:blipFill>
              <a:blip/>
            </p:blipFill>
            <p:spPr>
              <a:xfrm>
                <a:off x="5271911" y="3992980"/>
                <a:ext cx="16933" cy="19175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40" name="墨迹 39"/>
              <p14:cNvContentPartPr/>
              <p14:nvPr/>
            </p14:nvContentPartPr>
            <p14:xfrm>
              <a:off x="5939366" y="3791357"/>
              <a:ext cx="170744" cy="306488"/>
            </p14:xfrm>
          </p:contentPart>
        </mc:Choice>
        <mc:Fallback xmlns="">
          <p:pic>
            <p:nvPicPr>
              <p:cNvPr id="40" name="墨迹 39"/>
            </p:nvPicPr>
            <p:blipFill>
              <a:blip/>
            </p:blipFill>
            <p:spPr>
              <a:xfrm>
                <a:off x="5939366" y="3791357"/>
                <a:ext cx="170744" cy="30648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41" name="墨迹 40"/>
              <p14:cNvContentPartPr/>
              <p14:nvPr/>
            </p14:nvContentPartPr>
            <p14:xfrm>
              <a:off x="6001984" y="3880184"/>
              <a:ext cx="119416" cy="50758"/>
            </p14:xfrm>
          </p:contentPart>
        </mc:Choice>
        <mc:Fallback xmlns="">
          <p:pic>
            <p:nvPicPr>
              <p:cNvPr id="41" name="墨迹 40"/>
            </p:nvPicPr>
            <p:blipFill>
              <a:blip/>
            </p:blipFill>
            <p:spPr>
              <a:xfrm>
                <a:off x="6001984" y="3880184"/>
                <a:ext cx="119416" cy="507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42" name="墨迹 41"/>
              <p14:cNvContentPartPr/>
              <p14:nvPr/>
            </p14:nvContentPartPr>
            <p14:xfrm>
              <a:off x="6152444" y="3977999"/>
              <a:ext cx="186266" cy="196688"/>
            </p14:xfrm>
          </p:contentPart>
        </mc:Choice>
        <mc:Fallback xmlns="">
          <p:pic>
            <p:nvPicPr>
              <p:cNvPr id="42" name="墨迹 41"/>
            </p:nvPicPr>
            <p:blipFill>
              <a:blip/>
            </p:blipFill>
            <p:spPr>
              <a:xfrm>
                <a:off x="6152444" y="3977999"/>
                <a:ext cx="186266" cy="19668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46" name="墨迹 45"/>
              <p14:cNvContentPartPr/>
              <p14:nvPr/>
            </p14:nvContentPartPr>
            <p14:xfrm>
              <a:off x="7221184" y="578079"/>
              <a:ext cx="153812" cy="352488"/>
            </p14:xfrm>
          </p:contentPart>
        </mc:Choice>
        <mc:Fallback xmlns="">
          <p:pic>
            <p:nvPicPr>
              <p:cNvPr id="46" name="墨迹 45"/>
            </p:nvPicPr>
            <p:blipFill>
              <a:blip/>
            </p:blipFill>
            <p:spPr>
              <a:xfrm>
                <a:off x="7221184" y="578079"/>
                <a:ext cx="153812" cy="35248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47" name="墨迹 46"/>
              <p14:cNvContentPartPr/>
              <p14:nvPr/>
            </p14:nvContentPartPr>
            <p14:xfrm>
              <a:off x="7303911" y="659856"/>
              <a:ext cx="163689" cy="39479"/>
            </p14:xfrm>
          </p:contentPart>
        </mc:Choice>
        <mc:Fallback xmlns="">
          <p:pic>
            <p:nvPicPr>
              <p:cNvPr id="47" name="墨迹 46"/>
            </p:nvPicPr>
            <p:blipFill>
              <a:blip/>
            </p:blipFill>
            <p:spPr>
              <a:xfrm>
                <a:off x="7303911" y="659856"/>
                <a:ext cx="163689" cy="394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48" name="墨迹 47"/>
              <p14:cNvContentPartPr/>
              <p14:nvPr/>
            </p14:nvContentPartPr>
            <p14:xfrm>
              <a:off x="7525455" y="470218"/>
              <a:ext cx="179212" cy="37364"/>
            </p14:xfrm>
          </p:contentPart>
        </mc:Choice>
        <mc:Fallback xmlns="">
          <p:pic>
            <p:nvPicPr>
              <p:cNvPr id="48" name="墨迹 47"/>
            </p:nvPicPr>
            <p:blipFill>
              <a:blip/>
            </p:blipFill>
            <p:spPr>
              <a:xfrm>
                <a:off x="7525455" y="470218"/>
                <a:ext cx="179212" cy="3736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49" name="墨迹 48"/>
              <p14:cNvContentPartPr/>
              <p14:nvPr/>
            </p14:nvContentPartPr>
            <p14:xfrm>
              <a:off x="7512755" y="552700"/>
              <a:ext cx="208845" cy="327109"/>
            </p14:xfrm>
          </p:contentPart>
        </mc:Choice>
        <mc:Fallback xmlns="">
          <p:pic>
            <p:nvPicPr>
              <p:cNvPr id="49" name="墨迹 48"/>
            </p:nvPicPr>
            <p:blipFill>
              <a:blip/>
            </p:blipFill>
            <p:spPr>
              <a:xfrm>
                <a:off x="7512755" y="552700"/>
                <a:ext cx="208845" cy="32710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50" name="墨迹 49"/>
              <p14:cNvContentPartPr/>
              <p14:nvPr/>
            </p14:nvContentPartPr>
            <p14:xfrm>
              <a:off x="7526161" y="648577"/>
              <a:ext cx="201083" cy="67677"/>
            </p14:xfrm>
          </p:contentPart>
        </mc:Choice>
        <mc:Fallback xmlns="">
          <p:pic>
            <p:nvPicPr>
              <p:cNvPr id="50" name="墨迹 49"/>
            </p:nvPicPr>
            <p:blipFill>
              <a:blip/>
            </p:blipFill>
            <p:spPr>
              <a:xfrm>
                <a:off x="7526161" y="648577"/>
                <a:ext cx="201083" cy="6767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51" name="墨迹 50"/>
              <p14:cNvContentPartPr/>
              <p14:nvPr/>
            </p14:nvContentPartPr>
            <p14:xfrm>
              <a:off x="7837311" y="764898"/>
              <a:ext cx="8466" cy="255906"/>
            </p14:xfrm>
          </p:contentPart>
        </mc:Choice>
        <mc:Fallback xmlns="">
          <p:pic>
            <p:nvPicPr>
              <p:cNvPr id="51" name="墨迹 50"/>
            </p:nvPicPr>
            <p:blipFill>
              <a:blip/>
            </p:blipFill>
            <p:spPr>
              <a:xfrm>
                <a:off x="7837311" y="764898"/>
                <a:ext cx="8466" cy="25590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52" name="墨迹 51"/>
              <p14:cNvContentPartPr/>
              <p14:nvPr/>
            </p14:nvContentPartPr>
            <p14:xfrm>
              <a:off x="7983361" y="704975"/>
              <a:ext cx="212372" cy="33839"/>
            </p14:xfrm>
          </p:contentPart>
        </mc:Choice>
        <mc:Fallback xmlns="">
          <p:pic>
            <p:nvPicPr>
              <p:cNvPr id="52" name="墨迹 51"/>
            </p:nvPicPr>
            <p:blipFill>
              <a:blip/>
            </p:blipFill>
            <p:spPr>
              <a:xfrm>
                <a:off x="7983361" y="704975"/>
                <a:ext cx="212372" cy="338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53" name="墨迹 52"/>
              <p14:cNvContentPartPr/>
              <p14:nvPr/>
            </p14:nvContentPartPr>
            <p14:xfrm>
              <a:off x="8048977" y="592179"/>
              <a:ext cx="67734" cy="321469"/>
            </p14:xfrm>
          </p:contentPart>
        </mc:Choice>
        <mc:Fallback xmlns="">
          <p:pic>
            <p:nvPicPr>
              <p:cNvPr id="53" name="墨迹 52"/>
            </p:nvPicPr>
            <p:blipFill>
              <a:blip/>
            </p:blipFill>
            <p:spPr>
              <a:xfrm>
                <a:off x="8048977" y="592179"/>
                <a:ext cx="67734" cy="32146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54" name="墨迹 53"/>
              <p14:cNvContentPartPr/>
              <p14:nvPr/>
            </p14:nvContentPartPr>
            <p14:xfrm>
              <a:off x="8387644" y="339798"/>
              <a:ext cx="208844" cy="54988"/>
            </p14:xfrm>
          </p:contentPart>
        </mc:Choice>
        <mc:Fallback xmlns="">
          <p:pic>
            <p:nvPicPr>
              <p:cNvPr id="54" name="墨迹 53"/>
            </p:nvPicPr>
            <p:blipFill>
              <a:blip/>
            </p:blipFill>
            <p:spPr>
              <a:xfrm>
                <a:off x="8387644" y="339798"/>
                <a:ext cx="208844" cy="5498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55" name="墨迹 54"/>
              <p14:cNvContentPartPr/>
              <p14:nvPr/>
            </p14:nvContentPartPr>
            <p14:xfrm>
              <a:off x="8325555" y="481321"/>
              <a:ext cx="197556" cy="392848"/>
            </p14:xfrm>
          </p:contentPart>
        </mc:Choice>
        <mc:Fallback xmlns="">
          <p:pic>
            <p:nvPicPr>
              <p:cNvPr id="55" name="墨迹 54"/>
            </p:nvPicPr>
            <p:blipFill>
              <a:blip/>
            </p:blipFill>
            <p:spPr>
              <a:xfrm>
                <a:off x="8325555" y="481321"/>
                <a:ext cx="197556" cy="39284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56" name="墨迹 55"/>
              <p14:cNvContentPartPr/>
              <p14:nvPr/>
            </p14:nvContentPartPr>
            <p14:xfrm>
              <a:off x="8383411" y="671136"/>
              <a:ext cx="201789" cy="56398"/>
            </p14:xfrm>
          </p:contentPart>
        </mc:Choice>
        <mc:Fallback xmlns="">
          <p:pic>
            <p:nvPicPr>
              <p:cNvPr id="56" name="墨迹 55"/>
            </p:nvPicPr>
            <p:blipFill>
              <a:blip/>
            </p:blipFill>
            <p:spPr>
              <a:xfrm>
                <a:off x="8383411" y="671136"/>
                <a:ext cx="201789" cy="563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57" name="墨迹 56"/>
              <p14:cNvContentPartPr/>
              <p14:nvPr/>
            </p14:nvContentPartPr>
            <p14:xfrm>
              <a:off x="8613422" y="714492"/>
              <a:ext cx="118533" cy="120198"/>
            </p14:xfrm>
          </p:contentPart>
        </mc:Choice>
        <mc:Fallback xmlns="">
          <p:pic>
            <p:nvPicPr>
              <p:cNvPr id="57" name="墨迹 56"/>
            </p:nvPicPr>
            <p:blipFill>
              <a:blip/>
            </p:blipFill>
            <p:spPr>
              <a:xfrm>
                <a:off x="8613422" y="714492"/>
                <a:ext cx="118533" cy="1201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58" name="墨迹 57"/>
              <p14:cNvContentPartPr/>
              <p14:nvPr/>
            </p14:nvContentPartPr>
            <p14:xfrm>
              <a:off x="8731955" y="755733"/>
              <a:ext cx="84667" cy="11280"/>
            </p14:xfrm>
          </p:contentPart>
        </mc:Choice>
        <mc:Fallback xmlns="">
          <p:pic>
            <p:nvPicPr>
              <p:cNvPr id="58" name="墨迹 57"/>
            </p:nvPicPr>
            <p:blipFill>
              <a:blip/>
            </p:blipFill>
            <p:spPr>
              <a:xfrm>
                <a:off x="8731955" y="755733"/>
                <a:ext cx="84667" cy="112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59" name="墨迹 58"/>
              <p14:cNvContentPartPr/>
              <p14:nvPr/>
            </p14:nvContentPartPr>
            <p14:xfrm>
              <a:off x="8847313" y="700745"/>
              <a:ext cx="110419" cy="150865"/>
            </p14:xfrm>
          </p:contentPart>
        </mc:Choice>
        <mc:Fallback xmlns="">
          <p:pic>
            <p:nvPicPr>
              <p:cNvPr id="59" name="墨迹 58"/>
            </p:nvPicPr>
            <p:blipFill>
              <a:blip/>
            </p:blipFill>
            <p:spPr>
              <a:xfrm>
                <a:off x="8847313" y="700745"/>
                <a:ext cx="110419" cy="15086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60" name="墨迹 59"/>
              <p14:cNvContentPartPr/>
              <p14:nvPr/>
            </p14:nvContentPartPr>
            <p14:xfrm>
              <a:off x="9151055" y="721894"/>
              <a:ext cx="238478" cy="28199"/>
            </p14:xfrm>
          </p:contentPart>
        </mc:Choice>
        <mc:Fallback xmlns="">
          <p:pic>
            <p:nvPicPr>
              <p:cNvPr id="60" name="墨迹 59"/>
            </p:nvPicPr>
            <p:blipFill>
              <a:blip/>
            </p:blipFill>
            <p:spPr>
              <a:xfrm>
                <a:off x="9151055" y="721894"/>
                <a:ext cx="238478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61" name="墨迹 60"/>
              <p14:cNvContentPartPr/>
              <p14:nvPr/>
            </p14:nvContentPartPr>
            <p14:xfrm>
              <a:off x="9503656" y="535781"/>
              <a:ext cx="179388" cy="206734"/>
            </p14:xfrm>
          </p:contentPart>
        </mc:Choice>
        <mc:Fallback xmlns="">
          <p:pic>
            <p:nvPicPr>
              <p:cNvPr id="61" name="墨迹 60"/>
            </p:nvPicPr>
            <p:blipFill>
              <a:blip/>
            </p:blipFill>
            <p:spPr>
              <a:xfrm>
                <a:off x="9503656" y="535781"/>
                <a:ext cx="179388" cy="20673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62" name="墨迹 61"/>
              <p14:cNvContentPartPr/>
              <p14:nvPr/>
            </p14:nvContentPartPr>
            <p14:xfrm>
              <a:off x="9567333" y="566623"/>
              <a:ext cx="112889" cy="397783"/>
            </p14:xfrm>
          </p:contentPart>
        </mc:Choice>
        <mc:Fallback xmlns="">
          <p:pic>
            <p:nvPicPr>
              <p:cNvPr id="62" name="墨迹 61"/>
            </p:nvPicPr>
            <p:blipFill>
              <a:blip/>
            </p:blipFill>
            <p:spPr>
              <a:xfrm>
                <a:off x="9567333" y="566623"/>
                <a:ext cx="112889" cy="39778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63" name="墨迹 62"/>
              <p14:cNvContentPartPr/>
              <p14:nvPr/>
            </p14:nvContentPartPr>
            <p14:xfrm>
              <a:off x="9714794" y="558340"/>
              <a:ext cx="92957" cy="315829"/>
            </p14:xfrm>
          </p:contentPart>
        </mc:Choice>
        <mc:Fallback xmlns="">
          <p:pic>
            <p:nvPicPr>
              <p:cNvPr id="63" name="墨迹 62"/>
            </p:nvPicPr>
            <p:blipFill>
              <a:blip/>
            </p:blipFill>
            <p:spPr>
              <a:xfrm>
                <a:off x="9714794" y="558340"/>
                <a:ext cx="92957" cy="31582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64" name="墨迹 63"/>
              <p14:cNvContentPartPr/>
              <p14:nvPr/>
            </p14:nvContentPartPr>
            <p14:xfrm>
              <a:off x="9886244" y="470218"/>
              <a:ext cx="121356" cy="333982"/>
            </p14:xfrm>
          </p:contentPart>
        </mc:Choice>
        <mc:Fallback xmlns="">
          <p:pic>
            <p:nvPicPr>
              <p:cNvPr id="64" name="墨迹 63"/>
            </p:nvPicPr>
            <p:blipFill>
              <a:blip/>
            </p:blipFill>
            <p:spPr>
              <a:xfrm>
                <a:off x="9886244" y="470218"/>
                <a:ext cx="121356" cy="33398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65" name="墨迹 64"/>
              <p14:cNvContentPartPr/>
              <p14:nvPr/>
            </p14:nvContentPartPr>
            <p14:xfrm>
              <a:off x="10148005" y="637297"/>
              <a:ext cx="229306" cy="45119"/>
            </p14:xfrm>
          </p:contentPart>
        </mc:Choice>
        <mc:Fallback xmlns="">
          <p:pic>
            <p:nvPicPr>
              <p:cNvPr id="65" name="墨迹 64"/>
            </p:nvPicPr>
            <p:blipFill>
              <a:blip/>
            </p:blipFill>
            <p:spPr>
              <a:xfrm>
                <a:off x="10148005" y="637297"/>
                <a:ext cx="229306" cy="451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66" name="墨迹 65"/>
              <p14:cNvContentPartPr/>
              <p14:nvPr/>
            </p14:nvContentPartPr>
            <p14:xfrm>
              <a:off x="10461272" y="451184"/>
              <a:ext cx="157692" cy="408180"/>
            </p14:xfrm>
          </p:contentPart>
        </mc:Choice>
        <mc:Fallback xmlns="">
          <p:pic>
            <p:nvPicPr>
              <p:cNvPr id="66" name="墨迹 65"/>
            </p:nvPicPr>
            <p:blipFill>
              <a:blip/>
            </p:blipFill>
            <p:spPr>
              <a:xfrm>
                <a:off x="10461272" y="451184"/>
                <a:ext cx="157692" cy="4081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67" name="墨迹 66"/>
              <p14:cNvContentPartPr/>
              <p14:nvPr/>
            </p14:nvContentPartPr>
            <p14:xfrm>
              <a:off x="10837332" y="362886"/>
              <a:ext cx="133350" cy="105217"/>
            </p14:xfrm>
          </p:contentPart>
        </mc:Choice>
        <mc:Fallback xmlns="">
          <p:pic>
            <p:nvPicPr>
              <p:cNvPr id="67" name="墨迹 66"/>
            </p:nvPicPr>
            <p:blipFill>
              <a:blip/>
            </p:blipFill>
            <p:spPr>
              <a:xfrm>
                <a:off x="10837332" y="362886"/>
                <a:ext cx="133350" cy="10521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68" name="墨迹 67"/>
              <p14:cNvContentPartPr/>
              <p14:nvPr/>
            </p14:nvContentPartPr>
            <p14:xfrm>
              <a:off x="10727089" y="501942"/>
              <a:ext cx="155399" cy="327108"/>
            </p14:xfrm>
          </p:contentPart>
        </mc:Choice>
        <mc:Fallback xmlns="">
          <p:pic>
            <p:nvPicPr>
              <p:cNvPr id="68" name="墨迹 67"/>
            </p:nvPicPr>
            <p:blipFill>
              <a:blip/>
            </p:blipFill>
            <p:spPr>
              <a:xfrm>
                <a:off x="10727089" y="501942"/>
                <a:ext cx="155399" cy="32710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69" name="墨迹 68"/>
              <p14:cNvContentPartPr/>
              <p14:nvPr/>
            </p14:nvContentPartPr>
            <p14:xfrm>
              <a:off x="10775244" y="592179"/>
              <a:ext cx="186267" cy="33839"/>
            </p14:xfrm>
          </p:contentPart>
        </mc:Choice>
        <mc:Fallback xmlns="">
          <p:pic>
            <p:nvPicPr>
              <p:cNvPr id="69" name="墨迹 68"/>
            </p:nvPicPr>
            <p:blipFill>
              <a:blip/>
            </p:blipFill>
            <p:spPr>
              <a:xfrm>
                <a:off x="10775244" y="592179"/>
                <a:ext cx="186267" cy="338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70" name="墨迹 69"/>
              <p14:cNvContentPartPr/>
              <p14:nvPr/>
            </p14:nvContentPartPr>
            <p14:xfrm>
              <a:off x="10969977" y="727534"/>
              <a:ext cx="31044" cy="169194"/>
            </p14:xfrm>
          </p:contentPart>
        </mc:Choice>
        <mc:Fallback xmlns="">
          <p:pic>
            <p:nvPicPr>
              <p:cNvPr id="70" name="墨迹 69"/>
            </p:nvPicPr>
            <p:blipFill>
              <a:blip/>
            </p:blipFill>
            <p:spPr>
              <a:xfrm>
                <a:off x="10969977" y="727534"/>
                <a:ext cx="31044" cy="16919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71" name="墨迹 70"/>
              <p14:cNvContentPartPr/>
              <p14:nvPr/>
            </p14:nvContentPartPr>
            <p14:xfrm>
              <a:off x="11092038" y="654217"/>
              <a:ext cx="177094" cy="16919"/>
            </p14:xfrm>
          </p:contentPart>
        </mc:Choice>
        <mc:Fallback xmlns="">
          <p:pic>
            <p:nvPicPr>
              <p:cNvPr id="71" name="墨迹 70"/>
            </p:nvPicPr>
            <p:blipFill>
              <a:blip/>
            </p:blipFill>
            <p:spPr>
              <a:xfrm>
                <a:off x="11092038" y="654217"/>
                <a:ext cx="177094" cy="169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72" name="墨迹 71"/>
              <p14:cNvContentPartPr/>
              <p14:nvPr/>
            </p14:nvContentPartPr>
            <p14:xfrm>
              <a:off x="11373555" y="434264"/>
              <a:ext cx="152400" cy="14100"/>
            </p14:xfrm>
          </p:contentPart>
        </mc:Choice>
        <mc:Fallback xmlns="">
          <p:pic>
            <p:nvPicPr>
              <p:cNvPr id="72" name="墨迹 71"/>
            </p:nvPicPr>
            <p:blipFill>
              <a:blip/>
            </p:blipFill>
            <p:spPr>
              <a:xfrm>
                <a:off x="11373555" y="434264"/>
                <a:ext cx="152400" cy="141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73" name="墨迹 72"/>
              <p14:cNvContentPartPr/>
              <p14:nvPr/>
            </p14:nvContentPartPr>
            <p14:xfrm>
              <a:off x="11260667" y="507582"/>
              <a:ext cx="160867" cy="360947"/>
            </p14:xfrm>
          </p:contentPart>
        </mc:Choice>
        <mc:Fallback xmlns="">
          <p:pic>
            <p:nvPicPr>
              <p:cNvPr id="73" name="墨迹 72"/>
            </p:nvPicPr>
            <p:blipFill>
              <a:blip/>
            </p:blipFill>
            <p:spPr>
              <a:xfrm>
                <a:off x="11260667" y="507582"/>
                <a:ext cx="160867" cy="36094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74" name="墨迹 73"/>
              <p14:cNvContentPartPr/>
              <p14:nvPr/>
            </p14:nvContentPartPr>
            <p14:xfrm>
              <a:off x="11294532" y="616853"/>
              <a:ext cx="208845" cy="43003"/>
            </p14:xfrm>
          </p:contentPart>
        </mc:Choice>
        <mc:Fallback xmlns="">
          <p:pic>
            <p:nvPicPr>
              <p:cNvPr id="74" name="墨迹 73"/>
            </p:nvPicPr>
            <p:blipFill>
              <a:blip/>
            </p:blipFill>
            <p:spPr>
              <a:xfrm>
                <a:off x="11294532" y="616853"/>
                <a:ext cx="208845" cy="4300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75" name="墨迹 74"/>
              <p14:cNvContentPartPr/>
              <p14:nvPr/>
            </p14:nvContentPartPr>
            <p14:xfrm>
              <a:off x="11527367" y="757672"/>
              <a:ext cx="105833" cy="116497"/>
            </p14:xfrm>
          </p:contentPart>
        </mc:Choice>
        <mc:Fallback xmlns="">
          <p:pic>
            <p:nvPicPr>
              <p:cNvPr id="75" name="墨迹 74"/>
            </p:nvPicPr>
            <p:blipFill>
              <a:blip/>
            </p:blipFill>
            <p:spPr>
              <a:xfrm>
                <a:off x="11527367" y="757672"/>
                <a:ext cx="105833" cy="11649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76" name="墨迹 75"/>
              <p14:cNvContentPartPr/>
              <p14:nvPr/>
            </p14:nvContentPartPr>
            <p14:xfrm>
              <a:off x="11655777" y="783932"/>
              <a:ext cx="93133" cy="360"/>
            </p14:xfrm>
          </p:contentPart>
        </mc:Choice>
        <mc:Fallback xmlns="">
          <p:pic>
            <p:nvPicPr>
              <p:cNvPr id="76" name="墨迹 75"/>
            </p:nvPicPr>
            <p:blipFill>
              <a:blip/>
            </p:blipFill>
            <p:spPr>
              <a:xfrm>
                <a:off x="11655777" y="783932"/>
                <a:ext cx="93133" cy="3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77" name="墨迹 76"/>
              <p14:cNvContentPartPr/>
              <p14:nvPr/>
            </p14:nvContentPartPr>
            <p14:xfrm>
              <a:off x="11626144" y="829051"/>
              <a:ext cx="125588" cy="11279"/>
            </p14:xfrm>
          </p:contentPart>
        </mc:Choice>
        <mc:Fallback xmlns="">
          <p:pic>
            <p:nvPicPr>
              <p:cNvPr id="77" name="墨迹 76"/>
            </p:nvPicPr>
            <p:blipFill>
              <a:blip/>
            </p:blipFill>
            <p:spPr>
              <a:xfrm>
                <a:off x="11626144" y="829051"/>
                <a:ext cx="125588" cy="112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78" name="墨迹 77"/>
              <p14:cNvContentPartPr/>
              <p14:nvPr/>
            </p14:nvContentPartPr>
            <p14:xfrm>
              <a:off x="11808177" y="761373"/>
              <a:ext cx="152400" cy="145225"/>
            </p14:xfrm>
          </p:contentPart>
        </mc:Choice>
        <mc:Fallback xmlns="">
          <p:pic>
            <p:nvPicPr>
              <p:cNvPr id="78" name="墨迹 77"/>
            </p:nvPicPr>
            <p:blipFill>
              <a:blip/>
            </p:blipFill>
            <p:spPr>
              <a:xfrm>
                <a:off x="11808177" y="761373"/>
                <a:ext cx="152400" cy="14522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79" name="墨迹 78"/>
              <p14:cNvContentPartPr/>
              <p14:nvPr/>
            </p14:nvContentPartPr>
            <p14:xfrm>
              <a:off x="9398000" y="174833"/>
              <a:ext cx="33866" cy="50759"/>
            </p14:xfrm>
          </p:contentPart>
        </mc:Choice>
        <mc:Fallback xmlns="">
          <p:pic>
            <p:nvPicPr>
              <p:cNvPr id="79" name="墨迹 78"/>
            </p:nvPicPr>
            <p:blipFill>
              <a:blip/>
            </p:blipFill>
            <p:spPr>
              <a:xfrm>
                <a:off x="9398000" y="174833"/>
                <a:ext cx="33866" cy="507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80" name="墨迹 79"/>
              <p14:cNvContentPartPr/>
              <p14:nvPr/>
            </p14:nvContentPartPr>
            <p14:xfrm>
              <a:off x="8017051" y="174833"/>
              <a:ext cx="1155171" cy="1142942"/>
            </p14:xfrm>
          </p:contentPart>
        </mc:Choice>
        <mc:Fallback xmlns="">
          <p:pic>
            <p:nvPicPr>
              <p:cNvPr id="80" name="墨迹 79"/>
            </p:nvPicPr>
            <p:blipFill>
              <a:blip/>
            </p:blipFill>
            <p:spPr>
              <a:xfrm>
                <a:off x="8017051" y="174833"/>
                <a:ext cx="1155171" cy="114294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81" name="墨迹 80"/>
              <p14:cNvContentPartPr/>
              <p14:nvPr/>
            </p14:nvContentPartPr>
            <p14:xfrm>
              <a:off x="11142132" y="169194"/>
              <a:ext cx="889882" cy="1058344"/>
            </p14:xfrm>
          </p:contentPart>
        </mc:Choice>
        <mc:Fallback xmlns="">
          <p:pic>
            <p:nvPicPr>
              <p:cNvPr id="81" name="墨迹 80"/>
            </p:nvPicPr>
            <p:blipFill>
              <a:blip/>
            </p:blipFill>
            <p:spPr>
              <a:xfrm>
                <a:off x="11142132" y="169194"/>
                <a:ext cx="889882" cy="105834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82" name="墨迹 81"/>
              <p14:cNvContentPartPr/>
              <p14:nvPr/>
            </p14:nvContentPartPr>
            <p14:xfrm>
              <a:off x="11232444" y="169194"/>
              <a:ext cx="951794" cy="953126"/>
            </p14:xfrm>
          </p:contentPart>
        </mc:Choice>
        <mc:Fallback xmlns="">
          <p:pic>
            <p:nvPicPr>
              <p:cNvPr id="82" name="墨迹 81"/>
            </p:nvPicPr>
            <p:blipFill>
              <a:blip/>
            </p:blipFill>
            <p:spPr>
              <a:xfrm>
                <a:off x="11232444" y="169194"/>
                <a:ext cx="951794" cy="95312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83" name="墨迹 82"/>
              <p14:cNvContentPartPr/>
              <p14:nvPr/>
            </p14:nvContentPartPr>
            <p14:xfrm>
              <a:off x="11243732" y="95876"/>
              <a:ext cx="936978" cy="1077202"/>
            </p14:xfrm>
          </p:contentPart>
        </mc:Choice>
        <mc:Fallback xmlns="">
          <p:pic>
            <p:nvPicPr>
              <p:cNvPr id="83" name="墨迹 82"/>
            </p:nvPicPr>
            <p:blipFill>
              <a:blip/>
            </p:blipFill>
            <p:spPr>
              <a:xfrm>
                <a:off x="11243732" y="95876"/>
                <a:ext cx="936978" cy="107720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84" name="墨迹 83"/>
              <p14:cNvContentPartPr/>
              <p14:nvPr/>
            </p14:nvContentPartPr>
            <p14:xfrm>
              <a:off x="8015111" y="270710"/>
              <a:ext cx="1117600" cy="1065923"/>
            </p14:xfrm>
          </p:contentPart>
        </mc:Choice>
        <mc:Fallback xmlns="">
          <p:pic>
            <p:nvPicPr>
              <p:cNvPr id="84" name="墨迹 83"/>
            </p:nvPicPr>
            <p:blipFill>
              <a:blip/>
            </p:blipFill>
            <p:spPr>
              <a:xfrm>
                <a:off x="8015111" y="270710"/>
                <a:ext cx="1117600" cy="106592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85" name="墨迹 84"/>
              <p14:cNvContentPartPr/>
              <p14:nvPr/>
            </p14:nvContentPartPr>
            <p14:xfrm>
              <a:off x="6547555" y="2114925"/>
              <a:ext cx="818445" cy="1150520"/>
            </p14:xfrm>
          </p:contentPart>
        </mc:Choice>
        <mc:Fallback xmlns="">
          <p:pic>
            <p:nvPicPr>
              <p:cNvPr id="85" name="墨迹 84"/>
            </p:nvPicPr>
            <p:blipFill>
              <a:blip/>
            </p:blipFill>
            <p:spPr>
              <a:xfrm>
                <a:off x="6547555" y="2114925"/>
                <a:ext cx="818445" cy="11505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86" name="墨迹 85"/>
              <p14:cNvContentPartPr/>
              <p14:nvPr/>
            </p14:nvContentPartPr>
            <p14:xfrm>
              <a:off x="2624666" y="2122504"/>
              <a:ext cx="925689" cy="1142941"/>
            </p14:xfrm>
          </p:contentPart>
        </mc:Choice>
        <mc:Fallback xmlns="">
          <p:pic>
            <p:nvPicPr>
              <p:cNvPr id="86" name="墨迹 85"/>
            </p:nvPicPr>
            <p:blipFill>
              <a:blip/>
            </p:blipFill>
            <p:spPr>
              <a:xfrm>
                <a:off x="2624666" y="2122504"/>
                <a:ext cx="925689" cy="114294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87" name="墨迹 86"/>
              <p14:cNvContentPartPr/>
              <p14:nvPr/>
            </p14:nvContentPartPr>
            <p14:xfrm>
              <a:off x="929745" y="2098006"/>
              <a:ext cx="227366" cy="56398"/>
            </p14:xfrm>
          </p:contentPart>
        </mc:Choice>
        <mc:Fallback xmlns="">
          <p:pic>
            <p:nvPicPr>
              <p:cNvPr id="87" name="墨迹 86"/>
            </p:nvPicPr>
            <p:blipFill>
              <a:blip/>
            </p:blipFill>
            <p:spPr>
              <a:xfrm>
                <a:off x="929745" y="2098006"/>
                <a:ext cx="227366" cy="563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88" name="墨迹 87"/>
              <p14:cNvContentPartPr/>
              <p14:nvPr/>
            </p14:nvContentPartPr>
            <p14:xfrm>
              <a:off x="1045633" y="1996666"/>
              <a:ext cx="32455" cy="654041"/>
            </p14:xfrm>
          </p:contentPart>
        </mc:Choice>
        <mc:Fallback xmlns="">
          <p:pic>
            <p:nvPicPr>
              <p:cNvPr id="88" name="墨迹 87"/>
            </p:nvPicPr>
            <p:blipFill>
              <a:blip/>
            </p:blipFill>
            <p:spPr>
              <a:xfrm>
                <a:off x="1045633" y="1996666"/>
                <a:ext cx="32455" cy="65404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89" name="墨迹 88"/>
              <p14:cNvContentPartPr/>
              <p14:nvPr/>
            </p14:nvContentPartPr>
            <p14:xfrm>
              <a:off x="948266" y="2184718"/>
              <a:ext cx="118534" cy="161439"/>
            </p14:xfrm>
          </p:contentPart>
        </mc:Choice>
        <mc:Fallback xmlns="">
          <p:pic>
            <p:nvPicPr>
              <p:cNvPr id="89" name="墨迹 88"/>
            </p:nvPicPr>
            <p:blipFill>
              <a:blip/>
            </p:blipFill>
            <p:spPr>
              <a:xfrm>
                <a:off x="948266" y="2184718"/>
                <a:ext cx="118534" cy="1614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90" name="墨迹 89"/>
              <p14:cNvContentPartPr/>
              <p14:nvPr/>
            </p14:nvContentPartPr>
            <p14:xfrm>
              <a:off x="976488" y="2250281"/>
              <a:ext cx="208845" cy="33839"/>
            </p14:xfrm>
          </p:contentPart>
        </mc:Choice>
        <mc:Fallback xmlns="">
          <p:pic>
            <p:nvPicPr>
              <p:cNvPr id="90" name="墨迹 89"/>
            </p:nvPicPr>
            <p:blipFill>
              <a:blip/>
            </p:blipFill>
            <p:spPr>
              <a:xfrm>
                <a:off x="976488" y="2250281"/>
                <a:ext cx="208845" cy="338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91" name="墨迹 90"/>
              <p14:cNvContentPartPr/>
              <p14:nvPr/>
            </p14:nvContentPartPr>
            <p14:xfrm>
              <a:off x="1222022" y="2105056"/>
              <a:ext cx="14111" cy="218542"/>
            </p14:xfrm>
          </p:contentPart>
        </mc:Choice>
        <mc:Fallback xmlns="">
          <p:pic>
            <p:nvPicPr>
              <p:cNvPr id="91" name="墨迹 90"/>
            </p:nvPicPr>
            <p:blipFill>
              <a:blip/>
            </p:blipFill>
            <p:spPr>
              <a:xfrm>
                <a:off x="1222022" y="2105056"/>
                <a:ext cx="14111" cy="21854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92" name="墨迹 91"/>
              <p14:cNvContentPartPr/>
              <p14:nvPr/>
            </p14:nvContentPartPr>
            <p14:xfrm>
              <a:off x="1249362" y="1985210"/>
              <a:ext cx="178682" cy="364472"/>
            </p14:xfrm>
          </p:contentPart>
        </mc:Choice>
        <mc:Fallback xmlns="">
          <p:pic>
            <p:nvPicPr>
              <p:cNvPr id="92" name="墨迹 91"/>
            </p:nvPicPr>
            <p:blipFill>
              <a:blip/>
            </p:blipFill>
            <p:spPr>
              <a:xfrm>
                <a:off x="1249362" y="1985210"/>
                <a:ext cx="178682" cy="36447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93" name="墨迹 92"/>
              <p14:cNvContentPartPr/>
              <p14:nvPr/>
            </p14:nvContentPartPr>
            <p14:xfrm>
              <a:off x="1467555" y="1923172"/>
              <a:ext cx="242711" cy="434265"/>
            </p14:xfrm>
          </p:contentPart>
        </mc:Choice>
        <mc:Fallback xmlns="">
          <p:pic>
            <p:nvPicPr>
              <p:cNvPr id="93" name="墨迹 92"/>
            </p:nvPicPr>
            <p:blipFill>
              <a:blip/>
            </p:blipFill>
            <p:spPr>
              <a:xfrm>
                <a:off x="1467555" y="1923172"/>
                <a:ext cx="242711" cy="43426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94" name="墨迹 93"/>
              <p14:cNvContentPartPr/>
              <p14:nvPr/>
            </p14:nvContentPartPr>
            <p14:xfrm>
              <a:off x="1786466" y="1990850"/>
              <a:ext cx="203200" cy="173424"/>
            </p14:xfrm>
          </p:contentPart>
        </mc:Choice>
        <mc:Fallback xmlns="">
          <p:pic>
            <p:nvPicPr>
              <p:cNvPr id="94" name="墨迹 93"/>
            </p:nvPicPr>
            <p:blipFill>
              <a:blip/>
            </p:blipFill>
            <p:spPr>
              <a:xfrm>
                <a:off x="1786466" y="1990850"/>
                <a:ext cx="203200" cy="17342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95" name="墨迹 94"/>
              <p14:cNvContentPartPr/>
              <p14:nvPr/>
            </p14:nvContentPartPr>
            <p14:xfrm>
              <a:off x="987777" y="2639427"/>
              <a:ext cx="101600" cy="322174"/>
            </p14:xfrm>
          </p:contentPart>
        </mc:Choice>
        <mc:Fallback xmlns="">
          <p:pic>
            <p:nvPicPr>
              <p:cNvPr id="95" name="墨迹 94"/>
            </p:nvPicPr>
            <p:blipFill>
              <a:blip/>
            </p:blipFill>
            <p:spPr>
              <a:xfrm>
                <a:off x="987777" y="2639427"/>
                <a:ext cx="101600" cy="32217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96" name="墨迹 95"/>
              <p14:cNvContentPartPr/>
              <p14:nvPr/>
            </p14:nvContentPartPr>
            <p14:xfrm>
              <a:off x="945444" y="2568401"/>
              <a:ext cx="348368" cy="795741"/>
            </p14:xfrm>
          </p:contentPart>
        </mc:Choice>
        <mc:Fallback xmlns="">
          <p:pic>
            <p:nvPicPr>
              <p:cNvPr id="96" name="墨迹 95"/>
            </p:nvPicPr>
            <p:blipFill>
              <a:blip/>
            </p:blipFill>
            <p:spPr>
              <a:xfrm>
                <a:off x="945444" y="2568401"/>
                <a:ext cx="348368" cy="79574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97" name="墨迹 96"/>
              <p14:cNvContentPartPr/>
              <p14:nvPr/>
            </p14:nvContentPartPr>
            <p14:xfrm>
              <a:off x="990600" y="2997026"/>
              <a:ext cx="127000" cy="183822"/>
            </p14:xfrm>
          </p:contentPart>
        </mc:Choice>
        <mc:Fallback xmlns="">
          <p:pic>
            <p:nvPicPr>
              <p:cNvPr id="97" name="墨迹 96"/>
            </p:nvPicPr>
            <p:blipFill>
              <a:blip/>
            </p:blipFill>
            <p:spPr>
              <a:xfrm>
                <a:off x="990600" y="2997026"/>
                <a:ext cx="127000" cy="18382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">
            <p14:nvContentPartPr>
              <p14:cNvPr id="98" name="墨迹 97"/>
              <p14:cNvContentPartPr/>
              <p14:nvPr/>
            </p14:nvContentPartPr>
            <p14:xfrm>
              <a:off x="1151466" y="3002313"/>
              <a:ext cx="160867" cy="46000"/>
            </p14:xfrm>
          </p:contentPart>
        </mc:Choice>
        <mc:Fallback xmlns="">
          <p:pic>
            <p:nvPicPr>
              <p:cNvPr id="98" name="墨迹 97"/>
            </p:nvPicPr>
            <p:blipFill>
              <a:blip/>
            </p:blipFill>
            <p:spPr>
              <a:xfrm>
                <a:off x="1151466" y="3002313"/>
                <a:ext cx="160867" cy="460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99" name="墨迹 98"/>
              <p14:cNvContentPartPr/>
              <p14:nvPr/>
            </p14:nvContentPartPr>
            <p14:xfrm>
              <a:off x="1356606" y="2809326"/>
              <a:ext cx="9349" cy="224887"/>
            </p14:xfrm>
          </p:contentPart>
        </mc:Choice>
        <mc:Fallback xmlns="">
          <p:pic>
            <p:nvPicPr>
              <p:cNvPr id="99" name="墨迹 98"/>
            </p:nvPicPr>
            <p:blipFill>
              <a:blip/>
            </p:blipFill>
            <p:spPr>
              <a:xfrm>
                <a:off x="1356606" y="2809326"/>
                <a:ext cx="9349" cy="22488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">
            <p14:nvContentPartPr>
              <p14:cNvPr id="100" name="墨迹 99"/>
              <p14:cNvContentPartPr/>
              <p14:nvPr/>
            </p14:nvContentPartPr>
            <p14:xfrm>
              <a:off x="1374422" y="2618278"/>
              <a:ext cx="324555" cy="477621"/>
            </p14:xfrm>
          </p:contentPart>
        </mc:Choice>
        <mc:Fallback xmlns="">
          <p:pic>
            <p:nvPicPr>
              <p:cNvPr id="100" name="墨迹 99"/>
            </p:nvPicPr>
            <p:blipFill>
              <a:blip/>
            </p:blipFill>
            <p:spPr>
              <a:xfrm>
                <a:off x="1374422" y="2618278"/>
                <a:ext cx="324555" cy="47762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101" name="墨迹 100"/>
              <p14:cNvContentPartPr/>
              <p14:nvPr/>
            </p14:nvContentPartPr>
            <p14:xfrm>
              <a:off x="1721555" y="2701465"/>
              <a:ext cx="163689" cy="39479"/>
            </p14:xfrm>
          </p:contentPart>
        </mc:Choice>
        <mc:Fallback xmlns="">
          <p:pic>
            <p:nvPicPr>
              <p:cNvPr id="101" name="墨迹 100"/>
            </p:nvPicPr>
            <p:blipFill>
              <a:blip/>
            </p:blipFill>
            <p:spPr>
              <a:xfrm>
                <a:off x="1721555" y="2701465"/>
                <a:ext cx="163689" cy="394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">
            <p14:nvContentPartPr>
              <p14:cNvPr id="102" name="墨迹 101"/>
              <p14:cNvContentPartPr/>
              <p14:nvPr/>
            </p14:nvContentPartPr>
            <p14:xfrm>
              <a:off x="1729669" y="2628148"/>
              <a:ext cx="169686" cy="390556"/>
            </p14:xfrm>
          </p:contentPart>
        </mc:Choice>
        <mc:Fallback xmlns="">
          <p:pic>
            <p:nvPicPr>
              <p:cNvPr id="102" name="墨迹 101"/>
            </p:nvPicPr>
            <p:blipFill>
              <a:blip/>
            </p:blipFill>
            <p:spPr>
              <a:xfrm>
                <a:off x="1729669" y="2628148"/>
                <a:ext cx="169686" cy="39055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103" name="墨迹 102"/>
              <p14:cNvContentPartPr/>
              <p14:nvPr/>
            </p14:nvContentPartPr>
            <p14:xfrm>
              <a:off x="1941688" y="2605588"/>
              <a:ext cx="77612" cy="39479"/>
            </p14:xfrm>
          </p:contentPart>
        </mc:Choice>
        <mc:Fallback xmlns="">
          <p:pic>
            <p:nvPicPr>
              <p:cNvPr id="103" name="墨迹 102"/>
            </p:nvPicPr>
            <p:blipFill>
              <a:blip/>
            </p:blipFill>
            <p:spPr>
              <a:xfrm>
                <a:off x="1941688" y="2605588"/>
                <a:ext cx="77612" cy="394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">
            <p14:nvContentPartPr>
              <p14:cNvPr id="104" name="墨迹 103"/>
              <p14:cNvContentPartPr/>
              <p14:nvPr/>
            </p14:nvContentPartPr>
            <p14:xfrm>
              <a:off x="1893005" y="2673266"/>
              <a:ext cx="376061" cy="521682"/>
            </p14:xfrm>
          </p:contentPart>
        </mc:Choice>
        <mc:Fallback xmlns="">
          <p:pic>
            <p:nvPicPr>
              <p:cNvPr id="104" name="墨迹 103"/>
            </p:nvPicPr>
            <p:blipFill>
              <a:blip/>
            </p:blipFill>
            <p:spPr>
              <a:xfrm>
                <a:off x="1893005" y="2673266"/>
                <a:ext cx="376061" cy="52168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105" name="墨迹 104"/>
              <p14:cNvContentPartPr/>
              <p14:nvPr/>
            </p14:nvContentPartPr>
            <p14:xfrm>
              <a:off x="1955800" y="2974114"/>
              <a:ext cx="101600" cy="48820"/>
            </p14:xfrm>
          </p:contentPart>
        </mc:Choice>
        <mc:Fallback xmlns="">
          <p:pic>
            <p:nvPicPr>
              <p:cNvPr id="105" name="墨迹 104"/>
            </p:nvPicPr>
            <p:blipFill>
              <a:blip/>
            </p:blipFill>
            <p:spPr>
              <a:xfrm>
                <a:off x="1955800" y="2974114"/>
                <a:ext cx="101600" cy="488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">
            <p14:nvContentPartPr>
              <p14:cNvPr id="106" name="墨迹 105"/>
              <p14:cNvContentPartPr/>
              <p14:nvPr/>
            </p14:nvContentPartPr>
            <p14:xfrm>
              <a:off x="2212622" y="2558355"/>
              <a:ext cx="64911" cy="450656"/>
            </p14:xfrm>
          </p:contentPart>
        </mc:Choice>
        <mc:Fallback xmlns="">
          <p:pic>
            <p:nvPicPr>
              <p:cNvPr id="106" name="墨迹 105"/>
            </p:nvPicPr>
            <p:blipFill>
              <a:blip/>
            </p:blipFill>
            <p:spPr>
              <a:xfrm>
                <a:off x="2212622" y="2558355"/>
                <a:ext cx="64911" cy="45065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107" name="墨迹 106"/>
              <p14:cNvContentPartPr/>
              <p14:nvPr/>
            </p14:nvContentPartPr>
            <p14:xfrm>
              <a:off x="2350911" y="2487152"/>
              <a:ext cx="42333" cy="219953"/>
            </p14:xfrm>
          </p:contentPart>
        </mc:Choice>
        <mc:Fallback xmlns="">
          <p:pic>
            <p:nvPicPr>
              <p:cNvPr id="107" name="墨迹 106"/>
            </p:nvPicPr>
            <p:blipFill>
              <a:blip/>
            </p:blipFill>
            <p:spPr>
              <a:xfrm>
                <a:off x="2350911" y="2487152"/>
                <a:ext cx="42333" cy="21995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">
            <p14:nvContentPartPr>
              <p14:cNvPr id="108" name="墨迹 107"/>
              <p14:cNvContentPartPr/>
              <p14:nvPr/>
            </p14:nvContentPartPr>
            <p14:xfrm>
              <a:off x="2297288" y="2613519"/>
              <a:ext cx="79023" cy="59747"/>
            </p14:xfrm>
          </p:contentPart>
        </mc:Choice>
        <mc:Fallback xmlns="">
          <p:pic>
            <p:nvPicPr>
              <p:cNvPr id="108" name="墨迹 107"/>
            </p:nvPicPr>
            <p:blipFill>
              <a:blip/>
            </p:blipFill>
            <p:spPr>
              <a:xfrm>
                <a:off x="2297288" y="2613519"/>
                <a:ext cx="79023" cy="5974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109" name="墨迹 108"/>
              <p14:cNvContentPartPr/>
              <p14:nvPr/>
            </p14:nvContentPartPr>
            <p14:xfrm>
              <a:off x="2331155" y="2551481"/>
              <a:ext cx="150283" cy="391086"/>
            </p14:xfrm>
          </p:contentPart>
        </mc:Choice>
        <mc:Fallback xmlns="">
          <p:pic>
            <p:nvPicPr>
              <p:cNvPr id="109" name="墨迹 108"/>
            </p:nvPicPr>
            <p:blipFill>
              <a:blip/>
            </p:blipFill>
            <p:spPr>
              <a:xfrm>
                <a:off x="2331155" y="2551481"/>
                <a:ext cx="150283" cy="39108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1">
            <p14:nvContentPartPr>
              <p14:cNvPr id="110" name="墨迹 109"/>
              <p14:cNvContentPartPr/>
              <p14:nvPr/>
            </p14:nvContentPartPr>
            <p14:xfrm>
              <a:off x="2359377" y="2690185"/>
              <a:ext cx="167923" cy="341561"/>
            </p14:xfrm>
          </p:contentPart>
        </mc:Choice>
        <mc:Fallback xmlns="">
          <p:pic>
            <p:nvPicPr>
              <p:cNvPr id="110" name="墨迹 109"/>
            </p:nvPicPr>
            <p:blipFill>
              <a:blip/>
            </p:blipFill>
            <p:spPr>
              <a:xfrm>
                <a:off x="2359377" y="2690185"/>
                <a:ext cx="167923" cy="341561"/>
              </a:xfrm>
              <a:prstGeom prst="rect"/>
            </p:spPr>
          </p:pic>
        </mc:Fallback>
      </mc:AlternateContent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930" y="319405"/>
            <a:ext cx="11729720" cy="247713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1" name="墨迹 10"/>
              <p14:cNvContentPartPr/>
              <p14:nvPr/>
            </p14:nvContentPartPr>
            <p14:xfrm>
              <a:off x="11144955" y="1694760"/>
              <a:ext cx="8467" cy="8460"/>
            </p14:xfrm>
          </p:contentPart>
        </mc:Choice>
        <mc:Fallback xmlns="">
          <p:pic>
            <p:nvPicPr>
              <p:cNvPr id="11" name="墨迹 10"/>
            </p:nvPicPr>
            <p:blipFill>
              <a:blip/>
            </p:blipFill>
            <p:spPr>
              <a:xfrm>
                <a:off x="11144955" y="1694760"/>
                <a:ext cx="8467" cy="84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2" name="墨迹 11"/>
              <p14:cNvContentPartPr/>
              <p14:nvPr/>
            </p14:nvContentPartPr>
            <p14:xfrm>
              <a:off x="11117438" y="1515344"/>
              <a:ext cx="137583" cy="208496"/>
            </p14:xfrm>
          </p:contentPart>
        </mc:Choice>
        <mc:Fallback xmlns="">
          <p:pic>
            <p:nvPicPr>
              <p:cNvPr id="12" name="墨迹 11"/>
            </p:nvPicPr>
            <p:blipFill>
              <a:blip/>
            </p:blipFill>
            <p:spPr>
              <a:xfrm>
                <a:off x="11117438" y="1515344"/>
                <a:ext cx="137583" cy="20849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3" name="墨迹 12"/>
              <p14:cNvContentPartPr/>
              <p14:nvPr/>
            </p14:nvContentPartPr>
            <p14:xfrm>
              <a:off x="11017955" y="1447666"/>
              <a:ext cx="296333" cy="371170"/>
            </p14:xfrm>
          </p:contentPart>
        </mc:Choice>
        <mc:Fallback xmlns="">
          <p:pic>
            <p:nvPicPr>
              <p:cNvPr id="13" name="墨迹 12"/>
            </p:nvPicPr>
            <p:blipFill>
              <a:blip/>
            </p:blipFill>
            <p:spPr>
              <a:xfrm>
                <a:off x="11017955" y="1447666"/>
                <a:ext cx="296333" cy="37117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4" name="墨迹 13"/>
              <p14:cNvContentPartPr/>
              <p14:nvPr/>
            </p14:nvContentPartPr>
            <p14:xfrm>
              <a:off x="7874000" y="3028573"/>
              <a:ext cx="16933" cy="22560"/>
            </p14:xfrm>
          </p:contentPart>
        </mc:Choice>
        <mc:Fallback xmlns="">
          <p:pic>
            <p:nvPicPr>
              <p:cNvPr id="14" name="墨迹 13"/>
            </p:nvPicPr>
            <p:blipFill>
              <a:blip/>
            </p:blipFill>
            <p:spPr>
              <a:xfrm>
                <a:off x="7874000" y="3028573"/>
                <a:ext cx="16933" cy="225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57" name="墨迹 56"/>
              <p14:cNvContentPartPr/>
              <p14:nvPr/>
            </p14:nvContentPartPr>
            <p14:xfrm>
              <a:off x="6801555" y="4315859"/>
              <a:ext cx="141112" cy="97286"/>
            </p14:xfrm>
          </p:contentPart>
        </mc:Choice>
        <mc:Fallback xmlns="">
          <p:pic>
            <p:nvPicPr>
              <p:cNvPr id="57" name="墨迹 56"/>
            </p:nvPicPr>
            <p:blipFill>
              <a:blip/>
            </p:blipFill>
            <p:spPr>
              <a:xfrm>
                <a:off x="6801555" y="4315859"/>
                <a:ext cx="141112" cy="9728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76" name="墨迹 75"/>
              <p14:cNvContentPartPr/>
              <p14:nvPr/>
            </p14:nvContentPartPr>
            <p14:xfrm>
              <a:off x="7404100" y="953126"/>
              <a:ext cx="57855" cy="107156"/>
            </p14:xfrm>
          </p:contentPart>
        </mc:Choice>
        <mc:Fallback xmlns="">
          <p:pic>
            <p:nvPicPr>
              <p:cNvPr id="76" name="墨迹 75"/>
            </p:nvPicPr>
            <p:blipFill>
              <a:blip/>
            </p:blipFill>
            <p:spPr>
              <a:xfrm>
                <a:off x="7404100" y="953126"/>
                <a:ext cx="57855" cy="10715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80" name="墨迹 79"/>
              <p14:cNvContentPartPr/>
              <p14:nvPr/>
            </p14:nvContentPartPr>
            <p14:xfrm>
              <a:off x="4540602" y="1550945"/>
              <a:ext cx="623359" cy="16920"/>
            </p14:xfrm>
          </p:contentPart>
        </mc:Choice>
        <mc:Fallback xmlns="">
          <p:pic>
            <p:nvPicPr>
              <p:cNvPr id="80" name="墨迹 79"/>
            </p:nvPicPr>
            <p:blipFill>
              <a:blip/>
            </p:blipFill>
            <p:spPr>
              <a:xfrm>
                <a:off x="4540602" y="1550945"/>
                <a:ext cx="623359" cy="169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22" name="墨迹 121"/>
              <p14:cNvContentPartPr/>
              <p14:nvPr/>
            </p14:nvContentPartPr>
            <p14:xfrm>
              <a:off x="8621006" y="2109286"/>
              <a:ext cx="915282" cy="45118"/>
            </p14:xfrm>
          </p:contentPart>
        </mc:Choice>
        <mc:Fallback xmlns="">
          <p:pic>
            <p:nvPicPr>
              <p:cNvPr id="122" name="墨迹 121"/>
            </p:nvPicPr>
            <p:blipFill>
              <a:blip/>
            </p:blipFill>
            <p:spPr>
              <a:xfrm>
                <a:off x="8621006" y="2109286"/>
                <a:ext cx="915282" cy="451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23" name="墨迹 122"/>
              <p14:cNvContentPartPr/>
              <p14:nvPr/>
            </p14:nvContentPartPr>
            <p14:xfrm>
              <a:off x="8335433" y="1648761"/>
              <a:ext cx="1514122" cy="483084"/>
            </p14:xfrm>
          </p:contentPart>
        </mc:Choice>
        <mc:Fallback xmlns="">
          <p:pic>
            <p:nvPicPr>
              <p:cNvPr id="123" name="墨迹 122"/>
            </p:nvPicPr>
            <p:blipFill>
              <a:blip/>
            </p:blipFill>
            <p:spPr>
              <a:xfrm>
                <a:off x="8335433" y="1648761"/>
                <a:ext cx="1514122" cy="483084"/>
              </a:xfrm>
              <a:prstGeom prst="rect"/>
            </p:spPr>
          </p:pic>
        </mc:Fallback>
      </mc:AlternateContent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275" y="123190"/>
            <a:ext cx="10508615" cy="644906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墨迹 2"/>
              <p14:cNvContentPartPr/>
              <p14:nvPr/>
            </p14:nvContentPartPr>
            <p14:xfrm>
              <a:off x="4086577" y="221362"/>
              <a:ext cx="963789" cy="579489"/>
            </p14:xfrm>
          </p:contentPart>
        </mc:Choice>
        <mc:Fallback xmlns="">
          <p:pic>
            <p:nvPicPr>
              <p:cNvPr id="3" name="墨迹 2"/>
            </p:nvPicPr>
            <p:blipFill>
              <a:blip/>
            </p:blipFill>
            <p:spPr>
              <a:xfrm>
                <a:off x="4086577" y="221362"/>
                <a:ext cx="963789" cy="579489"/>
              </a:xfrm>
              <a:prstGeom prst="rect"/>
            </p:spPr>
          </p:pic>
        </mc:Fallback>
      </mc:AlternateContent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930" y="319405"/>
            <a:ext cx="11729720" cy="247713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墨迹 2"/>
              <p14:cNvContentPartPr/>
              <p14:nvPr/>
            </p14:nvContentPartPr>
            <p14:xfrm>
              <a:off x="2760133" y="2092366"/>
              <a:ext cx="157868" cy="73318"/>
            </p14:xfrm>
          </p:contentPart>
        </mc:Choice>
        <mc:Fallback xmlns="">
          <p:pic>
            <p:nvPicPr>
              <p:cNvPr id="3" name="墨迹 2"/>
            </p:nvPicPr>
            <p:blipFill>
              <a:blip/>
            </p:blipFill>
            <p:spPr>
              <a:xfrm>
                <a:off x="2760133" y="2092366"/>
                <a:ext cx="157868" cy="733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" name="墨迹 3"/>
              <p14:cNvContentPartPr/>
              <p14:nvPr/>
            </p14:nvContentPartPr>
            <p14:xfrm>
              <a:off x="2782711" y="2182603"/>
              <a:ext cx="143933" cy="265071"/>
            </p14:xfrm>
          </p:contentPart>
        </mc:Choice>
        <mc:Fallback xmlns="">
          <p:pic>
            <p:nvPicPr>
              <p:cNvPr id="4" name="墨迹 3"/>
            </p:nvPicPr>
            <p:blipFill>
              <a:blip/>
            </p:blipFill>
            <p:spPr>
              <a:xfrm>
                <a:off x="2782711" y="2182603"/>
                <a:ext cx="143933" cy="26507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5" name="墨迹 4"/>
              <p14:cNvContentPartPr/>
              <p14:nvPr/>
            </p14:nvContentPartPr>
            <p14:xfrm>
              <a:off x="2796645" y="2278480"/>
              <a:ext cx="163866" cy="45118"/>
            </p14:xfrm>
          </p:contentPart>
        </mc:Choice>
        <mc:Fallback xmlns="">
          <p:pic>
            <p:nvPicPr>
              <p:cNvPr id="5" name="墨迹 4"/>
            </p:nvPicPr>
            <p:blipFill>
              <a:blip/>
            </p:blipFill>
            <p:spPr>
              <a:xfrm>
                <a:off x="2796645" y="2278480"/>
                <a:ext cx="163866" cy="451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6" name="墨迹 5"/>
              <p14:cNvContentPartPr/>
              <p14:nvPr/>
            </p14:nvContentPartPr>
            <p14:xfrm>
              <a:off x="3081866" y="2301039"/>
              <a:ext cx="11289" cy="143815"/>
            </p14:xfrm>
          </p:contentPart>
        </mc:Choice>
        <mc:Fallback xmlns="">
          <p:pic>
            <p:nvPicPr>
              <p:cNvPr id="6" name="墨迹 5"/>
            </p:nvPicPr>
            <p:blipFill>
              <a:blip/>
            </p:blipFill>
            <p:spPr>
              <a:xfrm>
                <a:off x="3081866" y="2301039"/>
                <a:ext cx="11289" cy="14381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7" name="墨迹 6"/>
              <p14:cNvContentPartPr/>
              <p14:nvPr/>
            </p14:nvContentPartPr>
            <p14:xfrm>
              <a:off x="5168194" y="2098006"/>
              <a:ext cx="131938" cy="22559"/>
            </p14:xfrm>
          </p:contentPart>
        </mc:Choice>
        <mc:Fallback xmlns="">
          <p:pic>
            <p:nvPicPr>
              <p:cNvPr id="7" name="墨迹 6"/>
            </p:nvPicPr>
            <p:blipFill>
              <a:blip/>
            </p:blipFill>
            <p:spPr>
              <a:xfrm>
                <a:off x="5168194" y="2098006"/>
                <a:ext cx="131938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8" name="墨迹 7"/>
              <p14:cNvContentPartPr/>
              <p14:nvPr/>
            </p14:nvContentPartPr>
            <p14:xfrm>
              <a:off x="5120922" y="2109286"/>
              <a:ext cx="148166" cy="335568"/>
            </p14:xfrm>
          </p:contentPart>
        </mc:Choice>
        <mc:Fallback xmlns="">
          <p:pic>
            <p:nvPicPr>
              <p:cNvPr id="8" name="墨迹 7"/>
            </p:nvPicPr>
            <p:blipFill>
              <a:blip/>
            </p:blipFill>
            <p:spPr>
              <a:xfrm>
                <a:off x="5120922" y="2109286"/>
                <a:ext cx="148166" cy="33556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9" name="墨迹 8"/>
              <p14:cNvContentPartPr/>
              <p14:nvPr/>
            </p14:nvContentPartPr>
            <p14:xfrm>
              <a:off x="5194300" y="2250281"/>
              <a:ext cx="119944" cy="28199"/>
            </p14:xfrm>
          </p:contentPart>
        </mc:Choice>
        <mc:Fallback xmlns="">
          <p:pic>
            <p:nvPicPr>
              <p:cNvPr id="9" name="墨迹 8"/>
            </p:nvPicPr>
            <p:blipFill>
              <a:blip/>
            </p:blipFill>
            <p:spPr>
              <a:xfrm>
                <a:off x="5194300" y="2250281"/>
                <a:ext cx="119944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0" name="墨迹 9"/>
              <p14:cNvContentPartPr/>
              <p14:nvPr/>
            </p14:nvContentPartPr>
            <p14:xfrm>
              <a:off x="5345465" y="2334878"/>
              <a:ext cx="135290" cy="172014"/>
            </p14:xfrm>
          </p:contentPart>
        </mc:Choice>
        <mc:Fallback xmlns="">
          <p:pic>
            <p:nvPicPr>
              <p:cNvPr id="10" name="墨迹 9"/>
            </p:nvPicPr>
            <p:blipFill>
              <a:blip/>
            </p:blipFill>
            <p:spPr>
              <a:xfrm>
                <a:off x="5345465" y="2334878"/>
                <a:ext cx="135290" cy="17201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1" name="墨迹 10"/>
              <p14:cNvContentPartPr/>
              <p14:nvPr/>
            </p14:nvContentPartPr>
            <p14:xfrm>
              <a:off x="11144955" y="1694760"/>
              <a:ext cx="8467" cy="8460"/>
            </p14:xfrm>
          </p:contentPart>
        </mc:Choice>
        <mc:Fallback xmlns="">
          <p:pic>
            <p:nvPicPr>
              <p:cNvPr id="11" name="墨迹 10"/>
            </p:nvPicPr>
            <p:blipFill>
              <a:blip/>
            </p:blipFill>
            <p:spPr>
              <a:xfrm>
                <a:off x="11144955" y="1694760"/>
                <a:ext cx="8467" cy="84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2" name="墨迹 11"/>
              <p14:cNvContentPartPr/>
              <p14:nvPr/>
            </p14:nvContentPartPr>
            <p14:xfrm>
              <a:off x="11117438" y="1515344"/>
              <a:ext cx="137583" cy="208496"/>
            </p14:xfrm>
          </p:contentPart>
        </mc:Choice>
        <mc:Fallback xmlns="">
          <p:pic>
            <p:nvPicPr>
              <p:cNvPr id="12" name="墨迹 11"/>
            </p:nvPicPr>
            <p:blipFill>
              <a:blip/>
            </p:blipFill>
            <p:spPr>
              <a:xfrm>
                <a:off x="11117438" y="1515344"/>
                <a:ext cx="137583" cy="20849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3" name="墨迹 12"/>
              <p14:cNvContentPartPr/>
              <p14:nvPr/>
            </p14:nvContentPartPr>
            <p14:xfrm>
              <a:off x="11017955" y="1447666"/>
              <a:ext cx="296333" cy="371170"/>
            </p14:xfrm>
          </p:contentPart>
        </mc:Choice>
        <mc:Fallback xmlns="">
          <p:pic>
            <p:nvPicPr>
              <p:cNvPr id="13" name="墨迹 12"/>
            </p:nvPicPr>
            <p:blipFill>
              <a:blip/>
            </p:blipFill>
            <p:spPr>
              <a:xfrm>
                <a:off x="11017955" y="1447666"/>
                <a:ext cx="296333" cy="37117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4" name="墨迹 13"/>
              <p14:cNvContentPartPr/>
              <p14:nvPr/>
            </p14:nvContentPartPr>
            <p14:xfrm>
              <a:off x="7874000" y="3028573"/>
              <a:ext cx="16933" cy="22560"/>
            </p14:xfrm>
          </p:contentPart>
        </mc:Choice>
        <mc:Fallback xmlns="">
          <p:pic>
            <p:nvPicPr>
              <p:cNvPr id="14" name="墨迹 13"/>
            </p:nvPicPr>
            <p:blipFill>
              <a:blip/>
            </p:blipFill>
            <p:spPr>
              <a:xfrm>
                <a:off x="7874000" y="3028573"/>
                <a:ext cx="16933" cy="225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5" name="墨迹 14"/>
              <p14:cNvContentPartPr/>
              <p14:nvPr/>
            </p14:nvContentPartPr>
            <p14:xfrm>
              <a:off x="3008488" y="3485398"/>
              <a:ext cx="158045" cy="409767"/>
            </p14:xfrm>
          </p:contentPart>
        </mc:Choice>
        <mc:Fallback xmlns="">
          <p:pic>
            <p:nvPicPr>
              <p:cNvPr id="15" name="墨迹 14"/>
            </p:nvPicPr>
            <p:blipFill>
              <a:blip/>
            </p:blipFill>
            <p:spPr>
              <a:xfrm>
                <a:off x="3008488" y="3485398"/>
                <a:ext cx="158045" cy="40976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6" name="墨迹 15"/>
              <p14:cNvContentPartPr/>
              <p14:nvPr/>
            </p14:nvContentPartPr>
            <p14:xfrm>
              <a:off x="3282244" y="3448034"/>
              <a:ext cx="128764" cy="59923"/>
            </p14:xfrm>
          </p:contentPart>
        </mc:Choice>
        <mc:Fallback xmlns="">
          <p:pic>
            <p:nvPicPr>
              <p:cNvPr id="16" name="墨迹 15"/>
            </p:nvPicPr>
            <p:blipFill>
              <a:blip/>
            </p:blipFill>
            <p:spPr>
              <a:xfrm>
                <a:off x="3282244" y="3448034"/>
                <a:ext cx="128764" cy="5992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7" name="墨迹 16"/>
              <p14:cNvContentPartPr/>
              <p14:nvPr/>
            </p14:nvContentPartPr>
            <p14:xfrm>
              <a:off x="3251200" y="3547435"/>
              <a:ext cx="155222" cy="321469"/>
            </p14:xfrm>
          </p:contentPart>
        </mc:Choice>
        <mc:Fallback xmlns="">
          <p:pic>
            <p:nvPicPr>
              <p:cNvPr id="17" name="墨迹 16"/>
            </p:nvPicPr>
            <p:blipFill>
              <a:blip/>
            </p:blipFill>
            <p:spPr>
              <a:xfrm>
                <a:off x="3251200" y="3547435"/>
                <a:ext cx="155222" cy="32146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8" name="墨迹 17"/>
              <p14:cNvContentPartPr/>
              <p14:nvPr/>
            </p14:nvContentPartPr>
            <p14:xfrm>
              <a:off x="3250141" y="3612293"/>
              <a:ext cx="176036" cy="87417"/>
            </p14:xfrm>
          </p:contentPart>
        </mc:Choice>
        <mc:Fallback xmlns="">
          <p:pic>
            <p:nvPicPr>
              <p:cNvPr id="18" name="墨迹 17"/>
            </p:nvPicPr>
            <p:blipFill>
              <a:blip/>
            </p:blipFill>
            <p:spPr>
              <a:xfrm>
                <a:off x="3250141" y="3612293"/>
                <a:ext cx="176036" cy="8741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9" name="墨迹 18"/>
              <p14:cNvContentPartPr/>
              <p14:nvPr/>
            </p14:nvContentPartPr>
            <p14:xfrm>
              <a:off x="3502377" y="3750468"/>
              <a:ext cx="14111" cy="169194"/>
            </p14:xfrm>
          </p:contentPart>
        </mc:Choice>
        <mc:Fallback xmlns="">
          <p:pic>
            <p:nvPicPr>
              <p:cNvPr id="19" name="墨迹 18"/>
            </p:nvPicPr>
            <p:blipFill>
              <a:blip/>
            </p:blipFill>
            <p:spPr>
              <a:xfrm>
                <a:off x="3502377" y="3750468"/>
                <a:ext cx="14111" cy="16919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20" name="墨迹 19"/>
              <p14:cNvContentPartPr/>
              <p14:nvPr/>
            </p14:nvContentPartPr>
            <p14:xfrm>
              <a:off x="3635022" y="3620753"/>
              <a:ext cx="183444" cy="28199"/>
            </p14:xfrm>
          </p:contentPart>
        </mc:Choice>
        <mc:Fallback xmlns="">
          <p:pic>
            <p:nvPicPr>
              <p:cNvPr id="20" name="墨迹 19"/>
            </p:nvPicPr>
            <p:blipFill>
              <a:blip/>
            </p:blipFill>
            <p:spPr>
              <a:xfrm>
                <a:off x="3635022" y="3620753"/>
                <a:ext cx="183444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1" name="墨迹 20"/>
              <p14:cNvContentPartPr/>
              <p14:nvPr/>
            </p14:nvContentPartPr>
            <p14:xfrm>
              <a:off x="3719688" y="3533336"/>
              <a:ext cx="33867" cy="281990"/>
            </p14:xfrm>
          </p:contentPart>
        </mc:Choice>
        <mc:Fallback xmlns="">
          <p:pic>
            <p:nvPicPr>
              <p:cNvPr id="21" name="墨迹 20"/>
            </p:nvPicPr>
            <p:blipFill>
              <a:blip/>
            </p:blipFill>
            <p:spPr>
              <a:xfrm>
                <a:off x="3719688" y="3533336"/>
                <a:ext cx="33867" cy="28199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2" name="墨迹 21"/>
              <p14:cNvContentPartPr/>
              <p14:nvPr/>
            </p14:nvContentPartPr>
            <p14:xfrm>
              <a:off x="3867855" y="3524876"/>
              <a:ext cx="213078" cy="248151"/>
            </p14:xfrm>
          </p:contentPart>
        </mc:Choice>
        <mc:Fallback xmlns="">
          <p:pic>
            <p:nvPicPr>
              <p:cNvPr id="22" name="墨迹 21"/>
            </p:nvPicPr>
            <p:blipFill>
              <a:blip/>
            </p:blipFill>
            <p:spPr>
              <a:xfrm>
                <a:off x="3867855" y="3524876"/>
                <a:ext cx="213078" cy="24815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3" name="墨迹 22"/>
              <p14:cNvContentPartPr/>
              <p14:nvPr/>
            </p14:nvContentPartPr>
            <p14:xfrm>
              <a:off x="4250266" y="3429000"/>
              <a:ext cx="203200" cy="291331"/>
            </p14:xfrm>
          </p:contentPart>
        </mc:Choice>
        <mc:Fallback xmlns="">
          <p:pic>
            <p:nvPicPr>
              <p:cNvPr id="23" name="墨迹 22"/>
            </p:nvPicPr>
            <p:blipFill>
              <a:blip/>
            </p:blipFill>
            <p:spPr>
              <a:xfrm>
                <a:off x="4250266" y="3429000"/>
                <a:ext cx="203200" cy="29133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24" name="墨迹 23"/>
              <p14:cNvContentPartPr/>
              <p14:nvPr/>
            </p14:nvContentPartPr>
            <p14:xfrm>
              <a:off x="4422422" y="3581274"/>
              <a:ext cx="186266" cy="360"/>
            </p14:xfrm>
          </p:contentPart>
        </mc:Choice>
        <mc:Fallback xmlns="">
          <p:pic>
            <p:nvPicPr>
              <p:cNvPr id="24" name="墨迹 23"/>
            </p:nvPicPr>
            <p:blipFill>
              <a:blip/>
            </p:blipFill>
            <p:spPr>
              <a:xfrm>
                <a:off x="4422422" y="3581274"/>
                <a:ext cx="186266" cy="3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5" name="墨迹 24"/>
              <p14:cNvContentPartPr/>
              <p14:nvPr/>
            </p14:nvContentPartPr>
            <p14:xfrm>
              <a:off x="4634088" y="3479758"/>
              <a:ext cx="206023" cy="218013"/>
            </p14:xfrm>
          </p:contentPart>
        </mc:Choice>
        <mc:Fallback xmlns="">
          <p:pic>
            <p:nvPicPr>
              <p:cNvPr id="25" name="墨迹 24"/>
            </p:nvPicPr>
            <p:blipFill>
              <a:blip/>
            </p:blipFill>
            <p:spPr>
              <a:xfrm>
                <a:off x="4634088" y="3479758"/>
                <a:ext cx="206023" cy="21801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26" name="墨迹 25"/>
              <p14:cNvContentPartPr/>
              <p14:nvPr/>
            </p14:nvContentPartPr>
            <p14:xfrm>
              <a:off x="4905022" y="3220327"/>
              <a:ext cx="105017" cy="59958"/>
            </p14:xfrm>
          </p:contentPart>
        </mc:Choice>
        <mc:Fallback xmlns="">
          <p:pic>
            <p:nvPicPr>
              <p:cNvPr id="26" name="墨迹 25"/>
            </p:nvPicPr>
            <p:blipFill>
              <a:blip/>
            </p:blipFill>
            <p:spPr>
              <a:xfrm>
                <a:off x="4905022" y="3220327"/>
                <a:ext cx="105017" cy="599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7" name="墨迹 26"/>
              <p14:cNvContentPartPr/>
              <p14:nvPr/>
            </p14:nvContentPartPr>
            <p14:xfrm>
              <a:off x="4905022" y="3203407"/>
              <a:ext cx="169333" cy="702156"/>
            </p14:xfrm>
          </p:contentPart>
        </mc:Choice>
        <mc:Fallback xmlns="">
          <p:pic>
            <p:nvPicPr>
              <p:cNvPr id="27" name="墨迹 26"/>
            </p:nvPicPr>
            <p:blipFill>
              <a:blip/>
            </p:blipFill>
            <p:spPr>
              <a:xfrm>
                <a:off x="4905022" y="3203407"/>
                <a:ext cx="169333" cy="70215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28" name="墨迹 27"/>
              <p14:cNvContentPartPr/>
              <p14:nvPr/>
            </p14:nvContentPartPr>
            <p14:xfrm>
              <a:off x="2795940" y="3282365"/>
              <a:ext cx="252060" cy="764193"/>
            </p14:xfrm>
          </p:contentPart>
        </mc:Choice>
        <mc:Fallback xmlns="">
          <p:pic>
            <p:nvPicPr>
              <p:cNvPr id="28" name="墨迹 27"/>
            </p:nvPicPr>
            <p:blipFill>
              <a:blip/>
            </p:blipFill>
            <p:spPr>
              <a:xfrm>
                <a:off x="2795940" y="3282365"/>
                <a:ext cx="252060" cy="76419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29" name="墨迹 28"/>
              <p14:cNvContentPartPr/>
              <p14:nvPr/>
            </p14:nvContentPartPr>
            <p14:xfrm>
              <a:off x="5252155" y="3567175"/>
              <a:ext cx="105018" cy="59958"/>
            </p14:xfrm>
          </p:contentPart>
        </mc:Choice>
        <mc:Fallback xmlns="">
          <p:pic>
            <p:nvPicPr>
              <p:cNvPr id="29" name="墨迹 28"/>
            </p:nvPicPr>
            <p:blipFill>
              <a:blip/>
            </p:blipFill>
            <p:spPr>
              <a:xfrm>
                <a:off x="5252155" y="3567175"/>
                <a:ext cx="105018" cy="599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30" name="墨迹 29"/>
              <p14:cNvContentPartPr/>
              <p14:nvPr/>
            </p14:nvContentPartPr>
            <p14:xfrm>
              <a:off x="5243688" y="3548845"/>
              <a:ext cx="245534" cy="21150"/>
            </p14:xfrm>
          </p:contentPart>
        </mc:Choice>
        <mc:Fallback xmlns="">
          <p:pic>
            <p:nvPicPr>
              <p:cNvPr id="30" name="墨迹 29"/>
            </p:nvPicPr>
            <p:blipFill>
              <a:blip/>
            </p:blipFill>
            <p:spPr>
              <a:xfrm>
                <a:off x="5243688" y="3548845"/>
                <a:ext cx="245534" cy="211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31" name="墨迹 30"/>
              <p14:cNvContentPartPr/>
              <p14:nvPr/>
            </p14:nvContentPartPr>
            <p14:xfrm>
              <a:off x="5796844" y="3216802"/>
              <a:ext cx="208844" cy="669021"/>
            </p14:xfrm>
          </p:contentPart>
        </mc:Choice>
        <mc:Fallback xmlns="">
          <p:pic>
            <p:nvPicPr>
              <p:cNvPr id="31" name="墨迹 30"/>
            </p:nvPicPr>
            <p:blipFill>
              <a:blip/>
            </p:blipFill>
            <p:spPr>
              <a:xfrm>
                <a:off x="5796844" y="3216802"/>
                <a:ext cx="208844" cy="66902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32" name="墨迹 31"/>
              <p14:cNvContentPartPr/>
              <p14:nvPr/>
            </p14:nvContentPartPr>
            <p14:xfrm>
              <a:off x="6114873" y="3319023"/>
              <a:ext cx="173038" cy="395315"/>
            </p14:xfrm>
          </p:contentPart>
        </mc:Choice>
        <mc:Fallback xmlns="">
          <p:pic>
            <p:nvPicPr>
              <p:cNvPr id="32" name="墨迹 31"/>
            </p:nvPicPr>
            <p:blipFill>
              <a:blip/>
            </p:blipFill>
            <p:spPr>
              <a:xfrm>
                <a:off x="6114873" y="3319023"/>
                <a:ext cx="173038" cy="39531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33" name="墨迹 32"/>
              <p14:cNvContentPartPr/>
              <p14:nvPr/>
            </p14:nvContentPartPr>
            <p14:xfrm>
              <a:off x="6406444" y="3288004"/>
              <a:ext cx="134761" cy="50759"/>
            </p14:xfrm>
          </p:contentPart>
        </mc:Choice>
        <mc:Fallback xmlns="">
          <p:pic>
            <p:nvPicPr>
              <p:cNvPr id="33" name="墨迹 32"/>
            </p:nvPicPr>
            <p:blipFill>
              <a:blip/>
            </p:blipFill>
            <p:spPr>
              <a:xfrm>
                <a:off x="6406444" y="3288004"/>
                <a:ext cx="134761" cy="507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34" name="墨迹 33"/>
              <p14:cNvContentPartPr/>
              <p14:nvPr/>
            </p14:nvContentPartPr>
            <p14:xfrm>
              <a:off x="6321777" y="3400801"/>
              <a:ext cx="180623" cy="331338"/>
            </p14:xfrm>
          </p:contentPart>
        </mc:Choice>
        <mc:Fallback xmlns="">
          <p:pic>
            <p:nvPicPr>
              <p:cNvPr id="34" name="墨迹 33"/>
            </p:nvPicPr>
            <p:blipFill>
              <a:blip/>
            </p:blipFill>
            <p:spPr>
              <a:xfrm>
                <a:off x="6321777" y="3400801"/>
                <a:ext cx="180623" cy="3313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35" name="墨迹 34"/>
              <p14:cNvContentPartPr/>
              <p14:nvPr/>
            </p14:nvContentPartPr>
            <p14:xfrm>
              <a:off x="6403446" y="3521175"/>
              <a:ext cx="177976" cy="48820"/>
            </p14:xfrm>
          </p:contentPart>
        </mc:Choice>
        <mc:Fallback xmlns="">
          <p:pic>
            <p:nvPicPr>
              <p:cNvPr id="35" name="墨迹 34"/>
            </p:nvPicPr>
            <p:blipFill>
              <a:blip/>
            </p:blipFill>
            <p:spPr>
              <a:xfrm>
                <a:off x="6403446" y="3521175"/>
                <a:ext cx="177976" cy="488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36" name="墨迹 35"/>
              <p14:cNvContentPartPr/>
              <p14:nvPr/>
            </p14:nvContentPartPr>
            <p14:xfrm>
              <a:off x="6640688" y="3626393"/>
              <a:ext cx="31044" cy="228412"/>
            </p14:xfrm>
          </p:contentPart>
        </mc:Choice>
        <mc:Fallback xmlns="">
          <p:pic>
            <p:nvPicPr>
              <p:cNvPr id="36" name="墨迹 35"/>
            </p:nvPicPr>
            <p:blipFill>
              <a:blip/>
            </p:blipFill>
            <p:spPr>
              <a:xfrm>
                <a:off x="6640688" y="3626393"/>
                <a:ext cx="31044" cy="22841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37" name="墨迹 36"/>
              <p14:cNvContentPartPr/>
              <p14:nvPr/>
            </p14:nvContentPartPr>
            <p14:xfrm>
              <a:off x="6784622" y="3453498"/>
              <a:ext cx="282222" cy="37540"/>
            </p14:xfrm>
          </p:contentPart>
        </mc:Choice>
        <mc:Fallback xmlns="">
          <p:pic>
            <p:nvPicPr>
              <p:cNvPr id="37" name="墨迹 36"/>
            </p:nvPicPr>
            <p:blipFill>
              <a:blip/>
            </p:blipFill>
            <p:spPr>
              <a:xfrm>
                <a:off x="6784622" y="3453498"/>
                <a:ext cx="282222" cy="375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38" name="墨迹 37"/>
              <p14:cNvContentPartPr/>
              <p14:nvPr/>
            </p14:nvContentPartPr>
            <p14:xfrm>
              <a:off x="6911622" y="3332242"/>
              <a:ext cx="59266" cy="299790"/>
            </p14:xfrm>
          </p:contentPart>
        </mc:Choice>
        <mc:Fallback xmlns="">
          <p:pic>
            <p:nvPicPr>
              <p:cNvPr id="38" name="墨迹 37"/>
            </p:nvPicPr>
            <p:blipFill>
              <a:blip/>
            </p:blipFill>
            <p:spPr>
              <a:xfrm>
                <a:off x="6911622" y="3332242"/>
                <a:ext cx="59266" cy="29979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39" name="墨迹 38"/>
              <p14:cNvContentPartPr/>
              <p14:nvPr/>
            </p14:nvContentPartPr>
            <p14:xfrm>
              <a:off x="7100005" y="3350042"/>
              <a:ext cx="209550" cy="252381"/>
            </p14:xfrm>
          </p:contentPart>
        </mc:Choice>
        <mc:Fallback xmlns="">
          <p:pic>
            <p:nvPicPr>
              <p:cNvPr id="39" name="墨迹 38"/>
            </p:nvPicPr>
            <p:blipFill>
              <a:blip/>
            </p:blipFill>
            <p:spPr>
              <a:xfrm>
                <a:off x="7100005" y="3350042"/>
                <a:ext cx="209550" cy="25238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40" name="墨迹 39"/>
              <p14:cNvContentPartPr/>
              <p14:nvPr/>
            </p14:nvContentPartPr>
            <p14:xfrm>
              <a:off x="7422444" y="3306862"/>
              <a:ext cx="203200" cy="306312"/>
            </p14:xfrm>
          </p:contentPart>
        </mc:Choice>
        <mc:Fallback xmlns="">
          <p:pic>
            <p:nvPicPr>
              <p:cNvPr id="40" name="墨迹 39"/>
            </p:nvPicPr>
            <p:blipFill>
              <a:blip/>
            </p:blipFill>
            <p:spPr>
              <a:xfrm>
                <a:off x="7422444" y="3306862"/>
                <a:ext cx="203200" cy="30631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41" name="墨迹 40"/>
              <p14:cNvContentPartPr/>
              <p14:nvPr/>
            </p14:nvContentPartPr>
            <p14:xfrm>
              <a:off x="7617883" y="3474118"/>
              <a:ext cx="143228" cy="11280"/>
            </p14:xfrm>
          </p:contentPart>
        </mc:Choice>
        <mc:Fallback xmlns="">
          <p:pic>
            <p:nvPicPr>
              <p:cNvPr id="41" name="墨迹 40"/>
            </p:nvPicPr>
            <p:blipFill>
              <a:blip/>
            </p:blipFill>
            <p:spPr>
              <a:xfrm>
                <a:off x="7617883" y="3474118"/>
                <a:ext cx="143228" cy="112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42" name="墨迹 41"/>
              <p14:cNvContentPartPr/>
              <p14:nvPr/>
            </p14:nvContentPartPr>
            <p14:xfrm>
              <a:off x="7802562" y="3350042"/>
              <a:ext cx="189971" cy="239692"/>
            </p14:xfrm>
          </p:contentPart>
        </mc:Choice>
        <mc:Fallback xmlns="">
          <p:pic>
            <p:nvPicPr>
              <p:cNvPr id="42" name="墨迹 41"/>
            </p:nvPicPr>
            <p:blipFill>
              <a:blip/>
            </p:blipFill>
            <p:spPr>
              <a:xfrm>
                <a:off x="7802562" y="3350042"/>
                <a:ext cx="189971" cy="23969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43" name="墨迹 42"/>
              <p14:cNvContentPartPr/>
              <p14:nvPr/>
            </p14:nvContentPartPr>
            <p14:xfrm>
              <a:off x="8147050" y="3434639"/>
              <a:ext cx="203905" cy="22559"/>
            </p14:xfrm>
          </p:contentPart>
        </mc:Choice>
        <mc:Fallback xmlns="">
          <p:pic>
            <p:nvPicPr>
              <p:cNvPr id="43" name="墨迹 42"/>
            </p:nvPicPr>
            <p:blipFill>
              <a:blip/>
            </p:blipFill>
            <p:spPr>
              <a:xfrm>
                <a:off x="8147050" y="3434639"/>
                <a:ext cx="203905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44" name="墨迹 43"/>
              <p14:cNvContentPartPr/>
              <p14:nvPr/>
            </p14:nvContentPartPr>
            <p14:xfrm>
              <a:off x="8212666" y="3304042"/>
              <a:ext cx="50800" cy="319530"/>
            </p14:xfrm>
          </p:contentPart>
        </mc:Choice>
        <mc:Fallback xmlns="">
          <p:pic>
            <p:nvPicPr>
              <p:cNvPr id="44" name="墨迹 43"/>
            </p:nvPicPr>
            <p:blipFill>
              <a:blip/>
            </p:blipFill>
            <p:spPr>
              <a:xfrm>
                <a:off x="8212666" y="3304042"/>
                <a:ext cx="50800" cy="31953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45" name="墨迹 44"/>
              <p14:cNvContentPartPr/>
              <p14:nvPr/>
            </p14:nvContentPartPr>
            <p14:xfrm>
              <a:off x="8506177" y="3302809"/>
              <a:ext cx="203200" cy="270006"/>
            </p14:xfrm>
          </p:contentPart>
        </mc:Choice>
        <mc:Fallback xmlns="">
          <p:pic>
            <p:nvPicPr>
              <p:cNvPr id="45" name="墨迹 44"/>
            </p:nvPicPr>
            <p:blipFill>
              <a:blip/>
            </p:blipFill>
            <p:spPr>
              <a:xfrm>
                <a:off x="8506177" y="3302809"/>
                <a:ext cx="203200" cy="27000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46" name="墨迹 45"/>
              <p14:cNvContentPartPr/>
              <p14:nvPr/>
            </p14:nvContentPartPr>
            <p14:xfrm>
              <a:off x="8500533" y="3260158"/>
              <a:ext cx="316089" cy="349315"/>
            </p14:xfrm>
          </p:contentPart>
        </mc:Choice>
        <mc:Fallback xmlns="">
          <p:pic>
            <p:nvPicPr>
              <p:cNvPr id="46" name="墨迹 45"/>
            </p:nvPicPr>
            <p:blipFill>
              <a:blip/>
            </p:blipFill>
            <p:spPr>
              <a:xfrm>
                <a:off x="8500533" y="3260158"/>
                <a:ext cx="316089" cy="34931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47" name="墨迹 46"/>
              <p14:cNvContentPartPr/>
              <p14:nvPr/>
            </p14:nvContentPartPr>
            <p14:xfrm>
              <a:off x="8905875" y="3400801"/>
              <a:ext cx="190147" cy="16919"/>
            </p14:xfrm>
          </p:contentPart>
        </mc:Choice>
        <mc:Fallback xmlns="">
          <p:pic>
            <p:nvPicPr>
              <p:cNvPr id="47" name="墨迹 46"/>
            </p:nvPicPr>
            <p:blipFill>
              <a:blip/>
            </p:blipFill>
            <p:spPr>
              <a:xfrm>
                <a:off x="8905875" y="3400801"/>
                <a:ext cx="190147" cy="169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48" name="墨迹 47"/>
              <p14:cNvContentPartPr/>
              <p14:nvPr/>
            </p14:nvContentPartPr>
            <p14:xfrm>
              <a:off x="8946444" y="3298579"/>
              <a:ext cx="101600" cy="285515"/>
            </p14:xfrm>
          </p:contentPart>
        </mc:Choice>
        <mc:Fallback xmlns="">
          <p:pic>
            <p:nvPicPr>
              <p:cNvPr id="48" name="墨迹 47"/>
            </p:nvPicPr>
            <p:blipFill>
              <a:blip/>
            </p:blipFill>
            <p:spPr>
              <a:xfrm>
                <a:off x="8946444" y="3298579"/>
                <a:ext cx="101600" cy="28551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49" name="墨迹 48"/>
              <p14:cNvContentPartPr/>
              <p14:nvPr/>
            </p14:nvContentPartPr>
            <p14:xfrm>
              <a:off x="9335911" y="3175208"/>
              <a:ext cx="199319" cy="67678"/>
            </p14:xfrm>
          </p:contentPart>
        </mc:Choice>
        <mc:Fallback xmlns="">
          <p:pic>
            <p:nvPicPr>
              <p:cNvPr id="49" name="墨迹 48"/>
            </p:nvPicPr>
            <p:blipFill>
              <a:blip/>
            </p:blipFill>
            <p:spPr>
              <a:xfrm>
                <a:off x="9335911" y="3175208"/>
                <a:ext cx="199319" cy="676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50" name="墨迹 49"/>
              <p14:cNvContentPartPr/>
              <p14:nvPr/>
            </p14:nvContentPartPr>
            <p14:xfrm>
              <a:off x="9223022" y="3280250"/>
              <a:ext cx="206022" cy="315829"/>
            </p14:xfrm>
          </p:contentPart>
        </mc:Choice>
        <mc:Fallback xmlns="">
          <p:pic>
            <p:nvPicPr>
              <p:cNvPr id="50" name="墨迹 49"/>
            </p:nvPicPr>
            <p:blipFill>
              <a:blip/>
            </p:blipFill>
            <p:spPr>
              <a:xfrm>
                <a:off x="9223022" y="3280250"/>
                <a:ext cx="206022" cy="31582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51" name="墨迹 50"/>
              <p14:cNvContentPartPr/>
              <p14:nvPr/>
            </p14:nvContentPartPr>
            <p14:xfrm>
              <a:off x="9326738" y="3372601"/>
              <a:ext cx="178506" cy="50759"/>
            </p14:xfrm>
          </p:contentPart>
        </mc:Choice>
        <mc:Fallback xmlns="">
          <p:pic>
            <p:nvPicPr>
              <p:cNvPr id="51" name="墨迹 50"/>
            </p:nvPicPr>
            <p:blipFill>
              <a:blip/>
            </p:blipFill>
            <p:spPr>
              <a:xfrm>
                <a:off x="9326738" y="3372601"/>
                <a:ext cx="178506" cy="507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52" name="墨迹 51"/>
              <p14:cNvContentPartPr/>
              <p14:nvPr/>
            </p14:nvContentPartPr>
            <p14:xfrm>
              <a:off x="9488311" y="3468478"/>
              <a:ext cx="98778" cy="127777"/>
            </p14:xfrm>
          </p:contentPart>
        </mc:Choice>
        <mc:Fallback xmlns="">
          <p:pic>
            <p:nvPicPr>
              <p:cNvPr id="52" name="墨迹 51"/>
            </p:nvPicPr>
            <p:blipFill>
              <a:blip/>
            </p:blipFill>
            <p:spPr>
              <a:xfrm>
                <a:off x="9488311" y="3468478"/>
                <a:ext cx="98778" cy="12777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53" name="墨迹 52"/>
              <p14:cNvContentPartPr/>
              <p14:nvPr/>
            </p14:nvContentPartPr>
            <p14:xfrm>
              <a:off x="9660466" y="3273024"/>
              <a:ext cx="198437" cy="404127"/>
            </p14:xfrm>
          </p:contentPart>
        </mc:Choice>
        <mc:Fallback xmlns="">
          <p:pic>
            <p:nvPicPr>
              <p:cNvPr id="53" name="墨迹 52"/>
            </p:nvPicPr>
            <p:blipFill>
              <a:blip/>
            </p:blipFill>
            <p:spPr>
              <a:xfrm>
                <a:off x="9660466" y="3273024"/>
                <a:ext cx="198437" cy="40412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54" name="墨迹 53"/>
              <p14:cNvContentPartPr/>
              <p14:nvPr/>
            </p14:nvContentPartPr>
            <p14:xfrm>
              <a:off x="5978172" y="4506202"/>
              <a:ext cx="222250" cy="22559"/>
            </p14:xfrm>
          </p:contentPart>
        </mc:Choice>
        <mc:Fallback xmlns="">
          <p:pic>
            <p:nvPicPr>
              <p:cNvPr id="54" name="墨迹 53"/>
            </p:nvPicPr>
            <p:blipFill>
              <a:blip/>
            </p:blipFill>
            <p:spPr>
              <a:xfrm>
                <a:off x="5978172" y="4506202"/>
                <a:ext cx="222250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55" name="墨迹 54"/>
              <p14:cNvContentPartPr/>
              <p14:nvPr/>
            </p14:nvContentPartPr>
            <p14:xfrm>
              <a:off x="5949244" y="4658476"/>
              <a:ext cx="242711" cy="33839"/>
            </p14:xfrm>
          </p:contentPart>
        </mc:Choice>
        <mc:Fallback xmlns="">
          <p:pic>
            <p:nvPicPr>
              <p:cNvPr id="55" name="墨迹 54"/>
            </p:nvPicPr>
            <p:blipFill>
              <a:blip/>
            </p:blipFill>
            <p:spPr>
              <a:xfrm>
                <a:off x="5949244" y="4658476"/>
                <a:ext cx="242711" cy="338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56" name="墨迹 55"/>
              <p14:cNvContentPartPr/>
              <p14:nvPr/>
            </p14:nvContentPartPr>
            <p14:xfrm>
              <a:off x="6465711" y="4500562"/>
              <a:ext cx="141464" cy="222772"/>
            </p14:xfrm>
          </p:contentPart>
        </mc:Choice>
        <mc:Fallback xmlns="">
          <p:pic>
            <p:nvPicPr>
              <p:cNvPr id="56" name="墨迹 55"/>
            </p:nvPicPr>
            <p:blipFill>
              <a:blip/>
            </p:blipFill>
            <p:spPr>
              <a:xfrm>
                <a:off x="6465711" y="4500562"/>
                <a:ext cx="141464" cy="22277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57" name="墨迹 56"/>
              <p14:cNvContentPartPr/>
              <p14:nvPr/>
            </p14:nvContentPartPr>
            <p14:xfrm>
              <a:off x="6801555" y="4315859"/>
              <a:ext cx="141112" cy="97286"/>
            </p14:xfrm>
          </p:contentPart>
        </mc:Choice>
        <mc:Fallback xmlns="">
          <p:pic>
            <p:nvPicPr>
              <p:cNvPr id="57" name="墨迹 56"/>
            </p:nvPicPr>
            <p:blipFill>
              <a:blip/>
            </p:blipFill>
            <p:spPr>
              <a:xfrm>
                <a:off x="6801555" y="4315859"/>
                <a:ext cx="141112" cy="9728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58" name="墨迹 57"/>
              <p14:cNvContentPartPr/>
              <p14:nvPr/>
            </p14:nvContentPartPr>
            <p14:xfrm>
              <a:off x="6711244" y="4457558"/>
              <a:ext cx="174978" cy="324994"/>
            </p14:xfrm>
          </p:contentPart>
        </mc:Choice>
        <mc:Fallback xmlns="">
          <p:pic>
            <p:nvPicPr>
              <p:cNvPr id="58" name="墨迹 57"/>
            </p:nvPicPr>
            <p:blipFill>
              <a:blip/>
            </p:blipFill>
            <p:spPr>
              <a:xfrm>
                <a:off x="6711244" y="4457558"/>
                <a:ext cx="174978" cy="32499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59" name="墨迹 58"/>
              <p14:cNvContentPartPr/>
              <p14:nvPr/>
            </p14:nvContentPartPr>
            <p14:xfrm>
              <a:off x="6762044" y="4551320"/>
              <a:ext cx="163688" cy="45119"/>
            </p14:xfrm>
          </p:contentPart>
        </mc:Choice>
        <mc:Fallback xmlns="">
          <p:pic>
            <p:nvPicPr>
              <p:cNvPr id="59" name="墨迹 58"/>
            </p:nvPicPr>
            <p:blipFill>
              <a:blip/>
            </p:blipFill>
            <p:spPr>
              <a:xfrm>
                <a:off x="6762044" y="4551320"/>
                <a:ext cx="163688" cy="451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60" name="墨迹 59"/>
              <p14:cNvContentPartPr/>
              <p14:nvPr/>
            </p14:nvContentPartPr>
            <p14:xfrm>
              <a:off x="6987822" y="4664116"/>
              <a:ext cx="22578" cy="186114"/>
            </p14:xfrm>
          </p:contentPart>
        </mc:Choice>
        <mc:Fallback xmlns="">
          <p:pic>
            <p:nvPicPr>
              <p:cNvPr id="60" name="墨迹 59"/>
            </p:nvPicPr>
            <p:blipFill>
              <a:blip/>
            </p:blipFill>
            <p:spPr>
              <a:xfrm>
                <a:off x="6987822" y="4664116"/>
                <a:ext cx="22578" cy="18611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61" name="墨迹 60"/>
              <p14:cNvContentPartPr/>
              <p14:nvPr/>
            </p14:nvContentPartPr>
            <p14:xfrm>
              <a:off x="7176911" y="4635917"/>
              <a:ext cx="172156" cy="5640"/>
            </p14:xfrm>
          </p:contentPart>
        </mc:Choice>
        <mc:Fallback xmlns="">
          <p:pic>
            <p:nvPicPr>
              <p:cNvPr id="61" name="墨迹 60"/>
            </p:nvPicPr>
            <p:blipFill>
              <a:blip/>
            </p:blipFill>
            <p:spPr>
              <a:xfrm>
                <a:off x="7176911" y="4635917"/>
                <a:ext cx="172156" cy="56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62" name="墨迹 61"/>
              <p14:cNvContentPartPr/>
              <p14:nvPr/>
            </p14:nvContentPartPr>
            <p14:xfrm>
              <a:off x="7456311" y="4483643"/>
              <a:ext cx="141111" cy="22559"/>
            </p14:xfrm>
          </p:contentPart>
        </mc:Choice>
        <mc:Fallback xmlns="">
          <p:pic>
            <p:nvPicPr>
              <p:cNvPr id="62" name="墨迹 61"/>
            </p:nvPicPr>
            <p:blipFill>
              <a:blip/>
            </p:blipFill>
            <p:spPr>
              <a:xfrm>
                <a:off x="7456311" y="4483643"/>
                <a:ext cx="141111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63" name="墨迹 62"/>
              <p14:cNvContentPartPr/>
              <p14:nvPr/>
            </p14:nvContentPartPr>
            <p14:xfrm>
              <a:off x="7495822" y="4444164"/>
              <a:ext cx="220133" cy="211492"/>
            </p14:xfrm>
          </p:contentPart>
        </mc:Choice>
        <mc:Fallback xmlns="">
          <p:pic>
            <p:nvPicPr>
              <p:cNvPr id="63" name="墨迹 62"/>
            </p:nvPicPr>
            <p:blipFill>
              <a:blip/>
            </p:blipFill>
            <p:spPr>
              <a:xfrm>
                <a:off x="7495822" y="4444164"/>
                <a:ext cx="220133" cy="21149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64" name="墨迹 63"/>
              <p14:cNvContentPartPr/>
              <p14:nvPr/>
            </p14:nvContentPartPr>
            <p14:xfrm>
              <a:off x="7461955" y="4341414"/>
              <a:ext cx="299156" cy="455238"/>
            </p14:xfrm>
          </p:contentPart>
        </mc:Choice>
        <mc:Fallback xmlns="">
          <p:pic>
            <p:nvPicPr>
              <p:cNvPr id="64" name="墨迹 63"/>
            </p:nvPicPr>
            <p:blipFill>
              <a:blip/>
            </p:blipFill>
            <p:spPr>
              <a:xfrm>
                <a:off x="7461955" y="4341414"/>
                <a:ext cx="299156" cy="4552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65" name="墨迹 64"/>
              <p14:cNvContentPartPr/>
              <p14:nvPr/>
            </p14:nvContentPartPr>
            <p14:xfrm>
              <a:off x="8003822" y="4540041"/>
              <a:ext cx="105017" cy="59957"/>
            </p14:xfrm>
          </p:contentPart>
        </mc:Choice>
        <mc:Fallback xmlns="">
          <p:pic>
            <p:nvPicPr>
              <p:cNvPr id="65" name="墨迹 64"/>
            </p:nvPicPr>
            <p:blipFill>
              <a:blip/>
            </p:blipFill>
            <p:spPr>
              <a:xfrm>
                <a:off x="8003822" y="4540041"/>
                <a:ext cx="105017" cy="5995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66" name="墨迹 65"/>
              <p14:cNvContentPartPr/>
              <p14:nvPr/>
            </p14:nvContentPartPr>
            <p14:xfrm>
              <a:off x="7996061" y="4540041"/>
              <a:ext cx="174272" cy="11279"/>
            </p14:xfrm>
          </p:contentPart>
        </mc:Choice>
        <mc:Fallback xmlns="">
          <p:pic>
            <p:nvPicPr>
              <p:cNvPr id="66" name="墨迹 65"/>
            </p:nvPicPr>
            <p:blipFill>
              <a:blip/>
            </p:blipFill>
            <p:spPr>
              <a:xfrm>
                <a:off x="7996061" y="4540041"/>
                <a:ext cx="174272" cy="112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67" name="墨迹 66"/>
              <p14:cNvContentPartPr/>
              <p14:nvPr/>
            </p14:nvContentPartPr>
            <p14:xfrm>
              <a:off x="8419394" y="4314448"/>
              <a:ext cx="171450" cy="28199"/>
            </p14:xfrm>
          </p:contentPart>
        </mc:Choice>
        <mc:Fallback xmlns="">
          <p:pic>
            <p:nvPicPr>
              <p:cNvPr id="67" name="墨迹 66"/>
            </p:nvPicPr>
            <p:blipFill>
              <a:blip/>
            </p:blipFill>
            <p:spPr>
              <a:xfrm>
                <a:off x="8419394" y="4314448"/>
                <a:ext cx="171450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68" name="墨迹 67"/>
              <p14:cNvContentPartPr/>
              <p14:nvPr/>
            </p14:nvContentPartPr>
            <p14:xfrm>
              <a:off x="8350073" y="4397459"/>
              <a:ext cx="198438" cy="337684"/>
            </p14:xfrm>
          </p:contentPart>
        </mc:Choice>
        <mc:Fallback xmlns="">
          <p:pic>
            <p:nvPicPr>
              <p:cNvPr id="68" name="墨迹 67"/>
            </p:nvPicPr>
            <p:blipFill>
              <a:blip/>
            </p:blipFill>
            <p:spPr>
              <a:xfrm>
                <a:off x="8350073" y="4397459"/>
                <a:ext cx="198438" cy="33768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69" name="墨迹 68"/>
              <p14:cNvContentPartPr/>
              <p14:nvPr/>
            </p14:nvContentPartPr>
            <p14:xfrm>
              <a:off x="8418688" y="4489282"/>
              <a:ext cx="172156" cy="33839"/>
            </p14:xfrm>
          </p:contentPart>
        </mc:Choice>
        <mc:Fallback xmlns="">
          <p:pic>
            <p:nvPicPr>
              <p:cNvPr id="69" name="墨迹 68"/>
            </p:nvPicPr>
            <p:blipFill>
              <a:blip/>
            </p:blipFill>
            <p:spPr>
              <a:xfrm>
                <a:off x="8418688" y="4489282"/>
                <a:ext cx="172156" cy="338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70" name="墨迹 69"/>
              <p14:cNvContentPartPr/>
              <p14:nvPr/>
            </p14:nvContentPartPr>
            <p14:xfrm>
              <a:off x="8596488" y="4592209"/>
              <a:ext cx="138289" cy="182588"/>
            </p14:xfrm>
          </p:contentPart>
        </mc:Choice>
        <mc:Fallback xmlns="">
          <p:pic>
            <p:nvPicPr>
              <p:cNvPr id="70" name="墨迹 69"/>
            </p:nvPicPr>
            <p:blipFill>
              <a:blip/>
            </p:blipFill>
            <p:spPr>
              <a:xfrm>
                <a:off x="8596488" y="4592209"/>
                <a:ext cx="138289" cy="18258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76" name="墨迹 75"/>
              <p14:cNvContentPartPr/>
              <p14:nvPr/>
            </p14:nvContentPartPr>
            <p14:xfrm>
              <a:off x="7404100" y="953126"/>
              <a:ext cx="57855" cy="107156"/>
            </p14:xfrm>
          </p:contentPart>
        </mc:Choice>
        <mc:Fallback xmlns="">
          <p:pic>
            <p:nvPicPr>
              <p:cNvPr id="76" name="墨迹 75"/>
            </p:nvPicPr>
            <p:blipFill>
              <a:blip/>
            </p:blipFill>
            <p:spPr>
              <a:xfrm>
                <a:off x="7404100" y="953126"/>
                <a:ext cx="57855" cy="10715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77" name="墨迹 76"/>
              <p14:cNvContentPartPr/>
              <p14:nvPr/>
            </p14:nvContentPartPr>
            <p14:xfrm>
              <a:off x="4126088" y="3764568"/>
              <a:ext cx="721784" cy="115616"/>
            </p14:xfrm>
          </p:contentPart>
        </mc:Choice>
        <mc:Fallback xmlns="">
          <p:pic>
            <p:nvPicPr>
              <p:cNvPr id="77" name="墨迹 76"/>
            </p:nvPicPr>
            <p:blipFill>
              <a:blip/>
            </p:blipFill>
            <p:spPr>
              <a:xfrm>
                <a:off x="4126088" y="3764568"/>
                <a:ext cx="721784" cy="11561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78" name="墨迹 77"/>
              <p14:cNvContentPartPr/>
              <p14:nvPr/>
            </p14:nvContentPartPr>
            <p14:xfrm>
              <a:off x="4135261" y="3840705"/>
              <a:ext cx="786694" cy="67678"/>
            </p14:xfrm>
          </p:contentPart>
        </mc:Choice>
        <mc:Fallback xmlns="">
          <p:pic>
            <p:nvPicPr>
              <p:cNvPr id="78" name="墨迹 77"/>
            </p:nvPicPr>
            <p:blipFill>
              <a:blip/>
            </p:blipFill>
            <p:spPr>
              <a:xfrm>
                <a:off x="4135261" y="3840705"/>
                <a:ext cx="786694" cy="676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79" name="墨迹 78"/>
              <p14:cNvContentPartPr/>
              <p14:nvPr/>
            </p14:nvContentPartPr>
            <p14:xfrm>
              <a:off x="7151511" y="3673450"/>
              <a:ext cx="872066" cy="139056"/>
            </p14:xfrm>
          </p:contentPart>
        </mc:Choice>
        <mc:Fallback xmlns="">
          <p:pic>
            <p:nvPicPr>
              <p:cNvPr id="79" name="墨迹 78"/>
            </p:nvPicPr>
            <p:blipFill>
              <a:blip/>
            </p:blipFill>
            <p:spPr>
              <a:xfrm>
                <a:off x="7151511" y="3673450"/>
                <a:ext cx="872066" cy="13905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80" name="墨迹 79"/>
              <p14:cNvContentPartPr/>
              <p14:nvPr/>
            </p14:nvContentPartPr>
            <p14:xfrm>
              <a:off x="4540602" y="1550945"/>
              <a:ext cx="623359" cy="16920"/>
            </p14:xfrm>
          </p:contentPart>
        </mc:Choice>
        <mc:Fallback xmlns="">
          <p:pic>
            <p:nvPicPr>
              <p:cNvPr id="80" name="墨迹 79"/>
            </p:nvPicPr>
            <p:blipFill>
              <a:blip/>
            </p:blipFill>
            <p:spPr>
              <a:xfrm>
                <a:off x="4540602" y="1550945"/>
                <a:ext cx="623359" cy="169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81" name="墨迹 80"/>
              <p14:cNvContentPartPr/>
              <p14:nvPr/>
            </p14:nvContentPartPr>
            <p14:xfrm>
              <a:off x="2731911" y="191753"/>
              <a:ext cx="183444" cy="174834"/>
            </p14:xfrm>
          </p:contentPart>
        </mc:Choice>
        <mc:Fallback xmlns="">
          <p:pic>
            <p:nvPicPr>
              <p:cNvPr id="81" name="墨迹 80"/>
            </p:nvPicPr>
            <p:blipFill>
              <a:blip/>
            </p:blipFill>
            <p:spPr>
              <a:xfrm>
                <a:off x="2731911" y="191753"/>
                <a:ext cx="183444" cy="17483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82" name="墨迹 81"/>
              <p14:cNvContentPartPr/>
              <p14:nvPr/>
            </p14:nvContentPartPr>
            <p14:xfrm>
              <a:off x="2922058" y="304549"/>
              <a:ext cx="7408" cy="360"/>
            </p14:xfrm>
          </p:contentPart>
        </mc:Choice>
        <mc:Fallback xmlns="">
          <p:pic>
            <p:nvPicPr>
              <p:cNvPr id="82" name="墨迹 81"/>
            </p:nvPicPr>
            <p:blipFill>
              <a:blip/>
            </p:blipFill>
            <p:spPr>
              <a:xfrm>
                <a:off x="2922058" y="304549"/>
                <a:ext cx="7408" cy="3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83" name="墨迹 82"/>
              <p14:cNvContentPartPr/>
              <p14:nvPr/>
            </p14:nvContentPartPr>
            <p14:xfrm>
              <a:off x="7377288" y="490662"/>
              <a:ext cx="105018" cy="59958"/>
            </p14:xfrm>
          </p:contentPart>
        </mc:Choice>
        <mc:Fallback xmlns="">
          <p:pic>
            <p:nvPicPr>
              <p:cNvPr id="83" name="墨迹 82"/>
            </p:nvPicPr>
            <p:blipFill>
              <a:blip/>
            </p:blipFill>
            <p:spPr>
              <a:xfrm>
                <a:off x="7377288" y="490662"/>
                <a:ext cx="105018" cy="599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84" name="墨迹 83"/>
              <p14:cNvContentPartPr/>
              <p14:nvPr/>
            </p14:nvContentPartPr>
            <p14:xfrm>
              <a:off x="2711273" y="148749"/>
              <a:ext cx="271815" cy="234757"/>
            </p14:xfrm>
          </p:contentPart>
        </mc:Choice>
        <mc:Fallback xmlns="">
          <p:pic>
            <p:nvPicPr>
              <p:cNvPr id="84" name="墨迹 83"/>
            </p:nvPicPr>
            <p:blipFill>
              <a:blip/>
            </p:blipFill>
            <p:spPr>
              <a:xfrm>
                <a:off x="2711273" y="148749"/>
                <a:ext cx="271815" cy="23475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85" name="墨迹 84"/>
              <p14:cNvContentPartPr/>
              <p14:nvPr/>
            </p14:nvContentPartPr>
            <p14:xfrm>
              <a:off x="2929466" y="270710"/>
              <a:ext cx="186267" cy="36659"/>
            </p14:xfrm>
          </p:contentPart>
        </mc:Choice>
        <mc:Fallback xmlns="">
          <p:pic>
            <p:nvPicPr>
              <p:cNvPr id="85" name="墨迹 84"/>
            </p:nvPicPr>
            <p:blipFill>
              <a:blip/>
            </p:blipFill>
            <p:spPr>
              <a:xfrm>
                <a:off x="2929466" y="270710"/>
                <a:ext cx="186267" cy="366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86" name="墨迹 85"/>
              <p14:cNvContentPartPr/>
              <p14:nvPr/>
            </p14:nvContentPartPr>
            <p14:xfrm>
              <a:off x="3202340" y="191753"/>
              <a:ext cx="156104" cy="140995"/>
            </p14:xfrm>
          </p:contentPart>
        </mc:Choice>
        <mc:Fallback xmlns="">
          <p:pic>
            <p:nvPicPr>
              <p:cNvPr id="86" name="墨迹 85"/>
            </p:nvPicPr>
            <p:blipFill>
              <a:blip/>
            </p:blipFill>
            <p:spPr>
              <a:xfrm>
                <a:off x="3202340" y="191753"/>
                <a:ext cx="156104" cy="14099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87" name="墨迹 86"/>
              <p14:cNvContentPartPr/>
              <p14:nvPr/>
            </p14:nvContentPartPr>
            <p14:xfrm>
              <a:off x="3386843" y="253791"/>
              <a:ext cx="203023" cy="16919"/>
            </p14:xfrm>
          </p:contentPart>
        </mc:Choice>
        <mc:Fallback xmlns="">
          <p:pic>
            <p:nvPicPr>
              <p:cNvPr id="87" name="墨迹 86"/>
            </p:nvPicPr>
            <p:blipFill>
              <a:blip/>
            </p:blipFill>
            <p:spPr>
              <a:xfrm>
                <a:off x="3386843" y="253791"/>
                <a:ext cx="203023" cy="169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88" name="墨迹 87"/>
              <p14:cNvContentPartPr/>
              <p14:nvPr/>
            </p14:nvContentPartPr>
            <p14:xfrm>
              <a:off x="3665184" y="169194"/>
              <a:ext cx="206904" cy="184174"/>
            </p14:xfrm>
          </p:contentPart>
        </mc:Choice>
        <mc:Fallback xmlns="">
          <p:pic>
            <p:nvPicPr>
              <p:cNvPr id="88" name="墨迹 87"/>
            </p:nvPicPr>
            <p:blipFill>
              <a:blip/>
            </p:blipFill>
            <p:spPr>
              <a:xfrm>
                <a:off x="3665184" y="169194"/>
                <a:ext cx="206904" cy="18417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89" name="墨迹 88"/>
              <p14:cNvContentPartPr/>
              <p14:nvPr/>
            </p14:nvContentPartPr>
            <p14:xfrm>
              <a:off x="4342694" y="332748"/>
              <a:ext cx="415572" cy="33839"/>
            </p14:xfrm>
          </p:contentPart>
        </mc:Choice>
        <mc:Fallback xmlns="">
          <p:pic>
            <p:nvPicPr>
              <p:cNvPr id="89" name="墨迹 88"/>
            </p:nvPicPr>
            <p:blipFill>
              <a:blip/>
            </p:blipFill>
            <p:spPr>
              <a:xfrm>
                <a:off x="4342694" y="332748"/>
                <a:ext cx="415572" cy="338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90" name="墨迹 89"/>
              <p14:cNvContentPartPr/>
              <p14:nvPr/>
            </p14:nvContentPartPr>
            <p14:xfrm>
              <a:off x="4361920" y="248151"/>
              <a:ext cx="390702" cy="11279"/>
            </p14:xfrm>
          </p:contentPart>
        </mc:Choice>
        <mc:Fallback xmlns="">
          <p:pic>
            <p:nvPicPr>
              <p:cNvPr id="90" name="墨迹 89"/>
            </p:nvPicPr>
            <p:blipFill>
              <a:blip/>
            </p:blipFill>
            <p:spPr>
              <a:xfrm>
                <a:off x="4361920" y="248151"/>
                <a:ext cx="390702" cy="112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91" name="墨迹 90"/>
              <p14:cNvContentPartPr/>
              <p14:nvPr/>
            </p14:nvContentPartPr>
            <p14:xfrm>
              <a:off x="5260622" y="169194"/>
              <a:ext cx="160866" cy="169194"/>
            </p14:xfrm>
          </p:contentPart>
        </mc:Choice>
        <mc:Fallback xmlns="">
          <p:pic>
            <p:nvPicPr>
              <p:cNvPr id="91" name="墨迹 90"/>
            </p:nvPicPr>
            <p:blipFill>
              <a:blip/>
            </p:blipFill>
            <p:spPr>
              <a:xfrm>
                <a:off x="5260622" y="169194"/>
                <a:ext cx="160866" cy="16919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92" name="墨迹 91"/>
              <p14:cNvContentPartPr/>
              <p14:nvPr/>
            </p14:nvContentPartPr>
            <p14:xfrm>
              <a:off x="5523088" y="242511"/>
              <a:ext cx="14112" cy="8460"/>
            </p14:xfrm>
          </p:contentPart>
        </mc:Choice>
        <mc:Fallback xmlns="">
          <p:pic>
            <p:nvPicPr>
              <p:cNvPr id="92" name="墨迹 91"/>
            </p:nvPicPr>
            <p:blipFill>
              <a:blip/>
            </p:blipFill>
            <p:spPr>
              <a:xfrm>
                <a:off x="5523088" y="242511"/>
                <a:ext cx="14112" cy="84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">
            <p14:nvContentPartPr>
              <p14:cNvPr id="93" name="墨迹 92"/>
              <p14:cNvContentPartPr/>
              <p14:nvPr/>
            </p14:nvContentPartPr>
            <p14:xfrm>
              <a:off x="5507213" y="253791"/>
              <a:ext cx="190853" cy="360"/>
            </p14:xfrm>
          </p:contentPart>
        </mc:Choice>
        <mc:Fallback xmlns="">
          <p:pic>
            <p:nvPicPr>
              <p:cNvPr id="93" name="墨迹 92"/>
            </p:nvPicPr>
            <p:blipFill>
              <a:blip/>
            </p:blipFill>
            <p:spPr>
              <a:xfrm>
                <a:off x="5507213" y="253791"/>
                <a:ext cx="190853" cy="3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94" name="墨迹 93"/>
              <p14:cNvContentPartPr/>
              <p14:nvPr/>
            </p14:nvContentPartPr>
            <p14:xfrm>
              <a:off x="5483577" y="327108"/>
              <a:ext cx="222956" cy="16919"/>
            </p14:xfrm>
          </p:contentPart>
        </mc:Choice>
        <mc:Fallback xmlns="">
          <p:pic>
            <p:nvPicPr>
              <p:cNvPr id="94" name="墨迹 93"/>
            </p:nvPicPr>
            <p:blipFill>
              <a:blip/>
            </p:blipFill>
            <p:spPr>
              <a:xfrm>
                <a:off x="5483577" y="327108"/>
                <a:ext cx="222956" cy="169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">
            <p14:nvContentPartPr>
              <p14:cNvPr id="95" name="墨迹 94"/>
              <p14:cNvContentPartPr/>
              <p14:nvPr/>
            </p14:nvContentPartPr>
            <p14:xfrm>
              <a:off x="5842000" y="163554"/>
              <a:ext cx="206022" cy="166903"/>
            </p14:xfrm>
          </p:contentPart>
        </mc:Choice>
        <mc:Fallback xmlns="">
          <p:pic>
            <p:nvPicPr>
              <p:cNvPr id="95" name="墨迹 94"/>
            </p:nvPicPr>
            <p:blipFill>
              <a:blip/>
            </p:blipFill>
            <p:spPr>
              <a:xfrm>
                <a:off x="5842000" y="163554"/>
                <a:ext cx="206022" cy="16690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96" name="墨迹 95"/>
              <p14:cNvContentPartPr/>
              <p14:nvPr/>
            </p14:nvContentPartPr>
            <p14:xfrm>
              <a:off x="6058605" y="208672"/>
              <a:ext cx="203906" cy="33839"/>
            </p14:xfrm>
          </p:contentPart>
        </mc:Choice>
        <mc:Fallback xmlns="">
          <p:pic>
            <p:nvPicPr>
              <p:cNvPr id="96" name="墨迹 95"/>
            </p:nvPicPr>
            <p:blipFill>
              <a:blip/>
            </p:blipFill>
            <p:spPr>
              <a:xfrm>
                <a:off x="6058605" y="208672"/>
                <a:ext cx="203906" cy="338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">
            <p14:nvContentPartPr>
              <p14:cNvPr id="97" name="墨迹 96"/>
              <p14:cNvContentPartPr/>
              <p14:nvPr/>
            </p14:nvContentPartPr>
            <p14:xfrm>
              <a:off x="6299200" y="174833"/>
              <a:ext cx="206022" cy="152275"/>
            </p14:xfrm>
          </p:contentPart>
        </mc:Choice>
        <mc:Fallback xmlns="">
          <p:pic>
            <p:nvPicPr>
              <p:cNvPr id="97" name="墨迹 96"/>
            </p:nvPicPr>
            <p:blipFill>
              <a:blip/>
            </p:blipFill>
            <p:spPr>
              <a:xfrm>
                <a:off x="6299200" y="174833"/>
                <a:ext cx="206022" cy="15227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98" name="墨迹 97"/>
              <p14:cNvContentPartPr/>
              <p14:nvPr/>
            </p14:nvContentPartPr>
            <p14:xfrm>
              <a:off x="6931553" y="219952"/>
              <a:ext cx="203024" cy="16919"/>
            </p14:xfrm>
          </p:contentPart>
        </mc:Choice>
        <mc:Fallback xmlns="">
          <p:pic>
            <p:nvPicPr>
              <p:cNvPr id="98" name="墨迹 97"/>
            </p:nvPicPr>
            <p:blipFill>
              <a:blip/>
            </p:blipFill>
            <p:spPr>
              <a:xfrm>
                <a:off x="6931553" y="219952"/>
                <a:ext cx="203024" cy="169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">
            <p14:nvContentPartPr>
              <p14:cNvPr id="99" name="墨迹 98"/>
              <p14:cNvContentPartPr/>
              <p14:nvPr/>
            </p14:nvContentPartPr>
            <p14:xfrm>
              <a:off x="7032977" y="137293"/>
              <a:ext cx="33867" cy="251853"/>
            </p14:xfrm>
          </p:contentPart>
        </mc:Choice>
        <mc:Fallback xmlns="">
          <p:pic>
            <p:nvPicPr>
              <p:cNvPr id="99" name="墨迹 98"/>
            </p:nvPicPr>
            <p:blipFill>
              <a:blip/>
            </p:blipFill>
            <p:spPr>
              <a:xfrm>
                <a:off x="7032977" y="137293"/>
                <a:ext cx="33867" cy="25185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100" name="墨迹 99"/>
              <p14:cNvContentPartPr/>
              <p14:nvPr/>
            </p14:nvContentPartPr>
            <p14:xfrm>
              <a:off x="7450666" y="140995"/>
              <a:ext cx="22578" cy="154389"/>
            </p14:xfrm>
          </p:contentPart>
        </mc:Choice>
        <mc:Fallback xmlns="">
          <p:pic>
            <p:nvPicPr>
              <p:cNvPr id="100" name="墨迹 99"/>
            </p:nvPicPr>
            <p:blipFill>
              <a:blip/>
            </p:blipFill>
            <p:spPr>
              <a:xfrm>
                <a:off x="7450666" y="140995"/>
                <a:ext cx="22578" cy="15438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">
            <p14:nvContentPartPr>
              <p14:cNvPr id="101" name="墨迹 100"/>
              <p14:cNvContentPartPr/>
              <p14:nvPr/>
            </p14:nvContentPartPr>
            <p14:xfrm>
              <a:off x="7483827" y="197393"/>
              <a:ext cx="68439" cy="11279"/>
            </p14:xfrm>
          </p:contentPart>
        </mc:Choice>
        <mc:Fallback xmlns="">
          <p:pic>
            <p:nvPicPr>
              <p:cNvPr id="101" name="墨迹 100"/>
            </p:nvPicPr>
            <p:blipFill>
              <a:blip/>
            </p:blipFill>
            <p:spPr>
              <a:xfrm>
                <a:off x="7483827" y="197393"/>
                <a:ext cx="68439" cy="112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102" name="墨迹 101"/>
              <p14:cNvContentPartPr/>
              <p14:nvPr/>
            </p14:nvContentPartPr>
            <p14:xfrm>
              <a:off x="7563555" y="98696"/>
              <a:ext cx="42334" cy="284810"/>
            </p14:xfrm>
          </p:contentPart>
        </mc:Choice>
        <mc:Fallback xmlns="">
          <p:pic>
            <p:nvPicPr>
              <p:cNvPr id="102" name="墨迹 101"/>
            </p:nvPicPr>
            <p:blipFill>
              <a:blip/>
            </p:blipFill>
            <p:spPr>
              <a:xfrm>
                <a:off x="7563555" y="98696"/>
                <a:ext cx="42334" cy="28481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">
            <p14:nvContentPartPr>
              <p14:cNvPr id="103" name="墨迹 102"/>
              <p14:cNvContentPartPr/>
              <p14:nvPr/>
            </p14:nvContentPartPr>
            <p14:xfrm>
              <a:off x="7687733" y="208672"/>
              <a:ext cx="180622" cy="11280"/>
            </p14:xfrm>
          </p:contentPart>
        </mc:Choice>
        <mc:Fallback xmlns="">
          <p:pic>
            <p:nvPicPr>
              <p:cNvPr id="103" name="墨迹 102"/>
            </p:nvPicPr>
            <p:blipFill>
              <a:blip/>
            </p:blipFill>
            <p:spPr>
              <a:xfrm>
                <a:off x="7687733" y="208672"/>
                <a:ext cx="180622" cy="112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104" name="墨迹 103"/>
              <p14:cNvContentPartPr/>
              <p14:nvPr/>
            </p14:nvContentPartPr>
            <p14:xfrm>
              <a:off x="7902222" y="85302"/>
              <a:ext cx="22578" cy="232641"/>
            </p14:xfrm>
          </p:contentPart>
        </mc:Choice>
        <mc:Fallback xmlns="">
          <p:pic>
            <p:nvPicPr>
              <p:cNvPr id="104" name="墨迹 103"/>
            </p:nvPicPr>
            <p:blipFill>
              <a:blip/>
            </p:blipFill>
            <p:spPr>
              <a:xfrm>
                <a:off x="7902222" y="85302"/>
                <a:ext cx="22578" cy="23264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1">
            <p14:nvContentPartPr>
              <p14:cNvPr id="105" name="墨迹 104"/>
              <p14:cNvContentPartPr/>
              <p14:nvPr/>
            </p14:nvContentPartPr>
            <p14:xfrm>
              <a:off x="7936088" y="174833"/>
              <a:ext cx="95956" cy="33839"/>
            </p14:xfrm>
          </p:contentPart>
        </mc:Choice>
        <mc:Fallback xmlns="">
          <p:pic>
            <p:nvPicPr>
              <p:cNvPr id="105" name="墨迹 104"/>
            </p:nvPicPr>
            <p:blipFill>
              <a:blip/>
            </p:blipFill>
            <p:spPr>
              <a:xfrm>
                <a:off x="7936088" y="174833"/>
                <a:ext cx="95956" cy="338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106" name="墨迹 105"/>
              <p14:cNvContentPartPr/>
              <p14:nvPr/>
            </p14:nvContentPartPr>
            <p14:xfrm>
              <a:off x="8048977" y="30666"/>
              <a:ext cx="28223" cy="383859"/>
            </p14:xfrm>
          </p:contentPart>
        </mc:Choice>
        <mc:Fallback xmlns="">
          <p:pic>
            <p:nvPicPr>
              <p:cNvPr id="106" name="墨迹 105"/>
            </p:nvPicPr>
            <p:blipFill>
              <a:blip/>
            </p:blipFill>
            <p:spPr>
              <a:xfrm>
                <a:off x="8048977" y="30666"/>
                <a:ext cx="28223" cy="3838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3">
            <p14:nvContentPartPr>
              <p14:cNvPr id="107" name="墨迹 106"/>
              <p14:cNvContentPartPr/>
              <p14:nvPr/>
            </p14:nvContentPartPr>
            <p14:xfrm>
              <a:off x="7470422" y="127600"/>
              <a:ext cx="8466" cy="41594"/>
            </p14:xfrm>
          </p:contentPart>
        </mc:Choice>
        <mc:Fallback xmlns="">
          <p:pic>
            <p:nvPicPr>
              <p:cNvPr id="107" name="墨迹 106"/>
            </p:nvPicPr>
            <p:blipFill>
              <a:blip/>
            </p:blipFill>
            <p:spPr>
              <a:xfrm>
                <a:off x="7470422" y="127600"/>
                <a:ext cx="8466" cy="4159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108" name="墨迹 107"/>
              <p14:cNvContentPartPr/>
              <p14:nvPr/>
            </p14:nvContentPartPr>
            <p14:xfrm>
              <a:off x="5155494" y="66091"/>
              <a:ext cx="144638" cy="111562"/>
            </p14:xfrm>
          </p:contentPart>
        </mc:Choice>
        <mc:Fallback xmlns="">
          <p:pic>
            <p:nvPicPr>
              <p:cNvPr id="108" name="墨迹 107"/>
            </p:nvPicPr>
            <p:blipFill>
              <a:blip/>
            </p:blipFill>
            <p:spPr>
              <a:xfrm>
                <a:off x="5155494" y="66091"/>
                <a:ext cx="144638" cy="11156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5">
            <p14:nvContentPartPr>
              <p14:cNvPr id="109" name="墨迹 108"/>
              <p14:cNvContentPartPr/>
              <p14:nvPr/>
            </p14:nvContentPartPr>
            <p14:xfrm>
              <a:off x="5249333" y="451184"/>
              <a:ext cx="118534" cy="135355"/>
            </p14:xfrm>
          </p:contentPart>
        </mc:Choice>
        <mc:Fallback xmlns="">
          <p:pic>
            <p:nvPicPr>
              <p:cNvPr id="109" name="墨迹 108"/>
            </p:nvPicPr>
            <p:blipFill>
              <a:blip/>
            </p:blipFill>
            <p:spPr>
              <a:xfrm>
                <a:off x="5249333" y="451184"/>
                <a:ext cx="118534" cy="13535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110" name="墨迹 109"/>
              <p14:cNvContentPartPr/>
              <p14:nvPr/>
            </p14:nvContentPartPr>
            <p14:xfrm>
              <a:off x="5988755" y="22559"/>
              <a:ext cx="11289" cy="143815"/>
            </p14:xfrm>
          </p:contentPart>
        </mc:Choice>
        <mc:Fallback xmlns="">
          <p:pic>
            <p:nvPicPr>
              <p:cNvPr id="110" name="墨迹 109"/>
            </p:nvPicPr>
            <p:blipFill>
              <a:blip/>
            </p:blipFill>
            <p:spPr>
              <a:xfrm>
                <a:off x="5988755" y="22559"/>
                <a:ext cx="11289" cy="14381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7">
            <p14:nvContentPartPr>
              <p14:cNvPr id="111" name="墨迹 110"/>
              <p14:cNvContentPartPr/>
              <p14:nvPr/>
            </p14:nvContentPartPr>
            <p14:xfrm>
              <a:off x="6465711" y="66091"/>
              <a:ext cx="19756" cy="159501"/>
            </p14:xfrm>
          </p:contentPart>
        </mc:Choice>
        <mc:Fallback xmlns="">
          <p:pic>
            <p:nvPicPr>
              <p:cNvPr id="111" name="墨迹 110"/>
            </p:nvPicPr>
            <p:blipFill>
              <a:blip/>
            </p:blipFill>
            <p:spPr>
              <a:xfrm>
                <a:off x="6465711" y="66091"/>
                <a:ext cx="19756" cy="15950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112" name="墨迹 111"/>
              <p14:cNvContentPartPr/>
              <p14:nvPr/>
            </p14:nvContentPartPr>
            <p14:xfrm>
              <a:off x="6564488" y="242511"/>
              <a:ext cx="146756" cy="8460"/>
            </p14:xfrm>
          </p:contentPart>
        </mc:Choice>
        <mc:Fallback xmlns="">
          <p:pic>
            <p:nvPicPr>
              <p:cNvPr id="112" name="墨迹 111"/>
            </p:nvPicPr>
            <p:blipFill>
              <a:blip/>
            </p:blipFill>
            <p:spPr>
              <a:xfrm>
                <a:off x="6564488" y="242511"/>
                <a:ext cx="146756" cy="84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9">
            <p14:nvContentPartPr>
              <p14:cNvPr id="113" name="墨迹 112"/>
              <p14:cNvContentPartPr/>
              <p14:nvPr/>
            </p14:nvContentPartPr>
            <p14:xfrm>
              <a:off x="6436606" y="417345"/>
              <a:ext cx="14994" cy="138175"/>
            </p14:xfrm>
          </p:contentPart>
        </mc:Choice>
        <mc:Fallback xmlns="">
          <p:pic>
            <p:nvPicPr>
              <p:cNvPr id="113" name="墨迹 112"/>
            </p:nvPicPr>
            <p:blipFill>
              <a:blip/>
            </p:blipFill>
            <p:spPr>
              <a:xfrm>
                <a:off x="6436606" y="417345"/>
                <a:ext cx="14994" cy="13817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114" name="墨迹 113"/>
              <p14:cNvContentPartPr/>
              <p14:nvPr/>
            </p14:nvContentPartPr>
            <p14:xfrm>
              <a:off x="2748844" y="-16919"/>
              <a:ext cx="42333" cy="146634"/>
            </p14:xfrm>
          </p:contentPart>
        </mc:Choice>
        <mc:Fallback xmlns="">
          <p:pic>
            <p:nvPicPr>
              <p:cNvPr id="114" name="墨迹 113"/>
            </p:nvPicPr>
            <p:blipFill>
              <a:blip/>
            </p:blipFill>
            <p:spPr>
              <a:xfrm>
                <a:off x="2748844" y="-16919"/>
                <a:ext cx="42333" cy="14663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1">
            <p14:nvContentPartPr>
              <p14:cNvPr id="115" name="墨迹 114"/>
              <p14:cNvContentPartPr/>
              <p14:nvPr/>
            </p14:nvContentPartPr>
            <p14:xfrm>
              <a:off x="2505251" y="281990"/>
              <a:ext cx="223837" cy="22559"/>
            </p14:xfrm>
          </p:contentPart>
        </mc:Choice>
        <mc:Fallback xmlns="">
          <p:pic>
            <p:nvPicPr>
              <p:cNvPr id="115" name="墨迹 114"/>
            </p:nvPicPr>
            <p:blipFill>
              <a:blip/>
            </p:blipFill>
            <p:spPr>
              <a:xfrm>
                <a:off x="2505251" y="281990"/>
                <a:ext cx="223837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116" name="墨迹 115"/>
              <p14:cNvContentPartPr/>
              <p14:nvPr/>
            </p14:nvContentPartPr>
            <p14:xfrm>
              <a:off x="2772833" y="501942"/>
              <a:ext cx="21167" cy="101516"/>
            </p14:xfrm>
          </p:contentPart>
        </mc:Choice>
        <mc:Fallback xmlns="">
          <p:pic>
            <p:nvPicPr>
              <p:cNvPr id="116" name="墨迹 115"/>
            </p:nvPicPr>
            <p:blipFill>
              <a:blip/>
            </p:blipFill>
            <p:spPr>
              <a:xfrm>
                <a:off x="2772833" y="501942"/>
                <a:ext cx="21167" cy="10151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3">
            <p14:nvContentPartPr>
              <p14:cNvPr id="117" name="墨迹 116"/>
              <p14:cNvContentPartPr/>
              <p14:nvPr/>
            </p14:nvContentPartPr>
            <p14:xfrm>
              <a:off x="3285066" y="37892"/>
              <a:ext cx="19756" cy="117202"/>
            </p14:xfrm>
          </p:contentPart>
        </mc:Choice>
        <mc:Fallback xmlns="">
          <p:pic>
            <p:nvPicPr>
              <p:cNvPr id="117" name="墨迹 116"/>
            </p:nvPicPr>
            <p:blipFill>
              <a:blip/>
            </p:blipFill>
            <p:spPr>
              <a:xfrm>
                <a:off x="3285066" y="37892"/>
                <a:ext cx="19756" cy="11720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118" name="墨迹 117"/>
              <p14:cNvContentPartPr/>
              <p14:nvPr/>
            </p14:nvContentPartPr>
            <p14:xfrm>
              <a:off x="3324577" y="411705"/>
              <a:ext cx="11289" cy="90237"/>
            </p14:xfrm>
          </p:contentPart>
        </mc:Choice>
        <mc:Fallback xmlns="">
          <p:pic>
            <p:nvPicPr>
              <p:cNvPr id="118" name="墨迹 117"/>
            </p:nvPicPr>
            <p:blipFill>
              <a:blip/>
            </p:blipFill>
            <p:spPr>
              <a:xfrm>
                <a:off x="3324577" y="411705"/>
                <a:ext cx="11289" cy="9023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5">
            <p14:nvContentPartPr>
              <p14:cNvPr id="119" name="墨迹 118"/>
              <p14:cNvContentPartPr/>
              <p14:nvPr/>
            </p14:nvContentPartPr>
            <p14:xfrm>
              <a:off x="3770488" y="43355"/>
              <a:ext cx="2823" cy="123019"/>
            </p14:xfrm>
          </p:contentPart>
        </mc:Choice>
        <mc:Fallback xmlns="">
          <p:pic>
            <p:nvPicPr>
              <p:cNvPr id="119" name="墨迹 118"/>
            </p:nvPicPr>
            <p:blipFill>
              <a:blip/>
            </p:blipFill>
            <p:spPr>
              <a:xfrm>
                <a:off x="3770488" y="43355"/>
                <a:ext cx="2823" cy="1230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120" name="墨迹 119"/>
              <p14:cNvContentPartPr/>
              <p14:nvPr/>
            </p14:nvContentPartPr>
            <p14:xfrm>
              <a:off x="3911600" y="242511"/>
              <a:ext cx="90311" cy="11280"/>
            </p14:xfrm>
          </p:contentPart>
        </mc:Choice>
        <mc:Fallback xmlns="">
          <p:pic>
            <p:nvPicPr>
              <p:cNvPr id="120" name="墨迹 119"/>
            </p:nvPicPr>
            <p:blipFill>
              <a:blip/>
            </p:blipFill>
            <p:spPr>
              <a:xfrm>
                <a:off x="3911600" y="242511"/>
                <a:ext cx="90311" cy="112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7">
            <p14:nvContentPartPr>
              <p14:cNvPr id="121" name="墨迹 120"/>
              <p14:cNvContentPartPr/>
              <p14:nvPr/>
            </p14:nvContentPartPr>
            <p14:xfrm>
              <a:off x="3781777" y="406065"/>
              <a:ext cx="28223" cy="146635"/>
            </p14:xfrm>
          </p:contentPart>
        </mc:Choice>
        <mc:Fallback xmlns="">
          <p:pic>
            <p:nvPicPr>
              <p:cNvPr id="121" name="墨迹 120"/>
            </p:nvPicPr>
            <p:blipFill>
              <a:blip/>
            </p:blipFill>
            <p:spPr>
              <a:xfrm>
                <a:off x="3781777" y="406065"/>
                <a:ext cx="28223" cy="14663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122" name="墨迹 121"/>
              <p14:cNvContentPartPr/>
              <p14:nvPr/>
            </p14:nvContentPartPr>
            <p14:xfrm>
              <a:off x="8621006" y="2109286"/>
              <a:ext cx="915282" cy="45118"/>
            </p14:xfrm>
          </p:contentPart>
        </mc:Choice>
        <mc:Fallback xmlns="">
          <p:pic>
            <p:nvPicPr>
              <p:cNvPr id="122" name="墨迹 121"/>
            </p:nvPicPr>
            <p:blipFill>
              <a:blip/>
            </p:blipFill>
            <p:spPr>
              <a:xfrm>
                <a:off x="8621006" y="2109286"/>
                <a:ext cx="915282" cy="451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9">
            <p14:nvContentPartPr>
              <p14:cNvPr id="123" name="墨迹 122"/>
              <p14:cNvContentPartPr/>
              <p14:nvPr/>
            </p14:nvContentPartPr>
            <p14:xfrm>
              <a:off x="8335433" y="1648761"/>
              <a:ext cx="1514122" cy="483084"/>
            </p14:xfrm>
          </p:contentPart>
        </mc:Choice>
        <mc:Fallback xmlns="">
          <p:pic>
            <p:nvPicPr>
              <p:cNvPr id="123" name="墨迹 122"/>
            </p:nvPicPr>
            <p:blipFill>
              <a:blip/>
            </p:blipFill>
            <p:spPr>
              <a:xfrm>
                <a:off x="8335433" y="1648761"/>
                <a:ext cx="1514122" cy="483084"/>
              </a:xfrm>
              <a:prstGeom prst="rect"/>
            </p:spPr>
          </p:pic>
        </mc:Fallback>
      </mc:AlternateContent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6300" y="177800"/>
            <a:ext cx="5494020" cy="221107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18105" y="2000250"/>
            <a:ext cx="8939530" cy="411226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" name="墨迹 3"/>
              <p14:cNvContentPartPr/>
              <p14:nvPr/>
            </p14:nvContentPartPr>
            <p14:xfrm>
              <a:off x="3281891" y="3199178"/>
              <a:ext cx="348897" cy="59217"/>
            </p14:xfrm>
          </p:contentPart>
        </mc:Choice>
        <mc:Fallback xmlns="">
          <p:pic>
            <p:nvPicPr>
              <p:cNvPr id="4" name="墨迹 3"/>
            </p:nvPicPr>
            <p:blipFill>
              <a:blip/>
            </p:blipFill>
            <p:spPr>
              <a:xfrm>
                <a:off x="3281891" y="3199178"/>
                <a:ext cx="348897" cy="5921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5" name="墨迹 4"/>
              <p14:cNvContentPartPr/>
              <p14:nvPr/>
            </p14:nvContentPartPr>
            <p14:xfrm>
              <a:off x="3482622" y="3242886"/>
              <a:ext cx="39511" cy="47938"/>
            </p14:xfrm>
          </p:contentPart>
        </mc:Choice>
        <mc:Fallback xmlns="">
          <p:pic>
            <p:nvPicPr>
              <p:cNvPr id="5" name="墨迹 4"/>
            </p:nvPicPr>
            <p:blipFill>
              <a:blip/>
            </p:blipFill>
            <p:spPr>
              <a:xfrm>
                <a:off x="3482622" y="3242886"/>
                <a:ext cx="39511" cy="479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6" name="墨迹 5"/>
              <p14:cNvContentPartPr/>
              <p14:nvPr/>
            </p14:nvContentPartPr>
            <p14:xfrm>
              <a:off x="7241822" y="1212557"/>
              <a:ext cx="33866" cy="33839"/>
            </p14:xfrm>
          </p:contentPart>
        </mc:Choice>
        <mc:Fallback xmlns="">
          <p:pic>
            <p:nvPicPr>
              <p:cNvPr id="6" name="墨迹 5"/>
            </p:nvPicPr>
            <p:blipFill>
              <a:blip/>
            </p:blipFill>
            <p:spPr>
              <a:xfrm>
                <a:off x="7241822" y="1212557"/>
                <a:ext cx="33866" cy="338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7" name="墨迹 6"/>
              <p14:cNvContentPartPr/>
              <p14:nvPr/>
            </p14:nvContentPartPr>
            <p14:xfrm>
              <a:off x="3369733" y="3197768"/>
              <a:ext cx="248355" cy="45118"/>
            </p14:xfrm>
          </p:contentPart>
        </mc:Choice>
        <mc:Fallback xmlns="">
          <p:pic>
            <p:nvPicPr>
              <p:cNvPr id="7" name="墨迹 6"/>
            </p:nvPicPr>
            <p:blipFill>
              <a:blip/>
            </p:blipFill>
            <p:spPr>
              <a:xfrm>
                <a:off x="3369733" y="3197768"/>
                <a:ext cx="248355" cy="451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8" name="墨迹 7"/>
              <p14:cNvContentPartPr/>
              <p14:nvPr/>
            </p14:nvContentPartPr>
            <p14:xfrm>
              <a:off x="3502377" y="3288004"/>
              <a:ext cx="42334" cy="456824"/>
            </p14:xfrm>
          </p:contentPart>
        </mc:Choice>
        <mc:Fallback xmlns="">
          <p:pic>
            <p:nvPicPr>
              <p:cNvPr id="8" name="墨迹 7"/>
            </p:nvPicPr>
            <p:blipFill>
              <a:blip/>
            </p:blipFill>
            <p:spPr>
              <a:xfrm>
                <a:off x="3502377" y="3288004"/>
                <a:ext cx="42334" cy="45682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9" name="墨迹 8"/>
              <p14:cNvContentPartPr/>
              <p14:nvPr/>
            </p14:nvContentPartPr>
            <p14:xfrm>
              <a:off x="3393722" y="3716629"/>
              <a:ext cx="196144" cy="148398"/>
            </p14:xfrm>
          </p:contentPart>
        </mc:Choice>
        <mc:Fallback xmlns="">
          <p:pic>
            <p:nvPicPr>
              <p:cNvPr id="9" name="墨迹 8"/>
            </p:nvPicPr>
            <p:blipFill>
              <a:blip/>
            </p:blipFill>
            <p:spPr>
              <a:xfrm>
                <a:off x="3393722" y="3716629"/>
                <a:ext cx="196144" cy="1483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0" name="墨迹 9"/>
              <p14:cNvContentPartPr/>
              <p14:nvPr/>
            </p14:nvContentPartPr>
            <p14:xfrm>
              <a:off x="3275894" y="424395"/>
              <a:ext cx="192617" cy="556930"/>
            </p14:xfrm>
          </p:contentPart>
        </mc:Choice>
        <mc:Fallback xmlns="">
          <p:pic>
            <p:nvPicPr>
              <p:cNvPr id="10" name="墨迹 9"/>
            </p:nvPicPr>
            <p:blipFill>
              <a:blip/>
            </p:blipFill>
            <p:spPr>
              <a:xfrm>
                <a:off x="3275894" y="424395"/>
                <a:ext cx="192617" cy="55693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1" name="墨迹 10"/>
              <p14:cNvContentPartPr/>
              <p14:nvPr/>
            </p14:nvContentPartPr>
            <p14:xfrm>
              <a:off x="3364088" y="665496"/>
              <a:ext cx="203200" cy="78957"/>
            </p14:xfrm>
          </p:contentPart>
        </mc:Choice>
        <mc:Fallback xmlns="">
          <p:pic>
            <p:nvPicPr>
              <p:cNvPr id="11" name="墨迹 10"/>
            </p:nvPicPr>
            <p:blipFill>
              <a:blip/>
            </p:blipFill>
            <p:spPr>
              <a:xfrm>
                <a:off x="3364088" y="665496"/>
                <a:ext cx="203200" cy="7895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2" name="墨迹 11"/>
              <p14:cNvContentPartPr/>
              <p14:nvPr/>
            </p14:nvContentPartPr>
            <p14:xfrm>
              <a:off x="3505200" y="781817"/>
              <a:ext cx="169333" cy="178359"/>
            </p14:xfrm>
          </p:contentPart>
        </mc:Choice>
        <mc:Fallback xmlns="">
          <p:pic>
            <p:nvPicPr>
              <p:cNvPr id="12" name="墨迹 11"/>
            </p:nvPicPr>
            <p:blipFill>
              <a:blip/>
            </p:blipFill>
            <p:spPr>
              <a:xfrm>
                <a:off x="3505200" y="781817"/>
                <a:ext cx="169333" cy="1783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3" name="墨迹 12"/>
              <p14:cNvContentPartPr/>
              <p14:nvPr/>
            </p14:nvContentPartPr>
            <p14:xfrm>
              <a:off x="3791655" y="723304"/>
              <a:ext cx="114300" cy="167784"/>
            </p14:xfrm>
          </p:contentPart>
        </mc:Choice>
        <mc:Fallback xmlns="">
          <p:pic>
            <p:nvPicPr>
              <p:cNvPr id="13" name="墨迹 12"/>
            </p:nvPicPr>
            <p:blipFill>
              <a:blip/>
            </p:blipFill>
            <p:spPr>
              <a:xfrm>
                <a:off x="3791655" y="723304"/>
                <a:ext cx="114300" cy="16778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4" name="墨迹 13"/>
              <p14:cNvContentPartPr/>
              <p14:nvPr/>
            </p14:nvContentPartPr>
            <p14:xfrm>
              <a:off x="3764844" y="851610"/>
              <a:ext cx="239889" cy="183822"/>
            </p14:xfrm>
          </p:contentPart>
        </mc:Choice>
        <mc:Fallback xmlns="">
          <p:pic>
            <p:nvPicPr>
              <p:cNvPr id="14" name="墨迹 13"/>
            </p:nvPicPr>
            <p:blipFill>
              <a:blip/>
            </p:blipFill>
            <p:spPr>
              <a:xfrm>
                <a:off x="3764844" y="851610"/>
                <a:ext cx="239889" cy="18382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5" name="墨迹 14"/>
              <p14:cNvContentPartPr/>
              <p14:nvPr/>
            </p14:nvContentPartPr>
            <p14:xfrm>
              <a:off x="4154311" y="795212"/>
              <a:ext cx="293511" cy="33838"/>
            </p14:xfrm>
          </p:contentPart>
        </mc:Choice>
        <mc:Fallback xmlns="">
          <p:pic>
            <p:nvPicPr>
              <p:cNvPr id="15" name="墨迹 14"/>
            </p:nvPicPr>
            <p:blipFill>
              <a:blip/>
            </p:blipFill>
            <p:spPr>
              <a:xfrm>
                <a:off x="4154311" y="795212"/>
                <a:ext cx="293511" cy="338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6" name="墨迹 15"/>
              <p14:cNvContentPartPr/>
              <p14:nvPr/>
            </p14:nvContentPartPr>
            <p14:xfrm>
              <a:off x="4730044" y="422985"/>
              <a:ext cx="200378" cy="28199"/>
            </p14:xfrm>
          </p:contentPart>
        </mc:Choice>
        <mc:Fallback xmlns="">
          <p:pic>
            <p:nvPicPr>
              <p:cNvPr id="16" name="墨迹 15"/>
            </p:nvPicPr>
            <p:blipFill>
              <a:blip/>
            </p:blipFill>
            <p:spPr>
              <a:xfrm>
                <a:off x="4730044" y="422985"/>
                <a:ext cx="200378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7" name="墨迹 16"/>
              <p14:cNvContentPartPr/>
              <p14:nvPr/>
            </p14:nvContentPartPr>
            <p14:xfrm>
              <a:off x="4680655" y="507582"/>
              <a:ext cx="252589" cy="496302"/>
            </p14:xfrm>
          </p:contentPart>
        </mc:Choice>
        <mc:Fallback xmlns="">
          <p:pic>
            <p:nvPicPr>
              <p:cNvPr id="17" name="墨迹 16"/>
            </p:nvPicPr>
            <p:blipFill>
              <a:blip/>
            </p:blipFill>
            <p:spPr>
              <a:xfrm>
                <a:off x="4680655" y="507582"/>
                <a:ext cx="252589" cy="49630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8" name="墨迹 17"/>
              <p14:cNvContentPartPr/>
              <p14:nvPr/>
            </p14:nvContentPartPr>
            <p14:xfrm>
              <a:off x="4791427" y="716254"/>
              <a:ext cx="172861" cy="50759"/>
            </p14:xfrm>
          </p:contentPart>
        </mc:Choice>
        <mc:Fallback xmlns="">
          <p:pic>
            <p:nvPicPr>
              <p:cNvPr id="18" name="墨迹 17"/>
            </p:nvPicPr>
            <p:blipFill>
              <a:blip/>
            </p:blipFill>
            <p:spPr>
              <a:xfrm>
                <a:off x="4791427" y="716254"/>
                <a:ext cx="172861" cy="507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9" name="墨迹 18"/>
              <p14:cNvContentPartPr/>
              <p14:nvPr/>
            </p14:nvContentPartPr>
            <p14:xfrm>
              <a:off x="4952823" y="759963"/>
              <a:ext cx="183621" cy="184703"/>
            </p14:xfrm>
          </p:contentPart>
        </mc:Choice>
        <mc:Fallback xmlns="">
          <p:pic>
            <p:nvPicPr>
              <p:cNvPr id="19" name="墨迹 18"/>
            </p:nvPicPr>
            <p:blipFill>
              <a:blip/>
            </p:blipFill>
            <p:spPr>
              <a:xfrm>
                <a:off x="4952823" y="759963"/>
                <a:ext cx="183621" cy="18470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20" name="墨迹 19"/>
              <p14:cNvContentPartPr/>
              <p14:nvPr/>
            </p14:nvContentPartPr>
            <p14:xfrm>
              <a:off x="5277555" y="580899"/>
              <a:ext cx="50800" cy="56398"/>
            </p14:xfrm>
          </p:contentPart>
        </mc:Choice>
        <mc:Fallback xmlns="">
          <p:pic>
            <p:nvPicPr>
              <p:cNvPr id="20" name="墨迹 19"/>
            </p:nvPicPr>
            <p:blipFill>
              <a:blip/>
            </p:blipFill>
            <p:spPr>
              <a:xfrm>
                <a:off x="5277555" y="580899"/>
                <a:ext cx="50800" cy="563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1" name="墨迹 20"/>
              <p14:cNvContentPartPr/>
              <p14:nvPr/>
            </p14:nvContentPartPr>
            <p14:xfrm>
              <a:off x="5100813" y="580899"/>
              <a:ext cx="481542" cy="485023"/>
            </p14:xfrm>
          </p:contentPart>
        </mc:Choice>
        <mc:Fallback xmlns="">
          <p:pic>
            <p:nvPicPr>
              <p:cNvPr id="21" name="墨迹 20"/>
            </p:nvPicPr>
            <p:blipFill>
              <a:blip/>
            </p:blipFill>
            <p:spPr>
              <a:xfrm>
                <a:off x="5100813" y="580899"/>
                <a:ext cx="481542" cy="48502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2" name="墨迹 21"/>
              <p14:cNvContentPartPr/>
              <p14:nvPr/>
            </p14:nvContentPartPr>
            <p14:xfrm>
              <a:off x="2197805" y="704975"/>
              <a:ext cx="244299" cy="214312"/>
            </p14:xfrm>
          </p:contentPart>
        </mc:Choice>
        <mc:Fallback xmlns="">
          <p:pic>
            <p:nvPicPr>
              <p:cNvPr id="22" name="墨迹 21"/>
            </p:nvPicPr>
            <p:blipFill>
              <a:blip/>
            </p:blipFill>
            <p:spPr>
              <a:xfrm>
                <a:off x="2197805" y="704975"/>
                <a:ext cx="244299" cy="21431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3" name="墨迹 22"/>
              <p14:cNvContentPartPr/>
              <p14:nvPr/>
            </p14:nvContentPartPr>
            <p14:xfrm>
              <a:off x="2449688" y="580899"/>
              <a:ext cx="73378" cy="360948"/>
            </p14:xfrm>
          </p:contentPart>
        </mc:Choice>
        <mc:Fallback xmlns="">
          <p:pic>
            <p:nvPicPr>
              <p:cNvPr id="23" name="墨迹 22"/>
            </p:nvPicPr>
            <p:blipFill>
              <a:blip/>
            </p:blipFill>
            <p:spPr>
              <a:xfrm>
                <a:off x="2449688" y="580899"/>
                <a:ext cx="73378" cy="36094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24" name="墨迹 23"/>
              <p14:cNvContentPartPr/>
              <p14:nvPr/>
            </p14:nvContentPartPr>
            <p14:xfrm>
              <a:off x="2494844" y="761373"/>
              <a:ext cx="158044" cy="112796"/>
            </p14:xfrm>
          </p:contentPart>
        </mc:Choice>
        <mc:Fallback xmlns="">
          <p:pic>
            <p:nvPicPr>
              <p:cNvPr id="24" name="墨迹 23"/>
            </p:nvPicPr>
            <p:blipFill>
              <a:blip/>
            </p:blipFill>
            <p:spPr>
              <a:xfrm>
                <a:off x="2494844" y="761373"/>
                <a:ext cx="158044" cy="11279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5" name="墨迹 24"/>
              <p14:cNvContentPartPr/>
              <p14:nvPr/>
            </p14:nvContentPartPr>
            <p14:xfrm>
              <a:off x="2675466" y="560455"/>
              <a:ext cx="28222" cy="773358"/>
            </p14:xfrm>
          </p:contentPart>
        </mc:Choice>
        <mc:Fallback xmlns="">
          <p:pic>
            <p:nvPicPr>
              <p:cNvPr id="25" name="墨迹 24"/>
            </p:nvPicPr>
            <p:blipFill>
              <a:blip/>
            </p:blipFill>
            <p:spPr>
              <a:xfrm>
                <a:off x="2675466" y="560455"/>
                <a:ext cx="28222" cy="7733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26" name="墨迹 25"/>
              <p14:cNvContentPartPr/>
              <p14:nvPr/>
            </p14:nvContentPartPr>
            <p14:xfrm>
              <a:off x="2905301" y="628133"/>
              <a:ext cx="165276" cy="48643"/>
            </p14:xfrm>
          </p:contentPart>
        </mc:Choice>
        <mc:Fallback xmlns="">
          <p:pic>
            <p:nvPicPr>
              <p:cNvPr id="26" name="墨迹 25"/>
            </p:nvPicPr>
            <p:blipFill>
              <a:blip/>
            </p:blipFill>
            <p:spPr>
              <a:xfrm>
                <a:off x="2905301" y="628133"/>
                <a:ext cx="165276" cy="4864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7" name="墨迹 26"/>
              <p14:cNvContentPartPr/>
              <p14:nvPr/>
            </p14:nvContentPartPr>
            <p14:xfrm>
              <a:off x="2849738" y="829051"/>
              <a:ext cx="209550" cy="28199"/>
            </p14:xfrm>
          </p:contentPart>
        </mc:Choice>
        <mc:Fallback xmlns="">
          <p:pic>
            <p:nvPicPr>
              <p:cNvPr id="27" name="墨迹 26"/>
            </p:nvPicPr>
            <p:blipFill>
              <a:blip/>
            </p:blipFill>
            <p:spPr>
              <a:xfrm>
                <a:off x="2849738" y="829051"/>
                <a:ext cx="209550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28" name="墨迹 27"/>
              <p14:cNvContentPartPr/>
              <p14:nvPr/>
            </p14:nvContentPartPr>
            <p14:xfrm>
              <a:off x="7941733" y="3803165"/>
              <a:ext cx="22578" cy="674485"/>
            </p14:xfrm>
          </p:contentPart>
        </mc:Choice>
        <mc:Fallback xmlns="">
          <p:pic>
            <p:nvPicPr>
              <p:cNvPr id="28" name="墨迹 27"/>
            </p:nvPicPr>
            <p:blipFill>
              <a:blip/>
            </p:blipFill>
            <p:spPr>
              <a:xfrm>
                <a:off x="7941733" y="3803165"/>
                <a:ext cx="22578" cy="67448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29" name="墨迹 28"/>
              <p14:cNvContentPartPr/>
              <p14:nvPr/>
            </p14:nvContentPartPr>
            <p14:xfrm>
              <a:off x="7883172" y="3778844"/>
              <a:ext cx="120650" cy="172719"/>
            </p14:xfrm>
          </p:contentPart>
        </mc:Choice>
        <mc:Fallback xmlns="">
          <p:pic>
            <p:nvPicPr>
              <p:cNvPr id="29" name="墨迹 28"/>
            </p:nvPicPr>
            <p:blipFill>
              <a:blip/>
            </p:blipFill>
            <p:spPr>
              <a:xfrm>
                <a:off x="7883172" y="3778844"/>
                <a:ext cx="120650" cy="1727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30" name="墨迹 29"/>
              <p14:cNvContentPartPr/>
              <p14:nvPr/>
            </p14:nvContentPartPr>
            <p14:xfrm>
              <a:off x="7986888" y="3789947"/>
              <a:ext cx="79022" cy="78957"/>
            </p14:xfrm>
          </p:contentPart>
        </mc:Choice>
        <mc:Fallback xmlns="">
          <p:pic>
            <p:nvPicPr>
              <p:cNvPr id="30" name="墨迹 29"/>
            </p:nvPicPr>
            <p:blipFill>
              <a:blip/>
            </p:blipFill>
            <p:spPr>
              <a:xfrm>
                <a:off x="7986888" y="3789947"/>
                <a:ext cx="79022" cy="7895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31" name="墨迹 30"/>
              <p14:cNvContentPartPr/>
              <p14:nvPr/>
            </p14:nvContentPartPr>
            <p14:xfrm>
              <a:off x="7857066" y="3036681"/>
              <a:ext cx="135466" cy="101869"/>
            </p14:xfrm>
          </p:contentPart>
        </mc:Choice>
        <mc:Fallback xmlns="">
          <p:pic>
            <p:nvPicPr>
              <p:cNvPr id="31" name="墨迹 30"/>
            </p:nvPicPr>
            <p:blipFill>
              <a:blip/>
            </p:blipFill>
            <p:spPr>
              <a:xfrm>
                <a:off x="7857066" y="3036681"/>
                <a:ext cx="135466" cy="10186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32" name="墨迹 31"/>
              <p14:cNvContentPartPr/>
              <p14:nvPr/>
            </p14:nvContentPartPr>
            <p14:xfrm>
              <a:off x="7828844" y="3147009"/>
              <a:ext cx="143933" cy="234757"/>
            </p14:xfrm>
          </p:contentPart>
        </mc:Choice>
        <mc:Fallback xmlns="">
          <p:pic>
            <p:nvPicPr>
              <p:cNvPr id="32" name="墨迹 31"/>
            </p:nvPicPr>
            <p:blipFill>
              <a:blip/>
            </p:blipFill>
            <p:spPr>
              <a:xfrm>
                <a:off x="7828844" y="3147009"/>
                <a:ext cx="143933" cy="23475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33" name="墨迹 32"/>
              <p14:cNvContentPartPr/>
              <p14:nvPr/>
            </p14:nvContentPartPr>
            <p14:xfrm>
              <a:off x="7866768" y="3214687"/>
              <a:ext cx="142699" cy="28199"/>
            </p14:xfrm>
          </p:contentPart>
        </mc:Choice>
        <mc:Fallback xmlns="">
          <p:pic>
            <p:nvPicPr>
              <p:cNvPr id="33" name="墨迹 32"/>
            </p:nvPicPr>
            <p:blipFill>
              <a:blip/>
            </p:blipFill>
            <p:spPr>
              <a:xfrm>
                <a:off x="7866768" y="3214687"/>
                <a:ext cx="142699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34" name="墨迹 33"/>
              <p14:cNvContentPartPr/>
              <p14:nvPr/>
            </p14:nvContentPartPr>
            <p14:xfrm>
              <a:off x="8026400" y="3265445"/>
              <a:ext cx="22577" cy="121256"/>
            </p14:xfrm>
          </p:contentPart>
        </mc:Choice>
        <mc:Fallback xmlns="">
          <p:pic>
            <p:nvPicPr>
              <p:cNvPr id="34" name="墨迹 33"/>
            </p:nvPicPr>
            <p:blipFill>
              <a:blip/>
            </p:blipFill>
            <p:spPr>
              <a:xfrm>
                <a:off x="8026400" y="3265445"/>
                <a:ext cx="22577" cy="12125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35" name="墨迹 34"/>
              <p14:cNvContentPartPr/>
              <p14:nvPr/>
            </p14:nvContentPartPr>
            <p14:xfrm>
              <a:off x="8148990" y="3209047"/>
              <a:ext cx="89076" cy="360"/>
            </p14:xfrm>
          </p:contentPart>
        </mc:Choice>
        <mc:Fallback xmlns="">
          <p:pic>
            <p:nvPicPr>
              <p:cNvPr id="35" name="墨迹 34"/>
            </p:nvPicPr>
            <p:blipFill>
              <a:blip/>
            </p:blipFill>
            <p:spPr>
              <a:xfrm>
                <a:off x="8148990" y="3209047"/>
                <a:ext cx="89076" cy="3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36" name="墨迹 35"/>
              <p14:cNvContentPartPr/>
              <p14:nvPr/>
            </p14:nvContentPartPr>
            <p14:xfrm>
              <a:off x="8252177" y="3000375"/>
              <a:ext cx="141112" cy="33838"/>
            </p14:xfrm>
          </p:contentPart>
        </mc:Choice>
        <mc:Fallback xmlns="">
          <p:pic>
            <p:nvPicPr>
              <p:cNvPr id="36" name="墨迹 35"/>
            </p:nvPicPr>
            <p:blipFill>
              <a:blip/>
            </p:blipFill>
            <p:spPr>
              <a:xfrm>
                <a:off x="8252177" y="3000375"/>
                <a:ext cx="141112" cy="338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37" name="墨迹 36"/>
              <p14:cNvContentPartPr/>
              <p14:nvPr/>
            </p14:nvContentPartPr>
            <p14:xfrm>
              <a:off x="8263466" y="3084972"/>
              <a:ext cx="129822" cy="240572"/>
            </p14:xfrm>
          </p:contentPart>
        </mc:Choice>
        <mc:Fallback xmlns="">
          <p:pic>
            <p:nvPicPr>
              <p:cNvPr id="37" name="墨迹 36"/>
            </p:nvPicPr>
            <p:blipFill>
              <a:blip/>
            </p:blipFill>
            <p:spPr>
              <a:xfrm>
                <a:off x="8263466" y="3084972"/>
                <a:ext cx="129822" cy="24057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38" name="墨迹 37"/>
              <p14:cNvContentPartPr/>
              <p14:nvPr/>
            </p14:nvContentPartPr>
            <p14:xfrm>
              <a:off x="8299450" y="3152649"/>
              <a:ext cx="127705" cy="45119"/>
            </p14:xfrm>
          </p:contentPart>
        </mc:Choice>
        <mc:Fallback xmlns="">
          <p:pic>
            <p:nvPicPr>
              <p:cNvPr id="38" name="墨迹 37"/>
            </p:nvPicPr>
            <p:blipFill>
              <a:blip/>
            </p:blipFill>
            <p:spPr>
              <a:xfrm>
                <a:off x="8299450" y="3152649"/>
                <a:ext cx="127705" cy="451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39" name="墨迹 38"/>
              <p14:cNvContentPartPr/>
              <p14:nvPr/>
            </p14:nvContentPartPr>
            <p14:xfrm>
              <a:off x="8403166" y="3266855"/>
              <a:ext cx="134056" cy="149455"/>
            </p14:xfrm>
          </p:contentPart>
        </mc:Choice>
        <mc:Fallback xmlns="">
          <p:pic>
            <p:nvPicPr>
              <p:cNvPr id="39" name="墨迹 38"/>
            </p:nvPicPr>
            <p:blipFill>
              <a:blip/>
            </p:blipFill>
            <p:spPr>
              <a:xfrm>
                <a:off x="8403166" y="3266855"/>
                <a:ext cx="134056" cy="14945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40" name="墨迹 39"/>
              <p14:cNvContentPartPr/>
              <p14:nvPr/>
            </p14:nvContentPartPr>
            <p14:xfrm>
              <a:off x="9903177" y="2064167"/>
              <a:ext cx="2823" cy="42299"/>
            </p14:xfrm>
          </p:contentPart>
        </mc:Choice>
        <mc:Fallback xmlns="">
          <p:pic>
            <p:nvPicPr>
              <p:cNvPr id="40" name="墨迹 39"/>
            </p:nvPicPr>
            <p:blipFill>
              <a:blip/>
            </p:blipFill>
            <p:spPr>
              <a:xfrm>
                <a:off x="9903177" y="2064167"/>
                <a:ext cx="2823" cy="422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41" name="墨迹 40"/>
              <p14:cNvContentPartPr/>
              <p14:nvPr/>
            </p14:nvContentPartPr>
            <p14:xfrm>
              <a:off x="9792405" y="1738469"/>
              <a:ext cx="173567" cy="74727"/>
            </p14:xfrm>
          </p:contentPart>
        </mc:Choice>
        <mc:Fallback xmlns="">
          <p:pic>
            <p:nvPicPr>
              <p:cNvPr id="41" name="墨迹 40"/>
            </p:nvPicPr>
            <p:blipFill>
              <a:blip/>
            </p:blipFill>
            <p:spPr>
              <a:xfrm>
                <a:off x="9792405" y="1738469"/>
                <a:ext cx="173567" cy="7472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42" name="墨迹 41"/>
              <p14:cNvContentPartPr/>
              <p14:nvPr/>
            </p14:nvContentPartPr>
            <p14:xfrm>
              <a:off x="9770533" y="1846330"/>
              <a:ext cx="186267" cy="285515"/>
            </p14:xfrm>
          </p:contentPart>
        </mc:Choice>
        <mc:Fallback xmlns="">
          <p:pic>
            <p:nvPicPr>
              <p:cNvPr id="42" name="墨迹 41"/>
            </p:nvPicPr>
            <p:blipFill>
              <a:blip/>
            </p:blipFill>
            <p:spPr>
              <a:xfrm>
                <a:off x="9770533" y="1846330"/>
                <a:ext cx="186267" cy="28551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43" name="墨迹 42"/>
              <p14:cNvContentPartPr/>
              <p14:nvPr/>
            </p14:nvContentPartPr>
            <p14:xfrm>
              <a:off x="9848850" y="1917532"/>
              <a:ext cx="124883" cy="28199"/>
            </p14:xfrm>
          </p:contentPart>
        </mc:Choice>
        <mc:Fallback xmlns="">
          <p:pic>
            <p:nvPicPr>
              <p:cNvPr id="43" name="墨迹 42"/>
            </p:nvPicPr>
            <p:blipFill>
              <a:blip/>
            </p:blipFill>
            <p:spPr>
              <a:xfrm>
                <a:off x="9848850" y="1917532"/>
                <a:ext cx="124883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44" name="墨迹 43"/>
              <p14:cNvContentPartPr/>
              <p14:nvPr/>
            </p14:nvContentPartPr>
            <p14:xfrm>
              <a:off x="9956800" y="1962651"/>
              <a:ext cx="67733" cy="262251"/>
            </p14:xfrm>
          </p:contentPart>
        </mc:Choice>
        <mc:Fallback xmlns="">
          <p:pic>
            <p:nvPicPr>
              <p:cNvPr id="44" name="墨迹 43"/>
            </p:nvPicPr>
            <p:blipFill>
              <a:blip/>
            </p:blipFill>
            <p:spPr>
              <a:xfrm>
                <a:off x="9956800" y="1962651"/>
                <a:ext cx="67733" cy="26225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45" name="墨迹 44"/>
              <p14:cNvContentPartPr/>
              <p14:nvPr/>
            </p14:nvContentPartPr>
            <p14:xfrm>
              <a:off x="10113256" y="1968291"/>
              <a:ext cx="151166" cy="22559"/>
            </p14:xfrm>
          </p:contentPart>
        </mc:Choice>
        <mc:Fallback xmlns="">
          <p:pic>
            <p:nvPicPr>
              <p:cNvPr id="45" name="墨迹 44"/>
            </p:nvPicPr>
            <p:blipFill>
              <a:blip/>
            </p:blipFill>
            <p:spPr>
              <a:xfrm>
                <a:off x="10113256" y="1968291"/>
                <a:ext cx="151166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46" name="墨迹 45"/>
              <p14:cNvContentPartPr/>
              <p14:nvPr/>
            </p14:nvContentPartPr>
            <p14:xfrm>
              <a:off x="10301111" y="1722078"/>
              <a:ext cx="141111" cy="40360"/>
            </p14:xfrm>
          </p:contentPart>
        </mc:Choice>
        <mc:Fallback xmlns="">
          <p:pic>
            <p:nvPicPr>
              <p:cNvPr id="46" name="墨迹 45"/>
            </p:nvPicPr>
            <p:blipFill>
              <a:blip/>
            </p:blipFill>
            <p:spPr>
              <a:xfrm>
                <a:off x="10301111" y="1722078"/>
                <a:ext cx="141111" cy="403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47" name="墨迹 46"/>
              <p14:cNvContentPartPr/>
              <p14:nvPr/>
            </p14:nvContentPartPr>
            <p14:xfrm>
              <a:off x="10272888" y="1816016"/>
              <a:ext cx="149577" cy="302434"/>
            </p14:xfrm>
          </p:contentPart>
        </mc:Choice>
        <mc:Fallback xmlns="">
          <p:pic>
            <p:nvPicPr>
              <p:cNvPr id="47" name="墨迹 46"/>
            </p:nvPicPr>
            <p:blipFill>
              <a:blip/>
            </p:blipFill>
            <p:spPr>
              <a:xfrm>
                <a:off x="10272888" y="1816016"/>
                <a:ext cx="149577" cy="30243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48" name="墨迹 47"/>
              <p14:cNvContentPartPr/>
              <p14:nvPr/>
            </p14:nvContentPartPr>
            <p14:xfrm>
              <a:off x="10318044" y="1940092"/>
              <a:ext cx="149577" cy="50758"/>
            </p14:xfrm>
          </p:contentPart>
        </mc:Choice>
        <mc:Fallback xmlns="">
          <p:pic>
            <p:nvPicPr>
              <p:cNvPr id="48" name="墨迹 47"/>
            </p:nvPicPr>
            <p:blipFill>
              <a:blip/>
            </p:blipFill>
            <p:spPr>
              <a:xfrm>
                <a:off x="10318044" y="1940092"/>
                <a:ext cx="149577" cy="507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49" name="墨迹 48"/>
              <p14:cNvContentPartPr/>
              <p14:nvPr/>
            </p14:nvContentPartPr>
            <p14:xfrm>
              <a:off x="10472385" y="2019049"/>
              <a:ext cx="187149" cy="133240"/>
            </p14:xfrm>
          </p:contentPart>
        </mc:Choice>
        <mc:Fallback xmlns="">
          <p:pic>
            <p:nvPicPr>
              <p:cNvPr id="49" name="墨迹 48"/>
            </p:nvPicPr>
            <p:blipFill>
              <a:blip/>
            </p:blipFill>
            <p:spPr>
              <a:xfrm>
                <a:off x="10472385" y="2019049"/>
                <a:ext cx="187149" cy="1332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50" name="墨迹 49"/>
              <p14:cNvContentPartPr/>
              <p14:nvPr/>
            </p14:nvContentPartPr>
            <p14:xfrm>
              <a:off x="10546644" y="2009884"/>
              <a:ext cx="87488" cy="279875"/>
            </p14:xfrm>
          </p:contentPart>
        </mc:Choice>
        <mc:Fallback xmlns="">
          <p:pic>
            <p:nvPicPr>
              <p:cNvPr id="50" name="墨迹 49"/>
            </p:nvPicPr>
            <p:blipFill>
              <a:blip/>
            </p:blipFill>
            <p:spPr>
              <a:xfrm>
                <a:off x="10546644" y="2009884"/>
                <a:ext cx="87488" cy="27987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51" name="墨迹 50"/>
              <p14:cNvContentPartPr/>
              <p14:nvPr/>
            </p14:nvContentPartPr>
            <p14:xfrm>
              <a:off x="9381066" y="3959141"/>
              <a:ext cx="598311" cy="468104"/>
            </p14:xfrm>
          </p:contentPart>
        </mc:Choice>
        <mc:Fallback xmlns="">
          <p:pic>
            <p:nvPicPr>
              <p:cNvPr id="51" name="墨迹 50"/>
            </p:nvPicPr>
            <p:blipFill>
              <a:blip/>
            </p:blipFill>
            <p:spPr>
              <a:xfrm>
                <a:off x="9381066" y="3959141"/>
                <a:ext cx="598311" cy="468104"/>
              </a:xfrm>
              <a:prstGeom prst="rect"/>
            </p:spPr>
          </p:pic>
        </mc:Fallback>
      </mc:AlternateContent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80" y="3702050"/>
            <a:ext cx="2441575" cy="236601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3385" y="0"/>
            <a:ext cx="11857990" cy="379984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80" y="3702050"/>
            <a:ext cx="2441575" cy="236601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3385" y="0"/>
            <a:ext cx="11857990" cy="379984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" name="墨迹 3"/>
              <p14:cNvContentPartPr/>
              <p14:nvPr/>
            </p14:nvContentPartPr>
            <p14:xfrm>
              <a:off x="7981244" y="750093"/>
              <a:ext cx="28222" cy="22559"/>
            </p14:xfrm>
          </p:contentPart>
        </mc:Choice>
        <mc:Fallback xmlns="">
          <p:pic>
            <p:nvPicPr>
              <p:cNvPr id="4" name="墨迹 3"/>
            </p:nvPicPr>
            <p:blipFill>
              <a:blip/>
            </p:blipFill>
            <p:spPr>
              <a:xfrm>
                <a:off x="7981244" y="750093"/>
                <a:ext cx="28222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5" name="墨迹 4"/>
              <p14:cNvContentPartPr/>
              <p14:nvPr/>
            </p14:nvContentPartPr>
            <p14:xfrm>
              <a:off x="3736622" y="4043738"/>
              <a:ext cx="19755" cy="356013"/>
            </p14:xfrm>
          </p:contentPart>
        </mc:Choice>
        <mc:Fallback xmlns="">
          <p:pic>
            <p:nvPicPr>
              <p:cNvPr id="5" name="墨迹 4"/>
            </p:nvPicPr>
            <p:blipFill>
              <a:blip/>
            </p:blipFill>
            <p:spPr>
              <a:xfrm>
                <a:off x="3736622" y="4043738"/>
                <a:ext cx="19755" cy="35601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6" name="墨迹 5"/>
              <p14:cNvContentPartPr/>
              <p14:nvPr/>
            </p14:nvContentPartPr>
            <p14:xfrm>
              <a:off x="3764844" y="4331368"/>
              <a:ext cx="696383" cy="78957"/>
            </p14:xfrm>
          </p:contentPart>
        </mc:Choice>
        <mc:Fallback xmlns="">
          <p:pic>
            <p:nvPicPr>
              <p:cNvPr id="6" name="墨迹 5"/>
            </p:nvPicPr>
            <p:blipFill>
              <a:blip/>
            </p:blipFill>
            <p:spPr>
              <a:xfrm>
                <a:off x="3764844" y="4331368"/>
                <a:ext cx="696383" cy="7895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7" name="墨迹 6"/>
              <p14:cNvContentPartPr/>
              <p14:nvPr/>
            </p14:nvContentPartPr>
            <p14:xfrm>
              <a:off x="3968044" y="4308809"/>
              <a:ext cx="3387372" cy="73317"/>
            </p14:xfrm>
          </p:contentPart>
        </mc:Choice>
        <mc:Fallback xmlns="">
          <p:pic>
            <p:nvPicPr>
              <p:cNvPr id="7" name="墨迹 6"/>
            </p:nvPicPr>
            <p:blipFill>
              <a:blip/>
            </p:blipFill>
            <p:spPr>
              <a:xfrm>
                <a:off x="3968044" y="4308809"/>
                <a:ext cx="3387372" cy="7331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8" name="墨迹 7"/>
              <p14:cNvContentPartPr/>
              <p14:nvPr/>
            </p14:nvContentPartPr>
            <p14:xfrm>
              <a:off x="7366000" y="3851985"/>
              <a:ext cx="32455" cy="555520"/>
            </p14:xfrm>
          </p:contentPart>
        </mc:Choice>
        <mc:Fallback xmlns="">
          <p:pic>
            <p:nvPicPr>
              <p:cNvPr id="8" name="墨迹 7"/>
            </p:nvPicPr>
            <p:blipFill>
              <a:blip/>
            </p:blipFill>
            <p:spPr>
              <a:xfrm>
                <a:off x="7366000" y="3851985"/>
                <a:ext cx="32455" cy="5555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9" name="墨迹 8"/>
              <p14:cNvContentPartPr/>
              <p14:nvPr/>
            </p14:nvContentPartPr>
            <p14:xfrm>
              <a:off x="8404577" y="823411"/>
              <a:ext cx="1398411" cy="62038"/>
            </p14:xfrm>
          </p:contentPart>
        </mc:Choice>
        <mc:Fallback xmlns="">
          <p:pic>
            <p:nvPicPr>
              <p:cNvPr id="9" name="墨迹 8"/>
            </p:nvPicPr>
            <p:blipFill>
              <a:blip/>
            </p:blipFill>
            <p:spPr>
              <a:xfrm>
                <a:off x="8404577" y="823411"/>
                <a:ext cx="1398411" cy="620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0" name="墨迹 9"/>
              <p14:cNvContentPartPr/>
              <p14:nvPr/>
            </p14:nvContentPartPr>
            <p14:xfrm>
              <a:off x="8382000" y="367115"/>
              <a:ext cx="39511" cy="487315"/>
            </p14:xfrm>
          </p:contentPart>
        </mc:Choice>
        <mc:Fallback xmlns="">
          <p:pic>
            <p:nvPicPr>
              <p:cNvPr id="10" name="墨迹 9"/>
            </p:nvPicPr>
            <p:blipFill>
              <a:blip/>
            </p:blipFill>
            <p:spPr>
              <a:xfrm>
                <a:off x="8382000" y="367115"/>
                <a:ext cx="39511" cy="48731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1" name="墨迹 10"/>
              <p14:cNvContentPartPr/>
              <p14:nvPr/>
            </p14:nvContentPartPr>
            <p14:xfrm>
              <a:off x="8485893" y="321468"/>
              <a:ext cx="1256418" cy="499123"/>
            </p14:xfrm>
          </p:contentPart>
        </mc:Choice>
        <mc:Fallback xmlns="">
          <p:pic>
            <p:nvPicPr>
              <p:cNvPr id="11" name="墨迹 10"/>
            </p:nvPicPr>
            <p:blipFill>
              <a:blip/>
            </p:blipFill>
            <p:spPr>
              <a:xfrm>
                <a:off x="8485893" y="321468"/>
                <a:ext cx="1256418" cy="49912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2" name="墨迹 11"/>
              <p14:cNvContentPartPr/>
              <p14:nvPr/>
            </p14:nvContentPartPr>
            <p14:xfrm>
              <a:off x="1049866" y="2109286"/>
              <a:ext cx="77082" cy="132535"/>
            </p14:xfrm>
          </p:contentPart>
        </mc:Choice>
        <mc:Fallback xmlns="">
          <p:pic>
            <p:nvPicPr>
              <p:cNvPr id="12" name="墨迹 11"/>
            </p:nvPicPr>
            <p:blipFill>
              <a:blip/>
            </p:blipFill>
            <p:spPr>
              <a:xfrm>
                <a:off x="1049866" y="2109286"/>
                <a:ext cx="77082" cy="13253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3" name="墨迹 12"/>
              <p14:cNvContentPartPr/>
              <p14:nvPr/>
            </p14:nvContentPartPr>
            <p14:xfrm>
              <a:off x="1168400" y="2154404"/>
              <a:ext cx="39511" cy="78957"/>
            </p14:xfrm>
          </p:contentPart>
        </mc:Choice>
        <mc:Fallback xmlns="">
          <p:pic>
            <p:nvPicPr>
              <p:cNvPr id="13" name="墨迹 12"/>
            </p:nvPicPr>
            <p:blipFill>
              <a:blip/>
            </p:blipFill>
            <p:spPr>
              <a:xfrm>
                <a:off x="1168400" y="2154404"/>
                <a:ext cx="39511" cy="7895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4" name="墨迹 13"/>
              <p14:cNvContentPartPr/>
              <p14:nvPr/>
            </p14:nvContentPartPr>
            <p14:xfrm>
              <a:off x="1275644" y="2059937"/>
              <a:ext cx="158044" cy="210964"/>
            </p14:xfrm>
          </p:contentPart>
        </mc:Choice>
        <mc:Fallback xmlns="">
          <p:pic>
            <p:nvPicPr>
              <p:cNvPr id="14" name="墨迹 13"/>
            </p:nvPicPr>
            <p:blipFill>
              <a:blip/>
            </p:blipFill>
            <p:spPr>
              <a:xfrm>
                <a:off x="1275644" y="2059937"/>
                <a:ext cx="158044" cy="21096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5" name="墨迹 14"/>
              <p14:cNvContentPartPr/>
              <p14:nvPr/>
            </p14:nvContentPartPr>
            <p14:xfrm>
              <a:off x="1930400" y="2094481"/>
              <a:ext cx="56444" cy="136766"/>
            </p14:xfrm>
          </p:contentPart>
        </mc:Choice>
        <mc:Fallback xmlns="">
          <p:pic>
            <p:nvPicPr>
              <p:cNvPr id="15" name="墨迹 14"/>
            </p:nvPicPr>
            <p:blipFill>
              <a:blip/>
            </p:blipFill>
            <p:spPr>
              <a:xfrm>
                <a:off x="1930400" y="2094481"/>
                <a:ext cx="56444" cy="13676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6" name="墨迹 15"/>
              <p14:cNvContentPartPr/>
              <p14:nvPr/>
            </p14:nvContentPartPr>
            <p14:xfrm>
              <a:off x="2026355" y="2160044"/>
              <a:ext cx="56445" cy="56398"/>
            </p14:xfrm>
          </p:contentPart>
        </mc:Choice>
        <mc:Fallback xmlns="">
          <p:pic>
            <p:nvPicPr>
              <p:cNvPr id="16" name="墨迹 15"/>
            </p:nvPicPr>
            <p:blipFill>
              <a:blip/>
            </p:blipFill>
            <p:spPr>
              <a:xfrm>
                <a:off x="2026355" y="2160044"/>
                <a:ext cx="56445" cy="563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7" name="墨迹 16"/>
              <p14:cNvContentPartPr/>
              <p14:nvPr/>
            </p14:nvContentPartPr>
            <p14:xfrm>
              <a:off x="2178755" y="1972168"/>
              <a:ext cx="95956" cy="302082"/>
            </p14:xfrm>
          </p:contentPart>
        </mc:Choice>
        <mc:Fallback xmlns="">
          <p:pic>
            <p:nvPicPr>
              <p:cNvPr id="17" name="墨迹 16"/>
            </p:nvPicPr>
            <p:blipFill>
              <a:blip/>
            </p:blipFill>
            <p:spPr>
              <a:xfrm>
                <a:off x="2178755" y="1972168"/>
                <a:ext cx="95956" cy="30208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8" name="墨迹 17"/>
              <p14:cNvContentPartPr/>
              <p14:nvPr/>
            </p14:nvContentPartPr>
            <p14:xfrm>
              <a:off x="3053644" y="2881939"/>
              <a:ext cx="105017" cy="59958"/>
            </p14:xfrm>
          </p:contentPart>
        </mc:Choice>
        <mc:Fallback xmlns="">
          <p:pic>
            <p:nvPicPr>
              <p:cNvPr id="18" name="墨迹 17"/>
            </p:nvPicPr>
            <p:blipFill>
              <a:blip/>
            </p:blipFill>
            <p:spPr>
              <a:xfrm>
                <a:off x="3053644" y="2881939"/>
                <a:ext cx="105017" cy="599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9" name="墨迹 18"/>
              <p14:cNvContentPartPr/>
              <p14:nvPr/>
            </p14:nvContentPartPr>
            <p14:xfrm>
              <a:off x="7769577" y="1243576"/>
              <a:ext cx="105018" cy="59958"/>
            </p14:xfrm>
          </p:contentPart>
        </mc:Choice>
        <mc:Fallback xmlns="">
          <p:pic>
            <p:nvPicPr>
              <p:cNvPr id="19" name="墨迹 18"/>
            </p:nvPicPr>
            <p:blipFill>
              <a:blip/>
            </p:blipFill>
            <p:spPr>
              <a:xfrm>
                <a:off x="7769577" y="1243576"/>
                <a:ext cx="105018" cy="599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20" name="墨迹 19"/>
              <p14:cNvContentPartPr/>
              <p14:nvPr/>
            </p14:nvContentPartPr>
            <p14:xfrm>
              <a:off x="3098800" y="2872069"/>
              <a:ext cx="118533" cy="210435"/>
            </p14:xfrm>
          </p:contentPart>
        </mc:Choice>
        <mc:Fallback xmlns="">
          <p:pic>
            <p:nvPicPr>
              <p:cNvPr id="20" name="墨迹 19"/>
            </p:nvPicPr>
            <p:blipFill>
              <a:blip/>
            </p:blipFill>
            <p:spPr>
              <a:xfrm>
                <a:off x="3098800" y="2872069"/>
                <a:ext cx="118533" cy="21043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1" name="墨迹 20"/>
              <p14:cNvContentPartPr/>
              <p14:nvPr/>
            </p14:nvContentPartPr>
            <p14:xfrm>
              <a:off x="3272013" y="2977815"/>
              <a:ext cx="44098" cy="76138"/>
            </p14:xfrm>
          </p:contentPart>
        </mc:Choice>
        <mc:Fallback xmlns="">
          <p:pic>
            <p:nvPicPr>
              <p:cNvPr id="21" name="墨迹 20"/>
            </p:nvPicPr>
            <p:blipFill>
              <a:blip/>
            </p:blipFill>
            <p:spPr>
              <a:xfrm>
                <a:off x="3272013" y="2977815"/>
                <a:ext cx="44098" cy="761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2" name="墨迹 21"/>
              <p14:cNvContentPartPr/>
              <p14:nvPr/>
            </p14:nvContentPartPr>
            <p14:xfrm>
              <a:off x="3400777" y="2756453"/>
              <a:ext cx="166511" cy="255201"/>
            </p14:xfrm>
          </p:contentPart>
        </mc:Choice>
        <mc:Fallback xmlns="">
          <p:pic>
            <p:nvPicPr>
              <p:cNvPr id="22" name="墨迹 21"/>
            </p:nvPicPr>
            <p:blipFill>
              <a:blip/>
            </p:blipFill>
            <p:spPr>
              <a:xfrm>
                <a:off x="3400777" y="2756453"/>
                <a:ext cx="166511" cy="25520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3" name="墨迹 22"/>
              <p14:cNvContentPartPr/>
              <p14:nvPr/>
            </p14:nvContentPartPr>
            <p14:xfrm>
              <a:off x="3488266" y="2801571"/>
              <a:ext cx="45156" cy="469514"/>
            </p14:xfrm>
          </p:contentPart>
        </mc:Choice>
        <mc:Fallback xmlns="">
          <p:pic>
            <p:nvPicPr>
              <p:cNvPr id="23" name="墨迹 22"/>
            </p:nvPicPr>
            <p:blipFill>
              <a:blip/>
            </p:blipFill>
            <p:spPr>
              <a:xfrm>
                <a:off x="3488266" y="2801571"/>
                <a:ext cx="45156" cy="46951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24" name="墨迹 23"/>
              <p14:cNvContentPartPr/>
              <p14:nvPr/>
            </p14:nvContentPartPr>
            <p14:xfrm>
              <a:off x="4334933" y="2821839"/>
              <a:ext cx="127882" cy="235638"/>
            </p14:xfrm>
          </p:contentPart>
        </mc:Choice>
        <mc:Fallback xmlns="">
          <p:pic>
            <p:nvPicPr>
              <p:cNvPr id="24" name="墨迹 23"/>
            </p:nvPicPr>
            <p:blipFill>
              <a:blip/>
            </p:blipFill>
            <p:spPr>
              <a:xfrm>
                <a:off x="4334933" y="2821839"/>
                <a:ext cx="127882" cy="2356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5" name="墨迹 24"/>
              <p14:cNvContentPartPr/>
              <p14:nvPr/>
            </p14:nvContentPartPr>
            <p14:xfrm>
              <a:off x="4521200" y="2955256"/>
              <a:ext cx="50800" cy="73317"/>
            </p14:xfrm>
          </p:contentPart>
        </mc:Choice>
        <mc:Fallback xmlns="">
          <p:pic>
            <p:nvPicPr>
              <p:cNvPr id="25" name="墨迹 24"/>
            </p:nvPicPr>
            <p:blipFill>
              <a:blip/>
            </p:blipFill>
            <p:spPr>
              <a:xfrm>
                <a:off x="4521200" y="2955256"/>
                <a:ext cx="50800" cy="7331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26" name="墨迹 25"/>
              <p14:cNvContentPartPr/>
              <p14:nvPr/>
            </p14:nvContentPartPr>
            <p14:xfrm>
              <a:off x="4630913" y="2712745"/>
              <a:ext cx="158398" cy="253791"/>
            </p14:xfrm>
          </p:contentPart>
        </mc:Choice>
        <mc:Fallback xmlns="">
          <p:pic>
            <p:nvPicPr>
              <p:cNvPr id="26" name="墨迹 25"/>
            </p:nvPicPr>
            <p:blipFill>
              <a:blip/>
            </p:blipFill>
            <p:spPr>
              <a:xfrm>
                <a:off x="4630913" y="2712745"/>
                <a:ext cx="158398" cy="25379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7" name="墨迹 26"/>
              <p14:cNvContentPartPr/>
              <p14:nvPr/>
            </p14:nvContentPartPr>
            <p14:xfrm>
              <a:off x="4696177" y="2768438"/>
              <a:ext cx="84667" cy="488548"/>
            </p14:xfrm>
          </p:contentPart>
        </mc:Choice>
        <mc:Fallback xmlns="">
          <p:pic>
            <p:nvPicPr>
              <p:cNvPr id="27" name="墨迹 26"/>
            </p:nvPicPr>
            <p:blipFill>
              <a:blip/>
            </p:blipFill>
            <p:spPr>
              <a:xfrm>
                <a:off x="4696177" y="2768438"/>
                <a:ext cx="84667" cy="48854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28" name="墨迹 27"/>
              <p14:cNvContentPartPr/>
              <p14:nvPr/>
            </p14:nvContentPartPr>
            <p14:xfrm>
              <a:off x="225777" y="3784307"/>
              <a:ext cx="609600" cy="2081087"/>
            </p14:xfrm>
          </p:contentPart>
        </mc:Choice>
        <mc:Fallback xmlns="">
          <p:pic>
            <p:nvPicPr>
              <p:cNvPr id="28" name="墨迹 27"/>
            </p:nvPicPr>
            <p:blipFill>
              <a:blip/>
            </p:blipFill>
            <p:spPr>
              <a:xfrm>
                <a:off x="225777" y="3784307"/>
                <a:ext cx="609600" cy="208108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29" name="墨迹 28"/>
              <p14:cNvContentPartPr/>
              <p14:nvPr/>
            </p14:nvContentPartPr>
            <p14:xfrm>
              <a:off x="10910711" y="257315"/>
              <a:ext cx="259644" cy="318649"/>
            </p14:xfrm>
          </p:contentPart>
        </mc:Choice>
        <mc:Fallback xmlns="">
          <p:pic>
            <p:nvPicPr>
              <p:cNvPr id="29" name="墨迹 28"/>
            </p:nvPicPr>
            <p:blipFill>
              <a:blip/>
            </p:blipFill>
            <p:spPr>
              <a:xfrm>
                <a:off x="10910711" y="257315"/>
                <a:ext cx="259644" cy="31864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30" name="墨迹 29"/>
              <p14:cNvContentPartPr/>
              <p14:nvPr/>
            </p14:nvContentPartPr>
            <p14:xfrm>
              <a:off x="10958160" y="288158"/>
              <a:ext cx="144462" cy="225064"/>
            </p14:xfrm>
          </p:contentPart>
        </mc:Choice>
        <mc:Fallback xmlns="">
          <p:pic>
            <p:nvPicPr>
              <p:cNvPr id="30" name="墨迹 29"/>
            </p:nvPicPr>
            <p:blipFill>
              <a:blip/>
            </p:blipFill>
            <p:spPr>
              <a:xfrm>
                <a:off x="10958160" y="288158"/>
                <a:ext cx="144462" cy="22506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31" name="墨迹 30"/>
              <p14:cNvContentPartPr/>
              <p14:nvPr/>
            </p14:nvContentPartPr>
            <p14:xfrm>
              <a:off x="11113911" y="213255"/>
              <a:ext cx="242711" cy="384564"/>
            </p14:xfrm>
          </p:contentPart>
        </mc:Choice>
        <mc:Fallback xmlns="">
          <p:pic>
            <p:nvPicPr>
              <p:cNvPr id="31" name="墨迹 30"/>
            </p:nvPicPr>
            <p:blipFill>
              <a:blip/>
            </p:blipFill>
            <p:spPr>
              <a:xfrm>
                <a:off x="11113911" y="213255"/>
                <a:ext cx="242711" cy="38456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32" name="墨迹 31"/>
              <p14:cNvContentPartPr/>
              <p14:nvPr/>
            </p14:nvContentPartPr>
            <p14:xfrm>
              <a:off x="11322755" y="236871"/>
              <a:ext cx="197556" cy="22559"/>
            </p14:xfrm>
          </p:contentPart>
        </mc:Choice>
        <mc:Fallback xmlns="">
          <p:pic>
            <p:nvPicPr>
              <p:cNvPr id="32" name="墨迹 31"/>
            </p:nvPicPr>
            <p:blipFill>
              <a:blip/>
            </p:blipFill>
            <p:spPr>
              <a:xfrm>
                <a:off x="11322755" y="236871"/>
                <a:ext cx="197556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33" name="墨迹 32"/>
              <p14:cNvContentPartPr/>
              <p14:nvPr/>
            </p14:nvContentPartPr>
            <p14:xfrm>
              <a:off x="7721600" y="1386157"/>
              <a:ext cx="57150" cy="46352"/>
            </p14:xfrm>
          </p:contentPart>
        </mc:Choice>
        <mc:Fallback xmlns="">
          <p:pic>
            <p:nvPicPr>
              <p:cNvPr id="33" name="墨迹 32"/>
            </p:nvPicPr>
            <p:blipFill>
              <a:blip/>
            </p:blipFill>
            <p:spPr>
              <a:xfrm>
                <a:off x="7721600" y="1386157"/>
                <a:ext cx="57150" cy="4635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34" name="墨迹 33"/>
              <p14:cNvContentPartPr/>
              <p14:nvPr/>
            </p14:nvContentPartPr>
            <p14:xfrm>
              <a:off x="6886222" y="1173078"/>
              <a:ext cx="14287" cy="8460"/>
            </p14:xfrm>
          </p:contentPart>
        </mc:Choice>
        <mc:Fallback xmlns="">
          <p:pic>
            <p:nvPicPr>
              <p:cNvPr id="34" name="墨迹 33"/>
            </p:nvPicPr>
            <p:blipFill>
              <a:blip/>
            </p:blipFill>
            <p:spPr>
              <a:xfrm>
                <a:off x="6886222" y="1173078"/>
                <a:ext cx="14287" cy="84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35" name="墨迹 34"/>
              <p14:cNvContentPartPr/>
              <p14:nvPr/>
            </p14:nvContentPartPr>
            <p14:xfrm>
              <a:off x="1140177" y="2666569"/>
              <a:ext cx="43745" cy="257668"/>
            </p14:xfrm>
          </p:contentPart>
        </mc:Choice>
        <mc:Fallback xmlns="">
          <p:pic>
            <p:nvPicPr>
              <p:cNvPr id="35" name="墨迹 34"/>
            </p:nvPicPr>
            <p:blipFill>
              <a:blip/>
            </p:blipFill>
            <p:spPr>
              <a:xfrm>
                <a:off x="1140177" y="2666569"/>
                <a:ext cx="43745" cy="25766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36" name="墨迹 35"/>
              <p14:cNvContentPartPr/>
              <p14:nvPr/>
            </p14:nvContentPartPr>
            <p14:xfrm>
              <a:off x="2082800" y="2599949"/>
              <a:ext cx="150459" cy="400426"/>
            </p14:xfrm>
          </p:contentPart>
        </mc:Choice>
        <mc:Fallback xmlns="">
          <p:pic>
            <p:nvPicPr>
              <p:cNvPr id="36" name="墨迹 35"/>
            </p:nvPicPr>
            <p:blipFill>
              <a:blip/>
            </p:blipFill>
            <p:spPr>
              <a:xfrm>
                <a:off x="2082800" y="2599949"/>
                <a:ext cx="150459" cy="40042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37" name="墨迹 36"/>
              <p14:cNvContentPartPr/>
              <p14:nvPr/>
            </p14:nvContentPartPr>
            <p14:xfrm>
              <a:off x="3325988" y="2475873"/>
              <a:ext cx="170745" cy="231232"/>
            </p14:xfrm>
          </p:contentPart>
        </mc:Choice>
        <mc:Fallback xmlns="">
          <p:pic>
            <p:nvPicPr>
              <p:cNvPr id="37" name="墨迹 36"/>
            </p:nvPicPr>
            <p:blipFill>
              <a:blip/>
            </p:blipFill>
            <p:spPr>
              <a:xfrm>
                <a:off x="3325988" y="2475873"/>
                <a:ext cx="170745" cy="23123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38" name="墨迹 37"/>
              <p14:cNvContentPartPr/>
              <p14:nvPr/>
            </p14:nvContentPartPr>
            <p14:xfrm>
              <a:off x="4425244" y="2334878"/>
              <a:ext cx="237067" cy="231232"/>
            </p14:xfrm>
          </p:contentPart>
        </mc:Choice>
        <mc:Fallback xmlns="">
          <p:pic>
            <p:nvPicPr>
              <p:cNvPr id="38" name="墨迹 37"/>
            </p:nvPicPr>
            <p:blipFill>
              <a:blip/>
            </p:blipFill>
            <p:spPr>
              <a:xfrm>
                <a:off x="4425244" y="2334878"/>
                <a:ext cx="237067" cy="23123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39" name="墨迹 38"/>
              <p14:cNvContentPartPr/>
              <p14:nvPr/>
            </p14:nvContentPartPr>
            <p14:xfrm>
              <a:off x="3220155" y="3350042"/>
              <a:ext cx="138289" cy="194573"/>
            </p14:xfrm>
          </p:contentPart>
        </mc:Choice>
        <mc:Fallback xmlns="">
          <p:pic>
            <p:nvPicPr>
              <p:cNvPr id="39" name="墨迹 38"/>
            </p:nvPicPr>
            <p:blipFill>
              <a:blip/>
            </p:blipFill>
            <p:spPr>
              <a:xfrm>
                <a:off x="3220155" y="3350042"/>
                <a:ext cx="138289" cy="19457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40" name="墨迹 39"/>
              <p14:cNvContentPartPr/>
              <p14:nvPr/>
            </p14:nvContentPartPr>
            <p14:xfrm>
              <a:off x="3215569" y="3378241"/>
              <a:ext cx="128764" cy="140995"/>
            </p14:xfrm>
          </p:contentPart>
        </mc:Choice>
        <mc:Fallback xmlns="">
          <p:pic>
            <p:nvPicPr>
              <p:cNvPr id="40" name="墨迹 39"/>
            </p:nvPicPr>
            <p:blipFill>
              <a:blip/>
            </p:blipFill>
            <p:spPr>
              <a:xfrm>
                <a:off x="3215569" y="3378241"/>
                <a:ext cx="128764" cy="14099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41" name="墨迹 40"/>
              <p14:cNvContentPartPr/>
              <p14:nvPr/>
            </p14:nvContentPartPr>
            <p14:xfrm>
              <a:off x="3471333" y="3323782"/>
              <a:ext cx="186267" cy="172190"/>
            </p14:xfrm>
          </p:contentPart>
        </mc:Choice>
        <mc:Fallback xmlns="">
          <p:pic>
            <p:nvPicPr>
              <p:cNvPr id="41" name="墨迹 40"/>
            </p:nvPicPr>
            <p:blipFill>
              <a:blip/>
            </p:blipFill>
            <p:spPr>
              <a:xfrm>
                <a:off x="3471333" y="3323782"/>
                <a:ext cx="186267" cy="17219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42" name="墨迹 41"/>
              <p14:cNvContentPartPr/>
              <p14:nvPr/>
            </p14:nvContentPartPr>
            <p14:xfrm>
              <a:off x="3699933" y="3271085"/>
              <a:ext cx="115711" cy="293270"/>
            </p14:xfrm>
          </p:contentPart>
        </mc:Choice>
        <mc:Fallback xmlns="">
          <p:pic>
            <p:nvPicPr>
              <p:cNvPr id="42" name="墨迹 41"/>
            </p:nvPicPr>
            <p:blipFill>
              <a:blip/>
            </p:blipFill>
            <p:spPr>
              <a:xfrm>
                <a:off x="3699933" y="3271085"/>
                <a:ext cx="115711" cy="29327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43" name="墨迹 42"/>
              <p14:cNvContentPartPr/>
              <p14:nvPr/>
            </p14:nvContentPartPr>
            <p14:xfrm>
              <a:off x="3787422" y="3265445"/>
              <a:ext cx="95955" cy="28199"/>
            </p14:xfrm>
          </p:contentPart>
        </mc:Choice>
        <mc:Fallback xmlns="">
          <p:pic>
            <p:nvPicPr>
              <p:cNvPr id="43" name="墨迹 42"/>
            </p:nvPicPr>
            <p:blipFill>
              <a:blip/>
            </p:blipFill>
            <p:spPr>
              <a:xfrm>
                <a:off x="3787422" y="3265445"/>
                <a:ext cx="95955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44" name="墨迹 43"/>
              <p14:cNvContentPartPr/>
              <p14:nvPr/>
            </p14:nvContentPartPr>
            <p14:xfrm>
              <a:off x="1339144" y="3778667"/>
              <a:ext cx="149578" cy="229293"/>
            </p14:xfrm>
          </p:contentPart>
        </mc:Choice>
        <mc:Fallback xmlns="">
          <p:pic>
            <p:nvPicPr>
              <p:cNvPr id="44" name="墨迹 43"/>
            </p:nvPicPr>
            <p:blipFill>
              <a:blip/>
            </p:blipFill>
            <p:spPr>
              <a:xfrm>
                <a:off x="1339144" y="3778667"/>
                <a:ext cx="149578" cy="22929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45" name="墨迹 44"/>
              <p14:cNvContentPartPr/>
              <p14:nvPr/>
            </p14:nvContentPartPr>
            <p14:xfrm>
              <a:off x="2201333" y="3812506"/>
              <a:ext cx="158044" cy="163554"/>
            </p14:xfrm>
          </p:contentPart>
        </mc:Choice>
        <mc:Fallback xmlns="">
          <p:pic>
            <p:nvPicPr>
              <p:cNvPr id="45" name="墨迹 44"/>
            </p:nvPicPr>
            <p:blipFill>
              <a:blip/>
            </p:blipFill>
            <p:spPr>
              <a:xfrm>
                <a:off x="2201333" y="3812506"/>
                <a:ext cx="158044" cy="16355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46" name="墨迹 45"/>
              <p14:cNvContentPartPr/>
              <p14:nvPr/>
            </p14:nvContentPartPr>
            <p14:xfrm>
              <a:off x="3508022" y="3782545"/>
              <a:ext cx="19755" cy="181531"/>
            </p14:xfrm>
          </p:contentPart>
        </mc:Choice>
        <mc:Fallback xmlns="">
          <p:pic>
            <p:nvPicPr>
              <p:cNvPr id="46" name="墨迹 45"/>
            </p:nvPicPr>
            <p:blipFill>
              <a:blip/>
            </p:blipFill>
            <p:spPr>
              <a:xfrm>
                <a:off x="3508022" y="3782545"/>
                <a:ext cx="19755" cy="18153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47" name="墨迹 46"/>
              <p14:cNvContentPartPr/>
              <p14:nvPr/>
            </p14:nvContentPartPr>
            <p14:xfrm>
              <a:off x="4696177" y="3628684"/>
              <a:ext cx="22578" cy="228941"/>
            </p14:xfrm>
          </p:contentPart>
        </mc:Choice>
        <mc:Fallback xmlns="">
          <p:pic>
            <p:nvPicPr>
              <p:cNvPr id="47" name="墨迹 46"/>
            </p:nvPicPr>
            <p:blipFill>
              <a:blip/>
            </p:blipFill>
            <p:spPr>
              <a:xfrm>
                <a:off x="4696177" y="3628684"/>
                <a:ext cx="22578" cy="22894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48" name="墨迹 47"/>
              <p14:cNvContentPartPr/>
              <p14:nvPr/>
            </p14:nvContentPartPr>
            <p14:xfrm>
              <a:off x="5640740" y="3628684"/>
              <a:ext cx="31926" cy="900077"/>
            </p14:xfrm>
          </p:contentPart>
        </mc:Choice>
        <mc:Fallback xmlns="">
          <p:pic>
            <p:nvPicPr>
              <p:cNvPr id="48" name="墨迹 47"/>
            </p:nvPicPr>
            <p:blipFill>
              <a:blip/>
            </p:blipFill>
            <p:spPr>
              <a:xfrm>
                <a:off x="5640740" y="3628684"/>
                <a:ext cx="31926" cy="90007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49" name="墨迹 48"/>
              <p14:cNvContentPartPr/>
              <p14:nvPr/>
            </p14:nvContentPartPr>
            <p14:xfrm>
              <a:off x="5633155" y="3556600"/>
              <a:ext cx="205317" cy="678891"/>
            </p14:xfrm>
          </p:contentPart>
        </mc:Choice>
        <mc:Fallback xmlns="">
          <p:pic>
            <p:nvPicPr>
              <p:cNvPr id="49" name="墨迹 48"/>
            </p:nvPicPr>
            <p:blipFill>
              <a:blip/>
            </p:blipFill>
            <p:spPr>
              <a:xfrm>
                <a:off x="5633155" y="3556600"/>
                <a:ext cx="205317" cy="67889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50" name="墨迹 49"/>
              <p14:cNvContentPartPr/>
              <p14:nvPr/>
            </p14:nvContentPartPr>
            <p14:xfrm>
              <a:off x="5686777" y="3679266"/>
              <a:ext cx="59267" cy="231937"/>
            </p14:xfrm>
          </p:contentPart>
        </mc:Choice>
        <mc:Fallback xmlns="">
          <p:pic>
            <p:nvPicPr>
              <p:cNvPr id="50" name="墨迹 49"/>
            </p:nvPicPr>
            <p:blipFill>
              <a:blip/>
            </p:blipFill>
            <p:spPr>
              <a:xfrm>
                <a:off x="5686777" y="3679266"/>
                <a:ext cx="59267" cy="23193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51" name="墨迹 50"/>
              <p14:cNvContentPartPr/>
              <p14:nvPr/>
            </p14:nvContentPartPr>
            <p14:xfrm>
              <a:off x="5723466" y="3769855"/>
              <a:ext cx="73378" cy="124428"/>
            </p14:xfrm>
          </p:contentPart>
        </mc:Choice>
        <mc:Fallback xmlns="">
          <p:pic>
            <p:nvPicPr>
              <p:cNvPr id="51" name="墨迹 50"/>
            </p:nvPicPr>
            <p:blipFill>
              <a:blip/>
            </p:blipFill>
            <p:spPr>
              <a:xfrm>
                <a:off x="5723466" y="3769855"/>
                <a:ext cx="73378" cy="12442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52" name="墨迹 51"/>
              <p14:cNvContentPartPr/>
              <p14:nvPr/>
            </p14:nvContentPartPr>
            <p14:xfrm>
              <a:off x="5689600" y="3843525"/>
              <a:ext cx="124177" cy="138175"/>
            </p14:xfrm>
          </p:contentPart>
        </mc:Choice>
        <mc:Fallback xmlns="">
          <p:pic>
            <p:nvPicPr>
              <p:cNvPr id="52" name="墨迹 51"/>
            </p:nvPicPr>
            <p:blipFill>
              <a:blip/>
            </p:blipFill>
            <p:spPr>
              <a:xfrm>
                <a:off x="5689600" y="3843525"/>
                <a:ext cx="124177" cy="13817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53" name="墨迹 52"/>
              <p14:cNvContentPartPr/>
              <p14:nvPr/>
            </p14:nvContentPartPr>
            <p14:xfrm>
              <a:off x="6550377" y="4579519"/>
              <a:ext cx="53623" cy="214313"/>
            </p14:xfrm>
          </p:contentPart>
        </mc:Choice>
        <mc:Fallback xmlns="">
          <p:pic>
            <p:nvPicPr>
              <p:cNvPr id="53" name="墨迹 52"/>
            </p:nvPicPr>
            <p:blipFill>
              <a:blip/>
            </p:blipFill>
            <p:spPr>
              <a:xfrm>
                <a:off x="6550377" y="4579519"/>
                <a:ext cx="53623" cy="21431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54" name="墨迹 53"/>
              <p14:cNvContentPartPr/>
              <p14:nvPr/>
            </p14:nvContentPartPr>
            <p14:xfrm>
              <a:off x="6691488" y="4551320"/>
              <a:ext cx="64912" cy="208673"/>
            </p14:xfrm>
          </p:contentPart>
        </mc:Choice>
        <mc:Fallback xmlns="">
          <p:pic>
            <p:nvPicPr>
              <p:cNvPr id="54" name="墨迹 53"/>
            </p:nvPicPr>
            <p:blipFill>
              <a:blip/>
            </p:blipFill>
            <p:spPr>
              <a:xfrm>
                <a:off x="6691488" y="4551320"/>
                <a:ext cx="64912" cy="20867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55" name="墨迹 54"/>
              <p14:cNvContentPartPr/>
              <p14:nvPr/>
            </p14:nvContentPartPr>
            <p14:xfrm>
              <a:off x="6778977" y="4686676"/>
              <a:ext cx="36689" cy="76137"/>
            </p14:xfrm>
          </p:contentPart>
        </mc:Choice>
        <mc:Fallback xmlns="">
          <p:pic>
            <p:nvPicPr>
              <p:cNvPr id="55" name="墨迹 54"/>
            </p:nvPicPr>
            <p:blipFill>
              <a:blip/>
            </p:blipFill>
            <p:spPr>
              <a:xfrm>
                <a:off x="6778977" y="4686676"/>
                <a:ext cx="36689" cy="7613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56" name="墨迹 55"/>
              <p14:cNvContentPartPr/>
              <p14:nvPr/>
            </p14:nvContentPartPr>
            <p14:xfrm>
              <a:off x="6893277" y="4528761"/>
              <a:ext cx="88900" cy="286220"/>
            </p14:xfrm>
          </p:contentPart>
        </mc:Choice>
        <mc:Fallback xmlns="">
          <p:pic>
            <p:nvPicPr>
              <p:cNvPr id="56" name="墨迹 55"/>
            </p:nvPicPr>
            <p:blipFill>
              <a:blip/>
            </p:blipFill>
            <p:spPr>
              <a:xfrm>
                <a:off x="6893277" y="4528761"/>
                <a:ext cx="88900" cy="2862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57" name="墨迹 56"/>
              <p14:cNvContentPartPr/>
              <p14:nvPr/>
            </p14:nvContentPartPr>
            <p14:xfrm>
              <a:off x="7058377" y="4545680"/>
              <a:ext cx="127000" cy="205853"/>
            </p14:xfrm>
          </p:contentPart>
        </mc:Choice>
        <mc:Fallback xmlns="">
          <p:pic>
            <p:nvPicPr>
              <p:cNvPr id="57" name="墨迹 56"/>
            </p:nvPicPr>
            <p:blipFill>
              <a:blip/>
            </p:blipFill>
            <p:spPr>
              <a:xfrm>
                <a:off x="7058377" y="4545680"/>
                <a:ext cx="127000" cy="20585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58" name="墨迹 57"/>
              <p14:cNvContentPartPr/>
              <p14:nvPr/>
            </p14:nvContentPartPr>
            <p14:xfrm>
              <a:off x="7075311" y="4532638"/>
              <a:ext cx="90311" cy="230175"/>
            </p14:xfrm>
          </p:contentPart>
        </mc:Choice>
        <mc:Fallback xmlns="">
          <p:pic>
            <p:nvPicPr>
              <p:cNvPr id="58" name="墨迹 57"/>
            </p:nvPicPr>
            <p:blipFill>
              <a:blip/>
            </p:blipFill>
            <p:spPr>
              <a:xfrm>
                <a:off x="7075311" y="4532638"/>
                <a:ext cx="90311" cy="23017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59" name="墨迹 58"/>
              <p14:cNvContentPartPr/>
              <p14:nvPr/>
            </p14:nvContentPartPr>
            <p14:xfrm>
              <a:off x="7286977" y="4523121"/>
              <a:ext cx="174978" cy="208673"/>
            </p14:xfrm>
          </p:contentPart>
        </mc:Choice>
        <mc:Fallback xmlns="">
          <p:pic>
            <p:nvPicPr>
              <p:cNvPr id="59" name="墨迹 58"/>
            </p:nvPicPr>
            <p:blipFill>
              <a:blip/>
            </p:blipFill>
            <p:spPr>
              <a:xfrm>
                <a:off x="7286977" y="4523121"/>
                <a:ext cx="174978" cy="20867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60" name="墨迹 59"/>
              <p14:cNvContentPartPr/>
              <p14:nvPr/>
            </p14:nvContentPartPr>
            <p14:xfrm>
              <a:off x="7515577" y="4596439"/>
              <a:ext cx="31045" cy="65739"/>
            </p14:xfrm>
          </p:contentPart>
        </mc:Choice>
        <mc:Fallback xmlns="">
          <p:pic>
            <p:nvPicPr>
              <p:cNvPr id="60" name="墨迹 59"/>
            </p:nvPicPr>
            <p:blipFill>
              <a:blip/>
            </p:blipFill>
            <p:spPr>
              <a:xfrm>
                <a:off x="7515577" y="4596439"/>
                <a:ext cx="31045" cy="657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61" name="墨迹 60"/>
              <p14:cNvContentPartPr/>
              <p14:nvPr/>
            </p14:nvContentPartPr>
            <p14:xfrm>
              <a:off x="7549444" y="4489458"/>
              <a:ext cx="115711" cy="338212"/>
            </p14:xfrm>
          </p:contentPart>
        </mc:Choice>
        <mc:Fallback xmlns="">
          <p:pic>
            <p:nvPicPr>
              <p:cNvPr id="61" name="墨迹 60"/>
            </p:nvPicPr>
            <p:blipFill>
              <a:blip/>
            </p:blipFill>
            <p:spPr>
              <a:xfrm>
                <a:off x="7549444" y="4489458"/>
                <a:ext cx="115711" cy="33821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62" name="墨迹 61"/>
              <p14:cNvContentPartPr/>
              <p14:nvPr/>
            </p14:nvContentPartPr>
            <p14:xfrm>
              <a:off x="7665155" y="4469543"/>
              <a:ext cx="129822" cy="31019"/>
            </p14:xfrm>
          </p:contentPart>
        </mc:Choice>
        <mc:Fallback xmlns="">
          <p:pic>
            <p:nvPicPr>
              <p:cNvPr id="62" name="墨迹 61"/>
            </p:nvPicPr>
            <p:blipFill>
              <a:blip/>
            </p:blipFill>
            <p:spPr>
              <a:xfrm>
                <a:off x="7665155" y="4469543"/>
                <a:ext cx="129822" cy="310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63" name="墨迹 62"/>
              <p14:cNvContentPartPr/>
              <p14:nvPr/>
            </p14:nvContentPartPr>
            <p14:xfrm>
              <a:off x="4258733" y="4664116"/>
              <a:ext cx="206022" cy="201094"/>
            </p14:xfrm>
          </p:contentPart>
        </mc:Choice>
        <mc:Fallback xmlns="">
          <p:pic>
            <p:nvPicPr>
              <p:cNvPr id="63" name="墨迹 62"/>
            </p:nvPicPr>
            <p:blipFill>
              <a:blip/>
            </p:blipFill>
            <p:spPr>
              <a:xfrm>
                <a:off x="4258733" y="4664116"/>
                <a:ext cx="206022" cy="20109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64" name="墨迹 63"/>
              <p14:cNvContentPartPr/>
              <p14:nvPr/>
            </p14:nvContentPartPr>
            <p14:xfrm>
              <a:off x="4357511" y="4708177"/>
              <a:ext cx="84666" cy="345086"/>
            </p14:xfrm>
          </p:contentPart>
        </mc:Choice>
        <mc:Fallback xmlns="">
          <p:pic>
            <p:nvPicPr>
              <p:cNvPr id="64" name="墨迹 63"/>
            </p:nvPicPr>
            <p:blipFill>
              <a:blip/>
            </p:blipFill>
            <p:spPr>
              <a:xfrm>
                <a:off x="4357511" y="4708177"/>
                <a:ext cx="84666" cy="34508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65" name="墨迹 64"/>
              <p14:cNvContentPartPr/>
              <p14:nvPr/>
            </p14:nvContentPartPr>
            <p14:xfrm>
              <a:off x="4515555" y="4669227"/>
              <a:ext cx="135467" cy="254320"/>
            </p14:xfrm>
          </p:contentPart>
        </mc:Choice>
        <mc:Fallback xmlns="">
          <p:pic>
            <p:nvPicPr>
              <p:cNvPr id="65" name="墨迹 64"/>
            </p:nvPicPr>
            <p:blipFill>
              <a:blip/>
            </p:blipFill>
            <p:spPr>
              <a:xfrm>
                <a:off x="4515555" y="4669227"/>
                <a:ext cx="135467" cy="2543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66" name="墨迹 65"/>
              <p14:cNvContentPartPr/>
              <p14:nvPr/>
            </p14:nvContentPartPr>
            <p14:xfrm>
              <a:off x="4509911" y="4737434"/>
              <a:ext cx="110066" cy="186113"/>
            </p14:xfrm>
          </p:contentPart>
        </mc:Choice>
        <mc:Fallback xmlns="">
          <p:pic>
            <p:nvPicPr>
              <p:cNvPr id="66" name="墨迹 65"/>
            </p:nvPicPr>
            <p:blipFill>
              <a:blip/>
            </p:blipFill>
            <p:spPr>
              <a:xfrm>
                <a:off x="4509911" y="4737434"/>
                <a:ext cx="110066" cy="18611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67" name="墨迹 66"/>
              <p14:cNvContentPartPr/>
              <p14:nvPr/>
            </p14:nvContentPartPr>
            <p14:xfrm>
              <a:off x="4648200" y="4613182"/>
              <a:ext cx="181504" cy="490839"/>
            </p14:xfrm>
          </p:contentPart>
        </mc:Choice>
        <mc:Fallback xmlns="">
          <p:pic>
            <p:nvPicPr>
              <p:cNvPr id="67" name="墨迹 66"/>
            </p:nvPicPr>
            <p:blipFill>
              <a:blip/>
            </p:blipFill>
            <p:spPr>
              <a:xfrm>
                <a:off x="4648200" y="4613182"/>
                <a:ext cx="181504" cy="4908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68" name="墨迹 67"/>
              <p14:cNvContentPartPr/>
              <p14:nvPr/>
            </p14:nvContentPartPr>
            <p14:xfrm>
              <a:off x="4786488" y="4681036"/>
              <a:ext cx="95956" cy="56398"/>
            </p14:xfrm>
          </p:contentPart>
        </mc:Choice>
        <mc:Fallback xmlns="">
          <p:pic>
            <p:nvPicPr>
              <p:cNvPr id="68" name="墨迹 67"/>
            </p:nvPicPr>
            <p:blipFill>
              <a:blip/>
            </p:blipFill>
            <p:spPr>
              <a:xfrm>
                <a:off x="4786488" y="4681036"/>
                <a:ext cx="95956" cy="563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69" name="墨迹 68"/>
              <p14:cNvContentPartPr/>
              <p14:nvPr/>
            </p14:nvContentPartPr>
            <p14:xfrm>
              <a:off x="6914621" y="2145768"/>
              <a:ext cx="11112" cy="14276"/>
            </p14:xfrm>
          </p:contentPart>
        </mc:Choice>
        <mc:Fallback xmlns="">
          <p:pic>
            <p:nvPicPr>
              <p:cNvPr id="69" name="墨迹 68"/>
            </p:nvPicPr>
            <p:blipFill>
              <a:blip/>
            </p:blipFill>
            <p:spPr>
              <a:xfrm>
                <a:off x="6914621" y="2145768"/>
                <a:ext cx="11112" cy="1427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70" name="墨迹 69"/>
              <p14:cNvContentPartPr/>
              <p14:nvPr/>
            </p14:nvContentPartPr>
            <p14:xfrm>
              <a:off x="6895394" y="2098006"/>
              <a:ext cx="1043516" cy="50758"/>
            </p14:xfrm>
          </p:contentPart>
        </mc:Choice>
        <mc:Fallback xmlns="">
          <p:pic>
            <p:nvPicPr>
              <p:cNvPr id="70" name="墨迹 69"/>
            </p:nvPicPr>
            <p:blipFill>
              <a:blip/>
            </p:blipFill>
            <p:spPr>
              <a:xfrm>
                <a:off x="6895394" y="2098006"/>
                <a:ext cx="1043516" cy="507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71" name="墨迹 70"/>
              <p14:cNvContentPartPr/>
              <p14:nvPr/>
            </p14:nvContentPartPr>
            <p14:xfrm>
              <a:off x="10378546" y="3000375"/>
              <a:ext cx="258409" cy="11279"/>
            </p14:xfrm>
          </p:contentPart>
        </mc:Choice>
        <mc:Fallback xmlns="">
          <p:pic>
            <p:nvPicPr>
              <p:cNvPr id="71" name="墨迹 70"/>
            </p:nvPicPr>
            <p:blipFill>
              <a:blip/>
            </p:blipFill>
            <p:spPr>
              <a:xfrm>
                <a:off x="10378546" y="3000375"/>
                <a:ext cx="258409" cy="112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72" name="墨迹 71"/>
              <p14:cNvContentPartPr/>
              <p14:nvPr/>
            </p14:nvContentPartPr>
            <p14:xfrm>
              <a:off x="10728325" y="2824836"/>
              <a:ext cx="199319" cy="181178"/>
            </p14:xfrm>
          </p:contentPart>
        </mc:Choice>
        <mc:Fallback xmlns="">
          <p:pic>
            <p:nvPicPr>
              <p:cNvPr id="72" name="墨迹 71"/>
            </p:nvPicPr>
            <p:blipFill>
              <a:blip/>
            </p:blipFill>
            <p:spPr>
              <a:xfrm>
                <a:off x="10728325" y="2824836"/>
                <a:ext cx="199319" cy="1811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73" name="墨迹 72"/>
              <p14:cNvContentPartPr/>
              <p14:nvPr/>
            </p14:nvContentPartPr>
            <p14:xfrm>
              <a:off x="10809111" y="2853035"/>
              <a:ext cx="90311" cy="282695"/>
            </p14:xfrm>
          </p:contentPart>
        </mc:Choice>
        <mc:Fallback xmlns="">
          <p:pic>
            <p:nvPicPr>
              <p:cNvPr id="73" name="墨迹 72"/>
            </p:nvPicPr>
            <p:blipFill>
              <a:blip/>
            </p:blipFill>
            <p:spPr>
              <a:xfrm>
                <a:off x="10809111" y="2853035"/>
                <a:ext cx="90311" cy="28269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74" name="墨迹 73"/>
              <p14:cNvContentPartPr/>
              <p14:nvPr/>
            </p14:nvContentPartPr>
            <p14:xfrm>
              <a:off x="10874022" y="2797342"/>
              <a:ext cx="214489" cy="594999"/>
            </p14:xfrm>
          </p:contentPart>
        </mc:Choice>
        <mc:Fallback xmlns="">
          <p:pic>
            <p:nvPicPr>
              <p:cNvPr id="74" name="墨迹 73"/>
            </p:nvPicPr>
            <p:blipFill>
              <a:blip/>
            </p:blipFill>
            <p:spPr>
              <a:xfrm>
                <a:off x="10874022" y="2797342"/>
                <a:ext cx="214489" cy="5949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75" name="墨迹 74"/>
              <p14:cNvContentPartPr/>
              <p14:nvPr/>
            </p14:nvContentPartPr>
            <p14:xfrm>
              <a:off x="11074400" y="3015531"/>
              <a:ext cx="39511" cy="72260"/>
            </p14:xfrm>
          </p:contentPart>
        </mc:Choice>
        <mc:Fallback xmlns="">
          <p:pic>
            <p:nvPicPr>
              <p:cNvPr id="75" name="墨迹 74"/>
            </p:nvPicPr>
            <p:blipFill>
              <a:blip/>
            </p:blipFill>
            <p:spPr>
              <a:xfrm>
                <a:off x="11074400" y="3015531"/>
                <a:ext cx="39511" cy="722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76" name="墨迹 75"/>
              <p14:cNvContentPartPr/>
              <p14:nvPr/>
            </p14:nvContentPartPr>
            <p14:xfrm>
              <a:off x="11074400" y="2813556"/>
              <a:ext cx="193322" cy="343323"/>
            </p14:xfrm>
          </p:contentPart>
        </mc:Choice>
        <mc:Fallback xmlns="">
          <p:pic>
            <p:nvPicPr>
              <p:cNvPr id="76" name="墨迹 75"/>
            </p:nvPicPr>
            <p:blipFill>
              <a:blip/>
            </p:blipFill>
            <p:spPr>
              <a:xfrm>
                <a:off x="11074400" y="2813556"/>
                <a:ext cx="193322" cy="34332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77" name="墨迹 76"/>
              <p14:cNvContentPartPr/>
              <p14:nvPr/>
            </p14:nvContentPartPr>
            <p14:xfrm>
              <a:off x="11271955" y="2842460"/>
              <a:ext cx="143933" cy="22559"/>
            </p14:xfrm>
          </p:contentPart>
        </mc:Choice>
        <mc:Fallback xmlns="">
          <p:pic>
            <p:nvPicPr>
              <p:cNvPr id="77" name="墨迹 76"/>
            </p:nvPicPr>
            <p:blipFill>
              <a:blip/>
            </p:blipFill>
            <p:spPr>
              <a:xfrm>
                <a:off x="11271955" y="2842460"/>
                <a:ext cx="143933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78" name="墨迹 77"/>
              <p14:cNvContentPartPr/>
              <p14:nvPr/>
            </p14:nvContentPartPr>
            <p14:xfrm>
              <a:off x="10532532" y="3596784"/>
              <a:ext cx="62089" cy="290802"/>
            </p14:xfrm>
          </p:contentPart>
        </mc:Choice>
        <mc:Fallback xmlns="">
          <p:pic>
            <p:nvPicPr>
              <p:cNvPr id="78" name="墨迹 77"/>
            </p:nvPicPr>
            <p:blipFill>
              <a:blip/>
            </p:blipFill>
            <p:spPr>
              <a:xfrm>
                <a:off x="10532532" y="3596784"/>
                <a:ext cx="62089" cy="29080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79" name="墨迹 78"/>
              <p14:cNvContentPartPr/>
              <p14:nvPr/>
            </p14:nvContentPartPr>
            <p14:xfrm>
              <a:off x="10566400" y="3609473"/>
              <a:ext cx="182210" cy="166374"/>
            </p14:xfrm>
          </p:contentPart>
        </mc:Choice>
        <mc:Fallback xmlns="">
          <p:pic>
            <p:nvPicPr>
              <p:cNvPr id="79" name="墨迹 78"/>
            </p:nvPicPr>
            <p:blipFill>
              <a:blip/>
            </p:blipFill>
            <p:spPr>
              <a:xfrm>
                <a:off x="10566400" y="3609473"/>
                <a:ext cx="182210" cy="16637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80" name="墨迹 79"/>
              <p14:cNvContentPartPr/>
              <p14:nvPr/>
            </p14:nvContentPartPr>
            <p14:xfrm>
              <a:off x="10538177" y="3508133"/>
              <a:ext cx="299155" cy="603283"/>
            </p14:xfrm>
          </p:contentPart>
        </mc:Choice>
        <mc:Fallback xmlns="">
          <p:pic>
            <p:nvPicPr>
              <p:cNvPr id="80" name="墨迹 79"/>
            </p:nvPicPr>
            <p:blipFill>
              <a:blip/>
            </p:blipFill>
            <p:spPr>
              <a:xfrm>
                <a:off x="10538177" y="3508133"/>
                <a:ext cx="299155" cy="60328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81" name="墨迹 80"/>
              <p14:cNvContentPartPr/>
              <p14:nvPr/>
            </p14:nvContentPartPr>
            <p14:xfrm>
              <a:off x="10938932" y="3665871"/>
              <a:ext cx="22578" cy="115616"/>
            </p14:xfrm>
          </p:contentPart>
        </mc:Choice>
        <mc:Fallback xmlns="">
          <p:pic>
            <p:nvPicPr>
              <p:cNvPr id="81" name="墨迹 80"/>
            </p:nvPicPr>
            <p:blipFill>
              <a:blip/>
            </p:blipFill>
            <p:spPr>
              <a:xfrm>
                <a:off x="10938932" y="3665871"/>
                <a:ext cx="22578" cy="11561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82" name="墨迹 81"/>
              <p14:cNvContentPartPr/>
              <p14:nvPr/>
            </p14:nvContentPartPr>
            <p14:xfrm>
              <a:off x="11037711" y="3580569"/>
              <a:ext cx="352777" cy="279875"/>
            </p14:xfrm>
          </p:contentPart>
        </mc:Choice>
        <mc:Fallback xmlns="">
          <p:pic>
            <p:nvPicPr>
              <p:cNvPr id="82" name="墨迹 81"/>
            </p:nvPicPr>
            <p:blipFill>
              <a:blip/>
            </p:blipFill>
            <p:spPr>
              <a:xfrm>
                <a:off x="11037711" y="3580569"/>
                <a:ext cx="352777" cy="27987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83" name="墨迹 82"/>
              <p14:cNvContentPartPr/>
              <p14:nvPr/>
            </p14:nvContentPartPr>
            <p14:xfrm>
              <a:off x="11492088" y="3569995"/>
              <a:ext cx="129823" cy="360"/>
            </p14:xfrm>
          </p:contentPart>
        </mc:Choice>
        <mc:Fallback xmlns="">
          <p:pic>
            <p:nvPicPr>
              <p:cNvPr id="83" name="墨迹 82"/>
            </p:nvPicPr>
            <p:blipFill>
              <a:blip/>
            </p:blipFill>
            <p:spPr>
              <a:xfrm>
                <a:off x="11492088" y="3569995"/>
                <a:ext cx="129823" cy="3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84" name="墨迹 83"/>
              <p14:cNvContentPartPr/>
              <p14:nvPr/>
            </p14:nvContentPartPr>
            <p14:xfrm>
              <a:off x="11658600" y="3466716"/>
              <a:ext cx="25400" cy="320411"/>
            </p14:xfrm>
          </p:contentPart>
        </mc:Choice>
        <mc:Fallback xmlns="">
          <p:pic>
            <p:nvPicPr>
              <p:cNvPr id="84" name="墨迹 83"/>
            </p:nvPicPr>
            <p:blipFill>
              <a:blip/>
            </p:blipFill>
            <p:spPr>
              <a:xfrm>
                <a:off x="11658600" y="3466716"/>
                <a:ext cx="25400" cy="32041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85" name="墨迹 84"/>
              <p14:cNvContentPartPr/>
              <p14:nvPr/>
            </p14:nvContentPartPr>
            <p14:xfrm>
              <a:off x="7625821" y="3070872"/>
              <a:ext cx="16756" cy="25379"/>
            </p14:xfrm>
          </p:contentPart>
        </mc:Choice>
        <mc:Fallback xmlns="">
          <p:pic>
            <p:nvPicPr>
              <p:cNvPr id="85" name="墨迹 84"/>
            </p:nvPicPr>
            <p:blipFill>
              <a:blip/>
            </p:blipFill>
            <p:spPr>
              <a:xfrm>
                <a:off x="7625821" y="3070872"/>
                <a:ext cx="16756" cy="253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86" name="墨迹 85"/>
              <p14:cNvContentPartPr/>
              <p14:nvPr/>
            </p14:nvContentPartPr>
            <p14:xfrm>
              <a:off x="5113866" y="2179607"/>
              <a:ext cx="152401" cy="252557"/>
            </p14:xfrm>
          </p:contentPart>
        </mc:Choice>
        <mc:Fallback xmlns="">
          <p:pic>
            <p:nvPicPr>
              <p:cNvPr id="86" name="墨迹 85"/>
            </p:nvPicPr>
            <p:blipFill>
              <a:blip/>
            </p:blipFill>
            <p:spPr>
              <a:xfrm>
                <a:off x="5113866" y="2179607"/>
                <a:ext cx="152401" cy="25255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87" name="墨迹 86"/>
              <p14:cNvContentPartPr/>
              <p14:nvPr/>
            </p14:nvContentPartPr>
            <p14:xfrm>
              <a:off x="5115806" y="2176258"/>
              <a:ext cx="144816" cy="223478"/>
            </p14:xfrm>
          </p:contentPart>
        </mc:Choice>
        <mc:Fallback xmlns="">
          <p:pic>
            <p:nvPicPr>
              <p:cNvPr id="87" name="墨迹 86"/>
            </p:nvPicPr>
            <p:blipFill>
              <a:blip/>
            </p:blipFill>
            <p:spPr>
              <a:xfrm>
                <a:off x="5115806" y="2176258"/>
                <a:ext cx="144816" cy="2234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">
            <p14:nvContentPartPr>
              <p14:cNvPr id="88" name="墨迹 87"/>
              <p14:cNvContentPartPr/>
              <p14:nvPr/>
            </p14:nvContentPartPr>
            <p14:xfrm>
              <a:off x="5373511" y="2120565"/>
              <a:ext cx="220133" cy="253791"/>
            </p14:xfrm>
          </p:contentPart>
        </mc:Choice>
        <mc:Fallback xmlns="">
          <p:pic>
            <p:nvPicPr>
              <p:cNvPr id="88" name="墨迹 87"/>
            </p:nvPicPr>
            <p:blipFill>
              <a:blip/>
            </p:blipFill>
            <p:spPr>
              <a:xfrm>
                <a:off x="5373511" y="2120565"/>
                <a:ext cx="220133" cy="25379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89" name="墨迹 88"/>
              <p14:cNvContentPartPr/>
              <p14:nvPr/>
            </p14:nvContentPartPr>
            <p14:xfrm>
              <a:off x="5537200" y="2124443"/>
              <a:ext cx="200553" cy="416288"/>
            </p14:xfrm>
          </p:contentPart>
        </mc:Choice>
        <mc:Fallback xmlns="">
          <p:pic>
            <p:nvPicPr>
              <p:cNvPr id="89" name="墨迹 88"/>
            </p:nvPicPr>
            <p:blipFill>
              <a:blip/>
            </p:blipFill>
            <p:spPr>
              <a:xfrm>
                <a:off x="5537200" y="2124443"/>
                <a:ext cx="200553" cy="41628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">
            <p14:nvContentPartPr>
              <p14:cNvPr id="90" name="墨迹 89"/>
              <p14:cNvContentPartPr/>
              <p14:nvPr/>
            </p14:nvContentPartPr>
            <p14:xfrm>
              <a:off x="5661377" y="2061347"/>
              <a:ext cx="206023" cy="93057"/>
            </p14:xfrm>
          </p:contentPart>
        </mc:Choice>
        <mc:Fallback xmlns="">
          <p:pic>
            <p:nvPicPr>
              <p:cNvPr id="90" name="墨迹 89"/>
            </p:nvPicPr>
            <p:blipFill>
              <a:blip/>
            </p:blipFill>
            <p:spPr>
              <a:xfrm>
                <a:off x="5661377" y="2061347"/>
                <a:ext cx="206023" cy="9305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91" name="墨迹 90"/>
              <p14:cNvContentPartPr/>
              <p14:nvPr/>
            </p14:nvContentPartPr>
            <p14:xfrm>
              <a:off x="3302000" y="5622883"/>
              <a:ext cx="342370" cy="205853"/>
            </p14:xfrm>
          </p:contentPart>
        </mc:Choice>
        <mc:Fallback xmlns="">
          <p:pic>
            <p:nvPicPr>
              <p:cNvPr id="91" name="墨迹 90"/>
            </p:nvPicPr>
            <p:blipFill>
              <a:blip/>
            </p:blipFill>
            <p:spPr>
              <a:xfrm>
                <a:off x="3302000" y="5622883"/>
                <a:ext cx="342370" cy="20585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">
            <p14:nvContentPartPr>
              <p14:cNvPr id="92" name="墨迹 91"/>
              <p14:cNvContentPartPr/>
              <p14:nvPr/>
            </p14:nvContentPartPr>
            <p14:xfrm>
              <a:off x="3683000" y="5726338"/>
              <a:ext cx="141111" cy="154037"/>
            </p14:xfrm>
          </p:contentPart>
        </mc:Choice>
        <mc:Fallback xmlns="">
          <p:pic>
            <p:nvPicPr>
              <p:cNvPr id="92" name="墨迹 91"/>
            </p:nvPicPr>
            <p:blipFill>
              <a:blip/>
            </p:blipFill>
            <p:spPr>
              <a:xfrm>
                <a:off x="3683000" y="5726338"/>
                <a:ext cx="141111" cy="15403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93" name="墨迹 92"/>
              <p14:cNvContentPartPr/>
              <p14:nvPr/>
            </p14:nvContentPartPr>
            <p14:xfrm>
              <a:off x="3978627" y="5673641"/>
              <a:ext cx="203906" cy="33838"/>
            </p14:xfrm>
          </p:contentPart>
        </mc:Choice>
        <mc:Fallback xmlns="">
          <p:pic>
            <p:nvPicPr>
              <p:cNvPr id="93" name="墨迹 92"/>
            </p:nvPicPr>
            <p:blipFill>
              <a:blip/>
            </p:blipFill>
            <p:spPr>
              <a:xfrm>
                <a:off x="3978627" y="5673641"/>
                <a:ext cx="203906" cy="338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">
            <p14:nvContentPartPr>
              <p14:cNvPr id="94" name="墨迹 93"/>
              <p14:cNvContentPartPr/>
              <p14:nvPr/>
            </p14:nvContentPartPr>
            <p14:xfrm>
              <a:off x="4032955" y="5596798"/>
              <a:ext cx="42333" cy="370112"/>
            </p14:xfrm>
          </p:contentPart>
        </mc:Choice>
        <mc:Fallback xmlns="">
          <p:pic>
            <p:nvPicPr>
              <p:cNvPr id="94" name="墨迹 93"/>
            </p:nvPicPr>
            <p:blipFill>
              <a:blip/>
            </p:blipFill>
            <p:spPr>
              <a:xfrm>
                <a:off x="4032955" y="5596798"/>
                <a:ext cx="42333" cy="37011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95" name="墨迹 94"/>
              <p14:cNvContentPartPr/>
              <p14:nvPr/>
            </p14:nvContentPartPr>
            <p14:xfrm>
              <a:off x="4438473" y="5605963"/>
              <a:ext cx="91899" cy="330457"/>
            </p14:xfrm>
          </p:contentPart>
        </mc:Choice>
        <mc:Fallback xmlns="">
          <p:pic>
            <p:nvPicPr>
              <p:cNvPr id="95" name="墨迹 94"/>
            </p:nvPicPr>
            <p:blipFill>
              <a:blip/>
            </p:blipFill>
            <p:spPr>
              <a:xfrm>
                <a:off x="4438473" y="5605963"/>
                <a:ext cx="91899" cy="33045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">
            <p14:nvContentPartPr>
              <p14:cNvPr id="96" name="墨迹 95"/>
              <p14:cNvContentPartPr/>
              <p14:nvPr/>
            </p14:nvContentPartPr>
            <p14:xfrm>
              <a:off x="4611511" y="5632400"/>
              <a:ext cx="33866" cy="187876"/>
            </p14:xfrm>
          </p:contentPart>
        </mc:Choice>
        <mc:Fallback xmlns="">
          <p:pic>
            <p:nvPicPr>
              <p:cNvPr id="96" name="墨迹 95"/>
            </p:nvPicPr>
            <p:blipFill>
              <a:blip/>
            </p:blipFill>
            <p:spPr>
              <a:xfrm>
                <a:off x="4611511" y="5632400"/>
                <a:ext cx="33866" cy="18787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97" name="墨迹 96"/>
              <p14:cNvContentPartPr/>
              <p14:nvPr/>
            </p14:nvContentPartPr>
            <p14:xfrm>
              <a:off x="4628444" y="5690560"/>
              <a:ext cx="112889" cy="62038"/>
            </p14:xfrm>
          </p:contentPart>
        </mc:Choice>
        <mc:Fallback xmlns="">
          <p:pic>
            <p:nvPicPr>
              <p:cNvPr id="97" name="墨迹 96"/>
            </p:nvPicPr>
            <p:blipFill>
              <a:blip/>
            </p:blipFill>
            <p:spPr>
              <a:xfrm>
                <a:off x="4628444" y="5690560"/>
                <a:ext cx="112889" cy="620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">
            <p14:nvContentPartPr>
              <p14:cNvPr id="98" name="墨迹 97"/>
              <p14:cNvContentPartPr/>
              <p14:nvPr/>
            </p14:nvContentPartPr>
            <p14:xfrm>
              <a:off x="4732866" y="5501627"/>
              <a:ext cx="47978" cy="445544"/>
            </p14:xfrm>
          </p:contentPart>
        </mc:Choice>
        <mc:Fallback xmlns="">
          <p:pic>
            <p:nvPicPr>
              <p:cNvPr id="98" name="墨迹 97"/>
            </p:nvPicPr>
            <p:blipFill>
              <a:blip/>
            </p:blipFill>
            <p:spPr>
              <a:xfrm>
                <a:off x="4732866" y="5501627"/>
                <a:ext cx="47978" cy="44554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99" name="墨迹 98"/>
              <p14:cNvContentPartPr/>
              <p14:nvPr/>
            </p14:nvContentPartPr>
            <p14:xfrm>
              <a:off x="4801305" y="5724399"/>
              <a:ext cx="146050" cy="143815"/>
            </p14:xfrm>
          </p:contentPart>
        </mc:Choice>
        <mc:Fallback xmlns="">
          <p:pic>
            <p:nvPicPr>
              <p:cNvPr id="99" name="墨迹 98"/>
            </p:nvPicPr>
            <p:blipFill>
              <a:blip/>
            </p:blipFill>
            <p:spPr>
              <a:xfrm>
                <a:off x="4801305" y="5724399"/>
                <a:ext cx="146050" cy="14381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1">
            <p14:nvContentPartPr>
              <p14:cNvPr id="100" name="墨迹 99"/>
              <p14:cNvContentPartPr/>
              <p14:nvPr/>
            </p14:nvContentPartPr>
            <p14:xfrm>
              <a:off x="5115277" y="5668001"/>
              <a:ext cx="379589" cy="45119"/>
            </p14:xfrm>
          </p:contentPart>
        </mc:Choice>
        <mc:Fallback xmlns="">
          <p:pic>
            <p:nvPicPr>
              <p:cNvPr id="100" name="墨迹 99"/>
            </p:nvPicPr>
            <p:blipFill>
              <a:blip/>
            </p:blipFill>
            <p:spPr>
              <a:xfrm>
                <a:off x="5115277" y="5668001"/>
                <a:ext cx="379589" cy="451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101" name="墨迹 100"/>
              <p14:cNvContentPartPr/>
              <p14:nvPr/>
            </p14:nvContentPartPr>
            <p14:xfrm>
              <a:off x="5458177" y="5572125"/>
              <a:ext cx="156634" cy="84597"/>
            </p14:xfrm>
          </p:contentPart>
        </mc:Choice>
        <mc:Fallback xmlns="">
          <p:pic>
            <p:nvPicPr>
              <p:cNvPr id="101" name="墨迹 100"/>
            </p:nvPicPr>
            <p:blipFill>
              <a:blip/>
            </p:blipFill>
            <p:spPr>
              <a:xfrm>
                <a:off x="5458177" y="5572125"/>
                <a:ext cx="156634" cy="8459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3">
            <p14:nvContentPartPr>
              <p14:cNvPr id="102" name="墨迹 101"/>
              <p14:cNvContentPartPr/>
              <p14:nvPr/>
            </p14:nvContentPartPr>
            <p14:xfrm>
              <a:off x="5216348" y="5758238"/>
              <a:ext cx="309563" cy="50758"/>
            </p14:xfrm>
          </p:contentPart>
        </mc:Choice>
        <mc:Fallback xmlns="">
          <p:pic>
            <p:nvPicPr>
              <p:cNvPr id="102" name="墨迹 101"/>
            </p:nvPicPr>
            <p:blipFill>
              <a:blip/>
            </p:blipFill>
            <p:spPr>
              <a:xfrm>
                <a:off x="5216348" y="5758238"/>
                <a:ext cx="309563" cy="507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103" name="墨迹 102"/>
              <p14:cNvContentPartPr/>
              <p14:nvPr/>
            </p14:nvContentPartPr>
            <p14:xfrm>
              <a:off x="5274733" y="5810406"/>
              <a:ext cx="166511" cy="74728"/>
            </p14:xfrm>
          </p:contentPart>
        </mc:Choice>
        <mc:Fallback xmlns="">
          <p:pic>
            <p:nvPicPr>
              <p:cNvPr id="103" name="墨迹 102"/>
            </p:nvPicPr>
            <p:blipFill>
              <a:blip/>
            </p:blipFill>
            <p:spPr>
              <a:xfrm>
                <a:off x="5274733" y="5810406"/>
                <a:ext cx="166511" cy="7472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5">
            <p14:nvContentPartPr>
              <p14:cNvPr id="104" name="墨迹 103"/>
              <p14:cNvContentPartPr/>
              <p14:nvPr/>
            </p14:nvContentPartPr>
            <p14:xfrm>
              <a:off x="5793140" y="5594684"/>
              <a:ext cx="300037" cy="219599"/>
            </p14:xfrm>
          </p:contentPart>
        </mc:Choice>
        <mc:Fallback xmlns="">
          <p:pic>
            <p:nvPicPr>
              <p:cNvPr id="104" name="墨迹 103"/>
            </p:nvPicPr>
            <p:blipFill>
              <a:blip/>
            </p:blipFill>
            <p:spPr>
              <a:xfrm>
                <a:off x="5793140" y="5594684"/>
                <a:ext cx="300037" cy="2195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105" name="墨迹 104"/>
              <p14:cNvContentPartPr/>
              <p14:nvPr/>
            </p14:nvContentPartPr>
            <p14:xfrm>
              <a:off x="6031088" y="5435007"/>
              <a:ext cx="104422" cy="667259"/>
            </p14:xfrm>
          </p:contentPart>
        </mc:Choice>
        <mc:Fallback xmlns="">
          <p:pic>
            <p:nvPicPr>
              <p:cNvPr id="105" name="墨迹 104"/>
            </p:nvPicPr>
            <p:blipFill>
              <a:blip/>
            </p:blipFill>
            <p:spPr>
              <a:xfrm>
                <a:off x="6031088" y="5435007"/>
                <a:ext cx="104422" cy="6672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7">
            <p14:nvContentPartPr>
              <p14:cNvPr id="106" name="墨迹 105"/>
              <p14:cNvContentPartPr/>
              <p14:nvPr/>
            </p14:nvContentPartPr>
            <p14:xfrm>
              <a:off x="6127044" y="5690560"/>
              <a:ext cx="79904" cy="290450"/>
            </p14:xfrm>
          </p:contentPart>
        </mc:Choice>
        <mc:Fallback xmlns="">
          <p:pic>
            <p:nvPicPr>
              <p:cNvPr id="106" name="墨迹 105"/>
            </p:nvPicPr>
            <p:blipFill>
              <a:blip/>
            </p:blipFill>
            <p:spPr>
              <a:xfrm>
                <a:off x="6127044" y="5690560"/>
                <a:ext cx="79904" cy="2904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107" name="墨迹 106"/>
              <p14:cNvContentPartPr/>
              <p14:nvPr/>
            </p14:nvContentPartPr>
            <p14:xfrm>
              <a:off x="6327422" y="5673641"/>
              <a:ext cx="237066" cy="189638"/>
            </p14:xfrm>
          </p:contentPart>
        </mc:Choice>
        <mc:Fallback xmlns="">
          <p:pic>
            <p:nvPicPr>
              <p:cNvPr id="107" name="墨迹 106"/>
            </p:nvPicPr>
            <p:blipFill>
              <a:blip/>
            </p:blipFill>
            <p:spPr>
              <a:xfrm>
                <a:off x="6327422" y="5673641"/>
                <a:ext cx="237066" cy="1896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9">
            <p14:nvContentPartPr>
              <p14:cNvPr id="108" name="墨迹 107"/>
              <p14:cNvContentPartPr/>
              <p14:nvPr/>
            </p14:nvContentPartPr>
            <p14:xfrm>
              <a:off x="6587066" y="5617595"/>
              <a:ext cx="16934" cy="456472"/>
            </p14:xfrm>
          </p:contentPart>
        </mc:Choice>
        <mc:Fallback xmlns="">
          <p:pic>
            <p:nvPicPr>
              <p:cNvPr id="108" name="墨迹 107"/>
            </p:nvPicPr>
            <p:blipFill>
              <a:blip/>
            </p:blipFill>
            <p:spPr>
              <a:xfrm>
                <a:off x="6587066" y="5617595"/>
                <a:ext cx="16934" cy="45647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109" name="墨迹 108"/>
              <p14:cNvContentPartPr/>
              <p14:nvPr/>
            </p14:nvContentPartPr>
            <p14:xfrm>
              <a:off x="6769628" y="5724399"/>
              <a:ext cx="184327" cy="19740"/>
            </p14:xfrm>
          </p:contentPart>
        </mc:Choice>
        <mc:Fallback xmlns="">
          <p:pic>
            <p:nvPicPr>
              <p:cNvPr id="109" name="墨迹 108"/>
            </p:nvPicPr>
            <p:blipFill>
              <a:blip/>
            </p:blipFill>
            <p:spPr>
              <a:xfrm>
                <a:off x="6769628" y="5724399"/>
                <a:ext cx="184327" cy="197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1">
            <p14:nvContentPartPr>
              <p14:cNvPr id="110" name="墨迹 109"/>
              <p14:cNvContentPartPr/>
              <p14:nvPr/>
            </p14:nvContentPartPr>
            <p14:xfrm>
              <a:off x="6869288" y="5627113"/>
              <a:ext cx="28222" cy="274940"/>
            </p14:xfrm>
          </p:contentPart>
        </mc:Choice>
        <mc:Fallback xmlns="">
          <p:pic>
            <p:nvPicPr>
              <p:cNvPr id="110" name="墨迹 109"/>
            </p:nvPicPr>
            <p:blipFill>
              <a:blip/>
            </p:blipFill>
            <p:spPr>
              <a:xfrm>
                <a:off x="6869288" y="5627113"/>
                <a:ext cx="28222" cy="2749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111" name="墨迹 110"/>
              <p14:cNvContentPartPr/>
              <p14:nvPr/>
            </p14:nvContentPartPr>
            <p14:xfrm>
              <a:off x="7202311" y="5597503"/>
              <a:ext cx="32456" cy="180474"/>
            </p14:xfrm>
          </p:contentPart>
        </mc:Choice>
        <mc:Fallback xmlns="">
          <p:pic>
            <p:nvPicPr>
              <p:cNvPr id="111" name="墨迹 110"/>
            </p:nvPicPr>
            <p:blipFill>
              <a:blip/>
            </p:blipFill>
            <p:spPr>
              <a:xfrm>
                <a:off x="7202311" y="5597503"/>
                <a:ext cx="32456" cy="18047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3">
            <p14:nvContentPartPr>
              <p14:cNvPr id="112" name="墨迹 111"/>
              <p14:cNvContentPartPr/>
              <p14:nvPr/>
            </p14:nvContentPartPr>
            <p14:xfrm>
              <a:off x="7236177" y="5618653"/>
              <a:ext cx="95956" cy="77548"/>
            </p14:xfrm>
          </p:contentPart>
        </mc:Choice>
        <mc:Fallback xmlns="">
          <p:pic>
            <p:nvPicPr>
              <p:cNvPr id="112" name="墨迹 111"/>
            </p:nvPicPr>
            <p:blipFill>
              <a:blip/>
            </p:blipFill>
            <p:spPr>
              <a:xfrm>
                <a:off x="7236177" y="5618653"/>
                <a:ext cx="95956" cy="7754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113" name="墨迹 112"/>
              <p14:cNvContentPartPr/>
              <p14:nvPr/>
            </p14:nvContentPartPr>
            <p14:xfrm>
              <a:off x="7311496" y="5467788"/>
              <a:ext cx="474309" cy="335215"/>
            </p14:xfrm>
          </p:contentPart>
        </mc:Choice>
        <mc:Fallback xmlns="">
          <p:pic>
            <p:nvPicPr>
              <p:cNvPr id="113" name="墨迹 112"/>
            </p:nvPicPr>
            <p:blipFill>
              <a:blip/>
            </p:blipFill>
            <p:spPr>
              <a:xfrm>
                <a:off x="7311496" y="5467788"/>
                <a:ext cx="474309" cy="33521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5">
            <p14:nvContentPartPr>
              <p14:cNvPr id="114" name="墨迹 113"/>
              <p14:cNvContentPartPr/>
              <p14:nvPr/>
            </p14:nvContentPartPr>
            <p14:xfrm>
              <a:off x="3750733" y="6239736"/>
              <a:ext cx="31044" cy="212197"/>
            </p14:xfrm>
          </p:contentPart>
        </mc:Choice>
        <mc:Fallback xmlns="">
          <p:pic>
            <p:nvPicPr>
              <p:cNvPr id="114" name="墨迹 113"/>
            </p:nvPicPr>
            <p:blipFill>
              <a:blip/>
            </p:blipFill>
            <p:spPr>
              <a:xfrm>
                <a:off x="3750733" y="6239736"/>
                <a:ext cx="31044" cy="21219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115" name="墨迹 114"/>
              <p14:cNvContentPartPr/>
              <p14:nvPr/>
            </p14:nvContentPartPr>
            <p14:xfrm>
              <a:off x="4664427" y="6074067"/>
              <a:ext cx="105128" cy="296090"/>
            </p14:xfrm>
          </p:contentPart>
        </mc:Choice>
        <mc:Fallback xmlns="">
          <p:pic>
            <p:nvPicPr>
              <p:cNvPr id="115" name="墨迹 114"/>
            </p:nvPicPr>
            <p:blipFill>
              <a:blip/>
            </p:blipFill>
            <p:spPr>
              <a:xfrm>
                <a:off x="4664427" y="6074067"/>
                <a:ext cx="105128" cy="29609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7">
            <p14:nvContentPartPr>
              <p14:cNvPr id="116" name="墨迹 115"/>
              <p14:cNvContentPartPr/>
              <p14:nvPr/>
            </p14:nvContentPartPr>
            <p14:xfrm>
              <a:off x="6186311" y="6040228"/>
              <a:ext cx="160866" cy="197393"/>
            </p14:xfrm>
          </p:contentPart>
        </mc:Choice>
        <mc:Fallback xmlns="">
          <p:pic>
            <p:nvPicPr>
              <p:cNvPr id="116" name="墨迹 115"/>
            </p:nvPicPr>
            <p:blipFill>
              <a:blip/>
            </p:blipFill>
            <p:spPr>
              <a:xfrm>
                <a:off x="6186311" y="6040228"/>
                <a:ext cx="160866" cy="19739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117" name="墨迹 116"/>
              <p14:cNvContentPartPr/>
              <p14:nvPr/>
            </p14:nvContentPartPr>
            <p14:xfrm>
              <a:off x="7298266" y="6012029"/>
              <a:ext cx="141111" cy="155975"/>
            </p14:xfrm>
          </p:contentPart>
        </mc:Choice>
        <mc:Fallback xmlns="">
          <p:pic>
            <p:nvPicPr>
              <p:cNvPr id="117" name="墨迹 116"/>
            </p:nvPicPr>
            <p:blipFill>
              <a:blip/>
            </p:blipFill>
            <p:spPr>
              <a:xfrm>
                <a:off x="7298266" y="6012029"/>
                <a:ext cx="141111" cy="15597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9">
            <p14:nvContentPartPr>
              <p14:cNvPr id="118" name="墨迹 117"/>
              <p14:cNvContentPartPr/>
              <p14:nvPr/>
            </p14:nvContentPartPr>
            <p14:xfrm>
              <a:off x="3860800" y="6728284"/>
              <a:ext cx="118533" cy="157915"/>
            </p14:xfrm>
          </p:contentPart>
        </mc:Choice>
        <mc:Fallback xmlns="">
          <p:pic>
            <p:nvPicPr>
              <p:cNvPr id="118" name="墨迹 117"/>
            </p:nvPicPr>
            <p:blipFill>
              <a:blip/>
            </p:blipFill>
            <p:spPr>
              <a:xfrm>
                <a:off x="3860800" y="6728284"/>
                <a:ext cx="118533" cy="15791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">
            <p14:nvContentPartPr>
              <p14:cNvPr id="119" name="墨迹 118"/>
              <p14:cNvContentPartPr/>
              <p14:nvPr/>
            </p14:nvContentPartPr>
            <p14:xfrm>
              <a:off x="4809066" y="6621128"/>
              <a:ext cx="161220" cy="152274"/>
            </p14:xfrm>
          </p:contentPart>
        </mc:Choice>
        <mc:Fallback xmlns="">
          <p:pic>
            <p:nvPicPr>
              <p:cNvPr id="119" name="墨迹 118"/>
            </p:nvPicPr>
            <p:blipFill>
              <a:blip/>
            </p:blipFill>
            <p:spPr>
              <a:xfrm>
                <a:off x="4809066" y="6621128"/>
                <a:ext cx="161220" cy="15227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1">
            <p14:nvContentPartPr>
              <p14:cNvPr id="120" name="墨迹 119"/>
              <p14:cNvContentPartPr/>
              <p14:nvPr/>
            </p14:nvContentPartPr>
            <p14:xfrm>
              <a:off x="6402211" y="6572661"/>
              <a:ext cx="15522" cy="203561"/>
            </p14:xfrm>
          </p:contentPart>
        </mc:Choice>
        <mc:Fallback xmlns="">
          <p:pic>
            <p:nvPicPr>
              <p:cNvPr id="120" name="墨迹 119"/>
            </p:nvPicPr>
            <p:blipFill>
              <a:blip/>
            </p:blipFill>
            <p:spPr>
              <a:xfrm>
                <a:off x="6402211" y="6572661"/>
                <a:ext cx="15522" cy="20356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121" name="墨迹 120"/>
              <p14:cNvContentPartPr/>
              <p14:nvPr/>
            </p14:nvContentPartPr>
            <p14:xfrm>
              <a:off x="7394222" y="6537236"/>
              <a:ext cx="19755" cy="320764"/>
            </p14:xfrm>
          </p:contentPart>
        </mc:Choice>
        <mc:Fallback xmlns="">
          <p:pic>
            <p:nvPicPr>
              <p:cNvPr id="121" name="墨迹 120"/>
            </p:nvPicPr>
            <p:blipFill>
              <a:blip/>
            </p:blipFill>
            <p:spPr>
              <a:xfrm>
                <a:off x="7394222" y="6537236"/>
                <a:ext cx="19755" cy="32076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3">
            <p14:nvContentPartPr>
              <p14:cNvPr id="122" name="墨迹 121"/>
              <p14:cNvContentPartPr/>
              <p14:nvPr/>
            </p14:nvContentPartPr>
            <p14:xfrm>
              <a:off x="3725333" y="3883708"/>
              <a:ext cx="45155" cy="529437"/>
            </p14:xfrm>
          </p:contentPart>
        </mc:Choice>
        <mc:Fallback xmlns="">
          <p:pic>
            <p:nvPicPr>
              <p:cNvPr id="122" name="墨迹 121"/>
            </p:nvPicPr>
            <p:blipFill>
              <a:blip/>
            </p:blipFill>
            <p:spPr>
              <a:xfrm>
                <a:off x="3725333" y="3883708"/>
                <a:ext cx="45155" cy="52943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4">
            <p14:nvContentPartPr>
              <p14:cNvPr id="123" name="墨迹 122"/>
              <p14:cNvContentPartPr/>
              <p14:nvPr/>
            </p14:nvContentPartPr>
            <p14:xfrm>
              <a:off x="3791479" y="4333483"/>
              <a:ext cx="698676" cy="82482"/>
            </p14:xfrm>
          </p:contentPart>
        </mc:Choice>
        <mc:Fallback xmlns="">
          <p:pic>
            <p:nvPicPr>
              <p:cNvPr id="123" name="墨迹 122"/>
            </p:nvPicPr>
            <p:blipFill>
              <a:blip/>
            </p:blipFill>
            <p:spPr>
              <a:xfrm>
                <a:off x="3791479" y="4333483"/>
                <a:ext cx="698676" cy="82482"/>
              </a:xfrm>
              <a:prstGeom prst="rect"/>
            </p:spPr>
          </p:pic>
        </mc:Fallback>
      </mc:AlternateContent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840" y="488315"/>
            <a:ext cx="4390390" cy="81724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0245" y="1305560"/>
            <a:ext cx="5519420" cy="479425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840" y="488315"/>
            <a:ext cx="4390390" cy="81724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0245" y="1305560"/>
            <a:ext cx="5519420" cy="479425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" name="墨迹 2"/>
              <p14:cNvContentPartPr/>
              <p14:nvPr/>
            </p14:nvContentPartPr>
            <p14:xfrm>
              <a:off x="7356651" y="1431099"/>
              <a:ext cx="195615" cy="191049"/>
            </p14:xfrm>
          </p:contentPart>
        </mc:Choice>
        <mc:Fallback xmlns="">
          <p:pic>
            <p:nvPicPr>
              <p:cNvPr id="3" name="墨迹 2"/>
            </p:nvPicPr>
            <p:blipFill>
              <a:blip/>
            </p:blipFill>
            <p:spPr>
              <a:xfrm>
                <a:off x="7356651" y="1431099"/>
                <a:ext cx="195615" cy="19104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5" name="墨迹 4"/>
              <p14:cNvContentPartPr/>
              <p14:nvPr/>
            </p14:nvContentPartPr>
            <p14:xfrm>
              <a:off x="7673622" y="1361483"/>
              <a:ext cx="25400" cy="191225"/>
            </p14:xfrm>
          </p:contentPart>
        </mc:Choice>
        <mc:Fallback xmlns="">
          <p:pic>
            <p:nvPicPr>
              <p:cNvPr id="5" name="墨迹 4"/>
            </p:nvPicPr>
            <p:blipFill>
              <a:blip/>
            </p:blipFill>
            <p:spPr>
              <a:xfrm>
                <a:off x="7673622" y="1361483"/>
                <a:ext cx="25400" cy="19122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6" name="墨迹 5"/>
              <p14:cNvContentPartPr/>
              <p14:nvPr/>
            </p14:nvContentPartPr>
            <p14:xfrm>
              <a:off x="7676444" y="1438149"/>
              <a:ext cx="98778" cy="28199"/>
            </p14:xfrm>
          </p:contentPart>
        </mc:Choice>
        <mc:Fallback xmlns="">
          <p:pic>
            <p:nvPicPr>
              <p:cNvPr id="6" name="墨迹 5"/>
            </p:nvPicPr>
            <p:blipFill>
              <a:blip/>
            </p:blipFill>
            <p:spPr>
              <a:xfrm>
                <a:off x="7676444" y="1438149"/>
                <a:ext cx="98778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7" name="墨迹 6"/>
              <p14:cNvContentPartPr/>
              <p14:nvPr/>
            </p14:nvContentPartPr>
            <p14:xfrm>
              <a:off x="7769577" y="1268250"/>
              <a:ext cx="31045" cy="525207"/>
            </p14:xfrm>
          </p:contentPart>
        </mc:Choice>
        <mc:Fallback xmlns="">
          <p:pic>
            <p:nvPicPr>
              <p:cNvPr id="7" name="墨迹 6"/>
            </p:nvPicPr>
            <p:blipFill>
              <a:blip/>
            </p:blipFill>
            <p:spPr>
              <a:xfrm>
                <a:off x="7769577" y="1268250"/>
                <a:ext cx="31045" cy="52520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8" name="墨迹 7"/>
              <p14:cNvContentPartPr/>
              <p14:nvPr/>
            </p14:nvContentPartPr>
            <p14:xfrm>
              <a:off x="7905044" y="1421230"/>
              <a:ext cx="87488" cy="214312"/>
            </p14:xfrm>
          </p:contentPart>
        </mc:Choice>
        <mc:Fallback xmlns="">
          <p:pic>
            <p:nvPicPr>
              <p:cNvPr id="8" name="墨迹 7"/>
            </p:nvPicPr>
            <p:blipFill>
              <a:blip/>
            </p:blipFill>
            <p:spPr>
              <a:xfrm>
                <a:off x="7905044" y="1421230"/>
                <a:ext cx="87488" cy="21431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9" name="墨迹 8"/>
              <p14:cNvContentPartPr/>
              <p14:nvPr/>
            </p14:nvContentPartPr>
            <p14:xfrm>
              <a:off x="7958666" y="1415590"/>
              <a:ext cx="121356" cy="22559"/>
            </p14:xfrm>
          </p:contentPart>
        </mc:Choice>
        <mc:Fallback xmlns="">
          <p:pic>
            <p:nvPicPr>
              <p:cNvPr id="9" name="墨迹 8"/>
            </p:nvPicPr>
            <p:blipFill>
              <a:blip/>
            </p:blipFill>
            <p:spPr>
              <a:xfrm>
                <a:off x="7958666" y="1415590"/>
                <a:ext cx="121356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0" name="墨迹 9"/>
              <p14:cNvContentPartPr/>
              <p14:nvPr/>
            </p14:nvContentPartPr>
            <p14:xfrm>
              <a:off x="8226777" y="1336633"/>
              <a:ext cx="194734" cy="194573"/>
            </p14:xfrm>
          </p:contentPart>
        </mc:Choice>
        <mc:Fallback xmlns="">
          <p:pic>
            <p:nvPicPr>
              <p:cNvPr id="10" name="墨迹 9"/>
            </p:nvPicPr>
            <p:blipFill>
              <a:blip/>
            </p:blipFill>
            <p:spPr>
              <a:xfrm>
                <a:off x="8226777" y="1336633"/>
                <a:ext cx="194734" cy="19457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1" name="墨迹 10"/>
              <p14:cNvContentPartPr/>
              <p14:nvPr/>
            </p14:nvContentPartPr>
            <p14:xfrm>
              <a:off x="8583436" y="1353552"/>
              <a:ext cx="154164" cy="124076"/>
            </p14:xfrm>
          </p:contentPart>
        </mc:Choice>
        <mc:Fallback xmlns="">
          <p:pic>
            <p:nvPicPr>
              <p:cNvPr id="11" name="墨迹 10"/>
            </p:nvPicPr>
            <p:blipFill>
              <a:blip/>
            </p:blipFill>
            <p:spPr>
              <a:xfrm>
                <a:off x="8583436" y="1353552"/>
                <a:ext cx="154164" cy="12407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2" name="墨迹 11"/>
              <p14:cNvContentPartPr/>
              <p14:nvPr/>
            </p14:nvContentPartPr>
            <p14:xfrm>
              <a:off x="8833555" y="1218197"/>
              <a:ext cx="22578" cy="222772"/>
            </p14:xfrm>
          </p:contentPart>
        </mc:Choice>
        <mc:Fallback xmlns="">
          <p:pic>
            <p:nvPicPr>
              <p:cNvPr id="12" name="墨迹 11"/>
            </p:nvPicPr>
            <p:blipFill>
              <a:blip/>
            </p:blipFill>
            <p:spPr>
              <a:xfrm>
                <a:off x="8833555" y="1218197"/>
                <a:ext cx="22578" cy="22277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3" name="墨迹 12"/>
              <p14:cNvContentPartPr/>
              <p14:nvPr/>
            </p14:nvContentPartPr>
            <p14:xfrm>
              <a:off x="8839200" y="1319713"/>
              <a:ext cx="141111" cy="50759"/>
            </p14:xfrm>
          </p:contentPart>
        </mc:Choice>
        <mc:Fallback xmlns="">
          <p:pic>
            <p:nvPicPr>
              <p:cNvPr id="13" name="墨迹 12"/>
            </p:nvPicPr>
            <p:blipFill>
              <a:blip/>
            </p:blipFill>
            <p:spPr>
              <a:xfrm>
                <a:off x="8839200" y="1319713"/>
                <a:ext cx="141111" cy="507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4" name="墨迹 13"/>
              <p14:cNvContentPartPr/>
              <p14:nvPr/>
            </p14:nvContentPartPr>
            <p14:xfrm>
              <a:off x="8921044" y="1114565"/>
              <a:ext cx="81844" cy="684532"/>
            </p14:xfrm>
          </p:contentPart>
        </mc:Choice>
        <mc:Fallback xmlns="">
          <p:pic>
            <p:nvPicPr>
              <p:cNvPr id="14" name="墨迹 13"/>
            </p:nvPicPr>
            <p:blipFill>
              <a:blip/>
            </p:blipFill>
            <p:spPr>
              <a:xfrm>
                <a:off x="8921044" y="1114565"/>
                <a:ext cx="81844" cy="68453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5" name="墨迹 14"/>
              <p14:cNvContentPartPr/>
              <p14:nvPr/>
            </p14:nvContentPartPr>
            <p14:xfrm>
              <a:off x="9050866" y="1319008"/>
              <a:ext cx="172156" cy="254496"/>
            </p14:xfrm>
          </p:contentPart>
        </mc:Choice>
        <mc:Fallback xmlns="">
          <p:pic>
            <p:nvPicPr>
              <p:cNvPr id="15" name="墨迹 14"/>
            </p:nvPicPr>
            <p:blipFill>
              <a:blip/>
            </p:blipFill>
            <p:spPr>
              <a:xfrm>
                <a:off x="9050866" y="1319008"/>
                <a:ext cx="172156" cy="25449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6" name="墨迹 15"/>
              <p14:cNvContentPartPr/>
              <p14:nvPr/>
            </p14:nvContentPartPr>
            <p14:xfrm>
              <a:off x="8822266" y="1193523"/>
              <a:ext cx="39511" cy="281285"/>
            </p14:xfrm>
          </p:contentPart>
        </mc:Choice>
        <mc:Fallback xmlns="">
          <p:pic>
            <p:nvPicPr>
              <p:cNvPr id="16" name="墨迹 15"/>
            </p:nvPicPr>
            <p:blipFill>
              <a:blip/>
            </p:blipFill>
            <p:spPr>
              <a:xfrm>
                <a:off x="8822266" y="1193523"/>
                <a:ext cx="39511" cy="28128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7" name="墨迹 16"/>
              <p14:cNvContentPartPr/>
              <p14:nvPr/>
            </p14:nvContentPartPr>
            <p14:xfrm>
              <a:off x="6598355" y="5064542"/>
              <a:ext cx="360" cy="287630"/>
            </p14:xfrm>
          </p:contentPart>
        </mc:Choice>
        <mc:Fallback xmlns="">
          <p:pic>
            <p:nvPicPr>
              <p:cNvPr id="17" name="墨迹 16"/>
            </p:nvPicPr>
            <p:blipFill>
              <a:blip/>
            </p:blipFill>
            <p:spPr>
              <a:xfrm>
                <a:off x="6598355" y="5064542"/>
                <a:ext cx="360" cy="28763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8" name="墨迹 17"/>
              <p14:cNvContentPartPr/>
              <p14:nvPr/>
            </p14:nvContentPartPr>
            <p14:xfrm>
              <a:off x="6530622" y="5304234"/>
              <a:ext cx="166511" cy="148045"/>
            </p14:xfrm>
          </p:contentPart>
        </mc:Choice>
        <mc:Fallback xmlns="">
          <p:pic>
            <p:nvPicPr>
              <p:cNvPr id="18" name="墨迹 17"/>
            </p:nvPicPr>
            <p:blipFill>
              <a:blip/>
            </p:blipFill>
            <p:spPr>
              <a:xfrm>
                <a:off x="6530622" y="5304234"/>
                <a:ext cx="166511" cy="14804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9" name="墨迹 18"/>
              <p14:cNvContentPartPr/>
              <p14:nvPr/>
            </p14:nvContentPartPr>
            <p14:xfrm>
              <a:off x="6899451" y="5166059"/>
              <a:ext cx="133526" cy="219952"/>
            </p14:xfrm>
          </p:contentPart>
        </mc:Choice>
        <mc:Fallback xmlns="">
          <p:pic>
            <p:nvPicPr>
              <p:cNvPr id="19" name="墨迹 18"/>
            </p:nvPicPr>
            <p:blipFill>
              <a:blip/>
            </p:blipFill>
            <p:spPr>
              <a:xfrm>
                <a:off x="6899451" y="5166059"/>
                <a:ext cx="133526" cy="21995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20" name="墨迹 19"/>
              <p14:cNvContentPartPr/>
              <p14:nvPr/>
            </p14:nvContentPartPr>
            <p14:xfrm>
              <a:off x="7066844" y="5188618"/>
              <a:ext cx="191911" cy="174834"/>
            </p14:xfrm>
          </p:contentPart>
        </mc:Choice>
        <mc:Fallback xmlns="">
          <p:pic>
            <p:nvPicPr>
              <p:cNvPr id="20" name="墨迹 19"/>
            </p:nvPicPr>
            <p:blipFill>
              <a:blip/>
            </p:blipFill>
            <p:spPr>
              <a:xfrm>
                <a:off x="7066844" y="5188618"/>
                <a:ext cx="191911" cy="17483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1" name="墨迹 20"/>
              <p14:cNvContentPartPr/>
              <p14:nvPr/>
            </p14:nvContentPartPr>
            <p14:xfrm>
              <a:off x="7439377" y="5171698"/>
              <a:ext cx="90312" cy="163555"/>
            </p14:xfrm>
          </p:contentPart>
        </mc:Choice>
        <mc:Fallback xmlns="">
          <p:pic>
            <p:nvPicPr>
              <p:cNvPr id="21" name="墨迹 20"/>
            </p:nvPicPr>
            <p:blipFill>
              <a:blip/>
            </p:blipFill>
            <p:spPr>
              <a:xfrm>
                <a:off x="7439377" y="5171698"/>
                <a:ext cx="90312" cy="16355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2" name="墨迹 21"/>
              <p14:cNvContentPartPr/>
              <p14:nvPr/>
            </p14:nvContentPartPr>
            <p14:xfrm>
              <a:off x="7528983" y="5139798"/>
              <a:ext cx="110772" cy="210083"/>
            </p14:xfrm>
          </p:contentPart>
        </mc:Choice>
        <mc:Fallback xmlns="">
          <p:pic>
            <p:nvPicPr>
              <p:cNvPr id="22" name="墨迹 21"/>
            </p:nvPicPr>
            <p:blipFill>
              <a:blip/>
            </p:blipFill>
            <p:spPr>
              <a:xfrm>
                <a:off x="7528983" y="5139798"/>
                <a:ext cx="110772" cy="21008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3" name="墨迹 22"/>
              <p14:cNvContentPartPr/>
              <p14:nvPr/>
            </p14:nvContentPartPr>
            <p14:xfrm>
              <a:off x="7687733" y="5143500"/>
              <a:ext cx="142346" cy="231231"/>
            </p14:xfrm>
          </p:contentPart>
        </mc:Choice>
        <mc:Fallback xmlns="">
          <p:pic>
            <p:nvPicPr>
              <p:cNvPr id="23" name="墨迹 22"/>
            </p:nvPicPr>
            <p:blipFill>
              <a:blip/>
            </p:blipFill>
            <p:spPr>
              <a:xfrm>
                <a:off x="7687733" y="5143500"/>
                <a:ext cx="142346" cy="23123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24" name="墨迹 23"/>
              <p14:cNvContentPartPr/>
              <p14:nvPr/>
            </p14:nvContentPartPr>
            <p14:xfrm>
              <a:off x="2609850" y="1065922"/>
              <a:ext cx="2125838" cy="95877"/>
            </p14:xfrm>
          </p:contentPart>
        </mc:Choice>
        <mc:Fallback xmlns="">
          <p:pic>
            <p:nvPicPr>
              <p:cNvPr id="24" name="墨迹 23"/>
            </p:nvPicPr>
            <p:blipFill>
              <a:blip/>
            </p:blipFill>
            <p:spPr>
              <a:xfrm>
                <a:off x="2609850" y="1065922"/>
                <a:ext cx="2125838" cy="95877"/>
              </a:xfrm>
              <a:prstGeom prst="rect"/>
            </p:spPr>
          </p:pic>
        </mc:Fallback>
      </mc:AlternateContent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840" y="488315"/>
            <a:ext cx="4390390" cy="81724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63190" y="1168400"/>
            <a:ext cx="7402195" cy="546862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840" y="488315"/>
            <a:ext cx="4390390" cy="81724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63190" y="1168400"/>
            <a:ext cx="7402195" cy="546862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" name="墨迹 2"/>
              <p14:cNvContentPartPr/>
              <p14:nvPr/>
            </p14:nvContentPartPr>
            <p14:xfrm>
              <a:off x="7399866" y="967931"/>
              <a:ext cx="73378" cy="24674"/>
            </p14:xfrm>
          </p:contentPart>
        </mc:Choice>
        <mc:Fallback xmlns="">
          <p:pic>
            <p:nvPicPr>
              <p:cNvPr id="3" name="墨迹 2"/>
            </p:nvPicPr>
            <p:blipFill>
              <a:blip/>
            </p:blipFill>
            <p:spPr>
              <a:xfrm>
                <a:off x="7399866" y="967931"/>
                <a:ext cx="73378" cy="2467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" name="墨迹 3"/>
              <p14:cNvContentPartPr/>
              <p14:nvPr/>
            </p14:nvContentPartPr>
            <p14:xfrm>
              <a:off x="6088591" y="2552010"/>
              <a:ext cx="1353961" cy="98697"/>
            </p14:xfrm>
          </p:contentPart>
        </mc:Choice>
        <mc:Fallback xmlns="">
          <p:pic>
            <p:nvPicPr>
              <p:cNvPr id="4" name="墨迹 3"/>
            </p:nvPicPr>
            <p:blipFill>
              <a:blip/>
            </p:blipFill>
            <p:spPr>
              <a:xfrm>
                <a:off x="6088591" y="2552010"/>
                <a:ext cx="1353961" cy="9869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6" name="墨迹 5"/>
              <p14:cNvContentPartPr/>
              <p14:nvPr/>
            </p14:nvContentPartPr>
            <p14:xfrm>
              <a:off x="7623880" y="2955256"/>
              <a:ext cx="1037520" cy="52521"/>
            </p14:xfrm>
          </p:contentPart>
        </mc:Choice>
        <mc:Fallback xmlns="">
          <p:pic>
            <p:nvPicPr>
              <p:cNvPr id="6" name="墨迹 5"/>
            </p:nvPicPr>
            <p:blipFill>
              <a:blip/>
            </p:blipFill>
            <p:spPr>
              <a:xfrm>
                <a:off x="7623880" y="2955256"/>
                <a:ext cx="1037520" cy="5252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7" name="墨迹 6"/>
              <p14:cNvContentPartPr/>
              <p14:nvPr/>
            </p14:nvContentPartPr>
            <p14:xfrm>
              <a:off x="6942666" y="2938337"/>
              <a:ext cx="1820334" cy="95876"/>
            </p14:xfrm>
          </p:contentPart>
        </mc:Choice>
        <mc:Fallback xmlns="">
          <p:pic>
            <p:nvPicPr>
              <p:cNvPr id="7" name="墨迹 6"/>
            </p:nvPicPr>
            <p:blipFill>
              <a:blip/>
            </p:blipFill>
            <p:spPr>
              <a:xfrm>
                <a:off x="6942666" y="2938337"/>
                <a:ext cx="1820334" cy="9587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8" name="墨迹 7"/>
              <p14:cNvContentPartPr/>
              <p14:nvPr/>
            </p14:nvContentPartPr>
            <p14:xfrm>
              <a:off x="8807450" y="2605588"/>
              <a:ext cx="65616" cy="267891"/>
            </p14:xfrm>
          </p:contentPart>
        </mc:Choice>
        <mc:Fallback xmlns="">
          <p:pic>
            <p:nvPicPr>
              <p:cNvPr id="8" name="墨迹 7"/>
            </p:nvPicPr>
            <p:blipFill>
              <a:blip/>
            </p:blipFill>
            <p:spPr>
              <a:xfrm>
                <a:off x="8807450" y="2605588"/>
                <a:ext cx="65616" cy="26789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9" name="墨迹 8"/>
              <p14:cNvContentPartPr/>
              <p14:nvPr/>
            </p14:nvContentPartPr>
            <p14:xfrm>
              <a:off x="9028288" y="2404670"/>
              <a:ext cx="496712" cy="567506"/>
            </p14:xfrm>
          </p:contentPart>
        </mc:Choice>
        <mc:Fallback xmlns="">
          <p:pic>
            <p:nvPicPr>
              <p:cNvPr id="9" name="墨迹 8"/>
            </p:nvPicPr>
            <p:blipFill>
              <a:blip/>
            </p:blipFill>
            <p:spPr>
              <a:xfrm>
                <a:off x="9028288" y="2404670"/>
                <a:ext cx="496712" cy="56750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0" name="墨迹 9"/>
              <p14:cNvContentPartPr/>
              <p14:nvPr/>
            </p14:nvContentPartPr>
            <p14:xfrm>
              <a:off x="9281583" y="2389161"/>
              <a:ext cx="223661" cy="494188"/>
            </p14:xfrm>
          </p:contentPart>
        </mc:Choice>
        <mc:Fallback xmlns="">
          <p:pic>
            <p:nvPicPr>
              <p:cNvPr id="10" name="墨迹 9"/>
            </p:nvPicPr>
            <p:blipFill>
              <a:blip/>
            </p:blipFill>
            <p:spPr>
              <a:xfrm>
                <a:off x="9281583" y="2389161"/>
                <a:ext cx="223661" cy="49418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1" name="墨迹 10"/>
              <p14:cNvContentPartPr/>
              <p14:nvPr/>
            </p14:nvContentPartPr>
            <p14:xfrm>
              <a:off x="9575447" y="2422295"/>
              <a:ext cx="316441" cy="538601"/>
            </p14:xfrm>
          </p:contentPart>
        </mc:Choice>
        <mc:Fallback xmlns="">
          <p:pic>
            <p:nvPicPr>
              <p:cNvPr id="11" name="墨迹 10"/>
            </p:nvPicPr>
            <p:blipFill>
              <a:blip/>
            </p:blipFill>
            <p:spPr>
              <a:xfrm>
                <a:off x="9575447" y="2422295"/>
                <a:ext cx="316441" cy="53860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2" name="墨迹 11"/>
              <p14:cNvContentPartPr/>
              <p14:nvPr/>
            </p14:nvContentPartPr>
            <p14:xfrm>
              <a:off x="9979377" y="2599949"/>
              <a:ext cx="193675" cy="62037"/>
            </p14:xfrm>
          </p:contentPart>
        </mc:Choice>
        <mc:Fallback xmlns="">
          <p:pic>
            <p:nvPicPr>
              <p:cNvPr id="12" name="墨迹 11"/>
            </p:nvPicPr>
            <p:blipFill>
              <a:blip/>
            </p:blipFill>
            <p:spPr>
              <a:xfrm>
                <a:off x="9979377" y="2599949"/>
                <a:ext cx="193675" cy="6203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3" name="墨迹 12"/>
              <p14:cNvContentPartPr/>
              <p14:nvPr/>
            </p14:nvContentPartPr>
            <p14:xfrm>
              <a:off x="9948333" y="2507597"/>
              <a:ext cx="127000" cy="315124"/>
            </p14:xfrm>
          </p:contentPart>
        </mc:Choice>
        <mc:Fallback xmlns="">
          <p:pic>
            <p:nvPicPr>
              <p:cNvPr id="13" name="墨迹 12"/>
            </p:nvPicPr>
            <p:blipFill>
              <a:blip/>
            </p:blipFill>
            <p:spPr>
              <a:xfrm>
                <a:off x="9948333" y="2507597"/>
                <a:ext cx="127000" cy="31512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4" name="墨迹 13"/>
              <p14:cNvContentPartPr/>
              <p14:nvPr/>
            </p14:nvContentPartPr>
            <p14:xfrm>
              <a:off x="10086622" y="2718384"/>
              <a:ext cx="143933" cy="135355"/>
            </p14:xfrm>
          </p:contentPart>
        </mc:Choice>
        <mc:Fallback xmlns="">
          <p:pic>
            <p:nvPicPr>
              <p:cNvPr id="14" name="墨迹 13"/>
            </p:nvPicPr>
            <p:blipFill>
              <a:blip/>
            </p:blipFill>
            <p:spPr>
              <a:xfrm>
                <a:off x="10086622" y="2718384"/>
                <a:ext cx="143933" cy="13535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5" name="墨迹 14"/>
              <p14:cNvContentPartPr/>
              <p14:nvPr/>
            </p14:nvContentPartPr>
            <p14:xfrm>
              <a:off x="10306755" y="2526631"/>
              <a:ext cx="228600" cy="389146"/>
            </p14:xfrm>
          </p:contentPart>
        </mc:Choice>
        <mc:Fallback xmlns="">
          <p:pic>
            <p:nvPicPr>
              <p:cNvPr id="15" name="墨迹 14"/>
            </p:nvPicPr>
            <p:blipFill>
              <a:blip/>
            </p:blipFill>
            <p:spPr>
              <a:xfrm>
                <a:off x="10306755" y="2526631"/>
                <a:ext cx="228600" cy="389146"/>
              </a:xfrm>
              <a:prstGeom prst="rect"/>
            </p:spPr>
          </p:pic>
        </mc:Fallback>
      </mc:AlternateContent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840" y="488315"/>
            <a:ext cx="4390390" cy="81724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1615" y="1416685"/>
            <a:ext cx="4759960" cy="484314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" name="墨迹 3"/>
              <p14:cNvContentPartPr/>
              <p14:nvPr/>
            </p14:nvContentPartPr>
            <p14:xfrm>
              <a:off x="7424561" y="5156894"/>
              <a:ext cx="1059039" cy="59923"/>
            </p14:xfrm>
          </p:contentPart>
        </mc:Choice>
        <mc:Fallback xmlns="">
          <p:pic>
            <p:nvPicPr>
              <p:cNvPr id="4" name="墨迹 3"/>
            </p:nvPicPr>
            <p:blipFill>
              <a:blip/>
            </p:blipFill>
            <p:spPr>
              <a:xfrm>
                <a:off x="7424561" y="5156894"/>
                <a:ext cx="1059039" cy="59923"/>
              </a:xfrm>
              <a:prstGeom prst="rect"/>
            </p:spPr>
          </p:pic>
        </mc:Fallback>
      </mc:AlternateContent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8060" y="87630"/>
            <a:ext cx="7522210" cy="87376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3045" y="1280795"/>
            <a:ext cx="11337925" cy="400113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" name="墨迹 3"/>
              <p14:cNvContentPartPr/>
              <p14:nvPr/>
            </p14:nvContentPartPr>
            <p14:xfrm>
              <a:off x="4447116" y="795212"/>
              <a:ext cx="2583039" cy="180473"/>
            </p14:xfrm>
          </p:contentPart>
        </mc:Choice>
        <mc:Fallback xmlns="">
          <p:pic>
            <p:nvPicPr>
              <p:cNvPr id="4" name="墨迹 3"/>
            </p:nvPicPr>
            <p:blipFill>
              <a:blip/>
            </p:blipFill>
            <p:spPr>
              <a:xfrm>
                <a:off x="4447116" y="795212"/>
                <a:ext cx="2583039" cy="18047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5" name="墨迹 4"/>
              <p14:cNvContentPartPr/>
              <p14:nvPr/>
            </p14:nvContentPartPr>
            <p14:xfrm>
              <a:off x="7253111" y="857250"/>
              <a:ext cx="1010356" cy="28198"/>
            </p14:xfrm>
          </p:contentPart>
        </mc:Choice>
        <mc:Fallback xmlns="">
          <p:pic>
            <p:nvPicPr>
              <p:cNvPr id="5" name="墨迹 4"/>
            </p:nvPicPr>
            <p:blipFill>
              <a:blip/>
            </p:blipFill>
            <p:spPr>
              <a:xfrm>
                <a:off x="7253111" y="857250"/>
                <a:ext cx="1010356" cy="281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6" name="墨迹 5"/>
              <p14:cNvContentPartPr/>
              <p14:nvPr/>
            </p14:nvContentPartPr>
            <p14:xfrm>
              <a:off x="7068784" y="3661641"/>
              <a:ext cx="218193" cy="402718"/>
            </p14:xfrm>
          </p:contentPart>
        </mc:Choice>
        <mc:Fallback xmlns="">
          <p:pic>
            <p:nvPicPr>
              <p:cNvPr id="6" name="墨迹 5"/>
            </p:nvPicPr>
            <p:blipFill>
              <a:blip/>
            </p:blipFill>
            <p:spPr>
              <a:xfrm>
                <a:off x="7068784" y="3661641"/>
                <a:ext cx="218193" cy="4027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7" name="墨迹 6"/>
              <p14:cNvContentPartPr/>
              <p14:nvPr/>
            </p14:nvContentPartPr>
            <p14:xfrm>
              <a:off x="7247466" y="3684729"/>
              <a:ext cx="64911" cy="367469"/>
            </p14:xfrm>
          </p:contentPart>
        </mc:Choice>
        <mc:Fallback xmlns="">
          <p:pic>
            <p:nvPicPr>
              <p:cNvPr id="7" name="墨迹 6"/>
            </p:nvPicPr>
            <p:blipFill>
              <a:blip/>
            </p:blipFill>
            <p:spPr>
              <a:xfrm>
                <a:off x="7247466" y="3684729"/>
                <a:ext cx="64911" cy="36746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8" name="墨迹 7"/>
              <p14:cNvContentPartPr/>
              <p14:nvPr/>
            </p14:nvContentPartPr>
            <p14:xfrm>
              <a:off x="7145866" y="3894283"/>
              <a:ext cx="158044" cy="14100"/>
            </p14:xfrm>
          </p:contentPart>
        </mc:Choice>
        <mc:Fallback xmlns="">
          <p:pic>
            <p:nvPicPr>
              <p:cNvPr id="8" name="墨迹 7"/>
            </p:nvPicPr>
            <p:blipFill>
              <a:blip/>
            </p:blipFill>
            <p:spPr>
              <a:xfrm>
                <a:off x="7145866" y="3894283"/>
                <a:ext cx="158044" cy="141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9" name="墨迹 8"/>
              <p14:cNvContentPartPr/>
              <p14:nvPr/>
            </p14:nvContentPartPr>
            <p14:xfrm>
              <a:off x="8997244" y="3782545"/>
              <a:ext cx="45156" cy="378924"/>
            </p14:xfrm>
          </p:contentPart>
        </mc:Choice>
        <mc:Fallback xmlns="">
          <p:pic>
            <p:nvPicPr>
              <p:cNvPr id="9" name="墨迹 8"/>
            </p:nvPicPr>
            <p:blipFill>
              <a:blip/>
            </p:blipFill>
            <p:spPr>
              <a:xfrm>
                <a:off x="8997244" y="3782545"/>
                <a:ext cx="45156" cy="37892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0" name="墨迹 9"/>
              <p14:cNvContentPartPr/>
              <p14:nvPr/>
            </p14:nvContentPartPr>
            <p14:xfrm>
              <a:off x="9019822" y="3673450"/>
              <a:ext cx="293511" cy="498065"/>
            </p14:xfrm>
          </p:contentPart>
        </mc:Choice>
        <mc:Fallback xmlns="">
          <p:pic>
            <p:nvPicPr>
              <p:cNvPr id="10" name="墨迹 9"/>
            </p:nvPicPr>
            <p:blipFill>
              <a:blip/>
            </p:blipFill>
            <p:spPr>
              <a:xfrm>
                <a:off x="9019822" y="3673450"/>
                <a:ext cx="293511" cy="498065"/>
              </a:xfrm>
              <a:prstGeom prst="rect"/>
            </p:spPr>
          </p:pic>
        </mc:Fallback>
      </mc:AlternateContent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  <p:custDataLst>
              <p:tags r:id="rId3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85725" y="353695"/>
            <a:ext cx="11316335" cy="377253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" name="墨迹 2"/>
              <p14:cNvContentPartPr/>
              <p14:nvPr/>
            </p14:nvContentPartPr>
            <p14:xfrm>
              <a:off x="869244" y="1821656"/>
              <a:ext cx="855133" cy="532961"/>
            </p14:xfrm>
          </p:contentPart>
        </mc:Choice>
        <mc:Fallback xmlns="">
          <p:pic>
            <p:nvPicPr>
              <p:cNvPr id="3" name="墨迹 2"/>
            </p:nvPicPr>
            <p:blipFill>
              <a:blip/>
            </p:blipFill>
            <p:spPr>
              <a:xfrm>
                <a:off x="869244" y="1821656"/>
                <a:ext cx="855133" cy="53296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5" name="墨迹 4"/>
              <p14:cNvContentPartPr/>
              <p14:nvPr/>
            </p14:nvContentPartPr>
            <p14:xfrm>
              <a:off x="8709377" y="1242695"/>
              <a:ext cx="152400" cy="155976"/>
            </p14:xfrm>
          </p:contentPart>
        </mc:Choice>
        <mc:Fallback xmlns="">
          <p:pic>
            <p:nvPicPr>
              <p:cNvPr id="5" name="墨迹 4"/>
            </p:nvPicPr>
            <p:blipFill>
              <a:blip/>
            </p:blipFill>
            <p:spPr>
              <a:xfrm>
                <a:off x="8709377" y="1242695"/>
                <a:ext cx="152400" cy="15597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6" name="墨迹 5"/>
              <p14:cNvContentPartPr/>
              <p14:nvPr/>
            </p14:nvContentPartPr>
            <p14:xfrm>
              <a:off x="8626651" y="1250802"/>
              <a:ext cx="167393" cy="508816"/>
            </p14:xfrm>
          </p:contentPart>
        </mc:Choice>
        <mc:Fallback xmlns="">
          <p:pic>
            <p:nvPicPr>
              <p:cNvPr id="6" name="墨迹 5"/>
            </p:nvPicPr>
            <p:blipFill>
              <a:blip/>
            </p:blipFill>
            <p:spPr>
              <a:xfrm>
                <a:off x="8626651" y="1250802"/>
                <a:ext cx="167393" cy="50881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7" name="墨迹 6"/>
              <p14:cNvContentPartPr/>
              <p14:nvPr/>
            </p14:nvContentPartPr>
            <p14:xfrm>
              <a:off x="8759472" y="1250273"/>
              <a:ext cx="257528" cy="278113"/>
            </p14:xfrm>
          </p:contentPart>
        </mc:Choice>
        <mc:Fallback xmlns="">
          <p:pic>
            <p:nvPicPr>
              <p:cNvPr id="7" name="墨迹 6"/>
            </p:nvPicPr>
            <p:blipFill>
              <a:blip/>
            </p:blipFill>
            <p:spPr>
              <a:xfrm>
                <a:off x="8759472" y="1250273"/>
                <a:ext cx="257528" cy="27811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8" name="墨迹 7"/>
              <p14:cNvContentPartPr/>
              <p14:nvPr/>
            </p14:nvContentPartPr>
            <p14:xfrm>
              <a:off x="9033933" y="1178718"/>
              <a:ext cx="70556" cy="71379"/>
            </p14:xfrm>
          </p:contentPart>
        </mc:Choice>
        <mc:Fallback xmlns="">
          <p:pic>
            <p:nvPicPr>
              <p:cNvPr id="8" name="墨迹 7"/>
            </p:nvPicPr>
            <p:blipFill>
              <a:blip/>
            </p:blipFill>
            <p:spPr>
              <a:xfrm>
                <a:off x="9033933" y="1178718"/>
                <a:ext cx="70556" cy="713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9" name="墨迹 8"/>
              <p14:cNvContentPartPr/>
              <p14:nvPr/>
            </p14:nvContentPartPr>
            <p14:xfrm>
              <a:off x="9012061" y="1142060"/>
              <a:ext cx="278694" cy="459643"/>
            </p14:xfrm>
          </p:contentPart>
        </mc:Choice>
        <mc:Fallback xmlns="">
          <p:pic>
            <p:nvPicPr>
              <p:cNvPr id="9" name="墨迹 8"/>
            </p:nvPicPr>
            <p:blipFill>
              <a:blip/>
            </p:blipFill>
            <p:spPr>
              <a:xfrm>
                <a:off x="9012061" y="1142060"/>
                <a:ext cx="278694" cy="45964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0" name="墨迹 9"/>
              <p14:cNvContentPartPr/>
              <p14:nvPr/>
            </p14:nvContentPartPr>
            <p14:xfrm>
              <a:off x="9279466" y="1161799"/>
              <a:ext cx="222250" cy="558340"/>
            </p14:xfrm>
          </p:contentPart>
        </mc:Choice>
        <mc:Fallback xmlns="">
          <p:pic>
            <p:nvPicPr>
              <p:cNvPr id="10" name="墨迹 9"/>
            </p:nvPicPr>
            <p:blipFill>
              <a:blip/>
            </p:blipFill>
            <p:spPr>
              <a:xfrm>
                <a:off x="9279466" y="1161799"/>
                <a:ext cx="222250" cy="5583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1" name="墨迹 10"/>
              <p14:cNvContentPartPr/>
              <p14:nvPr/>
            </p14:nvContentPartPr>
            <p14:xfrm>
              <a:off x="9313333" y="1347912"/>
              <a:ext cx="208844" cy="152275"/>
            </p14:xfrm>
          </p:contentPart>
        </mc:Choice>
        <mc:Fallback xmlns="">
          <p:pic>
            <p:nvPicPr>
              <p:cNvPr id="11" name="墨迹 10"/>
            </p:nvPicPr>
            <p:blipFill>
              <a:blip/>
            </p:blipFill>
            <p:spPr>
              <a:xfrm>
                <a:off x="9313333" y="1347912"/>
                <a:ext cx="208844" cy="15227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2" name="墨迹 11"/>
              <p14:cNvContentPartPr/>
              <p14:nvPr/>
            </p14:nvContentPartPr>
            <p14:xfrm>
              <a:off x="9344377" y="1056581"/>
              <a:ext cx="416984" cy="717136"/>
            </p14:xfrm>
          </p:contentPart>
        </mc:Choice>
        <mc:Fallback xmlns="">
          <p:pic>
            <p:nvPicPr>
              <p:cNvPr id="12" name="墨迹 11"/>
            </p:nvPicPr>
            <p:blipFill>
              <a:blip/>
            </p:blipFill>
            <p:spPr>
              <a:xfrm>
                <a:off x="9344377" y="1056581"/>
                <a:ext cx="416984" cy="71713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3" name="墨迹 12"/>
              <p14:cNvContentPartPr/>
              <p14:nvPr/>
            </p14:nvContentPartPr>
            <p14:xfrm>
              <a:off x="9550400" y="1366770"/>
              <a:ext cx="135466" cy="57808"/>
            </p14:xfrm>
          </p:contentPart>
        </mc:Choice>
        <mc:Fallback xmlns="">
          <p:pic>
            <p:nvPicPr>
              <p:cNvPr id="13" name="墨迹 12"/>
            </p:nvPicPr>
            <p:blipFill>
              <a:blip/>
            </p:blipFill>
            <p:spPr>
              <a:xfrm>
                <a:off x="9550400" y="1366770"/>
                <a:ext cx="135466" cy="5780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4" name="墨迹 13"/>
              <p14:cNvContentPartPr/>
              <p14:nvPr/>
            </p14:nvContentPartPr>
            <p14:xfrm>
              <a:off x="9702800" y="1367123"/>
              <a:ext cx="50800" cy="35777"/>
            </p14:xfrm>
          </p:contentPart>
        </mc:Choice>
        <mc:Fallback xmlns="">
          <p:pic>
            <p:nvPicPr>
              <p:cNvPr id="14" name="墨迹 13"/>
            </p:nvPicPr>
            <p:blipFill>
              <a:blip/>
            </p:blipFill>
            <p:spPr>
              <a:xfrm>
                <a:off x="9702800" y="1367123"/>
                <a:ext cx="50800" cy="3577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5" name="墨迹 14"/>
              <p14:cNvContentPartPr/>
              <p14:nvPr/>
            </p14:nvContentPartPr>
            <p14:xfrm>
              <a:off x="9555515" y="1350732"/>
              <a:ext cx="373062" cy="194573"/>
            </p14:xfrm>
          </p:contentPart>
        </mc:Choice>
        <mc:Fallback xmlns="">
          <p:pic>
            <p:nvPicPr>
              <p:cNvPr id="15" name="墨迹 14"/>
            </p:nvPicPr>
            <p:blipFill>
              <a:blip/>
            </p:blipFill>
            <p:spPr>
              <a:xfrm>
                <a:off x="9555515" y="1350732"/>
                <a:ext cx="373062" cy="19457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6" name="墨迹 15"/>
              <p14:cNvContentPartPr/>
              <p14:nvPr/>
            </p14:nvContentPartPr>
            <p14:xfrm>
              <a:off x="10038644" y="1127960"/>
              <a:ext cx="200378" cy="422985"/>
            </p14:xfrm>
          </p:contentPart>
        </mc:Choice>
        <mc:Fallback xmlns="">
          <p:pic>
            <p:nvPicPr>
              <p:cNvPr id="16" name="墨迹 15"/>
            </p:nvPicPr>
            <p:blipFill>
              <a:blip/>
            </p:blipFill>
            <p:spPr>
              <a:xfrm>
                <a:off x="10038644" y="1127960"/>
                <a:ext cx="200378" cy="42298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7" name="墨迹 16"/>
              <p14:cNvContentPartPr/>
              <p14:nvPr/>
            </p14:nvContentPartPr>
            <p14:xfrm>
              <a:off x="10080977" y="1550945"/>
              <a:ext cx="39512" cy="439905"/>
            </p14:xfrm>
          </p:contentPart>
        </mc:Choice>
        <mc:Fallback xmlns="">
          <p:pic>
            <p:nvPicPr>
              <p:cNvPr id="17" name="墨迹 16"/>
            </p:nvPicPr>
            <p:blipFill>
              <a:blip/>
            </p:blipFill>
            <p:spPr>
              <a:xfrm>
                <a:off x="10080977" y="1550945"/>
                <a:ext cx="39512" cy="43990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8" name="墨迹 17"/>
              <p14:cNvContentPartPr/>
              <p14:nvPr/>
            </p14:nvContentPartPr>
            <p14:xfrm>
              <a:off x="10376605" y="1171316"/>
              <a:ext cx="390877" cy="298204"/>
            </p14:xfrm>
          </p:contentPart>
        </mc:Choice>
        <mc:Fallback xmlns="">
          <p:pic>
            <p:nvPicPr>
              <p:cNvPr id="18" name="墨迹 17"/>
            </p:nvPicPr>
            <p:blipFill>
              <a:blip/>
            </p:blipFill>
            <p:spPr>
              <a:xfrm>
                <a:off x="10376605" y="1171316"/>
                <a:ext cx="390877" cy="29820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9" name="墨迹 18"/>
              <p14:cNvContentPartPr/>
              <p14:nvPr/>
            </p14:nvContentPartPr>
            <p14:xfrm>
              <a:off x="10574161" y="1268955"/>
              <a:ext cx="65617" cy="129716"/>
            </p14:xfrm>
          </p:contentPart>
        </mc:Choice>
        <mc:Fallback xmlns="">
          <p:pic>
            <p:nvPicPr>
              <p:cNvPr id="19" name="墨迹 18"/>
            </p:nvPicPr>
            <p:blipFill>
              <a:blip/>
            </p:blipFill>
            <p:spPr>
              <a:xfrm>
                <a:off x="10574161" y="1268955"/>
                <a:ext cx="65617" cy="12971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0" name="墨迹 19"/>
              <p14:cNvContentPartPr/>
              <p14:nvPr/>
            </p14:nvContentPartPr>
            <p14:xfrm>
              <a:off x="10600267" y="1353552"/>
              <a:ext cx="78317" cy="90237"/>
            </p14:xfrm>
          </p:contentPart>
        </mc:Choice>
        <mc:Fallback xmlns="">
          <p:pic>
            <p:nvPicPr>
              <p:cNvPr id="20" name="墨迹 19"/>
            </p:nvPicPr>
            <p:blipFill>
              <a:blip/>
            </p:blipFill>
            <p:spPr>
              <a:xfrm>
                <a:off x="10600267" y="1353552"/>
                <a:ext cx="78317" cy="9023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1" name="墨迹 20"/>
              <p14:cNvContentPartPr/>
              <p14:nvPr/>
            </p14:nvContentPartPr>
            <p14:xfrm>
              <a:off x="10724444" y="1049003"/>
              <a:ext cx="311150" cy="673956"/>
            </p14:xfrm>
          </p:contentPart>
        </mc:Choice>
        <mc:Fallback xmlns="">
          <p:pic>
            <p:nvPicPr>
              <p:cNvPr id="21" name="墨迹 20"/>
            </p:nvPicPr>
            <p:blipFill>
              <a:blip/>
            </p:blipFill>
            <p:spPr>
              <a:xfrm>
                <a:off x="10724444" y="1049003"/>
                <a:ext cx="311150" cy="67395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2" name="墨迹 21"/>
              <p14:cNvContentPartPr/>
              <p14:nvPr/>
            </p14:nvContentPartPr>
            <p14:xfrm>
              <a:off x="10707511" y="1189998"/>
              <a:ext cx="287867" cy="62038"/>
            </p14:xfrm>
          </p:contentPart>
        </mc:Choice>
        <mc:Fallback xmlns="">
          <p:pic>
            <p:nvPicPr>
              <p:cNvPr id="22" name="墨迹 21"/>
            </p:nvPicPr>
            <p:blipFill>
              <a:blip/>
            </p:blipFill>
            <p:spPr>
              <a:xfrm>
                <a:off x="10707511" y="1189998"/>
                <a:ext cx="287867" cy="620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23" name="墨迹 22"/>
              <p14:cNvContentPartPr/>
              <p14:nvPr/>
            </p14:nvContentPartPr>
            <p14:xfrm>
              <a:off x="10837332" y="1137830"/>
              <a:ext cx="245887" cy="325698"/>
            </p14:xfrm>
          </p:contentPart>
        </mc:Choice>
        <mc:Fallback xmlns="">
          <p:pic>
            <p:nvPicPr>
              <p:cNvPr id="23" name="墨迹 22"/>
            </p:nvPicPr>
            <p:blipFill>
              <a:blip/>
            </p:blipFill>
            <p:spPr>
              <a:xfrm>
                <a:off x="10837332" y="1137830"/>
                <a:ext cx="245887" cy="3256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4" name="墨迹 23"/>
              <p14:cNvContentPartPr/>
              <p14:nvPr/>
            </p14:nvContentPartPr>
            <p14:xfrm>
              <a:off x="10967155" y="1421230"/>
              <a:ext cx="146756" cy="59218"/>
            </p14:xfrm>
          </p:contentPart>
        </mc:Choice>
        <mc:Fallback xmlns="">
          <p:pic>
            <p:nvPicPr>
              <p:cNvPr id="24" name="墨迹 23"/>
            </p:nvPicPr>
            <p:blipFill>
              <a:blip/>
            </p:blipFill>
            <p:spPr>
              <a:xfrm>
                <a:off x="10967155" y="1421230"/>
                <a:ext cx="146756" cy="592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25" name="墨迹 24"/>
              <p14:cNvContentPartPr/>
              <p14:nvPr/>
            </p14:nvContentPartPr>
            <p14:xfrm>
              <a:off x="11249377" y="992605"/>
              <a:ext cx="65793" cy="126895"/>
            </p14:xfrm>
          </p:contentPart>
        </mc:Choice>
        <mc:Fallback xmlns="">
          <p:pic>
            <p:nvPicPr>
              <p:cNvPr id="25" name="墨迹 24"/>
            </p:nvPicPr>
            <p:blipFill>
              <a:blip/>
            </p:blipFill>
            <p:spPr>
              <a:xfrm>
                <a:off x="11249377" y="992605"/>
                <a:ext cx="65793" cy="12689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6" name="墨迹 25"/>
              <p14:cNvContentPartPr/>
              <p14:nvPr/>
            </p14:nvContentPartPr>
            <p14:xfrm>
              <a:off x="11057467" y="1111041"/>
              <a:ext cx="297038" cy="370288"/>
            </p14:xfrm>
          </p:contentPart>
        </mc:Choice>
        <mc:Fallback xmlns="">
          <p:pic>
            <p:nvPicPr>
              <p:cNvPr id="26" name="墨迹 25"/>
            </p:nvPicPr>
            <p:blipFill>
              <a:blip/>
            </p:blipFill>
            <p:spPr>
              <a:xfrm>
                <a:off x="11057467" y="1111041"/>
                <a:ext cx="297038" cy="37028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27" name="墨迹 26"/>
              <p14:cNvContentPartPr/>
              <p14:nvPr/>
            </p14:nvContentPartPr>
            <p14:xfrm>
              <a:off x="11057467" y="1406249"/>
              <a:ext cx="220133" cy="91118"/>
            </p14:xfrm>
          </p:contentPart>
        </mc:Choice>
        <mc:Fallback xmlns="">
          <p:pic>
            <p:nvPicPr>
              <p:cNvPr id="27" name="墨迹 26"/>
            </p:nvPicPr>
            <p:blipFill>
              <a:blip/>
            </p:blipFill>
            <p:spPr>
              <a:xfrm>
                <a:off x="11057467" y="1406249"/>
                <a:ext cx="220133" cy="911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28" name="墨迹 27"/>
              <p14:cNvContentPartPr/>
              <p14:nvPr/>
            </p14:nvContentPartPr>
            <p14:xfrm>
              <a:off x="11366676" y="1141178"/>
              <a:ext cx="379412" cy="313891"/>
            </p14:xfrm>
          </p:contentPart>
        </mc:Choice>
        <mc:Fallback xmlns="">
          <p:pic>
            <p:nvPicPr>
              <p:cNvPr id="28" name="墨迹 27"/>
            </p:nvPicPr>
            <p:blipFill>
              <a:blip/>
            </p:blipFill>
            <p:spPr>
              <a:xfrm>
                <a:off x="11366676" y="1141178"/>
                <a:ext cx="379412" cy="31389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29" name="墨迹 28"/>
              <p14:cNvContentPartPr/>
              <p14:nvPr/>
            </p14:nvContentPartPr>
            <p14:xfrm>
              <a:off x="10409413" y="1703220"/>
              <a:ext cx="241652" cy="124076"/>
            </p14:xfrm>
          </p:contentPart>
        </mc:Choice>
        <mc:Fallback xmlns="">
          <p:pic>
            <p:nvPicPr>
              <p:cNvPr id="29" name="墨迹 28"/>
            </p:nvPicPr>
            <p:blipFill>
              <a:blip/>
            </p:blipFill>
            <p:spPr>
              <a:xfrm>
                <a:off x="10409413" y="1703220"/>
                <a:ext cx="241652" cy="12407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30" name="墨迹 29"/>
              <p14:cNvContentPartPr/>
              <p14:nvPr/>
            </p14:nvContentPartPr>
            <p14:xfrm>
              <a:off x="10404651" y="1875234"/>
              <a:ext cx="54504" cy="166198"/>
            </p14:xfrm>
          </p:contentPart>
        </mc:Choice>
        <mc:Fallback xmlns="">
          <p:pic>
            <p:nvPicPr>
              <p:cNvPr id="30" name="墨迹 29"/>
            </p:nvPicPr>
            <p:blipFill>
              <a:blip/>
            </p:blipFill>
            <p:spPr>
              <a:xfrm>
                <a:off x="10404651" y="1875234"/>
                <a:ext cx="54504" cy="1661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31" name="墨迹 30"/>
              <p14:cNvContentPartPr/>
              <p14:nvPr/>
            </p14:nvContentPartPr>
            <p14:xfrm>
              <a:off x="10442222" y="1844215"/>
              <a:ext cx="121356" cy="215899"/>
            </p14:xfrm>
          </p:contentPart>
        </mc:Choice>
        <mc:Fallback xmlns="">
          <p:pic>
            <p:nvPicPr>
              <p:cNvPr id="31" name="墨迹 30"/>
            </p:nvPicPr>
            <p:blipFill>
              <a:blip/>
            </p:blipFill>
            <p:spPr>
              <a:xfrm>
                <a:off x="10442222" y="1844215"/>
                <a:ext cx="121356" cy="2158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32" name="墨迹 31"/>
              <p14:cNvContentPartPr/>
              <p14:nvPr/>
            </p14:nvContentPartPr>
            <p14:xfrm>
              <a:off x="10628488" y="1696170"/>
              <a:ext cx="203200" cy="356718"/>
            </p14:xfrm>
          </p:contentPart>
        </mc:Choice>
        <mc:Fallback xmlns="">
          <p:pic>
            <p:nvPicPr>
              <p:cNvPr id="32" name="墨迹 31"/>
            </p:nvPicPr>
            <p:blipFill>
              <a:blip/>
            </p:blipFill>
            <p:spPr>
              <a:xfrm>
                <a:off x="10628488" y="1696170"/>
                <a:ext cx="203200" cy="3567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33" name="墨迹 32"/>
              <p14:cNvContentPartPr/>
              <p14:nvPr/>
            </p14:nvContentPartPr>
            <p14:xfrm>
              <a:off x="10801173" y="1623029"/>
              <a:ext cx="462315" cy="435498"/>
            </p14:xfrm>
          </p:contentPart>
        </mc:Choice>
        <mc:Fallback xmlns="">
          <p:pic>
            <p:nvPicPr>
              <p:cNvPr id="33" name="墨迹 32"/>
            </p:nvPicPr>
            <p:blipFill>
              <a:blip/>
            </p:blipFill>
            <p:spPr>
              <a:xfrm>
                <a:off x="10801173" y="1623029"/>
                <a:ext cx="462315" cy="4354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34" name="墨迹 33"/>
              <p14:cNvContentPartPr/>
              <p14:nvPr/>
            </p14:nvContentPartPr>
            <p14:xfrm>
              <a:off x="11345332" y="1590424"/>
              <a:ext cx="90312" cy="104336"/>
            </p14:xfrm>
          </p:contentPart>
        </mc:Choice>
        <mc:Fallback xmlns="">
          <p:pic>
            <p:nvPicPr>
              <p:cNvPr id="34" name="墨迹 33"/>
            </p:nvPicPr>
            <p:blipFill>
              <a:blip/>
            </p:blipFill>
            <p:spPr>
              <a:xfrm>
                <a:off x="11345332" y="1590424"/>
                <a:ext cx="90312" cy="10433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35" name="墨迹 34"/>
              <p14:cNvContentPartPr/>
              <p14:nvPr/>
            </p14:nvContentPartPr>
            <p14:xfrm>
              <a:off x="11144073" y="1697580"/>
              <a:ext cx="276049" cy="377867"/>
            </p14:xfrm>
          </p:contentPart>
        </mc:Choice>
        <mc:Fallback xmlns="">
          <p:pic>
            <p:nvPicPr>
              <p:cNvPr id="35" name="墨迹 34"/>
            </p:nvPicPr>
            <p:blipFill>
              <a:blip/>
            </p:blipFill>
            <p:spPr>
              <a:xfrm>
                <a:off x="11144073" y="1697580"/>
                <a:ext cx="276049" cy="37786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36" name="墨迹 35"/>
              <p14:cNvContentPartPr/>
              <p14:nvPr/>
            </p14:nvContentPartPr>
            <p14:xfrm>
              <a:off x="11465277" y="1733358"/>
              <a:ext cx="427567" cy="334510"/>
            </p14:xfrm>
          </p:contentPart>
        </mc:Choice>
        <mc:Fallback xmlns="">
          <p:pic>
            <p:nvPicPr>
              <p:cNvPr id="36" name="墨迹 35"/>
            </p:nvPicPr>
            <p:blipFill>
              <a:blip/>
            </p:blipFill>
            <p:spPr>
              <a:xfrm>
                <a:off x="11465277" y="1733358"/>
                <a:ext cx="427567" cy="334510"/>
              </a:xfrm>
              <a:prstGeom prst="rect"/>
            </p:spPr>
          </p:pic>
        </mc:Fallback>
      </mc:AlternateContent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8060" y="87630"/>
            <a:ext cx="7522210" cy="87376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3045" y="1280795"/>
            <a:ext cx="11337925" cy="400113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" name="墨迹 3"/>
              <p14:cNvContentPartPr/>
              <p14:nvPr/>
            </p14:nvContentPartPr>
            <p14:xfrm>
              <a:off x="4447116" y="795212"/>
              <a:ext cx="2583039" cy="180473"/>
            </p14:xfrm>
          </p:contentPart>
        </mc:Choice>
        <mc:Fallback xmlns="">
          <p:pic>
            <p:nvPicPr>
              <p:cNvPr id="4" name="墨迹 3"/>
            </p:nvPicPr>
            <p:blipFill>
              <a:blip/>
            </p:blipFill>
            <p:spPr>
              <a:xfrm>
                <a:off x="4447116" y="795212"/>
                <a:ext cx="2583039" cy="18047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5" name="墨迹 4"/>
              <p14:cNvContentPartPr/>
              <p14:nvPr/>
            </p14:nvContentPartPr>
            <p14:xfrm>
              <a:off x="7253111" y="857250"/>
              <a:ext cx="1010356" cy="28198"/>
            </p14:xfrm>
          </p:contentPart>
        </mc:Choice>
        <mc:Fallback xmlns="">
          <p:pic>
            <p:nvPicPr>
              <p:cNvPr id="5" name="墨迹 4"/>
            </p:nvPicPr>
            <p:blipFill>
              <a:blip/>
            </p:blipFill>
            <p:spPr>
              <a:xfrm>
                <a:off x="7253111" y="857250"/>
                <a:ext cx="1010356" cy="281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6" name="墨迹 5"/>
              <p14:cNvContentPartPr/>
              <p14:nvPr/>
            </p14:nvContentPartPr>
            <p14:xfrm>
              <a:off x="7040915" y="3770208"/>
              <a:ext cx="229129" cy="346847"/>
            </p14:xfrm>
          </p:contentPart>
        </mc:Choice>
        <mc:Fallback xmlns="">
          <p:pic>
            <p:nvPicPr>
              <p:cNvPr id="6" name="墨迹 5"/>
            </p:nvPicPr>
            <p:blipFill>
              <a:blip/>
            </p:blipFill>
            <p:spPr>
              <a:xfrm>
                <a:off x="7040915" y="3770208"/>
                <a:ext cx="229129" cy="34684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7" name="墨迹 6"/>
              <p14:cNvContentPartPr/>
              <p14:nvPr/>
            </p14:nvContentPartPr>
            <p14:xfrm>
              <a:off x="7236177" y="3792767"/>
              <a:ext cx="43745" cy="349667"/>
            </p14:xfrm>
          </p:contentPart>
        </mc:Choice>
        <mc:Fallback xmlns="">
          <p:pic>
            <p:nvPicPr>
              <p:cNvPr id="7" name="墨迹 6"/>
            </p:nvPicPr>
            <p:blipFill>
              <a:blip/>
            </p:blipFill>
            <p:spPr>
              <a:xfrm>
                <a:off x="7236177" y="3792767"/>
                <a:ext cx="43745" cy="34966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8" name="墨迹 7"/>
              <p14:cNvContentPartPr/>
              <p14:nvPr/>
            </p14:nvContentPartPr>
            <p14:xfrm>
              <a:off x="7080602" y="3995800"/>
              <a:ext cx="200731" cy="25379"/>
            </p14:xfrm>
          </p:contentPart>
        </mc:Choice>
        <mc:Fallback xmlns="">
          <p:pic>
            <p:nvPicPr>
              <p:cNvPr id="8" name="墨迹 7"/>
            </p:nvPicPr>
            <p:blipFill>
              <a:blip/>
            </p:blipFill>
            <p:spPr>
              <a:xfrm>
                <a:off x="7080602" y="3995800"/>
                <a:ext cx="200731" cy="253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9" name="墨迹 8"/>
              <p14:cNvContentPartPr/>
              <p14:nvPr/>
            </p14:nvContentPartPr>
            <p14:xfrm>
              <a:off x="8842022" y="3801931"/>
              <a:ext cx="31044" cy="213255"/>
            </p14:xfrm>
          </p:contentPart>
        </mc:Choice>
        <mc:Fallback xmlns="">
          <p:pic>
            <p:nvPicPr>
              <p:cNvPr id="9" name="墨迹 8"/>
            </p:nvPicPr>
            <p:blipFill>
              <a:blip/>
            </p:blipFill>
            <p:spPr>
              <a:xfrm>
                <a:off x="8842022" y="3801931"/>
                <a:ext cx="31044" cy="21325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0" name="墨迹 9"/>
              <p14:cNvContentPartPr/>
              <p14:nvPr/>
            </p14:nvContentPartPr>
            <p14:xfrm>
              <a:off x="8867422" y="3718040"/>
              <a:ext cx="261761" cy="380157"/>
            </p14:xfrm>
          </p:contentPart>
        </mc:Choice>
        <mc:Fallback xmlns="">
          <p:pic>
            <p:nvPicPr>
              <p:cNvPr id="10" name="墨迹 9"/>
            </p:nvPicPr>
            <p:blipFill>
              <a:blip/>
            </p:blipFill>
            <p:spPr>
              <a:xfrm>
                <a:off x="8867422" y="3718040"/>
                <a:ext cx="261761" cy="38015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1" name="墨迹 10"/>
              <p14:cNvContentPartPr/>
              <p14:nvPr/>
            </p14:nvContentPartPr>
            <p14:xfrm>
              <a:off x="9095316" y="1460708"/>
              <a:ext cx="122061" cy="215018"/>
            </p14:xfrm>
          </p:contentPart>
        </mc:Choice>
        <mc:Fallback xmlns="">
          <p:pic>
            <p:nvPicPr>
              <p:cNvPr id="11" name="墨迹 10"/>
            </p:nvPicPr>
            <p:blipFill>
              <a:blip/>
            </p:blipFill>
            <p:spPr>
              <a:xfrm>
                <a:off x="9095316" y="1460708"/>
                <a:ext cx="122061" cy="2150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2" name="墨迹 11"/>
              <p14:cNvContentPartPr/>
              <p14:nvPr/>
            </p14:nvContentPartPr>
            <p14:xfrm>
              <a:off x="9086497" y="1438149"/>
              <a:ext cx="206375" cy="206734"/>
            </p14:xfrm>
          </p:contentPart>
        </mc:Choice>
        <mc:Fallback xmlns="">
          <p:pic>
            <p:nvPicPr>
              <p:cNvPr id="12" name="墨迹 11"/>
            </p:nvPicPr>
            <p:blipFill>
              <a:blip/>
            </p:blipFill>
            <p:spPr>
              <a:xfrm>
                <a:off x="9086497" y="1438149"/>
                <a:ext cx="206375" cy="20673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3" name="墨迹 12"/>
              <p14:cNvContentPartPr/>
              <p14:nvPr/>
            </p14:nvContentPartPr>
            <p14:xfrm>
              <a:off x="9378244" y="1379636"/>
              <a:ext cx="59266" cy="295385"/>
            </p14:xfrm>
          </p:contentPart>
        </mc:Choice>
        <mc:Fallback xmlns="">
          <p:pic>
            <p:nvPicPr>
              <p:cNvPr id="13" name="墨迹 12"/>
            </p:nvPicPr>
            <p:blipFill>
              <a:blip/>
            </p:blipFill>
            <p:spPr>
              <a:xfrm>
                <a:off x="9378244" y="1379636"/>
                <a:ext cx="59266" cy="29538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4" name="墨迹 13"/>
              <p14:cNvContentPartPr/>
              <p14:nvPr/>
            </p14:nvContentPartPr>
            <p14:xfrm>
              <a:off x="9392355" y="1494547"/>
              <a:ext cx="124178" cy="28199"/>
            </p14:xfrm>
          </p:contentPart>
        </mc:Choice>
        <mc:Fallback xmlns="">
          <p:pic>
            <p:nvPicPr>
              <p:cNvPr id="14" name="墨迹 13"/>
            </p:nvPicPr>
            <p:blipFill>
              <a:blip/>
            </p:blipFill>
            <p:spPr>
              <a:xfrm>
                <a:off x="9392355" y="1494547"/>
                <a:ext cx="124178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5" name="墨迹 14"/>
              <p14:cNvContentPartPr/>
              <p14:nvPr/>
            </p14:nvContentPartPr>
            <p14:xfrm>
              <a:off x="9519355" y="1266840"/>
              <a:ext cx="47978" cy="659152"/>
            </p14:xfrm>
          </p:contentPart>
        </mc:Choice>
        <mc:Fallback xmlns="">
          <p:pic>
            <p:nvPicPr>
              <p:cNvPr id="15" name="墨迹 14"/>
            </p:nvPicPr>
            <p:blipFill>
              <a:blip/>
            </p:blipFill>
            <p:spPr>
              <a:xfrm>
                <a:off x="9519355" y="1266840"/>
                <a:ext cx="47978" cy="65915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6" name="墨迹 15"/>
              <p14:cNvContentPartPr/>
              <p14:nvPr/>
            </p14:nvContentPartPr>
            <p14:xfrm>
              <a:off x="9587088" y="1477628"/>
              <a:ext cx="108126" cy="284810"/>
            </p14:xfrm>
          </p:contentPart>
        </mc:Choice>
        <mc:Fallback xmlns="">
          <p:pic>
            <p:nvPicPr>
              <p:cNvPr id="16" name="墨迹 15"/>
            </p:nvPicPr>
            <p:blipFill>
              <a:blip/>
            </p:blipFill>
            <p:spPr>
              <a:xfrm>
                <a:off x="9587088" y="1477628"/>
                <a:ext cx="108126" cy="28481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7" name="墨迹 16"/>
              <p14:cNvContentPartPr/>
              <p14:nvPr/>
            </p14:nvContentPartPr>
            <p14:xfrm>
              <a:off x="9838266" y="1438149"/>
              <a:ext cx="212549" cy="22559"/>
            </p14:xfrm>
          </p:contentPart>
        </mc:Choice>
        <mc:Fallback xmlns="">
          <p:pic>
            <p:nvPicPr>
              <p:cNvPr id="17" name="墨迹 16"/>
            </p:nvPicPr>
            <p:blipFill>
              <a:blip/>
            </p:blipFill>
            <p:spPr>
              <a:xfrm>
                <a:off x="9838266" y="1438149"/>
                <a:ext cx="212549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8" name="墨迹 17"/>
              <p14:cNvContentPartPr/>
              <p14:nvPr/>
            </p14:nvContentPartPr>
            <p14:xfrm>
              <a:off x="9820803" y="1556585"/>
              <a:ext cx="169863" cy="19739"/>
            </p14:xfrm>
          </p:contentPart>
        </mc:Choice>
        <mc:Fallback xmlns="">
          <p:pic>
            <p:nvPicPr>
              <p:cNvPr id="18" name="墨迹 17"/>
            </p:nvPicPr>
            <p:blipFill>
              <a:blip/>
            </p:blipFill>
            <p:spPr>
              <a:xfrm>
                <a:off x="9820803" y="1556585"/>
                <a:ext cx="169863" cy="197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9" name="墨迹 18"/>
              <p14:cNvContentPartPr/>
              <p14:nvPr/>
            </p14:nvContentPartPr>
            <p14:xfrm>
              <a:off x="10112022" y="1393031"/>
              <a:ext cx="202494" cy="174834"/>
            </p14:xfrm>
          </p:contentPart>
        </mc:Choice>
        <mc:Fallback xmlns="">
          <p:pic>
            <p:nvPicPr>
              <p:cNvPr id="19" name="墨迹 18"/>
            </p:nvPicPr>
            <p:blipFill>
              <a:blip/>
            </p:blipFill>
            <p:spPr>
              <a:xfrm>
                <a:off x="10112022" y="1393031"/>
                <a:ext cx="202494" cy="17483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20" name="墨迹 19"/>
              <p14:cNvContentPartPr/>
              <p14:nvPr/>
            </p14:nvContentPartPr>
            <p14:xfrm>
              <a:off x="10354733" y="1362717"/>
              <a:ext cx="25400" cy="312304"/>
            </p14:xfrm>
          </p:contentPart>
        </mc:Choice>
        <mc:Fallback xmlns="">
          <p:pic>
            <p:nvPicPr>
              <p:cNvPr id="20" name="墨迹 19"/>
            </p:nvPicPr>
            <p:blipFill>
              <a:blip/>
            </p:blipFill>
            <p:spPr>
              <a:xfrm>
                <a:off x="10354733" y="1362717"/>
                <a:ext cx="25400" cy="31230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1" name="墨迹 20"/>
              <p14:cNvContentPartPr/>
              <p14:nvPr/>
            </p14:nvContentPartPr>
            <p14:xfrm>
              <a:off x="10385777" y="1443789"/>
              <a:ext cx="121355" cy="39479"/>
            </p14:xfrm>
          </p:contentPart>
        </mc:Choice>
        <mc:Fallback xmlns="">
          <p:pic>
            <p:nvPicPr>
              <p:cNvPr id="21" name="墨迹 20"/>
            </p:nvPicPr>
            <p:blipFill>
              <a:blip/>
            </p:blipFill>
            <p:spPr>
              <a:xfrm>
                <a:off x="10385777" y="1443789"/>
                <a:ext cx="121355" cy="394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2" name="墨迹 21"/>
              <p14:cNvContentPartPr/>
              <p14:nvPr/>
            </p14:nvContentPartPr>
            <p14:xfrm>
              <a:off x="10535355" y="1217492"/>
              <a:ext cx="35277" cy="606984"/>
            </p14:xfrm>
          </p:contentPart>
        </mc:Choice>
        <mc:Fallback xmlns="">
          <p:pic>
            <p:nvPicPr>
              <p:cNvPr id="22" name="墨迹 21"/>
            </p:nvPicPr>
            <p:blipFill>
              <a:blip/>
            </p:blipFill>
            <p:spPr>
              <a:xfrm>
                <a:off x="10535355" y="1217492"/>
                <a:ext cx="35277" cy="60698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3" name="墨迹 22"/>
              <p14:cNvContentPartPr/>
              <p14:nvPr/>
            </p14:nvContentPartPr>
            <p14:xfrm>
              <a:off x="10653888" y="1522746"/>
              <a:ext cx="8467" cy="160735"/>
            </p14:xfrm>
          </p:contentPart>
        </mc:Choice>
        <mc:Fallback xmlns="">
          <p:pic>
            <p:nvPicPr>
              <p:cNvPr id="23" name="墨迹 22"/>
            </p:nvPicPr>
            <p:blipFill>
              <a:blip/>
            </p:blipFill>
            <p:spPr>
              <a:xfrm>
                <a:off x="10653888" y="1522746"/>
                <a:ext cx="8467" cy="16073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24" name="墨迹 23"/>
              <p14:cNvContentPartPr/>
              <p14:nvPr/>
            </p14:nvContentPartPr>
            <p14:xfrm>
              <a:off x="10756547" y="1477628"/>
              <a:ext cx="176742" cy="22559"/>
            </p14:xfrm>
          </p:contentPart>
        </mc:Choice>
        <mc:Fallback xmlns="">
          <p:pic>
            <p:nvPicPr>
              <p:cNvPr id="24" name="墨迹 23"/>
            </p:nvPicPr>
            <p:blipFill>
              <a:blip/>
            </p:blipFill>
            <p:spPr>
              <a:xfrm>
                <a:off x="10756547" y="1477628"/>
                <a:ext cx="176742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5" name="墨迹 24"/>
              <p14:cNvContentPartPr/>
              <p14:nvPr/>
            </p14:nvContentPartPr>
            <p14:xfrm>
              <a:off x="11016544" y="1378931"/>
              <a:ext cx="180623" cy="160735"/>
            </p14:xfrm>
          </p:contentPart>
        </mc:Choice>
        <mc:Fallback xmlns="">
          <p:pic>
            <p:nvPicPr>
              <p:cNvPr id="25" name="墨迹 24"/>
            </p:nvPicPr>
            <p:blipFill>
              <a:blip/>
            </p:blipFill>
            <p:spPr>
              <a:xfrm>
                <a:off x="11016544" y="1378931"/>
                <a:ext cx="180623" cy="16073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26" name="墨迹 25"/>
              <p14:cNvContentPartPr/>
              <p14:nvPr/>
            </p14:nvContentPartPr>
            <p14:xfrm>
              <a:off x="11294532" y="1285875"/>
              <a:ext cx="22578" cy="276350"/>
            </p14:xfrm>
          </p:contentPart>
        </mc:Choice>
        <mc:Fallback xmlns="">
          <p:pic>
            <p:nvPicPr>
              <p:cNvPr id="26" name="墨迹 25"/>
            </p:nvPicPr>
            <p:blipFill>
              <a:blip/>
            </p:blipFill>
            <p:spPr>
              <a:xfrm>
                <a:off x="11294532" y="1285875"/>
                <a:ext cx="22578" cy="2763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7" name="墨迹 26"/>
              <p14:cNvContentPartPr/>
              <p14:nvPr/>
            </p14:nvContentPartPr>
            <p14:xfrm>
              <a:off x="11300177" y="1404310"/>
              <a:ext cx="141111" cy="33839"/>
            </p14:xfrm>
          </p:contentPart>
        </mc:Choice>
        <mc:Fallback xmlns="">
          <p:pic>
            <p:nvPicPr>
              <p:cNvPr id="27" name="墨迹 26"/>
            </p:nvPicPr>
            <p:blipFill>
              <a:blip/>
            </p:blipFill>
            <p:spPr>
              <a:xfrm>
                <a:off x="11300177" y="1404310"/>
                <a:ext cx="141111" cy="338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28" name="墨迹 27"/>
              <p14:cNvContentPartPr/>
              <p14:nvPr/>
            </p14:nvContentPartPr>
            <p14:xfrm>
              <a:off x="11444111" y="1173078"/>
              <a:ext cx="46567" cy="580900"/>
            </p14:xfrm>
          </p:contentPart>
        </mc:Choice>
        <mc:Fallback xmlns="">
          <p:pic>
            <p:nvPicPr>
              <p:cNvPr id="28" name="墨迹 27"/>
            </p:nvPicPr>
            <p:blipFill>
              <a:blip/>
            </p:blipFill>
            <p:spPr>
              <a:xfrm>
                <a:off x="11444111" y="1173078"/>
                <a:ext cx="46567" cy="5809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29" name="墨迹 28"/>
              <p14:cNvContentPartPr/>
              <p14:nvPr/>
            </p14:nvContentPartPr>
            <p14:xfrm>
              <a:off x="11413067" y="1821656"/>
              <a:ext cx="16933" cy="33839"/>
            </p14:xfrm>
          </p:contentPart>
        </mc:Choice>
        <mc:Fallback xmlns="">
          <p:pic>
            <p:nvPicPr>
              <p:cNvPr id="29" name="墨迹 28"/>
            </p:nvPicPr>
            <p:blipFill>
              <a:blip/>
            </p:blipFill>
            <p:spPr>
              <a:xfrm>
                <a:off x="11413067" y="1821656"/>
                <a:ext cx="16933" cy="338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30" name="墨迹 29"/>
              <p14:cNvContentPartPr/>
              <p14:nvPr/>
            </p14:nvContentPartPr>
            <p14:xfrm>
              <a:off x="11571111" y="1445728"/>
              <a:ext cx="121356" cy="167255"/>
            </p14:xfrm>
          </p:contentPart>
        </mc:Choice>
        <mc:Fallback xmlns="">
          <p:pic>
            <p:nvPicPr>
              <p:cNvPr id="30" name="墨迹 29"/>
            </p:nvPicPr>
            <p:blipFill>
              <a:blip/>
            </p:blipFill>
            <p:spPr>
              <a:xfrm>
                <a:off x="11571111" y="1445728"/>
                <a:ext cx="121356" cy="16725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31" name="墨迹 30"/>
              <p14:cNvContentPartPr/>
              <p14:nvPr/>
            </p14:nvContentPartPr>
            <p14:xfrm>
              <a:off x="1198562" y="4639971"/>
              <a:ext cx="20638" cy="462640"/>
            </p14:xfrm>
          </p:contentPart>
        </mc:Choice>
        <mc:Fallback xmlns="">
          <p:pic>
            <p:nvPicPr>
              <p:cNvPr id="31" name="墨迹 30"/>
            </p:nvPicPr>
            <p:blipFill>
              <a:blip/>
            </p:blipFill>
            <p:spPr>
              <a:xfrm>
                <a:off x="1198562" y="4639971"/>
                <a:ext cx="20638" cy="4626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32" name="墨迹 31"/>
              <p14:cNvContentPartPr/>
              <p14:nvPr/>
            </p14:nvContentPartPr>
            <p14:xfrm>
              <a:off x="1162755" y="4607718"/>
              <a:ext cx="238478" cy="688056"/>
            </p14:xfrm>
          </p:contentPart>
        </mc:Choice>
        <mc:Fallback xmlns="">
          <p:pic>
            <p:nvPicPr>
              <p:cNvPr id="32" name="墨迹 31"/>
            </p:nvPicPr>
            <p:blipFill>
              <a:blip/>
            </p:blipFill>
            <p:spPr>
              <a:xfrm>
                <a:off x="1162755" y="4607718"/>
                <a:ext cx="238478" cy="68805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33" name="墨迹 32"/>
              <p14:cNvContentPartPr/>
              <p14:nvPr/>
            </p14:nvContentPartPr>
            <p14:xfrm>
              <a:off x="10566400" y="1971111"/>
              <a:ext cx="104995" cy="59958"/>
            </p14:xfrm>
          </p:contentPart>
        </mc:Choice>
        <mc:Fallback xmlns="">
          <p:pic>
            <p:nvPicPr>
              <p:cNvPr id="33" name="墨迹 32"/>
            </p:nvPicPr>
            <p:blipFill>
              <a:blip/>
            </p:blipFill>
            <p:spPr>
              <a:xfrm>
                <a:off x="10566400" y="1971111"/>
                <a:ext cx="104995" cy="599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34" name="墨迹 33"/>
              <p14:cNvContentPartPr/>
              <p14:nvPr/>
            </p14:nvContentPartPr>
            <p14:xfrm>
              <a:off x="10333566" y="1957011"/>
              <a:ext cx="300566" cy="245331"/>
            </p14:xfrm>
          </p:contentPart>
        </mc:Choice>
        <mc:Fallback xmlns="">
          <p:pic>
            <p:nvPicPr>
              <p:cNvPr id="34" name="墨迹 33"/>
            </p:nvPicPr>
            <p:blipFill>
              <a:blip/>
            </p:blipFill>
            <p:spPr>
              <a:xfrm>
                <a:off x="10333566" y="1957011"/>
                <a:ext cx="300566" cy="24533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35" name="墨迹 34"/>
              <p14:cNvContentPartPr/>
              <p14:nvPr/>
            </p14:nvContentPartPr>
            <p14:xfrm>
              <a:off x="10797822" y="2021164"/>
              <a:ext cx="172862" cy="187699"/>
            </p14:xfrm>
          </p:contentPart>
        </mc:Choice>
        <mc:Fallback xmlns="">
          <p:pic>
            <p:nvPicPr>
              <p:cNvPr id="35" name="墨迹 34"/>
            </p:nvPicPr>
            <p:blipFill>
              <a:blip/>
            </p:blipFill>
            <p:spPr>
              <a:xfrm>
                <a:off x="10797822" y="2021164"/>
                <a:ext cx="172862" cy="1876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36" name="墨迹 35"/>
              <p14:cNvContentPartPr/>
              <p14:nvPr/>
            </p14:nvContentPartPr>
            <p14:xfrm>
              <a:off x="9932458" y="2647887"/>
              <a:ext cx="158397" cy="152627"/>
            </p14:xfrm>
          </p:contentPart>
        </mc:Choice>
        <mc:Fallback xmlns="">
          <p:pic>
            <p:nvPicPr>
              <p:cNvPr id="36" name="墨迹 35"/>
            </p:nvPicPr>
            <p:blipFill>
              <a:blip/>
            </p:blipFill>
            <p:spPr>
              <a:xfrm>
                <a:off x="9932458" y="2647887"/>
                <a:ext cx="158397" cy="15262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37" name="墨迹 36"/>
              <p14:cNvContentPartPr/>
              <p14:nvPr/>
            </p14:nvContentPartPr>
            <p14:xfrm>
              <a:off x="10148711" y="2589550"/>
              <a:ext cx="32456" cy="244450"/>
            </p14:xfrm>
          </p:contentPart>
        </mc:Choice>
        <mc:Fallback xmlns="">
          <p:pic>
            <p:nvPicPr>
              <p:cNvPr id="37" name="墨迹 36"/>
            </p:nvPicPr>
            <p:blipFill>
              <a:blip/>
            </p:blipFill>
            <p:spPr>
              <a:xfrm>
                <a:off x="10148711" y="2589550"/>
                <a:ext cx="32456" cy="2444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38" name="墨迹 37"/>
              <p14:cNvContentPartPr/>
              <p14:nvPr/>
            </p14:nvContentPartPr>
            <p14:xfrm>
              <a:off x="10171288" y="2678906"/>
              <a:ext cx="112889" cy="33839"/>
            </p14:xfrm>
          </p:contentPart>
        </mc:Choice>
        <mc:Fallback xmlns="">
          <p:pic>
            <p:nvPicPr>
              <p:cNvPr id="38" name="墨迹 37"/>
            </p:nvPicPr>
            <p:blipFill>
              <a:blip/>
            </p:blipFill>
            <p:spPr>
              <a:xfrm>
                <a:off x="10171288" y="2678906"/>
                <a:ext cx="112889" cy="338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39" name="墨迹 38"/>
              <p14:cNvContentPartPr/>
              <p14:nvPr/>
            </p14:nvContentPartPr>
            <p14:xfrm>
              <a:off x="10303933" y="2524869"/>
              <a:ext cx="68615" cy="461406"/>
            </p14:xfrm>
          </p:contentPart>
        </mc:Choice>
        <mc:Fallback xmlns="">
          <p:pic>
            <p:nvPicPr>
              <p:cNvPr id="39" name="墨迹 38"/>
            </p:nvPicPr>
            <p:blipFill>
              <a:blip/>
            </p:blipFill>
            <p:spPr>
              <a:xfrm>
                <a:off x="10303933" y="2524869"/>
                <a:ext cx="68615" cy="46140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40" name="墨迹 39"/>
              <p14:cNvContentPartPr/>
              <p14:nvPr/>
            </p14:nvContentPartPr>
            <p14:xfrm>
              <a:off x="10439400" y="2776192"/>
              <a:ext cx="8467" cy="167784"/>
            </p14:xfrm>
          </p:contentPart>
        </mc:Choice>
        <mc:Fallback xmlns="">
          <p:pic>
            <p:nvPicPr>
              <p:cNvPr id="40" name="墨迹 39"/>
            </p:nvPicPr>
            <p:blipFill>
              <a:blip/>
            </p:blipFill>
            <p:spPr>
              <a:xfrm>
                <a:off x="10439400" y="2776192"/>
                <a:ext cx="8467" cy="16778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41" name="墨迹 40"/>
              <p14:cNvContentPartPr/>
              <p14:nvPr/>
            </p14:nvContentPartPr>
            <p14:xfrm>
              <a:off x="10654594" y="2647182"/>
              <a:ext cx="216606" cy="226297"/>
            </p14:xfrm>
          </p:contentPart>
        </mc:Choice>
        <mc:Fallback xmlns="">
          <p:pic>
            <p:nvPicPr>
              <p:cNvPr id="41" name="墨迹 40"/>
            </p:nvPicPr>
            <p:blipFill>
              <a:blip/>
            </p:blipFill>
            <p:spPr>
              <a:xfrm>
                <a:off x="10654594" y="2647182"/>
                <a:ext cx="216606" cy="22629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42" name="墨迹 41"/>
              <p14:cNvContentPartPr/>
              <p14:nvPr/>
            </p14:nvContentPartPr>
            <p14:xfrm>
              <a:off x="10975622" y="2625328"/>
              <a:ext cx="172156" cy="215722"/>
            </p14:xfrm>
          </p:contentPart>
        </mc:Choice>
        <mc:Fallback xmlns="">
          <p:pic>
            <p:nvPicPr>
              <p:cNvPr id="42" name="墨迹 41"/>
            </p:nvPicPr>
            <p:blipFill>
              <a:blip/>
            </p:blipFill>
            <p:spPr>
              <a:xfrm>
                <a:off x="10975622" y="2625328"/>
                <a:ext cx="172156" cy="21572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43" name="墨迹 42"/>
              <p14:cNvContentPartPr/>
              <p14:nvPr/>
            </p14:nvContentPartPr>
            <p14:xfrm>
              <a:off x="11221155" y="2593604"/>
              <a:ext cx="62089" cy="265775"/>
            </p14:xfrm>
          </p:contentPart>
        </mc:Choice>
        <mc:Fallback xmlns="">
          <p:pic>
            <p:nvPicPr>
              <p:cNvPr id="43" name="墨迹 42"/>
            </p:nvPicPr>
            <p:blipFill>
              <a:blip/>
            </p:blipFill>
            <p:spPr>
              <a:xfrm>
                <a:off x="11221155" y="2593604"/>
                <a:ext cx="62089" cy="26577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44" name="墨迹 43"/>
              <p14:cNvContentPartPr/>
              <p14:nvPr/>
            </p14:nvContentPartPr>
            <p14:xfrm>
              <a:off x="11249377" y="2680316"/>
              <a:ext cx="93133" cy="32428"/>
            </p14:xfrm>
          </p:contentPart>
        </mc:Choice>
        <mc:Fallback xmlns="">
          <p:pic>
            <p:nvPicPr>
              <p:cNvPr id="44" name="墨迹 43"/>
            </p:nvPicPr>
            <p:blipFill>
              <a:blip/>
            </p:blipFill>
            <p:spPr>
              <a:xfrm>
                <a:off x="11249377" y="2680316"/>
                <a:ext cx="93133" cy="3242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45" name="墨迹 44"/>
              <p14:cNvContentPartPr/>
              <p14:nvPr/>
            </p14:nvContentPartPr>
            <p14:xfrm>
              <a:off x="11319932" y="2513765"/>
              <a:ext cx="76200" cy="588126"/>
            </p14:xfrm>
          </p:contentPart>
        </mc:Choice>
        <mc:Fallback xmlns="">
          <p:pic>
            <p:nvPicPr>
              <p:cNvPr id="45" name="墨迹 44"/>
            </p:nvPicPr>
            <p:blipFill>
              <a:blip/>
            </p:blipFill>
            <p:spPr>
              <a:xfrm>
                <a:off x="11319932" y="2513765"/>
                <a:ext cx="76200" cy="58812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46" name="墨迹 45"/>
              <p14:cNvContentPartPr/>
              <p14:nvPr/>
            </p14:nvContentPartPr>
            <p14:xfrm>
              <a:off x="11381317" y="2780422"/>
              <a:ext cx="158750" cy="152275"/>
            </p14:xfrm>
          </p:contentPart>
        </mc:Choice>
        <mc:Fallback xmlns="">
          <p:pic>
            <p:nvPicPr>
              <p:cNvPr id="46" name="墨迹 45"/>
            </p:nvPicPr>
            <p:blipFill>
              <a:blip/>
            </p:blipFill>
            <p:spPr>
              <a:xfrm>
                <a:off x="11381317" y="2780422"/>
                <a:ext cx="158750" cy="15227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47" name="墨迹 46"/>
              <p14:cNvContentPartPr/>
              <p14:nvPr/>
            </p14:nvContentPartPr>
            <p14:xfrm>
              <a:off x="6896805" y="5450869"/>
              <a:ext cx="164395" cy="175715"/>
            </p14:xfrm>
          </p:contentPart>
        </mc:Choice>
        <mc:Fallback xmlns="">
          <p:pic>
            <p:nvPicPr>
              <p:cNvPr id="47" name="墨迹 46"/>
            </p:nvPicPr>
            <p:blipFill>
              <a:blip/>
            </p:blipFill>
            <p:spPr>
              <a:xfrm>
                <a:off x="6896805" y="5450869"/>
                <a:ext cx="164395" cy="17571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48" name="墨迹 47"/>
              <p14:cNvContentPartPr/>
              <p14:nvPr/>
            </p14:nvContentPartPr>
            <p14:xfrm>
              <a:off x="7120466" y="5388126"/>
              <a:ext cx="36689" cy="260136"/>
            </p14:xfrm>
          </p:contentPart>
        </mc:Choice>
        <mc:Fallback xmlns="">
          <p:pic>
            <p:nvPicPr>
              <p:cNvPr id="48" name="墨迹 47"/>
            </p:nvPicPr>
            <p:blipFill>
              <a:blip/>
            </p:blipFill>
            <p:spPr>
              <a:xfrm>
                <a:off x="7120466" y="5388126"/>
                <a:ext cx="36689" cy="26013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49" name="墨迹 48"/>
              <p14:cNvContentPartPr/>
              <p14:nvPr/>
            </p14:nvContentPartPr>
            <p14:xfrm>
              <a:off x="7117644" y="5481888"/>
              <a:ext cx="101600" cy="101516"/>
            </p14:xfrm>
          </p:contentPart>
        </mc:Choice>
        <mc:Fallback xmlns="">
          <p:pic>
            <p:nvPicPr>
              <p:cNvPr id="49" name="墨迹 48"/>
            </p:nvPicPr>
            <p:blipFill>
              <a:blip/>
            </p:blipFill>
            <p:spPr>
              <a:xfrm>
                <a:off x="7117644" y="5481888"/>
                <a:ext cx="101600" cy="10151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50" name="墨迹 49"/>
              <p14:cNvContentPartPr/>
              <p14:nvPr/>
            </p14:nvContentPartPr>
            <p14:xfrm>
              <a:off x="7236177" y="5324326"/>
              <a:ext cx="39512" cy="388793"/>
            </p14:xfrm>
          </p:contentPart>
        </mc:Choice>
        <mc:Fallback xmlns="">
          <p:pic>
            <p:nvPicPr>
              <p:cNvPr id="50" name="墨迹 49"/>
            </p:nvPicPr>
            <p:blipFill>
              <a:blip/>
            </p:blipFill>
            <p:spPr>
              <a:xfrm>
                <a:off x="7236177" y="5324326"/>
                <a:ext cx="39512" cy="38879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51" name="墨迹 50"/>
              <p14:cNvContentPartPr/>
              <p14:nvPr/>
            </p14:nvContentPartPr>
            <p14:xfrm>
              <a:off x="7385755" y="5520662"/>
              <a:ext cx="8467" cy="150159"/>
            </p14:xfrm>
          </p:contentPart>
        </mc:Choice>
        <mc:Fallback xmlns="">
          <p:pic>
            <p:nvPicPr>
              <p:cNvPr id="51" name="墨迹 50"/>
            </p:nvPicPr>
            <p:blipFill>
              <a:blip/>
            </p:blipFill>
            <p:spPr>
              <a:xfrm>
                <a:off x="7385755" y="5520662"/>
                <a:ext cx="8467" cy="1501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52" name="墨迹 51"/>
              <p14:cNvContentPartPr/>
              <p14:nvPr/>
            </p14:nvContentPartPr>
            <p14:xfrm>
              <a:off x="6742288" y="5754008"/>
              <a:ext cx="753534" cy="26789"/>
            </p14:xfrm>
          </p:contentPart>
        </mc:Choice>
        <mc:Fallback xmlns="">
          <p:pic>
            <p:nvPicPr>
              <p:cNvPr id="52" name="墨迹 51"/>
            </p:nvPicPr>
            <p:blipFill>
              <a:blip/>
            </p:blipFill>
            <p:spPr>
              <a:xfrm>
                <a:off x="6742288" y="5754008"/>
                <a:ext cx="753534" cy="2678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53" name="墨迹 52"/>
              <p14:cNvContentPartPr/>
              <p14:nvPr/>
            </p14:nvContentPartPr>
            <p14:xfrm>
              <a:off x="6869288" y="5938712"/>
              <a:ext cx="177800" cy="140995"/>
            </p14:xfrm>
          </p:contentPart>
        </mc:Choice>
        <mc:Fallback xmlns="">
          <p:pic>
            <p:nvPicPr>
              <p:cNvPr id="53" name="墨迹 52"/>
            </p:nvPicPr>
            <p:blipFill>
              <a:blip/>
            </p:blipFill>
            <p:spPr>
              <a:xfrm>
                <a:off x="6869288" y="5938712"/>
                <a:ext cx="177800" cy="14099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54" name="墨迹 53"/>
              <p14:cNvContentPartPr/>
              <p14:nvPr/>
            </p14:nvContentPartPr>
            <p14:xfrm>
              <a:off x="7126111" y="5865394"/>
              <a:ext cx="40393" cy="203033"/>
            </p14:xfrm>
          </p:contentPart>
        </mc:Choice>
        <mc:Fallback xmlns="">
          <p:pic>
            <p:nvPicPr>
              <p:cNvPr id="54" name="墨迹 53"/>
            </p:nvPicPr>
            <p:blipFill>
              <a:blip/>
            </p:blipFill>
            <p:spPr>
              <a:xfrm>
                <a:off x="7126111" y="5865394"/>
                <a:ext cx="40393" cy="20303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55" name="墨迹 54"/>
              <p14:cNvContentPartPr/>
              <p14:nvPr/>
            </p14:nvContentPartPr>
            <p14:xfrm>
              <a:off x="7134577" y="5961271"/>
              <a:ext cx="95956" cy="50758"/>
            </p14:xfrm>
          </p:contentPart>
        </mc:Choice>
        <mc:Fallback xmlns="">
          <p:pic>
            <p:nvPicPr>
              <p:cNvPr id="55" name="墨迹 54"/>
            </p:nvPicPr>
            <p:blipFill>
              <a:blip/>
            </p:blipFill>
            <p:spPr>
              <a:xfrm>
                <a:off x="7134577" y="5961271"/>
                <a:ext cx="95956" cy="507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56" name="墨迹 55"/>
              <p14:cNvContentPartPr/>
              <p14:nvPr/>
            </p14:nvContentPartPr>
            <p14:xfrm>
              <a:off x="7216422" y="5807939"/>
              <a:ext cx="53622" cy="429682"/>
            </p14:xfrm>
          </p:contentPart>
        </mc:Choice>
        <mc:Fallback xmlns="">
          <p:pic>
            <p:nvPicPr>
              <p:cNvPr id="56" name="墨迹 55"/>
            </p:nvPicPr>
            <p:blipFill>
              <a:blip/>
            </p:blipFill>
            <p:spPr>
              <a:xfrm>
                <a:off x="7216422" y="5807939"/>
                <a:ext cx="53622" cy="42968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57" name="墨迹 56"/>
              <p14:cNvContentPartPr/>
              <p14:nvPr/>
            </p14:nvContentPartPr>
            <p14:xfrm>
              <a:off x="7360531" y="5983830"/>
              <a:ext cx="118357" cy="140995"/>
            </p14:xfrm>
          </p:contentPart>
        </mc:Choice>
        <mc:Fallback xmlns="">
          <p:pic>
            <p:nvPicPr>
              <p:cNvPr id="57" name="墨迹 56"/>
            </p:nvPicPr>
            <p:blipFill>
              <a:blip/>
            </p:blipFill>
            <p:spPr>
              <a:xfrm>
                <a:off x="7360531" y="5983830"/>
                <a:ext cx="118357" cy="14099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58" name="墨迹 57"/>
              <p14:cNvContentPartPr/>
              <p14:nvPr/>
            </p14:nvContentPartPr>
            <p14:xfrm>
              <a:off x="8887177" y="5636982"/>
              <a:ext cx="104996" cy="59958"/>
            </p14:xfrm>
          </p:contentPart>
        </mc:Choice>
        <mc:Fallback xmlns="">
          <p:pic>
            <p:nvPicPr>
              <p:cNvPr id="58" name="墨迹 57"/>
            </p:nvPicPr>
            <p:blipFill>
              <a:blip/>
            </p:blipFill>
            <p:spPr>
              <a:xfrm>
                <a:off x="8887177" y="5636982"/>
                <a:ext cx="104996" cy="599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59" name="墨迹 58"/>
              <p14:cNvContentPartPr/>
              <p14:nvPr/>
            </p14:nvContentPartPr>
            <p14:xfrm>
              <a:off x="10880901" y="3001784"/>
              <a:ext cx="642231" cy="74728"/>
            </p14:xfrm>
          </p:contentPart>
        </mc:Choice>
        <mc:Fallback xmlns="">
          <p:pic>
            <p:nvPicPr>
              <p:cNvPr id="59" name="墨迹 58"/>
            </p:nvPicPr>
            <p:blipFill>
              <a:blip/>
            </p:blipFill>
            <p:spPr>
              <a:xfrm>
                <a:off x="10880901" y="3001784"/>
                <a:ext cx="642231" cy="7472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60" name="墨迹 59"/>
              <p14:cNvContentPartPr/>
              <p14:nvPr/>
            </p14:nvContentPartPr>
            <p14:xfrm>
              <a:off x="11058877" y="3284656"/>
              <a:ext cx="235655" cy="169722"/>
            </p14:xfrm>
          </p:contentPart>
        </mc:Choice>
        <mc:Fallback xmlns="">
          <p:pic>
            <p:nvPicPr>
              <p:cNvPr id="60" name="墨迹 59"/>
            </p:nvPicPr>
            <p:blipFill>
              <a:blip/>
            </p:blipFill>
            <p:spPr>
              <a:xfrm>
                <a:off x="11058877" y="3284656"/>
                <a:ext cx="235655" cy="16972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61" name="墨迹 60"/>
              <p14:cNvContentPartPr/>
              <p14:nvPr/>
            </p14:nvContentPartPr>
            <p14:xfrm>
              <a:off x="11449226" y="3333123"/>
              <a:ext cx="176036" cy="133240"/>
            </p14:xfrm>
          </p:contentPart>
        </mc:Choice>
        <mc:Fallback xmlns="">
          <p:pic>
            <p:nvPicPr>
              <p:cNvPr id="61" name="墨迹 60"/>
            </p:nvPicPr>
            <p:blipFill>
              <a:blip/>
            </p:blipFill>
            <p:spPr>
              <a:xfrm>
                <a:off x="11449226" y="3333123"/>
                <a:ext cx="176036" cy="1332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62" name="墨迹 61"/>
              <p14:cNvContentPartPr/>
              <p14:nvPr/>
            </p14:nvContentPartPr>
            <p14:xfrm>
              <a:off x="8890000" y="5549565"/>
              <a:ext cx="55033" cy="329224"/>
            </p14:xfrm>
          </p:contentPart>
        </mc:Choice>
        <mc:Fallback xmlns="">
          <p:pic>
            <p:nvPicPr>
              <p:cNvPr id="62" name="墨迹 61"/>
            </p:nvPicPr>
            <p:blipFill>
              <a:blip/>
            </p:blipFill>
            <p:spPr>
              <a:xfrm>
                <a:off x="8890000" y="5549565"/>
                <a:ext cx="55033" cy="32922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63" name="墨迹 62"/>
              <p14:cNvContentPartPr/>
              <p14:nvPr/>
            </p14:nvContentPartPr>
            <p14:xfrm>
              <a:off x="8057444" y="5574416"/>
              <a:ext cx="335138" cy="392495"/>
            </p14:xfrm>
          </p:contentPart>
        </mc:Choice>
        <mc:Fallback xmlns="">
          <p:pic>
            <p:nvPicPr>
              <p:cNvPr id="63" name="墨迹 62"/>
            </p:nvPicPr>
            <p:blipFill>
              <a:blip/>
            </p:blipFill>
            <p:spPr>
              <a:xfrm>
                <a:off x="8057444" y="5574416"/>
                <a:ext cx="335138" cy="39249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64" name="墨迹 63"/>
              <p14:cNvContentPartPr/>
              <p14:nvPr/>
            </p14:nvContentPartPr>
            <p14:xfrm>
              <a:off x="10329333" y="4531581"/>
              <a:ext cx="959555" cy="756439"/>
            </p14:xfrm>
          </p:contentPart>
        </mc:Choice>
        <mc:Fallback xmlns="">
          <p:pic>
            <p:nvPicPr>
              <p:cNvPr id="64" name="墨迹 63"/>
            </p:nvPicPr>
            <p:blipFill>
              <a:blip/>
            </p:blipFill>
            <p:spPr>
              <a:xfrm>
                <a:off x="10329333" y="4531581"/>
                <a:ext cx="959555" cy="756439"/>
              </a:xfrm>
              <a:prstGeom prst="rect"/>
            </p:spPr>
          </p:pic>
        </mc:Fallback>
      </mc:AlternateContent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935" y="533400"/>
            <a:ext cx="12164695" cy="260794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98145"/>
            <a:ext cx="11908790" cy="225552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279650"/>
            <a:ext cx="6950710" cy="278066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3540" y="4069080"/>
            <a:ext cx="11142345" cy="138811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5" name="墨迹 4"/>
              <p14:cNvContentPartPr/>
              <p14:nvPr/>
            </p14:nvContentPartPr>
            <p14:xfrm>
              <a:off x="6225116" y="4530700"/>
              <a:ext cx="3133372" cy="82658"/>
            </p14:xfrm>
          </p:contentPart>
        </mc:Choice>
        <mc:Fallback xmlns="">
          <p:pic>
            <p:nvPicPr>
              <p:cNvPr id="5" name="墨迹 4"/>
            </p:nvPicPr>
            <p:blipFill>
              <a:blip/>
            </p:blipFill>
            <p:spPr>
              <a:xfrm>
                <a:off x="6225116" y="4530700"/>
                <a:ext cx="3133372" cy="826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6" name="墨迹 5"/>
              <p14:cNvContentPartPr/>
              <p14:nvPr/>
            </p14:nvContentPartPr>
            <p14:xfrm>
              <a:off x="7191022" y="2793640"/>
              <a:ext cx="225778" cy="487315"/>
            </p14:xfrm>
          </p:contentPart>
        </mc:Choice>
        <mc:Fallback xmlns="">
          <p:pic>
            <p:nvPicPr>
              <p:cNvPr id="6" name="墨迹 5"/>
            </p:nvPicPr>
            <p:blipFill>
              <a:blip/>
            </p:blipFill>
            <p:spPr>
              <a:xfrm>
                <a:off x="7191022" y="2793640"/>
                <a:ext cx="225778" cy="48731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7" name="墨迹 6"/>
              <p14:cNvContentPartPr/>
              <p14:nvPr/>
            </p14:nvContentPartPr>
            <p14:xfrm>
              <a:off x="7508522" y="3075102"/>
              <a:ext cx="60678" cy="212903"/>
            </p14:xfrm>
          </p:contentPart>
        </mc:Choice>
        <mc:Fallback xmlns="">
          <p:pic>
            <p:nvPicPr>
              <p:cNvPr id="7" name="墨迹 6"/>
            </p:nvPicPr>
            <p:blipFill>
              <a:blip/>
            </p:blipFill>
            <p:spPr>
              <a:xfrm>
                <a:off x="7508522" y="3075102"/>
                <a:ext cx="60678" cy="21290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8" name="墨迹 7"/>
              <p14:cNvContentPartPr/>
              <p14:nvPr/>
            </p14:nvContentPartPr>
            <p14:xfrm>
              <a:off x="7620000" y="3092550"/>
              <a:ext cx="101600" cy="195454"/>
            </p14:xfrm>
          </p:contentPart>
        </mc:Choice>
        <mc:Fallback xmlns="">
          <p:pic>
            <p:nvPicPr>
              <p:cNvPr id="8" name="墨迹 7"/>
            </p:nvPicPr>
            <p:blipFill>
              <a:blip/>
            </p:blipFill>
            <p:spPr>
              <a:xfrm>
                <a:off x="7620000" y="3092550"/>
                <a:ext cx="101600" cy="19545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9" name="墨迹 8"/>
              <p14:cNvContentPartPr/>
              <p14:nvPr/>
            </p14:nvContentPartPr>
            <p14:xfrm>
              <a:off x="7823200" y="3231606"/>
              <a:ext cx="5644" cy="16920"/>
            </p14:xfrm>
          </p:contentPart>
        </mc:Choice>
        <mc:Fallback xmlns="">
          <p:pic>
            <p:nvPicPr>
              <p:cNvPr id="9" name="墨迹 8"/>
            </p:nvPicPr>
            <p:blipFill>
              <a:blip/>
            </p:blipFill>
            <p:spPr>
              <a:xfrm>
                <a:off x="7823200" y="3231606"/>
                <a:ext cx="5644" cy="169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0" name="墨迹 9"/>
              <p14:cNvContentPartPr/>
              <p14:nvPr/>
            </p14:nvContentPartPr>
            <p14:xfrm>
              <a:off x="7978422" y="2938337"/>
              <a:ext cx="172155" cy="253791"/>
            </p14:xfrm>
          </p:contentPart>
        </mc:Choice>
        <mc:Fallback xmlns="">
          <p:pic>
            <p:nvPicPr>
              <p:cNvPr id="10" name="墨迹 9"/>
            </p:nvPicPr>
            <p:blipFill>
              <a:blip/>
            </p:blipFill>
            <p:spPr>
              <a:xfrm>
                <a:off x="7978422" y="2938337"/>
                <a:ext cx="172155" cy="25379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1" name="墨迹 10"/>
              <p14:cNvContentPartPr/>
              <p14:nvPr/>
            </p14:nvContentPartPr>
            <p14:xfrm>
              <a:off x="8128000" y="2957547"/>
              <a:ext cx="146755" cy="118965"/>
            </p14:xfrm>
          </p:contentPart>
        </mc:Choice>
        <mc:Fallback xmlns="">
          <p:pic>
            <p:nvPicPr>
              <p:cNvPr id="11" name="墨迹 10"/>
            </p:nvPicPr>
            <p:blipFill>
              <a:blip/>
            </p:blipFill>
            <p:spPr>
              <a:xfrm>
                <a:off x="8128000" y="2957547"/>
                <a:ext cx="146755" cy="11896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2" name="墨迹 11"/>
              <p14:cNvContentPartPr/>
              <p14:nvPr/>
            </p14:nvContentPartPr>
            <p14:xfrm>
              <a:off x="8084961" y="3051133"/>
              <a:ext cx="192616" cy="223653"/>
            </p14:xfrm>
          </p:contentPart>
        </mc:Choice>
        <mc:Fallback xmlns="">
          <p:pic>
            <p:nvPicPr>
              <p:cNvPr id="12" name="墨迹 11"/>
            </p:nvPicPr>
            <p:blipFill>
              <a:blip/>
            </p:blipFill>
            <p:spPr>
              <a:xfrm>
                <a:off x="8084961" y="3051133"/>
                <a:ext cx="192616" cy="22365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3" name="墨迹 12"/>
              <p14:cNvContentPartPr/>
              <p14:nvPr/>
            </p14:nvContentPartPr>
            <p14:xfrm>
              <a:off x="8040158" y="3204817"/>
              <a:ext cx="110419" cy="9870"/>
            </p14:xfrm>
          </p:contentPart>
        </mc:Choice>
        <mc:Fallback xmlns="">
          <p:pic>
            <p:nvPicPr>
              <p:cNvPr id="13" name="墨迹 12"/>
            </p:nvPicPr>
            <p:blipFill>
              <a:blip/>
            </p:blipFill>
            <p:spPr>
              <a:xfrm>
                <a:off x="8040158" y="3204817"/>
                <a:ext cx="110419" cy="987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4" name="墨迹 13"/>
              <p14:cNvContentPartPr/>
              <p14:nvPr/>
            </p14:nvContentPartPr>
            <p14:xfrm>
              <a:off x="8167511" y="3139783"/>
              <a:ext cx="103187" cy="105923"/>
            </p14:xfrm>
          </p:contentPart>
        </mc:Choice>
        <mc:Fallback xmlns="">
          <p:pic>
            <p:nvPicPr>
              <p:cNvPr id="14" name="墨迹 13"/>
            </p:nvPicPr>
            <p:blipFill>
              <a:blip/>
            </p:blipFill>
            <p:spPr>
              <a:xfrm>
                <a:off x="8167511" y="3139783"/>
                <a:ext cx="103187" cy="10592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5" name="墨迹 14"/>
              <p14:cNvContentPartPr/>
              <p14:nvPr/>
            </p14:nvContentPartPr>
            <p14:xfrm>
              <a:off x="8362244" y="3048313"/>
              <a:ext cx="47978" cy="197393"/>
            </p14:xfrm>
          </p:contentPart>
        </mc:Choice>
        <mc:Fallback xmlns="">
          <p:pic>
            <p:nvPicPr>
              <p:cNvPr id="15" name="墨迹 14"/>
            </p:nvPicPr>
            <p:blipFill>
              <a:blip/>
            </p:blipFill>
            <p:spPr>
              <a:xfrm>
                <a:off x="8362244" y="3048313"/>
                <a:ext cx="47978" cy="19739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6" name="墨迹 15"/>
              <p14:cNvContentPartPr/>
              <p14:nvPr/>
            </p14:nvContentPartPr>
            <p14:xfrm>
              <a:off x="8362950" y="2962306"/>
              <a:ext cx="271638" cy="324993"/>
            </p14:xfrm>
          </p:contentPart>
        </mc:Choice>
        <mc:Fallback xmlns="">
          <p:pic>
            <p:nvPicPr>
              <p:cNvPr id="16" name="墨迹 15"/>
            </p:nvPicPr>
            <p:blipFill>
              <a:blip/>
            </p:blipFill>
            <p:spPr>
              <a:xfrm>
                <a:off x="8362950" y="2962306"/>
                <a:ext cx="271638" cy="32499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7" name="墨迹 16"/>
              <p14:cNvContentPartPr/>
              <p14:nvPr/>
            </p14:nvContentPartPr>
            <p14:xfrm>
              <a:off x="8669866" y="2918597"/>
              <a:ext cx="39511" cy="580900"/>
            </p14:xfrm>
          </p:contentPart>
        </mc:Choice>
        <mc:Fallback xmlns="">
          <p:pic>
            <p:nvPicPr>
              <p:cNvPr id="17" name="墨迹 16"/>
            </p:nvPicPr>
            <p:blipFill>
              <a:blip/>
            </p:blipFill>
            <p:spPr>
              <a:xfrm>
                <a:off x="8669866" y="2918597"/>
                <a:ext cx="39511" cy="5809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8" name="墨迹 17"/>
              <p14:cNvContentPartPr/>
              <p14:nvPr/>
            </p14:nvContentPartPr>
            <p14:xfrm>
              <a:off x="8748006" y="2977815"/>
              <a:ext cx="181504" cy="256611"/>
            </p14:xfrm>
          </p:contentPart>
        </mc:Choice>
        <mc:Fallback xmlns="">
          <p:pic>
            <p:nvPicPr>
              <p:cNvPr id="18" name="墨迹 17"/>
            </p:nvPicPr>
            <p:blipFill>
              <a:blip/>
            </p:blipFill>
            <p:spPr>
              <a:xfrm>
                <a:off x="8748006" y="2977815"/>
                <a:ext cx="181504" cy="25661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9" name="墨迹 18"/>
              <p14:cNvContentPartPr/>
              <p14:nvPr/>
            </p14:nvContentPartPr>
            <p14:xfrm>
              <a:off x="9005711" y="2946268"/>
              <a:ext cx="130704" cy="333277"/>
            </p14:xfrm>
          </p:contentPart>
        </mc:Choice>
        <mc:Fallback xmlns="">
          <p:pic>
            <p:nvPicPr>
              <p:cNvPr id="19" name="墨迹 18"/>
            </p:nvPicPr>
            <p:blipFill>
              <a:blip/>
            </p:blipFill>
            <p:spPr>
              <a:xfrm>
                <a:off x="9005711" y="2946268"/>
                <a:ext cx="130704" cy="33327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20" name="墨迹 19"/>
              <p14:cNvContentPartPr/>
              <p14:nvPr/>
            </p14:nvContentPartPr>
            <p14:xfrm>
              <a:off x="9311922" y="2960896"/>
              <a:ext cx="324731" cy="22559"/>
            </p14:xfrm>
          </p:contentPart>
        </mc:Choice>
        <mc:Fallback xmlns="">
          <p:pic>
            <p:nvPicPr>
              <p:cNvPr id="20" name="墨迹 19"/>
            </p:nvPicPr>
            <p:blipFill>
              <a:blip/>
            </p:blipFill>
            <p:spPr>
              <a:xfrm>
                <a:off x="9311922" y="2960896"/>
                <a:ext cx="324731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1" name="墨迹 20"/>
              <p14:cNvContentPartPr/>
              <p14:nvPr/>
            </p14:nvContentPartPr>
            <p14:xfrm>
              <a:off x="9220200" y="3056773"/>
              <a:ext cx="403577" cy="33838"/>
            </p14:xfrm>
          </p:contentPart>
        </mc:Choice>
        <mc:Fallback xmlns="">
          <p:pic>
            <p:nvPicPr>
              <p:cNvPr id="21" name="墨迹 20"/>
            </p:nvPicPr>
            <p:blipFill>
              <a:blip/>
            </p:blipFill>
            <p:spPr>
              <a:xfrm>
                <a:off x="9220200" y="3056773"/>
                <a:ext cx="403577" cy="338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2" name="墨迹 21"/>
              <p14:cNvContentPartPr/>
              <p14:nvPr/>
            </p14:nvContentPartPr>
            <p14:xfrm>
              <a:off x="9812161" y="2602063"/>
              <a:ext cx="364772" cy="542479"/>
            </p14:xfrm>
          </p:contentPart>
        </mc:Choice>
        <mc:Fallback xmlns="">
          <p:pic>
            <p:nvPicPr>
              <p:cNvPr id="22" name="墨迹 21"/>
            </p:nvPicPr>
            <p:blipFill>
              <a:blip/>
            </p:blipFill>
            <p:spPr>
              <a:xfrm>
                <a:off x="9812161" y="2602063"/>
                <a:ext cx="364772" cy="5424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3" name="墨迹 22"/>
              <p14:cNvContentPartPr/>
              <p14:nvPr/>
            </p14:nvContentPartPr>
            <p14:xfrm>
              <a:off x="10114844" y="2991915"/>
              <a:ext cx="95956" cy="177654"/>
            </p14:xfrm>
          </p:contentPart>
        </mc:Choice>
        <mc:Fallback xmlns="">
          <p:pic>
            <p:nvPicPr>
              <p:cNvPr id="23" name="墨迹 22"/>
            </p:nvPicPr>
            <p:blipFill>
              <a:blip/>
            </p:blipFill>
            <p:spPr>
              <a:xfrm>
                <a:off x="10114844" y="2991915"/>
                <a:ext cx="95956" cy="17765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24" name="墨迹 23"/>
              <p14:cNvContentPartPr/>
              <p14:nvPr/>
            </p14:nvContentPartPr>
            <p14:xfrm>
              <a:off x="10289822" y="3001784"/>
              <a:ext cx="90311" cy="193163"/>
            </p14:xfrm>
          </p:contentPart>
        </mc:Choice>
        <mc:Fallback xmlns="">
          <p:pic>
            <p:nvPicPr>
              <p:cNvPr id="24" name="墨迹 23"/>
            </p:nvPicPr>
            <p:blipFill>
              <a:blip/>
            </p:blipFill>
            <p:spPr>
              <a:xfrm>
                <a:off x="10289822" y="3001784"/>
                <a:ext cx="90311" cy="19316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5" name="墨迹 24"/>
              <p14:cNvContentPartPr/>
              <p14:nvPr/>
            </p14:nvContentPartPr>
            <p14:xfrm>
              <a:off x="10239022" y="3021876"/>
              <a:ext cx="101600" cy="218190"/>
            </p14:xfrm>
          </p:contentPart>
        </mc:Choice>
        <mc:Fallback xmlns="">
          <p:pic>
            <p:nvPicPr>
              <p:cNvPr id="25" name="墨迹 24"/>
            </p:nvPicPr>
            <p:blipFill>
              <a:blip/>
            </p:blipFill>
            <p:spPr>
              <a:xfrm>
                <a:off x="10239022" y="3021876"/>
                <a:ext cx="101600" cy="21819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26" name="墨迹 25"/>
              <p14:cNvContentPartPr/>
              <p14:nvPr/>
            </p14:nvContentPartPr>
            <p14:xfrm>
              <a:off x="10447867" y="3186488"/>
              <a:ext cx="3704" cy="16919"/>
            </p14:xfrm>
          </p:contentPart>
        </mc:Choice>
        <mc:Fallback xmlns="">
          <p:pic>
            <p:nvPicPr>
              <p:cNvPr id="26" name="墨迹 25"/>
            </p:nvPicPr>
            <p:blipFill>
              <a:blip/>
            </p:blipFill>
            <p:spPr>
              <a:xfrm>
                <a:off x="10447867" y="3186488"/>
                <a:ext cx="3704" cy="169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7" name="墨迹 26"/>
              <p14:cNvContentPartPr/>
              <p14:nvPr/>
            </p14:nvContentPartPr>
            <p14:xfrm>
              <a:off x="10509426" y="2932697"/>
              <a:ext cx="198085" cy="249914"/>
            </p14:xfrm>
          </p:contentPart>
        </mc:Choice>
        <mc:Fallback xmlns="">
          <p:pic>
            <p:nvPicPr>
              <p:cNvPr id="27" name="墨迹 26"/>
            </p:nvPicPr>
            <p:blipFill>
              <a:blip/>
            </p:blipFill>
            <p:spPr>
              <a:xfrm>
                <a:off x="10509426" y="2932697"/>
                <a:ext cx="198085" cy="24991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28" name="墨迹 27"/>
              <p14:cNvContentPartPr/>
              <p14:nvPr/>
            </p14:nvContentPartPr>
            <p14:xfrm>
              <a:off x="10784945" y="2861494"/>
              <a:ext cx="238655" cy="329224"/>
            </p14:xfrm>
          </p:contentPart>
        </mc:Choice>
        <mc:Fallback xmlns="">
          <p:pic>
            <p:nvPicPr>
              <p:cNvPr id="28" name="墨迹 27"/>
            </p:nvPicPr>
            <p:blipFill>
              <a:blip/>
            </p:blipFill>
            <p:spPr>
              <a:xfrm>
                <a:off x="10784945" y="2861494"/>
                <a:ext cx="238655" cy="32922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29" name="墨迹 28"/>
              <p14:cNvContentPartPr/>
              <p14:nvPr/>
            </p14:nvContentPartPr>
            <p14:xfrm>
              <a:off x="10878961" y="3101891"/>
              <a:ext cx="82550" cy="107156"/>
            </p14:xfrm>
          </p:contentPart>
        </mc:Choice>
        <mc:Fallback xmlns="">
          <p:pic>
            <p:nvPicPr>
              <p:cNvPr id="29" name="墨迹 28"/>
            </p:nvPicPr>
            <p:blipFill>
              <a:blip/>
            </p:blipFill>
            <p:spPr>
              <a:xfrm>
                <a:off x="10878961" y="3101891"/>
                <a:ext cx="82550" cy="10715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30" name="墨迹 29"/>
              <p14:cNvContentPartPr/>
              <p14:nvPr/>
            </p14:nvContentPartPr>
            <p14:xfrm>
              <a:off x="11159067" y="2851625"/>
              <a:ext cx="112888" cy="326403"/>
            </p14:xfrm>
          </p:contentPart>
        </mc:Choice>
        <mc:Fallback xmlns="">
          <p:pic>
            <p:nvPicPr>
              <p:cNvPr id="30" name="墨迹 29"/>
            </p:nvPicPr>
            <p:blipFill>
              <a:blip/>
            </p:blipFill>
            <p:spPr>
              <a:xfrm>
                <a:off x="11159067" y="2851625"/>
                <a:ext cx="112888" cy="32640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31" name="墨迹 30"/>
              <p14:cNvContentPartPr/>
              <p14:nvPr/>
            </p14:nvContentPartPr>
            <p14:xfrm>
              <a:off x="10783357" y="3414019"/>
              <a:ext cx="307975" cy="220833"/>
            </p14:xfrm>
          </p:contentPart>
        </mc:Choice>
        <mc:Fallback xmlns="">
          <p:pic>
            <p:nvPicPr>
              <p:cNvPr id="31" name="墨迹 30"/>
            </p:nvPicPr>
            <p:blipFill>
              <a:blip/>
            </p:blipFill>
            <p:spPr>
              <a:xfrm>
                <a:off x="10783357" y="3414019"/>
                <a:ext cx="307975" cy="22083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32" name="墨迹 31"/>
              <p14:cNvContentPartPr/>
              <p14:nvPr/>
            </p14:nvContentPartPr>
            <p14:xfrm>
              <a:off x="11063111" y="3519236"/>
              <a:ext cx="138289" cy="50759"/>
            </p14:xfrm>
          </p:contentPart>
        </mc:Choice>
        <mc:Fallback xmlns="">
          <p:pic>
            <p:nvPicPr>
              <p:cNvPr id="32" name="墨迹 31"/>
            </p:nvPicPr>
            <p:blipFill>
              <a:blip/>
            </p:blipFill>
            <p:spPr>
              <a:xfrm>
                <a:off x="11063111" y="3519236"/>
                <a:ext cx="138289" cy="507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33" name="墨迹 32"/>
              <p14:cNvContentPartPr/>
              <p14:nvPr/>
            </p14:nvContentPartPr>
            <p14:xfrm>
              <a:off x="11204222" y="3352333"/>
              <a:ext cx="26812" cy="446074"/>
            </p14:xfrm>
          </p:contentPart>
        </mc:Choice>
        <mc:Fallback xmlns="">
          <p:pic>
            <p:nvPicPr>
              <p:cNvPr id="33" name="墨迹 32"/>
            </p:nvPicPr>
            <p:blipFill>
              <a:blip/>
            </p:blipFill>
            <p:spPr>
              <a:xfrm>
                <a:off x="11204222" y="3352333"/>
                <a:ext cx="26812" cy="44607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34" name="墨迹 33"/>
              <p14:cNvContentPartPr/>
              <p14:nvPr/>
            </p14:nvContentPartPr>
            <p14:xfrm>
              <a:off x="11293827" y="3431819"/>
              <a:ext cx="206727" cy="166375"/>
            </p14:xfrm>
          </p:contentPart>
        </mc:Choice>
        <mc:Fallback xmlns="">
          <p:pic>
            <p:nvPicPr>
              <p:cNvPr id="34" name="墨迹 33"/>
            </p:nvPicPr>
            <p:blipFill>
              <a:blip/>
            </p:blipFill>
            <p:spPr>
              <a:xfrm>
                <a:off x="11293827" y="3431819"/>
                <a:ext cx="206727" cy="16637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35" name="墨迹 34"/>
              <p14:cNvContentPartPr/>
              <p14:nvPr/>
            </p14:nvContentPartPr>
            <p14:xfrm>
              <a:off x="11595629" y="3419659"/>
              <a:ext cx="165452" cy="181707"/>
            </p14:xfrm>
          </p:contentPart>
        </mc:Choice>
        <mc:Fallback xmlns="">
          <p:pic>
            <p:nvPicPr>
              <p:cNvPr id="35" name="墨迹 34"/>
            </p:nvPicPr>
            <p:blipFill>
              <a:blip/>
            </p:blipFill>
            <p:spPr>
              <a:xfrm>
                <a:off x="11595629" y="3419659"/>
                <a:ext cx="165452" cy="18170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36" name="墨迹 35"/>
              <p14:cNvContentPartPr/>
              <p14:nvPr/>
            </p14:nvContentPartPr>
            <p14:xfrm>
              <a:off x="10969977" y="4256993"/>
              <a:ext cx="31044" cy="291507"/>
            </p14:xfrm>
          </p:contentPart>
        </mc:Choice>
        <mc:Fallback xmlns="">
          <p:pic>
            <p:nvPicPr>
              <p:cNvPr id="36" name="墨迹 35"/>
            </p:nvPicPr>
            <p:blipFill>
              <a:blip/>
            </p:blipFill>
            <p:spPr>
              <a:xfrm>
                <a:off x="10969977" y="4256993"/>
                <a:ext cx="31044" cy="29150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37" name="墨迹 36"/>
              <p14:cNvContentPartPr/>
              <p14:nvPr/>
            </p14:nvContentPartPr>
            <p14:xfrm>
              <a:off x="11005961" y="4342648"/>
              <a:ext cx="102306" cy="135355"/>
            </p14:xfrm>
          </p:contentPart>
        </mc:Choice>
        <mc:Fallback xmlns="">
          <p:pic>
            <p:nvPicPr>
              <p:cNvPr id="37" name="墨迹 36"/>
            </p:nvPicPr>
            <p:blipFill>
              <a:blip/>
            </p:blipFill>
            <p:spPr>
              <a:xfrm>
                <a:off x="11005961" y="4342648"/>
                <a:ext cx="102306" cy="13535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38" name="墨迹 37"/>
              <p14:cNvContentPartPr/>
              <p14:nvPr/>
            </p14:nvContentPartPr>
            <p14:xfrm>
              <a:off x="10961511" y="4221392"/>
              <a:ext cx="237067" cy="606278"/>
            </p14:xfrm>
          </p:contentPart>
        </mc:Choice>
        <mc:Fallback xmlns="">
          <p:pic>
            <p:nvPicPr>
              <p:cNvPr id="38" name="墨迹 37"/>
            </p:nvPicPr>
            <p:blipFill>
              <a:blip/>
            </p:blipFill>
            <p:spPr>
              <a:xfrm>
                <a:off x="10961511" y="4221392"/>
                <a:ext cx="237067" cy="6062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39" name="墨迹 38"/>
              <p14:cNvContentPartPr/>
              <p14:nvPr/>
            </p14:nvContentPartPr>
            <p14:xfrm>
              <a:off x="11303705" y="4427245"/>
              <a:ext cx="34043" cy="78957"/>
            </p14:xfrm>
          </p:contentPart>
        </mc:Choice>
        <mc:Fallback xmlns="">
          <p:pic>
            <p:nvPicPr>
              <p:cNvPr id="39" name="墨迹 38"/>
            </p:nvPicPr>
            <p:blipFill>
              <a:blip/>
            </p:blipFill>
            <p:spPr>
              <a:xfrm>
                <a:off x="11303705" y="4427245"/>
                <a:ext cx="34043" cy="7895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40" name="墨迹 39"/>
              <p14:cNvContentPartPr/>
              <p14:nvPr/>
            </p14:nvContentPartPr>
            <p14:xfrm>
              <a:off x="11380081" y="4273560"/>
              <a:ext cx="309563" cy="249561"/>
            </p14:xfrm>
          </p:contentPart>
        </mc:Choice>
        <mc:Fallback xmlns="">
          <p:pic>
            <p:nvPicPr>
              <p:cNvPr id="40" name="墨迹 39"/>
            </p:nvPicPr>
            <p:blipFill>
              <a:blip/>
            </p:blipFill>
            <p:spPr>
              <a:xfrm>
                <a:off x="11380081" y="4273560"/>
                <a:ext cx="309563" cy="24956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41" name="墨迹 40"/>
              <p14:cNvContentPartPr/>
              <p14:nvPr/>
            </p14:nvContentPartPr>
            <p14:xfrm>
              <a:off x="11734800" y="4274970"/>
              <a:ext cx="95955" cy="39478"/>
            </p14:xfrm>
          </p:contentPart>
        </mc:Choice>
        <mc:Fallback xmlns="">
          <p:pic>
            <p:nvPicPr>
              <p:cNvPr id="41" name="墨迹 40"/>
            </p:nvPicPr>
            <p:blipFill>
              <a:blip/>
            </p:blipFill>
            <p:spPr>
              <a:xfrm>
                <a:off x="11734800" y="4274970"/>
                <a:ext cx="95955" cy="394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42" name="墨迹 41"/>
              <p14:cNvContentPartPr/>
              <p14:nvPr/>
            </p14:nvContentPartPr>
            <p14:xfrm>
              <a:off x="11892844" y="4166756"/>
              <a:ext cx="28223" cy="252029"/>
            </p14:xfrm>
          </p:contentPart>
        </mc:Choice>
        <mc:Fallback xmlns="">
          <p:pic>
            <p:nvPicPr>
              <p:cNvPr id="42" name="墨迹 41"/>
            </p:nvPicPr>
            <p:blipFill>
              <a:blip/>
            </p:blipFill>
            <p:spPr>
              <a:xfrm>
                <a:off x="11892844" y="4166756"/>
                <a:ext cx="28223" cy="25202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43" name="墨迹 42"/>
              <p14:cNvContentPartPr/>
              <p14:nvPr/>
            </p14:nvContentPartPr>
            <p14:xfrm>
              <a:off x="4453466" y="3741304"/>
              <a:ext cx="90311" cy="233347"/>
            </p14:xfrm>
          </p:contentPart>
        </mc:Choice>
        <mc:Fallback xmlns="">
          <p:pic>
            <p:nvPicPr>
              <p:cNvPr id="43" name="墨迹 42"/>
            </p:nvPicPr>
            <p:blipFill>
              <a:blip/>
            </p:blipFill>
            <p:spPr>
              <a:xfrm>
                <a:off x="4453466" y="3741304"/>
                <a:ext cx="90311" cy="23334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44" name="墨迹 43"/>
              <p14:cNvContentPartPr/>
              <p14:nvPr/>
            </p14:nvContentPartPr>
            <p14:xfrm>
              <a:off x="4634088" y="3707641"/>
              <a:ext cx="127353" cy="217661"/>
            </p14:xfrm>
          </p:contentPart>
        </mc:Choice>
        <mc:Fallback xmlns="">
          <p:pic>
            <p:nvPicPr>
              <p:cNvPr id="44" name="墨迹 43"/>
            </p:nvPicPr>
            <p:blipFill>
              <a:blip/>
            </p:blipFill>
            <p:spPr>
              <a:xfrm>
                <a:off x="4634088" y="3707641"/>
                <a:ext cx="127353" cy="21766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45" name="墨迹 44"/>
              <p14:cNvContentPartPr/>
              <p14:nvPr/>
            </p14:nvContentPartPr>
            <p14:xfrm>
              <a:off x="4786488" y="3694070"/>
              <a:ext cx="129823" cy="5640"/>
            </p14:xfrm>
          </p:contentPart>
        </mc:Choice>
        <mc:Fallback xmlns="">
          <p:pic>
            <p:nvPicPr>
              <p:cNvPr id="45" name="墨迹 44"/>
            </p:nvPicPr>
            <p:blipFill>
              <a:blip/>
            </p:blipFill>
            <p:spPr>
              <a:xfrm>
                <a:off x="4786488" y="3694070"/>
                <a:ext cx="129823" cy="56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46" name="墨迹 45"/>
              <p14:cNvContentPartPr/>
              <p14:nvPr/>
            </p14:nvContentPartPr>
            <p14:xfrm>
              <a:off x="4831644" y="3722269"/>
              <a:ext cx="33867" cy="177654"/>
            </p14:xfrm>
          </p:contentPart>
        </mc:Choice>
        <mc:Fallback xmlns="">
          <p:pic>
            <p:nvPicPr>
              <p:cNvPr id="46" name="墨迹 45"/>
            </p:nvPicPr>
            <p:blipFill>
              <a:blip/>
            </p:blipFill>
            <p:spPr>
              <a:xfrm>
                <a:off x="4831644" y="3722269"/>
                <a:ext cx="33867" cy="17765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47" name="墨迹 46"/>
              <p14:cNvContentPartPr/>
              <p14:nvPr/>
            </p14:nvContentPartPr>
            <p14:xfrm>
              <a:off x="4955822" y="3710109"/>
              <a:ext cx="33866" cy="666377"/>
            </p14:xfrm>
          </p:contentPart>
        </mc:Choice>
        <mc:Fallback xmlns="">
          <p:pic>
            <p:nvPicPr>
              <p:cNvPr id="47" name="墨迹 46"/>
            </p:nvPicPr>
            <p:blipFill>
              <a:blip/>
            </p:blipFill>
            <p:spPr>
              <a:xfrm>
                <a:off x="4955822" y="3710109"/>
                <a:ext cx="33866" cy="66637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48" name="墨迹 47"/>
              <p14:cNvContentPartPr/>
              <p14:nvPr/>
            </p14:nvContentPartPr>
            <p14:xfrm>
              <a:off x="4967111" y="3648952"/>
              <a:ext cx="128411" cy="219952"/>
            </p14:xfrm>
          </p:contentPart>
        </mc:Choice>
        <mc:Fallback xmlns="">
          <p:pic>
            <p:nvPicPr>
              <p:cNvPr id="48" name="墨迹 47"/>
            </p:nvPicPr>
            <p:blipFill>
              <a:blip/>
            </p:blipFill>
            <p:spPr>
              <a:xfrm>
                <a:off x="4967111" y="3648952"/>
                <a:ext cx="128411" cy="21995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49" name="墨迹 48"/>
              <p14:cNvContentPartPr/>
              <p14:nvPr/>
            </p14:nvContentPartPr>
            <p14:xfrm>
              <a:off x="5175955" y="3603833"/>
              <a:ext cx="172156" cy="335569"/>
            </p14:xfrm>
          </p:contentPart>
        </mc:Choice>
        <mc:Fallback xmlns="">
          <p:pic>
            <p:nvPicPr>
              <p:cNvPr id="49" name="墨迹 48"/>
            </p:nvPicPr>
            <p:blipFill>
              <a:blip/>
            </p:blipFill>
            <p:spPr>
              <a:xfrm>
                <a:off x="5175955" y="3603833"/>
                <a:ext cx="172156" cy="33556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50" name="墨迹 49"/>
              <p14:cNvContentPartPr/>
              <p14:nvPr/>
            </p14:nvContentPartPr>
            <p14:xfrm>
              <a:off x="2822222" y="965816"/>
              <a:ext cx="316089" cy="348257"/>
            </p14:xfrm>
          </p:contentPart>
        </mc:Choice>
        <mc:Fallback xmlns="">
          <p:pic>
            <p:nvPicPr>
              <p:cNvPr id="50" name="墨迹 49"/>
            </p:nvPicPr>
            <p:blipFill>
              <a:blip/>
            </p:blipFill>
            <p:spPr>
              <a:xfrm>
                <a:off x="2822222" y="965816"/>
                <a:ext cx="316089" cy="34825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51" name="墨迹 50"/>
              <p14:cNvContentPartPr/>
              <p14:nvPr/>
            </p14:nvContentPartPr>
            <p14:xfrm>
              <a:off x="3175000" y="806491"/>
              <a:ext cx="164570" cy="668317"/>
            </p14:xfrm>
          </p:contentPart>
        </mc:Choice>
        <mc:Fallback xmlns="">
          <p:pic>
            <p:nvPicPr>
              <p:cNvPr id="51" name="墨迹 50"/>
            </p:nvPicPr>
            <p:blipFill>
              <a:blip/>
            </p:blipFill>
            <p:spPr>
              <a:xfrm>
                <a:off x="3175000" y="806491"/>
                <a:ext cx="164570" cy="66831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52" name="墨迹 51"/>
              <p14:cNvContentPartPr/>
              <p14:nvPr/>
            </p14:nvContentPartPr>
            <p14:xfrm>
              <a:off x="3138311" y="984145"/>
              <a:ext cx="217311" cy="109976"/>
            </p14:xfrm>
          </p:contentPart>
        </mc:Choice>
        <mc:Fallback xmlns="">
          <p:pic>
            <p:nvPicPr>
              <p:cNvPr id="52" name="墨迹 51"/>
            </p:nvPicPr>
            <p:blipFill>
              <a:blip/>
            </p:blipFill>
            <p:spPr>
              <a:xfrm>
                <a:off x="3138311" y="984145"/>
                <a:ext cx="217311" cy="10997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53" name="墨迹 52"/>
              <p14:cNvContentPartPr/>
              <p14:nvPr/>
            </p14:nvContentPartPr>
            <p14:xfrm>
              <a:off x="3237794" y="928452"/>
              <a:ext cx="135643" cy="315124"/>
            </p14:xfrm>
          </p:contentPart>
        </mc:Choice>
        <mc:Fallback xmlns="">
          <p:pic>
            <p:nvPicPr>
              <p:cNvPr id="53" name="墨迹 52"/>
            </p:nvPicPr>
            <p:blipFill>
              <a:blip/>
            </p:blipFill>
            <p:spPr>
              <a:xfrm>
                <a:off x="3237794" y="928452"/>
                <a:ext cx="135643" cy="31512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54" name="墨迹 53"/>
              <p14:cNvContentPartPr/>
              <p14:nvPr/>
            </p14:nvContentPartPr>
            <p14:xfrm>
              <a:off x="3262488" y="1102581"/>
              <a:ext cx="82550" cy="126895"/>
            </p14:xfrm>
          </p:contentPart>
        </mc:Choice>
        <mc:Fallback xmlns="">
          <p:pic>
            <p:nvPicPr>
              <p:cNvPr id="54" name="墨迹 53"/>
            </p:nvPicPr>
            <p:blipFill>
              <a:blip/>
            </p:blipFill>
            <p:spPr>
              <a:xfrm>
                <a:off x="3262488" y="1102581"/>
                <a:ext cx="82550" cy="12689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55" name="墨迹 54"/>
              <p14:cNvContentPartPr/>
              <p14:nvPr/>
            </p14:nvContentPartPr>
            <p14:xfrm>
              <a:off x="3296355" y="1206917"/>
              <a:ext cx="135467" cy="64858"/>
            </p14:xfrm>
          </p:contentPart>
        </mc:Choice>
        <mc:Fallback xmlns="">
          <p:pic>
            <p:nvPicPr>
              <p:cNvPr id="55" name="墨迹 54"/>
            </p:nvPicPr>
            <p:blipFill>
              <a:blip/>
            </p:blipFill>
            <p:spPr>
              <a:xfrm>
                <a:off x="3296355" y="1206917"/>
                <a:ext cx="135467" cy="648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56" name="墨迹 55"/>
              <p14:cNvContentPartPr/>
              <p14:nvPr/>
            </p14:nvContentPartPr>
            <p14:xfrm>
              <a:off x="3629377" y="778292"/>
              <a:ext cx="33867" cy="47939"/>
            </p14:xfrm>
          </p:contentPart>
        </mc:Choice>
        <mc:Fallback xmlns="">
          <p:pic>
            <p:nvPicPr>
              <p:cNvPr id="56" name="墨迹 55"/>
            </p:nvPicPr>
            <p:blipFill>
              <a:blip/>
            </p:blipFill>
            <p:spPr>
              <a:xfrm>
                <a:off x="3629377" y="778292"/>
                <a:ext cx="33867" cy="479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57" name="墨迹 56"/>
              <p14:cNvContentPartPr/>
              <p14:nvPr/>
            </p14:nvContentPartPr>
            <p14:xfrm>
              <a:off x="3419122" y="899196"/>
              <a:ext cx="285044" cy="372932"/>
            </p14:xfrm>
          </p:contentPart>
        </mc:Choice>
        <mc:Fallback xmlns="">
          <p:pic>
            <p:nvPicPr>
              <p:cNvPr id="57" name="墨迹 56"/>
            </p:nvPicPr>
            <p:blipFill>
              <a:blip/>
            </p:blipFill>
            <p:spPr>
              <a:xfrm>
                <a:off x="3419122" y="899196"/>
                <a:ext cx="285044" cy="37293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58" name="墨迹 57"/>
              <p14:cNvContentPartPr/>
              <p14:nvPr/>
            </p14:nvContentPartPr>
            <p14:xfrm>
              <a:off x="3701344" y="932682"/>
              <a:ext cx="351367" cy="283400"/>
            </p14:xfrm>
          </p:contentPart>
        </mc:Choice>
        <mc:Fallback xmlns="">
          <p:pic>
            <p:nvPicPr>
              <p:cNvPr id="58" name="墨迹 57"/>
            </p:nvPicPr>
            <p:blipFill>
              <a:blip/>
            </p:blipFill>
            <p:spPr>
              <a:xfrm>
                <a:off x="3701344" y="932682"/>
                <a:ext cx="351367" cy="2834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59" name="墨迹 58"/>
              <p14:cNvContentPartPr/>
              <p14:nvPr/>
            </p14:nvContentPartPr>
            <p14:xfrm>
              <a:off x="4819120" y="761373"/>
              <a:ext cx="241300" cy="150336"/>
            </p14:xfrm>
          </p:contentPart>
        </mc:Choice>
        <mc:Fallback xmlns="">
          <p:pic>
            <p:nvPicPr>
              <p:cNvPr id="59" name="墨迹 58"/>
            </p:nvPicPr>
            <p:blipFill>
              <a:blip/>
            </p:blipFill>
            <p:spPr>
              <a:xfrm>
                <a:off x="4819120" y="761373"/>
                <a:ext cx="241300" cy="15033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60" name="墨迹 59"/>
              <p14:cNvContentPartPr/>
              <p14:nvPr/>
            </p14:nvContentPartPr>
            <p14:xfrm>
              <a:off x="4850518" y="953126"/>
              <a:ext cx="26282" cy="208673"/>
            </p14:xfrm>
          </p:contentPart>
        </mc:Choice>
        <mc:Fallback xmlns="">
          <p:pic>
            <p:nvPicPr>
              <p:cNvPr id="60" name="墨迹 59"/>
            </p:nvPicPr>
            <p:blipFill>
              <a:blip/>
            </p:blipFill>
            <p:spPr>
              <a:xfrm>
                <a:off x="4850518" y="953126"/>
                <a:ext cx="26282" cy="20867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61" name="墨迹 60"/>
              <p14:cNvContentPartPr/>
              <p14:nvPr/>
            </p14:nvContentPartPr>
            <p14:xfrm>
              <a:off x="4907315" y="977800"/>
              <a:ext cx="135996" cy="227707"/>
            </p14:xfrm>
          </p:contentPart>
        </mc:Choice>
        <mc:Fallback xmlns="">
          <p:pic>
            <p:nvPicPr>
              <p:cNvPr id="61" name="墨迹 60"/>
            </p:nvPicPr>
            <p:blipFill>
              <a:blip/>
            </p:blipFill>
            <p:spPr>
              <a:xfrm>
                <a:off x="4907315" y="977800"/>
                <a:ext cx="135996" cy="22770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62" name="墨迹 61"/>
              <p14:cNvContentPartPr/>
              <p14:nvPr/>
            </p14:nvContentPartPr>
            <p14:xfrm>
              <a:off x="5080000" y="834690"/>
              <a:ext cx="76200" cy="144696"/>
            </p14:xfrm>
          </p:contentPart>
        </mc:Choice>
        <mc:Fallback xmlns="">
          <p:pic>
            <p:nvPicPr>
              <p:cNvPr id="62" name="墨迹 61"/>
            </p:nvPicPr>
            <p:blipFill>
              <a:blip/>
            </p:blipFill>
            <p:spPr>
              <a:xfrm>
                <a:off x="5080000" y="834690"/>
                <a:ext cx="76200" cy="14469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63" name="墨迹 62"/>
              <p14:cNvContentPartPr/>
              <p14:nvPr/>
            </p14:nvContentPartPr>
            <p14:xfrm>
              <a:off x="5059362" y="861479"/>
              <a:ext cx="173038" cy="336979"/>
            </p14:xfrm>
          </p:contentPart>
        </mc:Choice>
        <mc:Fallback xmlns="">
          <p:pic>
            <p:nvPicPr>
              <p:cNvPr id="63" name="墨迹 62"/>
            </p:nvPicPr>
            <p:blipFill>
              <a:blip/>
            </p:blipFill>
            <p:spPr>
              <a:xfrm>
                <a:off x="5059362" y="861479"/>
                <a:ext cx="173038" cy="3369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64" name="墨迹 63"/>
              <p14:cNvContentPartPr/>
              <p14:nvPr/>
            </p14:nvContentPartPr>
            <p14:xfrm>
              <a:off x="5362222" y="682416"/>
              <a:ext cx="22578" cy="149454"/>
            </p14:xfrm>
          </p:contentPart>
        </mc:Choice>
        <mc:Fallback xmlns="">
          <p:pic>
            <p:nvPicPr>
              <p:cNvPr id="64" name="墨迹 63"/>
            </p:nvPicPr>
            <p:blipFill>
              <a:blip/>
            </p:blipFill>
            <p:spPr>
              <a:xfrm>
                <a:off x="5362222" y="682416"/>
                <a:ext cx="22578" cy="14945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65" name="墨迹 64"/>
              <p14:cNvContentPartPr/>
              <p14:nvPr/>
            </p14:nvContentPartPr>
            <p14:xfrm>
              <a:off x="5233634" y="600286"/>
              <a:ext cx="286632" cy="281285"/>
            </p14:xfrm>
          </p:contentPart>
        </mc:Choice>
        <mc:Fallback xmlns="">
          <p:pic>
            <p:nvPicPr>
              <p:cNvPr id="65" name="墨迹 64"/>
            </p:nvPicPr>
            <p:blipFill>
              <a:blip/>
            </p:blipFill>
            <p:spPr>
              <a:xfrm>
                <a:off x="5233634" y="600286"/>
                <a:ext cx="286632" cy="28128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66" name="墨迹 65"/>
              <p14:cNvContentPartPr/>
              <p14:nvPr/>
            </p14:nvContentPartPr>
            <p14:xfrm>
              <a:off x="5334000" y="874169"/>
              <a:ext cx="22577" cy="155094"/>
            </p14:xfrm>
          </p:contentPart>
        </mc:Choice>
        <mc:Fallback xmlns="">
          <p:pic>
            <p:nvPicPr>
              <p:cNvPr id="66" name="墨迹 65"/>
            </p:nvPicPr>
            <p:blipFill>
              <a:blip/>
            </p:blipFill>
            <p:spPr>
              <a:xfrm>
                <a:off x="5334000" y="874169"/>
                <a:ext cx="22577" cy="15509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67" name="墨迹 66"/>
              <p14:cNvContentPartPr/>
              <p14:nvPr/>
            </p14:nvContentPartPr>
            <p14:xfrm>
              <a:off x="5373511" y="841740"/>
              <a:ext cx="139700" cy="170957"/>
            </p14:xfrm>
          </p:contentPart>
        </mc:Choice>
        <mc:Fallback xmlns="">
          <p:pic>
            <p:nvPicPr>
              <p:cNvPr id="67" name="墨迹 66"/>
            </p:nvPicPr>
            <p:blipFill>
              <a:blip/>
            </p:blipFill>
            <p:spPr>
              <a:xfrm>
                <a:off x="5373511" y="841740"/>
                <a:ext cx="139700" cy="17095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68" name="墨迹 67"/>
              <p14:cNvContentPartPr/>
              <p14:nvPr/>
            </p14:nvContentPartPr>
            <p14:xfrm>
              <a:off x="5293783" y="868529"/>
              <a:ext cx="265994" cy="287630"/>
            </p14:xfrm>
          </p:contentPart>
        </mc:Choice>
        <mc:Fallback xmlns="">
          <p:pic>
            <p:nvPicPr>
              <p:cNvPr id="68" name="墨迹 67"/>
            </p:nvPicPr>
            <p:blipFill>
              <a:blip/>
            </p:blipFill>
            <p:spPr>
              <a:xfrm>
                <a:off x="5293783" y="868529"/>
                <a:ext cx="265994" cy="28763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69" name="墨迹 68"/>
              <p14:cNvContentPartPr/>
              <p14:nvPr/>
            </p14:nvContentPartPr>
            <p14:xfrm>
              <a:off x="5576534" y="605397"/>
              <a:ext cx="248532" cy="528203"/>
            </p14:xfrm>
          </p:contentPart>
        </mc:Choice>
        <mc:Fallback xmlns="">
          <p:pic>
            <p:nvPicPr>
              <p:cNvPr id="69" name="墨迹 68"/>
            </p:nvPicPr>
            <p:blipFill>
              <a:blip/>
            </p:blipFill>
            <p:spPr>
              <a:xfrm>
                <a:off x="5576534" y="605397"/>
                <a:ext cx="248532" cy="52820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70" name="墨迹 69"/>
              <p14:cNvContentPartPr/>
              <p14:nvPr/>
            </p14:nvContentPartPr>
            <p14:xfrm>
              <a:off x="5604933" y="1051294"/>
              <a:ext cx="242711" cy="155623"/>
            </p14:xfrm>
          </p:contentPart>
        </mc:Choice>
        <mc:Fallback xmlns="">
          <p:pic>
            <p:nvPicPr>
              <p:cNvPr id="70" name="墨迹 69"/>
            </p:nvPicPr>
            <p:blipFill>
              <a:blip/>
            </p:blipFill>
            <p:spPr>
              <a:xfrm>
                <a:off x="5604933" y="1051294"/>
                <a:ext cx="242711" cy="15562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71" name="墨迹 70"/>
              <p14:cNvContentPartPr/>
              <p14:nvPr/>
            </p14:nvContentPartPr>
            <p14:xfrm>
              <a:off x="5915377" y="724009"/>
              <a:ext cx="474134" cy="382978"/>
            </p14:xfrm>
          </p:contentPart>
        </mc:Choice>
        <mc:Fallback xmlns="">
          <p:pic>
            <p:nvPicPr>
              <p:cNvPr id="71" name="墨迹 70"/>
            </p:nvPicPr>
            <p:blipFill>
              <a:blip/>
            </p:blipFill>
            <p:spPr>
              <a:xfrm>
                <a:off x="5915377" y="724009"/>
                <a:ext cx="474134" cy="3829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72" name="墨迹 71"/>
              <p14:cNvContentPartPr/>
              <p14:nvPr/>
            </p14:nvContentPartPr>
            <p14:xfrm>
              <a:off x="4750858" y="4489282"/>
              <a:ext cx="940329" cy="67678"/>
            </p14:xfrm>
          </p:contentPart>
        </mc:Choice>
        <mc:Fallback xmlns="">
          <p:pic>
            <p:nvPicPr>
              <p:cNvPr id="72" name="墨迹 71"/>
            </p:nvPicPr>
            <p:blipFill>
              <a:blip/>
            </p:blipFill>
            <p:spPr>
              <a:xfrm>
                <a:off x="4750858" y="4489282"/>
                <a:ext cx="940329" cy="676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73" name="墨迹 72"/>
              <p14:cNvContentPartPr/>
              <p14:nvPr/>
            </p14:nvContentPartPr>
            <p14:xfrm>
              <a:off x="4950177" y="5342831"/>
              <a:ext cx="293159" cy="289393"/>
            </p14:xfrm>
          </p:contentPart>
        </mc:Choice>
        <mc:Fallback xmlns="">
          <p:pic>
            <p:nvPicPr>
              <p:cNvPr id="73" name="墨迹 72"/>
            </p:nvPicPr>
            <p:blipFill>
              <a:blip/>
            </p:blipFill>
            <p:spPr>
              <a:xfrm>
                <a:off x="4950177" y="5342831"/>
                <a:ext cx="293159" cy="28939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74" name="墨迹 73"/>
              <p14:cNvContentPartPr/>
              <p14:nvPr/>
            </p14:nvContentPartPr>
            <p14:xfrm>
              <a:off x="4938888" y="5622883"/>
              <a:ext cx="180623" cy="240573"/>
            </p14:xfrm>
          </p:contentPart>
        </mc:Choice>
        <mc:Fallback xmlns="">
          <p:pic>
            <p:nvPicPr>
              <p:cNvPr id="74" name="墨迹 73"/>
            </p:nvPicPr>
            <p:blipFill>
              <a:blip/>
            </p:blipFill>
            <p:spPr>
              <a:xfrm>
                <a:off x="4938888" y="5622883"/>
                <a:ext cx="180623" cy="24057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75" name="墨迹 74"/>
              <p14:cNvContentPartPr/>
              <p14:nvPr/>
            </p14:nvContentPartPr>
            <p14:xfrm>
              <a:off x="5215466" y="5684921"/>
              <a:ext cx="81844" cy="67677"/>
            </p14:xfrm>
          </p:contentPart>
        </mc:Choice>
        <mc:Fallback xmlns="">
          <p:pic>
            <p:nvPicPr>
              <p:cNvPr id="75" name="墨迹 74"/>
            </p:nvPicPr>
            <p:blipFill>
              <a:blip/>
            </p:blipFill>
            <p:spPr>
              <a:xfrm>
                <a:off x="5215466" y="5684921"/>
                <a:ext cx="81844" cy="6767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76" name="墨迹 75"/>
              <p14:cNvContentPartPr/>
              <p14:nvPr/>
            </p14:nvContentPartPr>
            <p14:xfrm>
              <a:off x="5328355" y="5349352"/>
              <a:ext cx="218017" cy="318649"/>
            </p14:xfrm>
          </p:contentPart>
        </mc:Choice>
        <mc:Fallback xmlns="">
          <p:pic>
            <p:nvPicPr>
              <p:cNvPr id="76" name="墨迹 75"/>
            </p:nvPicPr>
            <p:blipFill>
              <a:blip/>
            </p:blipFill>
            <p:spPr>
              <a:xfrm>
                <a:off x="5328355" y="5349352"/>
                <a:ext cx="218017" cy="31864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77" name="墨迹 76"/>
              <p14:cNvContentPartPr/>
              <p14:nvPr/>
            </p14:nvContentPartPr>
            <p14:xfrm>
              <a:off x="5497688" y="5504447"/>
              <a:ext cx="99660" cy="93056"/>
            </p14:xfrm>
          </p:contentPart>
        </mc:Choice>
        <mc:Fallback xmlns="">
          <p:pic>
            <p:nvPicPr>
              <p:cNvPr id="77" name="墨迹 76"/>
            </p:nvPicPr>
            <p:blipFill>
              <a:blip/>
            </p:blipFill>
            <p:spPr>
              <a:xfrm>
                <a:off x="5497688" y="5504447"/>
                <a:ext cx="99660" cy="9305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78" name="墨迹 77"/>
              <p14:cNvContentPartPr/>
              <p14:nvPr/>
            </p14:nvContentPartPr>
            <p14:xfrm>
              <a:off x="5362222" y="5679281"/>
              <a:ext cx="95955" cy="155623"/>
            </p14:xfrm>
          </p:contentPart>
        </mc:Choice>
        <mc:Fallback xmlns="">
          <p:pic>
            <p:nvPicPr>
              <p:cNvPr id="78" name="墨迹 77"/>
            </p:nvPicPr>
            <p:blipFill>
              <a:blip/>
            </p:blipFill>
            <p:spPr>
              <a:xfrm>
                <a:off x="5362222" y="5679281"/>
                <a:ext cx="95955" cy="15562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79" name="墨迹 78"/>
              <p14:cNvContentPartPr/>
              <p14:nvPr/>
            </p14:nvContentPartPr>
            <p14:xfrm>
              <a:off x="5338938" y="5504447"/>
              <a:ext cx="421922" cy="315829"/>
            </p14:xfrm>
          </p:contentPart>
        </mc:Choice>
        <mc:Fallback xmlns="">
          <p:pic>
            <p:nvPicPr>
              <p:cNvPr id="79" name="墨迹 78"/>
            </p:nvPicPr>
            <p:blipFill>
              <a:blip/>
            </p:blipFill>
            <p:spPr>
              <a:xfrm>
                <a:off x="5338938" y="5504447"/>
                <a:ext cx="421922" cy="31582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80" name="墨迹 79"/>
              <p14:cNvContentPartPr/>
              <p14:nvPr/>
            </p14:nvContentPartPr>
            <p14:xfrm>
              <a:off x="5568244" y="5670645"/>
              <a:ext cx="203200" cy="152451"/>
            </p14:xfrm>
          </p:contentPart>
        </mc:Choice>
        <mc:Fallback xmlns="">
          <p:pic>
            <p:nvPicPr>
              <p:cNvPr id="80" name="墨迹 79"/>
            </p:nvPicPr>
            <p:blipFill>
              <a:blip/>
            </p:blipFill>
            <p:spPr>
              <a:xfrm>
                <a:off x="5568244" y="5670645"/>
                <a:ext cx="203200" cy="15245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81" name="墨迹 80"/>
              <p14:cNvContentPartPr/>
              <p14:nvPr/>
            </p14:nvContentPartPr>
            <p14:xfrm>
              <a:off x="6013450" y="5459328"/>
              <a:ext cx="280105" cy="45119"/>
            </p14:xfrm>
          </p:contentPart>
        </mc:Choice>
        <mc:Fallback xmlns="">
          <p:pic>
            <p:nvPicPr>
              <p:cNvPr id="81" name="墨迹 80"/>
            </p:nvPicPr>
            <p:blipFill>
              <a:blip/>
            </p:blipFill>
            <p:spPr>
              <a:xfrm>
                <a:off x="6013450" y="5459328"/>
                <a:ext cx="280105" cy="451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82" name="墨迹 81"/>
              <p14:cNvContentPartPr/>
              <p14:nvPr/>
            </p14:nvContentPartPr>
            <p14:xfrm>
              <a:off x="6166555" y="5521366"/>
              <a:ext cx="64912" cy="492073"/>
            </p14:xfrm>
          </p:contentPart>
        </mc:Choice>
        <mc:Fallback xmlns="">
          <p:pic>
            <p:nvPicPr>
              <p:cNvPr id="82" name="墨迹 81"/>
            </p:nvPicPr>
            <p:blipFill>
              <a:blip/>
            </p:blipFill>
            <p:spPr>
              <a:xfrm>
                <a:off x="6166555" y="5521366"/>
                <a:ext cx="64912" cy="49207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83" name="墨迹 82"/>
              <p14:cNvContentPartPr/>
              <p14:nvPr/>
            </p14:nvContentPartPr>
            <p14:xfrm>
              <a:off x="6032147" y="5606668"/>
              <a:ext cx="179563" cy="187171"/>
            </p14:xfrm>
          </p:contentPart>
        </mc:Choice>
        <mc:Fallback xmlns="">
          <p:pic>
            <p:nvPicPr>
              <p:cNvPr id="83" name="墨迹 82"/>
            </p:nvPicPr>
            <p:blipFill>
              <a:blip/>
            </p:blipFill>
            <p:spPr>
              <a:xfrm>
                <a:off x="6032147" y="5606668"/>
                <a:ext cx="179563" cy="18717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84" name="墨迹 83"/>
              <p14:cNvContentPartPr/>
              <p14:nvPr/>
            </p14:nvContentPartPr>
            <p14:xfrm>
              <a:off x="6350000" y="5589749"/>
              <a:ext cx="93133" cy="142405"/>
            </p14:xfrm>
          </p:contentPart>
        </mc:Choice>
        <mc:Fallback xmlns="">
          <p:pic>
            <p:nvPicPr>
              <p:cNvPr id="84" name="墨迹 83"/>
            </p:nvPicPr>
            <p:blipFill>
              <a:blip/>
            </p:blipFill>
            <p:spPr>
              <a:xfrm>
                <a:off x="6350000" y="5589749"/>
                <a:ext cx="93133" cy="14240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85" name="墨迹 84"/>
              <p14:cNvContentPartPr/>
              <p14:nvPr/>
            </p14:nvContentPartPr>
            <p14:xfrm>
              <a:off x="6403622" y="5506914"/>
              <a:ext cx="138288" cy="293623"/>
            </p14:xfrm>
          </p:contentPart>
        </mc:Choice>
        <mc:Fallback xmlns="">
          <p:pic>
            <p:nvPicPr>
              <p:cNvPr id="85" name="墨迹 84"/>
            </p:nvPicPr>
            <p:blipFill>
              <a:blip/>
            </p:blipFill>
            <p:spPr>
              <a:xfrm>
                <a:off x="6403622" y="5506914"/>
                <a:ext cx="138288" cy="29362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86" name="墨迹 85"/>
              <p14:cNvContentPartPr/>
              <p14:nvPr/>
            </p14:nvContentPartPr>
            <p14:xfrm>
              <a:off x="6524977" y="5684921"/>
              <a:ext cx="104423" cy="129715"/>
            </p14:xfrm>
          </p:contentPart>
        </mc:Choice>
        <mc:Fallback xmlns="">
          <p:pic>
            <p:nvPicPr>
              <p:cNvPr id="86" name="墨迹 85"/>
            </p:nvPicPr>
            <p:blipFill>
              <a:blip/>
            </p:blipFill>
            <p:spPr>
              <a:xfrm>
                <a:off x="6524977" y="5684921"/>
                <a:ext cx="104423" cy="12971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87" name="墨迹 86"/>
              <p14:cNvContentPartPr/>
              <p14:nvPr/>
            </p14:nvContentPartPr>
            <p14:xfrm>
              <a:off x="6713713" y="5340893"/>
              <a:ext cx="350309" cy="600639"/>
            </p14:xfrm>
          </p:contentPart>
        </mc:Choice>
        <mc:Fallback xmlns="">
          <p:pic>
            <p:nvPicPr>
              <p:cNvPr id="87" name="墨迹 86"/>
            </p:nvPicPr>
            <p:blipFill>
              <a:blip/>
            </p:blipFill>
            <p:spPr>
              <a:xfrm>
                <a:off x="6713713" y="5340893"/>
                <a:ext cx="350309" cy="6006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">
            <p14:nvContentPartPr>
              <p14:cNvPr id="88" name="墨迹 87"/>
              <p14:cNvContentPartPr/>
              <p14:nvPr/>
            </p14:nvContentPartPr>
            <p14:xfrm>
              <a:off x="7055555" y="5614423"/>
              <a:ext cx="98778" cy="132535"/>
            </p14:xfrm>
          </p:contentPart>
        </mc:Choice>
        <mc:Fallback xmlns="">
          <p:pic>
            <p:nvPicPr>
              <p:cNvPr id="88" name="墨迹 87"/>
            </p:nvPicPr>
            <p:blipFill>
              <a:blip/>
            </p:blipFill>
            <p:spPr>
              <a:xfrm>
                <a:off x="7055555" y="5614423"/>
                <a:ext cx="98778" cy="13253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89" name="墨迹 88"/>
              <p14:cNvContentPartPr/>
              <p14:nvPr/>
            </p14:nvContentPartPr>
            <p14:xfrm>
              <a:off x="7191022" y="5460738"/>
              <a:ext cx="254000" cy="235462"/>
            </p14:xfrm>
          </p:contentPart>
        </mc:Choice>
        <mc:Fallback xmlns="">
          <p:pic>
            <p:nvPicPr>
              <p:cNvPr id="89" name="墨迹 88"/>
            </p:nvPicPr>
            <p:blipFill>
              <a:blip/>
            </p:blipFill>
            <p:spPr>
              <a:xfrm>
                <a:off x="7191022" y="5460738"/>
                <a:ext cx="254000" cy="23546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">
            <p14:nvContentPartPr>
              <p14:cNvPr id="90" name="墨迹 89"/>
              <p14:cNvContentPartPr/>
              <p14:nvPr/>
            </p14:nvContentPartPr>
            <p14:xfrm>
              <a:off x="7123288" y="5707480"/>
              <a:ext cx="201260" cy="208496"/>
            </p14:xfrm>
          </p:contentPart>
        </mc:Choice>
        <mc:Fallback xmlns="">
          <p:pic>
            <p:nvPicPr>
              <p:cNvPr id="90" name="墨迹 89"/>
            </p:nvPicPr>
            <p:blipFill>
              <a:blip/>
            </p:blipFill>
            <p:spPr>
              <a:xfrm>
                <a:off x="7123288" y="5707480"/>
                <a:ext cx="201260" cy="20849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91" name="墨迹 90"/>
              <p14:cNvContentPartPr/>
              <p14:nvPr/>
            </p14:nvContentPartPr>
            <p14:xfrm>
              <a:off x="7403394" y="5435183"/>
              <a:ext cx="254176" cy="351958"/>
            </p14:xfrm>
          </p:contentPart>
        </mc:Choice>
        <mc:Fallback xmlns="">
          <p:pic>
            <p:nvPicPr>
              <p:cNvPr id="91" name="墨迹 90"/>
            </p:nvPicPr>
            <p:blipFill>
              <a:blip/>
            </p:blipFill>
            <p:spPr>
              <a:xfrm>
                <a:off x="7403394" y="5435183"/>
                <a:ext cx="254176" cy="3519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">
            <p14:nvContentPartPr>
              <p14:cNvPr id="92" name="墨迹 91"/>
              <p14:cNvContentPartPr/>
              <p14:nvPr/>
            </p14:nvContentPartPr>
            <p14:xfrm>
              <a:off x="7430028" y="5808996"/>
              <a:ext cx="108127" cy="140995"/>
            </p14:xfrm>
          </p:contentPart>
        </mc:Choice>
        <mc:Fallback xmlns="">
          <p:pic>
            <p:nvPicPr>
              <p:cNvPr id="92" name="墨迹 91"/>
            </p:nvPicPr>
            <p:blipFill>
              <a:blip/>
            </p:blipFill>
            <p:spPr>
              <a:xfrm>
                <a:off x="7430028" y="5808996"/>
                <a:ext cx="108127" cy="14099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93" name="墨迹 92"/>
              <p14:cNvContentPartPr/>
              <p14:nvPr/>
            </p14:nvContentPartPr>
            <p14:xfrm>
              <a:off x="7428088" y="5654959"/>
              <a:ext cx="402167" cy="272473"/>
            </p14:xfrm>
          </p:contentPart>
        </mc:Choice>
        <mc:Fallback xmlns="">
          <p:pic>
            <p:nvPicPr>
              <p:cNvPr id="93" name="墨迹 92"/>
            </p:nvPicPr>
            <p:blipFill>
              <a:blip/>
            </p:blipFill>
            <p:spPr>
              <a:xfrm>
                <a:off x="7428088" y="5654959"/>
                <a:ext cx="402167" cy="27247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">
            <p14:nvContentPartPr>
              <p14:cNvPr id="94" name="墨迹 93"/>
              <p14:cNvContentPartPr/>
              <p14:nvPr/>
            </p14:nvContentPartPr>
            <p14:xfrm>
              <a:off x="7625644" y="5787847"/>
              <a:ext cx="189088" cy="207263"/>
            </p14:xfrm>
          </p:contentPart>
        </mc:Choice>
        <mc:Fallback xmlns="">
          <p:pic>
            <p:nvPicPr>
              <p:cNvPr id="94" name="墨迹 93"/>
            </p:nvPicPr>
            <p:blipFill>
              <a:blip/>
            </p:blipFill>
            <p:spPr>
              <a:xfrm>
                <a:off x="7625644" y="5787847"/>
                <a:ext cx="189088" cy="20726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95" name="墨迹 94"/>
              <p14:cNvContentPartPr/>
              <p14:nvPr/>
            </p14:nvContentPartPr>
            <p14:xfrm>
              <a:off x="8060266" y="5949991"/>
              <a:ext cx="16934" cy="8460"/>
            </p14:xfrm>
          </p:contentPart>
        </mc:Choice>
        <mc:Fallback xmlns="">
          <p:pic>
            <p:nvPicPr>
              <p:cNvPr id="95" name="墨迹 94"/>
            </p:nvPicPr>
            <p:blipFill>
              <a:blip/>
            </p:blipFill>
            <p:spPr>
              <a:xfrm>
                <a:off x="8060266" y="5949991"/>
                <a:ext cx="16934" cy="8460"/>
              </a:xfrm>
              <a:prstGeom prst="rect"/>
            </p:spPr>
          </p:pic>
        </mc:Fallback>
      </mc:AlternateContent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  <p:custDataLst>
              <p:tags r:id="rId3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-72390" y="2736850"/>
            <a:ext cx="12105005" cy="184467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08520" y="231775"/>
            <a:ext cx="4368800" cy="308991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3" name="墨迹 2"/>
              <p14:cNvContentPartPr/>
              <p14:nvPr/>
            </p14:nvContentPartPr>
            <p14:xfrm>
              <a:off x="2379133" y="4308809"/>
              <a:ext cx="290689" cy="312304"/>
            </p14:xfrm>
          </p:contentPart>
        </mc:Choice>
        <mc:Fallback xmlns="">
          <p:pic>
            <p:nvPicPr>
              <p:cNvPr id="3" name="墨迹 2"/>
            </p:nvPicPr>
            <p:blipFill>
              <a:blip/>
            </p:blipFill>
            <p:spPr>
              <a:xfrm>
                <a:off x="2379133" y="4308809"/>
                <a:ext cx="290689" cy="31230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6" name="墨迹 5"/>
              <p14:cNvContentPartPr/>
              <p14:nvPr/>
            </p14:nvContentPartPr>
            <p14:xfrm>
              <a:off x="2511777" y="4475183"/>
              <a:ext cx="270934" cy="183293"/>
            </p14:xfrm>
          </p:contentPart>
        </mc:Choice>
        <mc:Fallback xmlns="">
          <p:pic>
            <p:nvPicPr>
              <p:cNvPr id="6" name="墨迹 5"/>
            </p:nvPicPr>
            <p:blipFill>
              <a:blip/>
            </p:blipFill>
            <p:spPr>
              <a:xfrm>
                <a:off x="2511777" y="4475183"/>
                <a:ext cx="270934" cy="18329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7" name="墨迹 6"/>
              <p14:cNvContentPartPr/>
              <p14:nvPr/>
            </p14:nvContentPartPr>
            <p14:xfrm>
              <a:off x="2772833" y="4215752"/>
              <a:ext cx="554567" cy="429506"/>
            </p14:xfrm>
          </p:contentPart>
        </mc:Choice>
        <mc:Fallback xmlns="">
          <p:pic>
            <p:nvPicPr>
              <p:cNvPr id="7" name="墨迹 6"/>
            </p:nvPicPr>
            <p:blipFill>
              <a:blip/>
            </p:blipFill>
            <p:spPr>
              <a:xfrm>
                <a:off x="2772833" y="4215752"/>
                <a:ext cx="554567" cy="42950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8" name="墨迹 7"/>
              <p14:cNvContentPartPr/>
              <p14:nvPr/>
            </p14:nvContentPartPr>
            <p14:xfrm>
              <a:off x="7823728" y="2408195"/>
              <a:ext cx="411516" cy="67678"/>
            </p14:xfrm>
          </p:contentPart>
        </mc:Choice>
        <mc:Fallback xmlns="">
          <p:pic>
            <p:nvPicPr>
              <p:cNvPr id="8" name="墨迹 7"/>
            </p:nvPicPr>
            <p:blipFill>
              <a:blip/>
            </p:blipFill>
            <p:spPr>
              <a:xfrm>
                <a:off x="7823728" y="2408195"/>
                <a:ext cx="411516" cy="676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9" name="墨迹 8"/>
              <p14:cNvContentPartPr/>
              <p14:nvPr/>
            </p14:nvContentPartPr>
            <p14:xfrm>
              <a:off x="9691863" y="2019049"/>
              <a:ext cx="643114" cy="39478"/>
            </p14:xfrm>
          </p:contentPart>
        </mc:Choice>
        <mc:Fallback xmlns="">
          <p:pic>
            <p:nvPicPr>
              <p:cNvPr id="9" name="墨迹 8"/>
            </p:nvPicPr>
            <p:blipFill>
              <a:blip/>
            </p:blipFill>
            <p:spPr>
              <a:xfrm>
                <a:off x="9691863" y="2019049"/>
                <a:ext cx="643114" cy="39478"/>
              </a:xfrm>
              <a:prstGeom prst="rect"/>
            </p:spPr>
          </p:pic>
        </mc:Fallback>
      </mc:AlternateContent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  <p:custDataLst>
              <p:tags r:id="rId3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0" y="608330"/>
            <a:ext cx="12190730" cy="280416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" name="墨迹 2"/>
              <p14:cNvContentPartPr/>
              <p14:nvPr/>
            </p14:nvContentPartPr>
            <p14:xfrm>
              <a:off x="306916" y="1316893"/>
              <a:ext cx="943328" cy="617559"/>
            </p14:xfrm>
          </p:contentPart>
        </mc:Choice>
        <mc:Fallback xmlns="">
          <p:pic>
            <p:nvPicPr>
              <p:cNvPr id="3" name="墨迹 2"/>
            </p:nvPicPr>
            <p:blipFill>
              <a:blip/>
            </p:blipFill>
            <p:spPr>
              <a:xfrm>
                <a:off x="306916" y="1316893"/>
                <a:ext cx="943328" cy="617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5" name="墨迹 4"/>
              <p14:cNvContentPartPr/>
              <p14:nvPr/>
            </p14:nvContentPartPr>
            <p14:xfrm>
              <a:off x="4210050" y="5030704"/>
              <a:ext cx="347838" cy="28198"/>
            </p14:xfrm>
          </p:contentPart>
        </mc:Choice>
        <mc:Fallback xmlns="">
          <p:pic>
            <p:nvPicPr>
              <p:cNvPr id="5" name="墨迹 4"/>
            </p:nvPicPr>
            <p:blipFill>
              <a:blip/>
            </p:blipFill>
            <p:spPr>
              <a:xfrm>
                <a:off x="4210050" y="5030704"/>
                <a:ext cx="347838" cy="281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6" name="墨迹 5"/>
              <p14:cNvContentPartPr/>
              <p14:nvPr/>
            </p14:nvContentPartPr>
            <p14:xfrm>
              <a:off x="4296127" y="5132220"/>
              <a:ext cx="168628" cy="163554"/>
            </p14:xfrm>
          </p:contentPart>
        </mc:Choice>
        <mc:Fallback xmlns="">
          <p:pic>
            <p:nvPicPr>
              <p:cNvPr id="6" name="墨迹 5"/>
            </p:nvPicPr>
            <p:blipFill>
              <a:blip/>
            </p:blipFill>
            <p:spPr>
              <a:xfrm>
                <a:off x="4296127" y="5132220"/>
                <a:ext cx="168628" cy="16355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7" name="墨迹 6"/>
              <p14:cNvContentPartPr/>
              <p14:nvPr/>
            </p14:nvContentPartPr>
            <p14:xfrm>
              <a:off x="4416777" y="4608423"/>
              <a:ext cx="42334" cy="281285"/>
            </p14:xfrm>
          </p:contentPart>
        </mc:Choice>
        <mc:Fallback xmlns="">
          <p:pic>
            <p:nvPicPr>
              <p:cNvPr id="7" name="墨迹 6"/>
            </p:nvPicPr>
            <p:blipFill>
              <a:blip/>
            </p:blipFill>
            <p:spPr>
              <a:xfrm>
                <a:off x="4416777" y="4608423"/>
                <a:ext cx="42334" cy="28128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8" name="墨迹 7"/>
              <p14:cNvContentPartPr/>
              <p14:nvPr/>
            </p14:nvContentPartPr>
            <p14:xfrm>
              <a:off x="4669895" y="4927072"/>
              <a:ext cx="122238" cy="251676"/>
            </p14:xfrm>
          </p:contentPart>
        </mc:Choice>
        <mc:Fallback xmlns="">
          <p:pic>
            <p:nvPicPr>
              <p:cNvPr id="8" name="墨迹 7"/>
            </p:nvPicPr>
            <p:blipFill>
              <a:blip/>
            </p:blipFill>
            <p:spPr>
              <a:xfrm>
                <a:off x="4669895" y="4927072"/>
                <a:ext cx="122238" cy="25167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9" name="墨迹 8"/>
              <p14:cNvContentPartPr/>
              <p14:nvPr/>
            </p14:nvContentPartPr>
            <p14:xfrm>
              <a:off x="4758266" y="4922137"/>
              <a:ext cx="150460" cy="240044"/>
            </p14:xfrm>
          </p:contentPart>
        </mc:Choice>
        <mc:Fallback xmlns="">
          <p:pic>
            <p:nvPicPr>
              <p:cNvPr id="9" name="墨迹 8"/>
            </p:nvPicPr>
            <p:blipFill>
              <a:blip/>
            </p:blipFill>
            <p:spPr>
              <a:xfrm>
                <a:off x="4758266" y="4922137"/>
                <a:ext cx="150460" cy="24004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0" name="墨迹 9"/>
              <p14:cNvContentPartPr/>
              <p14:nvPr/>
            </p14:nvContentPartPr>
            <p14:xfrm>
              <a:off x="4888088" y="5043393"/>
              <a:ext cx="149578" cy="142758"/>
            </p14:xfrm>
          </p:contentPart>
        </mc:Choice>
        <mc:Fallback xmlns="">
          <p:pic>
            <p:nvPicPr>
              <p:cNvPr id="10" name="墨迹 9"/>
            </p:nvPicPr>
            <p:blipFill>
              <a:blip/>
            </p:blipFill>
            <p:spPr>
              <a:xfrm>
                <a:off x="4888088" y="5043393"/>
                <a:ext cx="149578" cy="1427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1" name="墨迹 10"/>
              <p14:cNvContentPartPr/>
              <p14:nvPr/>
            </p14:nvContentPartPr>
            <p14:xfrm>
              <a:off x="5115983" y="4976949"/>
              <a:ext cx="48683" cy="170780"/>
            </p14:xfrm>
          </p:contentPart>
        </mc:Choice>
        <mc:Fallback xmlns="">
          <p:pic>
            <p:nvPicPr>
              <p:cNvPr id="11" name="墨迹 10"/>
            </p:nvPicPr>
            <p:blipFill>
              <a:blip/>
            </p:blipFill>
            <p:spPr>
              <a:xfrm>
                <a:off x="5115983" y="4976949"/>
                <a:ext cx="48683" cy="1707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2" name="墨迹 11"/>
              <p14:cNvContentPartPr/>
              <p14:nvPr/>
            </p14:nvContentPartPr>
            <p14:xfrm>
              <a:off x="5160962" y="4971309"/>
              <a:ext cx="88371" cy="424043"/>
            </p14:xfrm>
          </p:contentPart>
        </mc:Choice>
        <mc:Fallback xmlns="">
          <p:pic>
            <p:nvPicPr>
              <p:cNvPr id="12" name="墨迹 11"/>
            </p:nvPicPr>
            <p:blipFill>
              <a:blip/>
            </p:blipFill>
            <p:spPr>
              <a:xfrm>
                <a:off x="5160962" y="4971309"/>
                <a:ext cx="88371" cy="42404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3" name="墨迹 12"/>
              <p14:cNvContentPartPr/>
              <p14:nvPr/>
            </p14:nvContentPartPr>
            <p14:xfrm>
              <a:off x="5317066" y="4945402"/>
              <a:ext cx="107244" cy="313713"/>
            </p14:xfrm>
          </p:contentPart>
        </mc:Choice>
        <mc:Fallback xmlns="">
          <p:pic>
            <p:nvPicPr>
              <p:cNvPr id="13" name="墨迹 12"/>
            </p:nvPicPr>
            <p:blipFill>
              <a:blip/>
            </p:blipFill>
            <p:spPr>
              <a:xfrm>
                <a:off x="5317066" y="4945402"/>
                <a:ext cx="107244" cy="31371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4" name="墨迹 13"/>
              <p14:cNvContentPartPr/>
              <p14:nvPr/>
            </p14:nvContentPartPr>
            <p14:xfrm>
              <a:off x="5536318" y="4985585"/>
              <a:ext cx="226659" cy="39479"/>
            </p14:xfrm>
          </p:contentPart>
        </mc:Choice>
        <mc:Fallback xmlns="">
          <p:pic>
            <p:nvPicPr>
              <p:cNvPr id="14" name="墨迹 13"/>
            </p:nvPicPr>
            <p:blipFill>
              <a:blip/>
            </p:blipFill>
            <p:spPr>
              <a:xfrm>
                <a:off x="5536318" y="4985585"/>
                <a:ext cx="226659" cy="394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5" name="墨迹 14"/>
              <p14:cNvContentPartPr/>
              <p14:nvPr/>
            </p14:nvContentPartPr>
            <p14:xfrm>
              <a:off x="5685366" y="4857985"/>
              <a:ext cx="32456" cy="336273"/>
            </p14:xfrm>
          </p:contentPart>
        </mc:Choice>
        <mc:Fallback xmlns="">
          <p:pic>
            <p:nvPicPr>
              <p:cNvPr id="15" name="墨迹 14"/>
            </p:nvPicPr>
            <p:blipFill>
              <a:blip/>
            </p:blipFill>
            <p:spPr>
              <a:xfrm>
                <a:off x="5685366" y="4857985"/>
                <a:ext cx="32456" cy="33627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6" name="墨迹 15"/>
              <p14:cNvContentPartPr/>
              <p14:nvPr/>
            </p14:nvContentPartPr>
            <p14:xfrm>
              <a:off x="5892800" y="4906628"/>
              <a:ext cx="307975" cy="11279"/>
            </p14:xfrm>
          </p:contentPart>
        </mc:Choice>
        <mc:Fallback xmlns="">
          <p:pic>
            <p:nvPicPr>
              <p:cNvPr id="16" name="墨迹 15"/>
            </p:nvPicPr>
            <p:blipFill>
              <a:blip/>
            </p:blipFill>
            <p:spPr>
              <a:xfrm>
                <a:off x="5892800" y="4906628"/>
                <a:ext cx="307975" cy="112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7" name="墨迹 16"/>
              <p14:cNvContentPartPr/>
              <p14:nvPr/>
            </p14:nvContentPartPr>
            <p14:xfrm>
              <a:off x="5999338" y="5025064"/>
              <a:ext cx="178506" cy="121960"/>
            </p14:xfrm>
          </p:contentPart>
        </mc:Choice>
        <mc:Fallback xmlns="">
          <p:pic>
            <p:nvPicPr>
              <p:cNvPr id="17" name="墨迹 16"/>
            </p:nvPicPr>
            <p:blipFill>
              <a:blip/>
            </p:blipFill>
            <p:spPr>
              <a:xfrm>
                <a:off x="5999338" y="5025064"/>
                <a:ext cx="178506" cy="1219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8" name="墨迹 17"/>
              <p14:cNvContentPartPr/>
              <p14:nvPr/>
            </p14:nvContentPartPr>
            <p14:xfrm>
              <a:off x="6036733" y="4478003"/>
              <a:ext cx="147285" cy="425805"/>
            </p14:xfrm>
          </p:contentPart>
        </mc:Choice>
        <mc:Fallback xmlns="">
          <p:pic>
            <p:nvPicPr>
              <p:cNvPr id="18" name="墨迹 17"/>
            </p:nvPicPr>
            <p:blipFill>
              <a:blip/>
            </p:blipFill>
            <p:spPr>
              <a:xfrm>
                <a:off x="6036733" y="4478003"/>
                <a:ext cx="147285" cy="42580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9" name="墨迹 18"/>
              <p14:cNvContentPartPr/>
              <p14:nvPr/>
            </p14:nvContentPartPr>
            <p14:xfrm>
              <a:off x="6417733" y="4813042"/>
              <a:ext cx="33867" cy="234581"/>
            </p14:xfrm>
          </p:contentPart>
        </mc:Choice>
        <mc:Fallback xmlns="">
          <p:pic>
            <p:nvPicPr>
              <p:cNvPr id="19" name="墨迹 18"/>
            </p:nvPicPr>
            <p:blipFill>
              <a:blip/>
            </p:blipFill>
            <p:spPr>
              <a:xfrm>
                <a:off x="6417733" y="4813042"/>
                <a:ext cx="33867" cy="23458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0" name="墨迹 19"/>
              <p14:cNvContentPartPr/>
              <p14:nvPr/>
            </p14:nvContentPartPr>
            <p14:xfrm>
              <a:off x="6417733" y="4908038"/>
              <a:ext cx="121356" cy="43708"/>
            </p14:xfrm>
          </p:contentPart>
        </mc:Choice>
        <mc:Fallback xmlns="">
          <p:pic>
            <p:nvPicPr>
              <p:cNvPr id="20" name="墨迹 19"/>
            </p:nvPicPr>
            <p:blipFill>
              <a:blip/>
            </p:blipFill>
            <p:spPr>
              <a:xfrm>
                <a:off x="6417733" y="4908038"/>
                <a:ext cx="121356" cy="4370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1" name="墨迹 20"/>
              <p14:cNvContentPartPr/>
              <p14:nvPr/>
            </p14:nvContentPartPr>
            <p14:xfrm>
              <a:off x="6539088" y="4701833"/>
              <a:ext cx="31044" cy="503704"/>
            </p14:xfrm>
          </p:contentPart>
        </mc:Choice>
        <mc:Fallback xmlns="">
          <p:pic>
            <p:nvPicPr>
              <p:cNvPr id="21" name="墨迹 20"/>
            </p:nvPicPr>
            <p:blipFill>
              <a:blip/>
            </p:blipFill>
            <p:spPr>
              <a:xfrm>
                <a:off x="6539088" y="4701833"/>
                <a:ext cx="31044" cy="50370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2" name="墨迹 21"/>
              <p14:cNvContentPartPr/>
              <p14:nvPr/>
            </p14:nvContentPartPr>
            <p14:xfrm>
              <a:off x="6615288" y="4919846"/>
              <a:ext cx="143934" cy="170604"/>
            </p14:xfrm>
          </p:contentPart>
        </mc:Choice>
        <mc:Fallback xmlns="">
          <p:pic>
            <p:nvPicPr>
              <p:cNvPr id="22" name="墨迹 21"/>
            </p:nvPicPr>
            <p:blipFill>
              <a:blip/>
            </p:blipFill>
            <p:spPr>
              <a:xfrm>
                <a:off x="6615288" y="4919846"/>
                <a:ext cx="143934" cy="17060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23" name="墨迹 22"/>
              <p14:cNvContentPartPr/>
              <p14:nvPr/>
            </p14:nvContentPartPr>
            <p14:xfrm>
              <a:off x="6829777" y="4831548"/>
              <a:ext cx="47978" cy="221715"/>
            </p14:xfrm>
          </p:contentPart>
        </mc:Choice>
        <mc:Fallback xmlns="">
          <p:pic>
            <p:nvPicPr>
              <p:cNvPr id="23" name="墨迹 22"/>
            </p:nvPicPr>
            <p:blipFill>
              <a:blip/>
            </p:blipFill>
            <p:spPr>
              <a:xfrm>
                <a:off x="6829777" y="4831548"/>
                <a:ext cx="47978" cy="22171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4" name="墨迹 23"/>
              <p14:cNvContentPartPr/>
              <p14:nvPr/>
            </p14:nvContentPartPr>
            <p14:xfrm>
              <a:off x="6877226" y="4848115"/>
              <a:ext cx="121884" cy="394786"/>
            </p14:xfrm>
          </p:contentPart>
        </mc:Choice>
        <mc:Fallback xmlns="">
          <p:pic>
            <p:nvPicPr>
              <p:cNvPr id="24" name="墨迹 23"/>
            </p:nvPicPr>
            <p:blipFill>
              <a:blip/>
            </p:blipFill>
            <p:spPr>
              <a:xfrm>
                <a:off x="6877226" y="4848115"/>
                <a:ext cx="121884" cy="39478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25" name="墨迹 24"/>
              <p14:cNvContentPartPr/>
              <p14:nvPr/>
            </p14:nvContentPartPr>
            <p14:xfrm>
              <a:off x="7064022" y="4813042"/>
              <a:ext cx="104422" cy="274060"/>
            </p14:xfrm>
          </p:contentPart>
        </mc:Choice>
        <mc:Fallback xmlns="">
          <p:pic>
            <p:nvPicPr>
              <p:cNvPr id="25" name="墨迹 24"/>
            </p:nvPicPr>
            <p:blipFill>
              <a:blip/>
            </p:blipFill>
            <p:spPr>
              <a:xfrm>
                <a:off x="7064022" y="4813042"/>
                <a:ext cx="104422" cy="2740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6" name="墨迹 25"/>
              <p14:cNvContentPartPr/>
              <p14:nvPr/>
            </p14:nvContentPartPr>
            <p14:xfrm>
              <a:off x="7306203" y="4878429"/>
              <a:ext cx="308152" cy="70497"/>
            </p14:xfrm>
          </p:contentPart>
        </mc:Choice>
        <mc:Fallback xmlns="">
          <p:pic>
            <p:nvPicPr>
              <p:cNvPr id="26" name="墨迹 25"/>
            </p:nvPicPr>
            <p:blipFill>
              <a:blip/>
            </p:blipFill>
            <p:spPr>
              <a:xfrm>
                <a:off x="7306203" y="4878429"/>
                <a:ext cx="308152" cy="7049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27" name="墨迹 26"/>
              <p14:cNvContentPartPr/>
              <p14:nvPr/>
            </p14:nvContentPartPr>
            <p14:xfrm>
              <a:off x="7297561" y="4996865"/>
              <a:ext cx="311150" cy="33839"/>
            </p14:xfrm>
          </p:contentPart>
        </mc:Choice>
        <mc:Fallback xmlns="">
          <p:pic>
            <p:nvPicPr>
              <p:cNvPr id="27" name="墨迹 26"/>
            </p:nvPicPr>
            <p:blipFill>
              <a:blip/>
            </p:blipFill>
            <p:spPr>
              <a:xfrm>
                <a:off x="7297561" y="4996865"/>
                <a:ext cx="311150" cy="338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28" name="墨迹 27"/>
              <p14:cNvContentPartPr/>
              <p14:nvPr/>
            </p14:nvContentPartPr>
            <p14:xfrm>
              <a:off x="7791450" y="4790659"/>
              <a:ext cx="457905" cy="249385"/>
            </p14:xfrm>
          </p:contentPart>
        </mc:Choice>
        <mc:Fallback xmlns="">
          <p:pic>
            <p:nvPicPr>
              <p:cNvPr id="28" name="墨迹 27"/>
            </p:nvPicPr>
            <p:blipFill>
              <a:blip/>
            </p:blipFill>
            <p:spPr>
              <a:xfrm>
                <a:off x="7791450" y="4790659"/>
                <a:ext cx="457905" cy="24938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29" name="墨迹 28"/>
              <p14:cNvContentPartPr/>
              <p14:nvPr/>
            </p14:nvContentPartPr>
            <p14:xfrm>
              <a:off x="8223955" y="4700775"/>
              <a:ext cx="67734" cy="597819"/>
            </p14:xfrm>
          </p:contentPart>
        </mc:Choice>
        <mc:Fallback xmlns="">
          <p:pic>
            <p:nvPicPr>
              <p:cNvPr id="29" name="墨迹 28"/>
            </p:nvPicPr>
            <p:blipFill>
              <a:blip/>
            </p:blipFill>
            <p:spPr>
              <a:xfrm>
                <a:off x="8223955" y="4700775"/>
                <a:ext cx="67734" cy="5978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30" name="墨迹 29"/>
              <p14:cNvContentPartPr/>
              <p14:nvPr/>
            </p14:nvContentPartPr>
            <p14:xfrm>
              <a:off x="8317088" y="4886183"/>
              <a:ext cx="113771" cy="268596"/>
            </p14:xfrm>
          </p:contentPart>
        </mc:Choice>
        <mc:Fallback xmlns="">
          <p:pic>
            <p:nvPicPr>
              <p:cNvPr id="30" name="墨迹 29"/>
            </p:nvPicPr>
            <p:blipFill>
              <a:blip/>
            </p:blipFill>
            <p:spPr>
              <a:xfrm>
                <a:off x="8317088" y="4886183"/>
                <a:ext cx="113771" cy="26859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31" name="墨迹 30"/>
              <p14:cNvContentPartPr/>
              <p14:nvPr/>
            </p14:nvContentPartPr>
            <p14:xfrm>
              <a:off x="8524522" y="4832605"/>
              <a:ext cx="66322" cy="254496"/>
            </p14:xfrm>
          </p:contentPart>
        </mc:Choice>
        <mc:Fallback xmlns="">
          <p:pic>
            <p:nvPicPr>
              <p:cNvPr id="31" name="墨迹 30"/>
            </p:nvPicPr>
            <p:blipFill>
              <a:blip/>
            </p:blipFill>
            <p:spPr>
              <a:xfrm>
                <a:off x="8524522" y="4832605"/>
                <a:ext cx="66322" cy="25449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32" name="墨迹 31"/>
              <p14:cNvContentPartPr/>
              <p14:nvPr/>
            </p14:nvContentPartPr>
            <p14:xfrm>
              <a:off x="8624711" y="4828199"/>
              <a:ext cx="141111" cy="239868"/>
            </p14:xfrm>
          </p:contentPart>
        </mc:Choice>
        <mc:Fallback xmlns="">
          <p:pic>
            <p:nvPicPr>
              <p:cNvPr id="32" name="墨迹 31"/>
            </p:nvPicPr>
            <p:blipFill>
              <a:blip/>
            </p:blipFill>
            <p:spPr>
              <a:xfrm>
                <a:off x="8624711" y="4828199"/>
                <a:ext cx="141111" cy="23986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33" name="墨迹 32"/>
              <p14:cNvContentPartPr/>
              <p14:nvPr/>
            </p14:nvContentPartPr>
            <p14:xfrm>
              <a:off x="8822266" y="4827670"/>
              <a:ext cx="95956" cy="262251"/>
            </p14:xfrm>
          </p:contentPart>
        </mc:Choice>
        <mc:Fallback xmlns="">
          <p:pic>
            <p:nvPicPr>
              <p:cNvPr id="33" name="墨迹 32"/>
            </p:nvPicPr>
            <p:blipFill>
              <a:blip/>
            </p:blipFill>
            <p:spPr>
              <a:xfrm>
                <a:off x="8822266" y="4827670"/>
                <a:ext cx="95956" cy="26225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34" name="墨迹 33"/>
              <p14:cNvContentPartPr/>
              <p14:nvPr/>
            </p14:nvContentPartPr>
            <p14:xfrm>
              <a:off x="9684455" y="4759993"/>
              <a:ext cx="182034" cy="160910"/>
            </p14:xfrm>
          </p:contentPart>
        </mc:Choice>
        <mc:Fallback xmlns="">
          <p:pic>
            <p:nvPicPr>
              <p:cNvPr id="34" name="墨迹 33"/>
            </p:nvPicPr>
            <p:blipFill>
              <a:blip/>
            </p:blipFill>
            <p:spPr>
              <a:xfrm>
                <a:off x="9684455" y="4759993"/>
                <a:ext cx="182034" cy="16091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35" name="墨迹 34"/>
              <p14:cNvContentPartPr/>
              <p14:nvPr/>
            </p14:nvContentPartPr>
            <p14:xfrm>
              <a:off x="9973733" y="4663411"/>
              <a:ext cx="73378" cy="296795"/>
            </p14:xfrm>
          </p:contentPart>
        </mc:Choice>
        <mc:Fallback xmlns="">
          <p:pic>
            <p:nvPicPr>
              <p:cNvPr id="35" name="墨迹 34"/>
            </p:nvPicPr>
            <p:blipFill>
              <a:blip/>
            </p:blipFill>
            <p:spPr>
              <a:xfrm>
                <a:off x="9973733" y="4663411"/>
                <a:ext cx="73378" cy="29679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36" name="墨迹 35"/>
              <p14:cNvContentPartPr/>
              <p14:nvPr/>
            </p14:nvContentPartPr>
            <p14:xfrm>
              <a:off x="10035822" y="4788192"/>
              <a:ext cx="99483" cy="50758"/>
            </p14:xfrm>
          </p:contentPart>
        </mc:Choice>
        <mc:Fallback xmlns="">
          <p:pic>
            <p:nvPicPr>
              <p:cNvPr id="36" name="墨迹 35"/>
            </p:nvPicPr>
            <p:blipFill>
              <a:blip/>
            </p:blipFill>
            <p:spPr>
              <a:xfrm>
                <a:off x="10035822" y="4788192"/>
                <a:ext cx="99483" cy="507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37" name="墨迹 36"/>
              <p14:cNvContentPartPr/>
              <p14:nvPr/>
            </p14:nvContentPartPr>
            <p14:xfrm>
              <a:off x="10097911" y="4584102"/>
              <a:ext cx="101600" cy="587597"/>
            </p14:xfrm>
          </p:contentPart>
        </mc:Choice>
        <mc:Fallback xmlns="">
          <p:pic>
            <p:nvPicPr>
              <p:cNvPr id="37" name="墨迹 36"/>
            </p:nvPicPr>
            <p:blipFill>
              <a:blip/>
            </p:blipFill>
            <p:spPr>
              <a:xfrm>
                <a:off x="10097911" y="4584102"/>
                <a:ext cx="101600" cy="58759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38" name="墨迹 37"/>
              <p14:cNvContentPartPr/>
              <p14:nvPr/>
            </p14:nvContentPartPr>
            <p14:xfrm>
              <a:off x="10250311" y="4782552"/>
              <a:ext cx="191911" cy="28199"/>
            </p14:xfrm>
          </p:contentPart>
        </mc:Choice>
        <mc:Fallback xmlns="">
          <p:pic>
            <p:nvPicPr>
              <p:cNvPr id="38" name="墨迹 37"/>
            </p:nvPicPr>
            <p:blipFill>
              <a:blip/>
            </p:blipFill>
            <p:spPr>
              <a:xfrm>
                <a:off x="10250311" y="4782552"/>
                <a:ext cx="191911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39" name="墨迹 38"/>
              <p14:cNvContentPartPr/>
              <p14:nvPr/>
            </p14:nvContentPartPr>
            <p14:xfrm>
              <a:off x="10217150" y="4912268"/>
              <a:ext cx="213782" cy="25379"/>
            </p14:xfrm>
          </p:contentPart>
        </mc:Choice>
        <mc:Fallback xmlns="">
          <p:pic>
            <p:nvPicPr>
              <p:cNvPr id="39" name="墨迹 38"/>
            </p:nvPicPr>
            <p:blipFill>
              <a:blip/>
            </p:blipFill>
            <p:spPr>
              <a:xfrm>
                <a:off x="10217150" y="4912268"/>
                <a:ext cx="213782" cy="253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40" name="墨迹 39"/>
              <p14:cNvContentPartPr/>
              <p14:nvPr/>
            </p14:nvContentPartPr>
            <p14:xfrm>
              <a:off x="10619669" y="4622875"/>
              <a:ext cx="172508" cy="413468"/>
            </p14:xfrm>
          </p:contentPart>
        </mc:Choice>
        <mc:Fallback xmlns="">
          <p:pic>
            <p:nvPicPr>
              <p:cNvPr id="40" name="墨迹 39"/>
            </p:nvPicPr>
            <p:blipFill>
              <a:blip/>
            </p:blipFill>
            <p:spPr>
              <a:xfrm>
                <a:off x="10619669" y="4622875"/>
                <a:ext cx="172508" cy="41346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41" name="墨迹 40"/>
              <p14:cNvContentPartPr/>
              <p14:nvPr/>
            </p14:nvContentPartPr>
            <p14:xfrm>
              <a:off x="10731500" y="4759993"/>
              <a:ext cx="224367" cy="166374"/>
            </p14:xfrm>
          </p:contentPart>
        </mc:Choice>
        <mc:Fallback xmlns="">
          <p:pic>
            <p:nvPicPr>
              <p:cNvPr id="41" name="墨迹 40"/>
            </p:nvPicPr>
            <p:blipFill>
              <a:blip/>
            </p:blipFill>
            <p:spPr>
              <a:xfrm>
                <a:off x="10731500" y="4759993"/>
                <a:ext cx="224367" cy="16637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42" name="墨迹 41"/>
              <p14:cNvContentPartPr/>
              <p14:nvPr/>
            </p14:nvContentPartPr>
            <p14:xfrm>
              <a:off x="11017955" y="4782552"/>
              <a:ext cx="177800" cy="33839"/>
            </p14:xfrm>
          </p:contentPart>
        </mc:Choice>
        <mc:Fallback xmlns="">
          <p:pic>
            <p:nvPicPr>
              <p:cNvPr id="42" name="墨迹 41"/>
            </p:nvPicPr>
            <p:blipFill>
              <a:blip/>
            </p:blipFill>
            <p:spPr>
              <a:xfrm>
                <a:off x="11017955" y="4782552"/>
                <a:ext cx="177800" cy="338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43" name="墨迹 42"/>
              <p14:cNvContentPartPr/>
              <p14:nvPr/>
            </p14:nvContentPartPr>
            <p14:xfrm>
              <a:off x="11156244" y="4560485"/>
              <a:ext cx="201788" cy="453299"/>
            </p14:xfrm>
          </p:contentPart>
        </mc:Choice>
        <mc:Fallback xmlns="">
          <p:pic>
            <p:nvPicPr>
              <p:cNvPr id="43" name="墨迹 42"/>
            </p:nvPicPr>
            <p:blipFill>
              <a:blip/>
            </p:blipFill>
            <p:spPr>
              <a:xfrm>
                <a:off x="11156244" y="4560485"/>
                <a:ext cx="201788" cy="4532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44" name="墨迹 43"/>
              <p14:cNvContentPartPr/>
              <p14:nvPr/>
            </p14:nvContentPartPr>
            <p14:xfrm>
              <a:off x="11362267" y="4827670"/>
              <a:ext cx="174977" cy="33839"/>
            </p14:xfrm>
          </p:contentPart>
        </mc:Choice>
        <mc:Fallback xmlns="">
          <p:pic>
            <p:nvPicPr>
              <p:cNvPr id="44" name="墨迹 43"/>
            </p:nvPicPr>
            <p:blipFill>
              <a:blip/>
            </p:blipFill>
            <p:spPr>
              <a:xfrm>
                <a:off x="11362267" y="4827670"/>
                <a:ext cx="174977" cy="338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45" name="墨迹 44"/>
              <p14:cNvContentPartPr/>
              <p14:nvPr/>
            </p14:nvContentPartPr>
            <p14:xfrm>
              <a:off x="11554177" y="4738844"/>
              <a:ext cx="155223" cy="184703"/>
            </p14:xfrm>
          </p:contentPart>
        </mc:Choice>
        <mc:Fallback xmlns="">
          <p:pic>
            <p:nvPicPr>
              <p:cNvPr id="45" name="墨迹 44"/>
            </p:nvPicPr>
            <p:blipFill>
              <a:blip/>
            </p:blipFill>
            <p:spPr>
              <a:xfrm>
                <a:off x="11554177" y="4738844"/>
                <a:ext cx="155223" cy="18470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46" name="墨迹 45"/>
              <p14:cNvContentPartPr/>
              <p14:nvPr/>
            </p14:nvContentPartPr>
            <p14:xfrm>
              <a:off x="11596511" y="4633097"/>
              <a:ext cx="285044" cy="422986"/>
            </p14:xfrm>
          </p:contentPart>
        </mc:Choice>
        <mc:Fallback xmlns="">
          <p:pic>
            <p:nvPicPr>
              <p:cNvPr id="46" name="墨迹 45"/>
            </p:nvPicPr>
            <p:blipFill>
              <a:blip/>
            </p:blipFill>
            <p:spPr>
              <a:xfrm>
                <a:off x="11596511" y="4633097"/>
                <a:ext cx="285044" cy="42298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47" name="墨迹 46"/>
              <p14:cNvContentPartPr/>
              <p14:nvPr/>
            </p14:nvContentPartPr>
            <p14:xfrm>
              <a:off x="11051822" y="5198487"/>
              <a:ext cx="39512" cy="289040"/>
            </p14:xfrm>
          </p:contentPart>
        </mc:Choice>
        <mc:Fallback xmlns="">
          <p:pic>
            <p:nvPicPr>
              <p:cNvPr id="47" name="墨迹 46"/>
            </p:nvPicPr>
            <p:blipFill>
              <a:blip/>
            </p:blipFill>
            <p:spPr>
              <a:xfrm>
                <a:off x="11051822" y="5198487"/>
                <a:ext cx="39512" cy="2890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48" name="墨迹 47"/>
              <p14:cNvContentPartPr/>
              <p14:nvPr/>
            </p14:nvContentPartPr>
            <p14:xfrm>
              <a:off x="11101035" y="5294364"/>
              <a:ext cx="148343" cy="111386"/>
            </p14:xfrm>
          </p:contentPart>
        </mc:Choice>
        <mc:Fallback xmlns="">
          <p:pic>
            <p:nvPicPr>
              <p:cNvPr id="48" name="墨迹 47"/>
            </p:nvPicPr>
            <p:blipFill>
              <a:blip/>
            </p:blipFill>
            <p:spPr>
              <a:xfrm>
                <a:off x="11101035" y="5294364"/>
                <a:ext cx="148343" cy="11138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49" name="墨迹 48"/>
              <p14:cNvContentPartPr/>
              <p14:nvPr/>
            </p14:nvContentPartPr>
            <p14:xfrm>
              <a:off x="10958688" y="5118825"/>
              <a:ext cx="375356" cy="585835"/>
            </p14:xfrm>
          </p:contentPart>
        </mc:Choice>
        <mc:Fallback xmlns="">
          <p:pic>
            <p:nvPicPr>
              <p:cNvPr id="49" name="墨迹 48"/>
            </p:nvPicPr>
            <p:blipFill>
              <a:blip/>
            </p:blipFill>
            <p:spPr>
              <a:xfrm>
                <a:off x="10958688" y="5118825"/>
                <a:ext cx="375356" cy="58583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50" name="墨迹 49"/>
              <p14:cNvContentPartPr/>
              <p14:nvPr/>
            </p14:nvContentPartPr>
            <p14:xfrm>
              <a:off x="11418711" y="5329613"/>
              <a:ext cx="15523" cy="78957"/>
            </p14:xfrm>
          </p:contentPart>
        </mc:Choice>
        <mc:Fallback xmlns="">
          <p:pic>
            <p:nvPicPr>
              <p:cNvPr id="50" name="墨迹 49"/>
            </p:nvPicPr>
            <p:blipFill>
              <a:blip/>
            </p:blipFill>
            <p:spPr>
              <a:xfrm>
                <a:off x="11418711" y="5329613"/>
                <a:ext cx="15523" cy="7895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51" name="墨迹 50"/>
              <p14:cNvContentPartPr/>
              <p14:nvPr/>
            </p14:nvContentPartPr>
            <p14:xfrm>
              <a:off x="11461750" y="5231621"/>
              <a:ext cx="301272" cy="298205"/>
            </p14:xfrm>
          </p:contentPart>
        </mc:Choice>
        <mc:Fallback xmlns="">
          <p:pic>
            <p:nvPicPr>
              <p:cNvPr id="51" name="墨迹 50"/>
            </p:nvPicPr>
            <p:blipFill>
              <a:blip/>
            </p:blipFill>
            <p:spPr>
              <a:xfrm>
                <a:off x="11461750" y="5231621"/>
                <a:ext cx="301272" cy="29820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52" name="墨迹 51"/>
              <p14:cNvContentPartPr/>
              <p14:nvPr/>
            </p14:nvContentPartPr>
            <p14:xfrm>
              <a:off x="11808177" y="5278855"/>
              <a:ext cx="76200" cy="31019"/>
            </p14:xfrm>
          </p:contentPart>
        </mc:Choice>
        <mc:Fallback xmlns="">
          <p:pic>
            <p:nvPicPr>
              <p:cNvPr id="52" name="墨迹 51"/>
            </p:nvPicPr>
            <p:blipFill>
              <a:blip/>
            </p:blipFill>
            <p:spPr>
              <a:xfrm>
                <a:off x="11808177" y="5278855"/>
                <a:ext cx="76200" cy="310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53" name="墨迹 52"/>
              <p14:cNvContentPartPr/>
              <p14:nvPr/>
            </p14:nvContentPartPr>
            <p14:xfrm>
              <a:off x="11881555" y="5162710"/>
              <a:ext cx="88900" cy="336097"/>
            </p14:xfrm>
          </p:contentPart>
        </mc:Choice>
        <mc:Fallback xmlns="">
          <p:pic>
            <p:nvPicPr>
              <p:cNvPr id="53" name="墨迹 52"/>
            </p:nvPicPr>
            <p:blipFill>
              <a:blip/>
            </p:blipFill>
            <p:spPr>
              <a:xfrm>
                <a:off x="11881555" y="5162710"/>
                <a:ext cx="88900" cy="33609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54" name="墨迹 53"/>
              <p14:cNvContentPartPr/>
              <p14:nvPr/>
            </p14:nvContentPartPr>
            <p14:xfrm>
              <a:off x="10291762" y="2532271"/>
              <a:ext cx="836260" cy="67677"/>
            </p14:xfrm>
          </p:contentPart>
        </mc:Choice>
        <mc:Fallback xmlns="">
          <p:pic>
            <p:nvPicPr>
              <p:cNvPr id="54" name="墨迹 53"/>
            </p:nvPicPr>
            <p:blipFill>
              <a:blip/>
            </p:blipFill>
            <p:spPr>
              <a:xfrm>
                <a:off x="10291762" y="2532271"/>
                <a:ext cx="836260" cy="6767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55" name="墨迹 54"/>
              <p14:cNvContentPartPr/>
              <p14:nvPr/>
            </p14:nvContentPartPr>
            <p14:xfrm>
              <a:off x="8161866" y="1545305"/>
              <a:ext cx="1013178" cy="56398"/>
            </p14:xfrm>
          </p:contentPart>
        </mc:Choice>
        <mc:Fallback xmlns="">
          <p:pic>
            <p:nvPicPr>
              <p:cNvPr id="55" name="墨迹 54"/>
            </p:nvPicPr>
            <p:blipFill>
              <a:blip/>
            </p:blipFill>
            <p:spPr>
              <a:xfrm>
                <a:off x="8161866" y="1545305"/>
                <a:ext cx="1013178" cy="563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56" name="墨迹 55"/>
              <p14:cNvContentPartPr/>
              <p14:nvPr/>
            </p14:nvContentPartPr>
            <p14:xfrm>
              <a:off x="8794044" y="1494547"/>
              <a:ext cx="428978" cy="146635"/>
            </p14:xfrm>
          </p:contentPart>
        </mc:Choice>
        <mc:Fallback xmlns="">
          <p:pic>
            <p:nvPicPr>
              <p:cNvPr id="56" name="墨迹 55"/>
            </p:nvPicPr>
            <p:blipFill>
              <a:blip/>
            </p:blipFill>
            <p:spPr>
              <a:xfrm>
                <a:off x="8794044" y="1494547"/>
                <a:ext cx="428978" cy="14663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57" name="墨迹 56"/>
              <p14:cNvContentPartPr/>
              <p14:nvPr/>
            </p14:nvContentPartPr>
            <p14:xfrm>
              <a:off x="8782755" y="1534026"/>
              <a:ext cx="211667" cy="118436"/>
            </p14:xfrm>
          </p:contentPart>
        </mc:Choice>
        <mc:Fallback xmlns="">
          <p:pic>
            <p:nvPicPr>
              <p:cNvPr id="57" name="墨迹 56"/>
            </p:nvPicPr>
            <p:blipFill>
              <a:blip/>
            </p:blipFill>
            <p:spPr>
              <a:xfrm>
                <a:off x="8782755" y="1534026"/>
                <a:ext cx="211667" cy="11843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58" name="墨迹 57"/>
              <p14:cNvContentPartPr/>
              <p14:nvPr/>
            </p14:nvContentPartPr>
            <p14:xfrm>
              <a:off x="9364133" y="1113861"/>
              <a:ext cx="127000" cy="143814"/>
            </p14:xfrm>
          </p:contentPart>
        </mc:Choice>
        <mc:Fallback xmlns="">
          <p:pic>
            <p:nvPicPr>
              <p:cNvPr id="58" name="墨迹 57"/>
            </p:nvPicPr>
            <p:blipFill>
              <a:blip/>
            </p:blipFill>
            <p:spPr>
              <a:xfrm>
                <a:off x="9364133" y="1113861"/>
                <a:ext cx="127000" cy="14381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59" name="墨迹 58"/>
              <p14:cNvContentPartPr/>
              <p14:nvPr/>
            </p14:nvContentPartPr>
            <p14:xfrm>
              <a:off x="8895644" y="908008"/>
              <a:ext cx="1913467" cy="1686301"/>
            </p14:xfrm>
          </p:contentPart>
        </mc:Choice>
        <mc:Fallback xmlns="">
          <p:pic>
            <p:nvPicPr>
              <p:cNvPr id="59" name="墨迹 58"/>
            </p:nvPicPr>
            <p:blipFill>
              <a:blip/>
            </p:blipFill>
            <p:spPr>
              <a:xfrm>
                <a:off x="8895644" y="908008"/>
                <a:ext cx="1913467" cy="168630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60" name="墨迹 59"/>
              <p14:cNvContentPartPr/>
              <p14:nvPr/>
            </p14:nvContentPartPr>
            <p14:xfrm>
              <a:off x="10536413" y="2543550"/>
              <a:ext cx="854075" cy="39479"/>
            </p14:xfrm>
          </p:contentPart>
        </mc:Choice>
        <mc:Fallback xmlns="">
          <p:pic>
            <p:nvPicPr>
              <p:cNvPr id="60" name="墨迹 59"/>
            </p:nvPicPr>
            <p:blipFill>
              <a:blip/>
            </p:blipFill>
            <p:spPr>
              <a:xfrm>
                <a:off x="10536413" y="2543550"/>
                <a:ext cx="854075" cy="394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61" name="墨迹 60"/>
              <p14:cNvContentPartPr/>
              <p14:nvPr/>
            </p14:nvContentPartPr>
            <p14:xfrm>
              <a:off x="1784173" y="5817456"/>
              <a:ext cx="202671" cy="239691"/>
            </p14:xfrm>
          </p:contentPart>
        </mc:Choice>
        <mc:Fallback xmlns="">
          <p:pic>
            <p:nvPicPr>
              <p:cNvPr id="61" name="墨迹 60"/>
            </p:nvPicPr>
            <p:blipFill>
              <a:blip/>
            </p:blipFill>
            <p:spPr>
              <a:xfrm>
                <a:off x="1784173" y="5817456"/>
                <a:ext cx="202671" cy="23969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62" name="墨迹 61"/>
              <p14:cNvContentPartPr/>
              <p14:nvPr/>
            </p14:nvContentPartPr>
            <p14:xfrm>
              <a:off x="2043288" y="5706246"/>
              <a:ext cx="107245" cy="369231"/>
            </p14:xfrm>
          </p:contentPart>
        </mc:Choice>
        <mc:Fallback xmlns="">
          <p:pic>
            <p:nvPicPr>
              <p:cNvPr id="62" name="墨迹 61"/>
            </p:nvPicPr>
            <p:blipFill>
              <a:blip/>
            </p:blipFill>
            <p:spPr>
              <a:xfrm>
                <a:off x="2043288" y="5706246"/>
                <a:ext cx="107245" cy="36923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63" name="墨迹 62"/>
              <p14:cNvContentPartPr/>
              <p14:nvPr/>
            </p14:nvContentPartPr>
            <p14:xfrm>
              <a:off x="2173111" y="5638040"/>
              <a:ext cx="33866" cy="729297"/>
            </p14:xfrm>
          </p:contentPart>
        </mc:Choice>
        <mc:Fallback xmlns="">
          <p:pic>
            <p:nvPicPr>
              <p:cNvPr id="63" name="墨迹 62"/>
            </p:nvPicPr>
            <p:blipFill>
              <a:blip/>
            </p:blipFill>
            <p:spPr>
              <a:xfrm>
                <a:off x="2173111" y="5638040"/>
                <a:ext cx="33866" cy="72929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64" name="墨迹 63"/>
              <p14:cNvContentPartPr/>
              <p14:nvPr/>
            </p14:nvContentPartPr>
            <p14:xfrm>
              <a:off x="2327451" y="5799832"/>
              <a:ext cx="156104" cy="54283"/>
            </p14:xfrm>
          </p:contentPart>
        </mc:Choice>
        <mc:Fallback xmlns="">
          <p:pic>
            <p:nvPicPr>
              <p:cNvPr id="64" name="墨迹 63"/>
            </p:nvPicPr>
            <p:blipFill>
              <a:blip/>
            </p:blipFill>
            <p:spPr>
              <a:xfrm>
                <a:off x="2327451" y="5799832"/>
                <a:ext cx="156104" cy="5428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65" name="墨迹 64"/>
              <p14:cNvContentPartPr/>
              <p14:nvPr/>
            </p14:nvContentPartPr>
            <p14:xfrm>
              <a:off x="2314398" y="5949991"/>
              <a:ext cx="186090" cy="33839"/>
            </p14:xfrm>
          </p:contentPart>
        </mc:Choice>
        <mc:Fallback xmlns="">
          <p:pic>
            <p:nvPicPr>
              <p:cNvPr id="65" name="墨迹 64"/>
            </p:nvPicPr>
            <p:blipFill>
              <a:blip/>
            </p:blipFill>
            <p:spPr>
              <a:xfrm>
                <a:off x="2314398" y="5949991"/>
                <a:ext cx="186090" cy="338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66" name="墨迹 65"/>
              <p14:cNvContentPartPr/>
              <p14:nvPr/>
            </p14:nvContentPartPr>
            <p14:xfrm>
              <a:off x="2923116" y="5515727"/>
              <a:ext cx="198261" cy="45118"/>
            </p14:xfrm>
          </p:contentPart>
        </mc:Choice>
        <mc:Fallback xmlns="">
          <p:pic>
            <p:nvPicPr>
              <p:cNvPr id="66" name="墨迹 65"/>
            </p:nvPicPr>
            <p:blipFill>
              <a:blip/>
            </p:blipFill>
            <p:spPr>
              <a:xfrm>
                <a:off x="2923116" y="5515727"/>
                <a:ext cx="198261" cy="451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67" name="墨迹 66"/>
              <p14:cNvContentPartPr/>
              <p14:nvPr/>
            </p14:nvContentPartPr>
            <p14:xfrm>
              <a:off x="2880077" y="5585343"/>
              <a:ext cx="193323" cy="483084"/>
            </p14:xfrm>
          </p:contentPart>
        </mc:Choice>
        <mc:Fallback xmlns="">
          <p:pic>
            <p:nvPicPr>
              <p:cNvPr id="67" name="墨迹 66"/>
            </p:nvPicPr>
            <p:blipFill>
              <a:blip/>
            </p:blipFill>
            <p:spPr>
              <a:xfrm>
                <a:off x="2880077" y="5585343"/>
                <a:ext cx="193323" cy="48308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68" name="墨迹 67"/>
              <p14:cNvContentPartPr/>
              <p14:nvPr/>
            </p14:nvContentPartPr>
            <p14:xfrm>
              <a:off x="2914650" y="5820276"/>
              <a:ext cx="229305" cy="39478"/>
            </p14:xfrm>
          </p:contentPart>
        </mc:Choice>
        <mc:Fallback xmlns="">
          <p:pic>
            <p:nvPicPr>
              <p:cNvPr id="68" name="墨迹 67"/>
            </p:nvPicPr>
            <p:blipFill>
              <a:blip/>
            </p:blipFill>
            <p:spPr>
              <a:xfrm>
                <a:off x="2914650" y="5820276"/>
                <a:ext cx="229305" cy="394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69" name="墨迹 68"/>
              <p14:cNvContentPartPr/>
              <p14:nvPr/>
            </p14:nvContentPartPr>
            <p14:xfrm>
              <a:off x="3163005" y="5879494"/>
              <a:ext cx="144639" cy="169194"/>
            </p14:xfrm>
          </p:contentPart>
        </mc:Choice>
        <mc:Fallback xmlns="">
          <p:pic>
            <p:nvPicPr>
              <p:cNvPr id="69" name="墨迹 68"/>
            </p:nvPicPr>
            <p:blipFill>
              <a:blip/>
            </p:blipFill>
            <p:spPr>
              <a:xfrm>
                <a:off x="3163005" y="5879494"/>
                <a:ext cx="144639" cy="16919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70" name="墨迹 69"/>
              <p14:cNvContentPartPr/>
              <p14:nvPr/>
            </p14:nvContentPartPr>
            <p14:xfrm>
              <a:off x="3378200" y="5859755"/>
              <a:ext cx="111477" cy="140995"/>
            </p14:xfrm>
          </p:contentPart>
        </mc:Choice>
        <mc:Fallback xmlns="">
          <p:pic>
            <p:nvPicPr>
              <p:cNvPr id="70" name="墨迹 69"/>
            </p:nvPicPr>
            <p:blipFill>
              <a:blip/>
            </p:blipFill>
            <p:spPr>
              <a:xfrm>
                <a:off x="3378200" y="5859755"/>
                <a:ext cx="111477" cy="14099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71" name="墨迹 70"/>
              <p14:cNvContentPartPr/>
              <p14:nvPr/>
            </p14:nvContentPartPr>
            <p14:xfrm>
              <a:off x="3357033" y="5965148"/>
              <a:ext cx="148167" cy="123018"/>
            </p14:xfrm>
          </p:contentPart>
        </mc:Choice>
        <mc:Fallback xmlns="">
          <p:pic>
            <p:nvPicPr>
              <p:cNvPr id="71" name="墨迹 70"/>
            </p:nvPicPr>
            <p:blipFill>
              <a:blip/>
            </p:blipFill>
            <p:spPr>
              <a:xfrm>
                <a:off x="3357033" y="5965148"/>
                <a:ext cx="148167" cy="1230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72" name="墨迹 71"/>
              <p14:cNvContentPartPr/>
              <p14:nvPr/>
            </p14:nvContentPartPr>
            <p14:xfrm>
              <a:off x="3637844" y="5944352"/>
              <a:ext cx="265289" cy="28199"/>
            </p14:xfrm>
          </p:contentPart>
        </mc:Choice>
        <mc:Fallback xmlns="">
          <p:pic>
            <p:nvPicPr>
              <p:cNvPr id="72" name="墨迹 71"/>
            </p:nvPicPr>
            <p:blipFill>
              <a:blip/>
            </p:blipFill>
            <p:spPr>
              <a:xfrm>
                <a:off x="3637844" y="5944352"/>
                <a:ext cx="265289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73" name="墨迹 72"/>
              <p14:cNvContentPartPr/>
              <p14:nvPr/>
            </p14:nvContentPartPr>
            <p14:xfrm>
              <a:off x="4212166" y="5589044"/>
              <a:ext cx="204964" cy="73317"/>
            </p14:xfrm>
          </p:contentPart>
        </mc:Choice>
        <mc:Fallback xmlns="">
          <p:pic>
            <p:nvPicPr>
              <p:cNvPr id="73" name="墨迹 72"/>
            </p:nvPicPr>
            <p:blipFill>
              <a:blip/>
            </p:blipFill>
            <p:spPr>
              <a:xfrm>
                <a:off x="4212166" y="5589044"/>
                <a:ext cx="204964" cy="7331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74" name="墨迹 73"/>
              <p14:cNvContentPartPr/>
              <p14:nvPr/>
            </p14:nvContentPartPr>
            <p14:xfrm>
              <a:off x="4244622" y="5690560"/>
              <a:ext cx="152400" cy="382096"/>
            </p14:xfrm>
          </p:contentPart>
        </mc:Choice>
        <mc:Fallback xmlns="">
          <p:pic>
            <p:nvPicPr>
              <p:cNvPr id="74" name="墨迹 73"/>
            </p:nvPicPr>
            <p:blipFill>
              <a:blip/>
            </p:blipFill>
            <p:spPr>
              <a:xfrm>
                <a:off x="4244622" y="5690560"/>
                <a:ext cx="152400" cy="38209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75" name="墨迹 74"/>
              <p14:cNvContentPartPr/>
              <p14:nvPr/>
            </p14:nvContentPartPr>
            <p14:xfrm>
              <a:off x="4276372" y="5842835"/>
              <a:ext cx="191205" cy="16919"/>
            </p14:xfrm>
          </p:contentPart>
        </mc:Choice>
        <mc:Fallback xmlns="">
          <p:pic>
            <p:nvPicPr>
              <p:cNvPr id="75" name="墨迹 74"/>
            </p:nvPicPr>
            <p:blipFill>
              <a:blip/>
            </p:blipFill>
            <p:spPr>
              <a:xfrm>
                <a:off x="4276372" y="5842835"/>
                <a:ext cx="191205" cy="169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76" name="墨迹 75"/>
              <p14:cNvContentPartPr/>
              <p14:nvPr/>
            </p14:nvContentPartPr>
            <p14:xfrm>
              <a:off x="4430888" y="5859755"/>
              <a:ext cx="189089" cy="200213"/>
            </p14:xfrm>
          </p:contentPart>
        </mc:Choice>
        <mc:Fallback xmlns="">
          <p:pic>
            <p:nvPicPr>
              <p:cNvPr id="76" name="墨迹 75"/>
            </p:nvPicPr>
            <p:blipFill>
              <a:blip/>
            </p:blipFill>
            <p:spPr>
              <a:xfrm>
                <a:off x="4430888" y="5859755"/>
                <a:ext cx="189089" cy="20021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77" name="墨迹 76"/>
              <p14:cNvContentPartPr/>
              <p14:nvPr/>
            </p14:nvContentPartPr>
            <p14:xfrm>
              <a:off x="4741333" y="5709771"/>
              <a:ext cx="42333" cy="65386"/>
            </p14:xfrm>
          </p:contentPart>
        </mc:Choice>
        <mc:Fallback xmlns="">
          <p:pic>
            <p:nvPicPr>
              <p:cNvPr id="77" name="墨迹 76"/>
            </p:nvPicPr>
            <p:blipFill>
              <a:blip/>
            </p:blipFill>
            <p:spPr>
              <a:xfrm>
                <a:off x="4741333" y="5709771"/>
                <a:ext cx="42333" cy="6538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78" name="墨迹 77"/>
              <p14:cNvContentPartPr/>
              <p14:nvPr/>
            </p14:nvContentPartPr>
            <p14:xfrm>
              <a:off x="4634088" y="5715587"/>
              <a:ext cx="423334" cy="471276"/>
            </p14:xfrm>
          </p:contentPart>
        </mc:Choice>
        <mc:Fallback xmlns="">
          <p:pic>
            <p:nvPicPr>
              <p:cNvPr id="78" name="墨迹 77"/>
            </p:nvPicPr>
            <p:blipFill>
              <a:blip/>
            </p:blipFill>
            <p:spPr>
              <a:xfrm>
                <a:off x="4634088" y="5715587"/>
                <a:ext cx="423334" cy="471276"/>
              </a:xfrm>
              <a:prstGeom prst="rect"/>
            </p:spPr>
          </p:pic>
        </mc:Fallback>
      </mc:AlternateContent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965" y="427990"/>
            <a:ext cx="11736070" cy="231076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墨迹 1"/>
              <p14:cNvContentPartPr/>
              <p14:nvPr/>
            </p14:nvContentPartPr>
            <p14:xfrm>
              <a:off x="3722158" y="2034735"/>
              <a:ext cx="80257" cy="277584"/>
            </p14:xfrm>
          </p:contentPart>
        </mc:Choice>
        <mc:Fallback xmlns="">
          <p:pic>
            <p:nvPicPr>
              <p:cNvPr id="2" name="墨迹 1"/>
            </p:nvPicPr>
            <p:blipFill>
              <a:blip/>
            </p:blipFill>
            <p:spPr>
              <a:xfrm>
                <a:off x="3722158" y="2034735"/>
                <a:ext cx="80257" cy="27758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" name="墨迹 2"/>
              <p14:cNvContentPartPr/>
              <p14:nvPr/>
            </p14:nvContentPartPr>
            <p14:xfrm>
              <a:off x="3787422" y="1973930"/>
              <a:ext cx="228600" cy="279171"/>
            </p14:xfrm>
          </p:contentPart>
        </mc:Choice>
        <mc:Fallback xmlns="">
          <p:pic>
            <p:nvPicPr>
              <p:cNvPr id="3" name="墨迹 2"/>
            </p:nvPicPr>
            <p:blipFill>
              <a:blip/>
            </p:blipFill>
            <p:spPr>
              <a:xfrm>
                <a:off x="3787422" y="1973930"/>
                <a:ext cx="228600" cy="27917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5" name="墨迹 4"/>
              <p14:cNvContentPartPr/>
              <p14:nvPr/>
            </p14:nvContentPartPr>
            <p14:xfrm>
              <a:off x="4020961" y="2110696"/>
              <a:ext cx="130527" cy="156504"/>
            </p14:xfrm>
          </p:contentPart>
        </mc:Choice>
        <mc:Fallback xmlns="">
          <p:pic>
            <p:nvPicPr>
              <p:cNvPr id="5" name="墨迹 4"/>
            </p:nvPicPr>
            <p:blipFill>
              <a:blip/>
            </p:blipFill>
            <p:spPr>
              <a:xfrm>
                <a:off x="4020961" y="2110696"/>
                <a:ext cx="130527" cy="15650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6" name="墨迹 5"/>
              <p14:cNvContentPartPr/>
              <p14:nvPr/>
            </p14:nvContentPartPr>
            <p14:xfrm>
              <a:off x="4233333" y="2063462"/>
              <a:ext cx="53622" cy="173424"/>
            </p14:xfrm>
          </p:contentPart>
        </mc:Choice>
        <mc:Fallback xmlns="">
          <p:pic>
            <p:nvPicPr>
              <p:cNvPr id="6" name="墨迹 5"/>
            </p:nvPicPr>
            <p:blipFill>
              <a:blip/>
            </p:blipFill>
            <p:spPr>
              <a:xfrm>
                <a:off x="4233333" y="2063462"/>
                <a:ext cx="53622" cy="17342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7" name="墨迹 6"/>
              <p14:cNvContentPartPr/>
              <p14:nvPr/>
            </p14:nvContentPartPr>
            <p14:xfrm>
              <a:off x="4286426" y="2072098"/>
              <a:ext cx="133174" cy="393905"/>
            </p14:xfrm>
          </p:contentPart>
        </mc:Choice>
        <mc:Fallback xmlns="">
          <p:pic>
            <p:nvPicPr>
              <p:cNvPr id="7" name="墨迹 6"/>
            </p:nvPicPr>
            <p:blipFill>
              <a:blip/>
            </p:blipFill>
            <p:spPr>
              <a:xfrm>
                <a:off x="4286426" y="2072098"/>
                <a:ext cx="133174" cy="39390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8" name="墨迹 7"/>
              <p14:cNvContentPartPr/>
              <p14:nvPr/>
            </p14:nvContentPartPr>
            <p14:xfrm>
              <a:off x="4430888" y="2030328"/>
              <a:ext cx="105128" cy="284810"/>
            </p14:xfrm>
          </p:contentPart>
        </mc:Choice>
        <mc:Fallback xmlns="">
          <p:pic>
            <p:nvPicPr>
              <p:cNvPr id="8" name="墨迹 7"/>
            </p:nvPicPr>
            <p:blipFill>
              <a:blip/>
            </p:blipFill>
            <p:spPr>
              <a:xfrm>
                <a:off x="4430888" y="2030328"/>
                <a:ext cx="105128" cy="28481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9" name="墨迹 8"/>
              <p14:cNvContentPartPr/>
              <p14:nvPr/>
            </p14:nvContentPartPr>
            <p14:xfrm>
              <a:off x="4639027" y="2114925"/>
              <a:ext cx="175684" cy="11280"/>
            </p14:xfrm>
          </p:contentPart>
        </mc:Choice>
        <mc:Fallback xmlns="">
          <p:pic>
            <p:nvPicPr>
              <p:cNvPr id="9" name="墨迹 8"/>
            </p:nvPicPr>
            <p:blipFill>
              <a:blip/>
            </p:blipFill>
            <p:spPr>
              <a:xfrm>
                <a:off x="4639027" y="2114925"/>
                <a:ext cx="175684" cy="112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0" name="墨迹 9"/>
              <p14:cNvContentPartPr/>
              <p14:nvPr/>
            </p14:nvContentPartPr>
            <p14:xfrm>
              <a:off x="4699000" y="2010413"/>
              <a:ext cx="47977" cy="265247"/>
            </p14:xfrm>
          </p:contentPart>
        </mc:Choice>
        <mc:Fallback xmlns="">
          <p:pic>
            <p:nvPicPr>
              <p:cNvPr id="10" name="墨迹 9"/>
            </p:nvPicPr>
            <p:blipFill>
              <a:blip/>
            </p:blipFill>
            <p:spPr>
              <a:xfrm>
                <a:off x="4699000" y="2010413"/>
                <a:ext cx="47977" cy="26524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1" name="墨迹 10"/>
              <p14:cNvContentPartPr/>
              <p14:nvPr/>
            </p14:nvContentPartPr>
            <p14:xfrm>
              <a:off x="4963759" y="1987149"/>
              <a:ext cx="119592" cy="318120"/>
            </p14:xfrm>
          </p:contentPart>
        </mc:Choice>
        <mc:Fallback xmlns="">
          <p:pic>
            <p:nvPicPr>
              <p:cNvPr id="11" name="墨迹 10"/>
            </p:nvPicPr>
            <p:blipFill>
              <a:blip/>
            </p:blipFill>
            <p:spPr>
              <a:xfrm>
                <a:off x="4963759" y="1987149"/>
                <a:ext cx="119592" cy="3181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2" name="墨迹 11"/>
              <p14:cNvContentPartPr/>
              <p14:nvPr/>
            </p14:nvContentPartPr>
            <p14:xfrm>
              <a:off x="5142088" y="2028742"/>
              <a:ext cx="39512" cy="213079"/>
            </p14:xfrm>
          </p:contentPart>
        </mc:Choice>
        <mc:Fallback xmlns="">
          <p:pic>
            <p:nvPicPr>
              <p:cNvPr id="12" name="墨迹 11"/>
            </p:nvPicPr>
            <p:blipFill>
              <a:blip/>
            </p:blipFill>
            <p:spPr>
              <a:xfrm>
                <a:off x="5142088" y="2028742"/>
                <a:ext cx="39512" cy="2130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3" name="墨迹 12"/>
              <p14:cNvContentPartPr/>
              <p14:nvPr/>
            </p14:nvContentPartPr>
            <p14:xfrm>
              <a:off x="5175955" y="2081087"/>
              <a:ext cx="98778" cy="33839"/>
            </p14:xfrm>
          </p:contentPart>
        </mc:Choice>
        <mc:Fallback xmlns="">
          <p:pic>
            <p:nvPicPr>
              <p:cNvPr id="13" name="墨迹 12"/>
            </p:nvPicPr>
            <p:blipFill>
              <a:blip/>
            </p:blipFill>
            <p:spPr>
              <a:xfrm>
                <a:off x="5175955" y="2081087"/>
                <a:ext cx="98778" cy="338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4" name="墨迹 13"/>
              <p14:cNvContentPartPr/>
              <p14:nvPr/>
            </p14:nvContentPartPr>
            <p14:xfrm>
              <a:off x="5246511" y="1884575"/>
              <a:ext cx="76200" cy="650516"/>
            </p14:xfrm>
          </p:contentPart>
        </mc:Choice>
        <mc:Fallback xmlns="">
          <p:pic>
            <p:nvPicPr>
              <p:cNvPr id="14" name="墨迹 13"/>
            </p:nvPicPr>
            <p:blipFill>
              <a:blip/>
            </p:blipFill>
            <p:spPr>
              <a:xfrm>
                <a:off x="5246511" y="1884575"/>
                <a:ext cx="76200" cy="65051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5" name="墨迹 14"/>
              <p14:cNvContentPartPr/>
              <p14:nvPr/>
            </p14:nvContentPartPr>
            <p14:xfrm>
              <a:off x="5339644" y="2103646"/>
              <a:ext cx="127000" cy="146635"/>
            </p14:xfrm>
          </p:contentPart>
        </mc:Choice>
        <mc:Fallback xmlns="">
          <p:pic>
            <p:nvPicPr>
              <p:cNvPr id="15" name="墨迹 14"/>
            </p:nvPicPr>
            <p:blipFill>
              <a:blip/>
            </p:blipFill>
            <p:spPr>
              <a:xfrm>
                <a:off x="5339644" y="2103646"/>
                <a:ext cx="127000" cy="14663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6" name="墨迹 15"/>
              <p14:cNvContentPartPr/>
              <p14:nvPr/>
            </p14:nvContentPartPr>
            <p14:xfrm>
              <a:off x="5582355" y="2064167"/>
              <a:ext cx="56445" cy="203033"/>
            </p14:xfrm>
          </p:contentPart>
        </mc:Choice>
        <mc:Fallback xmlns="">
          <p:pic>
            <p:nvPicPr>
              <p:cNvPr id="16" name="墨迹 15"/>
            </p:nvPicPr>
            <p:blipFill>
              <a:blip/>
            </p:blipFill>
            <p:spPr>
              <a:xfrm>
                <a:off x="5582355" y="2064167"/>
                <a:ext cx="56445" cy="20303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7" name="墨迹 16"/>
              <p14:cNvContentPartPr/>
              <p14:nvPr/>
            </p14:nvContentPartPr>
            <p14:xfrm>
              <a:off x="5617633" y="2109286"/>
              <a:ext cx="100189" cy="280580"/>
            </p14:xfrm>
          </p:contentPart>
        </mc:Choice>
        <mc:Fallback xmlns="">
          <p:pic>
            <p:nvPicPr>
              <p:cNvPr id="17" name="墨迹 16"/>
            </p:nvPicPr>
            <p:blipFill>
              <a:blip/>
            </p:blipFill>
            <p:spPr>
              <a:xfrm>
                <a:off x="5617633" y="2109286"/>
                <a:ext cx="100189" cy="2805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8" name="墨迹 17"/>
              <p14:cNvContentPartPr/>
              <p14:nvPr/>
            </p14:nvContentPartPr>
            <p14:xfrm>
              <a:off x="5757333" y="2081087"/>
              <a:ext cx="83256" cy="245331"/>
            </p14:xfrm>
          </p:contentPart>
        </mc:Choice>
        <mc:Fallback xmlns="">
          <p:pic>
            <p:nvPicPr>
              <p:cNvPr id="18" name="墨迹 17"/>
            </p:nvPicPr>
            <p:blipFill>
              <a:blip/>
            </p:blipFill>
            <p:spPr>
              <a:xfrm>
                <a:off x="5757333" y="2081087"/>
                <a:ext cx="83256" cy="24533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9" name="墨迹 18"/>
              <p14:cNvContentPartPr/>
              <p14:nvPr/>
            </p14:nvContentPartPr>
            <p14:xfrm>
              <a:off x="6000044" y="2112106"/>
              <a:ext cx="180622" cy="14099"/>
            </p14:xfrm>
          </p:contentPart>
        </mc:Choice>
        <mc:Fallback xmlns="">
          <p:pic>
            <p:nvPicPr>
              <p:cNvPr id="19" name="墨迹 18"/>
            </p:nvPicPr>
            <p:blipFill>
              <a:blip/>
            </p:blipFill>
            <p:spPr>
              <a:xfrm>
                <a:off x="6000044" y="2112106"/>
                <a:ext cx="180622" cy="140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20" name="墨迹 19"/>
              <p14:cNvContentPartPr/>
              <p14:nvPr/>
            </p14:nvContentPartPr>
            <p14:xfrm>
              <a:off x="6163733" y="2030328"/>
              <a:ext cx="101600" cy="67678"/>
            </p14:xfrm>
          </p:contentPart>
        </mc:Choice>
        <mc:Fallback xmlns="">
          <p:pic>
            <p:nvPicPr>
              <p:cNvPr id="20" name="墨迹 19"/>
            </p:nvPicPr>
            <p:blipFill>
              <a:blip/>
            </p:blipFill>
            <p:spPr>
              <a:xfrm>
                <a:off x="6163733" y="2030328"/>
                <a:ext cx="101600" cy="676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1" name="墨迹 20"/>
              <p14:cNvContentPartPr/>
              <p14:nvPr/>
            </p14:nvContentPartPr>
            <p14:xfrm>
              <a:off x="5999338" y="2205162"/>
              <a:ext cx="201084" cy="16920"/>
            </p14:xfrm>
          </p:contentPart>
        </mc:Choice>
        <mc:Fallback xmlns="">
          <p:pic>
            <p:nvPicPr>
              <p:cNvPr id="21" name="墨迹 20"/>
            </p:nvPicPr>
            <p:blipFill>
              <a:blip/>
            </p:blipFill>
            <p:spPr>
              <a:xfrm>
                <a:off x="5999338" y="2205162"/>
                <a:ext cx="201084" cy="169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2" name="墨迹 21"/>
              <p14:cNvContentPartPr/>
              <p14:nvPr/>
            </p14:nvContentPartPr>
            <p14:xfrm>
              <a:off x="5992283" y="2250281"/>
              <a:ext cx="109361" cy="62038"/>
            </p14:xfrm>
          </p:contentPart>
        </mc:Choice>
        <mc:Fallback xmlns="">
          <p:pic>
            <p:nvPicPr>
              <p:cNvPr id="22" name="墨迹 21"/>
            </p:nvPicPr>
            <p:blipFill>
              <a:blip/>
            </p:blipFill>
            <p:spPr>
              <a:xfrm>
                <a:off x="5992283" y="2250281"/>
                <a:ext cx="109361" cy="620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3" name="墨迹 22"/>
              <p14:cNvContentPartPr/>
              <p14:nvPr/>
            </p14:nvContentPartPr>
            <p14:xfrm>
              <a:off x="6338358" y="2058527"/>
              <a:ext cx="214842" cy="206735"/>
            </p14:xfrm>
          </p:contentPart>
        </mc:Choice>
        <mc:Fallback xmlns="">
          <p:pic>
            <p:nvPicPr>
              <p:cNvPr id="23" name="墨迹 22"/>
            </p:nvPicPr>
            <p:blipFill>
              <a:blip/>
            </p:blipFill>
            <p:spPr>
              <a:xfrm>
                <a:off x="6338358" y="2058527"/>
                <a:ext cx="214842" cy="20673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24" name="墨迹 23"/>
              <p14:cNvContentPartPr/>
              <p14:nvPr/>
            </p14:nvContentPartPr>
            <p14:xfrm>
              <a:off x="6536796" y="1939387"/>
              <a:ext cx="422804" cy="657742"/>
            </p14:xfrm>
          </p:contentPart>
        </mc:Choice>
        <mc:Fallback xmlns="">
          <p:pic>
            <p:nvPicPr>
              <p:cNvPr id="24" name="墨迹 23"/>
            </p:nvPicPr>
            <p:blipFill>
              <a:blip/>
            </p:blipFill>
            <p:spPr>
              <a:xfrm>
                <a:off x="6536796" y="1939387"/>
                <a:ext cx="422804" cy="65774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5" name="墨迹 24"/>
              <p14:cNvContentPartPr/>
              <p14:nvPr/>
            </p14:nvContentPartPr>
            <p14:xfrm>
              <a:off x="6967184" y="2081087"/>
              <a:ext cx="125766" cy="279875"/>
            </p14:xfrm>
          </p:contentPart>
        </mc:Choice>
        <mc:Fallback xmlns="">
          <p:pic>
            <p:nvPicPr>
              <p:cNvPr id="25" name="墨迹 24"/>
            </p:nvPicPr>
            <p:blipFill>
              <a:blip/>
            </p:blipFill>
            <p:spPr>
              <a:xfrm>
                <a:off x="6967184" y="2081087"/>
                <a:ext cx="125766" cy="27987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26" name="墨迹 25"/>
              <p14:cNvContentPartPr/>
              <p14:nvPr/>
            </p14:nvContentPartPr>
            <p14:xfrm>
              <a:off x="7170384" y="2061347"/>
              <a:ext cx="60149" cy="231232"/>
            </p14:xfrm>
          </p:contentPart>
        </mc:Choice>
        <mc:Fallback xmlns="">
          <p:pic>
            <p:nvPicPr>
              <p:cNvPr id="26" name="墨迹 25"/>
            </p:nvPicPr>
            <p:blipFill>
              <a:blip/>
            </p:blipFill>
            <p:spPr>
              <a:xfrm>
                <a:off x="7170384" y="2061347"/>
                <a:ext cx="60149" cy="23123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7" name="墨迹 26"/>
              <p14:cNvContentPartPr/>
              <p14:nvPr/>
            </p14:nvContentPartPr>
            <p14:xfrm>
              <a:off x="7251347" y="2071217"/>
              <a:ext cx="168275" cy="379805"/>
            </p14:xfrm>
          </p:contentPart>
        </mc:Choice>
        <mc:Fallback xmlns="">
          <p:pic>
            <p:nvPicPr>
              <p:cNvPr id="27" name="墨迹 26"/>
            </p:nvPicPr>
            <p:blipFill>
              <a:blip/>
            </p:blipFill>
            <p:spPr>
              <a:xfrm>
                <a:off x="7251347" y="2071217"/>
                <a:ext cx="168275" cy="37980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28" name="墨迹 27"/>
              <p14:cNvContentPartPr/>
              <p14:nvPr/>
            </p14:nvContentPartPr>
            <p14:xfrm>
              <a:off x="7391400" y="2032620"/>
              <a:ext cx="181503" cy="305078"/>
            </p14:xfrm>
          </p:contentPart>
        </mc:Choice>
        <mc:Fallback xmlns="">
          <p:pic>
            <p:nvPicPr>
              <p:cNvPr id="28" name="墨迹 27"/>
            </p:nvPicPr>
            <p:blipFill>
              <a:blip/>
            </p:blipFill>
            <p:spPr>
              <a:xfrm>
                <a:off x="7391400" y="2032620"/>
                <a:ext cx="181503" cy="3050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29" name="墨迹 28"/>
              <p14:cNvContentPartPr/>
              <p14:nvPr/>
            </p14:nvContentPartPr>
            <p14:xfrm>
              <a:off x="6737878" y="2966536"/>
              <a:ext cx="204788" cy="174834"/>
            </p14:xfrm>
          </p:contentPart>
        </mc:Choice>
        <mc:Fallback xmlns="">
          <p:pic>
            <p:nvPicPr>
              <p:cNvPr id="29" name="墨迹 28"/>
            </p:nvPicPr>
            <p:blipFill>
              <a:blip/>
            </p:blipFill>
            <p:spPr>
              <a:xfrm>
                <a:off x="6737878" y="2966536"/>
                <a:ext cx="204788" cy="17483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30" name="墨迹 29"/>
              <p14:cNvContentPartPr/>
              <p14:nvPr/>
            </p14:nvContentPartPr>
            <p14:xfrm>
              <a:off x="7004755" y="2895157"/>
              <a:ext cx="33867" cy="291331"/>
            </p14:xfrm>
          </p:contentPart>
        </mc:Choice>
        <mc:Fallback xmlns="">
          <p:pic>
            <p:nvPicPr>
              <p:cNvPr id="30" name="墨迹 29"/>
            </p:nvPicPr>
            <p:blipFill>
              <a:blip/>
            </p:blipFill>
            <p:spPr>
              <a:xfrm>
                <a:off x="7004755" y="2895157"/>
                <a:ext cx="33867" cy="29133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31" name="墨迹 30"/>
              <p14:cNvContentPartPr/>
              <p14:nvPr/>
            </p14:nvContentPartPr>
            <p14:xfrm>
              <a:off x="7016044" y="3028573"/>
              <a:ext cx="73378" cy="28199"/>
            </p14:xfrm>
          </p:contentPart>
        </mc:Choice>
        <mc:Fallback xmlns="">
          <p:pic>
            <p:nvPicPr>
              <p:cNvPr id="31" name="墨迹 30"/>
            </p:nvPicPr>
            <p:blipFill>
              <a:blip/>
            </p:blipFill>
            <p:spPr>
              <a:xfrm>
                <a:off x="7016044" y="3028573"/>
                <a:ext cx="73378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32" name="墨迹 31"/>
              <p14:cNvContentPartPr/>
              <p14:nvPr/>
            </p14:nvContentPartPr>
            <p14:xfrm>
              <a:off x="7089422" y="2857617"/>
              <a:ext cx="56444" cy="624961"/>
            </p14:xfrm>
          </p:contentPart>
        </mc:Choice>
        <mc:Fallback xmlns="">
          <p:pic>
            <p:nvPicPr>
              <p:cNvPr id="32" name="墨迹 31"/>
            </p:nvPicPr>
            <p:blipFill>
              <a:blip/>
            </p:blipFill>
            <p:spPr>
              <a:xfrm>
                <a:off x="7089422" y="2857617"/>
                <a:ext cx="56444" cy="62496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33" name="墨迹 32"/>
              <p14:cNvContentPartPr/>
              <p14:nvPr/>
            </p14:nvContentPartPr>
            <p14:xfrm>
              <a:off x="9071151" y="1866774"/>
              <a:ext cx="210079" cy="45119"/>
            </p14:xfrm>
          </p:contentPart>
        </mc:Choice>
        <mc:Fallback xmlns="">
          <p:pic>
            <p:nvPicPr>
              <p:cNvPr id="33" name="墨迹 32"/>
            </p:nvPicPr>
            <p:blipFill>
              <a:blip/>
            </p:blipFill>
            <p:spPr>
              <a:xfrm>
                <a:off x="9071151" y="1866774"/>
                <a:ext cx="210079" cy="451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34" name="墨迹 33"/>
              <p14:cNvContentPartPr/>
              <p14:nvPr/>
            </p14:nvContentPartPr>
            <p14:xfrm>
              <a:off x="10653888" y="2241821"/>
              <a:ext cx="8467" cy="8460"/>
            </p14:xfrm>
          </p:contentPart>
        </mc:Choice>
        <mc:Fallback xmlns="">
          <p:pic>
            <p:nvPicPr>
              <p:cNvPr id="34" name="墨迹 33"/>
            </p:nvPicPr>
            <p:blipFill>
              <a:blip/>
            </p:blipFill>
            <p:spPr>
              <a:xfrm>
                <a:off x="10653888" y="2241821"/>
                <a:ext cx="8467" cy="84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35" name="墨迹 34"/>
              <p14:cNvContentPartPr/>
              <p14:nvPr/>
            </p14:nvContentPartPr>
            <p14:xfrm>
              <a:off x="10536413" y="2216442"/>
              <a:ext cx="607131" cy="45118"/>
            </p14:xfrm>
          </p:contentPart>
        </mc:Choice>
        <mc:Fallback xmlns="">
          <p:pic>
            <p:nvPicPr>
              <p:cNvPr id="35" name="墨迹 34"/>
            </p:nvPicPr>
            <p:blipFill>
              <a:blip/>
            </p:blipFill>
            <p:spPr>
              <a:xfrm>
                <a:off x="10536413" y="2216442"/>
                <a:ext cx="607131" cy="451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36" name="墨迹 35"/>
              <p14:cNvContentPartPr/>
              <p14:nvPr/>
            </p14:nvContentPartPr>
            <p14:xfrm>
              <a:off x="7330722" y="2927057"/>
              <a:ext cx="210255" cy="16919"/>
            </p14:xfrm>
          </p:contentPart>
        </mc:Choice>
        <mc:Fallback xmlns="">
          <p:pic>
            <p:nvPicPr>
              <p:cNvPr id="36" name="墨迹 35"/>
            </p:nvPicPr>
            <p:blipFill>
              <a:blip/>
            </p:blipFill>
            <p:spPr>
              <a:xfrm>
                <a:off x="7330722" y="2927057"/>
                <a:ext cx="210255" cy="169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37" name="墨迹 36"/>
              <p14:cNvContentPartPr/>
              <p14:nvPr/>
            </p14:nvContentPartPr>
            <p14:xfrm>
              <a:off x="7295444" y="3045493"/>
              <a:ext cx="279400" cy="16919"/>
            </p14:xfrm>
          </p:contentPart>
        </mc:Choice>
        <mc:Fallback xmlns="">
          <p:pic>
            <p:nvPicPr>
              <p:cNvPr id="37" name="墨迹 36"/>
            </p:nvPicPr>
            <p:blipFill>
              <a:blip/>
            </p:blipFill>
            <p:spPr>
              <a:xfrm>
                <a:off x="7295444" y="3045493"/>
                <a:ext cx="279400" cy="169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38" name="墨迹 37"/>
              <p14:cNvContentPartPr/>
              <p14:nvPr/>
            </p14:nvContentPartPr>
            <p14:xfrm>
              <a:off x="7828844" y="2983455"/>
              <a:ext cx="208844" cy="11280"/>
            </p14:xfrm>
          </p:contentPart>
        </mc:Choice>
        <mc:Fallback xmlns="">
          <p:pic>
            <p:nvPicPr>
              <p:cNvPr id="38" name="墨迹 37"/>
            </p:nvPicPr>
            <p:blipFill>
              <a:blip/>
            </p:blipFill>
            <p:spPr>
              <a:xfrm>
                <a:off x="7828844" y="2983455"/>
                <a:ext cx="208844" cy="112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39" name="墨迹 38"/>
              <p14:cNvContentPartPr/>
              <p14:nvPr/>
            </p14:nvContentPartPr>
            <p14:xfrm>
              <a:off x="8195733" y="2740944"/>
              <a:ext cx="169334" cy="645757"/>
            </p14:xfrm>
          </p:contentPart>
        </mc:Choice>
        <mc:Fallback xmlns="">
          <p:pic>
            <p:nvPicPr>
              <p:cNvPr id="39" name="墨迹 38"/>
            </p:nvPicPr>
            <p:blipFill>
              <a:blip/>
            </p:blipFill>
            <p:spPr>
              <a:xfrm>
                <a:off x="8195733" y="2740944"/>
                <a:ext cx="169334" cy="64575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40" name="墨迹 39"/>
              <p14:cNvContentPartPr/>
              <p14:nvPr/>
            </p14:nvContentPartPr>
            <p14:xfrm>
              <a:off x="8328730" y="2771081"/>
              <a:ext cx="236714" cy="216075"/>
            </p14:xfrm>
          </p:contentPart>
        </mc:Choice>
        <mc:Fallback xmlns="">
          <p:pic>
            <p:nvPicPr>
              <p:cNvPr id="40" name="墨迹 39"/>
            </p:nvPicPr>
            <p:blipFill>
              <a:blip/>
            </p:blipFill>
            <p:spPr>
              <a:xfrm>
                <a:off x="8328730" y="2771081"/>
                <a:ext cx="236714" cy="21607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41" name="墨迹 40"/>
              <p14:cNvContentPartPr/>
              <p14:nvPr/>
            </p14:nvContentPartPr>
            <p14:xfrm>
              <a:off x="8765822" y="2688599"/>
              <a:ext cx="62088" cy="314595"/>
            </p14:xfrm>
          </p:contentPart>
        </mc:Choice>
        <mc:Fallback xmlns="">
          <p:pic>
            <p:nvPicPr>
              <p:cNvPr id="41" name="墨迹 40"/>
            </p:nvPicPr>
            <p:blipFill>
              <a:blip/>
            </p:blipFill>
            <p:spPr>
              <a:xfrm>
                <a:off x="8765822" y="2688599"/>
                <a:ext cx="62088" cy="31459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42" name="墨迹 41"/>
              <p14:cNvContentPartPr/>
              <p14:nvPr/>
            </p14:nvContentPartPr>
            <p14:xfrm>
              <a:off x="8801805" y="2776721"/>
              <a:ext cx="110772" cy="133417"/>
            </p14:xfrm>
          </p:contentPart>
        </mc:Choice>
        <mc:Fallback xmlns="">
          <p:pic>
            <p:nvPicPr>
              <p:cNvPr id="42" name="墨迹 41"/>
            </p:nvPicPr>
            <p:blipFill>
              <a:blip/>
            </p:blipFill>
            <p:spPr>
              <a:xfrm>
                <a:off x="8801805" y="2776721"/>
                <a:ext cx="110772" cy="13341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43" name="墨迹 42"/>
              <p14:cNvContentPartPr/>
              <p14:nvPr/>
            </p14:nvContentPartPr>
            <p14:xfrm>
              <a:off x="8700911" y="2624799"/>
              <a:ext cx="364066" cy="646286"/>
            </p14:xfrm>
          </p:contentPart>
        </mc:Choice>
        <mc:Fallback xmlns="">
          <p:pic>
            <p:nvPicPr>
              <p:cNvPr id="43" name="墨迹 42"/>
            </p:nvPicPr>
            <p:blipFill>
              <a:blip/>
            </p:blipFill>
            <p:spPr>
              <a:xfrm>
                <a:off x="8700911" y="2624799"/>
                <a:ext cx="364066" cy="64628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44" name="墨迹 43"/>
              <p14:cNvContentPartPr/>
              <p14:nvPr/>
            </p14:nvContentPartPr>
            <p14:xfrm>
              <a:off x="9127066" y="2848100"/>
              <a:ext cx="11289" cy="67677"/>
            </p14:xfrm>
          </p:contentPart>
        </mc:Choice>
        <mc:Fallback xmlns="">
          <p:pic>
            <p:nvPicPr>
              <p:cNvPr id="44" name="墨迹 43"/>
            </p:nvPicPr>
            <p:blipFill>
              <a:blip/>
            </p:blipFill>
            <p:spPr>
              <a:xfrm>
                <a:off x="9127066" y="2848100"/>
                <a:ext cx="11289" cy="6767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45" name="墨迹 44"/>
              <p14:cNvContentPartPr/>
              <p14:nvPr/>
            </p14:nvContentPartPr>
            <p14:xfrm>
              <a:off x="9208734" y="2711334"/>
              <a:ext cx="294569" cy="300320"/>
            </p14:xfrm>
          </p:contentPart>
        </mc:Choice>
        <mc:Fallback xmlns="">
          <p:pic>
            <p:nvPicPr>
              <p:cNvPr id="45" name="墨迹 44"/>
            </p:nvPicPr>
            <p:blipFill>
              <a:blip/>
            </p:blipFill>
            <p:spPr>
              <a:xfrm>
                <a:off x="9208734" y="2711334"/>
                <a:ext cx="294569" cy="3003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46" name="墨迹 45"/>
              <p14:cNvContentPartPr/>
              <p14:nvPr/>
            </p14:nvContentPartPr>
            <p14:xfrm>
              <a:off x="9640711" y="2690185"/>
              <a:ext cx="129822" cy="11280"/>
            </p14:xfrm>
          </p:contentPart>
        </mc:Choice>
        <mc:Fallback xmlns="">
          <p:pic>
            <p:nvPicPr>
              <p:cNvPr id="46" name="墨迹 45"/>
            </p:nvPicPr>
            <p:blipFill>
              <a:blip/>
            </p:blipFill>
            <p:spPr>
              <a:xfrm>
                <a:off x="9640711" y="2690185"/>
                <a:ext cx="129822" cy="112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47" name="墨迹 46"/>
              <p14:cNvContentPartPr/>
              <p14:nvPr/>
            </p14:nvContentPartPr>
            <p14:xfrm>
              <a:off x="9781822" y="2628148"/>
              <a:ext cx="33866" cy="281990"/>
            </p14:xfrm>
          </p:contentPart>
        </mc:Choice>
        <mc:Fallback xmlns="">
          <p:pic>
            <p:nvPicPr>
              <p:cNvPr id="47" name="墨迹 46"/>
            </p:nvPicPr>
            <p:blipFill>
              <a:blip/>
            </p:blipFill>
            <p:spPr>
              <a:xfrm>
                <a:off x="9781822" y="2628148"/>
                <a:ext cx="33866" cy="28199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48" name="墨迹 47"/>
              <p14:cNvContentPartPr/>
              <p14:nvPr/>
            </p14:nvContentPartPr>
            <p14:xfrm>
              <a:off x="7481711" y="1381751"/>
              <a:ext cx="19756" cy="16920"/>
            </p14:xfrm>
          </p:contentPart>
        </mc:Choice>
        <mc:Fallback xmlns="">
          <p:pic>
            <p:nvPicPr>
              <p:cNvPr id="48" name="墨迹 47"/>
            </p:nvPicPr>
            <p:blipFill>
              <a:blip/>
            </p:blipFill>
            <p:spPr>
              <a:xfrm>
                <a:off x="7481711" y="1381751"/>
                <a:ext cx="19756" cy="169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49" name="墨迹 48"/>
              <p14:cNvContentPartPr/>
              <p14:nvPr/>
            </p14:nvContentPartPr>
            <p14:xfrm>
              <a:off x="5514622" y="524501"/>
              <a:ext cx="180622" cy="191753"/>
            </p14:xfrm>
          </p:contentPart>
        </mc:Choice>
        <mc:Fallback xmlns="">
          <p:pic>
            <p:nvPicPr>
              <p:cNvPr id="49" name="墨迹 48"/>
            </p:nvPicPr>
            <p:blipFill>
              <a:blip/>
            </p:blipFill>
            <p:spPr>
              <a:xfrm>
                <a:off x="5514622" y="524501"/>
                <a:ext cx="180622" cy="19175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50" name="墨迹 49"/>
              <p14:cNvContentPartPr/>
              <p14:nvPr/>
            </p14:nvContentPartPr>
            <p14:xfrm>
              <a:off x="5746044" y="443781"/>
              <a:ext cx="33866" cy="340151"/>
            </p14:xfrm>
          </p:contentPart>
        </mc:Choice>
        <mc:Fallback xmlns="">
          <p:pic>
            <p:nvPicPr>
              <p:cNvPr id="50" name="墨迹 49"/>
            </p:nvPicPr>
            <p:blipFill>
              <a:blip/>
            </p:blipFill>
            <p:spPr>
              <a:xfrm>
                <a:off x="5746044" y="443781"/>
                <a:ext cx="33866" cy="34015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51" name="墨迹 50"/>
              <p14:cNvContentPartPr/>
              <p14:nvPr/>
            </p14:nvContentPartPr>
            <p14:xfrm>
              <a:off x="5762977" y="592179"/>
              <a:ext cx="124178" cy="45118"/>
            </p14:xfrm>
          </p:contentPart>
        </mc:Choice>
        <mc:Fallback xmlns="">
          <p:pic>
            <p:nvPicPr>
              <p:cNvPr id="51" name="墨迹 50"/>
            </p:nvPicPr>
            <p:blipFill>
              <a:blip/>
            </p:blipFill>
            <p:spPr>
              <a:xfrm>
                <a:off x="5762977" y="592179"/>
                <a:ext cx="124178" cy="451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52" name="墨迹 51"/>
              <p14:cNvContentPartPr/>
              <p14:nvPr/>
            </p14:nvContentPartPr>
            <p14:xfrm>
              <a:off x="5856111" y="372579"/>
              <a:ext cx="81844" cy="684884"/>
            </p14:xfrm>
          </p:contentPart>
        </mc:Choice>
        <mc:Fallback xmlns="">
          <p:pic>
            <p:nvPicPr>
              <p:cNvPr id="52" name="墨迹 51"/>
            </p:nvPicPr>
            <p:blipFill>
              <a:blip/>
            </p:blipFill>
            <p:spPr>
              <a:xfrm>
                <a:off x="5856111" y="372579"/>
                <a:ext cx="81844" cy="68488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53" name="墨迹 52"/>
              <p14:cNvContentPartPr/>
              <p14:nvPr/>
            </p14:nvContentPartPr>
            <p14:xfrm>
              <a:off x="6022622" y="501942"/>
              <a:ext cx="161749" cy="33839"/>
            </p14:xfrm>
          </p:contentPart>
        </mc:Choice>
        <mc:Fallback xmlns="">
          <p:pic>
            <p:nvPicPr>
              <p:cNvPr id="53" name="墨迹 52"/>
            </p:nvPicPr>
            <p:blipFill>
              <a:blip/>
            </p:blipFill>
            <p:spPr>
              <a:xfrm>
                <a:off x="6022622" y="501942"/>
                <a:ext cx="161749" cy="338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54" name="墨迹 53"/>
              <p14:cNvContentPartPr/>
              <p14:nvPr/>
            </p14:nvContentPartPr>
            <p14:xfrm>
              <a:off x="6006394" y="637297"/>
              <a:ext cx="185561" cy="31019"/>
            </p14:xfrm>
          </p:contentPart>
        </mc:Choice>
        <mc:Fallback xmlns="">
          <p:pic>
            <p:nvPicPr>
              <p:cNvPr id="54" name="墨迹 53"/>
            </p:nvPicPr>
            <p:blipFill>
              <a:blip/>
            </p:blipFill>
            <p:spPr>
              <a:xfrm>
                <a:off x="6006394" y="637297"/>
                <a:ext cx="185561" cy="310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55" name="墨迹 54"/>
              <p14:cNvContentPartPr/>
              <p14:nvPr/>
            </p14:nvContentPartPr>
            <p14:xfrm>
              <a:off x="6604000" y="259430"/>
              <a:ext cx="254000" cy="19740"/>
            </p14:xfrm>
          </p:contentPart>
        </mc:Choice>
        <mc:Fallback xmlns="">
          <p:pic>
            <p:nvPicPr>
              <p:cNvPr id="55" name="墨迹 54"/>
            </p:nvPicPr>
            <p:blipFill>
              <a:blip/>
            </p:blipFill>
            <p:spPr>
              <a:xfrm>
                <a:off x="6604000" y="259430"/>
                <a:ext cx="254000" cy="197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56" name="墨迹 55"/>
              <p14:cNvContentPartPr/>
              <p14:nvPr/>
            </p14:nvContentPartPr>
            <p14:xfrm>
              <a:off x="6570133" y="349667"/>
              <a:ext cx="250472" cy="434265"/>
            </p14:xfrm>
          </p:contentPart>
        </mc:Choice>
        <mc:Fallback xmlns="">
          <p:pic>
            <p:nvPicPr>
              <p:cNvPr id="56" name="墨迹 55"/>
            </p:nvPicPr>
            <p:blipFill>
              <a:blip/>
            </p:blipFill>
            <p:spPr>
              <a:xfrm>
                <a:off x="6570133" y="349667"/>
                <a:ext cx="250472" cy="43426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57" name="墨迹 56"/>
              <p14:cNvContentPartPr/>
              <p14:nvPr/>
            </p14:nvContentPartPr>
            <p14:xfrm>
              <a:off x="6651977" y="498241"/>
              <a:ext cx="155223" cy="54459"/>
            </p14:xfrm>
          </p:contentPart>
        </mc:Choice>
        <mc:Fallback xmlns="">
          <p:pic>
            <p:nvPicPr>
              <p:cNvPr id="57" name="墨迹 56"/>
            </p:nvPicPr>
            <p:blipFill>
              <a:blip/>
            </p:blipFill>
            <p:spPr>
              <a:xfrm>
                <a:off x="6651977" y="498241"/>
                <a:ext cx="155223" cy="544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58" name="墨迹 57"/>
              <p14:cNvContentPartPr/>
              <p14:nvPr/>
            </p14:nvContentPartPr>
            <p14:xfrm>
              <a:off x="6789561" y="549352"/>
              <a:ext cx="158750" cy="248680"/>
            </p14:xfrm>
          </p:contentPart>
        </mc:Choice>
        <mc:Fallback xmlns="">
          <p:pic>
            <p:nvPicPr>
              <p:cNvPr id="58" name="墨迹 57"/>
            </p:nvPicPr>
            <p:blipFill>
              <a:blip/>
            </p:blipFill>
            <p:spPr>
              <a:xfrm>
                <a:off x="6789561" y="549352"/>
                <a:ext cx="158750" cy="2486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59" name="墨迹 58"/>
              <p14:cNvContentPartPr/>
              <p14:nvPr/>
            </p14:nvContentPartPr>
            <p14:xfrm>
              <a:off x="7049911" y="580899"/>
              <a:ext cx="113594" cy="127777"/>
            </p14:xfrm>
          </p:contentPart>
        </mc:Choice>
        <mc:Fallback xmlns="">
          <p:pic>
            <p:nvPicPr>
              <p:cNvPr id="59" name="墨迹 58"/>
            </p:nvPicPr>
            <p:blipFill>
              <a:blip/>
            </p:blipFill>
            <p:spPr>
              <a:xfrm>
                <a:off x="7049911" y="580899"/>
                <a:ext cx="113594" cy="12777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60" name="墨迹 59"/>
              <p14:cNvContentPartPr/>
              <p14:nvPr/>
            </p14:nvContentPartPr>
            <p14:xfrm>
              <a:off x="7035094" y="686293"/>
              <a:ext cx="144638" cy="108919"/>
            </p14:xfrm>
          </p:contentPart>
        </mc:Choice>
        <mc:Fallback xmlns="">
          <p:pic>
            <p:nvPicPr>
              <p:cNvPr id="60" name="墨迹 59"/>
            </p:nvPicPr>
            <p:blipFill>
              <a:blip/>
            </p:blipFill>
            <p:spPr>
              <a:xfrm>
                <a:off x="7035094" y="686293"/>
                <a:ext cx="144638" cy="1089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61" name="墨迹 60"/>
              <p14:cNvContentPartPr/>
              <p14:nvPr/>
            </p14:nvContentPartPr>
            <p14:xfrm>
              <a:off x="7303911" y="682416"/>
              <a:ext cx="101600" cy="5639"/>
            </p14:xfrm>
          </p:contentPart>
        </mc:Choice>
        <mc:Fallback xmlns="">
          <p:pic>
            <p:nvPicPr>
              <p:cNvPr id="61" name="墨迹 60"/>
            </p:nvPicPr>
            <p:blipFill>
              <a:blip/>
            </p:blipFill>
            <p:spPr>
              <a:xfrm>
                <a:off x="7303911" y="682416"/>
                <a:ext cx="101600" cy="56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62" name="墨迹 61"/>
              <p14:cNvContentPartPr/>
              <p14:nvPr/>
            </p14:nvContentPartPr>
            <p14:xfrm>
              <a:off x="7704666" y="253791"/>
              <a:ext cx="207434" cy="501942"/>
            </p14:xfrm>
          </p:contentPart>
        </mc:Choice>
        <mc:Fallback xmlns="">
          <p:pic>
            <p:nvPicPr>
              <p:cNvPr id="62" name="墨迹 61"/>
            </p:nvPicPr>
            <p:blipFill>
              <a:blip/>
            </p:blipFill>
            <p:spPr>
              <a:xfrm>
                <a:off x="7704666" y="253791"/>
                <a:ext cx="207434" cy="50194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63" name="墨迹 62"/>
              <p14:cNvContentPartPr/>
              <p14:nvPr/>
            </p14:nvContentPartPr>
            <p14:xfrm>
              <a:off x="7742766" y="507582"/>
              <a:ext cx="162278" cy="28199"/>
            </p14:xfrm>
          </p:contentPart>
        </mc:Choice>
        <mc:Fallback xmlns="">
          <p:pic>
            <p:nvPicPr>
              <p:cNvPr id="63" name="墨迹 62"/>
            </p:nvPicPr>
            <p:blipFill>
              <a:blip/>
            </p:blipFill>
            <p:spPr>
              <a:xfrm>
                <a:off x="7742766" y="507582"/>
                <a:ext cx="162278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64" name="墨迹 63"/>
              <p14:cNvContentPartPr/>
              <p14:nvPr/>
            </p14:nvContentPartPr>
            <p14:xfrm>
              <a:off x="7943144" y="530141"/>
              <a:ext cx="145344" cy="222772"/>
            </p14:xfrm>
          </p:contentPart>
        </mc:Choice>
        <mc:Fallback xmlns="">
          <p:pic>
            <p:nvPicPr>
              <p:cNvPr id="64" name="墨迹 63"/>
            </p:nvPicPr>
            <p:blipFill>
              <a:blip/>
            </p:blipFill>
            <p:spPr>
              <a:xfrm>
                <a:off x="7943144" y="530141"/>
                <a:ext cx="145344" cy="22277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65" name="墨迹 64"/>
              <p14:cNvContentPartPr/>
              <p14:nvPr/>
            </p14:nvContentPartPr>
            <p14:xfrm>
              <a:off x="8201377" y="439904"/>
              <a:ext cx="28223" cy="47938"/>
            </p14:xfrm>
          </p:contentPart>
        </mc:Choice>
        <mc:Fallback xmlns="">
          <p:pic>
            <p:nvPicPr>
              <p:cNvPr id="65" name="墨迹 64"/>
            </p:nvPicPr>
            <p:blipFill>
              <a:blip/>
            </p:blipFill>
            <p:spPr>
              <a:xfrm>
                <a:off x="8201377" y="439904"/>
                <a:ext cx="28223" cy="479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66" name="墨迹 65"/>
              <p14:cNvContentPartPr/>
              <p14:nvPr/>
            </p14:nvContentPartPr>
            <p14:xfrm>
              <a:off x="8025165" y="388441"/>
              <a:ext cx="475368" cy="429330"/>
            </p14:xfrm>
          </p:contentPart>
        </mc:Choice>
        <mc:Fallback xmlns="">
          <p:pic>
            <p:nvPicPr>
              <p:cNvPr id="66" name="墨迹 65"/>
            </p:nvPicPr>
            <p:blipFill>
              <a:blip/>
            </p:blipFill>
            <p:spPr>
              <a:xfrm>
                <a:off x="8025165" y="388441"/>
                <a:ext cx="475368" cy="429330"/>
              </a:xfrm>
              <a:prstGeom prst="rect"/>
            </p:spPr>
          </p:pic>
        </mc:Fallback>
      </mc:AlternateContent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785" y="207010"/>
            <a:ext cx="11268075" cy="151384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4155" y="3657600"/>
            <a:ext cx="11482705" cy="225679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91500" y="1426845"/>
            <a:ext cx="3417570" cy="249491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5" name="墨迹 4"/>
              <p14:cNvContentPartPr/>
              <p14:nvPr/>
            </p14:nvContentPartPr>
            <p14:xfrm>
              <a:off x="3946348" y="380686"/>
              <a:ext cx="213607" cy="185409"/>
            </p14:xfrm>
          </p:contentPart>
        </mc:Choice>
        <mc:Fallback xmlns="">
          <p:pic>
            <p:nvPicPr>
              <p:cNvPr id="5" name="墨迹 4"/>
            </p:nvPicPr>
            <p:blipFill>
              <a:blip/>
            </p:blipFill>
            <p:spPr>
              <a:xfrm>
                <a:off x="3946348" y="380686"/>
                <a:ext cx="213607" cy="18540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6" name="墨迹 5"/>
              <p14:cNvContentPartPr/>
              <p14:nvPr/>
            </p14:nvContentPartPr>
            <p14:xfrm>
              <a:off x="4210755" y="315828"/>
              <a:ext cx="33867" cy="262251"/>
            </p14:xfrm>
          </p:contentPart>
        </mc:Choice>
        <mc:Fallback xmlns="">
          <p:pic>
            <p:nvPicPr>
              <p:cNvPr id="6" name="墨迹 5"/>
            </p:nvPicPr>
            <p:blipFill>
              <a:blip/>
            </p:blipFill>
            <p:spPr>
              <a:xfrm>
                <a:off x="4210755" y="315828"/>
                <a:ext cx="33867" cy="26225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7" name="墨迹 6"/>
              <p14:cNvContentPartPr/>
              <p14:nvPr/>
            </p14:nvContentPartPr>
            <p14:xfrm>
              <a:off x="4199466" y="456824"/>
              <a:ext cx="127000" cy="62037"/>
            </p14:xfrm>
          </p:contentPart>
        </mc:Choice>
        <mc:Fallback xmlns="">
          <p:pic>
            <p:nvPicPr>
              <p:cNvPr id="7" name="墨迹 6"/>
            </p:nvPicPr>
            <p:blipFill>
              <a:blip/>
            </p:blipFill>
            <p:spPr>
              <a:xfrm>
                <a:off x="4199466" y="456824"/>
                <a:ext cx="127000" cy="6203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8" name="墨迹 7"/>
              <p14:cNvContentPartPr/>
              <p14:nvPr/>
            </p14:nvContentPartPr>
            <p14:xfrm>
              <a:off x="4326466" y="229645"/>
              <a:ext cx="47978" cy="669903"/>
            </p14:xfrm>
          </p:contentPart>
        </mc:Choice>
        <mc:Fallback xmlns="">
          <p:pic>
            <p:nvPicPr>
              <p:cNvPr id="8" name="墨迹 7"/>
            </p:nvPicPr>
            <p:blipFill>
              <a:blip/>
            </p:blipFill>
            <p:spPr>
              <a:xfrm>
                <a:off x="4326466" y="229645"/>
                <a:ext cx="47978" cy="66990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9" name="墨迹 8"/>
              <p14:cNvContentPartPr/>
              <p14:nvPr/>
            </p14:nvContentPartPr>
            <p14:xfrm>
              <a:off x="4529666" y="391966"/>
              <a:ext cx="19756" cy="19739"/>
            </p14:xfrm>
          </p:contentPart>
        </mc:Choice>
        <mc:Fallback xmlns="">
          <p:pic>
            <p:nvPicPr>
              <p:cNvPr id="9" name="墨迹 8"/>
            </p:nvPicPr>
            <p:blipFill>
              <a:blip/>
            </p:blipFill>
            <p:spPr>
              <a:xfrm>
                <a:off x="4529666" y="391966"/>
                <a:ext cx="19756" cy="197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0" name="墨迹 9"/>
              <p14:cNvContentPartPr/>
              <p14:nvPr/>
            </p14:nvContentPartPr>
            <p14:xfrm>
              <a:off x="4506383" y="345966"/>
              <a:ext cx="185914" cy="93938"/>
            </p14:xfrm>
          </p:contentPart>
        </mc:Choice>
        <mc:Fallback xmlns="">
          <p:pic>
            <p:nvPicPr>
              <p:cNvPr id="10" name="墨迹 9"/>
            </p:nvPicPr>
            <p:blipFill>
              <a:blip/>
            </p:blipFill>
            <p:spPr>
              <a:xfrm>
                <a:off x="4506383" y="345966"/>
                <a:ext cx="185914" cy="939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1" name="墨迹 10"/>
              <p14:cNvContentPartPr/>
              <p14:nvPr/>
            </p14:nvContentPartPr>
            <p14:xfrm>
              <a:off x="4473222" y="513222"/>
              <a:ext cx="225778" cy="19739"/>
            </p14:xfrm>
          </p:contentPart>
        </mc:Choice>
        <mc:Fallback xmlns="">
          <p:pic>
            <p:nvPicPr>
              <p:cNvPr id="11" name="墨迹 10"/>
            </p:nvPicPr>
            <p:blipFill>
              <a:blip/>
            </p:blipFill>
            <p:spPr>
              <a:xfrm>
                <a:off x="4473222" y="513222"/>
                <a:ext cx="225778" cy="197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2" name="墨迹 11"/>
              <p14:cNvContentPartPr/>
              <p14:nvPr/>
            </p14:nvContentPartPr>
            <p14:xfrm>
              <a:off x="5005916" y="214312"/>
              <a:ext cx="303389" cy="28199"/>
            </p14:xfrm>
          </p:contentPart>
        </mc:Choice>
        <mc:Fallback xmlns="">
          <p:pic>
            <p:nvPicPr>
              <p:cNvPr id="12" name="墨迹 11"/>
            </p:nvPicPr>
            <p:blipFill>
              <a:blip/>
            </p:blipFill>
            <p:spPr>
              <a:xfrm>
                <a:off x="5005916" y="214312"/>
                <a:ext cx="303389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3" name="墨迹 12"/>
              <p14:cNvContentPartPr/>
              <p14:nvPr/>
            </p14:nvContentPartPr>
            <p14:xfrm>
              <a:off x="5045427" y="270710"/>
              <a:ext cx="328084" cy="409238"/>
            </p14:xfrm>
          </p:contentPart>
        </mc:Choice>
        <mc:Fallback xmlns="">
          <p:pic>
            <p:nvPicPr>
              <p:cNvPr id="13" name="墨迹 12"/>
            </p:nvPicPr>
            <p:blipFill>
              <a:blip/>
            </p:blipFill>
            <p:spPr>
              <a:xfrm>
                <a:off x="5045427" y="270710"/>
                <a:ext cx="328084" cy="4092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4" name="墨迹 13"/>
              <p14:cNvContentPartPr/>
              <p14:nvPr/>
            </p14:nvContentPartPr>
            <p14:xfrm>
              <a:off x="5254977" y="208672"/>
              <a:ext cx="234245" cy="28199"/>
            </p14:xfrm>
          </p:contentPart>
        </mc:Choice>
        <mc:Fallback xmlns="">
          <p:pic>
            <p:nvPicPr>
              <p:cNvPr id="14" name="墨迹 13"/>
            </p:nvPicPr>
            <p:blipFill>
              <a:blip/>
            </p:blipFill>
            <p:spPr>
              <a:xfrm>
                <a:off x="5254977" y="208672"/>
                <a:ext cx="234245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5" name="墨迹 14"/>
              <p14:cNvContentPartPr/>
              <p14:nvPr/>
            </p14:nvContentPartPr>
            <p14:xfrm>
              <a:off x="5486400" y="437084"/>
              <a:ext cx="121355" cy="14100"/>
            </p14:xfrm>
          </p:contentPart>
        </mc:Choice>
        <mc:Fallback xmlns="">
          <p:pic>
            <p:nvPicPr>
              <p:cNvPr id="15" name="墨迹 14"/>
            </p:nvPicPr>
            <p:blipFill>
              <a:blip/>
            </p:blipFill>
            <p:spPr>
              <a:xfrm>
                <a:off x="5486400" y="437084"/>
                <a:ext cx="121355" cy="141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6" name="墨迹 15"/>
              <p14:cNvContentPartPr/>
              <p14:nvPr/>
            </p14:nvContentPartPr>
            <p14:xfrm>
              <a:off x="5444066" y="468103"/>
              <a:ext cx="42334" cy="259431"/>
            </p14:xfrm>
          </p:contentPart>
        </mc:Choice>
        <mc:Fallback xmlns="">
          <p:pic>
            <p:nvPicPr>
              <p:cNvPr id="16" name="墨迹 15"/>
            </p:nvPicPr>
            <p:blipFill>
              <a:blip/>
            </p:blipFill>
            <p:spPr>
              <a:xfrm>
                <a:off x="5444066" y="468103"/>
                <a:ext cx="42334" cy="25943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7" name="墨迹 16"/>
              <p14:cNvContentPartPr/>
              <p14:nvPr/>
            </p14:nvContentPartPr>
            <p14:xfrm>
              <a:off x="5453944" y="513222"/>
              <a:ext cx="162278" cy="148397"/>
            </p14:xfrm>
          </p:contentPart>
        </mc:Choice>
        <mc:Fallback xmlns="">
          <p:pic>
            <p:nvPicPr>
              <p:cNvPr id="17" name="墨迹 16"/>
            </p:nvPicPr>
            <p:blipFill>
              <a:blip/>
            </p:blipFill>
            <p:spPr>
              <a:xfrm>
                <a:off x="5453944" y="513222"/>
                <a:ext cx="162278" cy="14839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8" name="墨迹 17"/>
              <p14:cNvContentPartPr/>
              <p14:nvPr/>
            </p14:nvContentPartPr>
            <p14:xfrm>
              <a:off x="5531555" y="310189"/>
              <a:ext cx="240242" cy="451184"/>
            </p14:xfrm>
          </p:contentPart>
        </mc:Choice>
        <mc:Fallback xmlns="">
          <p:pic>
            <p:nvPicPr>
              <p:cNvPr id="18" name="墨迹 17"/>
            </p:nvPicPr>
            <p:blipFill>
              <a:blip/>
            </p:blipFill>
            <p:spPr>
              <a:xfrm>
                <a:off x="5531555" y="310189"/>
                <a:ext cx="240242" cy="45118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9" name="墨迹 18"/>
              <p14:cNvContentPartPr/>
              <p14:nvPr/>
            </p14:nvContentPartPr>
            <p14:xfrm>
              <a:off x="5610225" y="533666"/>
              <a:ext cx="214841" cy="131830"/>
            </p14:xfrm>
          </p:contentPart>
        </mc:Choice>
        <mc:Fallback xmlns="">
          <p:pic>
            <p:nvPicPr>
              <p:cNvPr id="19" name="墨迹 18"/>
            </p:nvPicPr>
            <p:blipFill>
              <a:blip/>
            </p:blipFill>
            <p:spPr>
              <a:xfrm>
                <a:off x="5610225" y="533666"/>
                <a:ext cx="214841" cy="13183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20" name="墨迹 19"/>
              <p14:cNvContentPartPr/>
              <p14:nvPr/>
            </p14:nvContentPartPr>
            <p14:xfrm>
              <a:off x="5853288" y="393376"/>
              <a:ext cx="270934" cy="291860"/>
            </p14:xfrm>
          </p:contentPart>
        </mc:Choice>
        <mc:Fallback xmlns="">
          <p:pic>
            <p:nvPicPr>
              <p:cNvPr id="20" name="墨迹 19"/>
            </p:nvPicPr>
            <p:blipFill>
              <a:blip/>
            </p:blipFill>
            <p:spPr>
              <a:xfrm>
                <a:off x="5853288" y="393376"/>
                <a:ext cx="270934" cy="2918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1" name="墨迹 20"/>
              <p14:cNvContentPartPr/>
              <p14:nvPr/>
            </p14:nvContentPartPr>
            <p14:xfrm>
              <a:off x="5946422" y="498241"/>
              <a:ext cx="119415" cy="192634"/>
            </p14:xfrm>
          </p:contentPart>
        </mc:Choice>
        <mc:Fallback xmlns="">
          <p:pic>
            <p:nvPicPr>
              <p:cNvPr id="21" name="墨迹 20"/>
            </p:nvPicPr>
            <p:blipFill>
              <a:blip/>
            </p:blipFill>
            <p:spPr>
              <a:xfrm>
                <a:off x="5946422" y="498241"/>
                <a:ext cx="119415" cy="19263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2" name="墨迹 21"/>
              <p14:cNvContentPartPr/>
              <p14:nvPr/>
            </p14:nvContentPartPr>
            <p14:xfrm>
              <a:off x="6213827" y="276350"/>
              <a:ext cx="500239" cy="527321"/>
            </p14:xfrm>
          </p:contentPart>
        </mc:Choice>
        <mc:Fallback xmlns="">
          <p:pic>
            <p:nvPicPr>
              <p:cNvPr id="22" name="墨迹 21"/>
            </p:nvPicPr>
            <p:blipFill>
              <a:blip/>
            </p:blipFill>
            <p:spPr>
              <a:xfrm>
                <a:off x="6213827" y="276350"/>
                <a:ext cx="500239" cy="52732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3" name="墨迹 22"/>
              <p14:cNvContentPartPr/>
              <p14:nvPr/>
            </p14:nvContentPartPr>
            <p14:xfrm>
              <a:off x="6478058" y="360947"/>
              <a:ext cx="190853" cy="174834"/>
            </p14:xfrm>
          </p:contentPart>
        </mc:Choice>
        <mc:Fallback xmlns="">
          <p:pic>
            <p:nvPicPr>
              <p:cNvPr id="23" name="墨迹 22"/>
            </p:nvPicPr>
            <p:blipFill>
              <a:blip/>
            </p:blipFill>
            <p:spPr>
              <a:xfrm>
                <a:off x="6478058" y="360947"/>
                <a:ext cx="190853" cy="17483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24" name="墨迹 23"/>
              <p14:cNvContentPartPr/>
              <p14:nvPr/>
            </p14:nvContentPartPr>
            <p14:xfrm>
              <a:off x="6488112" y="302434"/>
              <a:ext cx="166688" cy="469866"/>
            </p14:xfrm>
          </p:contentPart>
        </mc:Choice>
        <mc:Fallback xmlns="">
          <p:pic>
            <p:nvPicPr>
              <p:cNvPr id="24" name="墨迹 23"/>
            </p:nvPicPr>
            <p:blipFill>
              <a:blip/>
            </p:blipFill>
            <p:spPr>
              <a:xfrm>
                <a:off x="6488112" y="302434"/>
                <a:ext cx="166688" cy="46986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5" name="墨迹 24"/>
              <p14:cNvContentPartPr/>
              <p14:nvPr/>
            </p14:nvContentPartPr>
            <p14:xfrm>
              <a:off x="6733822" y="346142"/>
              <a:ext cx="289454" cy="547766"/>
            </p14:xfrm>
          </p:contentPart>
        </mc:Choice>
        <mc:Fallback xmlns="">
          <p:pic>
            <p:nvPicPr>
              <p:cNvPr id="25" name="墨迹 24"/>
            </p:nvPicPr>
            <p:blipFill>
              <a:blip/>
            </p:blipFill>
            <p:spPr>
              <a:xfrm>
                <a:off x="6733822" y="346142"/>
                <a:ext cx="289454" cy="54776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26" name="墨迹 25"/>
              <p14:cNvContentPartPr/>
              <p14:nvPr/>
            </p14:nvContentPartPr>
            <p14:xfrm>
              <a:off x="7202311" y="521681"/>
              <a:ext cx="462844" cy="19740"/>
            </p14:xfrm>
          </p:contentPart>
        </mc:Choice>
        <mc:Fallback xmlns="">
          <p:pic>
            <p:nvPicPr>
              <p:cNvPr id="26" name="墨迹 25"/>
            </p:nvPicPr>
            <p:blipFill>
              <a:blip/>
            </p:blipFill>
            <p:spPr>
              <a:xfrm>
                <a:off x="7202311" y="521681"/>
                <a:ext cx="462844" cy="197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7" name="墨迹 26"/>
              <p14:cNvContentPartPr/>
              <p14:nvPr/>
            </p14:nvContentPartPr>
            <p14:xfrm>
              <a:off x="7979656" y="160029"/>
              <a:ext cx="483482" cy="65563"/>
            </p14:xfrm>
          </p:contentPart>
        </mc:Choice>
        <mc:Fallback xmlns="">
          <p:pic>
            <p:nvPicPr>
              <p:cNvPr id="27" name="墨迹 26"/>
            </p:nvPicPr>
            <p:blipFill>
              <a:blip/>
            </p:blipFill>
            <p:spPr>
              <a:xfrm>
                <a:off x="7979656" y="160029"/>
                <a:ext cx="483482" cy="6556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28" name="墨迹 27"/>
              <p14:cNvContentPartPr/>
              <p14:nvPr/>
            </p14:nvContentPartPr>
            <p14:xfrm>
              <a:off x="8000471" y="262250"/>
              <a:ext cx="474662" cy="504763"/>
            </p14:xfrm>
          </p:contentPart>
        </mc:Choice>
        <mc:Fallback xmlns="">
          <p:pic>
            <p:nvPicPr>
              <p:cNvPr id="28" name="墨迹 27"/>
            </p:nvPicPr>
            <p:blipFill>
              <a:blip/>
            </p:blipFill>
            <p:spPr>
              <a:xfrm>
                <a:off x="8000471" y="262250"/>
                <a:ext cx="474662" cy="50476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29" name="墨迹 28"/>
              <p14:cNvContentPartPr/>
              <p14:nvPr/>
            </p14:nvContentPartPr>
            <p14:xfrm>
              <a:off x="8752416" y="437084"/>
              <a:ext cx="230716" cy="303316"/>
            </p14:xfrm>
          </p:contentPart>
        </mc:Choice>
        <mc:Fallback xmlns="">
          <p:pic>
            <p:nvPicPr>
              <p:cNvPr id="29" name="墨迹 28"/>
            </p:nvPicPr>
            <p:blipFill>
              <a:blip/>
            </p:blipFill>
            <p:spPr>
              <a:xfrm>
                <a:off x="8752416" y="437084"/>
                <a:ext cx="230716" cy="30331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30" name="墨迹 29"/>
              <p14:cNvContentPartPr/>
              <p14:nvPr/>
            </p14:nvContentPartPr>
            <p14:xfrm>
              <a:off x="8924572" y="477973"/>
              <a:ext cx="198966" cy="251323"/>
            </p14:xfrm>
          </p:contentPart>
        </mc:Choice>
        <mc:Fallback xmlns="">
          <p:pic>
            <p:nvPicPr>
              <p:cNvPr id="30" name="墨迹 29"/>
            </p:nvPicPr>
            <p:blipFill>
              <a:blip/>
            </p:blipFill>
            <p:spPr>
              <a:xfrm>
                <a:off x="8924572" y="477973"/>
                <a:ext cx="198966" cy="25132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31" name="墨迹 30"/>
              <p14:cNvContentPartPr/>
              <p14:nvPr/>
            </p14:nvContentPartPr>
            <p14:xfrm>
              <a:off x="9031111" y="389675"/>
              <a:ext cx="177800" cy="481674"/>
            </p14:xfrm>
          </p:contentPart>
        </mc:Choice>
        <mc:Fallback xmlns="">
          <p:pic>
            <p:nvPicPr>
              <p:cNvPr id="31" name="墨迹 30"/>
            </p:nvPicPr>
            <p:blipFill>
              <a:blip/>
            </p:blipFill>
            <p:spPr>
              <a:xfrm>
                <a:off x="9031111" y="389675"/>
                <a:ext cx="177800" cy="48167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32" name="墨迹 31"/>
              <p14:cNvContentPartPr/>
              <p14:nvPr/>
            </p14:nvContentPartPr>
            <p14:xfrm>
              <a:off x="9033933" y="592179"/>
              <a:ext cx="211667" cy="197393"/>
            </p14:xfrm>
          </p:contentPart>
        </mc:Choice>
        <mc:Fallback xmlns="">
          <p:pic>
            <p:nvPicPr>
              <p:cNvPr id="32" name="墨迹 31"/>
            </p:nvPicPr>
            <p:blipFill>
              <a:blip/>
            </p:blipFill>
            <p:spPr>
              <a:xfrm>
                <a:off x="9033933" y="592179"/>
                <a:ext cx="211667" cy="19739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33" name="墨迹 32"/>
              <p14:cNvContentPartPr/>
              <p14:nvPr/>
            </p14:nvContentPartPr>
            <p14:xfrm>
              <a:off x="9155288" y="422985"/>
              <a:ext cx="107244" cy="39478"/>
            </p14:xfrm>
          </p:contentPart>
        </mc:Choice>
        <mc:Fallback xmlns="">
          <p:pic>
            <p:nvPicPr>
              <p:cNvPr id="33" name="墨迹 32"/>
            </p:nvPicPr>
            <p:blipFill>
              <a:blip/>
            </p:blipFill>
            <p:spPr>
              <a:xfrm>
                <a:off x="9155288" y="422985"/>
                <a:ext cx="107244" cy="394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34" name="墨迹 33"/>
              <p14:cNvContentPartPr/>
              <p14:nvPr/>
            </p14:nvContentPartPr>
            <p14:xfrm>
              <a:off x="9414933" y="332748"/>
              <a:ext cx="75494" cy="118436"/>
            </p14:xfrm>
          </p:contentPart>
        </mc:Choice>
        <mc:Fallback xmlns="">
          <p:pic>
            <p:nvPicPr>
              <p:cNvPr id="34" name="墨迹 33"/>
            </p:nvPicPr>
            <p:blipFill>
              <a:blip/>
            </p:blipFill>
            <p:spPr>
              <a:xfrm>
                <a:off x="9414933" y="332748"/>
                <a:ext cx="75494" cy="11843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35" name="墨迹 34"/>
              <p14:cNvContentPartPr/>
              <p14:nvPr/>
            </p14:nvContentPartPr>
            <p14:xfrm>
              <a:off x="9394648" y="364472"/>
              <a:ext cx="319441" cy="357422"/>
            </p14:xfrm>
          </p:contentPart>
        </mc:Choice>
        <mc:Fallback xmlns="">
          <p:pic>
            <p:nvPicPr>
              <p:cNvPr id="35" name="墨迹 34"/>
            </p:nvPicPr>
            <p:blipFill>
              <a:blip/>
            </p:blipFill>
            <p:spPr>
              <a:xfrm>
                <a:off x="9394648" y="364472"/>
                <a:ext cx="319441" cy="35742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36" name="墨迹 35"/>
              <p14:cNvContentPartPr/>
              <p14:nvPr/>
            </p14:nvContentPartPr>
            <p14:xfrm>
              <a:off x="9480902" y="520976"/>
              <a:ext cx="107069" cy="118084"/>
            </p14:xfrm>
          </p:contentPart>
        </mc:Choice>
        <mc:Fallback xmlns="">
          <p:pic>
            <p:nvPicPr>
              <p:cNvPr id="36" name="墨迹 35"/>
            </p:nvPicPr>
            <p:blipFill>
              <a:blip/>
            </p:blipFill>
            <p:spPr>
              <a:xfrm>
                <a:off x="9480902" y="520976"/>
                <a:ext cx="107069" cy="11808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37" name="墨迹 36"/>
              <p14:cNvContentPartPr/>
              <p14:nvPr/>
            </p14:nvContentPartPr>
            <p14:xfrm>
              <a:off x="9508066" y="552700"/>
              <a:ext cx="139700" cy="163554"/>
            </p14:xfrm>
          </p:contentPart>
        </mc:Choice>
        <mc:Fallback xmlns="">
          <p:pic>
            <p:nvPicPr>
              <p:cNvPr id="37" name="墨迹 36"/>
            </p:nvPicPr>
            <p:blipFill>
              <a:blip/>
            </p:blipFill>
            <p:spPr>
              <a:xfrm>
                <a:off x="9508066" y="552700"/>
                <a:ext cx="139700" cy="16355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38" name="墨迹 37"/>
              <p14:cNvContentPartPr/>
              <p14:nvPr/>
            </p14:nvContentPartPr>
            <p14:xfrm>
              <a:off x="9759244" y="270710"/>
              <a:ext cx="406400" cy="521682"/>
            </p14:xfrm>
          </p:contentPart>
        </mc:Choice>
        <mc:Fallback xmlns="">
          <p:pic>
            <p:nvPicPr>
              <p:cNvPr id="38" name="墨迹 37"/>
            </p:nvPicPr>
            <p:blipFill>
              <a:blip/>
            </p:blipFill>
            <p:spPr>
              <a:xfrm>
                <a:off x="9759244" y="270710"/>
                <a:ext cx="406400" cy="52168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39" name="墨迹 38"/>
              <p14:cNvContentPartPr/>
              <p14:nvPr/>
            </p14:nvContentPartPr>
            <p14:xfrm>
              <a:off x="10016066" y="274235"/>
              <a:ext cx="228600" cy="428625"/>
            </p14:xfrm>
          </p:contentPart>
        </mc:Choice>
        <mc:Fallback xmlns="">
          <p:pic>
            <p:nvPicPr>
              <p:cNvPr id="39" name="墨迹 38"/>
            </p:nvPicPr>
            <p:blipFill>
              <a:blip/>
            </p:blipFill>
            <p:spPr>
              <a:xfrm>
                <a:off x="10016066" y="274235"/>
                <a:ext cx="228600" cy="42862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40" name="墨迹 39"/>
              <p14:cNvContentPartPr/>
              <p14:nvPr/>
            </p14:nvContentPartPr>
            <p14:xfrm>
              <a:off x="10290527" y="319353"/>
              <a:ext cx="309740" cy="532257"/>
            </p14:xfrm>
          </p:contentPart>
        </mc:Choice>
        <mc:Fallback xmlns="">
          <p:pic>
            <p:nvPicPr>
              <p:cNvPr id="40" name="墨迹 39"/>
            </p:nvPicPr>
            <p:blipFill>
              <a:blip/>
            </p:blipFill>
            <p:spPr>
              <a:xfrm>
                <a:off x="10290527" y="319353"/>
                <a:ext cx="309740" cy="53225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41" name="墨迹 40"/>
              <p14:cNvContentPartPr/>
              <p14:nvPr/>
            </p14:nvContentPartPr>
            <p14:xfrm>
              <a:off x="3327223" y="1934452"/>
              <a:ext cx="172332" cy="157914"/>
            </p14:xfrm>
          </p:contentPart>
        </mc:Choice>
        <mc:Fallback xmlns="">
          <p:pic>
            <p:nvPicPr>
              <p:cNvPr id="41" name="墨迹 40"/>
            </p:nvPicPr>
            <p:blipFill>
              <a:blip/>
            </p:blipFill>
            <p:spPr>
              <a:xfrm>
                <a:off x="3327223" y="1934452"/>
                <a:ext cx="172332" cy="15791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42" name="墨迹 41"/>
              <p14:cNvContentPartPr/>
              <p14:nvPr/>
            </p14:nvContentPartPr>
            <p14:xfrm>
              <a:off x="3581400" y="1820069"/>
              <a:ext cx="31044" cy="300496"/>
            </p14:xfrm>
          </p:contentPart>
        </mc:Choice>
        <mc:Fallback xmlns="">
          <p:pic>
            <p:nvPicPr>
              <p:cNvPr id="42" name="墨迹 41"/>
            </p:nvPicPr>
            <p:blipFill>
              <a:blip/>
            </p:blipFill>
            <p:spPr>
              <a:xfrm>
                <a:off x="3581400" y="1820069"/>
                <a:ext cx="31044" cy="30049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43" name="墨迹 42"/>
              <p14:cNvContentPartPr/>
              <p14:nvPr/>
            </p14:nvContentPartPr>
            <p14:xfrm>
              <a:off x="3595511" y="1964061"/>
              <a:ext cx="98777" cy="54988"/>
            </p14:xfrm>
          </p:contentPart>
        </mc:Choice>
        <mc:Fallback xmlns="">
          <p:pic>
            <p:nvPicPr>
              <p:cNvPr id="43" name="墨迹 42"/>
            </p:nvPicPr>
            <p:blipFill>
              <a:blip/>
            </p:blipFill>
            <p:spPr>
              <a:xfrm>
                <a:off x="3595511" y="1964061"/>
                <a:ext cx="98777" cy="5498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44" name="墨迹 43"/>
              <p14:cNvContentPartPr/>
              <p14:nvPr/>
            </p14:nvContentPartPr>
            <p14:xfrm>
              <a:off x="3688644" y="1759618"/>
              <a:ext cx="64911" cy="631658"/>
            </p14:xfrm>
          </p:contentPart>
        </mc:Choice>
        <mc:Fallback xmlns="">
          <p:pic>
            <p:nvPicPr>
              <p:cNvPr id="44" name="墨迹 43"/>
            </p:nvPicPr>
            <p:blipFill>
              <a:blip/>
            </p:blipFill>
            <p:spPr>
              <a:xfrm>
                <a:off x="3688644" y="1759618"/>
                <a:ext cx="64911" cy="6316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45" name="墨迹 44"/>
              <p14:cNvContentPartPr/>
              <p14:nvPr/>
            </p14:nvContentPartPr>
            <p14:xfrm>
              <a:off x="3900311" y="1928812"/>
              <a:ext cx="174977" cy="42299"/>
            </p14:xfrm>
          </p:contentPart>
        </mc:Choice>
        <mc:Fallback xmlns="">
          <p:pic>
            <p:nvPicPr>
              <p:cNvPr id="45" name="墨迹 44"/>
            </p:nvPicPr>
            <p:blipFill>
              <a:blip/>
            </p:blipFill>
            <p:spPr>
              <a:xfrm>
                <a:off x="3900311" y="1928812"/>
                <a:ext cx="174977" cy="422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46" name="墨迹 45"/>
              <p14:cNvContentPartPr/>
              <p14:nvPr/>
            </p14:nvContentPartPr>
            <p14:xfrm>
              <a:off x="3869972" y="2064167"/>
              <a:ext cx="210961" cy="28199"/>
            </p14:xfrm>
          </p:contentPart>
        </mc:Choice>
        <mc:Fallback xmlns="">
          <p:pic>
            <p:nvPicPr>
              <p:cNvPr id="46" name="墨迹 45"/>
            </p:nvPicPr>
            <p:blipFill>
              <a:blip/>
            </p:blipFill>
            <p:spPr>
              <a:xfrm>
                <a:off x="3869972" y="2064167"/>
                <a:ext cx="210961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47" name="墨迹 46"/>
              <p14:cNvContentPartPr/>
              <p14:nvPr/>
            </p14:nvContentPartPr>
            <p14:xfrm>
              <a:off x="4391377" y="1747633"/>
              <a:ext cx="186267" cy="378572"/>
            </p14:xfrm>
          </p:contentPart>
        </mc:Choice>
        <mc:Fallback xmlns="">
          <p:pic>
            <p:nvPicPr>
              <p:cNvPr id="47" name="墨迹 46"/>
            </p:nvPicPr>
            <p:blipFill>
              <a:blip/>
            </p:blipFill>
            <p:spPr>
              <a:xfrm>
                <a:off x="4391377" y="1747633"/>
                <a:ext cx="186267" cy="37857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48" name="墨迹 47"/>
              <p14:cNvContentPartPr/>
              <p14:nvPr/>
            </p14:nvContentPartPr>
            <p14:xfrm>
              <a:off x="4532488" y="1886337"/>
              <a:ext cx="155223" cy="200389"/>
            </p14:xfrm>
          </p:contentPart>
        </mc:Choice>
        <mc:Fallback xmlns="">
          <p:pic>
            <p:nvPicPr>
              <p:cNvPr id="48" name="墨迹 47"/>
            </p:nvPicPr>
            <p:blipFill>
              <a:blip/>
            </p:blipFill>
            <p:spPr>
              <a:xfrm>
                <a:off x="4532488" y="1886337"/>
                <a:ext cx="155223" cy="20038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49" name="墨迹 48"/>
              <p14:cNvContentPartPr/>
              <p14:nvPr/>
            </p14:nvContentPartPr>
            <p14:xfrm>
              <a:off x="4765851" y="1917532"/>
              <a:ext cx="187149" cy="45119"/>
            </p14:xfrm>
          </p:contentPart>
        </mc:Choice>
        <mc:Fallback xmlns="">
          <p:pic>
            <p:nvPicPr>
              <p:cNvPr id="49" name="墨迹 48"/>
            </p:nvPicPr>
            <p:blipFill>
              <a:blip/>
            </p:blipFill>
            <p:spPr>
              <a:xfrm>
                <a:off x="4765851" y="1917532"/>
                <a:ext cx="187149" cy="451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50" name="墨迹 49"/>
              <p14:cNvContentPartPr/>
              <p14:nvPr/>
            </p14:nvContentPartPr>
            <p14:xfrm>
              <a:off x="4865511" y="1792047"/>
              <a:ext cx="39511" cy="311599"/>
            </p14:xfrm>
          </p:contentPart>
        </mc:Choice>
        <mc:Fallback xmlns="">
          <p:pic>
            <p:nvPicPr>
              <p:cNvPr id="50" name="墨迹 49"/>
            </p:nvPicPr>
            <p:blipFill>
              <a:blip/>
            </p:blipFill>
            <p:spPr>
              <a:xfrm>
                <a:off x="4865511" y="1792047"/>
                <a:ext cx="39511" cy="3115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51" name="墨迹 50"/>
              <p14:cNvContentPartPr/>
              <p14:nvPr/>
            </p14:nvContentPartPr>
            <p14:xfrm>
              <a:off x="4964288" y="1799097"/>
              <a:ext cx="149578" cy="327108"/>
            </p14:xfrm>
          </p:contentPart>
        </mc:Choice>
        <mc:Fallback xmlns="">
          <p:pic>
            <p:nvPicPr>
              <p:cNvPr id="51" name="墨迹 50"/>
            </p:nvPicPr>
            <p:blipFill>
              <a:blip/>
            </p:blipFill>
            <p:spPr>
              <a:xfrm>
                <a:off x="4964288" y="1799097"/>
                <a:ext cx="149578" cy="32710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52" name="墨迹 51"/>
              <p14:cNvContentPartPr/>
              <p14:nvPr/>
            </p14:nvContentPartPr>
            <p14:xfrm>
              <a:off x="5085644" y="1810376"/>
              <a:ext cx="143933" cy="39479"/>
            </p14:xfrm>
          </p:contentPart>
        </mc:Choice>
        <mc:Fallback xmlns="">
          <p:pic>
            <p:nvPicPr>
              <p:cNvPr id="52" name="墨迹 51"/>
            </p:nvPicPr>
            <p:blipFill>
              <a:blip/>
            </p:blipFill>
            <p:spPr>
              <a:xfrm>
                <a:off x="5085644" y="1810376"/>
                <a:ext cx="143933" cy="394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53" name="墨迹 52"/>
              <p14:cNvContentPartPr/>
              <p14:nvPr/>
            </p14:nvContentPartPr>
            <p14:xfrm>
              <a:off x="5192888" y="1750277"/>
              <a:ext cx="180623" cy="384388"/>
            </p14:xfrm>
          </p:contentPart>
        </mc:Choice>
        <mc:Fallback xmlns="">
          <p:pic>
            <p:nvPicPr>
              <p:cNvPr id="53" name="墨迹 52"/>
            </p:nvPicPr>
            <p:blipFill>
              <a:blip/>
            </p:blipFill>
            <p:spPr>
              <a:xfrm>
                <a:off x="5192888" y="1750277"/>
                <a:ext cx="180623" cy="38438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54" name="墨迹 53"/>
              <p14:cNvContentPartPr/>
              <p14:nvPr/>
            </p14:nvContentPartPr>
            <p14:xfrm>
              <a:off x="5473347" y="1934452"/>
              <a:ext cx="202141" cy="22559"/>
            </p14:xfrm>
          </p:contentPart>
        </mc:Choice>
        <mc:Fallback xmlns="">
          <p:pic>
            <p:nvPicPr>
              <p:cNvPr id="54" name="墨迹 53"/>
            </p:nvPicPr>
            <p:blipFill>
              <a:blip/>
            </p:blipFill>
            <p:spPr>
              <a:xfrm>
                <a:off x="5473347" y="1934452"/>
                <a:ext cx="202141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55" name="墨迹 54"/>
              <p14:cNvContentPartPr/>
              <p14:nvPr/>
            </p14:nvContentPartPr>
            <p14:xfrm>
              <a:off x="5738283" y="1792399"/>
              <a:ext cx="213784" cy="198451"/>
            </p14:xfrm>
          </p:contentPart>
        </mc:Choice>
        <mc:Fallback xmlns="">
          <p:pic>
            <p:nvPicPr>
              <p:cNvPr id="55" name="墨迹 54"/>
            </p:nvPicPr>
            <p:blipFill>
              <a:blip/>
            </p:blipFill>
            <p:spPr>
              <a:xfrm>
                <a:off x="5738283" y="1792399"/>
                <a:ext cx="213784" cy="19845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56" name="墨迹 55"/>
              <p14:cNvContentPartPr/>
              <p14:nvPr/>
            </p14:nvContentPartPr>
            <p14:xfrm>
              <a:off x="5839177" y="1832935"/>
              <a:ext cx="64912" cy="310190"/>
            </p14:xfrm>
          </p:contentPart>
        </mc:Choice>
        <mc:Fallback xmlns="">
          <p:pic>
            <p:nvPicPr>
              <p:cNvPr id="56" name="墨迹 55"/>
            </p:nvPicPr>
            <p:blipFill>
              <a:blip/>
            </p:blipFill>
            <p:spPr>
              <a:xfrm>
                <a:off x="5839177" y="1832935"/>
                <a:ext cx="64912" cy="31019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57" name="墨迹 56"/>
              <p14:cNvContentPartPr/>
              <p14:nvPr/>
            </p14:nvContentPartPr>
            <p14:xfrm>
              <a:off x="5954888" y="1838575"/>
              <a:ext cx="174978" cy="234933"/>
            </p14:xfrm>
          </p:contentPart>
        </mc:Choice>
        <mc:Fallback xmlns="">
          <p:pic>
            <p:nvPicPr>
              <p:cNvPr id="57" name="墨迹 56"/>
            </p:nvPicPr>
            <p:blipFill>
              <a:blip/>
            </p:blipFill>
            <p:spPr>
              <a:xfrm>
                <a:off x="5954888" y="1838575"/>
                <a:ext cx="174978" cy="23493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58" name="墨迹 57"/>
              <p14:cNvContentPartPr/>
              <p14:nvPr/>
            </p14:nvContentPartPr>
            <p14:xfrm>
              <a:off x="6220177" y="1951371"/>
              <a:ext cx="220134" cy="22559"/>
            </p14:xfrm>
          </p:contentPart>
        </mc:Choice>
        <mc:Fallback xmlns="">
          <p:pic>
            <p:nvPicPr>
              <p:cNvPr id="58" name="墨迹 57"/>
            </p:nvPicPr>
            <p:blipFill>
              <a:blip/>
            </p:blipFill>
            <p:spPr>
              <a:xfrm>
                <a:off x="6220177" y="1951371"/>
                <a:ext cx="220134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59" name="墨迹 58"/>
              <p14:cNvContentPartPr/>
              <p14:nvPr/>
            </p14:nvContentPartPr>
            <p14:xfrm>
              <a:off x="6558844" y="1793457"/>
              <a:ext cx="62088" cy="332748"/>
            </p14:xfrm>
          </p:contentPart>
        </mc:Choice>
        <mc:Fallback xmlns="">
          <p:pic>
            <p:nvPicPr>
              <p:cNvPr id="59" name="墨迹 58"/>
            </p:nvPicPr>
            <p:blipFill>
              <a:blip/>
            </p:blipFill>
            <p:spPr>
              <a:xfrm>
                <a:off x="6558844" y="1793457"/>
                <a:ext cx="62088" cy="33274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60" name="墨迹 59"/>
              <p14:cNvContentPartPr/>
              <p14:nvPr/>
            </p14:nvContentPartPr>
            <p14:xfrm>
              <a:off x="6656916" y="1844215"/>
              <a:ext cx="147461" cy="203033"/>
            </p14:xfrm>
          </p:contentPart>
        </mc:Choice>
        <mc:Fallback xmlns="">
          <p:pic>
            <p:nvPicPr>
              <p:cNvPr id="60" name="墨迹 59"/>
            </p:nvPicPr>
            <p:blipFill>
              <a:blip/>
            </p:blipFill>
            <p:spPr>
              <a:xfrm>
                <a:off x="6656916" y="1844215"/>
                <a:ext cx="147461" cy="20303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61" name="墨迹 60"/>
              <p14:cNvContentPartPr/>
              <p14:nvPr/>
            </p14:nvContentPartPr>
            <p14:xfrm>
              <a:off x="6905977" y="1677488"/>
              <a:ext cx="189089" cy="383859"/>
            </p14:xfrm>
          </p:contentPart>
        </mc:Choice>
        <mc:Fallback xmlns="">
          <p:pic>
            <p:nvPicPr>
              <p:cNvPr id="61" name="墨迹 60"/>
            </p:nvPicPr>
            <p:blipFill>
              <a:blip/>
            </p:blipFill>
            <p:spPr>
              <a:xfrm>
                <a:off x="6905977" y="1677488"/>
                <a:ext cx="189089" cy="3838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62" name="墨迹 61"/>
              <p14:cNvContentPartPr/>
              <p14:nvPr/>
            </p14:nvContentPartPr>
            <p14:xfrm>
              <a:off x="7241822" y="1716438"/>
              <a:ext cx="180622" cy="390028"/>
            </p14:xfrm>
          </p:contentPart>
        </mc:Choice>
        <mc:Fallback xmlns="">
          <p:pic>
            <p:nvPicPr>
              <p:cNvPr id="62" name="墨迹 61"/>
            </p:nvPicPr>
            <p:blipFill>
              <a:blip/>
            </p:blipFill>
            <p:spPr>
              <a:xfrm>
                <a:off x="7241822" y="1716438"/>
                <a:ext cx="180622" cy="39002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63" name="墨迹 62"/>
              <p14:cNvContentPartPr/>
              <p14:nvPr/>
            </p14:nvContentPartPr>
            <p14:xfrm>
              <a:off x="4201759" y="1728423"/>
              <a:ext cx="220663" cy="581076"/>
            </p14:xfrm>
          </p:contentPart>
        </mc:Choice>
        <mc:Fallback xmlns="">
          <p:pic>
            <p:nvPicPr>
              <p:cNvPr id="63" name="墨迹 62"/>
            </p:nvPicPr>
            <p:blipFill>
              <a:blip/>
            </p:blipFill>
            <p:spPr>
              <a:xfrm>
                <a:off x="4201759" y="1728423"/>
                <a:ext cx="220663" cy="58107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64" name="墨迹 63"/>
              <p14:cNvContentPartPr/>
              <p14:nvPr/>
            </p14:nvContentPartPr>
            <p14:xfrm>
              <a:off x="7964311" y="1694231"/>
              <a:ext cx="45156" cy="365001"/>
            </p14:xfrm>
          </p:contentPart>
        </mc:Choice>
        <mc:Fallback xmlns="">
          <p:pic>
            <p:nvPicPr>
              <p:cNvPr id="64" name="墨迹 63"/>
            </p:nvPicPr>
            <p:blipFill>
              <a:blip/>
            </p:blipFill>
            <p:spPr>
              <a:xfrm>
                <a:off x="7964311" y="1694231"/>
                <a:ext cx="45156" cy="36500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65" name="墨迹 64"/>
              <p14:cNvContentPartPr/>
              <p14:nvPr/>
            </p14:nvContentPartPr>
            <p14:xfrm>
              <a:off x="8187266" y="1660040"/>
              <a:ext cx="19756" cy="9341"/>
            </p14:xfrm>
          </p:contentPart>
        </mc:Choice>
        <mc:Fallback xmlns="">
          <p:pic>
            <p:nvPicPr>
              <p:cNvPr id="65" name="墨迹 64"/>
            </p:nvPicPr>
            <p:blipFill>
              <a:blip/>
            </p:blipFill>
            <p:spPr>
              <a:xfrm>
                <a:off x="8187266" y="1660040"/>
                <a:ext cx="19756" cy="934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66" name="墨迹 65"/>
              <p14:cNvContentPartPr/>
              <p14:nvPr/>
            </p14:nvContentPartPr>
            <p14:xfrm>
              <a:off x="7977893" y="1795395"/>
              <a:ext cx="167040" cy="189815"/>
            </p14:xfrm>
          </p:contentPart>
        </mc:Choice>
        <mc:Fallback xmlns="">
          <p:pic>
            <p:nvPicPr>
              <p:cNvPr id="66" name="墨迹 65"/>
            </p:nvPicPr>
            <p:blipFill>
              <a:blip/>
            </p:blipFill>
            <p:spPr>
              <a:xfrm>
                <a:off x="7977893" y="1795395"/>
                <a:ext cx="167040" cy="18981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67" name="墨迹 66"/>
              <p14:cNvContentPartPr/>
              <p14:nvPr/>
            </p14:nvContentPartPr>
            <p14:xfrm>
              <a:off x="7919155" y="1683128"/>
              <a:ext cx="338667" cy="632010"/>
            </p14:xfrm>
          </p:contentPart>
        </mc:Choice>
        <mc:Fallback xmlns="">
          <p:pic>
            <p:nvPicPr>
              <p:cNvPr id="67" name="墨迹 66"/>
            </p:nvPicPr>
            <p:blipFill>
              <a:blip/>
            </p:blipFill>
            <p:spPr>
              <a:xfrm>
                <a:off x="7919155" y="1683128"/>
                <a:ext cx="338667" cy="63201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68" name="墨迹 67"/>
              <p14:cNvContentPartPr/>
              <p14:nvPr/>
            </p14:nvContentPartPr>
            <p14:xfrm>
              <a:off x="8365066" y="1853732"/>
              <a:ext cx="28222" cy="91999"/>
            </p14:xfrm>
          </p:contentPart>
        </mc:Choice>
        <mc:Fallback xmlns="">
          <p:pic>
            <p:nvPicPr>
              <p:cNvPr id="68" name="墨迹 67"/>
            </p:nvPicPr>
            <p:blipFill>
              <a:blip/>
            </p:blipFill>
            <p:spPr>
              <a:xfrm>
                <a:off x="8365066" y="1853732"/>
                <a:ext cx="28222" cy="919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69" name="墨迹 68"/>
              <p14:cNvContentPartPr/>
              <p14:nvPr/>
            </p14:nvContentPartPr>
            <p14:xfrm>
              <a:off x="8482365" y="1707802"/>
              <a:ext cx="418924" cy="274588"/>
            </p14:xfrm>
          </p:contentPart>
        </mc:Choice>
        <mc:Fallback xmlns="">
          <p:pic>
            <p:nvPicPr>
              <p:cNvPr id="69" name="墨迹 68"/>
            </p:nvPicPr>
            <p:blipFill>
              <a:blip/>
            </p:blipFill>
            <p:spPr>
              <a:xfrm>
                <a:off x="8482365" y="1707802"/>
                <a:ext cx="418924" cy="27458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70" name="墨迹 69"/>
              <p14:cNvContentPartPr/>
              <p14:nvPr/>
            </p14:nvContentPartPr>
            <p14:xfrm>
              <a:off x="9048044" y="1663741"/>
              <a:ext cx="107244" cy="11280"/>
            </p14:xfrm>
          </p:contentPart>
        </mc:Choice>
        <mc:Fallback xmlns="">
          <p:pic>
            <p:nvPicPr>
              <p:cNvPr id="70" name="墨迹 69"/>
            </p:nvPicPr>
            <p:blipFill>
              <a:blip/>
            </p:blipFill>
            <p:spPr>
              <a:xfrm>
                <a:off x="9048044" y="1663741"/>
                <a:ext cx="107244" cy="112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71" name="墨迹 70"/>
              <p14:cNvContentPartPr/>
              <p14:nvPr/>
            </p14:nvContentPartPr>
            <p14:xfrm>
              <a:off x="9220200" y="1530325"/>
              <a:ext cx="8466" cy="263132"/>
            </p14:xfrm>
          </p:contentPart>
        </mc:Choice>
        <mc:Fallback xmlns="">
          <p:pic>
            <p:nvPicPr>
              <p:cNvPr id="71" name="墨迹 70"/>
            </p:nvPicPr>
            <p:blipFill>
              <a:blip/>
            </p:blipFill>
            <p:spPr>
              <a:xfrm>
                <a:off x="9220200" y="1530325"/>
                <a:ext cx="8466" cy="26313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74" name="墨迹 73"/>
              <p14:cNvContentPartPr/>
              <p14:nvPr/>
            </p14:nvContentPartPr>
            <p14:xfrm>
              <a:off x="1477080" y="5622883"/>
              <a:ext cx="80786" cy="236167"/>
            </p14:xfrm>
          </p:contentPart>
        </mc:Choice>
        <mc:Fallback xmlns="">
          <p:pic>
            <p:nvPicPr>
              <p:cNvPr id="74" name="墨迹 73"/>
            </p:nvPicPr>
            <p:blipFill>
              <a:blip/>
            </p:blipFill>
            <p:spPr>
              <a:xfrm>
                <a:off x="1477080" y="5622883"/>
                <a:ext cx="80786" cy="23616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75" name="墨迹 74"/>
              <p14:cNvContentPartPr/>
              <p14:nvPr/>
            </p14:nvContentPartPr>
            <p14:xfrm>
              <a:off x="1557866" y="5529826"/>
              <a:ext cx="245534" cy="306840"/>
            </p14:xfrm>
          </p:contentPart>
        </mc:Choice>
        <mc:Fallback xmlns="">
          <p:pic>
            <p:nvPicPr>
              <p:cNvPr id="75" name="墨迹 74"/>
            </p:nvPicPr>
            <p:blipFill>
              <a:blip/>
            </p:blipFill>
            <p:spPr>
              <a:xfrm>
                <a:off x="1557866" y="5529826"/>
                <a:ext cx="245534" cy="3068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76" name="墨迹 75"/>
              <p14:cNvContentPartPr/>
              <p14:nvPr/>
            </p14:nvContentPartPr>
            <p14:xfrm>
              <a:off x="1733726" y="5715058"/>
              <a:ext cx="140229" cy="130597"/>
            </p14:xfrm>
          </p:contentPart>
        </mc:Choice>
        <mc:Fallback xmlns="">
          <p:pic>
            <p:nvPicPr>
              <p:cNvPr id="76" name="墨迹 75"/>
            </p:nvPicPr>
            <p:blipFill>
              <a:blip/>
            </p:blipFill>
            <p:spPr>
              <a:xfrm>
                <a:off x="1733726" y="5715058"/>
                <a:ext cx="140229" cy="13059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77" name="墨迹 76"/>
              <p14:cNvContentPartPr/>
              <p14:nvPr/>
            </p14:nvContentPartPr>
            <p14:xfrm>
              <a:off x="1961444" y="5483298"/>
              <a:ext cx="31044" cy="297499"/>
            </p14:xfrm>
          </p:contentPart>
        </mc:Choice>
        <mc:Fallback xmlns="">
          <p:pic>
            <p:nvPicPr>
              <p:cNvPr id="77" name="墨迹 76"/>
            </p:nvPicPr>
            <p:blipFill>
              <a:blip/>
            </p:blipFill>
            <p:spPr>
              <a:xfrm>
                <a:off x="1961444" y="5483298"/>
                <a:ext cx="31044" cy="2974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78" name="墨迹 77"/>
              <p14:cNvContentPartPr/>
              <p14:nvPr/>
            </p14:nvContentPartPr>
            <p14:xfrm>
              <a:off x="1975555" y="5622883"/>
              <a:ext cx="112889" cy="67678"/>
            </p14:xfrm>
          </p:contentPart>
        </mc:Choice>
        <mc:Fallback xmlns="">
          <p:pic>
            <p:nvPicPr>
              <p:cNvPr id="78" name="墨迹 77"/>
            </p:nvPicPr>
            <p:blipFill>
              <a:blip/>
            </p:blipFill>
            <p:spPr>
              <a:xfrm>
                <a:off x="1975555" y="5622883"/>
                <a:ext cx="112889" cy="676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79" name="墨迹 78"/>
              <p14:cNvContentPartPr/>
              <p14:nvPr/>
            </p14:nvContentPartPr>
            <p14:xfrm>
              <a:off x="2071511" y="5406455"/>
              <a:ext cx="62089" cy="786048"/>
            </p14:xfrm>
          </p:contentPart>
        </mc:Choice>
        <mc:Fallback xmlns="">
          <p:pic>
            <p:nvPicPr>
              <p:cNvPr id="79" name="墨迹 78"/>
            </p:nvPicPr>
            <p:blipFill>
              <a:blip/>
            </p:blipFill>
            <p:spPr>
              <a:xfrm>
                <a:off x="2071511" y="5406455"/>
                <a:ext cx="62089" cy="78604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80" name="墨迹 79"/>
              <p14:cNvContentPartPr/>
              <p14:nvPr/>
            </p14:nvContentPartPr>
            <p14:xfrm>
              <a:off x="2141537" y="5675051"/>
              <a:ext cx="161396" cy="126896"/>
            </p14:xfrm>
          </p:contentPart>
        </mc:Choice>
        <mc:Fallback xmlns="">
          <p:pic>
            <p:nvPicPr>
              <p:cNvPr id="80" name="墨迹 79"/>
            </p:nvPicPr>
            <p:blipFill>
              <a:blip/>
            </p:blipFill>
            <p:spPr>
              <a:xfrm>
                <a:off x="2141537" y="5675051"/>
                <a:ext cx="161396" cy="12689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81" name="墨迹 80"/>
              <p14:cNvContentPartPr/>
              <p14:nvPr/>
            </p14:nvContentPartPr>
            <p14:xfrm>
              <a:off x="2226733" y="5704660"/>
              <a:ext cx="47978" cy="222772"/>
            </p14:xfrm>
          </p:contentPart>
        </mc:Choice>
        <mc:Fallback xmlns="">
          <p:pic>
            <p:nvPicPr>
              <p:cNvPr id="81" name="墨迹 80"/>
            </p:nvPicPr>
            <p:blipFill>
              <a:blip/>
            </p:blipFill>
            <p:spPr>
              <a:xfrm>
                <a:off x="2226733" y="5704660"/>
                <a:ext cx="47978" cy="22277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82" name="墨迹 81"/>
              <p14:cNvContentPartPr/>
              <p14:nvPr/>
            </p14:nvContentPartPr>
            <p14:xfrm>
              <a:off x="2393244" y="5688974"/>
              <a:ext cx="39511" cy="173600"/>
            </p14:xfrm>
          </p:contentPart>
        </mc:Choice>
        <mc:Fallback xmlns="">
          <p:pic>
            <p:nvPicPr>
              <p:cNvPr id="82" name="墨迹 81"/>
            </p:nvPicPr>
            <p:blipFill>
              <a:blip/>
            </p:blipFill>
            <p:spPr>
              <a:xfrm>
                <a:off x="2393244" y="5688974"/>
                <a:ext cx="39511" cy="1736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83" name="墨迹 82"/>
              <p14:cNvContentPartPr/>
              <p14:nvPr/>
            </p14:nvContentPartPr>
            <p14:xfrm>
              <a:off x="2502781" y="5665181"/>
              <a:ext cx="113419" cy="177654"/>
            </p14:xfrm>
          </p:contentPart>
        </mc:Choice>
        <mc:Fallback xmlns="">
          <p:pic>
            <p:nvPicPr>
              <p:cNvPr id="83" name="墨迹 82"/>
            </p:nvPicPr>
            <p:blipFill>
              <a:blip/>
            </p:blipFill>
            <p:spPr>
              <a:xfrm>
                <a:off x="2502781" y="5665181"/>
                <a:ext cx="113419" cy="17765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84" name="墨迹 83"/>
              <p14:cNvContentPartPr/>
              <p14:nvPr/>
            </p14:nvContentPartPr>
            <p14:xfrm>
              <a:off x="2652888" y="5651082"/>
              <a:ext cx="82374" cy="239691"/>
            </p14:xfrm>
          </p:contentPart>
        </mc:Choice>
        <mc:Fallback xmlns="">
          <p:pic>
            <p:nvPicPr>
              <p:cNvPr id="84" name="墨迹 83"/>
            </p:nvPicPr>
            <p:blipFill>
              <a:blip/>
            </p:blipFill>
            <p:spPr>
              <a:xfrm>
                <a:off x="2652888" y="5651082"/>
                <a:ext cx="82374" cy="23969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85" name="墨迹 84"/>
              <p14:cNvContentPartPr/>
              <p14:nvPr/>
            </p14:nvContentPartPr>
            <p14:xfrm>
              <a:off x="2916413" y="5686330"/>
              <a:ext cx="221898" cy="15510"/>
            </p14:xfrm>
          </p:contentPart>
        </mc:Choice>
        <mc:Fallback xmlns="">
          <p:pic>
            <p:nvPicPr>
              <p:cNvPr id="85" name="墨迹 84"/>
            </p:nvPicPr>
            <p:blipFill>
              <a:blip/>
            </p:blipFill>
            <p:spPr>
              <a:xfrm>
                <a:off x="2916413" y="5686330"/>
                <a:ext cx="221898" cy="1551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86" name="墨迹 85"/>
              <p14:cNvContentPartPr/>
              <p14:nvPr/>
            </p14:nvContentPartPr>
            <p14:xfrm>
              <a:off x="3031066" y="5532117"/>
              <a:ext cx="28222" cy="341737"/>
            </p14:xfrm>
          </p:contentPart>
        </mc:Choice>
        <mc:Fallback xmlns="">
          <p:pic>
            <p:nvPicPr>
              <p:cNvPr id="86" name="墨迹 85"/>
            </p:nvPicPr>
            <p:blipFill>
              <a:blip/>
            </p:blipFill>
            <p:spPr>
              <a:xfrm>
                <a:off x="3031066" y="5532117"/>
                <a:ext cx="28222" cy="34173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87" name="墨迹 86"/>
              <p14:cNvContentPartPr/>
              <p14:nvPr/>
            </p14:nvContentPartPr>
            <p14:xfrm>
              <a:off x="3470098" y="5605963"/>
              <a:ext cx="249590" cy="172896"/>
            </p14:xfrm>
          </p:contentPart>
        </mc:Choice>
        <mc:Fallback xmlns="">
          <p:pic>
            <p:nvPicPr>
              <p:cNvPr id="87" name="墨迹 86"/>
            </p:nvPicPr>
            <p:blipFill>
              <a:blip/>
            </p:blipFill>
            <p:spPr>
              <a:xfrm>
                <a:off x="3470098" y="5605963"/>
                <a:ext cx="249590" cy="17289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88" name="墨迹 87"/>
              <p14:cNvContentPartPr/>
              <p14:nvPr/>
            </p14:nvContentPartPr>
            <p14:xfrm>
              <a:off x="3776133" y="5561374"/>
              <a:ext cx="16933" cy="205323"/>
            </p14:xfrm>
          </p:contentPart>
        </mc:Choice>
        <mc:Fallback xmlns="">
          <p:pic>
            <p:nvPicPr>
              <p:cNvPr id="88" name="墨迹 87"/>
            </p:nvPicPr>
            <p:blipFill>
              <a:blip/>
            </p:blipFill>
            <p:spPr>
              <a:xfrm>
                <a:off x="3776133" y="5561374"/>
                <a:ext cx="16933" cy="20532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89" name="墨迹 88"/>
              <p14:cNvContentPartPr/>
              <p14:nvPr/>
            </p14:nvContentPartPr>
            <p14:xfrm>
              <a:off x="3776133" y="5645442"/>
              <a:ext cx="104422" cy="50759"/>
            </p14:xfrm>
          </p:contentPart>
        </mc:Choice>
        <mc:Fallback xmlns="">
          <p:pic>
            <p:nvPicPr>
              <p:cNvPr id="89" name="墨迹 88"/>
            </p:nvPicPr>
            <p:blipFill>
              <a:blip/>
            </p:blipFill>
            <p:spPr>
              <a:xfrm>
                <a:off x="3776133" y="5645442"/>
                <a:ext cx="104422" cy="507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">
            <p14:nvContentPartPr>
              <p14:cNvPr id="90" name="墨迹 89"/>
              <p14:cNvContentPartPr/>
              <p14:nvPr/>
            </p14:nvContentPartPr>
            <p14:xfrm>
              <a:off x="3849511" y="5440999"/>
              <a:ext cx="56444" cy="590769"/>
            </p14:xfrm>
          </p:contentPart>
        </mc:Choice>
        <mc:Fallback xmlns="">
          <p:pic>
            <p:nvPicPr>
              <p:cNvPr id="90" name="墨迹 89"/>
            </p:nvPicPr>
            <p:blipFill>
              <a:blip/>
            </p:blipFill>
            <p:spPr>
              <a:xfrm>
                <a:off x="3849511" y="5440999"/>
                <a:ext cx="56444" cy="59076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91" name="墨迹 90"/>
              <p14:cNvContentPartPr/>
              <p14:nvPr/>
            </p14:nvContentPartPr>
            <p14:xfrm>
              <a:off x="3939822" y="5600324"/>
              <a:ext cx="342018" cy="191753"/>
            </p14:xfrm>
          </p:contentPart>
        </mc:Choice>
        <mc:Fallback xmlns="">
          <p:pic>
            <p:nvPicPr>
              <p:cNvPr id="91" name="墨迹 90"/>
            </p:nvPicPr>
            <p:blipFill>
              <a:blip/>
            </p:blipFill>
            <p:spPr>
              <a:xfrm>
                <a:off x="3939822" y="5600324"/>
                <a:ext cx="342018" cy="19175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">
            <p14:nvContentPartPr>
              <p14:cNvPr id="92" name="墨迹 91"/>
              <p14:cNvContentPartPr/>
              <p14:nvPr/>
            </p14:nvContentPartPr>
            <p14:xfrm>
              <a:off x="4290483" y="5707480"/>
              <a:ext cx="131939" cy="112796"/>
            </p14:xfrm>
          </p:contentPart>
        </mc:Choice>
        <mc:Fallback xmlns="">
          <p:pic>
            <p:nvPicPr>
              <p:cNvPr id="92" name="墨迹 91"/>
            </p:nvPicPr>
            <p:blipFill>
              <a:blip/>
            </p:blipFill>
            <p:spPr>
              <a:xfrm>
                <a:off x="4290483" y="5707480"/>
                <a:ext cx="131939" cy="11279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93" name="墨迹 92"/>
              <p14:cNvContentPartPr/>
              <p14:nvPr/>
            </p14:nvContentPartPr>
            <p14:xfrm>
              <a:off x="4658606" y="5553619"/>
              <a:ext cx="71438" cy="241278"/>
            </p14:xfrm>
          </p:contentPart>
        </mc:Choice>
        <mc:Fallback xmlns="">
          <p:pic>
            <p:nvPicPr>
              <p:cNvPr id="93" name="墨迹 92"/>
            </p:nvPicPr>
            <p:blipFill>
              <a:blip/>
            </p:blipFill>
            <p:spPr>
              <a:xfrm>
                <a:off x="4658606" y="5553619"/>
                <a:ext cx="71438" cy="2412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">
            <p14:nvContentPartPr>
              <p14:cNvPr id="94" name="墨迹 93"/>
              <p14:cNvContentPartPr/>
              <p14:nvPr/>
            </p14:nvContentPartPr>
            <p14:xfrm>
              <a:off x="4783137" y="5582699"/>
              <a:ext cx="104951" cy="196689"/>
            </p14:xfrm>
          </p:contentPart>
        </mc:Choice>
        <mc:Fallback xmlns="">
          <p:pic>
            <p:nvPicPr>
              <p:cNvPr id="94" name="墨迹 93"/>
            </p:nvPicPr>
            <p:blipFill>
              <a:blip/>
            </p:blipFill>
            <p:spPr>
              <a:xfrm>
                <a:off x="4783137" y="5582699"/>
                <a:ext cx="104951" cy="19668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95" name="墨迹 94"/>
              <p14:cNvContentPartPr/>
              <p14:nvPr/>
            </p14:nvContentPartPr>
            <p14:xfrm>
              <a:off x="4941711" y="5586224"/>
              <a:ext cx="102129" cy="279170"/>
            </p14:xfrm>
          </p:contentPart>
        </mc:Choice>
        <mc:Fallback xmlns="">
          <p:pic>
            <p:nvPicPr>
              <p:cNvPr id="95" name="墨迹 94"/>
            </p:nvPicPr>
            <p:blipFill>
              <a:blip/>
            </p:blipFill>
            <p:spPr>
              <a:xfrm>
                <a:off x="4941711" y="5586224"/>
                <a:ext cx="102129" cy="27917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">
            <p14:nvContentPartPr>
              <p14:cNvPr id="96" name="墨迹 95"/>
              <p14:cNvContentPartPr/>
              <p14:nvPr/>
            </p14:nvContentPartPr>
            <p14:xfrm>
              <a:off x="5257271" y="5628522"/>
              <a:ext cx="186796" cy="45119"/>
            </p14:xfrm>
          </p:contentPart>
        </mc:Choice>
        <mc:Fallback xmlns="">
          <p:pic>
            <p:nvPicPr>
              <p:cNvPr id="96" name="墨迹 95"/>
            </p:nvPicPr>
            <p:blipFill>
              <a:blip/>
            </p:blipFill>
            <p:spPr>
              <a:xfrm>
                <a:off x="5257271" y="5628522"/>
                <a:ext cx="186796" cy="451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97" name="墨迹 96"/>
              <p14:cNvContentPartPr/>
              <p14:nvPr/>
            </p14:nvContentPartPr>
            <p14:xfrm>
              <a:off x="5238750" y="5735679"/>
              <a:ext cx="250472" cy="16919"/>
            </p14:xfrm>
          </p:contentPart>
        </mc:Choice>
        <mc:Fallback xmlns="">
          <p:pic>
            <p:nvPicPr>
              <p:cNvPr id="97" name="墨迹 96"/>
            </p:nvPicPr>
            <p:blipFill>
              <a:blip/>
            </p:blipFill>
            <p:spPr>
              <a:xfrm>
                <a:off x="5238750" y="5735679"/>
                <a:ext cx="250472" cy="169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">
            <p14:nvContentPartPr>
              <p14:cNvPr id="98" name="墨迹 97"/>
              <p14:cNvContentPartPr/>
              <p14:nvPr/>
            </p14:nvContentPartPr>
            <p14:xfrm>
              <a:off x="5633155" y="5550094"/>
              <a:ext cx="141112" cy="258902"/>
            </p14:xfrm>
          </p:contentPart>
        </mc:Choice>
        <mc:Fallback xmlns="">
          <p:pic>
            <p:nvPicPr>
              <p:cNvPr id="98" name="墨迹 97"/>
            </p:nvPicPr>
            <p:blipFill>
              <a:blip/>
            </p:blipFill>
            <p:spPr>
              <a:xfrm>
                <a:off x="5633155" y="5550094"/>
                <a:ext cx="141112" cy="25890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99" name="墨迹 98"/>
              <p14:cNvContentPartPr/>
              <p14:nvPr/>
            </p14:nvContentPartPr>
            <p14:xfrm>
              <a:off x="5751688" y="5525244"/>
              <a:ext cx="263349" cy="264366"/>
            </p14:xfrm>
          </p:contentPart>
        </mc:Choice>
        <mc:Fallback xmlns="">
          <p:pic>
            <p:nvPicPr>
              <p:cNvPr id="99" name="墨迹 98"/>
            </p:nvPicPr>
            <p:blipFill>
              <a:blip/>
            </p:blipFill>
            <p:spPr>
              <a:xfrm>
                <a:off x="5751688" y="5525244"/>
                <a:ext cx="263349" cy="26436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">
            <p14:nvContentPartPr>
              <p14:cNvPr id="100" name="墨迹 99"/>
              <p14:cNvContentPartPr/>
              <p14:nvPr/>
            </p14:nvContentPartPr>
            <p14:xfrm>
              <a:off x="5921022" y="5696200"/>
              <a:ext cx="121355" cy="142758"/>
            </p14:xfrm>
          </p:contentPart>
        </mc:Choice>
        <mc:Fallback xmlns="">
          <p:pic>
            <p:nvPicPr>
              <p:cNvPr id="100" name="墨迹 99"/>
            </p:nvPicPr>
            <p:blipFill>
              <a:blip/>
            </p:blipFill>
            <p:spPr>
              <a:xfrm>
                <a:off x="5921022" y="5696200"/>
                <a:ext cx="121355" cy="1427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101" name="墨迹 100"/>
              <p14:cNvContentPartPr/>
              <p14:nvPr/>
            </p14:nvContentPartPr>
            <p14:xfrm>
              <a:off x="6120694" y="5677166"/>
              <a:ext cx="59972" cy="154389"/>
            </p14:xfrm>
          </p:contentPart>
        </mc:Choice>
        <mc:Fallback xmlns="">
          <p:pic>
            <p:nvPicPr>
              <p:cNvPr id="101" name="墨迹 100"/>
            </p:nvPicPr>
            <p:blipFill>
              <a:blip/>
            </p:blipFill>
            <p:spPr>
              <a:xfrm>
                <a:off x="6120694" y="5677166"/>
                <a:ext cx="59972" cy="15438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1">
            <p14:nvContentPartPr>
              <p14:cNvPr id="102" name="墨迹 101"/>
              <p14:cNvContentPartPr/>
              <p14:nvPr/>
            </p14:nvContentPartPr>
            <p14:xfrm>
              <a:off x="6182959" y="5696200"/>
              <a:ext cx="114300" cy="341561"/>
            </p14:xfrm>
          </p:contentPart>
        </mc:Choice>
        <mc:Fallback xmlns="">
          <p:pic>
            <p:nvPicPr>
              <p:cNvPr id="102" name="墨迹 101"/>
            </p:nvPicPr>
            <p:blipFill>
              <a:blip/>
            </p:blipFill>
            <p:spPr>
              <a:xfrm>
                <a:off x="6182959" y="5696200"/>
                <a:ext cx="114300" cy="34156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103" name="墨迹 102"/>
              <p14:cNvContentPartPr/>
              <p14:nvPr/>
            </p14:nvContentPartPr>
            <p14:xfrm>
              <a:off x="6330244" y="5651082"/>
              <a:ext cx="143933" cy="318649"/>
            </p14:xfrm>
          </p:contentPart>
        </mc:Choice>
        <mc:Fallback xmlns="">
          <p:pic>
            <p:nvPicPr>
              <p:cNvPr id="103" name="墨迹 102"/>
            </p:nvPicPr>
            <p:blipFill>
              <a:blip/>
            </p:blipFill>
            <p:spPr>
              <a:xfrm>
                <a:off x="6330244" y="5651082"/>
                <a:ext cx="143933" cy="31864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3">
            <p14:nvContentPartPr>
              <p14:cNvPr id="104" name="墨迹 103"/>
              <p14:cNvContentPartPr/>
              <p14:nvPr/>
            </p14:nvContentPartPr>
            <p14:xfrm>
              <a:off x="6621109" y="5679281"/>
              <a:ext cx="228424" cy="28199"/>
            </p14:xfrm>
          </p:contentPart>
        </mc:Choice>
        <mc:Fallback xmlns="">
          <p:pic>
            <p:nvPicPr>
              <p:cNvPr id="104" name="墨迹 103"/>
            </p:nvPicPr>
            <p:blipFill>
              <a:blip/>
            </p:blipFill>
            <p:spPr>
              <a:xfrm>
                <a:off x="6621109" y="5679281"/>
                <a:ext cx="228424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105" name="墨迹 104"/>
              <p14:cNvContentPartPr/>
              <p14:nvPr/>
            </p14:nvContentPartPr>
            <p14:xfrm>
              <a:off x="6694311" y="5541106"/>
              <a:ext cx="73378" cy="344028"/>
            </p14:xfrm>
          </p:contentPart>
        </mc:Choice>
        <mc:Fallback xmlns="">
          <p:pic>
            <p:nvPicPr>
              <p:cNvPr id="105" name="墨迹 104"/>
            </p:nvPicPr>
            <p:blipFill>
              <a:blip/>
            </p:blipFill>
            <p:spPr>
              <a:xfrm>
                <a:off x="6694311" y="5541106"/>
                <a:ext cx="73378" cy="34402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5">
            <p14:nvContentPartPr>
              <p14:cNvPr id="106" name="墨迹 105"/>
              <p14:cNvContentPartPr/>
              <p14:nvPr/>
            </p14:nvContentPartPr>
            <p14:xfrm>
              <a:off x="6905272" y="5518546"/>
              <a:ext cx="257528" cy="234052"/>
            </p14:xfrm>
          </p:contentPart>
        </mc:Choice>
        <mc:Fallback xmlns="">
          <p:pic>
            <p:nvPicPr>
              <p:cNvPr id="106" name="墨迹 105"/>
            </p:nvPicPr>
            <p:blipFill>
              <a:blip/>
            </p:blipFill>
            <p:spPr>
              <a:xfrm>
                <a:off x="6905272" y="5518546"/>
                <a:ext cx="257528" cy="23405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107" name="墨迹 106"/>
              <p14:cNvContentPartPr/>
              <p14:nvPr/>
            </p14:nvContentPartPr>
            <p14:xfrm>
              <a:off x="7035800" y="5606668"/>
              <a:ext cx="64911" cy="222067"/>
            </p14:xfrm>
          </p:contentPart>
        </mc:Choice>
        <mc:Fallback xmlns="">
          <p:pic>
            <p:nvPicPr>
              <p:cNvPr id="107" name="墨迹 106"/>
            </p:nvPicPr>
            <p:blipFill>
              <a:blip/>
            </p:blipFill>
            <p:spPr>
              <a:xfrm>
                <a:off x="7035800" y="5606668"/>
                <a:ext cx="64911" cy="22206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7">
            <p14:nvContentPartPr>
              <p14:cNvPr id="108" name="墨迹 107"/>
              <p14:cNvContentPartPr/>
              <p14:nvPr/>
            </p14:nvContentPartPr>
            <p14:xfrm>
              <a:off x="7216422" y="5566661"/>
              <a:ext cx="46566" cy="245155"/>
            </p14:xfrm>
          </p:contentPart>
        </mc:Choice>
        <mc:Fallback xmlns="">
          <p:pic>
            <p:nvPicPr>
              <p:cNvPr id="108" name="墨迹 107"/>
            </p:nvPicPr>
            <p:blipFill>
              <a:blip/>
            </p:blipFill>
            <p:spPr>
              <a:xfrm>
                <a:off x="7216422" y="5566661"/>
                <a:ext cx="46566" cy="24515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109" name="墨迹 108"/>
              <p14:cNvContentPartPr/>
              <p14:nvPr/>
            </p14:nvContentPartPr>
            <p14:xfrm>
              <a:off x="7230533" y="5656722"/>
              <a:ext cx="132644" cy="56397"/>
            </p14:xfrm>
          </p:contentPart>
        </mc:Choice>
        <mc:Fallback xmlns="">
          <p:pic>
            <p:nvPicPr>
              <p:cNvPr id="109" name="墨迹 108"/>
            </p:nvPicPr>
            <p:blipFill>
              <a:blip/>
            </p:blipFill>
            <p:spPr>
              <a:xfrm>
                <a:off x="7230533" y="5656722"/>
                <a:ext cx="132644" cy="5639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9">
            <p14:nvContentPartPr>
              <p14:cNvPr id="110" name="墨迹 109"/>
              <p14:cNvContentPartPr/>
              <p14:nvPr/>
            </p14:nvContentPartPr>
            <p14:xfrm>
              <a:off x="7318022" y="5451926"/>
              <a:ext cx="53622" cy="506525"/>
            </p14:xfrm>
          </p:contentPart>
        </mc:Choice>
        <mc:Fallback xmlns="">
          <p:pic>
            <p:nvPicPr>
              <p:cNvPr id="110" name="墨迹 109"/>
            </p:nvPicPr>
            <p:blipFill>
              <a:blip/>
            </p:blipFill>
            <p:spPr>
              <a:xfrm>
                <a:off x="7318022" y="5451926"/>
                <a:ext cx="53622" cy="50652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111" name="墨迹 110"/>
              <p14:cNvContentPartPr/>
              <p14:nvPr/>
            </p14:nvContentPartPr>
            <p14:xfrm>
              <a:off x="7366000" y="5630638"/>
              <a:ext cx="349955" cy="173423"/>
            </p14:xfrm>
          </p:contentPart>
        </mc:Choice>
        <mc:Fallback xmlns="">
          <p:pic>
            <p:nvPicPr>
              <p:cNvPr id="111" name="墨迹 110"/>
            </p:nvPicPr>
            <p:blipFill>
              <a:blip/>
            </p:blipFill>
            <p:spPr>
              <a:xfrm>
                <a:off x="7366000" y="5630638"/>
                <a:ext cx="349955" cy="17342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1">
            <p14:nvContentPartPr>
              <p14:cNvPr id="112" name="墨迹 111"/>
              <p14:cNvContentPartPr/>
              <p14:nvPr/>
            </p14:nvContentPartPr>
            <p14:xfrm>
              <a:off x="7792155" y="5610193"/>
              <a:ext cx="110067" cy="221362"/>
            </p14:xfrm>
          </p:contentPart>
        </mc:Choice>
        <mc:Fallback xmlns="">
          <p:pic>
            <p:nvPicPr>
              <p:cNvPr id="112" name="墨迹 111"/>
            </p:nvPicPr>
            <p:blipFill>
              <a:blip/>
            </p:blipFill>
            <p:spPr>
              <a:xfrm>
                <a:off x="7792155" y="5610193"/>
                <a:ext cx="110067" cy="22136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113" name="墨迹 112"/>
              <p14:cNvContentPartPr/>
              <p14:nvPr/>
            </p14:nvContentPartPr>
            <p14:xfrm>
              <a:off x="7909277" y="5653021"/>
              <a:ext cx="111478" cy="329399"/>
            </p14:xfrm>
          </p:contentPart>
        </mc:Choice>
        <mc:Fallback xmlns="">
          <p:pic>
            <p:nvPicPr>
              <p:cNvPr id="113" name="墨迹 112"/>
            </p:nvPicPr>
            <p:blipFill>
              <a:blip/>
            </p:blipFill>
            <p:spPr>
              <a:xfrm>
                <a:off x="7909277" y="5653021"/>
                <a:ext cx="111478" cy="3293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3">
            <p14:nvContentPartPr>
              <p14:cNvPr id="114" name="墨迹 113"/>
              <p14:cNvContentPartPr/>
              <p14:nvPr/>
            </p14:nvContentPartPr>
            <p14:xfrm>
              <a:off x="8108244" y="5607373"/>
              <a:ext cx="108126" cy="272121"/>
            </p14:xfrm>
          </p:contentPart>
        </mc:Choice>
        <mc:Fallback xmlns="">
          <p:pic>
            <p:nvPicPr>
              <p:cNvPr id="114" name="墨迹 113"/>
            </p:nvPicPr>
            <p:blipFill>
              <a:blip/>
            </p:blipFill>
            <p:spPr>
              <a:xfrm>
                <a:off x="8108244" y="5607373"/>
                <a:ext cx="108126" cy="27212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115" name="墨迹 114"/>
              <p14:cNvContentPartPr/>
              <p14:nvPr/>
            </p14:nvContentPartPr>
            <p14:xfrm>
              <a:off x="8677803" y="5608078"/>
              <a:ext cx="232834" cy="170781"/>
            </p14:xfrm>
          </p:contentPart>
        </mc:Choice>
        <mc:Fallback xmlns="">
          <p:pic>
            <p:nvPicPr>
              <p:cNvPr id="115" name="墨迹 114"/>
            </p:nvPicPr>
            <p:blipFill>
              <a:blip/>
            </p:blipFill>
            <p:spPr>
              <a:xfrm>
                <a:off x="8677803" y="5608078"/>
                <a:ext cx="232834" cy="17078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5">
            <p14:nvContentPartPr>
              <p14:cNvPr id="116" name="墨迹 115"/>
              <p14:cNvContentPartPr/>
              <p14:nvPr/>
            </p14:nvContentPartPr>
            <p14:xfrm>
              <a:off x="8949266" y="5529650"/>
              <a:ext cx="52211" cy="338564"/>
            </p14:xfrm>
          </p:contentPart>
        </mc:Choice>
        <mc:Fallback xmlns="">
          <p:pic>
            <p:nvPicPr>
              <p:cNvPr id="116" name="墨迹 115"/>
            </p:nvPicPr>
            <p:blipFill>
              <a:blip/>
            </p:blipFill>
            <p:spPr>
              <a:xfrm>
                <a:off x="8949266" y="5529650"/>
                <a:ext cx="52211" cy="33856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117" name="墨迹 116"/>
              <p14:cNvContentPartPr/>
              <p14:nvPr/>
            </p14:nvContentPartPr>
            <p14:xfrm>
              <a:off x="8985955" y="5668001"/>
              <a:ext cx="135467" cy="67678"/>
            </p14:xfrm>
          </p:contentPart>
        </mc:Choice>
        <mc:Fallback xmlns="">
          <p:pic>
            <p:nvPicPr>
              <p:cNvPr id="117" name="墨迹 116"/>
            </p:nvPicPr>
            <p:blipFill>
              <a:blip/>
            </p:blipFill>
            <p:spPr>
              <a:xfrm>
                <a:off x="8985955" y="5668001"/>
                <a:ext cx="135467" cy="676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7">
            <p14:nvContentPartPr>
              <p14:cNvPr id="118" name="墨迹 117"/>
              <p14:cNvContentPartPr/>
              <p14:nvPr/>
            </p14:nvContentPartPr>
            <p14:xfrm>
              <a:off x="9084733" y="5430425"/>
              <a:ext cx="91193" cy="612623"/>
            </p14:xfrm>
          </p:contentPart>
        </mc:Choice>
        <mc:Fallback xmlns="">
          <p:pic>
            <p:nvPicPr>
              <p:cNvPr id="118" name="墨迹 117"/>
            </p:nvPicPr>
            <p:blipFill>
              <a:blip/>
            </p:blipFill>
            <p:spPr>
              <a:xfrm>
                <a:off x="9084733" y="5430425"/>
                <a:ext cx="91193" cy="61262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119" name="墨迹 118"/>
              <p14:cNvContentPartPr/>
              <p14:nvPr/>
            </p14:nvContentPartPr>
            <p14:xfrm>
              <a:off x="9259005" y="5605963"/>
              <a:ext cx="172862" cy="33839"/>
            </p14:xfrm>
          </p:contentPart>
        </mc:Choice>
        <mc:Fallback xmlns="">
          <p:pic>
            <p:nvPicPr>
              <p:cNvPr id="119" name="墨迹 118"/>
            </p:nvPicPr>
            <p:blipFill>
              <a:blip/>
            </p:blipFill>
            <p:spPr>
              <a:xfrm>
                <a:off x="9259005" y="5605963"/>
                <a:ext cx="172862" cy="338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9">
            <p14:nvContentPartPr>
              <p14:cNvPr id="120" name="墨迹 119"/>
              <p14:cNvContentPartPr/>
              <p14:nvPr/>
            </p14:nvContentPartPr>
            <p14:xfrm>
              <a:off x="9247893" y="5718759"/>
              <a:ext cx="200907" cy="36659"/>
            </p14:xfrm>
          </p:contentPart>
        </mc:Choice>
        <mc:Fallback xmlns="">
          <p:pic>
            <p:nvPicPr>
              <p:cNvPr id="120" name="墨迹 119"/>
            </p:nvPicPr>
            <p:blipFill>
              <a:blip/>
            </p:blipFill>
            <p:spPr>
              <a:xfrm>
                <a:off x="9247893" y="5718759"/>
                <a:ext cx="200907" cy="366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">
            <p14:nvContentPartPr>
              <p14:cNvPr id="121" name="墨迹 120"/>
              <p14:cNvContentPartPr/>
              <p14:nvPr/>
            </p14:nvContentPartPr>
            <p14:xfrm>
              <a:off x="9635066" y="5713119"/>
              <a:ext cx="214489" cy="22560"/>
            </p14:xfrm>
          </p:contentPart>
        </mc:Choice>
        <mc:Fallback xmlns="">
          <p:pic>
            <p:nvPicPr>
              <p:cNvPr id="121" name="墨迹 120"/>
            </p:nvPicPr>
            <p:blipFill>
              <a:blip/>
            </p:blipFill>
            <p:spPr>
              <a:xfrm>
                <a:off x="9635066" y="5713119"/>
                <a:ext cx="214489" cy="225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1">
            <p14:nvContentPartPr>
              <p14:cNvPr id="122" name="墨迹 121"/>
              <p14:cNvContentPartPr/>
              <p14:nvPr/>
            </p14:nvContentPartPr>
            <p14:xfrm>
              <a:off x="9903177" y="5518546"/>
              <a:ext cx="175154" cy="310894"/>
            </p14:xfrm>
          </p:contentPart>
        </mc:Choice>
        <mc:Fallback xmlns="">
          <p:pic>
            <p:nvPicPr>
              <p:cNvPr id="122" name="墨迹 121"/>
            </p:nvPicPr>
            <p:blipFill>
              <a:blip/>
            </p:blipFill>
            <p:spPr>
              <a:xfrm>
                <a:off x="9903177" y="5518546"/>
                <a:ext cx="175154" cy="31089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123" name="墨迹 122"/>
              <p14:cNvContentPartPr/>
              <p14:nvPr/>
            </p14:nvContentPartPr>
            <p14:xfrm>
              <a:off x="10133894" y="5591335"/>
              <a:ext cx="198261" cy="176773"/>
            </p14:xfrm>
          </p:contentPart>
        </mc:Choice>
        <mc:Fallback xmlns="">
          <p:pic>
            <p:nvPicPr>
              <p:cNvPr id="123" name="墨迹 122"/>
            </p:nvPicPr>
            <p:blipFill>
              <a:blip/>
            </p:blipFill>
            <p:spPr>
              <a:xfrm>
                <a:off x="10133894" y="5591335"/>
                <a:ext cx="198261" cy="17677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3">
            <p14:nvContentPartPr>
              <p14:cNvPr id="124" name="墨迹 123"/>
              <p14:cNvContentPartPr/>
              <p14:nvPr/>
            </p14:nvContentPartPr>
            <p14:xfrm>
              <a:off x="10176933" y="5631343"/>
              <a:ext cx="118534" cy="248151"/>
            </p14:xfrm>
          </p:contentPart>
        </mc:Choice>
        <mc:Fallback xmlns="">
          <p:pic>
            <p:nvPicPr>
              <p:cNvPr id="124" name="墨迹 123"/>
            </p:nvPicPr>
            <p:blipFill>
              <a:blip/>
            </p:blipFill>
            <p:spPr>
              <a:xfrm>
                <a:off x="10176933" y="5631343"/>
                <a:ext cx="118534" cy="24815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4">
            <p14:nvContentPartPr>
              <p14:cNvPr id="125" name="墨迹 124"/>
              <p14:cNvContentPartPr/>
              <p14:nvPr/>
            </p14:nvContentPartPr>
            <p14:xfrm>
              <a:off x="10315222" y="5564898"/>
              <a:ext cx="155222" cy="447131"/>
            </p14:xfrm>
          </p:contentPart>
        </mc:Choice>
        <mc:Fallback xmlns="">
          <p:pic>
            <p:nvPicPr>
              <p:cNvPr id="125" name="墨迹 124"/>
            </p:nvPicPr>
            <p:blipFill>
              <a:blip/>
            </p:blipFill>
            <p:spPr>
              <a:xfrm>
                <a:off x="10315222" y="5564898"/>
                <a:ext cx="155222" cy="44713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5">
            <p14:nvContentPartPr>
              <p14:cNvPr id="126" name="墨迹 125"/>
              <p14:cNvContentPartPr/>
              <p14:nvPr/>
            </p14:nvContentPartPr>
            <p14:xfrm>
              <a:off x="10459155" y="5749602"/>
              <a:ext cx="42333" cy="81953"/>
            </p14:xfrm>
          </p:contentPart>
        </mc:Choice>
        <mc:Fallback xmlns="">
          <p:pic>
            <p:nvPicPr>
              <p:cNvPr id="126" name="墨迹 125"/>
            </p:nvPicPr>
            <p:blipFill>
              <a:blip/>
            </p:blipFill>
            <p:spPr>
              <a:xfrm>
                <a:off x="10459155" y="5749602"/>
                <a:ext cx="42333" cy="8195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6">
            <p14:nvContentPartPr>
              <p14:cNvPr id="127" name="墨迹 126"/>
              <p14:cNvContentPartPr/>
              <p14:nvPr/>
            </p14:nvContentPartPr>
            <p14:xfrm>
              <a:off x="10694105" y="5509029"/>
              <a:ext cx="182739" cy="326051"/>
            </p14:xfrm>
          </p:contentPart>
        </mc:Choice>
        <mc:Fallback xmlns="">
          <p:pic>
            <p:nvPicPr>
              <p:cNvPr id="127" name="墨迹 126"/>
            </p:nvPicPr>
            <p:blipFill>
              <a:blip/>
            </p:blipFill>
            <p:spPr>
              <a:xfrm>
                <a:off x="10694105" y="5509029"/>
                <a:ext cx="182739" cy="32605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7">
            <p14:nvContentPartPr>
              <p14:cNvPr id="128" name="墨迹 127"/>
              <p14:cNvContentPartPr/>
              <p14:nvPr/>
            </p14:nvContentPartPr>
            <p14:xfrm>
              <a:off x="10895894" y="5634162"/>
              <a:ext cx="291394" cy="310190"/>
            </p14:xfrm>
          </p:contentPart>
        </mc:Choice>
        <mc:Fallback xmlns="">
          <p:pic>
            <p:nvPicPr>
              <p:cNvPr id="128" name="墨迹 127"/>
            </p:nvPicPr>
            <p:blipFill>
              <a:blip/>
            </p:blipFill>
            <p:spPr>
              <a:xfrm>
                <a:off x="10895894" y="5634162"/>
                <a:ext cx="291394" cy="31019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8">
            <p14:nvContentPartPr>
              <p14:cNvPr id="129" name="墨迹 128"/>
              <p14:cNvContentPartPr/>
              <p14:nvPr/>
            </p14:nvContentPartPr>
            <p14:xfrm>
              <a:off x="11153422" y="5613718"/>
              <a:ext cx="110067" cy="48643"/>
            </p14:xfrm>
          </p:contentPart>
        </mc:Choice>
        <mc:Fallback xmlns="">
          <p:pic>
            <p:nvPicPr>
              <p:cNvPr id="129" name="墨迹 128"/>
            </p:nvPicPr>
            <p:blipFill>
              <a:blip/>
            </p:blipFill>
            <p:spPr>
              <a:xfrm>
                <a:off x="11153422" y="5613718"/>
                <a:ext cx="110067" cy="4864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9">
            <p14:nvContentPartPr>
              <p14:cNvPr id="130" name="墨迹 129"/>
              <p14:cNvContentPartPr/>
              <p14:nvPr/>
            </p14:nvContentPartPr>
            <p14:xfrm>
              <a:off x="11418711" y="5564370"/>
              <a:ext cx="95956" cy="317944"/>
            </p14:xfrm>
          </p:contentPart>
        </mc:Choice>
        <mc:Fallback xmlns="">
          <p:pic>
            <p:nvPicPr>
              <p:cNvPr id="130" name="墨迹 129"/>
            </p:nvPicPr>
            <p:blipFill>
              <a:blip/>
            </p:blipFill>
            <p:spPr>
              <a:xfrm>
                <a:off x="11418711" y="5564370"/>
                <a:ext cx="95956" cy="31794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0">
            <p14:nvContentPartPr>
              <p14:cNvPr id="131" name="墨迹 130"/>
              <p14:cNvContentPartPr/>
              <p14:nvPr/>
            </p14:nvContentPartPr>
            <p14:xfrm>
              <a:off x="11477272" y="5666238"/>
              <a:ext cx="96662" cy="103279"/>
            </p14:xfrm>
          </p:contentPart>
        </mc:Choice>
        <mc:Fallback xmlns="">
          <p:pic>
            <p:nvPicPr>
              <p:cNvPr id="131" name="墨迹 130"/>
            </p:nvPicPr>
            <p:blipFill>
              <a:blip/>
            </p:blipFill>
            <p:spPr>
              <a:xfrm>
                <a:off x="11477272" y="5666238"/>
                <a:ext cx="96662" cy="1032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1">
            <p14:nvContentPartPr>
              <p14:cNvPr id="132" name="墨迹 131"/>
              <p14:cNvContentPartPr/>
              <p14:nvPr/>
            </p14:nvContentPartPr>
            <p14:xfrm>
              <a:off x="11382022" y="5510792"/>
              <a:ext cx="285045" cy="529436"/>
            </p14:xfrm>
          </p:contentPart>
        </mc:Choice>
        <mc:Fallback xmlns="">
          <p:pic>
            <p:nvPicPr>
              <p:cNvPr id="132" name="墨迹 131"/>
            </p:nvPicPr>
            <p:blipFill>
              <a:blip/>
            </p:blipFill>
            <p:spPr>
              <a:xfrm>
                <a:off x="11382022" y="5510792"/>
                <a:ext cx="285045" cy="52943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2">
            <p14:nvContentPartPr>
              <p14:cNvPr id="133" name="墨迹 132"/>
              <p14:cNvContentPartPr/>
              <p14:nvPr/>
            </p14:nvContentPartPr>
            <p14:xfrm>
              <a:off x="11667067" y="5638040"/>
              <a:ext cx="324555" cy="221715"/>
            </p14:xfrm>
          </p:contentPart>
        </mc:Choice>
        <mc:Fallback xmlns="">
          <p:pic>
            <p:nvPicPr>
              <p:cNvPr id="133" name="墨迹 132"/>
            </p:nvPicPr>
            <p:blipFill>
              <a:blip/>
            </p:blipFill>
            <p:spPr>
              <a:xfrm>
                <a:off x="11667067" y="5638040"/>
                <a:ext cx="324555" cy="22171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3">
            <p14:nvContentPartPr>
              <p14:cNvPr id="134" name="墨迹 133"/>
              <p14:cNvContentPartPr/>
              <p14:nvPr/>
            </p14:nvContentPartPr>
            <p14:xfrm>
              <a:off x="12056532" y="5543925"/>
              <a:ext cx="112889" cy="50759"/>
            </p14:xfrm>
          </p:contentPart>
        </mc:Choice>
        <mc:Fallback xmlns="">
          <p:pic>
            <p:nvPicPr>
              <p:cNvPr id="134" name="墨迹 133"/>
            </p:nvPicPr>
            <p:blipFill>
              <a:blip/>
            </p:blipFill>
            <p:spPr>
              <a:xfrm>
                <a:off x="12056532" y="5543925"/>
                <a:ext cx="112889" cy="507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4">
            <p14:nvContentPartPr>
              <p14:cNvPr id="135" name="墨迹 134"/>
              <p14:cNvContentPartPr/>
              <p14:nvPr/>
            </p14:nvContentPartPr>
            <p14:xfrm>
              <a:off x="12121444" y="5462853"/>
              <a:ext cx="70556" cy="315124"/>
            </p14:xfrm>
          </p:contentPart>
        </mc:Choice>
        <mc:Fallback xmlns="">
          <p:pic>
            <p:nvPicPr>
              <p:cNvPr id="135" name="墨迹 134"/>
            </p:nvPicPr>
            <p:blipFill>
              <a:blip/>
            </p:blipFill>
            <p:spPr>
              <a:xfrm>
                <a:off x="12121444" y="5462853"/>
                <a:ext cx="70556" cy="315124"/>
              </a:xfrm>
              <a:prstGeom prst="rect"/>
            </p:spPr>
          </p:pic>
        </mc:Fallback>
      </mc:AlternateContent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95</TotalTime>
  <Words>0</Words>
  <Application>Microsoft Office PowerPoint</Application>
  <PresentationFormat>宽屏</PresentationFormat>
  <Paragraphs>0</Paragraphs>
  <Slides>41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41</vt:i4>
      </vt:variant>
    </vt:vector>
  </HeadingPairs>
  <TitlesOfParts>
    <vt:vector size="45" baseType="lpstr">
      <vt:lpstr>微软雅黑</vt:lpstr>
      <vt:lpstr>Arial</vt:lpstr>
      <vt:lpstr>Wingdings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>seewo</dc:creator>
  <cp:lastModifiedBy>³He</cp:lastModifiedBy>
  <cp:revision>167</cp:revision>
  <dcterms:created xsi:type="dcterms:W3CDTF">1900-01-01T00:00:00Z</dcterms:created>
  <dcterms:modified xsi:type="dcterms:W3CDTF">2025-08-26T01:11:41Z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2052-12.12.1</vt:lpwstr>
  </property>
  <property fmtid="{D5CDD505-2E9C-101B-9397-08002B2CF9AE}" pid="3" name="ICV">
    <vt:lpwstr>A3F87D88AA0A40D99E0E57544F4042CD_13</vt:lpwstr>
  </property>
</Properties>
</file>