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4" r:id="rId3"/>
    <p:sldId id="395" r:id="rId4"/>
    <p:sldId id="264" r:id="rId5"/>
    <p:sldId id="257" r:id="rId6"/>
    <p:sldId id="258" r:id="rId7"/>
    <p:sldId id="259" r:id="rId8"/>
    <p:sldId id="394" r:id="rId9"/>
    <p:sldId id="383" r:id="rId10"/>
    <p:sldId id="384" r:id="rId11"/>
    <p:sldId id="39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27" d="100"/>
          <a:sy n="27" d="100"/>
        </p:scale>
        <p:origin x="730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27T01:59:41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13751 14861 0,'0'0'0,"0"0"0,0 0 15,-19-28-15,19 28 0,-23-35 16,7 11-16,-4 0 0,-3 0 15,-13-5 1,-5 4-16,-8-3 0,0 5 0,-11 0 16,-3 5-16,7 6 0,5 3 15,-14 5-15,-5 4 16,9 4-16,6 1 0,-14 14 0,-1 9 0,9 0 0,7-1 0,-29 30 16,4 6-16,18-5 0,15-3 15,0 7 1,-1 3-16,12-6 0,8-5 0,6 13 15,3 9-15,6-10 0,3-6 0,8 8 32,6 7-32,4-17 0,2-10 0,5 0 15,2 1-15,4-14 16,3-9-16,12 2 0,10 1 16,0-10-16,3-5 0,6-15 0,4-10 0,-3-1 0,-4 0 0,11-9 15,6-7-15,-5 6 0,-4 3 16,7-14-16,5-8 15,-15 1-15,-9 2 0,6-10 0,6-7 16,-6 0-16,-4 0 0,-1-15 16,-1-9-16,-9 10 0,-4 8 0,-4-5 31,-3-4-31,-10 16 0,-8 11 0,-8 9 16,-6 5-16,-2 3 0,-2 3 15,-21-3-15,-12-1 16,2 6-16,3 2 0,-21 5 0,-14 4 15,0 2-15,-2 3 0,-14 6 16,-10 6-16,9 6 0,7 3 16,-21 21-16,-12 14 0,16 5 0,12 3 0,-12 32 15,-9 23-15,33-36 0,24-24 16,14-18-16</inkml:trace>
  <inkml:trace contextRef="#ctx0" brushRef="#br0" timeOffset="2276.5856">22974 8639 0,'0'0'0,"-8"-17"0,-3-3 16,0 2-16,-3-2 0,-11-12 0,-14-12 0,-1-1 15,-1-1-15,-19-9 16,-7-1-16,-9-3 0,2 6 0,-23-6 16,-9 2-16,-33-6 0,17 17 15,-1 10-15,1 8 0,9 6 0,8 6 16,-11 9-16,-5 7 16,8 5-16,6 4 15,-5 10-15,-4 5 0,15 2 16,10 1-16,-7 13 0,-4 8 15,14-2-15,11-4 0,1 13 16,0 6-16,12 0 0,7 0 16,0 11-16,0 5 0,9-1 15,5-2-15,3 9 16,4 9-16,11-9 0,9-5 0,9 9 0,7 8 0,5-11 16,4-6-16,15 4 0,11 3 15,4-12-15,1-8 0,15 1 16,8 1-16,-3-8 0,-3-6 0,13-3 15,9-1-15,-4-10 16,-3-6-16,19-8 0,13-4 0,-2-2 16,0-1-1,18-8-15,12-6 0,-3-5 16,-4-5-16,23-9 0,15-6 16,-11-4-16,-7-3 0,3-9 15,2-6-15,-22-2 0,-14 0 16,2-12-16,3-8 0,-15 2 0,-11 0 15,-1-10-15,1-9 16,-13 5-16,-7 4 0,-6-9 0,-4-7 0,-12 8 16,-9 5-16,-10 2 0,-6 1 15,-6 3-15,-6 4 0,-10-5 16,-6-3-16,-9 6 0,-6 4 0,-11-2 16,-6-1-16,-7 10 15,-5 6-15,-16-6 0,-9-3 16,4 4-16,3 3 0,-15 5 0,-8 5 0,6 7 15,2 5-15,-14 5 0,-12 3 16,5 7-16,3 2 0,-19 11 16,-13 5-16,8 6 0,6 3 0,-20 18 15,-12 10-15,7 9 0,4 6 16,-3 29-16,-1 20 16,27-7-16,17-3 15,30-28-15,19-22 0,16-13 16</inkml:trace>
  <inkml:trace contextRef="#ctx0" brushRef="#br0" timeOffset="4662.4233">25663 13719 0,'0'0'16,"27"2"-16,5 0 0,4 3 0,4 3 16,26 1-16,25 3 15,-1-4-15,-4-1 0,17-2 16,14-1-16,1-2 15,0-2-15,16 1 0,-37 0 0,4 0 32,1-1-32,-18 0 0,-12 0 0,10 7 15,9 7-15,-16 0 0,-11-1 16,3 4-16,4 4 16,-16-6-16,-10-3 0,-10-2 0,-5-1 15,-12-4-15,-10-2 0,-1 0 16,-3-1-16,0-1 0</inkml:trace>
  <inkml:trace contextRef="#ctx0" brushRef="#br0" timeOffset="4969.3983">25318 13905 0,'0'0'0,"0"0"0,28-1 15,-28 1-15,37 2 16,-4 0-16,11 1 0,23 1 16,10 1-16,27 6 0,9 4 15,11 2-15,-9 0 0,58 14 0,21 5 16,20 15-16,-6 8 15,-19-7-15,-14-3 16,-41-16-16,-30-10 0,4-7 16,1-5-16,-34-3 0,-23-3 0,-15-1 0</inkml:trace>
  <inkml:trace contextRef="#ctx0" brushRef="#br0" timeOffset="5765.618">28217 13415 0,'0'0'0,"4"-14"0,-1-6 15,-2 2-15,-1-2 0,-2-18 16,-2-6-16,-3-10 0,0 3 0,-7-16 15,-5-3-15,-2 4 0,-2 3 0,-12-15 16,-11-13-16,0 14 0,2 8 16,-33-25-16,-2 10 0,12 15 15,8 10-15,-13 7 0,-8 6 16,9 9-16,6 8 0,-10 5 16,-6 2-16,5 7 0,4 4 0,-11 7 15,-6 4-15,10 5 0,6 2 0,-11 8 16,-6 4-16,8 4 0,8 4 15,-12 12-15,-7 10 0,8-2 16,5-3-16,-1 10 0,-3 6 16,12-3-16,8-3 0,-2 10 15,-1 8-15,16-5 0,14-3 0,6 11 16,4 8 0,9-3-16,4-3 0,19 8 15,10 6-15,7-11 0,5-7 0,16 4 16,11 5-16,-1-6 15,-3-5-15,21 4 0,13 4 16,-9-11-16,-6-7 0,15-3 16,9-1-16,-11-10 0,-7-6 0,16-5 15,9-2-15,-7-10 0,-6-5 0,10-5 16,6-1-16,-8-5 0,-6-4 0,8-11 16,6-8-16,-14 3 15,-8-1-15,5-8 0,4-6 16,-8 1-16,-6 1 0,8-15 15,6-12-15,-15 0 0,-9-1 16,-13 2 0,-10 1-16,-7-4 0,-4-2 0,-8-6 15,-7-6-15,-6-2 16,-3 0-16,-6-3 0,-3 0 16,-6-4-16,-2 0 0,-8-5 15,-4-3-15,-3 6 0,-3 4 0,-10 1 16,-8-1-16,-4 7 0,-2 3 15,-5-2-15,-2-2 0,-4 8 0,-2 5 0,-10 8 16,-5 7-16,5 6 0,6 5 16,-12 2-16,-6 2 0,6 7 15,3 3-15,-6 8 0,-3 4 16,4 4-16,4 1 0,24 2 16,17-3-16,11 1 0</inkml:trace>
  <inkml:trace contextRef="#ctx0" brushRef="#br0" timeOffset="6004.1529">27508 12965 0,'0'0'0,"0"0"16,0 0-16,0 0 15,-38 1-15,14-9 0,-9-6 0,-8-8 0,-5-6 0,-6-4 16,9 6-16,6 4 0</inkml:trace>
  <inkml:trace contextRef="#ctx0" brushRef="#br0" timeOffset="11250.4434">13973 14705 0,'0'0'16,"0"0"-16,0 0 16,0 0-16,0 0 0,0 0 0,0 0 15,0 0-15,0 0 16,-29-11-16,29 11 0,-33-1 0,11 0 15,-5 1-15,-2 1 0,-7 1 16,-5 2-16,-10 2 0,0 1 16,-17 3-16,-4 3 15,-12 3-15,3 0 0,-19 8 16,0 4-16,5 0 0,6 0 16,-17 9-16,0 2 0,-30 18 15,16-6-15,8-5 0,3-5 16,11-2-16,8-1 0,1-2 15,1-1-15,4-8 0,4-5 0,-3 7 16,0 4-16,6-5 0,4-5 0,12-5 16,7-4-16,3 3 0,3 1 15,4 1-15,4 2 0,5-4 16,7-3-16,7-4 0,5-3 16,8-3-16,3-3 0,5-1 15,0 0-15,3-1 0,3-1 0,6-2 16,6-2-16,8-2 0,7 0 0,7-4 15,10-2-15,0-3 0,3-2 16,18-6-16,5-4 0,-1 1 16,0 1-16,38-12 0,-7 3 15,-10-2-15,-8-1 0,2 2 16,0 3-16,-5 2 0,-5 3 0,6-3 16,3 0-1,-6 4-15,-2 3 0,4-2 16,3-3-16,-8 2 0,-4 0 15,2 6-15,0 4 0,-5 3 16,-5 1-16,1 1 0,1 2 16,-6 3-16,-6 1 0,-4 3 15,-1 0-15,-10 1 0,-6 0 0,-3-1 16,-2-2-16,-1 0 0,-3 1 0,-7 0 16,-5 2-16,-8 2 0,-4 2 15,-4-1-15,1-4 0,-1 4 16,-2-1-16,-2 3 0,-1 1 15,-5 0-15,-4-1 0,-11 1 16,-6 0-16,4 1 0,-2 0 0,-6 2 16,-7 1-1,-5 1-15,-5 2 0,-14 1 16,-4 2-16,2-1 0,1 2 16,-20 4-16,-7 2 0,8 6 15,4 2-15,-39 11 0,7-5 16,10-2-16,5 0 0,1 0 0,3 2 15,5-3-15,4 0 0,-3 4 16,-4 4-16,11-8 0,7-4 0,-1 1 16,0-1-16,1 1 0,2 0 15,4-7-15,4-3 0,14-1 16,8-1-16,5 1 0,5-1 0,3-5 31,5-3-31,10-3 0,6-2 0,6-3 0,3 0 0,3-1 16,-1 1-1,1-2-15,2 0 0,7-5 16,6-4-16,8-2 0,5-2 16,7-4-16,10-4 0,8-3 15,8-2-15,15-2 0,4 2 16,0-2-16,-1-3 0,43-15 0,-6 4 0,-9 10 0,-5 7 0,8-4 31,7-3-31,-15 3 0,-9 5 0,-5 0 16,-4 3-16,-7-3 0,-4-2 15,0 3-15,2 2 0,-9 5 16,-5 4-16,-4-4 0,-4-2 16,0 3-16,0-1 0,-9 4 15,-7 1-15,-4 3 0,-4 3 0,-5 0 16,-2 1-16,-6 2 0,-6 0 0,-2 3 16,-1 1-16,-3 0 0,-1-1 0,-4 1 15,-2 0-15,-2 0 0,-1-1 16,-1 1-16,-2 1 15,-1 1-15,-3 2 0,-3 0 16,-4 1-16,-4 1 0,-3 1 16,-4 1-16,-3 2 15,-5 1-15,-4 1 0,-5 2 16,-3 0-16,-2-2 0,0-2 0,-11 6 16,-2 3-16,-4 2 15,-3 0-15,-13 6 0,1-1 16,0 1-16,1-2 0,-41 15 15,8-1-15,4-6 0,6-2 0,-15 10 16,-10 8-16,10-2 0,6 1 0,-10-1 16,-9 1-16,-5 5 0,-6 4 15,-5 4-15,-6 3 0,49-21 16,32-12-16,23-11 0</inkml:trace>
  <inkml:trace contextRef="#ctx0" brushRef="#br0" timeOffset="42592.972">13942 13645 0,'0'0'0,"0"0"0,0 0 16,0 0-16,0 0 0,-10 20 15</inkml:trace>
  <inkml:trace contextRef="#ctx0" brushRef="#br0" timeOffset="42708.9402">13732 14272 0,'0'0'0,"0"0"0,0 0 15,0 0-15</inkml:trace>
  <inkml:trace contextRef="#ctx0" brushRef="#br0" timeOffset="43079.0701">13136 15051 0,'0'0'0,"0"0"0,0 0 0,0 0 0,-15 21 15,15-21-15,-14 12 0,5-4 16,0 0 0,-2 1-16,-1-1 0,0 0 15,1 0-15,0 0 0,1 0 16,0 0-16,1 1 0,0 0 16,-1-1-16,0 0 0,0 1 15,1-1-15,1 0 0,-2 2 0,0-1 16,0 0-16,1-1 0,-2 1 15,-2-2-15,2 0 0,1-2 0,2 1 16</inkml:trace>
  <inkml:trace contextRef="#ctx0" brushRef="#br0" timeOffset="43226.2684">12651 15527 0,'0'0'0,"0"0"0,0 0 16,0 0-16,-3 22 0,3-22 15,0 17-15,0-7 16,0 1-16,0 2 15,0 2-15,0-3 0,0-1 16,3 3-16,1 3 0,1-1 16,-1 0-16,0-1 0,0-2 15,-1-2-15</inkml:trace>
  <inkml:trace contextRef="#ctx0" brushRef="#br0" timeOffset="43765.7896">14245 17020 0,'0'0'0,"12"1"16,6 0-16,5 1 0,1 0 0,16 0 16,6 1-16,4-1 0,3-1 15,16-1-15,5-1 16,-7-2-16,-5-2 0,6-3 15,5-3-15,-4-3 0,-1-3 0,-4-3 0,-3-1 16,-6 0-16,-4 1 0,21-17 16,-6-1-16,-12-1 0,-8 1 15,2-4-15,0-3 0,-6 3 16,-5 1-16,-2-3 0,0-2 16,-2 1-16,-2 1 0,0-6 15,-2-3 1,0 0-16,2 0 0,-2-1 0,-3-1 15,-5 2-15,-3 1 0,-2-6 16,1-4 0,1-1-16,0-1 0,-4-3 0,-4-1 0,-3 3 15,0 4-15,-6-9 0,-3-6 16,-2 8-16,0 4 0,1 20 16,1 14-16,-1 8 0</inkml:trace>
  <inkml:trace contextRef="#ctx0" brushRef="#br0" timeOffset="44451.5304">15728 14095 0,'0'0'0,"-10"-16"0,1-1 16,-3-1-16,-3-3 0,-5-7 15,-5-3 1,-4-7-16,-1 3 0,-4-4 0,-3-1 0,-5-3 0,4 4 0,-4-1 16,-1 2-16,2 3 15,1 4-15,-6-3 0,0 3 16,2 2-16,2 2 0,-2 0 0,0 1 15,2 3-15,3 3 0,-3 2 16,-2 4 0,1 0-16,1 0 0,-1 3 0,0 1 15,-1 2-15,0 3 0,3 3 16,3 5-16,1 3 0,1 3 16,-2 1-16,0 1 0,2 3 15,3 4-15,-1 3 0,-1 5 16,1 2-16,1 1 0,-4 3 15,-1 3-15,2 0 0,3-1 0,3 6 16,0 2-16,-2-1 0,-2-4 0,3 8 16,3 4-16,2-1 0,1 0 15,-11 22-15,1-6 0,5-6 16,4-4-16,0 0 0,2 2 16,-5-5-16,-2-3 0,2 1 15,0 0 1,4 0-16,0-2 0,-4 0 0,-6 2 15,6-2-15,2-3 0,3 5 16,1 2-16,-5-1 0,-2 0 0,4-4 16,2-1-16,7-2 15,5-3-15,-3 3 0,-2 2 16,-2-4-16,0-2 0,0-1 0,1-2 16,4-1-16,2-1 0,2 2 0,0 1 15,1-3-15,-1-1 0,-2-1 16,-1-2-16,4-13 0,0 2 15,-3 0-15,-2 1 0,-1 0 16,1 1-16,2 0 16,1 1-16,3-4 0,2-2 0,-2-3 15,-1 0-15,2 2 16,2 0-16,-1-1 0,1-1 16,0-2-16,2 1 0,1 2 15,2 3-15,2 1 0,3 0 31,0-1-31,1 0 0,0 0 0,3 0 0,4 1 0,4 0 16,2-1-16,1-3 0,-3-2 0,-4-2 16,-2-3-16</inkml:trace>
  <inkml:trace contextRef="#ctx0" brushRef="#br0" timeOffset="44741.7037">13239 15174 0,'0'0'0,"0"0"0,0 0 16,0 0-16,0 0 0,0 0 0,0 0 15,0 0-15,0 0 0,0 0 16,0 0-16,0 0 0</inkml:trace>
  <inkml:trace contextRef="#ctx0" brushRef="#br0" timeOffset="44945.87">13267 15093 0,'0'0'15,"0"0"1,0 0-16,0 0 0,0 0 0,0 0 16,0 0-16,0 0 0,0 0 15,0 0-15,0 0 0,0 0 16,0 0-16,0 0 0,14-22 15,-14 22-15,0 0 0,17-27 16</inkml:trace>
  <inkml:trace contextRef="#ctx0" brushRef="#br0" timeOffset="45484.9091">13182 15112 0,'0'0'15,"0"0"-15,-20-2 0,4 1 0,-4 1 16,-10 0-16,-3 1 0,-1 0 16,-1 1-16,-7 0 0,3-1 15,6-1-15,5 0 0,6 1 16,5 0-16,2-1 0,3 1 15,7 0-15,5-1 0,2 2 0,4-4 0,9 1 16,9-1-16,3 0 16,-1 1-16,14-1 0,4-1 0,2-1 15,3 0-15,9 1 0,1 3 16,-5-1-16,-5-1 0,3 1 16,-5 2-16,-8-1 0,-6-1 0,-8 1 15,-5-1 1,-6 1-16,-6 1 0,-8-1 15,-6-2-15,-5 1 0,-4 1 16,-3 1-16,-8 0 0,0-1 16,-2 1-16,-10 2 0,-4-1 15,3 0-15,3 1 0,-2 0 16,1 0-16,3 0 0,1-1 0,5 1 16,4-1-16,5-1 0,6 0 0,3-1 15,2 0-15,4 0 0,2 1 0,9-2 16,9-1-16,4 0 15,3-1-15,10-1 0,9-1 16,2 0-16,2 1 0,10 0 0,2 2 16,-4 2-16,-3 2 0,5 0 15,-6 1 1,-10 0-16,-7 1 0,-9 0 16,-6-2-16,-7-1 0,-4-1 15,-11-1-15,-7 1 0,-2-1 16,-2-1-16,-15 1 0,-10 1 15,-4 0-15,-2-2 0,-12 3 0,-7 1 16,0 1-16,0 0 0,-21 4 16,-5 2-16,-14 4 0,3 0 0,-12 2 15,36-4-15,25-5 0</inkml:trace>
  <inkml:trace contextRef="#ctx0" brushRef="#br0" timeOffset="48477.9941">17522 15307 0,'0'0'0,"0"0"15,0 0-15,0 0 0,0 0 0,26-9 16,-26 9-16,33-3 0,-11 2 16,4 1-16,4 0 0,3 0 15,3-1-15,16 0 0,7 1 16,14 0-16,-2 0 0,6 3 0,4 3 16,3 1-16,-11-2 0,18 4 0,16 2 15,-12-2-15,-8-2 0,34 5 16,-11 1-16,-19 0 0,-14 0 15,1-2-15,2-2 0,-7-1 16,-3 0-16,-3-4 0,-1-1 16,-13-3-1,-10-1-15,4 1 0,0 1 16,-10 3-16,-7 2 0,0-7 0,1-5 16,-9 3-16,-6 2 0,-8 2 15,-6 0-15,-2-1 0,-4-3 16,-9 6-16,-8 4 0,1-1 15,-3-2-15,-14 0 0,-10-1 16,-4 0-16,-2 1 0,-13-2 0,-10-1 0,-12-1 16,2-1-16,-20 1 0,-3-1 15,-29 0-15,11 1 0,2-1 16,1-1-16,15 0 0,10 1 16,-1 0-16,0 2 0,15-3 15,10-2-15,5 0 0,2-2 16,16 1-16,12 0 0,16 1 0,11 0 15,7 2-15,6 2 0,9 0 0,5-1 16,9-4-16,7-2 0,26-2 16,19-4-16,6 6 0,3 4 15,18 5-15,13 3 0,-3 0 16,-2 1-16,15 4 0,11 6 16,-14-6-16,-8-1 15,5 4-15,4 3 0,-15 4 16,-9 0-16,-1-1 0,2 0 15,-19-7-15,-10-2 0,-6-3 16,-3-3-16,-15-4 0,-7-3 16,-16-1-16,-11 0 0,-7 0 15,-5 0-15,-6-3 0,-2-3 0,-9-1 0,-5 0 16,-16-1-16,-13-1 16,-6 3-16,-4 3 0,-19 7 15,-14 6-15,3 1 0,1 0 16,-28 13-16,-18 8 15,-21 15-15,-15 12 0,36-6 16,27-4-16,-33 21 0,-23 13 16,14-3-16,10-3 15,44-23-15,30-15 0,20-11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53"/>
    </inkml:context>
    <inkml:brush xml:id="br0">
      <inkml:brushProperty name="width" value="0.03899" units="cm"/>
      <inkml:brushProperty name="height" value="0.03899" units="cm"/>
      <inkml:brushProperty name="color" value="#FDD405"/>
    </inkml:brush>
  </inkml:definitions>
  <inkml:trace contextRef="#ctx0" brushRef="#br0">65514 26429 564,'-21'-1'18,"3"0"0,4-2-1,4 0-1,3-2-2,-1 0 0,0-1-2,0-1-2,0-3 1,0-2 0,1-3 1,-1-3 1,0-1 1,0 1-1,0 0-1,0 2 0,1 2-1,-1 1-2,0 2-3,0 2-1,-1 2-2,-2-1 2,-2 0 2,-1 0 0,-2 0 0,-2 2-1,0 1-2,-1 1-2,0-1-1,-1 2-2,0-1 0,1 0-2,-1 0 0,-1 2 1,-1 0 1,-1 2 2,-2 0 0,-1 0 0,-3 0 2,-1 0-1,-2 1 1,-1 4-1,-1 2-1,0 4 0,-1-1 0,1 1 1,1-2 1,1 0 1,2-2 0,1-1 0,3-1-1,2 0-1,0 0 0,2 0 0,1 1 0,1 2 0,0 0 0,-2 3 0,-2 2 1,-3 2 0,0 1-1,1 1-1,1 1-3,1 1-2,1 2 0,-1 1 0,1 3 0,-1 1 0,1 2 1,1 1 1,1 1 2,1 1 0,0-1 1,1 0 1,-1-1 1,1-1 1,0-2 1,2-1 0,2-3 0,3-1 0,1-2 0,0-1 0,2-1-1,1-1 0,1-1 0,2-1-1,2-1-1,2 0 0,1-2-1,0 1 1,0 0 0,0 0 0,0-1 0,2 1 0,0 0 0,2 0 1,0-1-1,0 1-1,-1 0 0,2 0 0,-1-1-1,1 1 1,2 0-1,0 0 0,1 0-1,2 1 1,0 1-1,1 1-1,0 0 1,0-2 0,-2-3 0,-1-1 0,0-1 0,0 0 1,0 0 0,0 0 1,0 0 0,1-1 0,2 1-1,0 0 1,1 0-1,0 0 1,-1 0 1,1-1 0,0 1-1,1 2 1,2 0-1,0 2 1,0-2-2,-1 1 1,-1-2-1,0 0-1,-1-1 1,1-1-1,1 1 0,2 0 0,-1-1 0,1-1 1,0 0 1,-1-1 1,1-1 0,0 1 0,-1 1-2,1 2-1,-1 0-1,1 0 2,-1 0-1,1-1 0,1 1 2,1 0 0,3 0 0,1 0 2,2 0 1,-1-1-1,1 1 1,-1 0 1,0-1-1,-1-1 0,-1 0-1,0-1 0,-2-2-1,1-1-1,-1 0-1,1-2 0,-1 1-1,-1 0-1,-1 2 0,0 0-2,-2 0 0,1 0-2,0-2 0,-1 0-1,1-1-1,0 2 1,-1 0-1,1 2 1,0-1 0,-1-1 3,1 0 3,0-1 1,-1-1 2,1 0 0,0 0 0,-1 0 0,1 0 0,0 0-1,0 0 0,-1 0-2,1-2 1,1 0 0,2-3 2,0-2 0,3-3 1,5-3 0,4-5 2,6-4 0,3-3 1,-1-3-2,0-3-1,-1-2 0,1-1-1,-2 3 0,0 3-1,-1 3 0,-1 3 0,-1 1-1,-2 3 1,0 1-2,-2 2 1,-3 2-1,-3 3 1,-3 1-1,-2 1-1,-2 2 0,-3 1 0,-1 1 0,-2-1 0,-1-1 0,0 0 1,-2-1 0,-1-1 2,-2-2 0,-2 0 2,-2-1 1,-1-2-1,2-2 0,0-1-1,2-3-1,-1-2 0,-1-1 0,0-3 0,-1-1 0,-1-2 0,0-1-3,0 0-1,0-1-1,-2-1-2,0 1 0,-3 1-1,-2 1-1,-1 2 2,0 3 1,0 3 4,1 3 2,-2 1 0,0 1 0,-2-1-1,0 0-2,0 1 2,-1 1 3,0 1 3,0 1 4,0-2 0,-3-2-1,-2-3-3,-1-3-2,-1-1-3,0 3-3,2 1-4,1 3-2,0 0-1,-1 2 1,-2 1 2,1 1 3,-3 1 0,0 0 0,-1 2 0,-1 1-1,-1 0 1,-1 0 0,-1 0 0,-1 0 0,1 1 1,-2-1 2,1 0 2,0 0 2,-1 0 1,1 0-2,-1 1-1,1-1-1,-1 0-1,1 2-1,-1 1 1,1 0-1,0 1 0,1 0 1,1 0-1,1 1 1,0-1-1,-1 2 1,-1 0 0,-1 2 0,0-1 0,1-1 0,1 0 1,1-1-1,1-1 0,-1 2 0,1 0 0,-1 2 0,1 1 1,-1 2-1,1 2 2,-1 2-1,2 0 2,1-1 1,2-1 2,3 0 0,-1 0 1,0 0 1,-1 1-1,-1 2 0,-1 0-1,1-1-1,-1 1-3,1 0-1,0 0-4,2 0-5,3 0-4,2-1-4,-2 4-5,-3 6-5,-5 5-4,-3 7-4,-2 2 0,2 2 4,3 1 5,2 1 5,2-2 0,4-3-2,4-5-3,4-3-2,2-5-2,1-1 0,-1-4-2,0-3-1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11"/>
    </inkml:context>
    <inkml:brush xml:id="br0">
      <inkml:brushProperty name="width" value="0.02924" units="cm"/>
      <inkml:brushProperty name="height" value="0.02924" units="cm"/>
      <inkml:brushProperty name="color" value="#00BFF3"/>
    </inkml:brush>
  </inkml:definitions>
  <inkml:trace contextRef="#ctx0" brushRef="#br0">65800 610 752,'8'-15'8,"0"4"0,0 3-1,-1 2-1,1 3-1,0 0-2,0 2-1,0 1-1,0 0 0,-1 0 1,1 0 1,0 0 2,-1 1 0,-2 1-2,-2 3-1,-2 2-3,-2 2 0,0 2 0,-2 2 2,0 1 0,-2 1 0,0-1-4,-1 0-3,-2-2-3,1-1-1,-1-3 2,0-1 1,0-2 2,1 0 2,0 0 2,2 1 3,1 2 3,2-2 1,5-2 1,6-4 1,4-2 0,3-4-1,1-2-3,2-3-5,0-3-4,-1-2-2,0 0-3,-1 1-1,-1-1-3,-1 0 0,-2-2 1,-3 0 0,-1-1 1,-1 0 0,0-1-1,0 1 0,0-1 0,-1 1 2,-1 1 3,-1 1 4,0 1 5,-2 1 5,0 2 8,-2 2 8,0 3 7,-1 3 5,0 7 1,0 8 1,0 6 2,0 3-3,0-1-6,0-1-7,0 0-7,0-1-4,0 1 0,0 1-1,0 1-1,0 1-3,0-1-4,0 1-4,0-1-4,-1 0-4,0-1 0,-2 0-2,0-2-1,-2-2-2,0-1-1,-1-2-1,-1-2-2,0-4-3,4-6-5,2-6-4,4-6-5,1-2 0,2 1 6,0 1 4,1 0 6,1 1 6,0 1 8,0-1 8,0 0 8,0 0 4,-1 1 0,1-1 0,0 0 0,0 1 3,2 3 3,0 1 3,1 2 5,0 1-1,0 0-4,-2 0-4,-1 0-4,-1 1-2,1 0-1,0 2 0,0 1-1,0 0-4,0 0-6,-1 0-7,1 0-7,0 0-9,0 0-9,0 0-10,0 0-10,-2-2 0,-1-2 10,-2-4 10,-2-2 9,-1-3 8,0-3 2,0-3 4,0-3 3,1-2 2,0 1 1,2-1 0,0 1 1,0-1 1,0 3-1,-2 0 1,0 1 0,-1 1 0,2 2 2,0 2 0,2 3 2,-1 1 3,-1 0 4,0 2 6,-1 1 4,-1 3 6,0 8 5,0 6 5,0 7 6,-1 5-1,-1 5-8,0 3-7,-1 5-8,-1 2-4,0 0-3,0 2-2,0 1-2,0 0-1,0 2-2,0 0 0,0 2-1,0 1-1,1 0-2,-1 2-1,0-1-2,-1 3-1,0 4-2,-2 2-3,0 4-1,0-2-3,2-3-4,3-4-4,1-4-4,1-4-1,0-3 3,0-5 3,0-4 3,0-4 0,0-5-3,0-5-3,0-4-3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11"/>
    </inkml:context>
    <inkml:brush xml:id="br0">
      <inkml:brushProperty name="width" value="0.02641" units="cm"/>
      <inkml:brushProperty name="height" value="0.02641" units="cm"/>
      <inkml:brushProperty name="color" value="#00BFF3"/>
    </inkml:brush>
  </inkml:definitions>
  <inkml:trace contextRef="#ctx0" brushRef="#br0">67823 1300 833,'0'22'51,"0"-1"-12,0-3-13,0-1-13,0-1-6,0 0 0,0-1-1,0 1-1,1 0 0,4-2-2,2 2 0,3-1-2,1 0 0,-2-2-3,-2-3-1,-2-1-2,-2-1 0,-1 0-1,0 0-1,-1 0 0,-3-1 0,-2-1 1,-4 0-1,-2-2 0,-2 0 0,-2 0-1,0 0-1,-1 0-1,0-1-2,2-1-2,0 0-1,0-1-1,1-2-3,1-1-1,-1 0-3,0-1-1,1-2-1,3 0 3,1-1 3,2-2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37"/>
    </inkml:context>
    <inkml:brush xml:id="br0">
      <inkml:brushProperty name="width" value="0.02846" units="cm"/>
      <inkml:brushProperty name="height" value="0.02846" units="cm"/>
      <inkml:brushProperty name="color" value="#00BFF3"/>
    </inkml:brush>
  </inkml:definitions>
  <inkml:trace contextRef="#ctx0" brushRef="#br0">43346 28521 772,'9'-8'-2,"0"0"-5,1 0-4,2 1-5,-1-1-3,-1 2-1,-1 0-1,0 2 0,-4 1 9,-2 2 22,-6 2 22,-2 2 21,-3 1 5,2 2-11,1 0-11,0 2-11,0-1-7,-2 1-3,-1 0-4,-3 0-4,-2 0-2,0 2 0,-1-1-2,-1 2-1,-1 1 0,-1 0 0,-2-1 0,1 1 1,-2 1-1,3 0 1,0 1 1,1 1 0,0 0 0,1-3-2,-1-1-1,0-3 0,1 0-2,1 0 0,1 0 1,0 0-1,2-1 0,1-1 0,0-1-1,2 0-1,0-1-1,1 0-3,-1 0-3,0 0-2,2-1-9,6-1-13,4 0-13,6-1-14,1-2 0,-1-1 14,0 0 12,-2-1 14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38"/>
    </inkml:context>
    <inkml:brush xml:id="br0">
      <inkml:brushProperty name="width" value="0.03132" units="cm"/>
      <inkml:brushProperty name="height" value="0.03132" units="cm"/>
      <inkml:brushProperty name="color" value="#00BFF3"/>
    </inkml:brush>
  </inkml:definitions>
  <inkml:trace contextRef="#ctx0" brushRef="#br0">44400 28431 702,'1'-13'-27,"4"3"16,2 4 17,4 4 17,0 2 6,-1 0-3,-1 0-4,0 0-3,-1 0-2,-1 2-2,1 0 1,0 2-2,1 0-1,2 2-1,1 0-2,3 1-2,0 1-2,-1-2 0,-1-1-2,-1 0-1,1-1-2,1 0 0,3-1-2,2 2 0,1-1-2,1 1 0,1 1-2,1 2 0,-1-1 0,-1-1-1,-2 0 0,-2-1-1,0-1 1,3 1 0,3 1 2,3 2 1,-1-1 0,-4-1 1,-3 0 0,-5-1 0,-1-2 1,0 1 0,-1 0 0,1 0 0,-1 0 0,0 0-1,-2 0 1,0 0-1,-2 0 0,-1 2 0,-1 0-1,0 1 0,-2 1 1,-2 0 5,-2 0 4,-2 0 3,-2 0 2,-2 1 1,-2 2-1,-1 0 1,-1 0-1,4 1-1,2 0-1,4 0-2,1 0 0,-2 1 0,0 1-1,-2 2-1,1-1 0,0 1 0,2 0-1,1-1 0,0 1 0,0 2-2,0 0 0,0 1-1,0 1-1,0 0 0,0 2-2,0 1 0,0 1-1,1-1-1,2 1-3,0-1-1,2 1-1,0 1 0,1 1 1,2 1 0,0-1 0,0 0-4,-1 0-2,1-2-3,0-2-3,-2-1-3,-1-3-3,0-1-4,-2-1-1,-1-1-2,0 1 0,-1 0 0,-2-2 1,-1-1 4,0-2 4,-1-2 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3T13:16:42"/>
    </inkml:context>
    <inkml:brush xml:id="br0">
      <inkml:brushProperty name="width" value="0.08333" units="cm"/>
      <inkml:brushProperty name="height" value="0.08333" units="cm"/>
      <inkml:brushProperty name="color" value="#00BFF3"/>
    </inkml:brush>
  </inkml:definitions>
  <inkml:trace contextRef="#ctx0" brushRef="#br0">43150 29250,'2'28,"0"-1,0 1,0 0,0 0,0 0,0 0,0 0,0-1,0 1,-2-1,3 0,-2 1,1 0,0 0,0 0,0 0,0 0,0-1,0 1,0 0,0 0,0 0,0 0,0-1,0 1,0 0,0 0,0-1,0 1,-1-1,1 1,0 0,0 0,0 0,0-1,0 1,0 0,-1 0,2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2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43157 32547 570,'-8'7'0,"0"-2"0,0-3 0,0 0 0,1-2-2,-1 2-3,0 0-3,0 2-3,0-1-1,0-1 1,1 0 1,-1-2 2,0 0 4,0 0 5,0 0 6,0 0 5,1 0 3,1-2 0,0 0-1,2-1 0,0-2 0,2 0 0,0-2 0,2 0 0,0-1 2,0 0 5,0 1 4,0-1 5,1 1 0,2 2-2,2 2-4,2 2-3,1 1-2,1 0-1,2 0-1,0 0 0,1 0-2,1 2-1,1 0-3,2 2-1,-1 0-2,-1 2-2,-1 0-1,0 1-1,-2 1-1,1 0-1,0 0 1,0 0-1,-1 0 0,1-1-1,0 1-1,0-1 0,0 1 0,1 0 0,1 0-1,2-1 0,-1 1 1,-1-2 0,-1-1 1,-1 0 2,1-1 0,0 2-1,1 0 1,1 2 0,1-1-2,-1-1-1,0-1-2,1 0-2,-1-1-1,-1 0 0,-1 0 0,0 0 0,-1-1 0,-1 2-1,1-2 0,0 1 0,0 0 0,-1 0 0,1 0 0,0 0 1,0 0 0,0 0 1,-1 0 1,1 0 1,0-1-1,0-1 1,-1 0-1,1-1-1,0-1 1,0 0-1,-1 0 0,1 0-1,-1 0 1,-1 1 1,0 2 0,-2-1 0,0 2 0,2-2-3,0 0-3,1-2-1,0 1-2,-2 2-1,-2 2 1,-2 2-1,-2 1-1,-1 0-3,0-1-1,-1 1-2,-2 0-4,-1 0-5,0 0-4,-1 0-6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2"/>
    </inkml:context>
    <inkml:brush xml:id="br0">
      <inkml:brushProperty name="width" value="0.03211" units="cm"/>
      <inkml:brushProperty name="height" value="0.03211" units="cm"/>
      <inkml:brushProperty name="color" value="#00BFF3"/>
    </inkml:brush>
  </inkml:definitions>
  <inkml:trace contextRef="#ctx0" brushRef="#br0">46297 31200 685,'-15'8'6,"2"0"4,2 0 4,3-1 5,0 1 2,2 0-2,1 0-1,0 0 0,0 0-2,0-1 0,-1 1 0,-1 0-1,-1 0 0,2 0-3,0 0-1,2-1-2,-1 1-1,0 0-1,-1 0 0,-1 0-1,-1 0-1,2-1 0,0 1-1,2 0-1,-1-1 1,0 3-1,-1 0 1,-1 1 1,-1 0-1,0 0-1,0-2 0,0-1-2,0 1 0,1 2 1,0 2-1,-1 1 1,0 1-1,2-2-1,1-3 0,0-1-1,1-1-1,-2 0 0,0 0 0,-1 0 0,-1 0 0,2 1 1,1 2 1,0 0 0,1 0 1,0-1 0,0 0 0,1-2 1,-2 0 0,0 2-1,-2 0-1,0 1-1,0 0 0,0 0-1,2-2 1,1-1-1,0 1 1,0 0 0,0 1 1,0 1 0,0 0 1,0-1-1,0-1-1,0 0 0,0-1-1,0-1 2,0 1-1,1 0 1,-2 0 1,2 0-1,-1 0 0,0 0 1,0 0-1,0 1 0,0 1-2,0 2 1,0-1-3,0-1-2,0-1-2,1 0-3,0-4-6,3-2-9,4-6-9,2-2-8,3-4-5,0-2 2,1-2 1,2-1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4"/>
    </inkml:context>
    <inkml:brush xml:id="br0">
      <inkml:brushProperty name="width" value="0.02641" units="cm"/>
      <inkml:brushProperty name="height" value="0.02641" units="cm"/>
      <inkml:brushProperty name="color" value="#00BFF3"/>
    </inkml:brush>
  </inkml:definitions>
  <inkml:trace contextRef="#ctx0" brushRef="#br0">43855 29127 833,'-8'-6'28,"0"2"-1,0 4-2,0 3-3,-1 2-2,-3 3-5,-4 3-4,-2 4-4,-1 1-3,0 3 0,-1 2-2,1 1-1,-2 1-1,0 2-3,-1 1-2,0 1-4,-2 1-2,2 1-4,1 1-3,2 1-3,0-3-1,3-3 3,1-3 4,2-4 3,2-4-2,3-1-7,1-2-8,2-2-7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5"/>
    </inkml:context>
    <inkml:brush xml:id="br0">
      <inkml:brushProperty name="width" value="0.02675" units="cm"/>
      <inkml:brushProperty name="height" value="0.02675" units="cm"/>
      <inkml:brushProperty name="color" value="#00BFF3"/>
    </inkml:brush>
  </inkml:definitions>
  <inkml:trace contextRef="#ctx0" brushRef="#br0">43800 32000 822,'23'8'66,"-1"0"-16,-1 0-16,-1-1-16,-1 2-11,2 1-4,1 3-6,2 2-4,-1-1-2,1-1 1,-1-2 1,1-2 2,-3-1-3,-2-2-10,-3 2-10,-3 0-8,-2-1-4,0 0 2,-2-2 2,0 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5"/>
    </inkml:context>
    <inkml:brush xml:id="br0">
      <inkml:brushProperty name="width" value="0.02833" units="cm"/>
      <inkml:brushProperty name="height" value="0.02833" units="cm"/>
      <inkml:brushProperty name="color" value="#00BFF3"/>
    </inkml:brush>
  </inkml:definitions>
  <inkml:trace contextRef="#ctx0" brushRef="#br0">45800 29750 776,'13'30'63,"-3"-1"-15,-4-3-15,-5-1-14,-1-1-8,0 2 1,0 3 0,0 1-1,0 2-1,0-1-6,0-1-4,0 2-5,0-2-3,0 0-4,0-1-1,0-1-4,0-2-3,0-5-5,0-3-5,0-4-5,0-4-2,2 1 1,0-2 1,2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56"/>
    </inkml:context>
    <inkml:brush xml:id="br0">
      <inkml:brushProperty name="width" value="0.03241" units="cm"/>
      <inkml:brushProperty name="height" value="0.03241" units="cm"/>
      <inkml:brushProperty name="color" value="#FDD405"/>
    </inkml:brush>
  </inkml:definitions>
  <inkml:trace contextRef="#ctx0" brushRef="#br0">64939 26291 678,'-8'-15'-9,"2"2"2,1 3 3,0 1 3,0 1 1,0 2 1,-1 1 2,-1 1 0,-1-1 2,2-1-1,1 0 1,0-1 0,0-1 0,-4 0 1,-2 1-1,-3-1 1,-2 1 0,1 2-1,-1 2-1,0 2-1,0 1-1,-1 0 1,-2 0 1,1 0 0,-2 0-1,0 2 0,1 0-2,-1 2-1,0 1 0,-3 1 0,-1 3 0,-3 2 0,0 0 0,1-1 1,1 0 0,1-2 1,2 0 1,1-2 0,2-1 1,3 0 0,0-1 1,2 0-1,1-1 0,1 2-1,0-2 1,0 1-1,1 0 1,-1 0 0,0 1-1,0 2 0,0 2-1,1 2-2,-2 2 0,-2 3 0,-1 3-2,-3 3-1,-2 4 0,-3 5 0,-2 4 0,-4 6-1,-2 1 0,-1 0 1,-1-1 1,0-1 1,-1-4 0,1-4 1,1-5 0,2-5 0,1-4 0,5-4 1,3-5-1,5-3 0,2-3 1,2 0 2,2-2 2,2 0 2,3 1 1,2 6-2,4 4-1,3 5-1,0 3-1,-1-1-1,0 1 0,-2 0-2,0 0 1,0 0-1,0 1 1,0 3 0,0-1 0,0-2 1,0 0 0,0 0 0,0-2 1,-2-1 0,0-1 0,-1-1 0,-1-1 0,2-1-1,0 0-1,2-2 0,1 0 0,2 2 0,2 0 0,1 1 0,3 1 1,0 1 0,1 1 0,2 2 0,-1-2 0,-1-1-1,-1-3-2,0-1-1,-1-1-1,1 0 1,2-1 0,0 1 0,1 0 1,0 0 1,-1-1-1,1 1 1,0 0 0,0 2 0,-1 0 0,1 1 0,0-1 1,0-1 0,-1-2 1,1-2 1,1-1 1,2 2 0,1 0 0,3 1 0,0 1 1,1 0 0,0-1 1,-1 1 1,1-1-1,0-1-1,-2 0-1,2-2-2,0 0 0,1 0 0,1 0 0,1 0 0,1-1 0,1-1 2,1-1 1,1 0 0,0-1 1,1 0-2,-1 0-1,1 0-1,-2-1-1,0-1 0,-1 0 0,0-1 0,-2-1 0,-2 0-2,1 0-1,-2 0-1,-1 0-2,-1 0 0,-1 0-1,-1 0-1,0 0 0,2 0 0,0 0 1,1 0 0,0 0 1,-1 0 1,-1 0 0,0 0 1,-1-1 0,3-1 1,1 0 1,3-1 0,1-2 1,1 0 2,1-1 1,1-2 2,2-1 0,2-1-1,4-3-1,3-2 0,1-1-1,-2-1 0,0-1 0,-1-1-1,-1-2 0,1 0 1,-2 0 0,1-2 0,0 0-1,-3 2-2,-2 3-3,-1 1-3,-3 2-1,0 1 3,0 1 2,-2 1 1,-2 0 2,-1 0 0,-3 0 0,-1 1 0,-2-1 0,-1 0 1,-1 0 0,0 1 1,-1-1 0,0 0 1,-1 0 1,1 1 0,-1-2 0,-1 0-1,0-1-1,-2-1-1,0-2 0,0 0 0,0-1 0,0-1 0,-1-1-1,1-1 0,0-1-1,0-1 0,0-1 0,2-1 0,0-1 0,1-1 1,-1 1 0,-2 2-2,-4 2 0,-2 1-2,-2 1 0,0 1 1,0-1 0,0 1 1,-3 0 1,-2 1-1,-5 0 2,-4 2-1,-2 1 2,-1-1 0,-1 0 1,-1 1 1,-1-2 0,1 0 1,-1-1-1,0-1 0,1 0 0,1 3 1,1 1 0,1 3 1,0-1 0,0 0 1,1-1 1,-1-1 0,-1-1 1,-3 0-1,-3 1-1,-3-1-1,-2 0-2,1 1-3,-1-1-3,1 0-4,-1 1 0,-1 1 0,-1 1 0,-1 1 1,0 0 1,-5 0 1,-3 0 0,-3 1 1,0-1 0,0 2 2,1 0-1,2 2 2,0 1 0,-1 1 0,1 0 1,0 2 1,0 0-1,0 2 0,-1 0 0,1 2-1,0-1 0,2 0 0,0-2 0,1 0 0,1 0 0,0 0 0,-1 2 0,1 0 0,1 1 2,3 0 2,3 0 3,3 0 3,2 0 1,-1-2-1,1 0-1,-1-1 0,1-1-2,1 2-4,1 0-1,1 2-4,-1 0-3,-3 0-3,-2 0-2,-4 0-4,-2 2 0,-1 5 1,-1 6 1,0 4 2,-2 4 0,1 3 0,0 3 0,0 3 0,-1 4-1,1 6-2,0 6-3,0 6-1,1 1-5,5-2-7,3-4-5,5-2-7,3-6 0,2-6 7,4-7 6,3-7 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6"/>
    </inkml:context>
    <inkml:brush xml:id="br0">
      <inkml:brushProperty name="width" value="0.02654" units="cm"/>
      <inkml:brushProperty name="height" value="0.02654" units="cm"/>
      <inkml:brushProperty name="color" value="#00BFF3"/>
    </inkml:brush>
  </inkml:definitions>
  <inkml:trace contextRef="#ctx0" brushRef="#br0">46550 29230 829,'22'-7'46,"-3"1"-9,-3 0-10,-2 3-10,-2-1-5,3 2-2,1 0-3,3 2-2,1 0-1,-1 0-1,1 0-1,0 0-1,0 0-2,0 2-2,2 0-3,1 2-1,0-2-1,1 1 0,-1-2 1,1 0 1,-2-1-4,-3 0-7,-3 0-7,-3 0-7,-2 0-4,0 0 0,-2 0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6"/>
    </inkml:context>
    <inkml:brush xml:id="br0">
      <inkml:brushProperty name="width" value="0.02784" units="cm"/>
      <inkml:brushProperty name="height" value="0.02784" units="cm"/>
      <inkml:brushProperty name="color" value="#00BFF3"/>
    </inkml:brush>
  </inkml:definitions>
  <inkml:trace contextRef="#ctx0" brushRef="#br0">48666 28525 790,'-7'28'67,"2"-4"-17,2-5-17,2-4-16,1-3-9,0 1-1,0 1-1,0 2-2,0-2-1,0 0 0,0-1 0,0 0-1,1-2 0,4-1 0,2-1-1,4 0 0,1-4 0,1-2-3,1-6 0,1-2-2,1-4-1,2-2-2,0-2 0,1-1-2,-1-3 0,0 0 2,-1 0 0,0-2 2,-2-1 0,-1 1 0,-1-1 0,-1 1 1,-1 0 0,-2 2 1,-2 3 1,-2 1 2,-2 2 0,-1-1 0,0 1 1,-1-1 1,-3 1-1,-2 0-1,-4 2-1,-2 1-1,-2 1-2,1 2-1,-1 2-2,0 2-2,0 1-1,-2 0-2,0 0-3,-1 0-1,0 1-2,0 2-2,-1 2-2,0 2-2,2 0 1,3-1 3,3 0 4,2-2 3,2 1 1,0 0 1,0 1 0,1 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7"/>
    </inkml:context>
    <inkml:brush xml:id="br0">
      <inkml:brushProperty name="width" value="0.02788" units="cm"/>
      <inkml:brushProperty name="height" value="0.02788" units="cm"/>
      <inkml:brushProperty name="color" value="#00BFF3"/>
    </inkml:brush>
  </inkml:definitions>
  <inkml:trace contextRef="#ctx0" brushRef="#br0">50355 28850 789,'-13'0'7,"6"0"1,6 0 2,6 0 1,4 0 1,1 0 0,3 0 0,2 0 0,1 0 1,1 0 1,2 0 1,-1 0 1,2 0-1,3 0-2,1 0-4,3 0-3,-1 0-1,1 2 1,-2 0 0,-1 1 2,-1 0-8,0 0-13,0-2-16,1 0-14,-3-1-4,-3 2 9,-4-1 7,-4 3 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8"/>
    </inkml:context>
    <inkml:brush xml:id="br0">
      <inkml:brushProperty name="width" value="0.02889" units="cm"/>
      <inkml:brushProperty name="height" value="0.02889" units="cm"/>
      <inkml:brushProperty name="color" value="#00BFF3"/>
    </inkml:brush>
  </inkml:definitions>
  <inkml:trace contextRef="#ctx0" brushRef="#br0">46780 31863 761,'-15'-7'-39,"2"3"17,3 1 18,1 2 17,3 1 12,4 0 8,4 0 7,4 0 7,3 0 0,1 0-11,3 0-9,2 0-10,2 0-6,3 0-5,3 0-4,2 0-5,2-1-3,1 0-3,-1-2-3,1 0-3,-1-1-1,-1 3-1,-1-1 0,-1 2-1,-1 0-2,-2 0-1,0 0-3,-1 0-2,-2 0 0,-2 0 0,-4 0 0,-3 0 1,-2-1 1,0 0 4,-2-2 2,0 0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8"/>
    </inkml:context>
    <inkml:brush xml:id="br0">
      <inkml:brushProperty name="width" value="0.02988" units="cm"/>
      <inkml:brushProperty name="height" value="0.02988" units="cm"/>
      <inkml:brushProperty name="color" value="#00BFF3"/>
    </inkml:brush>
  </inkml:definitions>
  <inkml:trace contextRef="#ctx0" brushRef="#br0">49078 31281 736,'-14'1'36,"1"2"-2,2 2 0,2 2-2,2 2-3,2 1-6,3 3-4,1 2-7,0 1-2,-1-1-1,0 1-1,-1 0-1,-1-1-1,2 1-2,0-1-3,2 0-3,0 1-1,0 0-2,0-1-1,0 1-1,0 0 0,2-1 1,0 1 1,2 0 2,0-2-1,2-3 0,0-3-1,1-2 0,2-3-1,2-1 1,2 0 1,1-1 0,2-4 0,0-2 1,-1-5-1,1-4 1,-1-2 1,0-1 0,1-1 0,0-1 1,-1-1 0,-1 1 0,-1-1 1,0 1-1,-3 0 1,-1-1-1,-2 1 1,-2-1 1,-2 1-1,-1 1 0,0 1 0,-1 1 0,-3 1-2,-2 2-3,-4 2-3,-2 3-3,-2 1-2,-2 2 1,0 2 0,-1 2 1,0 1-2,1 2-3,1 0-4,1 2-4,0 0-2,3 0 0,-1-1-1,2 2 0,1-2 3,1 1 4,0 0 6,2 0 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49"/>
    </inkml:context>
    <inkml:brush xml:id="br0">
      <inkml:brushProperty name="width" value="0.02722" units="cm"/>
      <inkml:brushProperty name="height" value="0.02722" units="cm"/>
      <inkml:brushProperty name="color" value="#00BFF3"/>
    </inkml:brush>
  </inkml:definitions>
  <inkml:trace contextRef="#ctx0" brushRef="#br0">50689 31680 808,'-5'-7'24,"6"1"0,6 0 1,6 3-2,3-1-1,1 2-6,1 0-5,1 2-6,1 0-1,0 0 1,-2 0 1,2 0 1,-1 0 0,-1 0-1,-1 0-2,-1 0-2,4 0-4,8 0-8,7 0-9,8 0-7,2 0-6,-7 0-2,-3 0-1,-5 0-3,-5 0 2,-5 0 3,-5 0 4,-4 0 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7"/>
    </inkml:context>
    <inkml:brush xml:id="br0">
      <inkml:brushProperty name="width" value="0.0299" units="cm"/>
      <inkml:brushProperty name="height" value="0.0299" units="cm"/>
      <inkml:brushProperty name="color" value="#F2395B"/>
    </inkml:brush>
  </inkml:definitions>
  <inkml:trace contextRef="#ctx0" brushRef="#br0">72100 4255 735,'33'-17'50,"5"-2"-6,3-1-6,4-3-6,-4 2-9,-7 5-10,-9 5-12,-9 5-11,-6 4-5,-4 5 1,-4 6 1,-4 4 1,-2 2 3,0-1 2,0-1 3,0 0 3,1-2 2,0-1 1,2 0 2,1-2 0,0 0 1,1 0 1,2 0-1,0-1 0,1 2-1,0 0 1,0 1 0,0 2-1,1-1 0,0-1-2,1-1 0,2 0-2,-1-1-1,-1-1 1,-1 1 0,0 0-1,-1 0 1,0 2 1,0-1 0,0 2 2,-1 1-1,-1 0 0,0-1 0,-1 1-1,-3 0 0,0 0 0,-3-1 1,-2 1-1,-1-1-1,0 0-4,0-2-3,1 0-4,-2-3-2,-2-1-1,-2-2-1,-1-2-1,-2-2-1,2-4 1,1-2 0,1-3 0,0-2 2,0 0 1,1 0 3,0 1 2,0-2 1,2 0 2,2-1 2,2-1 1,2-1 0,0-2 0,2 1-1,0-2 0,2 0-1,0-1 1,2 0 1,0 1 1,2 1 1,0 2 0,1 4 0,2 3 2,-1 3 5,-1 2 10,0 4 10,-2 2 11,-2 4 2,1 4-6,-1 3-6,-2 5-5,0 3-4,0 1-1,0 3-2,0 1 0,0 3-5,0 2-5,0 4-6,0 3-5,0 3-4,0 6-1,0 4-1,0 5-1,0 3-1,0 0-3,0 0-2,0 0-2,0-4-3,0-2-1,0-4-1,0-4-2,0-6-1,0-7-1,0-9 0,0-7-1,1-8 2,0-6 5,2-8 5,0-6 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7"/>
    </inkml:context>
    <inkml:brush xml:id="br0">
      <inkml:brushProperty name="width" value="0.02691" units="cm"/>
      <inkml:brushProperty name="height" value="0.02691" units="cm"/>
      <inkml:brushProperty name="color" value="#F2395B"/>
    </inkml:brush>
  </inkml:definitions>
  <inkml:trace contextRef="#ctx0" brushRef="#br0">73584 3627 817,'-2'-10'-3,"-2"10"15,-4 12 14,-2 10 15,-2 7 2,1 2-12,0 4-10,-1 3-12,0 1-7,0-2-3,0-1-5,1 0-4,-2-1-3,0 0-3,-1 0-2,-1 1-3,1-4-2,1-6-2,3-5 0,1-6-1,2-7-1,2-8 0,2-8-1,2-8 0,1-3 2,2 3 6,0 1 6,2 3 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8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73596 4018 753,'28'-42'-27,"-4"11"16,-5 11 18,-5 11 17,-2 6 7,1 2-2,1 2-1,2 2-2,-1 2-4,1 2-6,0 1-6,-1 3-7,1 1-5,-2 0 0,-1-1-2,-1 1-1,-1 1-1,-2 0 0,-2 1 0,-2 1 0,-1 1-3,0 0-2,-1-1-4,1 1-4,-2-1-1,-6-1-1,-4-1 0,-5 0-1,-3-2 1,-2-1 1,0-1 0,-1 0 1,0-3 3,1-1 3,1-2 5,1-2 4,1-1 1,2 0 0,2 0 1,3 0-1,3 0 8,6-2 16,6 0 17,5-1 17,3-1 1,0 2-12,-2 0-11,-1 2-13,0-1-10,0 0-7,-1-2-8,1 0-8,-2 0-3,-2 4-1,-4 2 0,-2 4-1,-4 2 1,-2 3 1,-4 3 1,-2 4 2,-3-1 1,-3 1 1,-3-2 1,-3-1 1,-1 0 1,1-1 3,2 1 0,-1 0 3,2-2 1,1-2 3,1-1 2,1-2 2,1-2 4,2-1 2,3 0 4,1-2 3,3 0 3,4 0 0,4 0 2,4 0 1,4-1-1,3-2-4,5-2-5,4-2-4,1-2-3,3 0-2,0-1-3,0-2-2,0 1-1,0 1-2,-1 0-1,-1 2-1,-2 1-3,-2 0-3,-4 1-4,-3 2-4,-4-1-3,-4-4-3,-6-1-3,-4-4-3,-4-2 1,0 0 4,-1 0 4,-1 1 5,-2-1 5,0 2 8,-1 1 7,-1 0 8,0 2 3,4 1 2,3 0 0,3 2 2,1 2 3,0 4 6,0 4 7,0 4 6,1 3-1,4 5-11,2 3-8,4 5-10,0 2-6,-1 0 0,0 1-1,-2 2-2,0 1 1,0 1-1,0 1 0,0 1 0,-1-1-3,0-2-5,-2-2-5,0-1-4,-2-3-3,-2-1 1,-2-3 0,-2-1 0,-1-3 2,-2-3 2,0-3 3,-1-2 2,-2-4 2,0-3 0,-1-2 1,0-4 0,-1-2 1,1-3 2,0-4 2,2-2 2,2-3 1,4-3 0,4-3 0,4-3 1,5-3-1,6-4 0,5-5 0,7-3-2,3-1 0,4 0-3,3 1-3,2 2-2,4 1-5,1 2-4,2 2-6,2 2-5,-5 3-1,-7 7 3,-9 5 3,-8 6 3,-6 4 2,1-1 2,0 0 1,0 0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8"/>
    </inkml:context>
    <inkml:brush xml:id="br0">
      <inkml:brushProperty name="width" value="0.02698" units="cm"/>
      <inkml:brushProperty name="height" value="0.02698" units="cm"/>
      <inkml:brushProperty name="color" value="#F2395B"/>
    </inkml:brush>
  </inkml:definitions>
  <inkml:trace contextRef="#ctx0" brushRef="#br0">75032 3890 815,'-19'-15'23,"9"2"-1,8 3-2,10 1-2,6 1-1,5 0 0,5 1 0,5 0 0,2-1-2,5 0-5,3 0-3,3 0-6,-1 1-4,-2 1-9,-3 0-7,-4 2-8,-3 0-4,-5 2-2,-5 0 0,-5 2 0,-4 1-1,-2 2 4,-4 2 2,-2 2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24"/>
    </inkml:context>
    <inkml:brush xml:id="br0">
      <inkml:brushProperty name="width" value="0.03316" units="cm"/>
      <inkml:brushProperty name="height" value="0.03316" units="cm"/>
      <inkml:brushProperty name="color" value="#FDD405"/>
    </inkml:brush>
  </inkml:definitions>
  <inkml:trace contextRef="#ctx0" brushRef="#br0">74192 6209 663,'-14'-8'0,"2"2"0,4 1 0,3 0 0,1 1 0,0 0 0,0 0 0,0 1 0,0-2 2,0 2 3,0-1 4,1 1 3,1-1 6,5 0 8,6 0 9,4 0 8,2 1-1,-1 0-9,-1 2-9,0 0-11,-2 2-5,-1 0-2,0 2-3,-2 0-2,0 0-1,0 0 0,0-2 0,0 0 0,-1-1-1,1 0 1,0 0-1,0 0 0,1 0 2,1 0 1,3 0 3,2 0 2,0-1 1,-1-2-1,-1-2-1,0-2-1,-1 0-1,1 1-1,1 0 0,2 2-1,-1 0-1,1 2 0,-1 0 1,0 2-1,1 0 1,2 0-3,0 0 0,1 0-2,0 0 0,-3 2-1,-1 0 1,-2 2-2,-2-1 1,1-1 1,0 0 1,0-1 0,0-1 0,1 0 1,1 0 0,2 0-1,0 0 1,1 0-1,1 0-1,1 0 0,0 0-1,-1 0 1,0 0 1,-2 0-1,0 0 1,1 0-1,1 0 0,1 0-1,0 0 0,-1 0 1,0 0 0,-2 0 2,0-1-1,1-1 2,1 0-1,2-1 1,-2-1 1,-1 2-1,-3 0-1,-1 2 1,-1 0-1,0 0 1,-1 0 0,1 0 1,-1 0-1,0 2 0,-2 0 0,0 2-1,-3-1-1,2-1-2,0 0-1,0-1-3,0-1 0,2 2 1,0 0 0,1 2 1,2-1 1,1 1 1,3 0 0,2 0 1,0-1 1,-1 0 1,-1-2 0,-1 0 1,0-1 0,0 0-3,0 0 0,-1 0-3,0 0 0,-1 0 1,0 0 1,-2 0 0,-1 0 1,-1 0 0,0 0 0,-2 0 0,0 0-7,0 0-14,0 0-15,0 0-13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8"/>
    </inkml:context>
    <inkml:brush xml:id="br0">
      <inkml:brushProperty name="width" value="0.02677" units="cm"/>
      <inkml:brushProperty name="height" value="0.02677" units="cm"/>
      <inkml:brushProperty name="color" value="#F2395B"/>
    </inkml:brush>
  </inkml:definitions>
  <inkml:trace contextRef="#ctx0" brushRef="#br0">75712 3199 821,'-14'-18'5,"4"12"7,4 12 10,5 12 8,1 6 2,0 4-5,0 3-5,0 2-4,0 2-8,0-2-10,0 0-10,0-1-12,0-2-4,-2-1-1,0-4 0,-1 0 0,-2-4 0,2-3 1,-1-4 1,0-4 1,0-5 1,2-2 2,0-6 1,2-2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9"/>
    </inkml:context>
    <inkml:brush xml:id="br0">
      <inkml:brushProperty name="width" value="0.02751" units="cm"/>
      <inkml:brushProperty name="height" value="0.02751" units="cm"/>
      <inkml:brushProperty name="color" value="#F2395B"/>
    </inkml:brush>
  </inkml:definitions>
  <inkml:trace contextRef="#ctx0" brushRef="#br0">75210 3171 799,'21'-43'1,"-3"9"1,-4 9 2,-4 9 1,-3 8 4,-1 6 8,-1 7 6,0 8 7,-2 4 1,-2 3-6,-2 3-7,-2 3-5,-4 4-7,-4 6-7,-5 6-6,-5 7-7,-3 0-4,-1-4 0,0-4-1,-2-4 0,-1-3-1,-1 0 2,-1-1 1,0-1 0,-2-2 3,1-1 1,-1-3 2,1-1 2,2-4 3,2-5 3,3-5 4,3-4 3,3-4 4,2-1 3,4 0 4,3-1 3,5-4 3,8-2 2,8-5 2,7-4 2,7-1-2,3 1-4,5 1-5,2 0-6,3 1-3,0 1-2,1-1-3,-1 0-3,-1 1-2,0 1-5,-1 0-3,-2 2-3,-2 1-4,-3 2-4,-5 2-2,-3 3-4,-6-1-3,-7-1-3,-6 0-3,-8-1-2,-4-1 2,-1 0 8,-3 0 9,-2 0 8,0-1 5,-1 0 3,0-1 3,0-1 2,1-1 2,1 0-2,2 0 0,0 0-1,1 1 4,2 0 10,2 2 9,2 1 9,2 1 6,0 6 0,2 2 0,0 5 2,2 4-4,0 1-6,2 5-7,0 2-6,1 4-5,0 5-3,0 4-2,0 6-2,-1 7-2,0 11 0,-2 12-1,0 9-1,-1 5-2,0 0-8,0-2-6,0 0-6,-1-2-2,0-5 0,-2-4 2,0-3 2,-1-6-2,0-9-7,0-7-4,0-7-6,1-11 0,0-9 8,2-12 7,0-11 7,1-5 6,0-1 1,0-2 3,0 0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9"/>
    </inkml:context>
    <inkml:brush xml:id="br0">
      <inkml:brushProperty name="width" value="0.02448" units="cm"/>
      <inkml:brushProperty name="height" value="0.02448" units="cm"/>
      <inkml:brushProperty name="color" value="#F2395B"/>
    </inkml:brush>
  </inkml:definitions>
  <inkml:trace contextRef="#ctx0" brushRef="#br0">75169 5121 898,'0'-15'-1,"0"1"-3,0 1-3,0 0-2,0 2 2,0 1 7,0 0 7,0 2 7,-2 2 3,0 2 3,-3 4 1,-2 3 2,-2 3-4,-4 5-11,-2 5-8,-3 5-11,-3 7-5,-3 7-1,-2 8-1,-4 8-1,-2 3 0,-1-3 2,-1-2 1,0 0 2,0-6 1,6-6 0,2-7-1,5-7 1,3-6-2,2-3 0,4-4-2,3-4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9"/>
    </inkml:context>
    <inkml:brush xml:id="br0">
      <inkml:brushProperty name="width" value="0.02676" units="cm"/>
      <inkml:brushProperty name="height" value="0.02676" units="cm"/>
      <inkml:brushProperty name="color" value="#F2395B"/>
    </inkml:brush>
  </inkml:definitions>
  <inkml:trace contextRef="#ctx0" brushRef="#br0">76250 5143 821,'23'-7'4,"-1"0"7,-1 2 7,-1 1 7,0 1 3,-1 3-2,1 4-3,0 2-2,-2 3-5,2 4-10,-1 2-8,1 3-11,-2 2-6,-1 2-7,-2 3-4,-2 1-6,-3 0-1,-1-3 4,-2-4 4,-2-1 3,-2-4 4,-1-1 1,0-2 2,-1-2 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09"/>
    </inkml:context>
    <inkml:brush xml:id="br0">
      <inkml:brushProperty name="width" value="0.02607" units="cm"/>
      <inkml:brushProperty name="height" value="0.02607" units="cm"/>
      <inkml:brushProperty name="color" value="#F2395B"/>
    </inkml:brush>
  </inkml:definitions>
  <inkml:trace contextRef="#ctx0" brushRef="#br0">75363 6480 843,'-16'0'1,"2"0"0,1 0 1,1 0 2,4 0 3,8 0 8,8 0 8,8 0 7,6 0 0,6 0-8,7 0-7,4 0-9,4 0-6,0 0-7,0 0-6,1 0-7,-2-1-6,-2-1-6,-3 0-4,0 0-6,-5-3 1,-6 0 6,-5-1 7,-6-1 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0"/>
    </inkml:context>
    <inkml:brush xml:id="br0">
      <inkml:brushProperty name="width" value="0.02686" units="cm"/>
      <inkml:brushProperty name="height" value="0.02686" units="cm"/>
      <inkml:brushProperty name="color" value="#F2395B"/>
    </inkml:brush>
  </inkml:definitions>
  <inkml:trace contextRef="#ctx0" brushRef="#br0">77490 4381 818,'-5'-13'34,"8"3"-1,6 4 0,7 4-2,4 3-5,-1 4-9,1 2-10,-1 4-8,-1 1-5,-1 3 4,-3 1 2,-1 3 3,-3 2-8,-4 0-19,-4 4-19,-4 1-19,-3-1-3,0-5 14,-1-5 12,-2-4 13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0"/>
    </inkml:context>
    <inkml:brush xml:id="br0">
      <inkml:brushProperty name="width" value="0.03016" units="cm"/>
      <inkml:brushProperty name="height" value="0.03016" units="cm"/>
      <inkml:brushProperty name="color" value="#F2395B"/>
    </inkml:brush>
  </inkml:definitions>
  <inkml:trace contextRef="#ctx0" brushRef="#br0">77222 5006 729,'-19'14'-16,"7"-4"15,8-5 15,8-3 16,6-2 5,4-2-8,3 0-7,5-1-6,1-3-3,1-2 0,-1-3 2,1-4 1,-2 0-5,-1 1-8,-4 1-10,0 1-10,-3 0-6,-3 2-5,-2 1-5,-4 0-4,-2 1-1,-2-1 5,-2-2 5,-2 0 4,-2 0 5,-2 2 4,-1-1 5,-3 2 5,0 1 4,0 0 3,3 2 2,0 1 4,0 0 3,0 2 7,0 0 5,0 2 5,1 2 4,1 5 0,0 6 1,2 4 0,0 2 0,0 4-1,0 1-2,0 3-1,1 1-1,0 1-3,2 0-2,0 2-3,1 0-3,0-1-5,0-1-5,0-1-4,0-2-5,0-4-1,0-2-3,0-3-2,2-6-6,4-8-10,4-10-10,4-8-10,1-9-4,1-8 4,0-9 2,-2-10 4,2-2 5,0 2 8,-1 4 7,1 3 9,-1 3 4,-1 6 1,-1 4 2,0 5 2,-2 4 4,-3 3 6,-1 3 7,-2 3 6,-1 3 7,0 4 8,0 4 7,0 4 7,0 4 0,0 4-8,-1 3-7,2 5-9,-4 3-7,-2 3-5,-5 3-6,-4 3-5,-3 0-5,0 2-4,-1-1-5,-1 0-3,0-1-4,2-3-1,3-3-2,1-3-3,2-5-3,4-8-5,3-8-7,2-8-6,4-6 2,2-3 10,3-5 8,3-3 10,1-1 7,0 5 2,-2 3 5,-1 4 3,-1 3 1,0 3 1,-2 1-1,-1 2 1,0 4 7,-2 6 13,-1 5 14,0 7 14,-2 4 2,-1 3-8,0 3-9,-1 3-7,-2 1-8,-1 1-6,0-1-6,-1 0-7,-2 0-5,0-2-4,-1 0-5,-2-1-4,1-3-5,1-3-3,0-4-5,2-5-3,0-2-2,0-2 3,0-2 2,0-2 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1"/>
    </inkml:context>
    <inkml:brush xml:id="br0">
      <inkml:brushProperty name="width" value="0.03013" units="cm"/>
      <inkml:brushProperty name="height" value="0.03013" units="cm"/>
      <inkml:brushProperty name="color" value="#F2395B"/>
    </inkml:brush>
  </inkml:definitions>
  <inkml:trace contextRef="#ctx0" brushRef="#br0">78800 5466 730,'9'-12'35,"1"8"0,3 8 0,2 8 0,1 4-2,-1 1-3,1 1-4,-1 1-2,-1 1-9,-1 1-13,-3 0-15,0 2-12,-3-1-5,-1-3 6,-1-3 5,0-2 6,-1-3-4,0-1-13,0-1-11,0 0-14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1"/>
    </inkml:context>
    <inkml:brush xml:id="br0">
      <inkml:brushProperty name="width" value="0.02871" units="cm"/>
      <inkml:brushProperty name="height" value="0.02871" units="cm"/>
      <inkml:brushProperty name="color" value="#F2395B"/>
    </inkml:brush>
  </inkml:definitions>
  <inkml:trace contextRef="#ctx0" brushRef="#br0">79469 4190 766,'-7'-26'87,"2"9"-23,2 10-22,2 10-23,1 7-13,0 6 0,0 4-1,0 5 0,-1 1-6,-2 0-7,-2-2-9,-2 1-8,1-3-3,1-2 0,2-1 1,2-2 0,2-3 0,2-3 1,2-3-1,1-2 0,3-2 7,0 0 11,1 0 13,2 0 12,-2 0 6,-1 1 0,-3 2 0,-1 0 0,-1 1 0,0 2-3,0 0-1,0 1-1,-2 2-2,-4 0 0,-4 1-2,-4 0-1,-2 2-1,-2 0-2,-3-1-2,-2 1-1,0-2-2,3-1-1,1-2-2,3-2 0,-1-2-6,-2-2-8,-2-3-9,0 0-9,-2-5-3,4-4 1,3-6 3,3-3 1,2-4 4,2 2 3,2 1 5,2 1 5,1 2 0,2 2-1,0 5-1,2 2-2,0 1 7,2 2 14,0 0 16,1 2 13,1 0 7,0 2-4,0 0-2,0 2-4,1 0-3,1 2-3,2-1-2,3 2-3,1 1-4,-1-2-5,1-1-6,0 0-5,-1-1-4,1 0-3,0-1-2,0 1-3,-1 0-6,-2-2-8,0 0-9,0-2-8,-3 0-3,-1-2 5,-2 0 5,-2-2 4,-1 0 5,0-2 6,0 0 6,0-1 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1"/>
    </inkml:context>
    <inkml:brush xml:id="br0">
      <inkml:brushProperty name="width" value="0.02947" units="cm"/>
      <inkml:brushProperty name="height" value="0.02947" units="cm"/>
      <inkml:brushProperty name="color" value="#F2395B"/>
    </inkml:brush>
  </inkml:definitions>
  <inkml:trace contextRef="#ctx0" brushRef="#br0">80378 4101 746,'0'-22'0,"0"2"0,0 4 0,0 3 0,0 2 6,0 1 11,0 0 12,0 2 12,0 4 0,3 8-10,2 8-11,2 7-11,-1 6-5,-3 3 2,-2 3 0,-4 3 1,-1 3-1,-2 4-3,0 4-2,0 4-2,-2 6-1,0 10 3,0 7 3,0 9 2,0 5 1,1-1-2,0-2-1,-1 0-2,1 0-2,2 1-5,2 0-5,2 2-4,1-3-3,2-6-3,0-6 0,2-5-3,0-8-2,2-9-3,0-8-3,1-9-2,-1-7-1,-1-5 1,-2-5 3,-2-4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29"/>
    </inkml:context>
    <inkml:brush xml:id="br0">
      <inkml:brushProperty name="width" value="0.0295" units="cm"/>
      <inkml:brushProperty name="height" value="0.0295" units="cm"/>
      <inkml:brushProperty name="color" value="#00BFF3"/>
    </inkml:brush>
  </inkml:definitions>
  <inkml:trace contextRef="#ctx0" brushRef="#br0">76950 1980 745,'63'-7'33,"-14"3"-4,-16 1-5,-13 2-3,-9 0-2,0 0 4,1-2 2,0 1 3,-1-2-3,1 2-8,0 0-8,0 2-8,-1 0-4,1 0-1,0 0 0,0 0-2,-1 0-1,-1 0-1,-1 0-2,0 0-1,-4 0-9,-2 2-14,-6 0-15,-2 2-15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2"/>
    </inkml:context>
    <inkml:brush xml:id="br0">
      <inkml:brushProperty name="width" value="0.02736" units="cm"/>
      <inkml:brushProperty name="height" value="0.02736" units="cm"/>
      <inkml:brushProperty name="color" value="#F2395B"/>
    </inkml:brush>
  </inkml:definitions>
  <inkml:trace contextRef="#ctx0" brushRef="#br0">80250 5331 804,'2'-13'27,"4"3"3,4 4 2,3 4 3,4 4-4,2 6-9,0 4-8,4 5-9,0 3-10,1 2-10,0 3-10,-1 1-10,-2 0-6,-2-6-2,-3-2 0,-2-4-3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2"/>
    </inkml:context>
    <inkml:brush xml:id="br0">
      <inkml:brushProperty name="width" value="0.03046" units="cm"/>
      <inkml:brushProperty name="height" value="0.03046" units="cm"/>
      <inkml:brushProperty name="color" value="#F2395B"/>
    </inkml:brush>
  </inkml:definitions>
  <inkml:trace contextRef="#ctx0" brushRef="#br0">83675 1587 722,'-42'-6'62,"11"6"-13,11 4-14,11 6-14,4 3-9,0 5-5,-1 3-4,-2 5-5,1 4-3,1 7 0,0 5-2,2 6 0,0 3-1,2 0 4,1-1 1,1 1 3,0-2 1,1-4-1,1-4 1,2-3-1,1-5-1,1-2 2,3-3 0,2-3 0,0-2 1,0-1 0,-2-1 0,-1-1 1,0 0 0,-2 0 0,-1-1 0,0 1-1,-4 1 0,-4 3-2,-5 3-3,-6 3-1,-2 1-4,-1 0-4,-1 1-5,-1-1-5,1-1-2,0-3-3,0-4-1,2-1-1,1-5 0,1-3 2,1-4 3,1-4 2,1-3 4,2 2 4,2-2 5,2 1 4,3-1 7,4 1 9,4 0 10,4 0 9,1 2 5,1 4-1,0 3-1,0 5-1,-1 3 0,-1 5-1,0 3-1,-2 5-1,0 2-2,0 4-4,0 2-2,-1 4-3,0 2-6,-2 4-7,-2 2-9,-2 4-6,-2 5-7,-2 9-2,-2 9-5,-2 8-2,-1 1-3,-1-10-1,-2-8-1,0-8-1,0-12 0,2-10-1,3-13 0,1-11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3"/>
    </inkml:context>
    <inkml:brush xml:id="br0">
      <inkml:brushProperty name="width" value="0.02987" units="cm"/>
      <inkml:brushProperty name="height" value="0.02987" units="cm"/>
      <inkml:brushProperty name="color" value="#F2395B"/>
    </inkml:brush>
  </inkml:definitions>
  <inkml:trace contextRef="#ctx0" brushRef="#br0">85800 3050 736,'44'14'51,"-6"-3"-12,-6-2-11,-5-4-12,-4-1-7,-1 0-3,-1 0-4,-2 0-3,-1-2-4,-2-2-7,-4-4-6,-3-2-7,-1-5 0,0-7 2,0-8 5,0-5 4,0-5 2,1 0 2,2-2 2,0 0 2,1-1 2,1 3 0,1 2 2,2 2 0,0 1 4,1 5 5,1 3 5,1 2 7,1 2 3,0 4 2,-1 3 1,1 3 2,-1 2-1,-1 2-2,-1 2-4,-1 2-3,0 2-3,0 4-3,-1 2-1,0 4-3,0 2-2,-3 5 2,-1 3 0,-2 5 1,-2 2-2,0 2-5,-2 2-3,0 2-4,-3 2-1,-4-1 3,-4 0 1,-4 1 3,-3-3 0,0-5-2,-1-2-2,-1-5-2,1-3 0,2-2 0,1-4 2,2-3 1,3-1 0,4-2 1,4-1 0,4 0 1,3-2 0,3-2-3,4-2-3,1-2-1,3-3-4,3-2-4,1-3-5,3-3-4,-2-1-1,-3 4 3,-4 3 3,-5 2 4,-2 2-2,0 1-4,-2-1-5,0 0-5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3"/>
    </inkml:context>
    <inkml:brush xml:id="br0">
      <inkml:brushProperty name="width" value="0.02675" units="cm"/>
      <inkml:brushProperty name="height" value="0.02675" units="cm"/>
      <inkml:brushProperty name="color" value="#F2395B"/>
    </inkml:brush>
  </inkml:definitions>
  <inkml:trace contextRef="#ctx0" brushRef="#br0">88900 3065 822,'23'-7'65,"-1"3"-18,-2 1-17,0 2-18,0 1-8,0 0 1,-1 0 0,1 0 1,-3 0-3,0 2-3,-2 0-4,-2 2-4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4"/>
    </inkml:context>
    <inkml:brush xml:id="br0">
      <inkml:brushProperty name="width" value="0.02497" units="cm"/>
      <inkml:brushProperty name="height" value="0.02497" units="cm"/>
      <inkml:brushProperty name="color" value="#F2395B"/>
    </inkml:brush>
  </inkml:definitions>
  <inkml:trace contextRef="#ctx0" brushRef="#br0">88814 3850 881,'-8'7'-1,"1"-3"0,-1-1 0,0-2-1,2-1 2,4 0 5,4 0 7,4 0 4,4 0 3,5 0-1,5 0-2,5 0 0,3 0-4,1 0-4,1 0-7,0 0-4,0 0-5,-2 0-5,-1 0-6,-2 0-4,-4 0-1,-3 2 2,-5 0 4,-3 2 3,-3 0-1,0-1-5,-2 1-4,0 0-4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14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90848 1990 712,'0'-19'11,"2"10"9,-1 10 9,3 10 8,-1 5 2,-2 1-6,-2 1-4,-2 1-5,-1 4-4,1 5-4,-1 6-4,0 7-4,0 1-2,2-1-3,1-1-3,1 0-2,0 3-1,0 8 0,0 8 1,0 8 0,0 2-5,0-1-12,0-4-12,0 0-12,-1-7-6,0-12 0,-2-12-1,0-11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29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86859 6758 676,'1'-21'-26,"2"5"10,2 4 9,2 6 10,0 1 5,-1 0-1,-1-1-2,0-1 1,-1-1-1,0 2 0,0 0 0,0 3-1,-1-2 3,-1-2 2,0-2 3,-1-1 2,-3-1 2,0 2 1,-3 2 1,-2 2 1,-1 1-1,0-2-1,0 0-2,1-1-2,-2-1-2,0 0-1,-2 0-1,0 1-2,-1-1-1,2 2 1,-2 0 1,0 2 0,0 1 1,-1 2-2,-2 2 1,0 2-1,0 1 0,1 2 0,1 0-1,0 2 2,2-1-3,-1 1-1,0 0-3,0 0-2,0 2-1,-1 5 2,0 5 1,-3 5 1,2-1 0,3-4-1,3-4 0,2-6 0,2-1-1,0 3 1,0 4 0,1 2 1,-2 1 0,2 1 0,-1-1-1,0 1-1,0 0 0,2-1 1,0 1-2,2-1 1,0 0-1,0-2 0,0 1-2,0-2-1,0-1-1,2-1-3,0-1-1,2 0-3,1-2-2,1-1 0,3 0-1,2-2-1,2-1 0,2-2-1,1-3-1,3 0 0,0-4-2,2-2 0,1-4-3,1-2 0,1-2-1,1-2 1,1 0 2,1-1 0,-2 1 1,-6 3 0,-3 2 0,-6 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7:29"/>
    </inkml:context>
    <inkml:brush xml:id="br0">
      <inkml:brushProperty name="width" value="0.02843" units="cm"/>
      <inkml:brushProperty name="height" value="0.02843" units="cm"/>
      <inkml:brushProperty name="color" value="#F2395B"/>
    </inkml:brush>
  </inkml:definitions>
  <inkml:trace contextRef="#ctx0" brushRef="#br0">87676 7531 773,'-6'-7'9,"4"2"1,4 3 2,4 1 0,1 0 1,2-1-1,1 0 0,2-1-1,-1-1 1,-1 2-1,0 0 0,-2 2 0,-1 1 0,0 2-2,-2 2-1,0 2-1,-2 1-2,1 1-2,0 2-1,0 0-2,-2 1-2,-4 3-1,-4 2-1,-3 2-2,-3-1 0,0 1 1,0-2 0,0-1 1,0-2 1,-1 0-1,-1-1 1,0 0 0,-1-2 1,4-1 4,3 0 4,2-2 2,5-1 2,4-2 0,5-2 1,6-2-1,2-1-1,-2 0-1,2 0-2,0 0-1,-1 1-1,-1 2-1,-1 2-2,0 2 0,-3 1-1,-1 3 0,-2 2 0,-2 2 0,-2 2-1,-2 3 2,-2 3-1,-2 3 2,-5 3-3,-6 2-5,-7 4-4,-7 3-4,-2-1-6,2-3-4,2-2-6,1-3-6,3-3-2,1-5-1,3-3 0,1-4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10"/>
    </inkml:context>
    <inkml:brush xml:id="br0">
      <inkml:brushProperty name="width" value="0.02242" units="cm"/>
      <inkml:brushProperty name="height" value="0.02242" units="cm"/>
      <inkml:brushProperty name="color" value="#F2395B"/>
    </inkml:brush>
  </inkml:definitions>
  <inkml:trace contextRef="#ctx0" brushRef="#br0">9047 46400 981,'-21'8'-11,"7"0"4,5 0 4,6-1 3,3 1 2,0 0 1,0 0-1,0 0 1,1-1 0,2 0 1,2 1 1,2 0 1,1 0 0,-1 0-2,1 0-2,0 0-3,0-1 0,0-1 0,0-1 1,-1 0 0,0-1 0,1 0 1,0 0-1,0 0 1,0-1-2,-1 2-1,1-2-3,0 1-2,-1 1-1,-2 0 2,-3 1 2,0 1 1,-4 1 2,0 0 0,-3-1 0,-2 1 0,-1 0 0,2-2 1,1-1-1,1 0 0,-1-2-1,-1-1-3,0 0-3,-1-1-2,0-3-3,2 0-2,2-3-2,3-2-2,0-1 0,-2 2 3,0 1 3,-1 0 1,-1 1 3,2-2-1,0 0 1,2-1 1,0 0 0,0-1 2,0 0 1,0 1 2,-1-1 1,-1 0 1,0 0 0,-1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14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16409 7264 651,'8'-16'0,"0"2"0,0 1 0,0 1 0,0-1 0,1 0 0,2-1 0,0-1 0,0 0-4,1 3-5,0 1-7,0 2-7,-1 1 1,-3 0 6,-1 1 5,-2-1 7,-1-1 4,0 0 3,0-1 1,0-1 3,-1-1 2,0 0 2,-2 0 1,0 1 1,-2-1 1,-2 0-1,-2 0 0,-2 1 0,-1-1-1,0 0-2,1 0-2,-1 1-2,-1-1 0,0 0-2,-1 0 0,-1 2-1,-2-3 0,0 0-1,-1-1 1,-1-1-1,-2-1 1,0 2-1,-1 1 2,-1 1-1,-2-1 1,-1 0 1,-3-1-1,-1-1 1,-1 0 0,1 1-1,1 0 1,1 2-1,1 0 0,-1 1 1,1-1-1,-1 0 1,0 1 0,0 1-1,-2 0 0,-1 2-1,0 0 0,-1 2-1,1 1 1,-1 1-2,1-1 1,1 2 0,1-1 0,1 0 0,0 1 0,-1 2-1,-1 2-1,0 2-1,-1 2-1,1 1 2,0 3 1,3 2 2,-1 1-1,1 2 2,-1 0 0,1 1 0,-1 2 1,0 1-2,1 3-1,-1 1 0,2 2-1,3-1 0,3 1-1,3-1 1,2 1-1,2-1 1,2 1 0,3-1 1,-1 0-1,2 2 0,-1 1-1,0 1 0,0 1 0,2 3 0,0 1 2,2 3 0,0 0 1,0 0 0,0 0 0,0 1 1,0-2-1,2 0 1,0-1 0,2-1 0,0-2-1,0-3 1,-1-4-2,2-1 1,-1-3-1,1 1-1,2-1 0,0 1 0,0 0 0,0-1-1,-2 1 2,0-1-1,-1 0 1,1-1 0,2 0 1,0-3-1,1 1 0,2 1 0,0 1 0,1 1-1,1 0 0,0-1 0,-1 0 0,1-2 1,1 0 0,0 1-1,1 1 1,1 1-2,1 0 1,0-1 0,-1 0 0,1-2 0,1-1-1,1-1 2,3-1-1,1 0 1,2-2 0,1-1 0,1 0 0,1-2 0,1-1 0,3-2-1,1-3 1,3 0-1,0-3-1,2-1 1,1 0-1,1-1 0,0-2-1,-1 0 1,1-1-1,0-2 0,0-1 0,-1-1 0,-2-3 0,0-2 1,-1 0 0,-3-1 1,-2 0 0,-1 1 2,-3-2 0,1 0 0,-2-1 0,-1-1-1,-1-2 1,1-3-1,-1-3 1,1-3 0,-1-2 0,-1-1 0,-1 1-1,-1-3 1,-1-1-1,-3-1 0,-1 0-1,-2-2-1,-2-2 0,-1-2 0,0-4 0,-2-2-2,-1-1 1,-1 2 1,0 2 0,-2 2 1,-1 2 0,-4 2 0,-2 1-1,-3 3 0,-3 2 0,-2 3-1,-2 4-1,-1 3 1,-3 0-1,-2 1 1,-2-1-1,-1 1 1,0 0 0,1 4-2,2 3 0,3 3 0,0 2-1,0 1 1,1 0 1,-1 2 0,1 0 1,1-2-1,0 0 0,2-1 0,0 0 0,-1 0 0,-2 2 0,0 1 1,-1 0 0,-1 0-1,-1 0 1,-1 0 0,0 1 0,0 1 0,2 0 0,1 2 1,1-1 0,-1 0-1,0-1 0,1-2 1,-2 1-2,0 1 0,-1 0 0,-1 2-1,0 0 0,1 2 0,0 0 0,2 2 1,0 0 0,-1 0 0,-1 0-1,0 0 1,-3 0-2,0 2 0,-1 0-1,0 2-1,-4 1-1,-3 6 1,-5 2 0,-3 5 1,-1 3-2,2 5-1,1 3-4,3 5-2,2 0-1,1 0 0,3-1 1,1-1-1,2-1 0,-1 2-2,1 1-1,-1 0-1,1 3-1,1 4 1,1 4 0,1 4 0,1-1 1,3-8-1,1-6 0,2-7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29"/>
    </inkml:context>
    <inkml:brush xml:id="br0">
      <inkml:brushProperty name="width" value="0.02596" units="cm"/>
      <inkml:brushProperty name="height" value="0.02596" units="cm"/>
      <inkml:brushProperty name="color" value="#00BFF3"/>
    </inkml:brush>
  </inkml:definitions>
  <inkml:trace contextRef="#ctx0" brushRef="#br0">76915 2900 847,'-6'8'30,"1"0"-5,2 0-6,2-1-6,1 2-2,0 2 1,0 2 0,0 1 1,0 2-2,2 2-5,0 0-6,2 1-4,-2 0-1,1 1 2,-2-1 2,0 0 2,-1 1 0,2 1-3,0 1-3,2 2-4,-1-2-3,0-3-4,-3-3-5,1-3-3,-1-4-4,2-4-4,0-6-4,2-4-3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3:21"/>
    </inkml:context>
    <inkml:brush xml:id="br0">
      <inkml:brushProperty name="width" value="0.0316" units="cm"/>
      <inkml:brushProperty name="height" value="0.0316" units="cm"/>
      <inkml:brushProperty name="color" value="#6ADCAB"/>
    </inkml:brush>
  </inkml:definitions>
  <inkml:trace contextRef="#ctx0" brushRef="#br0">17164 46645 696,'-8'-43'0,"1"8"0,-1 7 0,0 9 0,2 5 0,4 6-1,4 5 1,4 4 0,2 4 0,1 2 1,2 2 2,0 2 0,2 2 2,3 3 0,3 3 1,4 3 0,1 4 0,2 3 0,3 4-1,1 5 1,3 1 0,1 2-1,2 0 1,2 2-1,0 0 1,-1 0-1,-3 0 1,-1 0-1,-3-1 0,0-1-2,-1-3-1,-1-2-2,-1-1 0,-3-2 0,-1 0 0,-3-1 0,0-2 1,0-1 0,-1-3 0,1-1 0,-1-2 0,1-1-1,-1-1 0,1-1-1,0-2 1,-1-3 1,1-2 1,0-4 1,-1-2 0,1-1 2,-1 0 0,1-2 2,0-2-1,1-6 2,0-4 0,2-5 0,4-9 1,5-11 1,6-12 2,6-12 0,6-9 1,6-5-2,6-6 1,5-6-2,8-9-1,7-8-1,8-11-1,8-9-1,4-5-1,-2 5-1,0 2 0,-2 3 0,3-1-2,4-3-3,5-5-3,6-2-3,-1 1-3,-5 9-2,-5 9-2,-4 9-2,-5 5-1,-5 3 2,-3 4 2,-4 2 1,-4 3 0,-5 3 1,-5 3 0,-4 4 0,-5 2 1,-3 6-1,-3 5 2,-2 5-1,-3 1-1,-2 0-4,-2-2-4,-2 0-4,-4 3-1,-8 8 3,-5 8 2,-8 8 3,-5 4 0,-1 4 0,-2 3 0,-2 3-1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3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64592 9982 999,'-49'-1'-6,"14"0"-12,12-1-12,13-1-12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1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31166 6743 581,'-16'0'75,"2"0"-19,1 0-17,1 0-17,1 0-11,0 0-3,2 0-2,1 0-3,0 1-2,-1 3 0,-2 4-2,0 2 0,0 2 0,1 1 0,0 2 0,2 0 0,0 1 1,-2-1 1,0 1 1,-1 0 1,0-2 0,2 2 1,2 0-1,3-1 1,-1 1-1,2 1 1,-1 2 0,0 0 0,0 0 1,2-1-1,0-1 1,2-1 0,1-1 0,4-2 1,2-3 1,4-1 1,1-2 0,1-2-2,1-2-2,1-2-1,1-2-1,-2 0-1,-1-2-1,-1 0-1,1-3 0,0-2 0,0-3 1,2-3 1,1-3-1,2-1-4,0-3-4,1-1-2,0-2-3,-1 2-1,-1 1 0,0 1-1,-2 0-1,1-1 0,0 0-1,-1-2 0,0 0 0,-2-1 2,-3 1 1,-1-1 1,-1 2 2,-2 1 1,-1 2 1,0 3 2,-2 1 1,0 2 4,-2 3 3,0 1 4,-1 3 7,0 4 10,0 4 11,0 4 10,0 4 2,0 5-7,0 5-8,0 5-8,0 3-4,0-1-3,0 0-3,0 1-2,0-1-2,0 1-1,0-2 0,0 2-1,0-2-1,0-2-1,0-1-1,0-2-1,0 0-4,0 3-8,0 3-8,0 3-7,0-6-9,0-13-7,0-14-8,0-14-7,0-6 0,0-1 9,0 1 9,0-1 10,0 2 7,2 3 7,0 3 5,2 3 7,-1 1 4,2 2 2,-2 1 1,1 1 2,1 0 2,0 2 2,1 0 1,1 2 1,1 0 3,0 0 2,-1 0 3,1 0 3,0 1-1,0 0-5,0-2-5,0 2-5,0-1-3,1 2-1,2 0 0,0 2 0,0-1-4,-1 0-6,0-2-5,-2 0-6,-1-2-7,0-2-7,-2-2-9,0-1-7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1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33050 6581 600,'0'-35'1,"0"7"4,0 9 3,0 7 4,0 6 5,0 6 10,0 4 9,0 6 10,0 3 0,0 3-6,0 3-8,0 3-6,0 4-5,0 3-2,0 4-3,0 5-2,0 2-2,2 2-3,0 2-2,2 2-3,-1 3-3,-1 6-4,-1 4-4,0 4-5,-1 4-4,0 1-4,0 1-5,0 1-4,0-4-5,0-9-6,0-8-6,0-9-6,0-9 1,2-6 5,0-7 7,2-6 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2"/>
    </inkml:context>
    <inkml:brush xml:id="br0">
      <inkml:brushProperty name="width" value="0.03045" units="cm"/>
      <inkml:brushProperty name="height" value="0.03045" units="cm"/>
      <inkml:brushProperty name="color" value="#00BFF3"/>
    </inkml:brush>
  </inkml:definitions>
  <inkml:trace contextRef="#ctx0" brushRef="#br0">33333 7416 722,'-6'-7'37,"4"2"-2,4 2-3,4 2-2,2 1-4,1 0-3,2 0-5,0 0-3,1 1-3,0 2 0,-2 2 0,2 2-2,-1 1-1,-2 1-4,-2 1-4,-2 2-3,-3-1-3,-1 1-2,-2 0-3,-1 0-3,-3-1 0,0 0 2,-2 1 1,0 0 3,-1-1 0,0-1-2,1-1 1,0 0-2,-2-1 1,0-1 3,-2 1 2,0 0 3,3-1 5,6-2 7,8-3 8,6 0 7,4-2 0,1 0-9,1 0-9,1 0-10,0-1-9,1-1-11,0 0-10,-1-1-11,0-1-2,-3 2 5,-2 0 6,-1 2 5,-2-1 4,-2 0-1,-2-2 1,-2 0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2"/>
    </inkml:context>
    <inkml:brush xml:id="br0">
      <inkml:brushProperty name="width" value="0.03079" units="cm"/>
      <inkml:brushProperty name="height" value="0.03079" units="cm"/>
      <inkml:brushProperty name="color" value="#00BFF3"/>
    </inkml:brush>
  </inkml:definitions>
  <inkml:trace contextRef="#ctx0" brushRef="#br0">34700 7246 714,'31'-1'98,"-1"0"-22,-2-2-24,0 0-22,-1-1-14,1 0-6,-1 0-6,0 1-7,0-1-1,-3 1 0,-1-1 2,-3 0 1,-2 0-4,-1 2-9,-3 0-11,-1 2-9,-2 1-7,-2 2-5,-2 2-4,-2 2-6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3"/>
    </inkml:context>
    <inkml:brush xml:id="br0">
      <inkml:brushProperty name="width" value="0.03128" units="cm"/>
      <inkml:brushProperty name="height" value="0.03128" units="cm"/>
      <inkml:brushProperty name="color" value="#00BFF3"/>
    </inkml:brush>
  </inkml:definitions>
  <inkml:trace contextRef="#ctx0" brushRef="#br0">34726 7800 703,'-21'0'0,"5"2"0,5 0 0,5 2 0,4-2 7,5 0 14,6 0 13,4-1 15,3-1 2,-1 0-9,1 0-8,0 0-10,1 0-6,2 0-7,4 0-5,3 0-7,1 0-6,1 0-5,-1 0-6,1 0-5,-1 0-5,-1 0-4,-1 0-3,-2 0-4,-1 0 1,-3 0 6,-3 0 5,-3 0 6,-2-1 2,0-1-1,-2 0-1,0 0-2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3"/>
    </inkml:context>
    <inkml:brush xml:id="br0">
      <inkml:brushProperty name="width" value="0.03372" units="cm"/>
      <inkml:brushProperty name="height" value="0.03372" units="cm"/>
      <inkml:brushProperty name="color" value="#00BFF3"/>
    </inkml:brush>
  </inkml:definitions>
  <inkml:trace contextRef="#ctx0" brushRef="#br0">36697 6847 652,'-8'-14'-1,"0"2"5,0 4 3,0 3 5,1 1 2,-1 2 4,0 0 3,0 2 3,0 0 1,-2 0-4,0 0-3,-1 0-3,-1 1-1,1 2-2,-1 2 0,1 2-2,-1 1 0,0 3-3,0 2-2,1 2-2,-1 0-1,0 1 1,0-1 0,1 0 1,0 1-1,0 2 1,2 0 1,1 1 0,1 0-1,2-1 1,2-1 0,2 0 0,1-2 0,0 1 0,0-1-1,0 0 0,1 0 0,2-2 0,2-3-1,2-1 0,1-1 1,1-2-1,2-1 1,0 0 0,1-2-3,3-1-3,2 0-3,2-1-5,0-3-4,1-2-2,-2-4-3,2-2-2,-1-1-4,1 1-2,-1 0-3,1 2-3,-1 0-1,-1 0-1,-1 0 0,0 1-1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4"/>
    </inkml:context>
    <inkml:brush xml:id="br0">
      <inkml:brushProperty name="width" value="0.03217" units="cm"/>
      <inkml:brushProperty name="height" value="0.03217" units="cm"/>
      <inkml:brushProperty name="color" value="#00BFF3"/>
    </inkml:brush>
  </inkml:definitions>
  <inkml:trace contextRef="#ctx0" brushRef="#br0">37765 6200 683,'-7'9'5,"3"1"9,1 3 10,2 2 9,1 3 3,0 3-3,0 4-4,0 5-4,0 1-1,0-2-3,0 0 0,0-1-1,0-1-4,0 0-6,0 0-5,0 1-5,0-2-5,0-1-4,0-3-4,0-1-3,0-3-7,2-3-9,0-3-8,2-2-9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4"/>
    </inkml:context>
    <inkml:brush xml:id="br0">
      <inkml:brushProperty name="width" value="0.02807" units="cm"/>
      <inkml:brushProperty name="height" value="0.02807" units="cm"/>
      <inkml:brushProperty name="color" value="#00BFF3"/>
    </inkml:brush>
  </inkml:definitions>
  <inkml:trace contextRef="#ctx0" brushRef="#br0">37850 7263 783,'9'-7'5,"1"3"10,3 1 11,2 2 9,1 1 3,-1 0-6,1 0-7,-1 0-5,0-1-6,-1 0-7,-1-2-8,0 0-6,-3-1-7,1 1-6,-2-1-6,0 0-7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0"/>
    </inkml:context>
    <inkml:brush xml:id="br0">
      <inkml:brushProperty name="width" value="0.0271" units="cm"/>
      <inkml:brushProperty name="height" value="0.0271" units="cm"/>
      <inkml:brushProperty name="color" value="#00BFF3"/>
    </inkml:brush>
  </inkml:definitions>
  <inkml:trace contextRef="#ctx0" brushRef="#br0">77200 2409 811,'16'0'-9,"-1"0"3,1 0 3,-1 0 5,1-1 0,-1-4 0,1-2-1,0-3 0,-1-1-2,-1 2 0,-1 2 0,0 2-1,-4 1 0,0 0 0,-2 0 1,-2 1-1,-1 0 4,0 6 5,0 2 6,0 5 7,-1 4 2,0 4-1,-2 3 1,0 5 0,-2 0-2,0 0-3,-2-1-4,0-1-3,0-2-2,0-3-2,1-3-1,2-3-3,0-1-1,0 0-3,0-1-3,0 1-2,-1-2-4,-2-4-8,-2-4-7,-2-4-7,0-6-4,-1-6 1,1-7 0,-1-7 1,0-4 3,0 0 5,0-1 5,0-2 6,1 1 3,1 1 4,0 3 2,2 2 3,0 2 2,0 5 1,0 3 2,0 4 1,0 4 1,0 0 2,0 0 1,0 2 1,0 1 2,1 0 2,-1 2 1,0 1 1,0 3 5,0 7 8,1 7 7,-1 8 9,1 2-1,0 4-8,1 1-8,2 2-7,0 2-6,-2-1-2,-1 1-3,0-1-2,0-2-3,0-5-2,2-6-2,0-4-1,3-6-7,2-6-7,4-8-9,2-6-8,1-7-3,2-10 3,2-9 4,0-8 2,0-4 3,-1 4 3,0 2 3,-2 5 3,-1 3 3,-3 7 3,-2 7 3,0 7 2,-4 5 5,-1 4 6,-2 4 6,-1 4 5,-3 4 5,-1 4 5,1 3 4,-2 5 5,0 2-1,2-1-5,2 1-5,2 0-5,1-3-5,0 2-4,0-2-5,0-1-4,0-1-3,0-3-4,0-1-4,0-2-2,1-2-3,4 0-3,2-2-2,4 0-2,-1-2-1,0-1 2,0 0 0,-2-1 3,-1-3-1,0-1 1,-2-2-1,0-1-1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4"/>
    </inkml:context>
    <inkml:brush xml:id="br0">
      <inkml:brushProperty name="width" value="0.03663" units="cm"/>
      <inkml:brushProperty name="height" value="0.03663" units="cm"/>
      <inkml:brushProperty name="color" value="#00BFF3"/>
    </inkml:brush>
  </inkml:definitions>
  <inkml:trace contextRef="#ctx0" brushRef="#br0">38581 5739 600,'-7'-5'72,"1"6"-13,0 6-12,2 6-14,0 4-7,2 5-1,0 3-1,2 5-2,0 2-3,2 2-2,0 2-3,2 3-3,-1 1-2,0 2-1,-2 2-2,0 2-2,-1 3-1,0 4-3,0 4-1,0 2-4,0 6-5,2 4-12,0 3-10,2 4-11,0-3-6,1-11 0,1-10-1,1-11 0,0-10 2,0-6 7,-2-7 5,0-6 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5"/>
    </inkml:context>
    <inkml:brush xml:id="br0">
      <inkml:brushProperty name="width" value="0.0332" units="cm"/>
      <inkml:brushProperty name="height" value="0.0332" units="cm"/>
      <inkml:brushProperty name="color" value="#00BFF3"/>
    </inkml:brush>
  </inkml:definitions>
  <inkml:trace contextRef="#ctx0" brushRef="#br0">39116 7200 662,'-12'0'24,"8"0"7,8 0 8,8 0 7,4 0 1,1 0-7,1 0-7,1 0-6,1 0-6,1 2-6,0 0-5,3 2-5,0 0-6,1 0-4,1-1-5,1 1-4,0-1-6,1 1-5,-1 0-7,1 0-5,-3-1-1,-1 0 5,-1-2 5,-2 0 5,-3-1-1,-3 0-3,-3 0-4,-2 0-5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6"/>
    </inkml:context>
    <inkml:brush xml:id="br0">
      <inkml:brushProperty name="width" value="0.03371" units="cm"/>
      <inkml:brushProperty name="height" value="0.03371" units="cm"/>
      <inkml:brushProperty name="color" value="#00BFF3"/>
    </inkml:brush>
  </inkml:definitions>
  <inkml:trace contextRef="#ctx0" brushRef="#br0">41966 6537 652,'-9'-15'3,"0"2"4,-1 3 6,-1 1 5,-1 1 2,2 2-2,1 1-3,0 0-2,2 2-1,-1 1-3,0 0-2,0 2-1,0 1-2,-2 3 1,0 4 1,0 2 0,-2 3 1,0 1-1,0 3 1,1 2-1,-1 0-1,2 1 0,1-1-3,0 1-1,2 0 0,1-2 1,0 2 2,2-1 0,0 0 0,2-2 1,0-3-1,2-1 1,1-2-1,2-1 0,2 0-1,2-2-1,1-1 2,1-2 1,2-2 2,0-2 2,1-2 0,1 0 0,2-2-1,0 0-1,0-3-6,0-2-9,1-3-11,0-3-10,-1-2-5,-1 1 1,-1-1-1,0 0 2,-2 0-1,-1-1-1,-1-1 1,0 0-2,-1-2 3,0 1 6,-1-1 4,1 0 6,-1 1 4,-2 1 3,-2 1 2,-2 1 3,-1 0 3,2 1 5,0-1 5,2 0 3,-1 6 12,-1 10 18,0 12 19,-1 10 18,-1 4 1,0-1-15,0-3-17,0-1-16,0 0-11,0 5-7,0 3-7,0 3-6,-1 3-7,-1-3-5,0-2-5,-1-1-5,-1-4-4,2-3-2,0-5-2,2-3-3,0-5-3,0-6-6,0-6-6,0-6-5,0-4 3,2-1 11,0-3 10,2-2 12,0 0 6,0 1 2,-1 1 3,2 1 1,-2 1 4,1 2 1,0 3 3,0 1 3,0 1 2,0 2 5,0 1 3,-1 0 4,1 1 1,2 1 1,0 0 0,1-1 1,1 0-2,0 2 0,0 0-1,0 2-1,0 0-4,0 0-7,-1 0-7,1 0-7,0 0-6,0 0-5,0 0-7,0 0-5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6"/>
    </inkml:context>
    <inkml:brush xml:id="br0">
      <inkml:brushProperty name="width" value="0.03338" units="cm"/>
      <inkml:brushProperty name="height" value="0.03338" units="cm"/>
      <inkml:brushProperty name="color" value="#00BFF3"/>
    </inkml:brush>
  </inkml:definitions>
  <inkml:trace contextRef="#ctx0" brushRef="#br0">43380 6024 659,'-12'-11'45,"2"10"1,4 10 2,4 10 2,2 4-5,0 2-9,0 1-9,0 1-10,0 2-6,2 3-2,0 3-4,2 3-3,-1 1-3,-1 2 0,0 0-1,-1 2-1,-1 3-7,2 5-13,0 6-11,1 7-12,1-1-3,-1-8 6,1-8 8,0-8 7,0-6 2,0-3-3,0-5-2,0-3-3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6"/>
    </inkml:context>
    <inkml:brush xml:id="br0">
      <inkml:brushProperty name="width" value="0.03237" units="cm"/>
      <inkml:brushProperty name="height" value="0.03237" units="cm"/>
      <inkml:brushProperty name="color" value="#00BFF3"/>
    </inkml:brush>
  </inkml:definitions>
  <inkml:trace contextRef="#ctx0" brushRef="#br0">43850 6596 679,'1'-14'63,"2"5"-14,2 3-13,2 5-13,3 0-7,7-1 3,6 0 0,5-1 2,1-1 0,-2 2-4,-3 0-2,-3 2-3,0 0-4,3 0-6,3 0-7,3 0-5,0 0-5,-4 0-5,-2 0-4,-3 0-4,-2 1-4,-1 2-3,-1 2-4,0 2-3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7"/>
    </inkml:context>
    <inkml:brush xml:id="br0">
      <inkml:brushProperty name="width" value="0.03152" units="cm"/>
      <inkml:brushProperty name="height" value="0.03152" units="cm"/>
      <inkml:brushProperty name="color" value="#00BFF3"/>
    </inkml:brush>
  </inkml:definitions>
  <inkml:trace contextRef="#ctx0" brushRef="#br0">43984 7213 697,'-15'7'-3,"2"-2"4,3-2 4,1-3 3,3 0 7,6 2 10,4 0 9,6 2 10,2-1 1,1-1-7,1 0-7,2-1-7,1-1-6,3 0-6,3 0-6,3 0-7,2-1-5,1-1-7,0 0-6,3-1-7,-1-2-3,1 1 2,2-3 0,1 0 2,-1 0-1,-2 0-2,-1 2-2,-3 2-2,-2-1 0,-5 0 2,-3 0 3,-4 0 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7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46069 6097 575,'0'-15'-11,"0"3"10,0 2 9,0 1 8,-1 2 5,-2 2-3,-2 2-3,-1 2-2,-2 1-1,0 0 1,0 0-1,0 0 1,0 2 0,-1 4 1,-2 4 0,0 3 0,-1 2 0,1 1-1,-1 0 0,0-1-1,1 1-1,1 1 1,0 2 1,2 0-1,0 1 0,0 1-3,1 1-2,-1 1-2,1 0-2,2 1 2,2-1 1,2 0 1,1-1 0,2-3-1,0-3-1,2-2 0,1-4-2,1-1-3,3-2-3,2-2-3,2-2-1,1-2 2,3-2 1,2-2 2,0-3-1,1-2-2,0-3-4,-1-3-2,0-3-4,-1 0-5,0-1-6,-2-1-6,-1 0-2,1 2 2,0 0 0,0 1 1,-3-2 3,-2-2 3,-3-3 5,-2-3 3,-3-1 3,2 0 4,-2-1 3,1 1 4,0 0 2,-2 4 4,0 0 3,-2 3 3,0 1 5,0 2 5,0 2 6,0 3 7,1 3 5,0 6 5,2 6 7,0 6 5,1 4-2,0 3-11,0 3-9,0 3-11,-1 4-7,2 3-6,-2 4-4,1 4-4,0 1-4,-2-2 0,0-2-2,-2-1 0,0-2-3,-2-2-1,0-1-3,-2 1-3,1-7-9,0-9-19,2-11-18,1-8-18,0-7-1,0-2 17,0-1 17,0-3 18,0 0 10,1 4 4,2 0 4,0 2 5,2 2 5,0-1 8,1 0 7,2 0 7,0 1 2,0 3-1,-1 1-3,1 2-3,0 1 3,2 0 7,0 0 5,1 0 8,1 1-3,0 0-10,0 2-10,-1 1-11,1 0-7,0 0-4,0 0-5,0 0-4,-2 0-6,1 0-7,-2 0-8,0 0-7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8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47847 4864 544,'-8'-7'0,"2"0"0,1 2 0,0 1 0,1 0 3,1 0 9,-1 0 7,0 0 8,0 4 7,2 8 4,0 8 6,2 7 6,0 7-2,0 5-8,0 4-9,0 6-7,0 4-5,2 4-1,0 3-1,2 4-1,-1 4-5,-1 3-6,0 3-9,-1 3-7,0 3-5,1 1-4,3 2-4,2 3-4,1-2-4,0-7-3,-1-2-4,1-6-2,-1-8 0,-1-9 7,-1-9 5,0-11 6,-1-6 1,0-3-3,0-3-4,0-2-3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48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48483 6231 603,'-6'-13'23,"4"3"6,4 4 7,4 4 8,2 2 0,1 0-6,2 0-8,0 0-6,1 1-4,0 4-3,-1 2-1,1 3-3,-2 3-3,1 0-2,-2 1-3,-1 1-2,-1 1-5,-2 2-3,-2 0-5,-2 1-5,-2 1-2,-2 1-3,-2 0-1,-2 2-2,-1-1-1,-1-1 3,-2-3 1,1-1 3,-1-2 2,1-3 2,0-1 4,2-2 3,2-2 8,4-2 13,4-2 13,4-2 14,3-1 3,3 0-4,4 0-6,1 0-5,3 0-8,1 0-10,1 0-9,1 0-11,1 0-4,1 0 4,1 0 4,0 0 3,0 0-11,-5 2-26,-3 0-26,-4 2-25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0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54380 6152 620,'-7'-14'-16,"1"3"9,0 2 11,2 4 9,-1 1 5,-2 0-1,-1 0-1,-3 0-1,0 2-2,1 2-1,0 4-3,2 2-1,0 3-2,-2 2 0,0 1 0,-1 3 0,0 0 0,0-1-1,2-1 0,1-1 0,0 2 0,2 3 2,1 5 1,0 3 1,1 2 1,0-3-2,0-1-2,1-3 0,0-2-2,3-2 1,4-4-2,2-3 1,3-1-1,0-2 1,1-1 0,2 0 1,1-3-1,3-4-4,3-4-2,3-4-5,2-3-2,-1-1-2,0-3-3,0-2-2,1-1-1,-1-3 1,1-1 1,-1-3 1,0 0 0,-3 1 0,-1 1-2,-2 3 0,-3-3 0,-1 0 3,-2-1 2,-2 0 3,-2-1 0,-1 3 2,0 1 1,-1 3 1,-2 2 2,-1 2 4,0 4 4,-2 3 3,1 3 9,0 4 10,2 4 11,0 4 12,0 3 1,0 3-8,-2 4-9,0 2-9,-1 2-6,0 3-4,0 1-3,0 3-4,0 2-3,0 6-1,0 5-2,0 4-2,0-1 1,0-8-1,0-8 2,0-7-1,0-4-5,0-1-12,0 1-13,0 0-12,0-5-10,0-7-5,0-8-6,0-7-6,0-5 4,0 0 14,0 1 14,0-1 14,1 0 9,2 1 4,2-1 4,2 0 5,0 2 4,-1 1 6,0 2 7,-2 2 6,1 1 3,-1 1 3,2-1 0,2 0 3,0 1-1,1 2-5,2 2-2,0 2-5,1 1-4,0-2-7,-1 0-6,1-1-5,-1 0-6,-1 0-3,0 2-4,-2 1-4,0 0-5,0 0-6,0 0-7,0 0-6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1"/>
    </inkml:context>
    <inkml:brush xml:id="br0">
      <inkml:brushProperty name="width" value="0.02715" units="cm"/>
      <inkml:brushProperty name="height" value="0.02715" units="cm"/>
      <inkml:brushProperty name="color" value="#00BFF3"/>
    </inkml:brush>
  </inkml:definitions>
  <inkml:trace contextRef="#ctx0" brushRef="#br0">78462 1650 810,'-21'14'0,"5"-1"3,5-2 0,5-2 2,2-1 1,2 0 1,0 0 1,2-1 0,0 2 1,2 0-1,0 1-1,2 2-2,1-1 0,1-1-1,3-1 0,2 0 0,0-3 0,-1 0 0,-1 0 1,0-2 0,-1-1-4,3 0-8,2-1-9,2-2-7,0-1-6,-1-4 1,-1-2-1,-1-3-1,-1-2 1,-1-1 4,-1-1 4,0-1 4,-2 0 2,-2 2 4,-3 2 4,0 3 2,-4 2 8,-2 4 14,-4 4 13,-2 4 13,-2 3 2,1 3-9,0 3-11,-1 4-9,-1 0-5,0 1-1,-1-2-2,-1 2 0,0-1-3,0-1-7,2-1-6,2 0-5,0-3-3,0-1 1,2-3 2,1 0 1,1 0 7,4 5 11,2 5 13,4 5 12,0 2 4,0 1-5,-2-1-5,0 0-5,-1-1-5,0-1-4,0-3-4,0-1-4,0-3-2,0-3-1,0-3 0,0-2 0,0-5-2,0-2-5,0-6-3,0-2-5,1-5-1,1-4 1,4-4 3,0-3 1,3-2 0,0-1 1,0 1 0,3 0-1,-1 1 3,-1 5 2,0 3 3,-2 4 3,0 4 3,0 2 4,0 4 4,-1 2 3,0 4 1,-2 2 1,-2 3 0,-2 4 0,-1 1-1,0 1-4,0 0-3,0 2-3,0 0-2,-2-3-2,-1-1-2,0-2-1,0-4-4,0-6-8,2-6-9,0-6-7,3-4-4,2-2-2,4-1 0,2-3-2,1 1 3,-2 3 5,1 3 5,-2 3 6,-1 2 4,0 1 3,-2 0 3,0 2 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0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56465 5238 583,'-1'-15'-4,"0"2"1,-2 3 1,1 1 1,-2 5 10,2 8 21,0 8 20,2 7 20,0 7 3,0 5-13,0 5-15,0 5-12,0 3-11,0 6-5,0 2-6,0 5-5,0 2-5,2 2-7,0 0-5,2 1-5,-2 4-3,1 4 0,-2 7 0,0 7 0,-1 1-4,0-2-8,0-2-8,0-1-9,0-10 0,2-15 7,0-16 8,2-15 8,-2-10 3,0-1 0,0-2-1,-1-2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1"/>
    </inkml:context>
    <inkml:brush xml:id="br0">
      <inkml:brushProperty name="width" value="0.03263" units="cm"/>
      <inkml:brushProperty name="height" value="0.03263" units="cm"/>
      <inkml:brushProperty name="color" value="#00BFF3"/>
    </inkml:brush>
  </inkml:definitions>
  <inkml:trace contextRef="#ctx0" brushRef="#br0">56833 6831 674,'8'-7'49,"0"1"-9,-1 0-9,1 2-10,0 0-3,0 2-1,0 0 0,0 2 1,-1 0-3,0 0-3,1 0-4,0 0-5,-1 1-2,0 2-3,-2 2-2,0 2-2,-2 1-1,-1 1 3,0 2 3,-1 0 1,-1 0 1,0 1-5,0 0-4,0 0-4,-2-1-1,-1-2 2,-2 0 1,-1 0 3,-3-1 0,0 0 0,-1-1 0,-1 1 1,0-1 0,1 0 1,0-2 1,2 0 0,0-2 2,1-1 1,-1 0 0,0-1 1,2-1 7,4 1 10,4 2 11,4 0 11,2 1 1,1-2-8,2 0-9,0-2-8,1 0-7,2 0-4,-1 0-3,2 0-6,1 0-4,1 0-5,2 0-5,0 0-6,0 1-4,-1 0-4,-2 2-3,1 0-3,-3 1-1,-1 0 5,-2 0 3,-2 0 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1"/>
    </inkml:context>
    <inkml:brush xml:id="br0">
      <inkml:brushProperty name="width" value="0.03166" units="cm"/>
      <inkml:brushProperty name="height" value="0.03166" units="cm"/>
      <inkml:brushProperty name="color" value="#00BFF3"/>
    </inkml:brush>
  </inkml:definitions>
  <inkml:trace contextRef="#ctx0" brushRef="#br0">57890 6380 694,'-5'-7'41,"8"3"-5,6 1-2,7 2-3,4 1-4,1 0-4,1 0-4,1 0-4,0-1-2,0 0-2,1-2-1,-1 1-1,1-2-1,1 2 1,1 0-1,1 2 1,0 0-6,-1 0-12,-1 0-11,-2 0-12,0 0-5,-3 0-2,-1 0 0,-2 0-1,-3 0 0,-1 0 2,-2 0 0,-2 0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2"/>
    </inkml:context>
    <inkml:brush xml:id="br0">
      <inkml:brushProperty name="width" value="0.03213" units="cm"/>
      <inkml:brushProperty name="height" value="0.03213" units="cm"/>
      <inkml:brushProperty name="color" value="#00BFF3"/>
    </inkml:brush>
  </inkml:definitions>
  <inkml:trace contextRef="#ctx0" brushRef="#br0">58155 7080 684,'-13'-1'6,"6"-1"12,6 0 12,6 0 12,3-2 2,2 0-5,0 0-7,1 1-6,2-1-5,1 2-2,3 0-4,2 2-2,1 0-5,3 0-6,1 0-4,3 0-7,0 0-4,0 2-6,0 0-5,1 2-5,-1-2-3,0 1-3,1-2-2,-1 0-3,-1-1 2,-5 0 6,-3 0 4,-4 0 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3"/>
    </inkml:context>
    <inkml:brush xml:id="br0">
      <inkml:brushProperty name="width" value="0.0377" units="cm"/>
      <inkml:brushProperty name="height" value="0.0377" units="cm"/>
      <inkml:brushProperty name="color" value="#00BFF3"/>
    </inkml:brush>
  </inkml:definitions>
  <inkml:trace contextRef="#ctx0" brushRef="#br0">60716 5625 583,'-1'-29'30,"-2"7"-1,-2 5-3,-2 7-1,-1 3-3,-2 2-2,0 2-4,-1 2-2,-2 2-2,0 4-2,-1 2 0,-1 3-2,0 3-2,1 0-2,0 1-2,3 1-3,0 0 0,2-3-1,2-1 1,3-2-1,-1 1 1,-2 6-1,-2 3 1,-2 6-1,0 1 2,2-2 2,3-1 2,1-2 2,1-3 2,2 1-1,0-2 1,2-1 0,2-2 0,4-1-1,4-2 0,3-2-1,3-2 0,2-2-2,0-3-1,1 0-1,0-4-1,0 0 1,1-3 1,0-2 0,-1-1-3,1-2-8,-1 0-7,1-1-7,-1-1-6,-3 0-2,-1 0-3,-2 1-3,-2-2 0,0-2 3,1-1 2,0-3 2,-1-1 3,-3-3 3,-1-1 2,-2-3 3,-1 1 2,0 0 3,0 1 3,0 2 1,0 0 5,0 2 3,0 3 6,0 1 4,-1 3 1,-1 1 0,0 2 0,-1 2-2,-1 1 8,0 1 13,0-1 14,0 0 14,0 2 3,0 6-7,0 4-6,0 6-9,0 3-4,0 5-5,0 3-4,0 5-4,0 2-4,0 1-5,0 1-5,0 1-5,-1 0-3,-1-1-4,0 1-3,-1 1-4,-1-2-2,2-2-4,0-1-1,2-3-4,-1-2-2,0-4-2,-2-5-2,0-3-2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3"/>
    </inkml:context>
    <inkml:brush xml:id="br0">
      <inkml:brushProperty name="width" value="0.02842" units="cm"/>
      <inkml:brushProperty name="height" value="0.02842" units="cm"/>
      <inkml:brushProperty name="color" value="#00BFF3"/>
    </inkml:brush>
  </inkml:definitions>
  <inkml:trace contextRef="#ctx0" brushRef="#br0">61900 6396 774,'2'-15'33,"4"5"2,4 2 2,3 3 1,1 1-5,-1 2-7,-2 0-10,-2 2-9,-1 0-7,-1 0-5,1 0-7,-1 0-6,1 0-6,0 0-5,0 0-5,0 0-5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3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62530 5011 592,'-7'-28'14,"3"5"10,1 6 8,2 7 10,1 4 2,0 4-3,0 4-4,0 4-3,0 3-4,0 3-5,0 4-3,0 2-5,0 4-3,0 6-2,0 7-3,0 5-3,0 5-2,0 3-4,0 5-3,0 4-3,-1 1-4,0 1-6,-2 0-4,1 0-6,-2-2-2,2-1-3,0-3-1,2-1-2,0-6 3,0-10 4,0-9 7,0-10 4,0-7 0,0 1-9,0-2-8,0 0-8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4"/>
    </inkml:context>
    <inkml:brush xml:id="br0">
      <inkml:brushProperty name="width" value="0.02887" units="cm"/>
      <inkml:brushProperty name="height" value="0.02887" units="cm"/>
      <inkml:brushProperty name="color" value="#00BFF3"/>
    </inkml:brush>
  </inkml:definitions>
  <inkml:trace contextRef="#ctx0" brushRef="#br0">63150 6280 762,'16'-12'88,"-1"2"-23,1 4-23,0 4-23,0 2-13,1 0 0,1 0 0,1 0-1,1 1-5,0 4-7,-2 2-9,2 3-9,-1 0-3,1-1 1,-1-2 2,1-3 0,-1 0 0,-1 0-2,-1 0-2,0 0-2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5"/>
    </inkml:context>
    <inkml:brush xml:id="br0">
      <inkml:brushProperty name="width" value="0.03383" units="cm"/>
      <inkml:brushProperty name="height" value="0.03383" units="cm"/>
      <inkml:brushProperty name="color" value="#00BFF3"/>
    </inkml:brush>
  </inkml:definitions>
  <inkml:trace contextRef="#ctx0" brushRef="#br0">65020 5337 650,'-8'-6'36,"0"6"-4,0 4-3,0 6-5,0 1-3,-2 1-4,0 0-5,-1 0-3,-1 0-3,0 3 0,1 2-1,-1 1 0,0 2-1,0 1 0,0 1-2,1 1-1,0-1 1,0-1 1,2-3 1,1-1 1,1-2 1,2 0-2,2-3 0,2 0-1,1-1 0,0 0-2,0-2-1,0 0-1,1-2 0,2-1 1,2-1 1,2 0 1,1-2-2,1-2-3,2-2-5,0-2-5,1-2-2,3 0-3,2-1-2,2-1-2,-1-2-1,1 0 1,-2-2 2,-1 0 1,-1 0 2,-1 2 3,-1-1 4,0 2 3,-2 1 6,-1 0 10,0 2 8,-2 1 9,-1 2 6,-2 7 2,-2 6 1,-2 6 3,-1 1-2,0-2-5,0-1-4,0-2-5,0-2-7,0 1-6,0 0-7,0 0-8,2-2-4,6-5-2,4-3-2,5-4-3,2-3-1,-3-1 0,-1-3 1,-2-2-1,-2-1 0,1-2 1,0 0 2,0-1 0,-1-1 2,-3 0 1,-1-3 2,-2 1 2,-2-2 1,0 0 1,-2 1 2,0-1 2,-2 2 0,-2 3 0,-2 2-1,-2 4 0,-1 2 1,-1 2 5,-2 2 4,0 2 3,-1 1 2,1 0-2,-1 0-1,0 0-2,4 0-5,8 0-10,8 0-8,8 0-10,3 0-2,-1-2 6,-1 0 7,-1-1 5,-1-1 3,0 2 0,-3 0 1,0 2-1,-1 0 3,0 0 3,-2 0 5,-1 0 4,0 1 7,0 3 10,0 4 11,0 2 11,-2 3 0,-1 0-7,-2 1-10,-1 1-7,-2 1-6,0 2-2,0 0-3,0 1-1,0 0-3,0 1-2,0 0-2,0-2-2,0 1-1,0-3-1,0-1-1,0-2 0,1-2-1,5-2 0,4-3-2,4-1 1,1-2-3,-1-4-2,-1-2-2,0-3-4,-2-3 0,1-2-1,0-2 0,0-1-1,-2-3 1,-1 0 0,-2-1 2,-2 0-1,-2-2 1,0 1-1,-2-1-1,0 0 0,-2 2 1,-2 1 1,-2 2 3,-2 3 2,0 0 3,1 2 3,0 1 3,2 0 3,1 2 2,2-1-1,2 1 0,2-1-2,1 1 1,2 0 2,0 2 1,1 1 3,1 0 1,0 2 1,0 0 1,0 2 1,0 0 0,-1 0 1,1 0 1,0 0 0,-1 1-1,0 1-1,-2 4-1,0 0-1,-2 3-1,1 0-1,0 0 0,0 3-1,0 0-2,0 3-4,0 2-4,0 1-4,-1 2-3,-2 0 0,-2-1-1,-2 1-1,-1-1-1,0-1 1,0-1 1,0-2-1,1 0 1,0-2-2,2-3-1,0 0 0,3-5-1,4-3-1,4-4-1,4-3-1,0-3-2,-1 0-2,-2 0-2,-2 0-2,-1 0-2,-1 0 1,1 2 0,0-2-1,-1 0 2,0 2 4,-2 1 3,0 0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5"/>
    </inkml:context>
    <inkml:brush xml:id="br0">
      <inkml:brushProperty name="width" value="0.03424" units="cm"/>
      <inkml:brushProperty name="height" value="0.03424" units="cm"/>
      <inkml:brushProperty name="color" value="#00BFF3"/>
    </inkml:brush>
  </inkml:definitions>
  <inkml:trace contextRef="#ctx0" brushRef="#br0">68327 4900 642,'-6'10'93,"2"4"-19,4 3-21,3 5-19,0 2-11,-1 2-3,0 3-1,-2 1-3,1 5-2,0 5-6,1 6-4,1 5-6,0 5-2,0 3-2,-2 3 0,0 4-2,-1 0-4,2 1-7,1-1-8,0 1-6,0-4-5,-1-4-4,-1-4-2,0-6-4,-1-6 2,2-7 6,0-9 6,2-7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1"/>
    </inkml:context>
    <inkml:brush xml:id="br0">
      <inkml:brushProperty name="width" value="0.02712" units="cm"/>
      <inkml:brushProperty name="height" value="0.02712" units="cm"/>
      <inkml:brushProperty name="color" value="#00BFF3"/>
    </inkml:brush>
  </inkml:definitions>
  <inkml:trace contextRef="#ctx0" brushRef="#br0">79900 2150 811,'-13'0'38,"6"2"-3,6 0-4,6 2-4,3 0-5,0 0-5,0-1-6,-2 2-5,3-2-5,0 1-1,1 0-1,2 0-3,-1 1-1,-1 0-1,-1 1-1,0 2 0,-3 0-2,0 0-3,-4 3-3,0 0-3,-3 1-3,-1 3-2,0 2-2,-1 2-4,-2-1 1,-2-1 1,-2-2 3,-2-3 1,-1-1 3,1 1 3,-1 0 4,0-1 4,1 0 2,0-2 3,-1-2 2,0-2 2,1-2 4,1-1 3,0 0 5,2-1 5,2-2 5,6-1 9,4 0 7,6-1 9,2-1-1,1 0-11,1 0-9,2 0-11,-1 1-10,4 0-7,2 2-8,1 0-8,2 1-5,1-2-2,1 0-2,0-2-1,0 0-1,-5 1 0,-3-1 0,-4 0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7"/>
    </inkml:context>
    <inkml:brush xml:id="br0">
      <inkml:brushProperty name="width" value="0.02935" units="cm"/>
      <inkml:brushProperty name="height" value="0.02935" units="cm"/>
      <inkml:brushProperty name="color" value="#00BFF3"/>
    </inkml:brush>
  </inkml:definitions>
  <inkml:trace contextRef="#ctx0" brushRef="#br0">73141 5011 749,'-8'-8'3,"0"2"7,0 1 8,0 0 6,-1 1 1,-1 0-3,-3 0-5,-2 1-3,0 1-5,1 5-2,1 6-2,1 4-4,-2 3-2,-2 1 0,-3 1 0,-2 2-1,-2 1-1,1 2 2,1 4 1,1 3 0,1 0 2,1-2 3,0-2 2,2-1 3,3-3 1,3-1 0,4-3 0,4-1 0,2-2-1,0-2-2,0-3-3,0-1-1,2-1-2,4 0 1,4 0-1,3 0 1,3-2-4,2-3-4,0-2-7,1-4-4,1-2-7,1-3-8,1-4-7,1-2-8,-2-1-1,-2 1 6,-3 1 4,-2 1 6,-4 1 5,-1 2 5,-2 2 4,-2 2 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8"/>
    </inkml:context>
    <inkml:brush xml:id="br0">
      <inkml:brushProperty name="width" value="0.03433" units="cm"/>
      <inkml:brushProperty name="height" value="0.03433" units="cm"/>
      <inkml:brushProperty name="color" value="#00BFF3"/>
    </inkml:brush>
  </inkml:definitions>
  <inkml:trace contextRef="#ctx0" brushRef="#br0">73750 5404 640,'22'7'67,"-3"-2"-14,-3-2-13,-2-2-13,-3-1-10,-1 2-5,-1 0-4,0 2-6,-2 1-4,-1 1-3,0 3-4,-2 2-3,-1 2-1,-4 1 1,-2 3 2,-4 2 0,-1 0-1,-1 1-3,-2 0-4,0-1-2,-1-1-1,1-2 4,-1-1 3,0-2 4,1-2 2,2-1 4,3 0 3,1-2 3,3-1 4,4-2 6,3-2 5,6-2 7,1-3 0,1-2-4,1-4-4,1-2-4,2-2-5,3-1-10,4-1-7,1-2-9,1 0-3,-1-3 1,-3-1 0,-1-2 1,-3-1 1,-1 1-1,-2 1 0,-2 1 0,-2-1 1,-1-1 2,-1-3 3,0-1 2,-3-1 3,-1 4 3,-2 0 2,-2 3 3,-1 2 4,0 2 5,0 4 4,0 3 6,1 3 9,0 4 15,2 4 15,0 4 16,1 4 0,0 7-15,0 6-13,0 5-16,-1 4-10,0 0-7,-2 2-6,0 0-8,-2 2-6,0 1-5,-2 1-4,0 0-4,-2-2-3,0-4-2,-1-5 0,-2-5-1,2-9-4,2-10-7,4-13-7,3-12-7,1-5 2,1-1 10,2 1 10,0 1 10,1-1 8,0 2 8,0 3 6,0 2 7,-2 1 3,2 2 0,0 2-1,0 3 0,0 1 1,1 2 3,2 2 2,0 2 3,0 1 1,-1 1-1,0-1-2,-2 0 0,0 0-5,0 2-9,0 0-8,0 2-8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8"/>
    </inkml:context>
    <inkml:brush xml:id="br0">
      <inkml:brushProperty name="width" value="0.03389" units="cm"/>
      <inkml:brushProperty name="height" value="0.03389" units="cm"/>
      <inkml:brushProperty name="color" value="#00BFF3"/>
    </inkml:brush>
  </inkml:definitions>
  <inkml:trace contextRef="#ctx0" brushRef="#br0">75546 4717 649,'-1'-32'13,"-1"12"15,0 12 16,-1 14 16,0 9 0,1 7-11,0 6-14,2 8-11,-1 6-9,0 6-4,-2 6-3,0 6-5,-1 4-3,2 3-7,0 3-5,2 2-5,-1 0-2,0-3 2,-1-4 2,-1-5 2,-1-3-4,2-4-10,0-4-11,2-4-10,0-7-3,0-8 5,0-9 5,0-8 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8"/>
    </inkml:context>
    <inkml:brush xml:id="br0">
      <inkml:brushProperty name="width" value="0.02924" units="cm"/>
      <inkml:brushProperty name="height" value="0.02924" units="cm"/>
      <inkml:brushProperty name="color" value="#00BFF3"/>
    </inkml:brush>
  </inkml:definitions>
  <inkml:trace contextRef="#ctx0" brushRef="#br0">75957 5700 752,'0'29'75,"2"-3"-17,0-5-17,2-3-18,0-2-9,0 1-2,-1 1-4,2 1-2,-2 0-2,1-4-1,0 0-1,0-2-1,0-2 0,0-1-2,0 0-1,0-2 0,-1 0 0,-1 0 1,0 0 0,-1-1 2,-1 1-1,0 0 0,0 0-2,0 0-1,-2-1-1,-2-1-2,-4 0-2,-2-2-2,-2 0-2,1 0-1,-1 0-1,0 0-1,0-1-1,-1-1-3,-1 0-1,-1-1-2,1-3 0,1 0 2,2-3 1,2-2 3,2-1-1,1 0-4,0 1-4,2-1-3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8"/>
    </inkml:context>
    <inkml:brush xml:id="br0">
      <inkml:brushProperty name="width" value="0.02651" units="cm"/>
      <inkml:brushProperty name="height" value="0.02651" units="cm"/>
      <inkml:brushProperty name="color" value="#00BFF3"/>
    </inkml:brush>
  </inkml:definitions>
  <inkml:trace contextRef="#ctx0" brushRef="#br0">76300 5500 829,'22'0'76,"-3"2"-22,-3 0-23,-2 2-21,-1-1-17,5-1-10,3-1-9,4 0-10,0-1-2,-3 0 7,-4 0 6,-5 0 6,-2 0 2,0 2-3,-2 0-4,0 2-3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9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77378 5081 640,'-14'3'14,"3"6"12,3 6 12,2 5 12,2 3 1,0-1-10,0-1-10,1-1-9,-2 1-7,2 3-2,-1 3-1,0 2-3,0 1-2,2-3-2,0-3-2,2-3-3,0-3 1,2-3 1,0-3 1,2-2 2,1-5-5,6-4-10,2-6-12,5-4-11,0-4-4,-3-2 5,-3-1 3,-2-3 5,-2-2 3,-1-3 2,1-3 1,0-2 3,-1-1 1,-2 0 1,-3 1 1,0 1 1,-3 2 3,0 5 3,-2 3 4,0 5 3,-1 2 3,2 0 3,0 2 3,2 1 2,1 1 3,4 2 2,2 2 1,4 2 2,0 1-1,-1 0-2,-1 0-1,0 0-2,-1 1-3,-1 2-1,0 2-2,1 2-3,-1 0 1,0 1 1,-2 0 3,0 0 0,-1 1 2,1 3 0,2 4 0,0 2 0,0 2-2,0 3-2,-2 1-5,0 3-3,-2 1-3,-1-1-3,0 3-4,-2 1-3,-1-1-1,-2-3-2,-2-3 1,-1-3-1,-2-3 0,2-3-1,1-3-1,0-2 0,2-5 0,2-2 2,2-6 1,2-2 1,2-4 1,2 0 2,2-1 1,2-1 2,0-2 0,1 0-2,0-1 0,0-1 0,-1 0-3,1 0-2,0 2-2,0 1-3,-2 1-2,-1 0 0,-2 2-2,-2 1 0,-1 0 2,0 0 3,0 0 5,0 1 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8:59"/>
    </inkml:context>
    <inkml:brush xml:id="br0">
      <inkml:brushProperty name="width" value="0.03893" units="cm"/>
      <inkml:brushProperty name="height" value="0.03893" units="cm"/>
      <inkml:brushProperty name="color" value="#00BFF3"/>
    </inkml:brush>
  </inkml:definitions>
  <inkml:trace contextRef="#ctx0" brushRef="#br0">78913 4255 565,'0'-22'7,"0"5"16,0 3 16,0 4 15,0 7 3,2 8-7,0 9-8,2 10-7,-1 4-7,0 4-4,-2 3-5,0 3-5,-2 5-3,0 10-1,-2 8-1,0 9-2,-1 7-2,0 6-4,0 6-5,0 7-4,1 3-5,-1 4-5,0 5-5,1 4-5,-1-2-1,2-3 3,0-6 5,2-4 3,-1-12-4,0-18-15,-2-17-13,0-17-13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02"/>
    </inkml:context>
    <inkml:brush xml:id="br0">
      <inkml:brushProperty name="width" value="0.03176" units="cm"/>
      <inkml:brushProperty name="height" value="0.03176" units="cm"/>
      <inkml:brushProperty name="color" value="#00BFF3"/>
    </inkml:brush>
  </inkml:definitions>
  <inkml:trace contextRef="#ctx0" brushRef="#br0">33875 19136 692,'-8'-22'0,"2"6"0,0 5 0,2 5 0,-2-1 0,-4-6 0,-3-5 0,-5-7 0,0 0 0,5 7 0,3 5 0,4 6 0,0 2 2,-4-3 4,-3-4 5,-5-2 3,-2-1 1,-1-1-5,-1 0-4,-1 1-4,-2 0-2,-1 2 0,-3 2 1,-1 3 0,-3 0-1,-1 2-1,-2 1-1,-2 0-2,-2 2 1,-1 0 1,0 2 1,-2 0 1,-1 2 1,1 2 0,-3 2 0,0 2 0,-1 1 0,0 2-1,0 0 2,0 1-1,0 1 0,0 0 0,0-1 1,0 1 0,1 1 0,1 1 0,3 3 2,2 2 0,2 1 1,3 1 0,4 1 0,2 1 0,2 1 0,1 3 0,1 1-1,1 3 1,0-1-2,1 0 1,-1-1 0,1-1-1,0 0 0,3 1 0,1 1-2,2 1-1,2 0 0,-1 0 1,0 1 0,1-1 0,-1 1 1,2 4 1,1 2 1,1 4 1,1 2 0,0 2 0,2 2 0,1 2 0,1-3 0,2-6-2,2-8-1,2-6-2,1-5 1,0-3 0,0-3 1,0-2 0,1-1 0,2 3-3,2 3-3,2 3-2,1 0 0,3-3 3,2-3 3,2-2 4,1-3-1,1-3-5,1-1-6,1-2-4,3 1-1,5 4 6,5 3 5,5 5 5,3 2 5,4 1 4,3 1 4,2 1 5,2 0 0,0-3-2,0-1-2,0-2-3,0-4-2,0-3-4,0-4-4,0-4-2,-1-2-2,-2 0 1,-2 0 2,-2 0 2,-1 0-3,0 2-3,0 0-4,0 2-4,0-1-1,2-1 2,0 0 3,2-1 2,-1-3 1,-2 0 1,-2-3-1,-2-2 1,-1-2 0,-2-2 0,0-2 0,-1-1 0,-1-2 0,1-1 0,-1-2-2,0 1 0,0-2 0,-3 0 0,-2 1 0,-1-1-1,-2 0 1,1 1 0,-1-1 0,1 1 0,-1-1 0,0-1 0,1-1 0,-1-1 0,0-2 0,-1-1 0,-1-3 0,-1-1 0,-1-2 0,-1-1 0,-1-1 1,-1 0 1,-2-2-1,-2-3 1,-4-1 0,-3-2 0,-1-1-1,0 0 1,0 0-1,0 1 0,-2-1 1,-3 0-1,-2 0 2,-4 0-1,-2-2 1,-3-2 0,-4-4 1,-2-2-1,-3-1 0,-3 2 0,-3 2 1,-3 2-1,-2 3 0,-1 4 0,-1 4 1,-1 4-1,-1 3-1,-2 5 1,-3 3-1,-1 5 1,-1 2-2,2 2 1,0 2-1,1 3 0,0 1 0,-2 2 1,-2 2 0,-2 2 1,-2 2 0,1 4 1,0 2-1,0 3 1,0 3-1,0 2 1,0 1 0,0 3-1,-1 1 0,1 1-2,0 1-1,0 1-2,2 2-2,-1 3-2,1 3-3,2 3-2,1 2-1,5 2-1,4 2 1,3 2-1,5-1 1,7-7 2,5-6 3,6-5 1,3-5-2,0-1-5,0-2-7,0-3-6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07"/>
    </inkml:context>
    <inkml:brush xml:id="br0">
      <inkml:brushProperty name="width" value="0.03911" units="cm"/>
      <inkml:brushProperty name="height" value="0.03911" units="cm"/>
      <inkml:brushProperty name="color" value="#FED406"/>
    </inkml:brush>
  </inkml:definitions>
  <inkml:trace contextRef="#ctx0" brushRef="#br0">64031 35984 562,'-59'-23'44,"10"-1"-5,8 1-4,11-1-5,4 2-5,4 3-6,5 3-5,3 3-6,1 2-2,-1 0 0,-3 2 1,-2 1 1,0 0 0,-1 2 0,0 1 0,1 0-1,-1 2 0,-1 2 0,-1 2-1,-1 2-1,-1 2 0,1 2 0,-1 1-1,1 3 0,-1 2-1,-2 0 0,0 1 0,0 1-1,-1 2 0,1 1 0,1 3-1,1 2 1,0 0-2,1 1 0,-1-2-1,1 2-1,0 0-1,3 1 2,1 1 0,2 1 2,2-1 0,1 0 1,1-1 2,1-1 0,0-1 1,2-1 0,1-1 0,0 0-1,2-1 1,1 3 0,0 1-1,2 3 1,0-1 1,2 0-1,0-1 1,2 0 0,0-2 0,2 2-1,0 1-1,2 1 0,1 0 0,1-3-1,3-1 0,2-3 0,1 0 0,2 0-1,0-2-1,1 2 0,1-1-1,1-1 0,1-1 0,2-1 0,0-1 0,3-1 0,1 0 0,3-2 0,0 0 0,1 2 0,-1 0 0,0 1 0,1 0 0,-1-1 1,1-1-2,-1 0 1,1-2-1,1 1 0,1 0-1,1 0 0,0-2 0,-2-1 0,0-2 1,-1-2 0,0-1 0,1 0 0,1 0 0,1 0 0,1-1 1,1-1-1,-1 0 0,3-1 0,-1-1-1,-1 0-2,-3 0-1,-1 0-2,-2-1 0,1-1 1,-1 0 0,0-1 2,0-2 0,-1-2 0,-1-2 0,-1-1-1,0-2 0,-1 0 1,1 0-1,-1 0 1,1 1-1,-1-1 0,1 0-1,-1 0-1,0 0 0,-3-1 1,-1-1 0,-2-1 0,-1-1 1,-1 0 1,1 1 1,0-1 0,-1-1 1,1-1 1,0-3 1,-1-1 0,0-3 0,-1 0 1,0-4 0,-2-1 0,-1-1 0,-1 1-1,0 1 1,-2 1-1,0 1 1,-2 0-2,-1-1 1,0 1 0,-2 0-1,-1 1 0,0 1 1,-1 1 0,-3 0 0,0 1 0,-3-1 1,-2 1 0,-2-1 0,-2-1-1,-2-1 1,-1-1-1,-3-1 1,-1 1 0,-3-1 2,-1 1 1,-2 0 1,1 2-1,-1 0 1,1 1 0,-2 1-1,0-1 0,-1 1 0,0-1-1,-3 1 0,1 1 1,-2 1-1,-1 1 2,-2 1-1,-1 1 0,-2 1 0,-2 1 0,-1 1-1,1 2-1,2 2-1,0 3-2,1 0-1,-1 2-2,1 0 0,0 2-2,1 1-1,0 2 0,1 2-1,2 2 0,0 2 0,1 4 0,1 2-1,1 3 1,1 3-1,1 3-3,1 3-2,1 3-2,1 4-2,1 5-3,1 5-2,1 4-2,2 3-2,2 0-1,4-1-3,3 1-2,2-4 1,2-9 3,2-9 5,2-9 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30"/>
    </inkml:context>
    <inkml:brush xml:id="br0">
      <inkml:brushProperty name="width" value="0.03408" units="cm"/>
      <inkml:brushProperty name="height" value="0.03408" units="cm"/>
      <inkml:brushProperty name="color" value="#FED406"/>
    </inkml:brush>
  </inkml:definitions>
  <inkml:trace contextRef="#ctx0" brushRef="#br0">86191 9660 645,'-15'0'-27,"3"0"8,1 0 6,2 0 9,1 1 3,0 1 1,1 3 1,-1 2 0,-1 1 1,0-2 0,-1-1 0,-1 0 0,-1-1-1,2 0 1,1-1-1,0 2 1,2-2-1,-1 1 1,0 0-1,0 0 0,0 1 1,-2 0 0,0 1 2,-1 2 0,-1 0 0,0-1 0,0 1 0,1 0-1,-2 0 0,0 2 0,-1 0-1,-1 1 1,-1 1-2,1 0 1,-1-1 0,0 1 0,0 0 0,-1 0-1,-2-1 1,1 1-1,-1 0 1,0 2 0,2 0 0,1 1 0,0 1 0,-1-1 0,-2 1 0,1 0-1,-2-1 1,2 1-1,1 0 1,1-1 0,0 0 0,1-2 0,-1-3 1,0-1 0,1 0-1,-1 0 1,0 1 0,1 2-1,-1-2 0,0 2 1,1 0 1,-1 0 0,0-1 0,-2 1-1,0 0 0,-1 0 0,0 0-1,1 1 0,1 1 0,1 1-1,0 0 0,0 0 0,1-2 0,-1-1 1,0 0-1,1 0 1,-1-1 0,0 1 1,1-1-1,1 0 1,1-2-1,0-1 0,1 0 0,-1 0 1,-1 0-1,-1 0 0,0-1 0,2-1 0,2 0 0,3-2 0,-2 1 0,0 0-1,-3 1 0,-2 2 0,0 0 0,-1-1 1,0 1-1,1 0 1,-1 0 0,0 0 0,1 0 1,-1-1-1,0 1 1,1 0-1,-1 0 1,0 0-1,0 0 0,-1 1 0,-1 2 0,-1 0 0,0 1 0,0-1-1,2 1 0,1 0 0,1 0-1,-1-1 1,0 1 0,1 0 0,-1 0 0,2 0 1,1-1 0,1 1-1,0 0 1,0 0 0,0-1 1,1 1-1,-1-1 1,2-1-1,1 0-1,0-2 0,1 0-1,-1 2 1,-2 0-1,0 1 1,0 2 0,1 2 0,0 1 1,2 3 1,1 2 0,0 3 2,2 3 2,1 3 1,-1 1 0,2-2-2,-1 0-1,0-1-2,0-1-1,2-1-1,0-1 0,2-1 0,0-2-1,0-3 1,0-3-1,0-2 1,0-3 0,0 1-1,0 0 0,0 0 0,0-1-1,2-1 0,0-2 0,2 1 1,0-1-1,2 0 0,0-1 1,1 1 0,2 0-1,2 0 1,2 0 1,1 0-1,2-1 1,0 1 0,-1 0 0,1 0 1,1 1 0,1 1-1,3 3 0,2 2 0,0 0-1,1-1 1,-1-1-1,1 0 1,-2-2-1,0-1 0,-1 0 1,0-2-1,-2 0 0,1 0 0,-1-1-1,1 1 1,0 0 1,1-2-1,1-1 1,1 0 1,1-1 0,-1 2-1,1 0 0,-1 1 0,1 1 0,1 0 0,1 0 0,1 0 1,1-1 0,-1 1 1,1 0 0,-1 0 2,1 0-1,3 0-1,1-1 0,3 1-1,0 0 0,0 0 1,0 0 1,1 0 0,-2-1 1,0-1-1,-1-1-1,-1 0-1,0-1 0,1 0 0,0 0-1,2 0 1,1-1-1,1-1 0,0 0 0,2-1 0,0-1 0,1 2 1,-1 0-1,0 2 0,0 0 1,0 1-1,1 1 0,-1 2 1,0 0-1,0 2 0,0 0 1,0 1-1,-1 0 0,0-1 0,-2 0-1,0-2 0,-1 0 0,-1-2 0,-1-1 0,-1 0-1,-1-2 1,2-1-1,1 0 1,1-1 0,0-1-1,1 0 0,-1 0 0,0 0 0,0 0-1,1 0 1,-1 0 0,0 0 1,0 0-1,1 0 1,-1 0-1,0 0 0,0-1-1,1-1 1,-1 0 0,0-1 0,0-1-1,-1 0 0,-1 0 0,-1 0-1,-1-1 1,0 0 0,1-1-1,-1-1 1,-1-2 0,-1 0-1,-3-2-1,-1 1-1,-4-1 0,-3 2 1,-4 2 0,-4 2 1,-2 1 0,1 0-1,1 0-2,2 1-1,0-3 2,3-2 4,2-4 4,1-2 4,3-4 2,3-3-1,3-5 0,3-3-1,2-1-2,-1 1-2,0 3-2,1 2-3,-1 1-1,-2 2 2,0 3 0,-1 1 2,-1 2-3,-3-1-4,-1 0-4,-3 1-4,-2-1-1,-2 2 2,-4 1 4,-3 1 1,-1 0 3,-2 0 1,-1 0 1,0 1 2,-2-2 0,-1-1 1,0-2 1,-1-3 1,-3-1-1,0-1 1,-3-1-1,-2-1 0,-1-2 0,2-1 0,1-3-1,0-1 1,1-1-1,-2 1 0,0 2 1,-1 0-1,-1 0 1,2-1 0,1-1-1,0-1 1,1 0 0,1 0 0,-1-1-1,0 1 0,0-1 0,0-1 0,0-1-1,0 0 0,0-1-1,0 1-1,0 1 0,0 1 0,0 1 0,1 2 0,-1 0 1,0 1 1,-1 0 0,-2 1 0,-2 0 1,-2-1-1,-1 1 1,-1-1 1,-1 1 0,-1 0 2,-2-2 0,-2 1 1,-2-1 0,-1-2 1,-2-1 0,-1-1-2,-1-1 0,-1 0-1,0 0-1,-1 3 1,1 3-1,-1 3-1,1 2 1,0 1-1,-1 1 1,1 1-1,-1 1 0,-1 1 0,-1 1-1,-1 1 0,0 0 0,-1 0 1,1 1-1,0-1 1,-1 1 0,-1 1 0,-1 0 0,-1 2 0,-1 1 0,-2 1 0,-2 0 0,-2 2 0,-2 0 0,1 2-1,0 1 0,0 1 0,1-1 0,0 2 0,1-1 0,2 0 1,-1 0-1,-1 2 0,-1 0 0,0 2 1,-1 0-1,2 0 0,0 0 1,1 0-1,0 0 1,-2 2 0,-2 0 0,-2 2 0,0 0-1,-1 2 1,0 0 1,0 1-1,1 1 1,1 0-1,3 0 1,2 0-1,0 0 0,0 1 0,-2 2 0,0 0 0,-2 1 1,1 1 1,0 1 1,0 2 2,1 0 0,0 3 0,1 1-1,2 3 0,0 1-1,1 1 0,1 1 0,2 1 1,1 1-2,5 1-1,3 0-1,5 2-1,3-1-1,5-3-1,2-3 0,6-3-1,1-3-9,0-3-21,0-2-19,0-4-20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2"/>
    </inkml:context>
    <inkml:brush xml:id="br0">
      <inkml:brushProperty name="width" value="0.0273" units="cm"/>
      <inkml:brushProperty name="height" value="0.0273" units="cm"/>
      <inkml:brushProperty name="color" value="#00BFF3"/>
    </inkml:brush>
  </inkml:definitions>
  <inkml:trace contextRef="#ctx0" brushRef="#br0">81528 649 805,'-7'-18'5,"4"12"9,3 12 11,2 12 9,1 4 2,0-2-7,-2-1-6,0-2-8,0-3-5,2-4-6,2-2-6,2-2-6,1-3-2,1 0 0,2-2 0,0 0 0,0-1 1,-1 0-1,0 0 0,-2 0 0,-1-1 0,3 0-1,0-2-1,1 0 0,-2 1-1,-6 4-3,-6 4-3,-6 4-2,-3 1 1,-2-1 3,1 0 5,-2-2 3,1 0 4,1 2 4,2 0 4,2 1 3,2 0 5,1-2 3,0-2 3,2-2 5,1-2 0,4-1 0,2 0-1,4-2-1,1-1-1,3-2-3,2-2-2,2-1-3,0-2-2,-1 2-1,-2 1-2,0 0 0,-1 1-7,0 0-11,-2 0-11,0 0-11,-4 1-4,-2 2 5,-6 2 6,-2 2 5,-4 2 2,0 2 3,-2 2 0,0 2 2,-1 1 2,-2 3 3,-3 2 3,-1 2 2,-1-1 3,1 1 1,0-2 3,2-2 1,1 1 4,-1-1 2,0 1 5,1 0 3,-1-2 3,2-1 3,1-2 3,1-2 2,2-4 1,6-2-3,4-6-3,6-2-2,3-4-4,3 0-5,4-1-4,2-1-6,2-1-4,1 2-2,1 1-3,1 0-3,0 2-1,-1-1 0,-1 0-1,-1 0-1,-1 2 1,0-1-1,1 2 0,0 1 0,-2-1 1,-1 0 3,-3-2 3,-1 0 4,-1-1 2,0 0 3,-1 1 2,1-1 4,-1 0 2,-1 2 4,0 1 3,-2 0 4,0 3 0,-2 2-2,-1 3-3,0 4-3,-2 1-4,-1 0-5,0 0-7,-1-1-6,-1 2-3,0 0-1,0 1 0,0 2-1,-2-1-5,0 0-8,-3 1-9,-2 0-7,-1-2-2,0-1 6,1-2 7,-1-2 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1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91135 22950 620,'-16'1'98,"2"2"-20,1 2-22,1 2-21,-1 1-12,0 1-3,-1 2-3,-1 0-3,-1 1-3,-2 1-1,0 1-3,-1 1-1,0 1-3,-1-1-2,0 1-1,1 0-3,-1-1-1,2 1 1,-2 0 0,1-1 1,-1 1 0,2-2-1,1-1 0,1-2 0,1 0 0,1 0 0,0-2 2,2 0 0,0-2-2,1-1-5,-1 0-4,0-2-6,1 0-2,1 0 0,0 0 0,2 0 1,2-1-6,6-2-10,4-2-11,6-2-10,1-2-1,-1 0 12,0-1 10,-2-2 12,-1 1 7,-1 1 3,0 0 4,-1 2 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2"/>
    </inkml:context>
    <inkml:brush xml:id="br0">
      <inkml:brushProperty name="width" value="0.03888" units="cm"/>
      <inkml:brushProperty name="height" value="0.03888" units="cm"/>
      <inkml:brushProperty name="color" value="#00BFF3"/>
    </inkml:brush>
  </inkml:definitions>
  <inkml:trace contextRef="#ctx0" brushRef="#br0">92350 22916 565,'8'-7'-13,"2"2"16,0 2 16,1 2 16,0 1 5,0 0-8,-2 0-6,-1 0-6,1 0-5,2 2 1,2 0 0,1 2 0,2 0 0,2 2-1,0 0 0,1 1-1,1 2-1,3 2-3,1 2-3,3 1-2,0 2-2,-2 0-1,0-1-1,-1 1 0,-1 0 0,-1-1 0,-1 1 1,-1 0-1,-1-2 0,-1-1-1,-1-2-1,0-2-2,-3-2-1,-1-1-1,-2 0-1,-2-2 0,-1 0-3,-1 0-1,1 0-3,0 0-2,-1 0 2,-2 2 6,-3-1 5,0 2 6,-3 2 5,-1 2 2,0 2 2,-1 1 3,-1 2 1,0 0-2,0-1-1,0 1-2,1 0 0,0 1-2,2 2-2,0 0 0,1 2-1,0 2-1,0 4 0,0 4 0,0-1-1,0 0-1,0-1 0,0-1 0,0-1-2,0 1 0,0-1-1,0 1-2,0-2-1,0-1-2,0-3-2,0-2-3,0 0-1,0 1-2,0 1-3,0 1-2,1 0-2,0-1 0,2-1-2,0-1-1,1-1-2,0-1-4,0-1-3,0 0-3,-1-3-3,-1-1 0,0-2-2,-1-2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4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90681 24000 531,'-13'1'9,"3"2"8,4 2 8,4 2 8,2 2 1,0 3-5,0 3-5,0 4-6,0 1-4,0 1-1,0 1-3,0 1-2,0 1 0,0 3-1,0 1 0,0 2-1,0 2 0,0 0-2,0 2-1,0 1-2,0-1-1,0-2 0,0-1-1,0-3-1,0-1 0,2-1-1,0-1-1,2-1 0,-1-1 0,-1-1 1,0-1-1,-1-1 1,-1-1-1,0-1-1,0-1-1,0 0-2,0-2 1,2-1 0,0-1 1,2 0 0,-1-2 1,-1-1-1,0-1 0,-2 0 0,0-1 0,0-1 1,0 1 1,0 0 1,0 0 2,-2 0 1,0 0 0,-1 0 2,-1-1 1,2 1 1,0 0 0,2 0 1,0 0-1,0-1 0,0 0-2,0 1-1,1-1 3,1 0 5,3-2 6,2 0 6,3-2 1,6 2 0,4-2-2,5 1-2,1 1-1,-3 0-2,-3 1-1,-3 2-3,-1 0-1,0 1-1,-1 2 0,1 0-2,-1 1 0,0 0 0,1-1 0,0 1 0,-1 0-1,1 0 0,0-1-1,-1 1 0,1-1-1,0-1 0,0 0-2,-1-2-1,1 0-1,1 0 0,2 0-1,0 0 0,-1-2-1,-1-1-1,-2-2 0,-2-2-1,-2 0-3,1 2-6,0 2-6,0 2-6,-2-2 0,-1-4 4,-2-6 5,-2-4 6,0-4 2,3-3 2,4-3 2,2-3 1,2-2 1,1 3 1,2 0 1,0 0 0,1 2 2,2 1 0,2 1 2,3 1 0,-1 1 1,-1 2-2,-3 3 0,-1 1-1,-2 1-1,-1 0-1,-1 0-1,0 1-1,-3 0 0,-1 1 1,-2 0 0,-2 2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4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91496 24330 600,'-14'-1'0,"3"0"3,2-2 0,5 0 3,0 2 8,2 6 17,0 6 16,2 6 17,0 3 1,2 2-12,0 3-12,2 2-14,-1 0-8,-1 2-5,-1 1-6,0 1-4,-1 1-4,0 1-1,0 0-3,0 2-1,0-1-4,0-1-4,0 0-5,0-1-4,0-1-4,0-1-3,0-1-4,0-1-3,0-2-3,0-2-2,0-1-1,0-2-2,0-4 3,2-3 6,0-4 6,2-4 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6"/>
    </inkml:context>
    <inkml:brush xml:id="br0">
      <inkml:brushProperty name="width" value="0.03096" units="cm"/>
      <inkml:brushProperty name="height" value="0.03096" units="cm"/>
      <inkml:brushProperty name="color" value="#00BFF3"/>
    </inkml:brush>
  </inkml:definitions>
  <inkml:trace contextRef="#ctx0" brushRef="#br0">94533 23320 710,'-6'-8'16,"4"2"5,4 1 4,4 0 4,3 1 2,3 0-4,4 0-2,2 1-4,1-1-1,1 2-3,-1 0-1,1 2-3,0-1-1,3 0-4,2-2-2,1 0-4,1-2-1,-1 0-4,-1-1-2,-1-2-2,1-1-7,6 0-11,5-4-10,4-2-11,2 1-3,-3 1 1,-4 2 3,-2 2 3,-4 2 4,-7 1 8,-5 0 7,-6 2 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7"/>
    </inkml:context>
    <inkml:brush xml:id="br0">
      <inkml:brushProperty name="width" value="0.03528" units="cm"/>
      <inkml:brushProperty name="height" value="0.03528" units="cm"/>
      <inkml:brushProperty name="color" value="#00BFF3"/>
    </inkml:brush>
  </inkml:definitions>
  <inkml:trace contextRef="#ctx0" brushRef="#br0">96882 22433 623,'-8'-6'48,"0"4"-9,1 4-10,-1 4-8,-1 2-6,0 1 1,-1 2-2,-1 0 1,-2 2-2,0 1-1,-1 3-1,-1 2-3,-1-1 0,0 0-2,1-1-2,-1-1 0,1 0-2,1 2 0,0 0 0,2 1-1,1-1 0,2-1 0,3-2 0,1-2 1,1-2-2,2 1-1,0 0-1,2 0-2,1-2-1,4-4-1,2-1-1,4-4-1,1-1-2,1 0 1,1 0-1,1 0 1,2-2-1,3-3 1,4-5 0,2-3 1,0-3 0,0 2 1,-1 1 0,-1 1 2,-1 0 0,-1 0 3,-1 0 1,0 1 1,-3 0 2,-3 2 1,-3 2 0,-2 2 0,-4 3 3,-3 2 7,-2 4 6,-4 2 6,-1 3 2,-2 2-3,0 2-2,-1 1-3,-1 1-3,2 0-2,1-2-3,0-1-2,2 0-2,0 0-1,2-1-1,1 1-1,0-1 0,0 1-3,0-1-1,0 1-1,0-1-4,3-2-2,2-2-3,2-2-3,2-3-2,2-1 0,2-2 0,1-1 1,3-4-1,1-2 2,3-3 0,2-4 0,0-1 1,-2-1 1,0 0-1,0-2 1,-3-1 1,-1 1 3,-2-1 2,-2 1 2,-3 0 2,-1 4 1,-2 3 0,-2 3 0,-4 1 0,-4 2 1,-5 1-1,-6 0 1,-3 2-1,-1 0 1,-3 2 1,-1 0-1,-1 2 1,1 2 1,1 2 0,1 2 1,1 1 0,2 0-1,3-1 0,1 1-1,6-1-4,10-4-4,10-3-7,9-2-5,6-3-3,-1-2 1,1-2 2,-1-1 0,0-1 2,1 2 1,-1 2 2,1 2 2,-3 2 2,-4 0 2,-3 2 2,-5 1 2,-2 1 3,0 1 4,-2 3 4,-1 2 3,-1 1 1,-2 2 2,-2 0 0,-2 1 0,-2 2 3,-2 0 1,-2 1 3,-2 1 3,-1 1 0,-1 0-2,-2-1-2,0 1-3,0-1-2,1-1-1,0-2-3,2 1-1,2-1-1,0 1 0,4 1 0,1 2 1,3-2 0,1-1 0,5-2 1,2-2-1,2-4-2,3-2-7,2-6-7,2-2-6,0-4-4,1 0-1,-1-1-1,1-1-1,-1-2 2,-1 0 1,-1-1 3,0-1 2,-3-1 1,-3 1 0,-3 0 0,-2-1-1,-3 1 1,-1 1 2,0 0 3,-1 2 1,-3 1 0,0 1 1,-3 0-2,-2 2 1,-1 0 0,0 2 3,0 1 3,1 0 3,0 0 1,4-3 1,2-4 1,4-2 0,2 0 1,3 1-1,4 2 0,2 2 0,0 2-1,-1 3 1,-2 2 1,-2 1 0,-1 2 0,0 1 0,-1 2 0,1 3 0,0 2-2,-2 2 1,-1 2-2,0 1 0,-1 2 0,0 0 1,-1-1-1,1 1 1,-1 0-2,-2 1-2,-2 1-4,-2 2-3,-1-2-2,-2 1-2,0-2-3,-1-2-2,2-1-3,8-4-3,6-5-4,7-3-4,3-3 1,-1-3 4,0-4 5,-2-2 3,1-2 2,1 1 0,3 0-2,1-1 0,1 1-1,-1 0-1,-1 2 0,0 1-2,-3 0 1,-1 2 0,-3 1 0,-1 0 0,-2 1 1,-2 0 1,-2 0 2,-2 1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0:57"/>
    </inkml:context>
    <inkml:brush xml:id="br0">
      <inkml:brushProperty name="width" value="0.0349" units="cm"/>
      <inkml:brushProperty name="height" value="0.0349" units="cm"/>
      <inkml:brushProperty name="color" value="#00BFF3"/>
    </inkml:brush>
  </inkml:definitions>
  <inkml:trace contextRef="#ctx0" brushRef="#br0">101050 21971 630,'7'-22'0,"-1"3"0,-1 3 0,0 3 0,-1 2 5,0 2 10,0 2 9,-1 3 11,0 1 2,-1 3-4,0 4-5,-1 2-3,-2 4-4,-1 6-2,0 4-2,-1 5-2,0 4-1,-1 5 1,0 2 0,0 6 1,0 2-2,0 4-4,1 2-2,-1 4-4,0 3-5,2 7-5,0 6-4,2 5-6,0 5-5,0 5-6,0 6-5,0 5-6,0-7-3,0-14 0,0-16-2,0-16 0,0-11 2,0-4 5,0-4 5,0-6 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06"/>
    </inkml:context>
    <inkml:brush xml:id="br0">
      <inkml:brushProperty name="width" value="0.03453" units="cm"/>
      <inkml:brushProperty name="height" value="0.03453" units="cm"/>
      <inkml:brushProperty name="color" value="#00BFF3"/>
    </inkml:brush>
  </inkml:definitions>
  <inkml:trace contextRef="#ctx0" brushRef="#br0">51751 45967 637,'-1'-15'0,"-2"2"-1,-2 3 1,-2 1-1,0 1 1,0-2 2,2 0 2,1-1 1,-1-1 1,0 0 1,-2 0 0,0 1 0,-1 0 2,-2 0-1,0 2 2,-1 1 1,-4-1-1,-7-2-3,-7-2-2,-7-1-2,0-1-1,7 4 0,7 3 0,7 3 0,1 0 0,-3-1 0,-5 0 1,-3-1-1,-2-1 1,1 0-1,1 1 0,1-1 0,-1 0 0,-1 2-1,-3 1 1,-1 0-1,-1 1 0,1 0 1,1 0 0,2 1 1,-1-1-1,1 2 0,-1 0 0,1 2 0,-1 0 0,1 0 1,-1 0 1,1 0 0,-1 1 0,-1 3-1,-1 4 0,-1 2-2,-1 3 1,-2 1-1,-3 3-1,-1 2 0,-3 3-1,-4 5 1,-4 4-1,-4 6 1,1 1-1,6-3 1,6-4 0,6-1 1,1-2 0,-3 2 1,-3 2 1,-2 3 1,-2-1 0,3 0 0,2-1-1,2-1 0,2-1 0,1 1 1,3-1 1,2 0 1,2 0 0,5-1 0,3-1 0,4-1 0,3-2-1,2 0-2,3 0-1,1-2-2,1-2 0,2-3 0,0-3 2,2-3-1,0 0 0,0 1-2,0 2-3,0 3-2,0 0-1,0-1 1,0-1 2,0-1 2,0 1-1,2 1 0,0 3 0,2 2-1,1 0 0,1-2 2,3 0 2,2 0 1,2-1 3,1 1 3,3 1 4,2 1 2,-1-1 0,-1-1-5,-2-3-4,-2-1-5,-1-1-2,3 2 2,2 0 0,1 1 1,3 0 1,1 1 4,3-1 3,1 1 4,2-1 0,-1-1 2,1-1-1,-1 0 0,0-2-1,-1 1-4,-1 0-3,-1-1-3,1 0-3,1-1 1,2 0-1,3-2 1,0-1-2,1-1 1,-1 0-2,0-2 0,2 0-1,1 0-2,2 0-1,2 0-2,1 0 0,-1 1 1,-2 2 1,0 0 2,-1 0 0,-1-3 2,-1-1 0,-1-2 2,-1-1-1,0 0 0,1 0 0,-1 0-1,0 0 0,1 2 2,-1 0 1,0 1 1,1 2 2,1 0-1,1 1 0,1 2 0,0-1 0,0 1-1,0 0 0,1 0 0,0-2 0,2 1-1,2-2 1,3 0-1,-2-1 0,-2-1 0,-3 1 0,-3 0 0,-5-1 0,-6-1-1,-5 0 1,-6-1-2,1 0 2,9 3 0,9 3 0,9 4 2,5-1 0,2-3-1,2-3 0,2-2-1,1-3 0,2-1-1,0 0 0,2-1-1,-1-2 0,-1-1 0,0 0 1,-2-1 1,-1-1 0,-2 2-1,-2 0 1,-2 2-1,-2 0-2,-3 2-3,-4 0-4,-2 2-3,2-1-1,5-1 2,6 0 3,6-1 1,2-1 6,-2 0 6,-3 0 7,0 0 6,-4 0 2,0 0-4,-3 0-4,-2 0-4,-4 0-3,-7 0-1,-7 0 0,-7 0-2,3-1-1,11-1 0,12 0-1,12-1-2,5-1 1,-2 0 1,-2 0 0,-2 0 1,-2 1 0,-1 0-3,0 2-1,-1 0-1,-3 1-2,0 0 2,-3 0 0,-2 0 0,-1 0 2,-2 0-1,0 0 0,-1 0 1,-1 0-1,-2 0 1,0 0-1,-2 0 1,1 0-1,1 0 2,1 0 2,1 0 0,1 0 1,2 0 0,2 0 1,2 0 1,2-1-1,1-4 0,0-2-1,2-3 0,1-2-1,2 0 1,2 0-1,2 1 1,0-1-1,1 0 0,0 0 0,0 1 0,-1 1 0,-2 2 0,-2 4-1,-2 2 0,-1 2-1,2 0 1,0 0-1,2 0 0,-1 0 0,-2 0 0,-2 0 1,-2 0 0,-2 0 0,0 0 1,-1 0-1,-1 0 1,-1 0 0,2 0-1,1 0 0,0 0-1,2 0 1,0 0 0,2 0 0,1 0 1,-1 0 0,-1 0 1,0 0 0,-1 0 0,-1-1 1,0-2 0,0-2 1,0-1 0,0-2 0,1 0 0,-1 0-1,0 0 0,-1 0-1,0-2 0,-1 0 0,-2-1-1,2-1 0,1 1 0,2-1 0,2 0-1,1 0 0,0 1 0,0-1-1,0 0-1,0 0 1,0-2-1,0 0 1,0-1-1,0 0 2,-2 1 0,0 1 3,-2 1 0,0 0 1,1 2 1,-1 0-1,0 2 0,1 0-1,2-2 0,2 0-2,2-1-1,0-1-1,0 1 0,-2-1-1,0 0-1,-2-1 0,-2-1 1,-2-3 0,-1-1 1,-2-2 1,0 2 1,0 1 0,0 1 2,-1-1 0,-3-1 1,-4-3 1,-1-1 1,-3-3-1,0-3 0,1-3 0,-1-3-2,1-2 0,-1-2 0,1-2 0,-1-2 0,-2-1-1,-3 3 1,-4 2-1,-5 3 0,-2 0-1,-2 1 0,-2 1-1,-2 2 0,-2 0-1,-1 3 1,0 1 0,-1 3 1,-3 1 0,-2-1 0,-4 1 0,-2-1 1,-3 1 0,-3-1-1,-3 1 1,-3-1-1,-2 1 1,1-1-1,-1 1 1,1-1-1,-3 1 1,-1-1-1,-4 1 1,-3-1 0,-2 1 0,-3-1-1,-1 1 1,-2-1-1,-3 1 0,-4 1 0,-4 1 0,-4 1 0,-3 1-1,-3 1-1,-3 0-1,-3 2 0,-2 1-1,1-1 0,-1 0 2,0 1-1,0-1 1,-3 2 0,-1 1 0,-2 1 0,-2 0 1,1 0-1,-1 0 2,1 1 0,0-2 0,1 0 0,1-1 0,1-1-1,-1 0 0,-3 1 0,-3 0 1,-2 2 0,-4 1 0,-1 2 0,-2 3-1,-2 1 1,-2 1-2,-2 2 0,-2 0-3,-2 2-1,-1 1 0,-2 2-1,0 2 1,-1 2-1,-1 1 1,0 3-1,0 2 1,0 2-1,1 0 2,1-1 0,0-1 2,2 0 1,0-1 1,2 1 0,2 1 0,-1 1 1,2 0 0,2-1 0,2 0 1,2-2 1,1-1 0,1-2-1,2-3-1,0 0-1,0-3 0,-1-1 0,0 0 1,-2-2-1,2 0 1,4-2 0,3 0 0,5-1 0,1-1 1,1 2-1,-1 0 1,1 2 1,-1 0-1,-1 0 1,-1 0-1,-1 0 0,1 2-1,3 5 1,3 6-2,3 4 0,2 3 0,-1 3-1,0 1 0,1 3 0,-2 0-1,0 1-2,-1-1-1,-1 1-2,2-2-2,5-2 0,5-1-2,4-2-1,4-4-1,2-1 0,2-4-1,2-3-1,4-1 2,6 0 0,5 0 2,7 0 2,4-1-1,2-1-3,4-1-3,3 0-2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0"/>
    </inkml:context>
    <inkml:brush xml:id="br0">
      <inkml:brushProperty name="width" value="0.03047" units="cm"/>
      <inkml:brushProperty name="height" value="0.03047" units="cm"/>
      <inkml:brushProperty name="color" value="#F2395B"/>
    </inkml:brush>
  </inkml:definitions>
  <inkml:trace contextRef="#ctx0" brushRef="#br0">52774 54099 722,'-3'-22'-5,"-2"20"6,-5 20 6,-4 19 7,-3 11 5,-1 2 5,-3 2 4,-1 2 5,0-2-1,2-3-5,1-4-6,3-3-6,1-6-6,2-6-6,2-6-6,3-5-6,3-7-8,8-8-9,6-8-8,7-8-10,3-3 0,-3-1 11,-1 0 10,-2 1 10,-2 0 10,-3 4 11,-1 3 11,-3 2 11,-1 4 3,0 4-5,-2 4-5,0 4-4,-1 3-2,0 1 2,0 3 2,0 2 1,0 2-2,2 5-4,0 3-5,2 4-4,-1 4-3,-1 1-2,0 5-3,-1 3 0,-1 3-1,2 6 1,0 4 1,2 5 2,-1 1-3,-1-5-6,0-3-7,-2-4-6,0-5-4,-2-6-1,0-6-2,-1-5-1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2"/>
    </inkml:context>
    <inkml:brush xml:id="br0">
      <inkml:brushProperty name="width" value="0.02982" units="cm"/>
      <inkml:brushProperty name="height" value="0.02982" units="cm"/>
      <inkml:brushProperty name="color" value="#F2395B"/>
    </inkml:brush>
  </inkml:definitions>
  <inkml:trace contextRef="#ctx0" brushRef="#br0">53624 53655 737,'1'-13'7,"0"6"11,2 6 12,0 6 11,1 4 3,0 3-6,0 4-5,0 2-6,-1 2-9,-1 1-12,0 1-12,-1 1-12,-3 1-7,0 3 0,-3 1-1,-2 3-1,-2 0 0,-4 0 1,-1 1 0,-4-1 1,-1 0 2,1-2 3,1 0 3,1-1 3,1-2 2,2-5 3,2-3 3,2-5 2,3-4 5,2-3 6,4-4 8,3-4 6,2-3 2,3-3-4,3-4-3,4-1-4,0-1-2,-1 3 1,-1 2-1,0 4 2,-3 3-3,-3 4-4,-2 4-4,-4 4-4,-3 3-1,-4 3 1,-4 2 1,-3 4 0,-2 1 1,0-1 0,2-1 0,1-1 1,1-2-1,0-2 0,2-4 0,1-3 1,3-3-1,8-2-1,6-4-1,7-2-1,3-3-1,-1 0 3,0-1 1,-2-2 1,-2 2 2,-1 1 2,-2 2 1,-2 2 2,-1 0 1,-1 0 0,0-2-1,1 0 0,-2 0-4,-4 4-6,-4 2-8,-4 4-6,-2 1-4,-2 1 1,1 2 1,-2 0 0,-1 1 2,-2 1 3,0 1 3,-1 2 2,-3 1 3,-3 3 2,-5 3 2,-3 3 3,0 0 0,5-3-1,5-3-2,5-3-1,3-3 6,2-3 13,2-2 12,3-4 13,1 1 1,3 2-12,4 3-11,2 3-11,3 0-11,2-2-9,2-4-10,1-2-10,1-5-3,0-5 0,-2-4 1,-1-5 2,0-1 3,0 2 7,-1 4 6,1 3 6,-1 1 5,0 0 0,-2 0 2,0 0 1,-2 2 4,-1 4 6,-1 4 6,0 4 6,-1 1 4,0-1 3,0 0 1,0-2 2,0 0 1,1 0-1,2 0-2,0-1-1,1 1-1,0-2-3,0-1-1,-1 0-3,0-2-1,1-1-2,0 0-2,0-1-3,0-2-2,0-1-5,0 0-4,-1-1-4,1-2-4,0-2-4,0-2-2,0-1-3,-1-2-1,-1 2-1,0 1 0,-2 0 0,1 2 3,0 1 6,1 0 6,2 2 6,1 0 5,1 2 2,3 0 4,2 2 4,-1 0-1,-1 0-3,-2 0-3,-2 0-4,-1 0-2,1 2-4,2 0-1,0 2-3,-2 0-10,-6 0-16,-6-1-17,-6 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3"/>
    </inkml:context>
    <inkml:brush xml:id="br0">
      <inkml:brushProperty name="width" value="0.03177" units="cm"/>
      <inkml:brushProperty name="height" value="0.03177" units="cm"/>
      <inkml:brushProperty name="color" value="#00BFF3"/>
    </inkml:brush>
  </inkml:definitions>
  <inkml:trace contextRef="#ctx0" brushRef="#br0">81832 2037 692,'-21'6'1,"3"-1"2,4-2 2,5-2 3,3-1 2,6 0 4,4 0 4,5 0 3,3 0-1,0 0-6,0 0-6,-1 0-7,1 0-3,1-2-1,1 0-1,1-1-2,1-2 0,0 0-1,-1-2-2,1 0-1,-1-1 0,-3 0-1,-1 1 1,-2-1-1,-4 3-2,-8 8-7,-6 6-5,-7 7-6,-4 3 0,0-3 7,1-1 6,-1-2 6,1-1 5,1 1 3,2 1 2,0 2 3,0-1 2,0-1-1,1-1 1,-1 0-1,0-3 3,2 1 3,1-2 5,1 0 4,3-4 6,6-5 7,6-4 8,6-5 8,3-2-1,1 0-11,1 2-11,2 1-10,0 0-6,-1 0-5,1 0-2,0 0-4,-2 1-3,-2 1-2,-1 0-2,-2 2-2,-3 1-1,-1 4-2,-2 2 0,-2 4-1,-2 1 3,-2 3 7,-2 2 6,-1 2 6,-2 0 5,2 1 1,1 0 1,0-1 2,2 1 1,1-1 1,1 0 2,0 1 1,1-1 1,0-1-1,0-1 0,0 0-1,1-2-2,0 1-3,1 0-2,1 0-3,2-1-1,0 1-3,1 0 0,2 0-3,0-1 1,1 1 1,2 0 0,0 0 2,0-1-4,-1-1-6,0 0-9,-2-2-7,-1-3-10,0-6-13,-2-6-14,0-6-12,-2-5 0,-1-7 16,0-5 16,-1-6 14,-1-3 11,1 1 2,2 2 3,0 1 3,1 1 3,-2 5 2,0 3 1,-2 5 1,1 3 4,0 3 6,2 2 5,0 4 5,0 4 8,0 6 11,-2 6 10,0 6 10,-1 4-1,0 1-13,0 3-13,0 1-14,-1 2-8,0 1-7,-2 0-7,0 2-5,-2 0-5,0-1-4,-1-1-4,-1-1-3,-3-2-2,0-1 2,-3-3 1,-2-1 1,0-3 0,-1-4-4,0-5-4,1-2-3,-1-4 0,1-1 5,0 0 4,-1-1 4,1-2 5,0-2 2,2-2 5,1-2 3,1 0 2,2-1 2,2 0 2,3 0 2,0 1 0,2-1 0,0 0 1,2 1-1,1-1 4,3 0 7,4 0 7,2 1 7,3-1 1,2 2-4,1 0-5,3 2-5,1 0-2,2-2-2,3 1-2,1-2-1,2-2-4,1-1-7,1-3-8,1-1-6,-1-2-4,-1 2 1,-3 1 0,-1 1 0,-3 0 0,2 1-1,-1-1 0,1 0-1,-3 2 1,-3 1 5,-4 2 5,-4 2 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2"/>
    </inkml:context>
    <inkml:brush xml:id="br0">
      <inkml:brushProperty name="width" value="0.02219" units="cm"/>
      <inkml:brushProperty name="height" value="0.02219" units="cm"/>
      <inkml:brushProperty name="color" value="#F2395B"/>
    </inkml:brush>
  </inkml:definitions>
  <inkml:trace contextRef="#ctx0" brushRef="#br0">54250 56432 991,'16'0'0,"1"0"1,2 0 2,-1 0 1,2 0-4,3 0-7,1 0-10,3 0-8,-3-1-4,-4 0 0,-5-1 1,-4-1-1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3"/>
    </inkml:context>
    <inkml:brush xml:id="br0">
      <inkml:brushProperty name="width" value="0.02992" units="cm"/>
      <inkml:brushProperty name="height" value="0.02992" units="cm"/>
      <inkml:brushProperty name="color" value="#F2395B"/>
    </inkml:brush>
  </inkml:definitions>
  <inkml:trace contextRef="#ctx0" brushRef="#br0">55724 54013 735,'-8'-21'4,"-2"8"10,0 7 9,-1 7 9,-2 6 0,-2 7-9,-1 7-9,-3 7-10,-1 5-5,-1 5-4,-1 3-2,-1 4-4,0-1-1,3-4 0,1-5 0,3-5 1,2-5-1,1-2 1,2-2 0,2-4 0,4-5 0,6-5 0,6-6 1,6-6-1,3-3 1,-1-1 5,0-2 2,1 0 4,-2 0 2,-1 3 4,-2 1 1,-2 2 3,-2 2 2,-2 4 3,-3 2 3,0 4 1,-2 2 2,0 3-2,0 3 0,0 4-2,-1-1-2,-1-1-3,0-3-4,-1-1-4,1-4-8,6-3-12,4-4-12,5-4-13,2-3-2,0-1 8,-2-3 7,-1-1 7,0-2 5,0 2 3,-1 1 1,1 0 3,-1 3 5,-2 5 10,-2 2 10,-2 5 9,-3 3 3,-4 0-4,-4 1-4,-4 2-4,-3 0-5,0 0-5,-1 2-6,-1 1-5,-1 0-3,1 0 0,-1-2 0,0-1 0,1 0-2,-1 2 0,0 0-2,1 1-1,-1 1 0,0-1 2,1 1 2,0 0 2,-1-1 1,0 1 3,1 0 1,-1-1 2,1 0 3,2 0 5,3-2 3,1-1 5,3-2 1,4-2-1,4-4-2,4-2-1,3-4-6,1 0-10,3-3-8,2-2-10,-1 0-4,-1 0 0,-2 2 1,-2 1 1,-1 0 0,0 2 2,0 0 1,-1 2 1,1 1 2,-3 1 3,0 3 4,0 2 2,-1 2 5,0 2 7,0 2 6,0 1 6,0 2 4,3 0 1,2-1-1,2 1 0,1-1 2,0-1 2,-1-1 3,1 0 2,0-2 0,0-1-3,-1 0-3,1-2-4,-1-1-2,0-2-2,-2-3-4,0 0-2,-2-4-2,1-2 1,0-4-1,0-2 1,-1-2-3,-1-1-5,0-2-4,-2 0-6,0 0-2,0 1-2,0 1 0,0 1-2,1 0 1,0 2 2,1 1 2,2 0 2,-1 2 2,0 1 2,1 0 4,0 2 2,0 0 2,2 2 0,0 0 1,1 2 1,0 0-1,0 2 2,-2 0 0,0 2 0,-2 0-1,1 0-3,0-1-4,0 2-3,-3-2-10,-6 1-16,-6 0-17,-6 0-15,-1-1-2,1 0 14,2-2 14,2 0 13,1-2 8,0-2 3,1-2 4,-1-2 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3"/>
    </inkml:context>
    <inkml:brush xml:id="br0">
      <inkml:brushProperty name="width" value="0.02577" units="cm"/>
      <inkml:brushProperty name="height" value="0.02577" units="cm"/>
      <inkml:brushProperty name="color" value="#F2395B"/>
    </inkml:brush>
  </inkml:definitions>
  <inkml:trace contextRef="#ctx0" brushRef="#br0">56320 56380 853,'-7'-7'0,"-1"1"1,0 0 0,0 3 0,3-1 6,6 2 10,6 0 10,6 2 10,3 0-3,0 2-15,2 0-17,1 2-15,-1-2-7,-2 1 4,-5-2 4,-2 0 3,-1-1-4,0 0-12,0 0-11,0 0-12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3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58078 55050 764,'22'0'5,"-3"0"8,-3 0 9,-4 0 9,-1 2 0,-2 4-9,-2 4-8,-2 3-8,-2 4-6,-1 1-1,0 3-2,-1 2-2,-3 0-2,-2 3 1,-4 0-1,-2 1-1,-2-1 1,2-2 0,-2-1 1,0-2 0,1-3 3,2 0 2,2 0 3,2-2 4,2-2 1,1-1 2,0-2-1,2-2 2,1-2 0,3-1 0,4 0 0,2-1-1,1-2 1,0-1 0,-2 0 0,0-2 0,-3 2 0,2 2-1,0 4-2,0 2-1,-2 2-2,-2 4-3,-4 3-2,-2 3-4,-4 3-2,-2 3-3,-3 3-1,-2 3-3,-3 1-4,0 0-6,0 0-6,1 1-6,0-4-2,2-4 3,3-4 3,1-6 3,2-4 4,-1-1 2,0-2 3,0-2 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5"/>
    </inkml:context>
    <inkml:brush xml:id="br0">
      <inkml:brushProperty name="width" value="0.03238" units="cm"/>
      <inkml:brushProperty name="height" value="0.03238" units="cm"/>
      <inkml:brushProperty name="color" value="#F2395B"/>
    </inkml:brush>
  </inkml:definitions>
  <inkml:trace contextRef="#ctx0" brushRef="#br0">62800 54900 679,'0'66'100,"0"-9"-23,0-8-23,0-10-24,0-5-14,0-3-1,0-3-2,0-3-2,0 0-6,0 6-10,0 4-10,0 6-9,0-1-4,0-4 1,0-5 3,0-5 2,0-4 1,0-3-3,0-3-1,0-2-1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5"/>
    </inkml:context>
    <inkml:brush xml:id="br0">
      <inkml:brushProperty name="width" value="0.03325" units="cm"/>
      <inkml:brushProperty name="height" value="0.03325" units="cm"/>
      <inkml:brushProperty name="color" value="#F2395B"/>
    </inkml:brush>
  </inkml:definitions>
  <inkml:trace contextRef="#ctx0" brushRef="#br0">62750 54422 661,'0'-15'0,"0"1"-2,0 1-1,0 1-1,0 0 0,2 0 1,0 0 1,2 1 1,1-1 5,3 0 13,4 0 12,2 1 11,3 0 3,3 4-5,3 2-6,2 4-5,3 1-4,-1 2-3,1 0-3,-1 2-3,0 1-3,-1 6-1,-1 2-2,-1 5-1,-3 3-1,0 3-2,-2 3 0,-2 3-2,-3 1-1,-3 0-1,-3 1-1,-2-2-3,-3 1 0,-1-1 1,0-2 0,-1 1 1,-4-1 0,-2 0 1,-5 2 0,-4 1 1,-3 1 0,-1-1 0,-3 0 0,-1 1 0,-2 0-1,-2 2-2,-3 2-3,-1 2-1,0 0-3,1-2-3,3-2-3,1-1-2,3-4-4,4-3-4,2-5-4,3-3-4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5"/>
    </inkml:context>
    <inkml:brush xml:id="br0">
      <inkml:brushProperty name="width" value="0.02918" units="cm"/>
      <inkml:brushProperty name="height" value="0.02918" units="cm"/>
      <inkml:brushProperty name="color" value="#F2395B"/>
    </inkml:brush>
  </inkml:definitions>
  <inkml:trace contextRef="#ctx0" brushRef="#br0">64450 55812 753,'45'-15'84,"-4"4"-21,-4 4-21,-4 2-22,-2 0-11,-1 2 0,-2-1 0,1 0-1,-1 0-6,0 2-9,2 0-11,1 2-10,-1 0-3,-2 0 3,-2 0 4,-1 0 4,-2 0-1,-3 0-7,-1 0-5,-2 0-7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5"/>
    </inkml:context>
    <inkml:brush xml:id="br0">
      <inkml:brushProperty name="width" value="0.03432" units="cm"/>
      <inkml:brushProperty name="height" value="0.03432" units="cm"/>
      <inkml:brushProperty name="color" value="#F2395B"/>
    </inkml:brush>
  </inkml:definitions>
  <inkml:trace contextRef="#ctx0" brushRef="#br0">66431 54050 641,'-15'0'6,"2"2"13,2 0 13,3 2 12,1 0 3,2 2-9,2 0-9,2 1-8,0 2-5,0 4 0,-2 2-2,1 3 1,-3 3-2,0 5-2,-1 3-1,-2 5-2,0 3-2,-1 4-1,-2 4-2,0 4-2,-1 1 0,1-3 0,-1-1 0,0-2 1,0 0-4,-2 0-5,1 1-6,-2 2-7,0-2-3,2-4-4,3-4-2,1-3-4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6"/>
    </inkml:context>
    <inkml:brush xml:id="br0">
      <inkml:brushProperty name="width" value="0.03476" units="cm"/>
      <inkml:brushProperty name="height" value="0.03476" units="cm"/>
      <inkml:brushProperty name="color" value="#F2395B"/>
    </inkml:brush>
  </inkml:definitions>
  <inkml:trace contextRef="#ctx0" brushRef="#br0">67100 54050 632,'15'2'106,"-1"6"-23,-1 4-25,-1 5-24,-1 5-13,-1 5-4,0 5-2,-2 5-4,0 4-3,0 6-1,0 3-2,0 7-3,-1 0-2,-1-1-1,-1-2-4,-1-2-2,0-2-2,0 0-5,0-2-5,0 0-3,0-4-4,0-5-2,0-4-4,0-5-2,-1-5 0,-1-3 2,0-4 2,-1-5 3,-2-2 1,-1-2 0,0-2 0,-1-2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6"/>
    </inkml:context>
    <inkml:brush xml:id="br0">
      <inkml:brushProperty name="width" value="0.03106" units="cm"/>
      <inkml:brushProperty name="height" value="0.03106" units="cm"/>
      <inkml:brushProperty name="color" value="#F2395B"/>
    </inkml:brush>
  </inkml:definitions>
  <inkml:trace contextRef="#ctx0" brushRef="#br0">66213 55688 708,'-28'-8'14,"9"0"12,7 0 9,8 0 11,7 0 2,6 2-8,5-2-7,7 0-8,4-1-8,3 0-10,3-1-7,3-1-10,3-1-6,3 3-5,5 0-5,4 1-4,-3 0-6,-10 2-6,-9 0-7,-10 2-7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03"/>
    </inkml:context>
    <inkml:brush xml:id="br0">
      <inkml:brushProperty name="width" value="0.022" units="cm"/>
      <inkml:brushProperty name="height" value="0.022" units="cm"/>
      <inkml:brushProperty name="color" value="#FDD405"/>
    </inkml:brush>
  </inkml:definitions>
  <inkml:trace contextRef="#ctx0" brushRef="#br0">49300 26947 999,'0'-15'-6,"0"2"-12,0 3-12,0 1-12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7:34"/>
    </inkml:context>
    <inkml:brush xml:id="br0">
      <inkml:brushProperty name="width" value="0.03266" units="cm"/>
      <inkml:brushProperty name="height" value="0.03266" units="cm"/>
      <inkml:brushProperty name="color" value="#00BFF3"/>
    </inkml:brush>
  </inkml:definitions>
  <inkml:trace contextRef="#ctx0" brushRef="#br0">83778 1044 673,'-14'-14'-9,"3"2"4,3 4 5,2 3 3,3 0 8,2 0 9,2-1 9,2-2 10,2 1 1,2 1-8,2 0-9,2 2-7,0 0-6,1 2-5,0 0-4,0 2-4,-1 2-4,-1 4-3,-2 4-4,1 3-2,-2 4-4,-1 1-2,0 3-3,-2 2-2,-2 0-1,-4 1 2,-4-1 1,-3 1 1,-3-1 2,0-2 1,1 0 2,0 0 1,-2-3 3,0-3 3,-1-3 3,-1-2 4,0-3 3,4-1 1,3-1 2,3 0 2,1 0 9,2 4 16,0 2 15,2 3 15,0 3 2,0 1-13,0 3-12,0 2-13,-1 0-8,-1 1-3,0-1-4,-1 1-3,-1-2-3,2-3-1,0-3 0,2-3-2,1-4-4,4-6-8,2-6-8,4-6-9,0-3-1,1 1 5,0-1 6,0 0 5,-1 1 5,-1 0 5,-1 2 4,0 1 5,-2 2 3,-1 4 5,0 4 3,-2 4 4,-1 2 0,0 0-3,-2-1-3,-1 1-4,2-2-4,0-6-4,3-4-6,2-6-4,1-3-5,0-5-5,-1-4-4,1-3-6,0-2 1,2 3 2,0 1 4,1 3 3,1-1 6,0-1 11,0-3 10,0-1 11,-2 1 3,1 5-2,-2 5-2,0 5-3,-1 2 4,-1 2 10,1 1 10,0 0 9,-1 4-2,0 4-15,-2 5-15,0 6-15,-3 1-9,-3 1-4,-2 0-5,-3-1-4,-2 0 0,2-2 2,1-3 2,0-1 3,3-2 3,4-4 5,4-3 6,4-2 4,1-2 4,-1 0 1,0 0 1,-2 0 2,-1 2-1,-2 4-6,-2 4-3,-2 4-6,-3 2-3,-2 2-3,-4 0-3,-2 1-2,-2 1-2,-1 1 2,-2 1 2,0 1 1,0 2 1,-1-1 4,0 2 2,1 2 3,-1-2 2,2-3-1,1-3-1,1-3 0,1-1 6,2 0 10,2-1 12,2 1 11,5-4 4,6-6-1,7-8-2,8-6-1,2-3-5,1 1-8,-1 1-8,1 0-7,-1 2-6,1 3-2,-1 1-1,1 2-3,-2 1-3,0 0-5,-1 0-4,-1 0-5,-2 1-1,-3 0 2,-2 2 1,-4 1 2,-2-2-4,-2 0-7,-3-3-9,0-2-9,-4-2 2,-2-2 9,-4-2 10,-2-1 10,-1-2 7,1 1 1,0-1 2,2 0 2,0 1 1,0-1 1,0 0 0,1 1 0,-1-1 2,0 2 2,0 1 2,0 1 3,0 1 1,1 0-2,0 2 0,-1 1 0,1 2 8,2 4 20,2 4 19,2 4 20,1 3 2,0 5-16,0 4-16,0 3-15,0 10-10,0 14-4,0 16-4,0 14-3,1 10-6,2 6-10,2 5-10,2 7-8,0 2-9,-1 1-7,-1 0-7,-1 0-8,1-9 0,0-18 10,1-17 7,2-18 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19"/>
    </inkml:context>
    <inkml:brush xml:id="br0">
      <inkml:brushProperty name="width" value="0.02624" units="cm"/>
      <inkml:brushProperty name="height" value="0.02624" units="cm"/>
      <inkml:brushProperty name="color" value="#F2395B"/>
    </inkml:brush>
  </inkml:definitions>
  <inkml:trace contextRef="#ctx0" brushRef="#br0">70697 54915 838,'-13'6'-8,"6"-4"7,6-4 8,6-4 7,4-3 3,2-2-3,2-1-2,1-3-4,2-1-1,3-1-2,1-1 0,3 0-2,-1-1-2,-3 4-5,-3 3-4,-3 3-4,-2 1-2,0 2 1,-2 1 0,0 0 1,-3 3 1,-2 4 5,-1 4 4,-2 4 3,-2 3 4,-2 5 1,-1 4 1,-2 3 2,-3 2 2,0 0 0,-2 0 2,0 1 1,-1-1-1,-1-1-1,-1-1-1,-1-1-1,-2-1-2,0-2 2,-1 0 0,-1-1 0,1-1-2,2-3-5,1-1-5,2-2-5,3-5-10,2-6-14,4-8-15,3-6-14,1-3 0,0 1 13,0 0 13,0 2 14,-1 1 8,-1 1 3,0 0 2,-1 2 3,-1 1 6,2-1 10,0 1 9,2-1 11,1 1 3,4 2-3,2 2-2,4 2-2,1 1-3,1 2-4,1 0-4,1 2-3,0 1-2,3 1-2,0 3-1,1 2-2,0-1-2,1 1-5,0-2-5,-1-1-4,0 0-5,0-2-4,-3-1-6,0 0-4,-1-2-1,-3 0 1,-1-2 2,-2 0 2,-2-2 3,0 0 1,-2-2 3,0 0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0"/>
    </inkml:context>
    <inkml:brush xml:id="br0">
      <inkml:brushProperty name="width" value="0.02633" units="cm"/>
      <inkml:brushProperty name="height" value="0.02633" units="cm"/>
      <inkml:brushProperty name="color" value="#F2395B"/>
    </inkml:brush>
  </inkml:definitions>
  <inkml:trace contextRef="#ctx0" brushRef="#br0">71873 54560 835,'8'-22'18,"2"5"-3,0 3-4,2 4-3,0 2-4,1 0-2,1 1-3,2-1-2,-2 1-2,0 2 2,-1 2 1,-1 2 2,-1 2 0,-2 4 1,-2 2 0,-2 4 1,-2 1 1,-2 3 3,-2 1 3,-2 3 3,-2 1 0,0 1 1,-1 1-2,-2 1 0,-1 1-1,-3 1-1,-4 0 0,-2 2-2,0 0-3,-2-1-4,0-1-6,1-1-6,0-2-3,0-1-3,2-3-3,1-1-2,1-3-3,3-4 0,2-5-1,1-2 0,1-4-1,0-1 2,0 0 2,1-1 2,0-2 2,2 0 5,2-1 4,2-2 5,0 1 2,0 1 1,-2 0 0,0 2 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0"/>
    </inkml:context>
    <inkml:brush xml:id="br0">
      <inkml:brushProperty name="width" value="0.02579" units="cm"/>
      <inkml:brushProperty name="height" value="0.02579" units="cm"/>
      <inkml:brushProperty name="color" value="#F2395B"/>
    </inkml:brush>
  </inkml:definitions>
  <inkml:trace contextRef="#ctx0" brushRef="#br0">71750 55239 853,'16'-5'-40,"1"6"25,1 6 25,2 6 24,-1 2 9,1 1-7,-1-1-7,1 1-8,-1-1-6,-2 1-6,0 0-4,0-1-7,-1 0-3,1-1-2,1-1-2,1-1-2,0-1-1,-1-2 1,-1-2 2,0-2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0"/>
    </inkml:context>
    <inkml:brush xml:id="br0">
      <inkml:brushProperty name="width" value="0.02712" units="cm"/>
      <inkml:brushProperty name="height" value="0.02712" units="cm"/>
      <inkml:brushProperty name="color" value="#F2395B"/>
    </inkml:brush>
  </inkml:definitions>
  <inkml:trace contextRef="#ctx0" brushRef="#br0">73481 54327 811,'-7'8'64,"2"3"-18,3 2-19,1 2-19,1 0-9,2 0-1,0 1 0,2-1 0,-1 0 0,1-3-1,0-1 0,0-2-1,1-1-2,-1 0-2,2 0-3,2 0-3,0-2 1,1-1 1,2-2 3,0-2 3,0-1-2,-1-2-5,-1-1-5,-1 0-5,0-2-2,-2-2 1,-1-1 0,0-3 1,-2-2 3,-1 0 2,0-1 5,-1-1 3,-1 0 2,0-1 3,0 1 1,0 0 1,-1-1 2,-1 0-1,0 1 2,-1-1-1,-2 3 9,0 8 15,-1 7 16,-2 6 17,0 5 2,2 3-10,-2 3-9,0 4-11,0 0-6,0 3-5,0 3-4,0 1-5,0 1-2,-1-1 0,-2-2 0,1 0 0,-1-2-5,1-2-9,0-1-9,2-2-10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0"/>
    </inkml:context>
    <inkml:brush xml:id="br0">
      <inkml:brushProperty name="width" value="0.02351" units="cm"/>
      <inkml:brushProperty name="height" value="0.02351" units="cm"/>
      <inkml:brushProperty name="color" value="#F2395B"/>
    </inkml:brush>
  </inkml:definitions>
  <inkml:trace contextRef="#ctx0" brushRef="#br0">73600 55500 935,'21'14'2,"-5"-1"1,-5-2 1,-4-2 1,-2-2 0,1 0-1,3 1 1,2 0-1,1-1 0,-1-2 3,0-3 1,1 0 1,0-4-4,0 0-15,-1-3-12,1-2-13,-1 0-5,-2 0 4,-2 2 2,-2 1 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1"/>
    </inkml:context>
    <inkml:brush xml:id="br0">
      <inkml:brushProperty name="width" value="0.02564" units="cm"/>
      <inkml:brushProperty name="height" value="0.02564" units="cm"/>
      <inkml:brushProperty name="color" value="#F2395B"/>
    </inkml:brush>
  </inkml:definitions>
  <inkml:trace contextRef="#ctx0" brushRef="#br0">74331 53400 857,'-8'9'-5,"0"1"12,0 3 14,0 2 13,-1 2 2,-2 1-10,-1 3-9,-2 1-11,-2 2-7,-1 1-9,-2 0-8,0 2-8,0-1-3,-1-1 2,0-3 2,2-1 1,0-3 2,2-3-1,4-3 1,3-2-1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1"/>
    </inkml:context>
    <inkml:brush xml:id="br0">
      <inkml:brushProperty name="width" value="0.02993" units="cm"/>
      <inkml:brushProperty name="height" value="0.02993" units="cm"/>
      <inkml:brushProperty name="color" value="#F2395B"/>
    </inkml:brush>
  </inkml:definitions>
  <inkml:trace contextRef="#ctx0" brushRef="#br0">74050 53766 735,'9'-7'15,"3"2"6,4 2 4,2 2 5,1 2 1,1 2-3,0 2-4,-1 2-3,2 1-4,1 1-2,3 2-3,1 0-3,1 0-3,0 1-1,1 0-1,-1 0-2,-1-1-4,-3-2-4,-3 0-4,-3 0-4,-2-2-4,-1-1 0,0 0-2,-2-2-2,-3 2-4,-4 2-10,-6 3-8,-4 4-10,-3-1 2,-2-3 12,0-3 11,-1-2 11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2"/>
    </inkml:context>
    <inkml:brush xml:id="br0">
      <inkml:brushProperty name="width" value="0.03176" units="cm"/>
      <inkml:brushProperty name="height" value="0.03176" units="cm"/>
      <inkml:brushProperty name="color" value="#F2395B"/>
    </inkml:brush>
  </inkml:definitions>
  <inkml:trace contextRef="#ctx0" brushRef="#br0">74106 54479 692,'-9'8'0,"-2"0"0,-2 0 0,-1-1 0,-1 1 0,4-2 0,3-1-1,3 0 1,2-2 0,3-2 2,4-2 1,2-2 3,4-3 1,4-2 3,3-3 3,5-3 3,3-3-2,1 0-3,1-1-4,4-1-5,0-1-2,-2-1 0,0-1-2,0-1-1,-4 0-1,-2 1-2,-2 1-1,-4 1-3,-3 2-4,-2 2-3,-1 4-5,-2 3-4,-3 1-1,-2 2 6,-4 1 5,-2 1 4,-3-1 5,0 2 2,-2-1 4,0 0 3,0 0 3,0 2 4,-1 0 5,0 2 3,0 1 4,0 2 1,0 2 3,0 2 1,1 1 0,-1 3 0,0 2-2,0 2-2,0 1-1,-2 1-2,0 1-3,-1 1-2,-1 2-3,0 1-4,0 3-2,1 1-5,-1 1-1,0 1-2,0-1-1,1 1-1,-1-2-1,0 0 0,0 0-1,1-2 1,0-1-2,1-2-1,1 0-1,0 0-3,2-3 1,1-3-1,0-3 1,2-2 1,2-4-1,6-1-2,4-2-1,5-2-1,4-4-1,2-6 3,5-5 0,2-7 3,1-2 0,1-1 2,-1 1 2,1-1 0,-2 1 2,0 1 1,-1 1 2,0 1 2,-4 2 3,-1 5 4,-1 3 4,-2 4 5,-3 3 2,-1 0-1,-2 2 0,-2 0-2,-2 2 1,-2 2 0,-3 2 0,0 2 0,-3 2-1,-1 3-2,0 4-1,-1 2-3,-3 2 0,-2 1 0,-3 1 0,-3 1 0,-2 0-1,0-1-5,1-1-5,-1-1-4,1-1-3,1-3-1,1-1-3,1-2-2,1-3-1,0-3-1,2-2 0,1-4-1,0-2-2,2-2-1,1-2-1,0-1-3,2-4 2,0-4 2,2-4 3,0-3 3,1-3 3,0-1 1,0-1 2,0-1 2,0 0 3,-2-1 4,0 1 5,-1 0 4,-1 1 2,2 2-2,0 4 0,2 3-2,-1 3 2,0 3 5,-2 3 6,0 2 6,-1 6 3,2 6 4,0 7 3,2 7 4,0 6-3,2 3-5,0 4-7,2 5-7,-1 2-2,0 4-2,-2 2 1,0 4-2,-2 5-4,0 9-8,-2 9-11,0 9-8,-1 7-6,0 7-3,0 7-4,0 8-2,1-1-4,0-5-1,2-6-2,0-6-3,1-12 3,0-17 7,0-18 8,0-18 6,0-9 5,0-1 2,0-1 3,0 0 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2"/>
    </inkml:context>
    <inkml:brush xml:id="br0">
      <inkml:brushProperty name="width" value="0.02696" units="cm"/>
      <inkml:brushProperty name="height" value="0.02696" units="cm"/>
      <inkml:brushProperty name="color" value="#F2395B"/>
    </inkml:brush>
  </inkml:definitions>
  <inkml:trace contextRef="#ctx0" brushRef="#br0">76081 54450 815,'29'7'62,"-2"-1"-14,-3 0-13,-2-1-12,-4 0-11,-1 3-8,-3 3-6,-2 4-7,-1 1-2,-2 1 4,-2 1 3,-2 1 4,-2 1 0,-2 2-4,-2 3-4,-2 1-4,-2 1-1,-2-1 4,-2-1 3,-2-1 3,-1 0 2,-2 1 3,-3 1 1,-1 0 2,-2 0 2,2-3-2,1-3 1,1-3 0,2-3-2,1-4-3,3-5-2,1-2-4,2-6-3,2-2-6,2-5-5,2-4-6,3-4-3,4-5-3,4-5-1,3-5-2,3-3 1,-3-5 6,0-4 6,-1-4 6,-1 2 3,0 10 3,-2 9 3,0 8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2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76034 54088 693,'14'-49'0,"-3"13"-1,-3 13 0,-2 13-1,-3 8 7,-1 4 12,0 4 14,-1 4 12,-3 3 3,-2 5-8,-4 4-8,-2 3-8,-3 4-5,-2 2-4,-1 4-3,-2 2-3,-2 2-1,-1-1 0,-1-2 2,-1 0 0,0-2-4,4-4-13,0-2-10,2-3-13,4-4-5,3-3-3,4-4-1,4-4-3,2-4 2,2-3 2,0-2 2,2-4 4,0-1 4,0 1 7,-1-1 7,2 0 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03"/>
    </inkml:context>
    <inkml:brush xml:id="br0">
      <inkml:brushProperty name="width" value="0.03147" units="cm"/>
      <inkml:brushProperty name="height" value="0.03147" units="cm"/>
      <inkml:brushProperty name="color" value="#00BFF3"/>
    </inkml:brush>
  </inkml:definitions>
  <inkml:trace contextRef="#ctx0" brushRef="#br0">87110 7393 699,'-20'-7'3,"6"4"8,8 2 7,7 4 7,3 1 2,2 1-5,0 2-5,1 0-5,2 2-1,4 4-2,2 2 1,3 3-1,2 1 0,-2-1-1,2-1 0,0 0 0,0-3-1,1-1-1,1-2-2,1-2 0,1-2-2,1 1 2,1 0 0,1 0 1,0 0-1,1 2-1,-1 0-2,1 1-2,-1 0 0,0-1 0,1 0 0,-1-2 1,1 0 1,1 2-1,1 0 1,1 2 1,0-1-1,1 1 1,-1 0-1,0 0 0,1-2 0,-1-1-1,1-2 1,-1-2-1,0-2-1,1-1 1,-1 0-1,0-1 0,1-4 0,1-2 1,1-5 0,1-4 1,-1-1 0,-1-1-3,0 0-1,-1 1-1,-1-2-2,-2 0 0,0-1 0,0-1 0,-3-1 1,0 1 0,-1-1 2,-1 1 0,0-1 0,-1 1 1,1-1-1,0 0 0,-2 1 0,-2-1 1,-1 1 1,-2-1 0,-3 0 0,-1 1 1,-2 0 0,-2 0 0,-1-2 0,0-1 0,-1-3 0,1-1 0,0-3 0,-2-1 0,-1-2 0,0-3 1,-2-1-1,-1-2 0,0-2 0,-1-2 0,-3-1 1,0 1 0,-3 2 1,-2 0 1,-2 1 1,-4 2 0,-2 0 2,-3 1 1,-2 2 0,1 2 0,-1 1 1,1 3-1,-2 0 1,0 1-2,-1 1 0,-1-2-2,0 1 0,1-1 0,1 1-2,1 0 0,0 0-1,-1 1-1,-1 1-2,-1 1-1,-2 1 0,-1 1 0,-3 1 1,-1 1 0,-2 0 1,-2 2-1,-2 1 1,-2 1-1,-3 2 0,-2 2-1,-4 4-1,-2 3-1,-2 1 0,0 2 1,0 0 0,0 2 1,1 1 1,2 4 2,2 2 2,2 4 1,0 1 1,1 3-1,0 1 0,0 3 0,0 1-1,0-1 0,0 1 0,0 0 1,0 0 0,3 1-1,2 1 1,3 1-1,-1 1 0,1 1 1,0 1-1,0 1 0,0 2 0,1 4-1,1 4 1,2 4 0,0 4-1,4 5 1,4 6 0,2 4 0,1 3 1,0 1-1,1 2 0,-1 0 0,1-2 0,3-3-3,1-4-2,2-4-2,2-3 0,3-2 1,1-2 1,2-3 1,2-1 0,2 0-2,2-1-1,2-2-2,3-2-1,6-3-1,4-5-1,5-3-1,6-4-1,9-1-2,7-3-2,8-1-2,7-4-2,9-2-3,8-6-2,7-3-2,1-4-1,-2-3 1,-5-6 0,-3-2 1,-9-2 1,-11 2 3,-12 3 3,-11 1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3"/>
    </inkml:context>
    <inkml:brush xml:id="br0">
      <inkml:brushProperty name="width" value="0.02657" units="cm"/>
      <inkml:brushProperty name="height" value="0.02657" units="cm"/>
      <inkml:brushProperty name="color" value="#F2395B"/>
    </inkml:brush>
  </inkml:definitions>
  <inkml:trace contextRef="#ctx0" brushRef="#br0">76800 55150 827,'20'16'-2,"-5"-1"1,-6 1 3,-6 0 3,-3-1 3,0 1 8,0-2 8,0 2 6,0-1 0,0-3-5,0-1-8,0-2-5,2-2-6,4-2-6,3-3-4,5 0-5,2-4-3,1 0-2,1-3-1,1-2-1,-1 0 0,-4 2 0,-1 2 2,-4 2 0,-2 3 3,0 4 4,-2 4 3,0 4 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3"/>
    </inkml:context>
    <inkml:brush xml:id="br0">
      <inkml:brushProperty name="width" value="0.02727" units="cm"/>
      <inkml:brushProperty name="height" value="0.02727" units="cm"/>
      <inkml:brushProperty name="color" value="#F2395B"/>
    </inkml:brush>
  </inkml:definitions>
  <inkml:trace contextRef="#ctx0" brushRef="#br0">78040 54224 806,'-15'6'2,"2"-1"5,2-2 3,2-2 5,6-2 4,8-2 3,9-2 3,10-1 4,3-3-2,1 0-7,-1-2-8,1 0-6,-3 0-7,1 1-1,-1 0-4,0 2-2,-3 1-2,-3 0 1,-3 2 1,-3 1 1,-4 2-3,-4 5-6,-6 6-6,-4 4-6,-4 3 0,-4 1 7,-2 2 6,-3 0 8,-2 1 4,-1 0 5,-1 2 4,-1 1 3,1 0 2,0 1-1,1-1-2,0 1 0,2-1 0,1-1 2,1-1 1,1-1 3,4-5-3,8-7-7,8-8-6,8-8-7,4-3-3,-1-1 1,1 0-1,0 1 1,-2 0 0,-1 2 0,-2 2 2,-2 3 0,-3 1 3,-1 3 4,-2 4 5,-2 2 3,-1 3 3,0 0 1,0 1-1,0 2 1,-1 0 0,-4 1 4,-2 0 1,-3 2 3,-1 1-1,0-2-1,2-1-4,1-1-1,0-1-3,0 0-1,0-2-2,0 0-1,1-6-10,2-9-16,2-8-16,3-9-17,0-7-4,3-5 10,2-3 9,2-7 9,0 2 7,-2 8 6,-2 7 4,-2 9 7,-1 4 2,0 0 1,0 2 1,0 1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4"/>
    </inkml:context>
    <inkml:brush xml:id="br0">
      <inkml:brushProperty name="width" value="0.03406" units="cm"/>
      <inkml:brushProperty name="height" value="0.03406" units="cm"/>
      <inkml:brushProperty name="color" value="#F2395B"/>
    </inkml:brush>
  </inkml:definitions>
  <inkml:trace contextRef="#ctx0" brushRef="#br0">78300 53477 645,'0'-36'-14,"2"9"3,0 7 3,2 9 3,1 5 8,3 4 13,4 4 12,2 4 13,2 3 4,-1 3-7,1 4-5,-1 2-7,1 2-3,1 1-2,1 1-2,1 1-1,1 3-1,0 7-2,-1 5-1,1 6 0,-2 4-3,-1 5-4,-2 4-4,-3 3-3,-1 4-4,1 2-5,0 1-6,0 3-5,-2-3-5,-1-5-5,-2-7-4,-2-5-6,-1-6-1,0-6 1,0-6 2,0-5 0,-1-6 4,-1-3 3,0-4 4,-1-4 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4"/>
    </inkml:context>
    <inkml:brush xml:id="br0">
      <inkml:brushProperty name="width" value="0.02957" units="cm"/>
      <inkml:brushProperty name="height" value="0.02957" units="cm"/>
      <inkml:brushProperty name="color" value="#F2395B"/>
    </inkml:brush>
  </inkml:definitions>
  <inkml:trace contextRef="#ctx0" brushRef="#br0">78911 54700 744,'-9'9'2,"0"1"4,-2 3 5,0 2 4,-1 2 4,-1 3 2,-1 3 3,-1 2 3,0 3 0,1-1-1,1 0-3,0 1-1,1-1-4,-3 1-8,-2-1-5,-1 1-8,-2-1-6,2-2-6,2 0-6,0-1-6,1-3-4,0-5-2,2-5-4,1-4-2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24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78550 52595 694,'1'-13'21,"2"4"7,2 6 7,2 5 8,1 3 1,3 3-6,1 3-5,3 3-7,0 2-6,1-1-7,0 1-8,0 0-8,-3-1-9,0-2-9,-2 0-9,-2 0-10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2"/>
    </inkml:context>
    <inkml:brush xml:id="br0">
      <inkml:brushProperty name="width" value="0.02564" units="cm"/>
      <inkml:brushProperty name="height" value="0.02564" units="cm"/>
      <inkml:brushProperty name="color" value="#F2395B"/>
    </inkml:brush>
  </inkml:definitions>
  <inkml:trace contextRef="#ctx0" brushRef="#br0">71319 21316 858,'5'-12'14,"-4"8"1,-6 8 1,-4 8-1,-5 5-1,-3 3-1,-5 3-1,-3 3-1,-1-1-2,5-1-3,3-4-2,4-3-2,1-1-2,-5 1 0,-4 1 1,-3 1-1,-1 0 1,0 2 0,1 1 1,1 1 0,1-1 0,1-3-1,1-3-1,1-2 0,1-2 0,2-1-2,3 1-2,1 0 0,2-1-3,1-1-2,0 0-3,2-2-2,2-1-6,6-2-10,4-3-9,6 0-10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2"/>
    </inkml:context>
    <inkml:brush xml:id="br0">
      <inkml:brushProperty name="width" value="0.03065" units="cm"/>
      <inkml:brushProperty name="height" value="0.03065" units="cm"/>
      <inkml:brushProperty name="color" value="#F2395B"/>
    </inkml:brush>
  </inkml:definitions>
  <inkml:trace contextRef="#ctx0" brushRef="#br0">72609 21366 717,'-14'-1'3,"3"-1"5,3 0 5,2-1 5,4-1 2,4 2-3,4 0-3,4 2-3,2 1-2,3 2-1,2 2-1,2 2 0,0 1-2,1 1-1,-1 2-1,1 0 0,0 1-2,1 3 1,1 2-1,1 2 1,0 0-1,-2 1-2,0-1-1,-1 1-1,0-1-1,-1-1 0,1-1 0,0-1-1,-2-1 0,-3 0-2,-3-3-1,-3 0-1,-1-1-1,0-2 2,0-2 1,0-2 1,-2-1 4,-1 1 4,-2 2 7,-1 0 4,-2 1 2,0 2-1,0 0-1,0 1-2,0 1 0,0 2-1,0 0-1,0 1 0,0 1-1,0-1 1,0 1-1,0 0 0,0-1-1,0 1 1,0 0-2,0-1 1,0 1-2,0 0 0,0-1-1,0 1-1,0 1-1,0 1 0,0 3 0,0 1-1,0 2 0,1 1 1,2 1 0,0 1 1,0 1-1,0-1-4,-1-1-1,-2 2-4,0-1-2,2-1-3,1-1-3,0-1-2,0-1-3,0-1-1,-2-1-1,0-1-1,-1-1-2,2-3-4,0-1-3,2-2-3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4"/>
    </inkml:context>
    <inkml:brush xml:id="br0">
      <inkml:brushProperty name="width" value="0.03094" units="cm"/>
      <inkml:brushProperty name="height" value="0.03094" units="cm"/>
      <inkml:brushProperty name="color" value="#F2395B"/>
    </inkml:brush>
  </inkml:definitions>
  <inkml:trace contextRef="#ctx0" brushRef="#br0">70750 23195 710,'0'-13'-6,"2"4"11,0 6 11,2 5 12,-1 3 4,-1 3-5,0 3-5,-1 4-3,-1 1-5,2 3 0,0 2-3,2 1-1,-1 2-3,-1-1-1,0 1-3,-2-1-2,0 1 0,0 3 0,0 1 0,0 3 1,1 0 0,0 0-1,2 1-1,0-1-2,0 0 0,0-1 0,-2-2 0,0 0 0,-1-2 0,2-2-1,0-1 2,2-2-1,-1-3 0,0-1 1,-2-3 0,0-1 0,-1-1 0,0 0 0,0-1 1,0 1-1,0-1 1,0 0-2,0-2-1,0-1-2,0 0 1,0 0-2,0 0 1,0 0-1,-1 0 0,0-1 0,-2 1-1,0 0 1,0-1 3,4-2 10,2-3 7,4 0 10,1-2 1,1 0-5,2 0-4,0 0-6,1 0-3,-1 0-1,1 0 0,0 0-2,1 0 0,1 0 0,3 0-1,2 0 0,0 1-1,-1 1 0,-1 3-2,-1 2 0,0 1 0,1 0 0,1 0 0,1 0-1,0 0 1,1 1-1,0 2 0,-1 0-1,0 0 0,-1 1 0,0 0-1,-2 0 1,0-1-1,-1-1 0,1 0 1,0-2 0,-2-1-1,-1-1-1,-2 0-1,-2-1-2,-2-2-1,1 1 2,0 0 1,0 0 1,0 0 1,0 0 0,-1 0-1,1 0 1,0-1 1,0-1 2,0 0 1,0-1 1,-1-3 1,-1 0-1,0-3 1,-2-2-2,1-1 1,0 0-1,1 1 1,2-1-1,0 0 0,-1 2 0,1 1-1,0 0 1,0 0-1,0 0 0,0-1 1,-1-1-1,1-1 1,-2 0-1,-1 0 0,0 0 1,0 1-1,2-1 0,1 0 0,3 0 1,0 0-1,-2 0 1,-2 1-1,-3-1 1,0 0-1,1 0 0,2 0 1,0 0-1,1 1 0,0 1 1,0 0-1,0 2 0,-1-1 1,1 0-1,0-1 0,0-2 1,0 1-2,0-1-2,0 0-3,-1 0-3,1 0 0,0 0 0,0 1 1,0-1 0,0 0 1,-1 0 1,1 0 1,0 0 0,-1 1 0,0-1-3,-2 0-2,0 0-2,-1 1 0,1 0 0,2 2 1,0 1 1,1-1-2,2-2-5,0-2-5,1-2-6,0 0-1,-2 2 1,-2 3 2,-2 1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4"/>
    </inkml:context>
    <inkml:brush xml:id="br0">
      <inkml:brushProperty name="width" value="0.02577" units="cm"/>
      <inkml:brushProperty name="height" value="0.02577" units="cm"/>
      <inkml:brushProperty name="color" value="#F2395B"/>
    </inkml:brush>
  </inkml:definitions>
  <inkml:trace contextRef="#ctx0" brushRef="#br0">71402 22463 853,'-15'-21'-4,"2"8"12,2 7 12,3 7 13,-1 5 1,-2 7-8,-2 6-9,-1 5-9,-4 5-4,-1 1-3,-4 2-3,-3 2-2,-2 1 0,-1 0 1,-1 0 1,-1 1 1,1-2-2,3 0-7,5-1-6,0-1-6,4-3-4,3-2 0,3-3 1,3-3-1,1-3 0,2-3 0,0-3 0,2-2-1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5"/>
    </inkml:context>
    <inkml:brush xml:id="br0">
      <inkml:brushProperty name="width" value="0.02361" units="cm"/>
      <inkml:brushProperty name="height" value="0.02361" units="cm"/>
      <inkml:brushProperty name="color" value="#F2395B"/>
    </inkml:brush>
  </inkml:definitions>
  <inkml:trace contextRef="#ctx0" brushRef="#br0">71000 25400 931,'29'7'11,"-3"-2"-3,-5-3-2,-3 0-2,-1-2 0,2 0 3,4 0 1,3 0 2,2 1-2,-1 2-5,1 1-7,-1 2-5,-1 2-5,-3-2-2,-4-1-3,-1 0-2,-3-1-3,-1-1 1,-1 1-2,-1 0-1,-1-1 2,0-1 3,-2 0 4,0-1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68775 26375 333,'49'20'167,"16"14"-1,15 14 1,17 16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5"/>
    </inkml:context>
    <inkml:brush xml:id="br0">
      <inkml:brushProperty name="width" value="0.0279" units="cm"/>
      <inkml:brushProperty name="height" value="0.0279" units="cm"/>
      <inkml:brushProperty name="color" value="#F2395B"/>
    </inkml:brush>
  </inkml:definitions>
  <inkml:trace contextRef="#ctx0" brushRef="#br0">73600 22786 788,'7'-15'1,"-2"2"3,-3 3 2,0 1 2,-2 4 5,2 6 8,0 6 8,2 6 8,-1 3-1,-1 3-9,0 1-9,-2 3-9,1 2-6,-1 3-5,3 3-3,0 2-4,0 3-4,0 0-4,-2 1-4,0 2-3,-1-1-4,2-3 0,0-4-2,2-2-1,-1-3 0,-1-5 1,0-3 2,-1-4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6"/>
    </inkml:context>
    <inkml:brush xml:id="br0">
      <inkml:brushProperty name="width" value="0.02665" units="cm"/>
      <inkml:brushProperty name="height" value="0.02665" units="cm"/>
      <inkml:brushProperty name="color" value="#F2395B"/>
    </inkml:brush>
  </inkml:definitions>
  <inkml:trace contextRef="#ctx0" brushRef="#br0">74150 25611 825,'1'-14'33,"4"3"-6,2 3-6,4 3-6,1 2-3,1-1-3,1 0-1,1 0-2,2 0 0,1 2 1,3 0 1,2 2 1,0 0-1,1 2-3,-1 0-4,1 2-4,0 1-3,1 2-1,0 0-2,2 4-3,-1 0 1,0-2 0,-1-3 2,0-1 0,-2-2-3,1-1-7,-1 0-9,1-1-7,-3-1-1,-3 0 3,-5 0 5,-3 0 4,-2 0 4,0 0 3,0 0 4,0 0 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6"/>
    </inkml:context>
    <inkml:brush xml:id="br0">
      <inkml:brushProperty name="width" value="0.02946" units="cm"/>
      <inkml:brushProperty name="height" value="0.02946" units="cm"/>
      <inkml:brushProperty name="color" value="#F2395B"/>
    </inkml:brush>
  </inkml:definitions>
  <inkml:trace contextRef="#ctx0" brushRef="#br0">76350 25000 746,'7'37'87,"-3"-3"-20,-2-5-19,0-5-20,-2 0-14,0 0-6,0-1-6,0 1-8,0-1-5,0 3-3,0 0-3,0 0-3,-1 0-2,-1-2 1,0-1 2,0-2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6"/>
    </inkml:context>
    <inkml:brush xml:id="br0">
      <inkml:brushProperty name="width" value="0.02652" units="cm"/>
      <inkml:brushProperty name="height" value="0.02652" units="cm"/>
      <inkml:brushProperty name="color" value="#F2395B"/>
    </inkml:brush>
  </inkml:definitions>
  <inkml:trace contextRef="#ctx0" brushRef="#br0">76562 25181 829,'1'-13'8,"2"3"10,2 4 8,2 4 10,1 2-1,1 0-10,2 0-9,0 0-9,-1 2-9,-3 4-4,-2 4-6,-4 3-5,-2 4-3,-4 1 1,-2 3 1,-3 2 0,-2-1 1,0-3 1,0-3 1,1-3 1,-1-2 3,3-2 4,0-3 4,0 0 5,3-3 3,5-1 4,2 0 3,5-2 3,3 0-1,2 0-3,1 0-5,3 0-3,0 0 0,1 0 4,0 0 2,-1 0 5,0 0-1,-2 0-4,-4 0-2,1 0-5,-3 1-1,1 2-2,0 2 0,0 2-1,-1 1 0,-2 2-2,-3 0 0,0 0-1,-5 3-1,-4 3 0,-6 3-1,-4 4-1,-1 0 0,-2-2 0,0 0 1,1 0 0,0-2 0,0-1-1,2-1-1,2-1-2,0-2-2,2-4-5,3-5-4,1-2-5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7"/>
    </inkml:context>
    <inkml:brush xml:id="br0">
      <inkml:brushProperty name="width" value="0.02653" units="cm"/>
      <inkml:brushProperty name="height" value="0.02653" units="cm"/>
      <inkml:brushProperty name="color" value="#F2395B"/>
    </inkml:brush>
  </inkml:definitions>
  <inkml:trace contextRef="#ctx0" brushRef="#br0">77450 25407 829,'22'8'51,"-3"1"-10,-3 1-10,-2 2-10,-3 1-8,1 5-4,-1 3-5,1 5-3,-2 1-4,-3 2 0,-2 0-1,-4 2-1,-2-1 0,-2-3 1,-2-3 0,-1-3 1,-2-2 1,2-3-1,0-1 1,2-2-1,1-5 2,1-8 1,1-8 2,0-8 2,3-6 0,7-5 0,6-5-1,5-4-1,5-5-4,1-1-7,3-2-8,1 0-7,-1-2-5,-4 3-2,-3 4-2,-5 2-2,-2 5 1,-4 7 5,-3 7 3,-2 7 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8"/>
    </inkml:context>
    <inkml:brush xml:id="br0">
      <inkml:brushProperty name="width" value="0.02728" units="cm"/>
      <inkml:brushProperty name="height" value="0.02728" units="cm"/>
      <inkml:brushProperty name="color" value="#F2395B"/>
    </inkml:brush>
  </inkml:definitions>
  <inkml:trace contextRef="#ctx0" brushRef="#br0">73950 22192 806,'1'-22'37,"2"4"-7,2 5-9,2 4-6,2 1-5,3 0-1,3 0 1,4 1-1,0-1-1,1 0 1,-1 0-1,1 0 0,0 0-1,1 0-1,1 1-2,1-1-2,1 1-2,-1 2-2,0 2-4,0 2-2,0 1-2,-1-1-1,-1-2 1,-1 0-1,-1-1 0,-1 0 2,0 0 0,-2 0 2,-2 0 1,-1 1 3,-2-1 2,-2 0 3,-1 0-3,0 0-11,-1 0-9,1 0-9,-1 1-5,0 2 1,-2 2 2,0 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39"/>
    </inkml:context>
    <inkml:brush xml:id="br0">
      <inkml:brushProperty name="width" value="0.02687" units="cm"/>
      <inkml:brushProperty name="height" value="0.02687" units="cm"/>
      <inkml:brushProperty name="color" value="#F2395B"/>
    </inkml:brush>
  </inkml:definitions>
  <inkml:trace contextRef="#ctx0" brushRef="#br0">76847 20916 818,'-16'-7'0,"2"2"0,1 2-1,1 2 0,1 1 1,0 2 1,2 0 2,1 2 1,0 0 1,0 2 0,0 0-1,0 1 0,1 1 0,-1-2 0,1-1 1,-1 0 0,0-1 0,0 2 0,1 0-1,-1 1-1,0 1 0,2 0 0,1 0 0,0 0 0,1 0 0,-2 1 1,0 1 0,-1 2 1,-1-1 0,0 1 0,0 0 0,0 0 0,1-1-1,2 0 1,3 1-1,1 0 0,0-1 1,-1 1-1,0 0 0,-1 0 0,-1-1 1,2 1-1,0 0 0,2 0 0,0-1 0,2-1 0,0-1 0,2 0 1,1-1-2,1-1-1,3 1-1,2 0-1,1-1-1,2-2-3,0-3-1,1 0-1,0-2-2,-1 0 0,-1 0 0,0 0-1,-2-2-1,2 0-3,1-3-3,2-2-2,-1-1-2,-1 0 0,-1 1-2,0-1 1,-3 0 0,-1 2 4,-2 1 2,-2 0 4,-1 1 0,0 0-3,0 0-3,0 1-3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0"/>
    </inkml:context>
    <inkml:brush xml:id="br0">
      <inkml:brushProperty name="width" value="0.02284" units="cm"/>
      <inkml:brushProperty name="height" value="0.02284" units="cm"/>
      <inkml:brushProperty name="color" value="#F2395B"/>
    </inkml:brush>
  </inkml:definitions>
  <inkml:trace contextRef="#ctx0" brushRef="#br0">76782 19600 963,'0'44'20,"0"-7"-8,0-5-7,0-5-9,0-4-5,0-1-2,0-1-3,0-1-2,-1-1-3,0 0-2,-1 1-1,-1 0-3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0"/>
    </inkml:context>
    <inkml:brush xml:id="br0">
      <inkml:brushProperty name="width" value="0.02923" units="cm"/>
      <inkml:brushProperty name="height" value="0.02923" units="cm"/>
      <inkml:brushProperty name="color" value="#F2395B"/>
    </inkml:brush>
  </inkml:definitions>
  <inkml:trace contextRef="#ctx0" brushRef="#br0">77454 19530 752,'-14'-1'1,"3"0"3,4-2 2,1 0 2,3 2 3,2 6 5,2 6 4,2 6 3,1 3 3,-1 1-2,1 0-2,0 2 0,-1 0-3,0-1-2,-2-1-3,0-1-2,-1-2-9,0-2-18,0-1-15,0-2-17,-1-3-8,-2 1 4,-2-2 2,-2 0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0"/>
    </inkml:context>
    <inkml:brush xml:id="br0">
      <inkml:brushProperty name="width" value="0.02463" units="cm"/>
      <inkml:brushProperty name="height" value="0.02463" units="cm"/>
      <inkml:brushProperty name="color" value="#F2395B"/>
    </inkml:brush>
  </inkml:definitions>
  <inkml:trace contextRef="#ctx0" brushRef="#br0">76928 18149 893,'-21'-29'0,"5"5"1,5 5 1,5 5 1,1 7 3,2 9 4,-1 7 6,0 10 4,0 5 0,2 1-5,0 1-6,2 1-5,0 0-3,0-3-3,0-2 0,0-2-3,2-2-1,4-4-2,4-5-2,3-3-2,3-5 0,2-8 3,0-6 4,1-7 2,0-4 2,0-1 0,0 0-2,1-2 1,-2 0-1,-3 1 2,-2 1 1,-4 1 2,-2 2 0,-2 4 0,-3 2 0,0 3 0,-3 1-1,-1 2 0,0 1-2,-1 0 0,-2 3-3,0 2-4,-1 4-5,-2 3-4,0 2-3,-2 3 2,0 3 0,-1 4 2,0-1-1,2-3-1,3-3-1,1-2-1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2"/>
    </inkml:context>
    <inkml:brush xml:id="br0">
      <inkml:brushProperty name="width" value="0.02936" units="cm"/>
      <inkml:brushProperty name="height" value="0.02936" units="cm"/>
      <inkml:brushProperty name="color" value="#F2395B"/>
    </inkml:brush>
  </inkml:definitions>
  <inkml:trace contextRef="#ctx0" brushRef="#br0">42319 19216 749,'-8'-7'6,"0"2"11,0 2 13,0 2 11,-1 3 3,-3 6-7,-4 4-8,-1 5-7,-1 3-7,1-1-7,2 1-6,3 0-8,-1 0-3,-2 1 1,-2 0 2,-1 2 1,-1-1 1,2-3 0,4-3 0,0-3 1,1-2 0,0 0 1,1-2 0,-1 0 1,3-3-9,6-3-18,6-2-20,6-4-17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1"/>
    </inkml:context>
    <inkml:brush xml:id="br0">
      <inkml:brushProperty name="width" value="0.02542" units="cm"/>
      <inkml:brushProperty name="height" value="0.02542" units="cm"/>
      <inkml:brushProperty name="color" value="#F2395B"/>
    </inkml:brush>
  </inkml:definitions>
  <inkml:trace contextRef="#ctx0" brushRef="#br0">77537 21360 865,'-6'-8'3,"6"0"6,4 1 6,6-1 6,1 1 0,1 0-3,0 2-6,0 1-4,0 0-3,1 2 1,1 0 0,2 2 1,-1 0-4,2 0-3,1 0-6,1 0-5,2 0-3,1 0-1,3 0-1,2 0 0,-1 0-2,0 0 0,-1 0-2,-1 0 1,-2-1-2,-3 0 0,-3-1-2,-3-1 1,-2-1 0,-2 0 3,-2 0 3,-2 0 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2"/>
    </inkml:context>
    <inkml:brush xml:id="br0">
      <inkml:brushProperty name="width" value="0.02948" units="cm"/>
      <inkml:brushProperty name="height" value="0.02948" units="cm"/>
      <inkml:brushProperty name="color" value="#F2395B"/>
    </inkml:brush>
  </inkml:definitions>
  <inkml:trace contextRef="#ctx0" brushRef="#br0">79367 20666 746,'-15'15'77,"1"1"-21,2 0-22,-1-1-22,1 2-12,-1 2-2,-1 1-2,-1 3-3,-1 1-2,2 2-1,1 2-2,1 3-2,1-2 1,2-4 2,2-3 2,2-4 2,4-8-2,6-11-3,6-10-4,6-11-3,2-5-1,1-1 4,-1 1 5,1-1 3,-1 2 3,-1 2 0,-1 2 1,-1 1 1,-2 3 3,-1 3 5,-2 2 5,-2 4 5,-1 3 6,-1 0 7,1 4 6,0 1 6,-1 2 1,0 3-9,-2 4-7,0 2-7,-2 2-5,1 2-4,0 0-4,0 1-2,0 0-3,0-1 1,0-1-1,0-1 1,-1 0-3,0 0-1,-2-1-3,0 1-2,0-2-5,2-2-7,2-4-8,1-2-7,3-5-1,0-2 5,1-5 5,2-4 6,-1-2 6,1-1 4,0-1 5,0 0 6,0-2 1,1 0 2,1 1-1,2-1 0,-2 1 2,-3 3 2,-4 1 3,-1 3 3,-2 1 2,2 4 5,0 2 2,1 4 4,1 2 0,-2 2-4,-1 2-5,0 2-4,-2 1-3,0 3-2,-2 2-2,0 2-3,-1 0-1,0 1-2,0 0-1,0-1-1,-1 1-2,0 2 0,-2 0-3,0 0 0,-1 1-3,2-3-4,0-1-3,2-2-4,0-4-3,2-5-4,0-4-3,2-5-4,1-4 3,3 0 11,4-2 9,2 0 11,1 0 4,-3 3-2,-1 1 0,-2 2-1,-2 1-4,0 0-7,-2 1-7,0-1-7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2"/>
    </inkml:context>
    <inkml:brush xml:id="br0">
      <inkml:brushProperty name="width" value="0.0294" units="cm"/>
      <inkml:brushProperty name="height" value="0.0294" units="cm"/>
      <inkml:brushProperty name="color" value="#F2395B"/>
    </inkml:brush>
  </inkml:definitions>
  <inkml:trace contextRef="#ctx0" brushRef="#br0">81383 20125 748,'0'-21'-33,"2"5"11,-1 4 12,3 6 11,-1 4 11,0 4 12,-2 4 10,0 4 11,-1 3 2,2 5-8,0 3-8,1 5-8,0 2-6,-1 1-2,0 1-3,-1 1-3,-2 2-4,-1 4-3,0 4-3,-1 4-4,0 3-5,1-1-4,0 3-4,2 0-5,-1 0-2,0-2 2,-2-2 1,0-2 1,-1-5 3,3-8 4,-1-7 4,2-8 3,-1-6-3,0 1-9,-2-2-9,0 0-10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3"/>
    </inkml:context>
    <inkml:brush xml:id="br0">
      <inkml:brushProperty name="width" value="0.03084" units="cm"/>
      <inkml:brushProperty name="height" value="0.03084" units="cm"/>
      <inkml:brushProperty name="color" value="#F2395B"/>
    </inkml:brush>
  </inkml:definitions>
  <inkml:trace contextRef="#ctx0" brushRef="#br0">82147 20527 713,'-7'-6'63,"2"4"-14,2 4-15,2 4-13,0 3-7,-2 3 1,-2 4 1,-2 1 1,-2 3-6,-3 3-10,-4 2-10,-1 1-11,-3 1-5,0 1 1,1-1 1,-1 1 0,2-3 2,3-2 4,2-3 3,4-3 3,3-4 1,2-6-2,4-6-3,3-6-2,2-5 0,5-6 1,4-4 1,4-5 2,1-2 2,1 2 2,-1 0 1,1 1 3,-1 2 1,-1 1-2,-1 3 0,-1 1-2,-1 2 4,-2 2 8,-3 3 7,-1 1 7,-1 3 8,0 4 9,0 4 7,0 4 9,-1 2-1,-1 1-9,0 2-10,-2 0-9,0 1-6,0 0-3,0-1-5,0 1-3,0-1-4,0 0-2,0-2-3,0-1-2,0 0-4,1-2-4,2-1-4,0 0-5,1-2 0,0-2 2,0-2 1,-1-2 3,0-3 0,1-2 2,0-3 0,0-3 0,0-3 2,1 0 1,2-1 2,0-1 0,0 0 2,-1 1-2,0 2 1,-2 0-2,0 0 6,0 2 9,0 1 9,0 1 11,-1 1 5,1 2 5,0 2 2,0 2 5,0 4-3,0 6-4,-1 6-7,1 6-6,-1 1-5,-2 1-4,-2-2-4,-2-1-4,-2 0-3,-2 2-2,-2 3 0,-2 2-1,0-1-3,0-1-2,2-3-4,1-1-2,0-2-5,0-3-6,0-1-5,0-2-5,1-3-1,2-4 8,2-4 6,2-4 7,2-2 5,2 0 4,1 1 3,3-1 4,2-1 2,0 0 0,1-1 2,1-1 0,0 0 0,-1 2-3,0 2-3,-2 2-2,-1 1-1,-1 0 0,0 0 2,-2 1 1,0-2-6,0 2-10,0-1-12,0 0-11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3"/>
    </inkml:context>
    <inkml:brush xml:id="br0">
      <inkml:brushProperty name="width" value="0.03266" units="cm"/>
      <inkml:brushProperty name="height" value="0.03266" units="cm"/>
      <inkml:brushProperty name="color" value="#F2395B"/>
    </inkml:brush>
  </inkml:definitions>
  <inkml:trace contextRef="#ctx0" brushRef="#br0">84429 19591 673,'6'-9'0,"-1"0"0,-2-2 0,-2 0 0,0-2 1,0-3 0,2-3 3,0-3 0,0 0 2,0 5 1,-2 3 3,0 4 1,-1 2 2,0 1 2,0-1 1,0 0 3,0 2 0,2 6-1,0 4 1,2 6-2,-1 3 0,-2 3-2,-2 3-2,-2 3-1,-1 3-1,0 1-2,0 3 0,0 1-1,0 1-1,0 1 1,0-1 0,1-1 1,-1 3-1,0 1-2,0 2-2,1 2-2,-1 2-2,0 2-5,0 3-2,0 1-5,0 3-3,0 5-5,0 6-3,1 4-5,-1-1-4,2-4-3,0-4-3,2-6-5,-1-7 2,0-8 2,-2-9 5,0-8 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1:44"/>
    </inkml:context>
    <inkml:brush xml:id="br0">
      <inkml:brushProperty name="width" value="0.0287" units="cm"/>
      <inkml:brushProperty name="height" value="0.0287" units="cm"/>
      <inkml:brushProperty name="color" value="#F2395B"/>
    </inkml:brush>
  </inkml:definitions>
  <inkml:trace contextRef="#ctx0" brushRef="#br0">85050 21050 766,'36'1'88,"-5"2"-22,-8 2-21,-4 2-22,-6 1-14,-3 3-7,-4 2-6,-4 2-7,-3 1-4,-2 1 0,-2 1-1,-1 1 1,-4 0-2,0 1 0,-3-1-1,-1 1-2,0-2 2,1-3 4,2-3 3,2-2 4,3-4 8,5-3 12,2-2 12,5-4 11,4-1 3,2 1-10,3-1-7,2 0-10,3 0-5,1 0-3,1 0-2,2 0-2,-1 1-6,1 0-6,-1 2-8,0 0-7,-2 1-7,-3 0-6,-4 0-7,-4 0-7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40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76710 13346 981,'-107'-30'18,"24"14"-20,22 16-20,23 16-20,12 4-6,6-4 9,5-6 8,5-3 10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49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72235 25795 491,'-8'-7'25,"-2"0"5,0 2 6,-1 1 5,-2 2 0,-1 5-6,-3 6-7,-2 4-6,-1 4-4,-3 3-3,-1 3-2,-3 3-2,0 1-2,-1-1-1,2-1-1,-2-1-1,1-1-1,1 1-1,1-1 0,1 0-1,3 0 1,3 1 0,4-1 1,5 1 1,2-2-1,2-3-2,2-3-1,2-3-3,5-3-2,8-2-6,7-4-4,9-2-4,3-4-3,-2-4 0,0-4 0,-1-3 0,0-3 1,-2 0 1,2 1 2,-1-1 0,0 0 1,-1-2 2,-1 0 2,-1-1 0,-1 1 2,-3 1 3,-1 3 1,-2 2 3,-3 1 1,-3 0 2,-3 2 1,-2 1 2,-2 0 3,2 2 7,0 1 7,1 0 6,0 4 2,-2 6 0,-2 6 0,-2 5-1,-2 5-2,-2 0-3,-2-1-2,-2 4-3,0-2-2,-1 0 0,0-1-2,0 0 0,1-2-1,0-1-3,2-1-3,1-1-1,0-1-3,2-1 0,0 0-1,2-2-2,3-1-1,7-3-4,7-1-3,8-2-3,2-4-2,1-8 0,-1-6 1,0-7 1,0-4 0,-1-1 0,-2-1 1,0-1 1,-1 0 0,-1 1 3,-1 1 1,0 2 2,-3-1 1,-1 4 1,-2-1 1,-3 0 2,-1 2 0,-2 1 2,-2 1 2,-2 1 1,-2 1 0,-1 1 0,0 0 0,-1 2-1,-5 1-2,-6 2-5,-7 3-4,-7 1-4,-4 3-5,-1 6-2,-1 4-2,-1 5-4,1 3-2,2 0 0,2-1 0,1 1-2,3 0 2,1 1 1,2 1 1,3 1 3,1 0-3,2-2-7,3-4-7,1 0-7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49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74900 26900 582,'22'0'70,"-1"2"-12,-3 0-11,-1 2-11,-2 0-7,0 0-3,-2-1-2,-1 2-3,-1 0-2,1 5-2,-1 4-1,1 4-2,-2 1-2,-4 1-3,-4-1-2,-4 1-4,-4 1-2,-2 3-2,-3 3-2,-3 2-2,-2 1 0,-1-2 0,-1-1 0,-1-3 1,1-2-1,3-3-1,2-3-2,4-2-2,3-3 1,2-1 4,4 0 2,3-2 5,3-1 2,5-2 3,5-3 2,5 0 4,3-4 0,1 0-2,0-3-1,2-2-1,4-1-4,5 0-8,6 1-6,6-1-7,0 1-7,-7 2-8,-4 2-7,-7 2-9,-5 1-4,-5 0-2,-5 0-2,-4 0-3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1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31501 43427 611,'-9'-6'29,"0"2"-3,-1 4-3,-1 3-4,-1 1-2,0 3-1,0 2-3,1 2-1,-1 1-1,0 3-1,0 2 0,1 1-1,-1 2 0,0 0 0,0-1-2,1 1 0,-1 0 0,2 1-2,1 1-1,0 0-2,2 0 1,1-1-1,0-3 1,2-1 1,0-2-1,2-1 1,0-1 1,2 0-1,0-1 0,0-1 0,0 1-2,0 0-1,1-1-1,4-1-1,2 0-2,4-2 0,1-2-2,3-2-2,1-4-2,3-2-1,1-4-1,1-4-1,1-4-1,1-3 0,1-2 0,-1 1 0,1 0 0,-1 2 1,0 0 1,-3-1 2,-1-1 1,-3-1 2,-2 1 2,-1 2 0,-2 4 2,-2 4 1,-2 0 2,-1 1 4,0-1 4,-2 0 3,0 3 4,-2 6 5,0 6 4,-2 6 4,0 1 0,-2-2-4,0-2-6,-2-1-5,0 0-2,1 2-1,-2 2 0,2 1-1,-1 2-1,2 0-1,0-1-2,2 1-1,0-1-2,0-1 0,0-1-1,0 0 0,1-2-2,4-1-1,2 0-2,3-2-2,2-1-1,0-2-1,-1-3-1,1 0-1,1-4-1,0 0 1,1-3-1,1-2 0,1-3 1,0-3-1,-1-5 1,1-4 0,-1-1 1,-1-1 1,-1 1 2,0-1 1,-2 1 2,-1-1 2,0 1 3,-2 1 2,-1-2 1,-2 1 1,-3-1-1,0 1 1,-3 1-1,-1 4 0,0 5-1,-1 3 0,-2 2-1,0 2 0,-1 1-1,-2 0 0,0 2-2,-2 1-2,0 0-2,-1 2-2,-2 1-3,-1 3-4,-3 4-3,-2 2-3,0 3-5,-1 3-4,1 3-6,-1 4-4,2-1 0,5-3 6,3-3 4,4-3 6,2-2 1,0-1-2,0 0-1,0-2-2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3"/>
    </inkml:context>
    <inkml:brush xml:id="br0">
      <inkml:brushProperty name="width" value="0.03376" units="cm"/>
      <inkml:brushProperty name="height" value="0.03376" units="cm"/>
      <inkml:brushProperty name="color" value="#F2395B"/>
    </inkml:brush>
  </inkml:definitions>
  <inkml:trace contextRef="#ctx0" brushRef="#br0">43400 19200 651,'15'8'84,"-1"0"-21,-1 0-20,0-1-21,-1 1-10,-1 2-2,1 0-2,0 2-1,0-1-2,1-1-2,1-1 0,2 0-2,0-1 0,-1 1 0,1 2 0,0 0 1,-1 0-1,2-1-1,1 0 0,1-2-2,0-1-1,-1 0-3,-1-2-1,0-1-3,-2 0-1,-1 1 2,-1 2 1,0 0 1,-2 0 0,-1 0-1,-1-2-1,0 0-1,-4-1 2,-2 3 5,-6 2 5,-2 2 5,-3 1 3,2-1 3,1 1 1,0 0 3,1 0 0,0-1-3,0 1-2,1 0-2,-1 0-2,0 1 0,0 1 0,0 2 0,0-1 0,0-1 0,0-1-1,0 0 1,1-1-1,0 1-4,2 1-2,0 2-4,1 0-3,0 1-2,0 1-4,0 1-3,0 0-3,0 0-3,0 1-1,0-1-4,1 1-1,0 0-1,2-1-1,0 1-1,0-2-2,0-3-2,-2-3-3,0-2-2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1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33696 44350 770,'21'0'-62,"-2"0"23,-3 0 25,-3 0 23,-2 1 15,-2 2 4,-2 2 4,-2 2 4,-2 2-2,-1 3-9,0 3-9,-2 3-10,-2 2-6,-3 0-5,-5-1-6,-4 0-5,-1-1-3,1-1 1,0-3 1,2-1 0,0-2 1,2 0 5,-2-2 4,0-1 4,1 0 1,0-2-2,2-1-1,1 0-1,2-2 7,4-1 16,4 0 17,4-1 15,3-2 3,1-1-8,3 0-10,2-1-8,1-2-8,0 0-7,2-1-6,2-2-6,-1 1-9,1 1-12,-1 0-10,1 2-12,-1 0-4,-1 2 4,-2 0 4,1 2 4,-3 0 5,-1 0 4,-2 0 6,-2 0 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37148 41562 999,'-1'-15'-83,"-1"4"20,0 4 21,-1 2 21,0 0 12,-1-1 2,0 0 1,0-1 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36980 41143 630,'-7'-8'3,"1"2"6,0 1 7,3 1 6,-1 1 4,2 3 2,0 4 2,2 2 2,0 3-1,0 2-4,0 2-3,0 1-5,0 2-3,0 0-2,0-1-2,0 1-2,0 2 0,0 5-1,0 5 2,0 5 0,0-1-3,0-2-7,0-5-5,0-3-6,0-3-5,0 1-6,0-1-5,0 1-5,0-2-4,0-3-1,0-3-3,0-2-2,1-4 0,2-3 2,1-2 0,3-4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3041" units="cm"/>
      <inkml:brushProperty name="height" value="0.03041" units="cm"/>
      <inkml:brushProperty name="color" value="#F2395B"/>
    </inkml:brush>
  </inkml:definitions>
  <inkml:trace contextRef="#ctx0" brushRef="#br0">37000 41896 723,'1'-14'6,"2"5"13,2 3 13,2 5 13,1 1 2,3 0-9,2 0-9,2 0-8,0 0-6,1 0-3,0 0-4,-1 0-4,0-1-4,-1-1-5,-1 0-5,-1-1-5,-1-1-8,0 2-10,-2 0-10,0 2-11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37642 40593 522,'-8'-28'3,"3"7"5,0 6 5,0 8 6,3 6 7,2 6 8,4 6 10,2 6 10,1 3 0,-3 2-8,-1 3-6,-2 2-8,-1 0-6,0 2-5,0 1-3,0 1-5,0 2-4,0 2-3,0 4-2,0 3-3,0 1-1,0 0 1,0-1 1,0 1 2,0 0-10,0 0-17,0 0-18,0 0-18,0 0-7,0-2 3,0 0 5,0-1 4,0-4 5,2-8 7,0-6 6,2-6 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6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38100 41913 654,'0'-15'-43,"2"4"8,0 3 9,2 3 9,0 0 15,2 2 22,0-1 20,1 0 23,1 0 3,2 2-11,0 0-13,2 2-13,-1 1-7,-1 2-3,-1 2-3,0 2-4,-2 1-2,-1 3-1,0 2-3,-2 2-1,-1 1-2,-2 1-2,-2 1-3,-2 1-2,-1 0-1,-2 0 2,0 1 0,-1 0 1,-1-2 0,0-1-1,0-3-1,0-1-2,3-3 5,6-2 8,6-4 9,6-2 9,5-5-1,3-2-12,5-5-11,3-4-10,4-1-12,1-1-12,5 0-11,3 1-12,-3 0-4,-7 4 5,-9 3 5,-7 3 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0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32135 54590 605,'-1'-20'8,"-2"4"5,-2 5 3,-2 4 3,-1 5 1,-1 4-1,-2 4-3,0 4-2,-1 2-2,-1 2 0,-2 3-1,0 2-1,0 0-1,1 1-1,1-1 0,1 1-1,0-1 0,2-1 0,1-1 1,0 0 0,2-2-1,1 1-4,0 0-4,2-2-4,0 1-2,2-1 3,0 0 1,2-2 1,0-1 1,0 0-2,0-2 0,0-1-2,1 0 0,2-2-1,2-1 0,2 0 1,2-2-1,5-2 0,4-2 0,3-2-1,3-2 1,-1-2-2,1-2 0,-1-1-2,1-3 0,1-2 1,1-2 1,1-1 0,-1-2 1,-3 2 2,-3-2 2,-3 0 2,-3 1 1,-1 1-1,-3 1 0,0 1-1,-3 1 2,-1 0 5,-1 2 5,0 1 4,-2 3 6,0 4 4,-2 6 6,0 4 5,-2 3 0,0 2-6,-2 0-6,0 1-6,-1 2-4,0 2-2,0 1-3,0 3-2,0 0-1,1-3-1,-2-1-1,2-2 0,-1-2-1,2 0 1,0 1 1,2 0 0,1-1-1,2-1-5,2 0-4,2-2-4,1-1-2,1-2 3,1-3 1,2 0 2,0-4 1,1-2 0,1-4 0,2-2 0,-1-3 0,1-1 2,0-3 0,-1-1 2,0-2 0,-1-3 2,0-1 2,-2-3 0,-1 0 2,-1 1 0,0 1 0,-2 1 1,0 2 0,-2 3 0,-1 4 0,0 2-1,-2 1 0,-1 0 0,0 0 1,-1 1 0,-4 0-1,-2 0 1,-5 2-1,-4 1-1,-2 1-1,-1 2-5,-1 2-3,-1 2-4,-1 3-4,1 4-6,-1 4-4,0 3-5,1 5-4,-1 4-6,0 3-4,1 3-5,1 1 0,3-5 2,2-5 4,4-4 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5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49596 54450 720,'-8'45'70,"3"-6"-15,-1-5-15,2-4-14,0-3-7,0 1-1,1-1 0,-1 1-1,0-2-5,2 0-8,0-1-8,2-1-8,0-2-4,0-3 4,0-3 4,0-3 3,1-3-8,2-2-18,2-4-19,1-2-19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6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49487 54405 683,'1'-14'4,"2"3"8,2 2 8,2 4 8,1 2 2,0 2-5,-1 2-4,1 2-5,0 2-3,0 4-4,-1 2-4,1 3-3,-1 1-2,-1-1-1,0 0 1,-2-2-2,0 0 0,0 1-4,0 2-3,0 0-3,-1 0-1,-2-1 1,-2-1 2,-2 0 0,-3 0-1,-4 3-2,-4 3-2,-3 3-3,-3 1-1,-1-3 3,-1-1 2,-1-2 2,0-2 2,1 0 3,1 1 2,1-1 2,1 0 2,1-2 2,1-3 2,1-1 1,2-1 2,1-2 1,2-1 1,2 0 1,2-1 3,1 2 6,0 0 5,2 1 6,2 0 1,4-2-4,3-2-4,6-2-4,2-2-2,3-2-1,3-2-1,3-2-1,2-1-2,4-2-3,3 0-2,3-1-4,0 0-1,-1 1-1,-3 0-1,-2 2-2,-3 0 0,-3 2-2,-5 1-1,-3 0-1,-5 4 0,-6 4 4,-6 6 3,-6 4 3,-3 2 2,-2-1 0,0-1 0,-1 0-1,-1-2 2,-1 1 1,-1 0 2,-1 0 1,-1 0 0,-1 1-1,-1 1-3,-1 2-2,0-1-2,1 1-2,1 0-1,1-1-3,2 0-2,-1 0-3,2-2-3,1-1-2,1 0-2,2 0 0,3-1 0,1 1 1,3-3-7,6-4-13,4-6-14,6-4-13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6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50500 56150 602,'21'22'82,"-3"-1"-16,-4-3-16,-4-1-15,-3-2-9,-1 1-1,-2-1-3,1 1-2,0 0-2,0 1-2,1 2-3,2 0-2,-1-1-3,-1-2-4,-1-1-2,0-3-5,0-1 0,0 0 2,1-2 0,2 0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4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41690 20150 622,'-14'1'3,"5"2"7,3 2 7,4 2 6,2 1 2,0 3-3,0 2-3,0 2-4,0 1-3,0 1-1,0 1-3,0 1-3,0 1 0,0-1-1,0 1 0,0 0 0,0-1-2,0 1-1,0-1-1,0 1-3,0-1 0,0 1 0,0 0-1,0-1 1,0 1-1,0-1 1,0 1 0,0 0 1,-1-1-1,0 1-1,-2-1-2,0 0-1,-1 0 0,2-1 1,0-1 1,2 0 1,-1-2 1,0-1-1,-2-1 0,0-1-1,0-1 1,0 0 0,2-2 0,0 0 1,1-2 1,-2 1 4,0 0 5,-1 0 3,0-2 6,3-1 7,4-2 7,2-1 7,3-2 1,0 0-8,1 0-7,2 0-8,0 1-3,1 1-3,1 3-1,1 2-3,1 1 0,2 2 0,0 0-1,1 1 0,0 0-1,-1 0-1,-1-2 0,0 0-1,-2-1-2,1 1 0,0 1-1,-1 2 0,0-1-1,-1-1 0,0-1 1,-2 0 1,0-1 0,0 0 0,-1-1 0,1 1 1,-1 0-1,-1 0 0,0 0 0,-2 0-1,0-1-1,0-1-2,0-1-2,0 0-2,-1 0-2,0 0 0,1 1-1,0 2-1,0-2 3,0-3 6,0-2 6,-1-4 6,2-2 2,2-3-3,2-4-2,1-2-3,2-1-1,0 1-1,-1 1-1,1 0 0,0 1-1,1-1-2,2-1-1,0-1-2,-1-1-1,1 2-2,-2 1-2,-1 1-3,0 0 0,1 2 1,2 1 0,0 1 1,-1 0-3,-1 0-5,-2 0-7,-3 0-6,-1 1-2,0 0 2,-2 2 3,0 1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6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51850 54786 649,'3'-14'7,"6"3"14,5 3 14,7 2 15,4 2 2,3-1-6,2-1-8,4-1-6,0-1-7,-2 0-6,-1 0-5,-3 1-6,-3-1-4,-2 2-6,-3 1-5,-2 0-4,-4 3-4,-3 4-4,-3 4-5,-2 4-2,-3 2-5,-2 3-3,-2 2-3,-2 0-4,-2 1 0,0-5 4,-1-3 3,-2-4 3,1-2 5,1 0 3,0 0 5,2 0 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52074 55200 647,'-29'3'16,"9"6"14,6 5 14,7 7 15,3 1 1,0-1-11,0-3-10,0-1-11,0 0-11,1 1-7,-1 2-10,1 3-7,-2-1-7,2-2-1,-1-1-3,0-2-2,0-3-4,2-1-4,0-2-5,2-2-4,1-4-4,2-2-1,2-6-2,2-2-2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52489 55190 616,'-1'-19'23,"-1"10"8,0 10 8,-1 10 7,-1 5 1,0 1-7,1 1-7,-1 1-7,0 1-4,0 1-4,0 1-3,0 1-4,0 0-1,0-1-2,0-1-1,1-1-2,-1-1-2,0-2-6,0 0-5,1 0-5,0-3-11,3-3-16,4-3-16,2-2-17,2-4-1,1-4 12,2-4 12,0-4 13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52910 55330 602,'0'-15'1,"0"2"-1,0 3 1,0 1 0,0 3 6,0 4 13,0 4 11,0 4 12,-1 3 3,-1 1-5,0 3-6,-1 2-4,-1 1-5,0 3-2,0 2-3,1 1-1,-1 1-4,0-1-2,0-1-3,0-2-4,0 1-6,0-1-10,0 1-12,1-1-11,-2 0-7,2-2-2,0-3-3,-1-1-2,0-2 1,2-1 4,0 0 4,2-2 4,-1-1 3,0 0 4,-2-2 3,0 0 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51594 56761 608,'-8'7'0,"-2"-2"0,0-3 0,-1 0 0,0-4 2,2 0 6,2-3 4,3-2 6,3 0 6,7 1 7,7 1 7,8 0 8,4 1-1,2 0-7,5 0-8,1 1-9,5 0-3,5-1-1,4 0 0,6 0-1,3 0-5,2 2-13,4 0-11,4 2-12,-5 0-7,-9 0-2,-10 0-2,-9 0-2,-7 0-3,-2 0-4,-1 0-5,-2 0-4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12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30113 47800 656,'0'16'86,"0"1"-16,0 1-15,0 1-16,0 1-10,0 0-5,0-1-6,0 0-6,-1 0-4,0-1-6,-2-1-4,0-1-6,-1-1-6,2-1-7,0 0-8,2-2-7,-1-2-7,-2-4-5,-2-4-6,-2-4-6,0-3 4,2-2 12,3-2 13,1-2 12,0 0 8,0 1 2,-2 0 3,0 2 2,-1 0 3,2 1 3,0-1 4,2 0 3,1 0 4,2 2 9,2 1 7,2 0 8,1 2 1,-1 1-3,1 0-4,0 2-3,0 0-4,2 0-2,-1 0-3,2 0-3,2-1-2,0-1-3,1 0-3,1-1-3,0 0-1,-1-1 1,0 0 0,-2 0 0,-1 1-3,-1 0-5,-1 2-5,-1 0-6,0 0-10,-2-2-12,-1-2-12,0-1-13,-1-2 0,0 2 14,0 1 13,0 0 14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13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30813 47705 606,'0'-13'31,"0"6"5,0 6 4,0 6 4,0 3-1,0 2-5,0 0-7,0 1-4,-1 2-5,-1 1-2,0 3-2,-1 2-2,0 1-3,1 1-4,0 1-4,2 1-4,-1 1-4,0-2-1,-2 2-1,0-1-3,-1 0-2,3-1-2,-1-1-2,2-1-2,-1-1-4,0-1-4,-2-1-5,0 0-4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13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30750 48287 575,'21'-15'1,"-5"2"3,-5 3 5,-4 1 4,-3 1 2,2 2 3,0 1 2,1 1 1,1 1 1,0 0-3,0 2-2,0 1-1,0 0-2,0 3 0,-1 2 1,1 1-1,-1 3-1,-3 3-5,-1 4-4,-2 2-5,1-1-3,4-5-2,4-4-2,3-6-3,3-4 0,0-4-1,-1-4 1,1-3 0,0-4 1,-1 0 1,1-1 2,0 0 1,-2 0 3,-1 3 1,-2 3 2,-2 3 3,-2 3 5,-2 4 10,-3 4 11,0 4 9,-2 3 3,0 3-5,0 3-5,0 3-6,0 0-5,2-2-5,0-1-6,1-2-4,2-2-4,2-1-1,2 0-1,2-2-2,0-1 0,1-2-1,-1-3 1,1 0-1,0-5 0,-1-2-1,1-5-1,0-4-1,0-2 0,0-1 0,-1-1 2,1-1-1,-1 1 3,-2 2 2,-3 1 4,-1 2 2,-2 2 1,-4-1-2,-2 0-1,-3 0-2,-3 2-3,-2 3-5,-2 2-4,-1 4-5,-3 3-6,0 4-6,-1 4-7,-1 3-6,0 2-5,3-2-2,2-3-1,1-1-3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25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7308 7227 581,'-15'0'-3,"0"-2"7,2 0 7,1-1 8,4 0 7,6 3 8,7 4 10,8 2 8,4 2-1,3 2-8,3 0-9,3 1-9,2 1-6,1 0-5,1 0-3,1-1-4,1 2-1,2 0-1,2 1 1,2 1 0,1 2-2,2 3-4,1 3-3,0 3-5,0 2-1,-1-1 2,-3 1 2,-2-1 3,0-1-2,1 2-2,0-1-2,2 1-3,0-2-3,-2 0-2,0-1-2,-2 0-3,0-3-1,-2-2 0,0-1 0,-1-2 0,-2-2-2,-1-1-1,-3-1-2,-1 0-3,-3-2 1,-3 1-1,-3 0 2,-2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26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7174 9777 532,'-16'0'2,"-1"-2"6,-2 0 4,1-1 5,1 0 7,6 3 7,6 4 7,6 2 7,5 3 1,4 2-8,3 2-7,5 1-8,3 2-3,1 2-2,3 0-1,1 1-1,3 1-1,1 1-1,2 1 0,3 1-2,1 0-1,1 1-3,3-1-3,3 1-3,0-1-2,0 0-3,0 0-3,0 1-3,1-1-1,0 1 1,2-1 1,0 1 0,2-1-3,2-1-7,2-1-9,1-1-7,1-1-7,-2-1-6,-2-1-5,-2 0-6,-6-3 1,-8-3 9,-9-3 9,-8-2 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5"/>
    </inkml:context>
    <inkml:brush xml:id="br0">
      <inkml:brushProperty name="width" value="0.02279" units="cm"/>
      <inkml:brushProperty name="height" value="0.02279" units="cm"/>
      <inkml:brushProperty name="color" value="#F2395B"/>
    </inkml:brush>
  </inkml:definitions>
  <inkml:trace contextRef="#ctx0" brushRef="#br0">44500 20800 965,'0'22'-8,"0"-1"4,0-3 3,0-1 4,0-1 2,0 0 2,0-1 1,0 1 1,0 1-1,0 1-3,0 3-3,0 1-2,0 2-4,0 0-2,0 2-2,0 1-3,0 1-2,0 1-3,0 1-2,0 1-2,0-3-2,0-4-1,0-5-1,0-4-2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36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44074 12343 630,'-21'-8'-18,"5"2"15,5 1 13,5 1 14,3 1 8,3 3 3,4 4 3,2 2 3,3 2-2,0-2-6,1-1-7,2 0-5,1-1-5,3 0 0,3-1 0,3 1-2,2 0-1,-1 0-4,1 0-4,-1 0-2,0 0-4,0 0 0,1 0-2,-1 0 0,0 0-2,-3 0-1,-1-1-2,-2 1 0,-3 0-1,-1 0 0,-2 0 1,-2 0 0,-2 0 1,-1 2 3,0 0 2,-2 2 2,-1-1 2,-4 1-1,-2 0 0,-3 0 0,-4 0 0,-2 1-1,-3 2 0,-3 0 0,-3 1-1,0-1 0,-1 0 0,-1 1 0,-1 1 0,-3 1-2,0 3-1,-3 2-2,-1-1-1,3 1-2,1-2-2,3-1-3,1 0-1,3-1 0,1 1-1,2 0-1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37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46197 12700 611,'-1'22'73,"0"-3"-14,-2-3-14,0-3-13,-1 0-8,0 0-2,0 1-2,1 1-2,-2 0-1,2-2-1,-1 1-2,0-2 0,0 0-2,2 1-3,0 2-2,2 0-2,2-1-3,6-1-5,4-2-4,5-2-4,3-4-2,-1-2-1,0-6 1,1-2 0,0-5 1,1-2 1,1-3 0,1-3 2,-1-2 0,-4 1-1,-2-1-1,-2 1 0,-3 1 0,-1 1 3,-1 3 3,0 1 3,-4 1 1,-2 1 2,-6-1 1,-2 0 1,-4 2 0,-2 2-1,-2 4 0,-1 3-1,-3 1-1,-3 2-2,-3 0-1,-3 1-2,-1 2-4,1 2-8,1 2-9,2 2-7,2-1-5,3-1 0,4-2-1,5-2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2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54620 12215 693,'-11'0'51,"8"0"-4,9 0-3,10 0-4,3-1-5,1 0-7,-1-2-5,0 1-6,1-2-6,1 2-3,1 0-6,1 2-3,1 0-3,-1 0-1,1 0-1,0 0-2,-3 0-3,-2 0-5,-3 0-6,-3 0-5,-3 1-8,-2 2-7,-4 2-8,-2 1-9,-4 1 2,0-2 14,-3-3 11,-2-1 13,-1-1 8,2 2 2,1 0 3,0 2 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2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55171 12350 639,'-16'0'-3,"2"0"-7,2 0-7,0 0-6,0 0 1,2 0 9,1 0 9,0 0 8,2 0 9,-1 0 4,0 0 6,0 0 6,2 2 4,-1 6 2,2 4 4,1 5 3,0 2-2,2-1-6,0-1-7,2 0-5,-1-2-4,0 2-4,-2 1-2,0 1-2,-1 2-2,2 1 1,0 3 0,2 1 0,0 1-3,0-1-10,0-1-8,0-2-8,0-1-8,0-1-7,0-2-6,0-2-6,1-3-3,2-3 1,2-3 1,2-2 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2"/>
    </inkml:context>
    <inkml:brush xml:id="br0">
      <inkml:brushProperty name="width" value="0.03614" units="cm"/>
      <inkml:brushProperty name="height" value="0.03614" units="cm"/>
      <inkml:brushProperty name="color" value="#F2395B"/>
    </inkml:brush>
  </inkml:definitions>
  <inkml:trace contextRef="#ctx0" brushRef="#br0">56350 11655 608,'0'-14'0,"2"3"-3,0 2-1,2 4-1,0 2 2,2 2 4,0 2 5,1 2 5,0 2 6,-1 4 6,-1 2 6,0 3 7,-2 2 1,-1 2-5,0 0-3,-1 1-4,-1 1-3,0 1-2,0 0-2,0 2-1,0 1-1,0-1 0,0 1-1,0-1 1,-1 1-3,-1 1-6,0 1-7,-1 1-4,-1 0-6,2 1-3,0-1-3,2 1-3,0-2-2,0 2-3,0-1-1,0 0-2,0-1-2,0-3-3,0-3-2,0-2-4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3"/>
    </inkml:context>
    <inkml:brush xml:id="br0">
      <inkml:brushProperty name="width" value="0.02874" units="cm"/>
      <inkml:brushProperty name="height" value="0.02874" units="cm"/>
      <inkml:brushProperty name="color" value="#F2395B"/>
    </inkml:brush>
  </inkml:definitions>
  <inkml:trace contextRef="#ctx0" brushRef="#br0">56036 11386 765,'-1'-15'2,"-1"2"4,0 3 3,-1 1 5,-2 4 3,0 6 5,-1 6 3,-2 6 5,0 3-1,1 3-5,-1 1-4,0 2-5,-1 2-4,0-1-4,-1 1-4,-1-1-3,0-1-4,-1-1-5,0-2-4,1-4-4,-1 1-4,2-2-5,1-1-4,1-1-4,0-1-4,2-2 1,0-2-1,2-2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3"/>
    </inkml:context>
    <inkml:brush xml:id="br0">
      <inkml:brushProperty name="width" value="0.02936" units="cm"/>
      <inkml:brushProperty name="height" value="0.02936" units="cm"/>
      <inkml:brushProperty name="color" value="#F2395B"/>
    </inkml:brush>
  </inkml:definitions>
  <inkml:trace contextRef="#ctx0" brushRef="#br0">56550 11500 749,'22'15'62,"-1"-1"-8,-2-1-8,-3-1-8,0 0-10,0-1-11,-1 1-12,0 0-10,0-1-11,-2-1-8,-3-1-8,-1-1-8,-1 0-5,0 0 0,0 0 0,0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3"/>
    </inkml:context>
    <inkml:brush xml:id="br0">
      <inkml:brushProperty name="width" value="0.02371" units="cm"/>
      <inkml:brushProperty name="height" value="0.02371" units="cm"/>
      <inkml:brushProperty name="color" value="#F2395B"/>
    </inkml:brush>
  </inkml:definitions>
  <inkml:trace contextRef="#ctx0" brushRef="#br0">57800 12730 928,'9'-6'-37,"1"-1"13,3 2 12,2 1 14,2 0 8,1 2 6,3 0 6,1 2 5,3 0 0,3 0-7,3 0-7,3 0-6,0 0-6,0 2-6,-1 0-4,-2 2-4,1 0-5,-1 0-2,0-1-2,1 1-2,-2-1-1,0 1-1,-1 0-1,-1 0 0,-2-1 3,-3 0 5,-3-2 5,-3 0 6,-2-2 3,-4 0 1,-3-2 1,-2 0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4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59850 12400 654,'14'0'-3,"-1"0"7,-2 0 9,-2 0 7,0 1 4,1 2 0,3 2-1,2 2 0,2 1-1,1 1-2,3 2-1,1 0-2,2-1-1,-1-1 0,0-2-2,1-2 0,-2 0-1,0 0-2,-1 1-3,0 2-1,-3 0 0,-1-1 0,-2 1 1,-3 0 2,-1-1-3,0-1-5,-2 0-6,0-1-5,-3 0-2,-3 3-1,-2 3 0,-4 4-1,-2 0 0,-1-1 1,-3-2 1,-2 1 0,-5-1-4,-9 3-8,-9 1-8,-8 3-8,-5 2-2,0 1 1,0 3 3,0 1 3,4-1 3,8-5 5,7-5 5,9-4 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4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56122 15143 687,'-19'-2'5,"7"0"10,8-3 9,8-2 10,6 0 3,4 0-4,3 2-4,5 1-4,2 0-4,1 1-2,0-1-1,2 0-4,0 0-1,1 0-2,-1 0-3,1 0-3,-2 0-3,0 1-8,-1-1-6,0 0-7,-4 0-5,1 2-5,-1 0-5,0 2-5,-3 0 0,-3 2 3,-3 0 3,-2 2 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6"/>
    </inkml:context>
    <inkml:brush xml:id="br0">
      <inkml:brushProperty name="width" value="0.02678" units="cm"/>
      <inkml:brushProperty name="height" value="0.02678" units="cm"/>
      <inkml:brushProperty name="color" value="#F2395B"/>
    </inkml:brush>
  </inkml:definitions>
  <inkml:trace contextRef="#ctx0" brushRef="#br0">42730 19350 821,'-8'8'45,"0"0"-8,0 0-9,0-1-8,0 1-6,1 2-1,-1 0-3,0 2-2,-2 1-5,-4 5-6,-3 3-8,-5 5-7,0 0-3,2-1 1,2 1 0,1-2 1,1-1 0,1-2-4,-1 0-3,0 0-3,2-3 0,2-3 2,4-3 2,3-2 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4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57062 15300 710,'-22'1'30,"7"2"4,4 2 3,5 2 2,2 1-1,2 1-7,0 2-6,2-1-6,0 2-6,2 1-2,0 1-3,2 2-3,-1-1-6,-1-1-7,0-1-7,-1-1-8,-1-1-5,0 1-3,0 0-3,0 0-2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58563 14591 578,'-7'-4'9,"5"8"17,1 8 18,3 7 17,1 5 3,-1-1-11,0 1-11,-1-1-10,-1 1-8,0 1-4,0 1-4,0 0-4,0 3-3,0 1-3,0 2-3,0 3-2,-1 1-4,-1 4 0,0 3-1,-1 2-2,0 1-4,-1-2-5,0-2-7,0-2-6,0-3-1,3-4 4,-1-4 3,2-3 4,-1-4-5,0-3-10,-2-3-12,0-2-11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205" units="cm"/>
      <inkml:brushProperty name="height" value="0.03205" units="cm"/>
      <inkml:brushProperty name="color" value="#F2395B"/>
    </inkml:brush>
  </inkml:definitions>
  <inkml:trace contextRef="#ctx0" brushRef="#br0">58153 14658 686,'0'-34'14,"0"13"11,0 11 11,0 12 11,-2 8 2,0 4-7,-3 3-7,-2 5-6,-2 0-9,-4 0-8,-2-1-7,-3-1-10,-2 0-6,2-1-6,-2 0-6,1 1-6,1-3-5,2-3-2,4-4-4,3-4-2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58850 14600 713,'30'15'80,"-3"-1"-17,-4-1-15,-2 0-16,-2-2-10,-1 0-5,-1 1-3,0 0-4,-2-1-9,0 1-15,1 0-13,0 0-15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59900 15646 700,'23'-8'82,"-1"2"-17,-1 1-18,-1 1-18,1 0-9,1 1-3,3-1-4,1 0-2,3 0-4,5 2-1,3 0-4,4 2-1,1 0-6,-2 2-5,-2 0-6,-2 2-7,-1 0-2,1 0 3,-1-1 1,0 1 2,-1-2-2,-3 1-9,-3-1-7,-3-2-7,-4 0-1,-3-2 8,-4-1 6,-4 1 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6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62214 15100 549,'36'1'98,"-5"2"-21,-7 2-21,-5 2-21,-2 0-12,1 1-2,3 0-2,1 0-2,2 0-1,-2 0-1,2-1-1,-1 1 0,0 1-2,-1 2-2,-1 2-4,0 1-2,-3 1-1,-1-1-1,-2 0 0,-3-2 1,-1-1-2,0-1-4,-2 0-2,0-2-3,-3 1 1,-3 2 3,-2 2 4,-4 1 4,-2 1 2,-1-2-1,-3-3 1,-2-2-1,-2 1-2,-3 2-3,-3 2-4,-3 1-4,-4 3-6,-6 3-10,-3 3-10,-6 3-9,0 1-5,-1-1 3,1-1 0,2-1 3,2-2 0,5-3 2,5-3 0,5-2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73289 5376 999,'-26'-9'-60,"10"-2"10,9-2 11,10-1 12,5-1 7,0 1 5,-2 1 4,2 1 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54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73125 5908 533,'0'-22'27,"0"5"1,0 3 1,0 4 1,-2 3-1,-6 0-6,-4 2-5,-5 1-5,-2 2-3,1 5-2,1 6-2,1 4-1,1 3-2,-1 1 0,1 1-1,-1 2 0,-1 1-1,-2 6 2,-1 5 1,-3 5 0,1 1 1,3-5 1,3-1 0,3-3-1,2-3 1,0-3 0,2-3-1,1-3 0,1-2-1,2 0-1,2-2-1,2-1-1,2-1 0,2-2-2,2-2-1,2-2 0,2-2-1,3-1 1,3 0 1,4-2 1,1-1-1,3-2-2,1-2-1,3-1-2,1-3-2,0-2 0,2-2-1,0-1-1,3-3 0,3 0-1,3-1 1,2-1-1,1-1 1,-2-1 1,-1-1 2,-3-1 1,-3 1 1,-5 4 1,-5 2 1,-5 3 1,-4 1 3,-3 2 7,-2 1 5,-4 0 7,-2 3 4,-2 5 3,-2 2 2,-2 5 3,-1 3-1,0 4-6,0 2-5,1 3-5,-2 2-4,2-2-1,-1 2-2,0 0 0,0-1-2,0 1-1,0-1 0,0 1-1,1-2 0,0-1-2,2-2 0,0-2-1,1-2-1,0 1 0,0 0-1,0 0-2,2-2 0,2-1-3,3-2-1,4-2-2,0-2-1,1-1 2,0 0 2,0-1 1,0-4-1,3-2-2,2-5-2,1-4-4,1-2 1,1-1 0,-1-1 2,1-1 1,-1-1 2,-1 1 0,-1-1 3,0 1 0,-2-2 2,-1 0 0,-1-1 1,-1-1 0,-1 1 1,-2 0 2,-2 1 1,-2 1 1,-2 1 2,-1 1-1,0 1 0,-1 1-1,-3 0 0,-2 2 0,-4 1 0,-2 1 0,-2 1-1,-2 2 0,0 2-1,-1 3 0,-2 0 0,-3 2-2,-3 0-2,-3 2-1,-1 2-3,1 5-3,1 6-5,2 4-4,0 3-3,-1 1-4,1 1-4,-1 1-3,2-1-1,5-3 1,3-3 0,4-2 2,3-3 2,0-1 2,2-1 4,1 0 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3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80808 5556 620,'-8'-20'39,"0"5"-7,0 6-5,0 6-6,-1 4-4,-3 2-1,-4 2 0,-2 2-1,-1 2-2,-1 3-2,0 4-3,1 2-2,-1 2-1,-1 2 1,-1 2 2,-1 3 1,0 0 2,3 1 0,1-1 2,2 1 1,2-2 0,1-2-3,1-1-1,1-3-3,1-2-1,4 0-1,2 0-3,4-2-1,2-2-1,2-1-4,2-2-2,2-2-2,2-2-1,5-2-1,4-3 0,3 0 1,4-5-1,3-2 0,3-5 1,3-4-1,0-2-1,0-1-3,-1-1-3,-1-1-2,-2-1-1,-1 2 1,-3-2 2,-2 1 1,-2 0 2,-3 4 2,-3 3 3,-2 3 2,-4 3 9,-1 4 14,-2 4 14,-2 4 16,-2 2 2,-2 3-9,-2 2-8,-2 2-8,-1 0-7,2 1-2,0 0-3,2-2-3,0 2-2,0 0-2,0-1-2,0 1-3,3-3-1,6-2-4,5-6-4,7-3-2,3-4-2,-1-3-1,1-6-1,-1-2 0,-1-3 1,-1-2 3,-2 0 2,-2 0 3,-3-2 2,-1-1 1,-2-1 0,-2-1 2,-2-1 1,1-3 3,0-1 3,0-2 3,-1 0 2,-2 3 1,-3 4 1,0 2 1,-4 2 1,-2 1-1,-4 0 0,-2 2 0,-2 2-4,-2 3-4,0 3-7,-1 2-5,-2 4-5,-1 4-6,-3 4-5,-1 4-5,-2 3-6,1 3-4,-1 3-6,1 3-4,1 0 1,7-4 9,3-6 7,6-2 10,1-3 3,0-1 1,-1 0 1,-2-1-1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3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83387 6216 589,'8'-7'3,"3"2"6,2 2 7,2 2 7,1 1 2,1 0-2,1 0 0,1 0-2,-1 1-2,-2 2-3,-1 2-2,-2 2-2,-3 1-2,-1 1 0,-2 2-2,-2 0 0,-2 0 0,0 1-1,-2 0 0,0-1 0,-2 1-1,-2 3-3,-2 2-2,-2 2-3,-2-1-1,-3 1 0,-4-2-1,-2-1-1,0-1 0,-2-1 1,1-1 0,-1-1 1,1 0 0,1 0 0,1-1 2,1 1 0,1-2 1,2-2 2,2-4 0,3-2 1,3-2 5,8 0 6,6 0 7,7 0 6,5-2 2,1 0-5,3-3-5,1-2-5,1-1-6,-1 2-7,-2 1-6,0 0-8,-1 2-7,-1 1-7,-1 0-8,-1 2-7,-1 0-3,-3 2 2,-1 0 3,-2 1 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7"/>
    </inkml:context>
    <inkml:brush xml:id="br0">
      <inkml:brushProperty name="width" value="0.02646" units="cm"/>
      <inkml:brushProperty name="height" value="0.02646" units="cm"/>
      <inkml:brushProperty name="color" value="#F2395B"/>
    </inkml:brush>
  </inkml:definitions>
  <inkml:trace contextRef="#ctx0" brushRef="#br0">42200 21500 831,'22'8'70,"-1"2"-18,-3 0-20,-1 1-19,-1 2-12,2 0-3,0 4-4,0 2-3,2 0-7,1-1-7,1-1-7,1-2-9,-2 0-2,-3-4 3,-4-3 2,-4-2 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87576 5339 572,'-8'-5'44,"2"6"5,1 6 3,0 6 5,1 3-3,0 1-9,0 1-8,1 1-9,-1 1-6,2-2-6,0 2-4,2 0-5,-1 1-4,-1 3-2,-3 3-2,-2 3-2,0 0-4,0-2-4,2-2-6,1-2-5,0-1-5,0-1-6,0-1-6,0 0-5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87550 5962 682,'8'-15'5,"0"2"6,0 3 7,-1 2 6,2 1 3,0 2 2,1 2 0,1 2 1,1 1-2,1 0-2,1 0-4,2 0-3,-1 0-3,1 0-3,0 0-3,-1 0-3,1 0-4,-3 0-4,0 0-6,-1 0-4,-1 0-5,0 2-5,-2 0-5,0 2-5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88388 4669 463,'1'-22'2,"0"3"2,2 3 5,0 3 2,1 4 9,0 6 16,0 6 15,0 6 16,-1 3 1,-1 3-12,0 2-11,-1 2-12,-2 2-7,-1 5-4,0 3-4,-1 4-4,-2 4-3,0 2-2,-1 4-2,-2 3-3,1 2-1,-1 1 2,0 3 1,0 2 0,0 1-3,-2-3-8,0 0-9,0 0-9,-1-2-6,0-2-4,2-2-5,1-2-5,0-2-2,2-2-2,1-2-1,0-2-3,1-2 3,0-3 5,0-3 6,1-3 5,-1-4 6,0-5 3,0-5 6,0-4 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88950 6110 629,'8'-10'3,"2"-2"5,0-3 6,1-3 5,1 0 5,2 4 4,0 4 5,1 5 5,1 1-1,1 2-4,2 0-4,0 2-3,-1 1-5,-3 4-4,-4 2-4,-1 3-4,-4 4-3,-1 2 0,-2 3-3,-2 3 0,-2 2-3,-2 1-1,-2 1-2,-1 0-3,-4 0-1,1-3-1,-4-3-1,-2-3-2,1-3 2,3-1 2,3-2 2,2-2 4,4-2 2,4-1 4,4 0 5,4-2 4,3-1-2,1-4-4,3-2-6,1-3-6,1-2-6,1 0-7,-1 0-7,1 0-6,-1 1-5,-1 2-4,-1 3-2,0 1-3,-3 0-1,-1-1 4,-2 0 2,-2-1 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6"/>
    </inkml:context>
    <inkml:brush xml:id="br0">
      <inkml:brushProperty name="width" value="0.04313" units="cm"/>
      <inkml:brushProperty name="height" value="0.04313" units="cm"/>
      <inkml:brushProperty name="color" value="#00BFF3"/>
    </inkml:brush>
  </inkml:definitions>
  <inkml:trace contextRef="#ctx0" brushRef="#br0">93406 4983 510,'-7'-6'77,"2"4"-10,2 4-8,2 4-9,1 3-8,0 3-5,0 4-5,0 2-6,-1 3-3,0 3-3,-2 3-3,0 2-2,-2 1-3,0 0-5,-1-1-2,-1-1-4,-1 2-4,0 5-4,0 5-3,1 4-4,-1 1-6,-2-7-10,0-3-10,-1-5-9,0-5-4,2-5 2,3-4 3,1-6 2,1-5 4,2-4 2,0-6 4,2-4 4,0-2 4,0 1 6,0 0 7,0 2 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6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93450 5790 704,'14'-29'0,"-1"7"0,-2 5 0,-2 8 0,-1 1 7,2 2 14,-1 0 14,2 2 14,2 0 3,0 0-10,1 0-9,1 0-10,1 1-7,0 1-5,0 0-5,-1 2-5,0 0-4,-2 0 1,1 0-1,-2 0 1,-1-2-12,-2 0-22,-2-3-21,-2-2-22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7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94239 4387 478,'0'-15'1,"0"2"1,0 2-2,0 3 1,0 3 11,0 8 24,0 6 23,0 7 24,0 4 4,0 1-16,0 1-17,0 1-15,-2 3-12,0 3-6,-3 4-6,-2 5-5,-1 2-7,0 5-4,0 4-6,1 4-6,-1 2-4,0-1-5,0 1-5,0 0-4,1-2-2,0-4 2,-1-5 1,0-3 2,0-3-1,0-3-3,0-4-2,1-2-3,-1-3-1,2-5 0,0-3 1,2-4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7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94650 5665 493,'22'-35'21,"-3"7"1,-3 10 2,-2 6 2,-3 5 0,-1 2-1,-1 2 0,0 2-2,-1 2-3,0 0-2,-1 2-5,1 0-3,-1 3-2,-2 4-3,-2 2-2,-2 6-1,-2 3-1,0 1-1,-2 3 2,0 1-1,-2 1 0,-2-3 1,-2-1-1,-1-3 1,-1-2 0,2-3 1,2-3 0,2-3 2,3-2-2,4-1-2,4 0-5,4-1-2,3-5-3,3-5 0,3-5 0,3-7 0,1-2-2,1 0-2,-1-1-1,1 1-3,-2 0 1,-1 2 2,-3 3 1,-1 1 3,-2 1 3,-3 1 2,-1-1 3,-2 0 3,-3 4 10,-4 8 18,-4 8 18,-4 8 17,-2 4 3,1 1-16,-1 1-14,0 1-14,0-1-9,2-1-3,1-3-2,0-1-3,2-2-3,0 1 0,2-1-3,1 1 0,2-2-3,5-1-2,5-2-3,6-2-3,1-2-2,-1-2-3,-1-3-2,-1 0-3,0-5-2,2-2-1,0-5-2,0-4 0,1-3 0,-1-1 3,-1-3 2,0-1 4,-2-2 2,-1-2 4,-1-3 3,-1-1 3,-1-1 4,-2 2 3,-2 0 4,-2 1 3,-2 2 2,-1 4 1,0 2 0,-1 3 1,-2 2 1,-1 2 0,0 2 2,-1 3 1,-3 0-3,-2 2-4,-3 1-5,-3 0-6,-5 3-1,-4 4 0,-5 4 0,-4 4 2,-3 4-7,-2 5-15,-1 5-13,0 5-14,3-2-2,9-4 9,8-7 9,10-5 11,4-3 2,-2-2-3,0-1-3,-1 0-3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9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100226 4626 463,'7'-8'3,"-1"-2"7,-1 0 6,0 0 7,-2-1 3,-2 0-2,-2 2-1,-2 1-1,-2 1-3,0 2-2,-1 2-2,-1 2-2,-3 1-2,0 0-1,-3 0 0,-2 0 0,-1 2 0,-3 4 0,-2 4 0,-1 3 1,-2 4-1,-1 1 1,0 2-1,-2 3-1,1 1 0,3 3 0,3 1-2,3 3 1,2 0-1,2 0 0,2 1 2,3-1 0,1-1-2,2-2-2,2-2-5,2-1-2,2-3-3,4-3 1,2-3-1,4-3 1,2-3-1,5-2-1,3-4 0,5-2-1,2-4-1,3-2 0,0-4 0,3-2-1,2-3-1,1-3-3,1-3-3,1-3-3,-1-3-3,-2-1-3,-2-2-3,-1-2-2,-5-2 0,-2-1 4,-5-1 3,-3 0 4,-3-1 2,-1 3 2,-1 1 3,0 3 1,-3 3 2,-1 0-1,-2 3-1,-2 1 0,-1 3 4,0 3 8,0 2 9,0 4 9,-1 2 7,-1-1 8,0 0 6,-1 0 7,-1 3 2,0 6-1,0 6-4,0 6-1,0 3-5,0 1-4,0 1-6,0 1-5,-2 2-5,0 3-2,-3 2-3,-2 4-2,-1 1-3,2 1-1,1-1-2,0 1-1,1-1-3,-2 2-4,0 1-4,-1 1-5,-1-2-5,0-5-3,0-2-4,1-5-4,-1-2-3,2-2-1,0-3-1,2-1-1,0-4-5,0-4-6,0-6-7,0-4-8,1-3 3,0-2 11,2 0 12,0-1 11,2-1 8,0 0 3,2 0 3,0 1 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9"/>
    </inkml:context>
    <inkml:brush xml:id="br0">
      <inkml:brushProperty name="width" value="0.03446" units="cm"/>
      <inkml:brushProperty name="height" value="0.03446" units="cm"/>
      <inkml:brushProperty name="color" value="#00BFF3"/>
    </inkml:brush>
  </inkml:definitions>
  <inkml:trace contextRef="#ctx0" brushRef="#br0">101750 5397 638,'7'-23'-2,"0"2"-4,-2 3-3,0 1-5,-1 2 1,3-1 5,2 0 5,2 1 5,1 0 7,1-1 11,2 1 11,-1-1 11,2 1 3,-1 2-5,1 3-5,0 1-4,0 1-4,1 2 0,1 1-1,1 1-2,0-1-2,-1 2-5,0-1-6,-2 0-5,-1 0-4,0 2-7,1 0-5,0 2-5,-1 0-12,-1 0-18,-1 0-18,0 0-18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7"/>
    </inkml:context>
    <inkml:brush xml:id="br0">
      <inkml:brushProperty name="width" value="0.02622" units="cm"/>
      <inkml:brushProperty name="height" value="0.02622" units="cm"/>
      <inkml:brushProperty name="color" value="#F2395B"/>
    </inkml:brush>
  </inkml:definitions>
  <inkml:trace contextRef="#ctx0" brushRef="#br0">44146 20200 839,'-20'1'27,"6"2"-3,5 2-4,6 2-3,3 1-2,0 1-2,0 2-2,0 0-2,0 2-1,0 3-2,0 3-3,0 3-2,0 1-1,0-1 1,0-1 1,0 0 2,0-2-5,2 3-8,0 3-9,2 2-8,-1-2-4,-1-2 1,-1-3 1,0-2 1,-1-4 0,2-1-1,0-2 0,2-2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0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102955 3662 448,'0'-16'1,"0"-1"2,0-1 2,0-1 2,0 1 5,0 2 7,0 4 9,0 3 7,0 3 5,2 6 1,0 4 2,2 6 0,-1 3-2,-1 5-5,0 3-5,-1 5-5,-3 3-4,0 3-2,-3 2-2,-2 4-2,-1 2-3,0 2-1,0 3-1,2 1-2,-3 3-1,0 5-3,-2 5-1,0 6-1,0 0-4,1-1-3,0-4-4,2 0-4,2-2-1,-1 0-1,2-2 0,1-1-1,-1-1-3,2-2-5,-1-2-6,0-2-5,0-3-2,2-4 1,0-4 0,2-3 2,0-5 1,0-3 4,0-5 2,0-3 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0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103752 4940 519,'11'-5'12,"-7"8"24,-8 6 25,-7 7 24,-6 5 2,-2 1-19,-1 3-20,-2 0-18,-1 3-13,-1-1-2,1 0-5,-1 1-3,2-2-3,3-3-3,3-4-4,3-2-2,1-2-2,0-1-2,0 0-1,1-2-1,5-2-2,14-2 1,12-4 0,13-2 1,4-3 0,0-1 1,-3 0 3,-1-1 1,-4-1 1,-1 0-1,-1 0-1,-3 0 0,-1 1-1,-3 0-3,-1 2-1,-2 0-2,-3 0-9,-1-2-15,-2-2-15,-2-1-16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0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104223 5164 529,'-14'-8'6,"4"0"11,4 1 12,4-1 11,2 2 6,0 4 0,0 4-1,0 4 0,0 4-3,0 5-5,0 5-7,0 5-6,0 5-4,-2 5-4,0 4-4,-1 6-4,-2 2-3,0 2-3,-2 0-2,0 1-2,-2 1-8,-1 0-14,-2-1-14,-3 1-12,1-5-10,2-10-3,4-9-3,3-10-4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66850 18279 999,'23'-27'0,"-2"10"-3,0 7-2,0 10-1,-5 4-6,-2 0-9,-4 0-8,-4 0-9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1"/>
    </inkml:context>
    <inkml:brush xml:id="br0">
      <inkml:brushProperty name="width" value="0.04919" units="cm"/>
      <inkml:brushProperty name="height" value="0.04919" units="cm"/>
      <inkml:brushProperty name="color" value="#FED406"/>
    </inkml:brush>
  </inkml:definitions>
  <inkml:trace contextRef="#ctx0" brushRef="#br0">39574 25465 447,'0'-16'0,"0"0"0,0 1 0,0-1 0,0 1-1,0 0-5,0-1-4,0 0-4,0 1 0,0-1 2,0 0 3,0 0 2,0 3 2,-2 2 1,0 3 0,-1 2 1,-2 2 1,2-2 0,-1 0 2,0-1 1,-1 0 3,0 2 5,-1 2 5,-2 2 5,2 2 9,2 2 11,4 2 11,3 2 11,2 1 1,3-1-12,3 1-11,4 0-11,1-1-8,3-2-1,2-3-4,1 0-2,4-2-2,3 0-1,4 0-2,5 0-1,0 0-1,0 0-1,-2 0 1,1 0-1,-1 0 0,2 0-1,2 0 0,2 0 0,1 0-1,1 0 0,-1 0 0,0 0 0,-1 0 0,0 2-1,-1-1-1,-2 3-1,1-1 1,-1-1-1,0 0 2,0-2-1,-1 1 1,-1 2 0,-3 2 1,-2 2 0,-1 0-1,-1 0 1,-1-2-1,-1 0 1,-2-2-2,-3 2-2,-3-2-2,-3 1-2,0 1 0,3 0 3,3 1 2,3 2 2,3-2 2,1-1 0,2-2 0,3-1-1,1-2 1,0 0-1,2 0 0,1 0 0,0 0-1,2 0-1,1 0 0,0 0-1,1-1 1,1-1-1,-1 0 0,0-1 0,1-1-1,2 0 1,2 0 0,2 0 0,0 1 0,0 0-1,-2 2 1,0 0 0,-2 1 0,-4 0 1,-2 0-1,-3 0 1,-3 1-1,-1 2 1,0 2 0,-1 2 0,-1 0 1,1-1-1,-1 0 1,0-2 1,1 0-1,-1-2 0,1 0 0,-1-2 0,0 0-1,1 0 0,-1 0-1,0 0 0,1 0-1,1 0 0,1 0 0,1 0-1,-1 0 0,-2 0 0,-2 0 1,-1 0 0,-3 0 0,-1-2 0,-3 0 0,-1-2 0,-1 1 0,1 0 1,1 2 0,1 1 0,1 0 1,-1 0 0,1 0 1,-1 0 0,2-2 0,1-1 0,3-2-1,1-1 0,1-1 0,-1 2 1,-1 2-1,-1 2 1,-1 1-1,1-2 1,-1-1-1,1 0-1,-1 0 1,0 0-1,1 2 0,-1 1-1,1 0 1,1 0-1,1 0 1,1 0-1,1 0 1,0 0-1,2 0 1,1 0 0,0 0-1,1 0 1,-1 0 0,0 0 0,0-1 0,-1-1 0,-1 0 0,-1-1 1,-2-1-1,0 2 1,-1 0-1,-1 2 0,0 0 0,1 0 0,1 0 1,1 0-1,-1 0 0,-2 0 0,-1 0-1,-2 0 0,-2 0 0,1 0 0,-1 0 1,1 0-1,-2 0 1,0 0-1,-1 0 1,0 0-1,-1 0 1,1 0 0,1 0 1,1 0 1,1 0 0,1 0-1,1 0 0,1 0-2,0 0 0,-1 0 0,-1 0-1,-1 0 0,0 0 0,3 0 0,1 0 0,3 0 1,0 0 0,0 0 0,1 0 1,-1 0-1,1 0 0,1 0 1,1 0 0,0 0 0,1-1 1,-3 0 1,-2-2 1,-1 0 0,-1 0 1,1 0-1,0 1-1,2 2-1,0 0 0,-1 0 1,-1 0-1,-1 0 1,0 0-1,3 0 1,1 0-1,2 0-1,2 0 1,1 0-2,1 0-1,0 0-1,0 0 0,-1 0 0,-3 0 0,-1 0-1,-3 0 1,-2 0 0,-1 0 0,-3 0 1,0 0 0,1 0 0,1 0 1,1 0-1,2 0 1,3 0 2,3 0 1,2 0 1,3-1 1,1 0-1,0-2-1,2 0 0,-1 0 0,0 0-1,-1 2 1,-1 0-1,-1 1 1,2-2-2,1 0 1,0-1 0,1-1-2,1 3-1,-1-1-1,0 2-2,-1 0-1,0 0 0,-1 0 1,-1 0-1,-2 0 1,0 0 1,-2 0 2,0 0 1,-1 1 0,-2 1 1,0 3 1,-1 1 0,1 1 0,4-2 1,4-2 0,5-2-1,1-1 1,2 0-1,0 0-1,2 0-1,-1-1-1,-1 0 1,0-2 1,-1 0 0,0-1-1,1 0 1,3 0-1,2 1 0,0-1 0,-4 1 1,-2-1-1,-4 0 0,0 0 0,1 2 1,0 0-1,2 2 0,-2 0 0,-2 0 0,-4 0 0,-2 0 1,-2 0 0,-1 0-1,-1 0 1,-1 0 0,-2 0 0,0 0 0,-1 0 0,-1 0 0,0 0 0,1 0 0,1 0 0,1 0 0,0 0 0,1 0 0,-1 0 0,0 0 0,1 0 1,1 2 0,1 0 0,1 2 2,-1-1-1,0 0 0,-1-2 0,-1 0-1,-1-1 0,-2 2 0,0-1 0,-1 3-1,0-1 0,1-1-1,1 0-1,1-2 0,0 0-1,-1 0 1,-2 0-1,1 0 1,-3 0 0,0 0-1,-1 0 1,0 0 1,-4 0-1,-1-2 1,-4 0 0,-3-1 0,-4-1-7,-6 1-15,-6-1-16,-6 0-15,-3 0-9,1 0-1,-1 0-1,0 0-2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8"/>
    </inkml:context>
    <inkml:brush xml:id="br0">
      <inkml:brushProperty name="width" value="0.05675" units="cm"/>
      <inkml:brushProperty name="height" value="0.05675" units="cm"/>
      <inkml:brushProperty name="color" value="#F2395B"/>
    </inkml:brush>
  </inkml:definitions>
  <inkml:trace contextRef="#ctx0" brushRef="#br0">73923 8423 387,'0'-15'3,"0"-1"7,0 0 5,0 1 7,1 0 4,2 4 5,2 3 4,2 3 5,0 3 1,-2 5 1,-3 6 0,0 4 1,-2 3-3,0-1-6,0 1-5,0 0-6,0 0-3,0 1-2,0 1-2,0 1-2,-1 2-2,0 1-1,-2 3-2,0 1-3,-1 2 0,0 1 0,0 0-1,0 2 1,0 0-2,-2 1-1,0-1-2,-1 0-3,-2 3-1,-2 3-2,-2 4-1,-1 4-2,-2 3-1,0 2 0,1 2-2,0 2 0,0-1-1,1-1 0,1-3-1,0 0-1,2-5 0,1-4 1,0-6-1,2-4 0,1-4 1,0-3-1,2-3 1,1-2-1,0-8-7,0-11-16,0-10-16,0-11-16,1-4-1,2 3 11,2 3 11,2 3 12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8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73778 8327 551,'-3'-25'32,"-2"16"12,-5 14 12,-4 16 13,-2 6 0,-1 1-13,-1-2-12,0 1-12,-3 0-10,0-1-7,-1-1-7,-1-1-6,0 0-7,1-1-4,2 1-5,0-2-4,2 1-6,2-3-8,4-1-8,3-2-7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74700 8500 487,'23'2'25,"-1"4"4,-1 4 6,-1 3 5,0 3 0,-1 2-4,1 0-3,0 1-4,-3 0-4,2 1-2,-2-1-4,-1 0-2,-1 0-1,-1-3 2,0-1 2,-2-2 2,-1-2 0,-1 1-2,0 0-3,-2 0-1,0-1-7,0 1-8,0 0-8,0 0-9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1"/>
    </inkml:context>
    <inkml:brush xml:id="br0">
      <inkml:brushProperty name="width" value="0.03732" units="cm"/>
      <inkml:brushProperty name="height" value="0.03732" units="cm"/>
      <inkml:brushProperty name="color" value="#F2395B"/>
    </inkml:brush>
  </inkml:definitions>
  <inkml:trace contextRef="#ctx0" brushRef="#br0">27956 11850 589,'0'17'92,"0"1"-20,0 3-19,0 1-21,0 2-10,0-1 0,0 1-1,0-1 0,-2 2-3,0 1-2,-3 3-3,-2 1-2,-1 2-4,0 1-1,1 1-3,-1-1-2,-1 3-1,0 1-3,-2 0-3,2 2-2,-2-1-2,2-3-2,2-4-3,2-2-3,1-4-1,0-5-2,0-4-3,1-6 0,-2-5-4,2-6-5,-1-6-4,0-6-4,0-3 0,2-1 6,0-1 6,2-1 4,0 0 5,0 2 0,0 3 2,0 1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1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27853 11830 690,'-2'-27'8,"0"9"16,-3 8 16,-2 10 15,-1 5 3,-2 3-13,0 4-12,-1 2-12,-2 2-8,0-1-5,-1 0-4,0 1-3,-1 0-7,1-1-7,0 1-7,2 0-8,1-2-4,1 0-4,0-1-2,2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04"/>
    </inkml:context>
    <inkml:brush xml:id="br0">
      <inkml:brushProperty name="width" value="0.03242" units="cm"/>
      <inkml:brushProperty name="height" value="0.03242" units="cm"/>
      <inkml:brushProperty name="color" value="#FDD405"/>
    </inkml:brush>
  </inkml:definitions>
  <inkml:trace contextRef="#ctx0" brushRef="#br0">46633 24511 678,'-7'-8'1,"2"0"4,2-3 1,2 0 4,1-2 0,0-1-1,0-3-2,0-1-1,0-1-3,0 2-1,0 2-4,0 3-1,-1 1-1,-2 2 3,-2 2 2,-2 3 4,-2-1 0,-3 2 1,-4-1 0,-2 0 0,-1 1 0,-1-1 1,0 0 0,1 0 0,-1 0 1,-1 0 0,-1 0 1,-1 1-1,-1-2 1,1 0-1,-1-2 0,1 0 0,0-1 1,1 2 1,1 1 1,0 1 2,2 0 0,-1 2 0,1 0-2,-1 2 1,0-1-3,-1-1 0,-1 0-3,-1-1-1,0-1 0,1 2-1,1 0 0,1 2 1,-2 0-1,-2 0-1,-3 0-1,-2 0-1,-2 0 0,-2 2-1,-1 0 0,-1 2 0,0 0 0,0 2 0,-1 0 0,1 1 0,0 2 0,2 2 0,0 2 0,1 1 0,1 2 0,1-1 0,1 0 0,1 1 0,2-2-1,1-1 1,3-2 0,1-2-1,2-1 0,1 0-1,1 0-1,1-1 0,0 1-2,2 0-4,1 0-2,1 0-3,1 2-6,0 5-10,2 5-10,1 4-9,1 2-3,2-5 4,2-3 4,2-4 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8:58"/>
    </inkml:context>
    <inkml:brush xml:id="br0">
      <inkml:brushProperty name="width" value="0.02627" units="cm"/>
      <inkml:brushProperty name="height" value="0.02627" units="cm"/>
      <inkml:brushProperty name="color" value="#F2395B"/>
    </inkml:brush>
  </inkml:definitions>
  <inkml:trace contextRef="#ctx0" brushRef="#br0">43300 17200 837,'0'15'14,"0"-1"0,0-1 1,0 0 1,0 1 0,0 5 0,0 5 1,0 5-1,0 1-1,2-1-4,0-3-3,2-2-4,0-1-4,0 1-5,-1-1-5,1 1-6,0-2-4,-1 0-5,1-1-3,0 0-5,0-4-2,0-3 2,0-4 0,0-4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1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28550 11800 640,'8'29'68,"2"-3"-7,0-6-6,1-2-6,0-3-8,1-3-8,-1-1-9,1-2-8,0-2-7,0 0-5,0-2-7,-2 0-5,1-2-9,-2 2-12,-2 2-11,-2 0-11,-2 1-5,-1 0 1,0 0 2,-1 0 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2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29040 14400 595,'0'22'92,"2"-3"-19,0-3-18,2-2-19,-1-1-10,-1 3-5,0 3-3,-1 3-3,-1 3-3,0 5 1,0 3 1,0 4-1,-2 1-2,-2-1-5,-4-4-7,-2-1-4,-1 0-4,1-1-1,0 1-2,2-1 0,0-1-1,-1-2-1,-1-1 0,-1-2 0,0-3-2,2-3-1,2-3-3,3-3-1,-1-4-7,2-6-9,-1-6-11,0-6-10,0-3 1,2 1 12,0-1 12,2 0 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2"/>
    </inkml:context>
    <inkml:brush xml:id="br0">
      <inkml:brushProperty name="width" value="0.03196" units="cm"/>
      <inkml:brushProperty name="height" value="0.03196" units="cm"/>
      <inkml:brushProperty name="color" value="#F2395B"/>
    </inkml:brush>
  </inkml:definitions>
  <inkml:trace contextRef="#ctx0" brushRef="#br0">29019 14305 688,'0'-22'3,"0"5"6,0 3 7,0 4 6,-3 7 6,-6 8 8,-6 9 7,-5 10 6,-3 3-2,2 0-14,3 1-13,2-2-15,1 0-6,1-5-2,0-3-2,2-4 0,1-4-8,1 1-13,0-2-12,2 0-12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2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29600 14150 534,'14'29'92,"-1"-5"-18,-2-6-19,-3-4-18,0-2-10,2 0-1,0 0 1,1-1-1,1 0-2,0-2-1,0-2-2,0-2-2,-2-1-7,0 1-9,-1 1-11,0 1-10,-4 2-15,-2 0-21,-6 1-20,-2 2-20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9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11300 11600 638,'14'16'55,"-2"-1"-10,-4 1-10,-4 0-9,1 0-6,0 1-1,1 1 0,2 1-2,-1 1 0,0-1 0,-2 0 0,0 1 0,-1-1-2,1 1-1,2-1-3,-1 1-2,1 0-3,-2 1-3,-2 1-4,-2 1-3,-1 1-3,2-1-4,0 1-4,2-1-4,-1 1-2,-1-1-1,0 1-1,-1-2-1,-1 0-2,0-1-3,0-2-3,0-3-2,-1 0-2,-1-2 1,0-1-1,-1-1 1,-1-1 3,0-2 7,0-2 7,0-2 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9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11000 12787 696,'14'9'82,"-1"2"-20,-2 2-17,-2 1-19,-1 2-10,0 2-1,0 0-3,-1 1-1,1 0-2,-2 1-1,-1 0-2,0-2-1,-2 1-2,0-1-2,-2 0-2,0-2-2,-1-2-1,2-1 0,0-2 0,2-2 0,0-4 1,3-4 2,2-6 2,2-4 1,1-5 2,1-5 0,1-5 1,2-5 1,1-2-2,5-2-3,3-1-4,4 0-2,3-3-5,0 1-3,2-2-5,1 1-4,-3 1-1,-7 9 5,-7 7 4,-7 8 3,-3 5-4,0-1-14,0 0-14,0 0-14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4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14050 14731 591,'1'-13'5,"2"3"10,2 4 10,2 4 9,1 4 3,-1 6-4,0 4-4,1 5-5,-1 3-2,0-1 0,-2 1-1,0 0 1,-1-1-2,0 1-1,-1-1-2,2 1-1,-1-1-1,1 1-3,2-1-3,-1 1-1,1 0-4,0-1-7,-2 1-5,0-1-6,-2 1-2,-1 1 2,0 0 3,-1 3 2,-1-2 1,0-1 0,0-3-2,0-1-1,0-1-2,0-1-5,0 1-3,0 0-5,-1-2-2,-1-1-2,0-2-1,-1-2-1,-1-1 0,0-1 1,0 1 1,0 0 2,-1-1 2,0-2 4,0-3 3,-3 0 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5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13800 15802 602,'14'14'83,"-1"0"-18,-2-1-17,-2 0-18,-2-2-9,-1 1-2,0 0-1,-1 0-1,-2 0-1,1 1-1,0 1 1,0 2-1,-1 0-2,0 1-3,-2 1-3,0 1-3,2-5-3,6-10-3,5-12-1,7-10-2,4-8-1,3-7 3,3-5 2,2-6 1,2-3-2,0 1-8,0-1-8,1 0-7,-4 5-11,-6 8-13,-5 9-13,-6 9-14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7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81929 8720 614,'-7'-11'4,"4"8"10,3 9 9,2 10 8,3 4 4,0 3-1,1 1-3,2 3-1,0-1-4,0 0-2,-1-1-3,0-1-4,0 0-2,0-1-2,-2 1-1,0-1-1,-2 1-2,-1-1 0,0 1-2,-1-1-1,-1 1 0,0 1-3,0 1 0,0 0-2,0 2 0,0 1-3,0 1 0,0 1-2,-2 0-2,0 0-2,-3 1-2,-2-1-3,-1 0-1,2-1-2,2-2-1,-1 1-1,2-4 0,0-3 1,2-5 2,1-3 1,-2-3-5,-2-1-9,-4 0-11,-2-2-10,-1-1 0,0-2 6,3-3 8,0 0 8,0-4 5,2 0 5,0-3 5,2-2 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8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81277 10520 615,'-6'-19'-12,"2"10"15,4 7 15,3 10 16,1 3 5,1 2-4,2 1-5,0 1-3,1 1-4,0 2-1,0 0-1,-1 1-2,1 1-1,0 1-2,0 1-2,0 1-2,-1 1 0,-1-1-1,0 1 0,-2-1-1,0 1-1,0-1-3,0 0-1,0 1-3,-1-2-3,0-2 0,-2-1-2,0-2-1,0-3 0,2-1 1,2-2 0,1-2 2,4-4 0,2-6 1,3-6 1,3-6 1,4-6 0,5-5-1,5-6-2,5-6-1,4-7-2,6-4-1,3-7-2,7-5-1,2-3-5,-1 4-9,1 3-7,0 3-8,-5 5-7,-8 8-5,-10 8-5,-7 7-5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4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43009 15531 764,'-9'-7'26,"0"1"-4,-1 0-1,-1 2-4,-2 0-2,0 2-2,-1 0-4,0 2-2,-1 1-2,2 2 0,2 2 0,3 2 0,-1 1 0,0-1-2,-2 1-2,0 0-1,-1 0 0,1 2-1,-1 0 2,0 1-1,0 1 1,1-1 0,-1 0 1,1 1 1,0 1 0,1 0 0,0 1 0,2 1-1,1 0 1,0-3-1,2-1 1,1-2-1,-1-1 0,2 0-1,-1 0-1,0 0-2,0-1 1,2 1 0,0 0 1,2 0 1,0 0 1,0 0 1,0 3 1,0 0 1,1 1 1,4 0-1,2-1 0,4 1-1,0-2 0,1-2 0,0-4-1,0-2 0,0-2-3,0 0-6,2 0-6,2 0-6,0-1-3,1-1 0,1 0-2,1-1 1,1-2-2,-1-2-3,1-2-1,0-2-3,-3 0 0,0-1 2,-3 0 2,-1 0 1,-2 1 4,-2 2 5,-2-1 4,-2 2 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9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101900 8500 529,'7'14'95,"0"-1"-22,-2-2-22,0-2-22,-2 0-11,1 3-1,0 4 0,0 2 0,0 2 0,0 3 0,0 1 1,0 3-1,-1-1 1,3-1-3,0-3 0,2-1-3,0-1-1,1 6-4,2 3-2,0 5-4,1-1-2,1-2-3,1-3-3,2-3-3,-3-1-1,0 1 1,-2 1 3,-2 1 1,-2 0 1,-2 1 0,-3-1 2,0 1-1,-2-1 2,0 1-1,0-1 1,0 0-1,-1 1 1,-1 1-1,0 0 0,-1 2-1,-1-1 0,2-3 0,0-4 1,2-1 0,-1-3-2,0-1-4,-2-1-5,0-1-5,-1-1-1,0-1 1,0 0 1,0-2 1,0-2-6,-2-2-13,0-4-12,0-2-12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50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101350 10934 530,'9'-5'7,"1"6"13,3 6 13,2 6 13,-1 3 4,-1 1-9,-2 1-6,-2 1-9,-2 2-4,0 0-2,-2 1-3,0 1-1,-2-1-3,1-1 0,0-3-2,0-1-1,0 0-2,0 0 1,0 4-2,0 2 0,-1-2-1,0-1-1,-2-4-2,0-3 0,0-2-2,2-1-1,2 0 0,1-2-1,5-3 2,8-8 2,6-6 3,7-7 3,3-5 0,0-2-2,0-1-3,1-2-2,0-3-2,2 0-4,1-4-4,3-1-3,1-2-5,-2-1-5,0 0-7,-1-2-5,-1-1-6,0-2-5,1-1-4,-1-3-5,-3 3-1,-8 11 6,-6 10 5,-6 9 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0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86982 16215 999,'-5'-7'-86,"3"3"22,4 1 22,3 2 21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08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87100 9405 642,'7'-13'50,"0"6"-4,-2 6-6,0 6-4,-3 3-6,0 2-3,0 0-6,-1 1-3,-1 1-3,1 2-1,2 0-1,0 1-1,1 0-1,0-1-4,0-1-3,0 0-3,-1-1 0,0 1 0,-2 1 1,0 1 1,-1 0 0,2 1-1,1 0-1,0-1-2,0 2 0,1 2 0,0 1 0,0 3-1,-1 0 0,-1 1 1,0-1 0,-1 1 2,-1 0-2,0 1-1,0 1-3,0 1-2,0-1-1,0-1-1,0 0 0,0-1-1,-1-1-2,-1-3-1,0-1-2,-1-2-3,-1-3-5,0-1-10,0-2-11,1-2-10,-2-4 0,0-2 8,-1-6 8,-2-2 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08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86750 10604 633,'8'-7'3,"0"2"7,0 3 5,-1 1 7,1 2 2,0 3-1,0 4-1,0 2-2,-1 2-1,-1 2-2,0 0-1,-2 1-1,0 1-1,0 1 0,0 2 0,0 0 0,-1 0-1,0 1-1,-2-1-3,0 0-2,-1 0-2,0-1-1,0-1-2,0 0-2,0-3-1,2-1 0,0-2-1,2-2 0,0-3 2,1-3 2,2-2 2,0-4 3,1-2 2,3-3-1,2-4 1,1-2 0,2-3-2,2-1-4,0-3-2,1-1-5,0-1-2,1-2-2,0-1-3,-1-1-2,1-1-5,1-1-8,1-1-6,2-1-7,-2 0-4,2 2-3,-1 1-3,1 0-1,-3 3 3,-5 6 9,-5 7 10,-4 5 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1"/>
    </inkml:context>
    <inkml:brush xml:id="br0">
      <inkml:brushProperty name="width" value="0.04497" units="cm"/>
      <inkml:brushProperty name="height" value="0.04497" units="cm"/>
      <inkml:brushProperty name="color" value="#FED406"/>
    </inkml:brush>
  </inkml:definitions>
  <inkml:trace contextRef="#ctx0" brushRef="#br0">86700 9360 489,'0'-36'21,"0"9"2,0 7 0,0 9 1,1 4 0,2 2-3,2 2-2,2 2-3,1 1-1,-1 2 1,1 0 1,0 2-1,0 1 2,-1 1-1,1 3 1,0 2 0,-1 1-1,-1 0 0,-1-1-1,0 1 0,0 1-1,0 1 0,1 3 1,2 2 0,-1 0-1,-1 1-1,0-1-3,-2 1-2,1 0-2,0-1 0,1 1-2,2 0-1,-2-2-1,0 1-2,0-2-1,-2-1-1,0 0 0,0 1-1,0 2 1,0 0 0,0 1 0,0 0-1,0 2 0,0 1 0,-1 0 0,-1 1-1,0-1 0,-1 1 0,-2-1-1,-1 1-2,0-1-1,-1 1-1,-1-1-1,0-1 1,0-1-1,0-1 2,-1-1-4,0-1-8,-1-1-6,-1 0-7,-1-3-4,1-1-2,-1-2-2,0-2-1,0-3-1,0-3 2,1-2 0,-1-4 1,0-1 4,2-2 6,1 0 6,0-1 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2"/>
    </inkml:context>
    <inkml:brush xml:id="br0">
      <inkml:brushProperty name="width" value="0.04049" units="cm"/>
      <inkml:brushProperty name="height" value="0.04049" units="cm"/>
      <inkml:brushProperty name="color" value="#FED406"/>
    </inkml:brush>
  </inkml:definitions>
  <inkml:trace contextRef="#ctx0" brushRef="#br0">86650 10616 543,'1'29'77,"2"-4"-14,2-4-16,2-3-14,0-2-8,-1 1-2,0 2-1,-2 0-1,0 0-2,0 1-2,0-1-2,0 1-2,0-1-1,0-1 0,0-1 0,0-1 1,1-2-2,5-4-2,4-5-4,4-2-3,0-6-2,1-6 1,-3-6 1,0-5 0,1-4-1,3-1-4,4-1-2,2-1-2,1-2-5,0-3-6,1-3-5,-1-2-7,1-1-4,-1-1-7,1-1-6,-2 1-6,0 2-1,-3 6 6,-3 4 5,-3 5 6,-2 4 5,-4 2 5,-3 4 6,-2 3 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2"/>
    </inkml:context>
    <inkml:brush xml:id="br0">
      <inkml:brushProperty name="width" value="0.04148" units="cm"/>
      <inkml:brushProperty name="height" value="0.04148" units="cm"/>
      <inkml:brushProperty name="color" value="#FED406"/>
    </inkml:brush>
  </inkml:definitions>
  <inkml:trace contextRef="#ctx0" brushRef="#br0">89690 9161 530,'0'-13'-3,"0"8"13,0 7 10,0 6 12,-1 4 4,-1 1-4,0 1-4,-1 2-5,-1 0 0,2 1 1,0 1 3,2 1 2,0 2 0,0 1-3,0 3-2,0 1-2,-1 2-2,0 1-3,-2 1-2,0 1-2,-1 1-4,0 4-2,1 3-2,-1 2-4,0 2-3,-2 0-8,0 0-6,-1 0-6,-1-2-6,0-4-5,0-4-5,0-3-4,1-4-2,1-3 5,1-3 4,1-3 5,0-3 0,0-1-2,0-2-2,0-2-2,0-4 2,2-4 7,0-6 7,2-4 6,0-2 4,0 1 3,0 0 2,0 2 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3"/>
    </inkml:context>
    <inkml:brush xml:id="br0">
      <inkml:brushProperty name="width" value="0.03053" units="cm"/>
      <inkml:brushProperty name="height" value="0.03053" units="cm"/>
      <inkml:brushProperty name="color" value="#FED406"/>
    </inkml:brush>
  </inkml:definitions>
  <inkml:trace contextRef="#ctx0" brushRef="#br0">89331 8999 720,'7'-43'-44,"-2"11"16,-3 10 17,0 9 17,-2 8 12,0 6 9,0 6 10,0 6 9,-2 4 1,-2 3-6,-4 3-7,-2 3-5,-2 2-6,-2 1-4,0 0-4,-1 2-4,-2-1-4,-1 0-5,-3-1-2,0-1-5,-2-2-6,1-2-6,1-1-8,1-2-6,2-4-7,2-3-5,4-4-5,3-4-5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3"/>
    </inkml:context>
    <inkml:brush xml:id="br0">
      <inkml:brushProperty name="width" value="0.03128" units="cm"/>
      <inkml:brushProperty name="height" value="0.03128" units="cm"/>
      <inkml:brushProperty name="color" value="#FED406"/>
    </inkml:brush>
  </inkml:definitions>
  <inkml:trace contextRef="#ctx0" brushRef="#br0">90200 9361 703,'16'-13'6,"1"8"11,2 7 12,-1 6 12,1 4 2,-1-1-7,-1 0-7,-1 1-8,-1-1-5,0-1-3,-3 0-4,0-2-3,-1-1-1,0 1 2,-2 0 1,0 0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4"/>
    </inkml:context>
    <inkml:brush xml:id="br0">
      <inkml:brushProperty name="width" value="0.02215" units="cm"/>
      <inkml:brushProperty name="height" value="0.02215" units="cm"/>
      <inkml:brushProperty name="color" value="#F2395B"/>
    </inkml:brush>
  </inkml:definitions>
  <inkml:trace contextRef="#ctx0" brushRef="#br0">42815 13400 993,'-6'8'-19,"1"0"8,2 0 7,2-1 8,1 3 4,0 4-2,0 3-1,0 4-2,0 3 0,2-1 0,0 1 0,2-1 1,-1-1-2,1-1-4,0-2-2,0-4-4,-1 1-2,0-2-5,-3-1-2,1-1-5,-1-1-1,2-2-1,0-2 0,2-2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3"/>
    </inkml:context>
    <inkml:brush xml:id="br0">
      <inkml:brushProperty name="width" value="0.04801" units="cm"/>
      <inkml:brushProperty name="height" value="0.04801" units="cm"/>
      <inkml:brushProperty name="color" value="#FED406"/>
    </inkml:brush>
  </inkml:definitions>
  <inkml:trace contextRef="#ctx0" brushRef="#br0">93979 9145 458,'1'-13'49,"4"4"-4,2 6-6,4 5-4,-1 2-5,-1 3-2,-3 2-5,-1 2-2,-1 1-2,0 3 1,0 2 1,0 2 2,-1 1-1,-1 1 0,0 0 0,-1 3-1,-1 0-1,0 4-2,0 3-1,0 3-2,-1-1-2,-1-3-4,0-5-2,-1-4-5,-1-1-2,2 3-4,0 1-3,2 3-4,-1 0-3,-2 0-3,-2 1-3,-2-1-3,1 0-3,-1-3-2,2-1-4,1-3-2,-1-2 0,0-3 1,-2-2 3,0-4 1,-1-2 0,0-2-5,1-3-2,0 0-4,-1-4 1,2 0 6,0-3 7,2-2 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4"/>
    </inkml:context>
    <inkml:brush xml:id="br0">
      <inkml:brushProperty name="width" value="0.0452" units="cm"/>
      <inkml:brushProperty name="height" value="0.0452" units="cm"/>
      <inkml:brushProperty name="color" value="#FED406"/>
    </inkml:brush>
  </inkml:definitions>
  <inkml:trace contextRef="#ctx0" brushRef="#br0">93600 10321 486,'22'9'98,"-3"2"-22,-3 2-21,-2 1-21,-4 3-12,-1 2 0,-2 1-1,-2 3-2,-2 1 0,0 3-1,-2 1 0,0 3-1,-1-2-1,0-3-3,0-2-1,0-3-3,0-2-1,0-2-1,0-3-1,0-1 0,2-3-2,4-4 1,3-4-2,5-4 0,2-6-1,1-6-1,1-7-3,2-7-2,1-5-3,5-4-2,3-4-5,3-3-3,3-3-5,-1 1-8,-1 2-8,-2 0-7,-1 5-1,-5 5 5,-3 5 4,-4 7 6,-4 4-1,-3 2-3,-3 4-5,-2 3-4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6"/>
    </inkml:context>
    <inkml:brush xml:id="br0">
      <inkml:brushProperty name="width" value="0.04468" units="cm"/>
      <inkml:brushProperty name="height" value="0.04468" units="cm"/>
      <inkml:brushProperty name="color" value="#FED406"/>
    </inkml:brush>
  </inkml:definitions>
  <inkml:trace contextRef="#ctx0" brushRef="#br0">96056 8850 492,'0'16'121,"0"-1"-27,0 1-25,0 0-28,0 1-13,0 5-4,0 3-1,0 5-3,0 1-3,0 0-1,0 1-2,0-1-2,-1 0-2,-1 1-2,0-1-3,-1 0-1,-1-1-3,0-1 0,0-4-3,0 0-1,-1 0-3,0 5-3,-1 3-4,-1 4-3,-2 2-1,0-2 0,-2 0 2,2-1 1,-2-3-3,2-3-5,2-5-6,2-3-6,1-4-2,0-3 1,0-3 2,1-2 1,-2-4-1,-1-3-3,0-2-3,-1-4-2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6"/>
    </inkml:context>
    <inkml:brush xml:id="br0">
      <inkml:brushProperty name="width" value="0.03852" units="cm"/>
      <inkml:brushProperty name="height" value="0.03852" units="cm"/>
      <inkml:brushProperty name="color" value="#FED406"/>
    </inkml:brush>
  </inkml:definitions>
  <inkml:trace contextRef="#ctx0" brushRef="#br0">95783 9031 571,'-1'-29'3,"0"5"8,-2 5 7,0 5 7,-1 4 7,2 6 7,0 4 7,2 6 7,-2 4-2,-2 3-9,-3 5-12,-3 4-9,-3 0-7,0 0 0,-1-1-2,-1 0-1,-1-4-4,0 2-10,2-2-8,-2-1-9,0 0-7,1-1-6,-1 1-7,0 0-5,2-2-5,2-1-2,4-2-3,3-2-2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6"/>
    </inkml:context>
    <inkml:brush xml:id="br0">
      <inkml:brushProperty name="width" value="0.04802" units="cm"/>
      <inkml:brushProperty name="height" value="0.04802" units="cm"/>
      <inkml:brushProperty name="color" value="#FED406"/>
    </inkml:brush>
  </inkml:definitions>
  <inkml:trace contextRef="#ctx0" brushRef="#br0">96350 8937 458,'9'-6'37,"3"6"2,4 4 0,2 6 1,0 2-1,0 1-2,-1 1-2,0 2-2,-2-1-2,-1-1-1,-1-2-2,0 0-2,-2 0-1,1 0-1,-1 0-3,1 0-1,-1-2-4,1 1-4,0-2-5,0 0-4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32"/>
    </inkml:context>
    <inkml:brush xml:id="br0">
      <inkml:brushProperty name="width" value="0.0356" units="cm"/>
      <inkml:brushProperty name="height" value="0.0356" units="cm"/>
      <inkml:brushProperty name="color" value="#FED406"/>
    </inkml:brush>
  </inkml:definitions>
  <inkml:trace contextRef="#ctx0" brushRef="#br0">28561 44819 617,'-13'6'2,"8"-3"4,7-2 4,6-4 4,5-2 1,1-3-4,3-4-4,2-2-2,0 0-3,-1 1-1,-1 2-1,-1 2 0,0 0-1,2-1-1,0-3 0,1-2-1,0 0 0,1 1-3,-1 1-1,1 0-2,-1 2 0,-3 1 1,-1 0 2,-2 2 1,-1 0 1,-1 1 2,1-1 2,0 0 1,0-1 0,1-2 0,2-2-1,0-1 0,1-2-1,-1 1 1,1-1 0,0 0 0,-1 1 1,-1-1-1,-1 0 0,-1 1 1,1-2-1,2 0 1,1-1-1,3-1 1,0 0-1,-1 3 1,-1 1 0,0 2 0,-2 2 0,-1-1 1,-1 0 1,0 0 1,-2 1-1,1-1 0,0 0-1,0 0-1,-1 1 0,-1 1-1,-1 0 0,0 2-1,-1 0 0,1 1 0,2-1-1,0 0 1,1 0-1,0 0 1,-1 0-1,1 1 0,0-1 0,0 0 0,-1 0 1,1 0 0,0 0 1,0-2-1,-1 0 0,1-1-1,0 0 1,0 0 1,-1 2 2,1 1 0,0-1 0,0 0 1,-1-1-1,1-1 0,0-1 0,0 2 0,-1 1 1,1 1 0,0-1 1,0 0 0,-1-2 2,1 0 0,0 0 1,0-1 0,-1 0 0,1 0 0,-1 2 0,0-2 0,-2 0-2,0 0 0,-1 1-1,1 1-1,1 0-1,2 2 0,-1 0 0,-1 1-2,-1-1 1,0 0-1,-1-1-1,0 0 1,-1-1 0,1-1 0,1-1 0,2 0-1,2 0 1,1 1-1,1-2 0,-1 0-1,0-1 0,-2-1 0,0-1 0,2 1-1,0-1 0,1 0 0,0 1 1,-1-1 0,-1 0 1,0 1 0,-2-1 1,-1 0 0,0 1 0,-2-1 0,0 0 0,0 1 0,0-1 0,-1 0 0,1 1 0,0-1 0,0 0 1,0 1-1,0-1 0,1 0 0,2 1 0,0-1 0,0 0 1,-1 1-1,0-1 1,-2 0 0,0 1 1,2-1 0,0 0 0,1 1 1,2-1 0,0 0-1,1 1 0,1-1-1,0 0 0,-1 1 0,0-1 0,-2 0 0,-1 1-1,-1 1 1,0 1-1,-2 0-1,1 0 1,0-1-1,1-3 1,2-1 0,-1-1 0,-1 0 1,-1 2 0,0 1 1,-1 0 0,1 1 0,2-1 0,0 0-1,0 1 0,-1-1 0,0 0 0,-2 1 0,0-1-1,0 0 2,0 1-1,-1-1 1,1 1 0,0 1 0,0 1 1,0 0-1,0 1 1,0 1 0,-1-1-1,1 0 0,0 0 1,0 1-2,0-1 1,0 0-1,-1 0-1,1 1 1,0-1-1,0 0-1,0 0 1,0 1-1,-1-1 1,1 0 0,0 0-1,0-1 2,0-2-1,0 0 1,-1 1 0,1 1 0,0 2 0,0 2 0,-1 1 0,-1-1 1,0-2 1,-1 0 1,-1 0 0,1 1 0,2 0-1,0 2-1,1 0 0,0-2 0,0 0-1,-1-1 0,1-1 0,0 0 0,0 1-1,0-1 1,0-1-1,1 0 1,2-1 0,0-1 0,0-1 1,-1 1-1,0-1 0,-2 0-1,0 1 1,0 1 0,0 1 0,-1 1 0,1-1 1,0 0 1,0-1 1,0-1 1,0-1 0,0 0-1,-1 1-2,1-1 0,0 1-2,2 0 1,0-1-2,1 0 1,0 1-1,0-1 0,-2 0-1,0 1 1,-1-1-1,1 0 1,2 1 0,0-1 0,0 1 0,-1 1 1,0 0 0,-2 2 1,0 1 0,2 1 1,0 0-1,1 2 1,0 0 0,0-2 0,-2 0 0,-1-1 0,0 0 0,0 0 0,0 2 0,0 1 0,0-1 0,1-2 1,2-2 1,0-1 0,0-1 1,-3 2-1,-1 2 0,-2 3-1,0-1 0,0 0 0,1-1 1,2-1-1,0-1 0,-1 2 0,1 1 0,0 0 0,0 2-1,0-1 0,0 0-1,0 0 0,-1 0-1,1 0 1,0 1-1,0-1 0,0 0 0,0 0 0,-1 0 0,1 0 0,0 1 0,0-1-1,0 0 1,0 0-1,-1 0 0,1 0 0,0 1 1,0-1 0,0 0 0,2 0 0,0 0 0,1 0-1,1 1 0,2-1 1,0 0-1,1 0 1,-1 0 0,-1 0 0,-2 1-1,-2-1 1,-1 0 0,2 0 1,0 0 1,1 0 0,1 0 1,2-2 0,0 0 0,1-1 1,0 0 0,-3 1-1,-1 0-1,-2 2 0,-1 0-1,2 0 1,-1 1-1,2-1 1,1 1-1,0 2 0,-1 2 1,1 2-1,-1 0 0,0 0 1,-2-2-1,0 0 1,-1-1-1,1 0 1,2 0-1,0 1 0,0-2 0,-1 2 0,0-1 0,-2 0-1,0 0 0,2 2-1,0 0 1,1 2 0,0-1 0,0 0 0,-2-2-1,-1 0 1,1 0 0,0 0 0,1 2 0,2 0 1,-1 1-1,1-2 0,0 0 1,0-1-1,1-2 0,3 2 0,3-1 0,3 0 0,1 0 0,-1 2 0,-1 0 0,-1 2 0,-1 0 0,-1 0 0,0 0 1,-2 0-1,-1 0 2,-1 2-1,-1 0 0,0 2 1,-1 0 0,3 0 0,2-1-1,2 2 0,0-2 1,1-1-1,-1 0 1,1-2-1,-2 1 1,-1 0-1,-2 2 1,-2 0-1,-2 0 0,1 0-1,0-2 0,0 0 0,-1-1-1,1 0-1,0 0-1,0 0-2,0 0 0,1 0 0,1 0 0,2 0-1,-1 0 1,1 0 0,0 0 1,-1 0 1,1 0 1,0 2 2,-1 0 2,1 2 3,0-1 0,1-1-2,1 0-1,2-1-2,-2-1 0,1 0 0,-2 0 0,-1 0 1,-1 0 0,-3 2 1,-1 0 1,-2 2 1,0-1-1,3-1-1,4 0-2,2-2-1,1 0-1,-3 0 0,-1 0 0,-2 0-1,-2 1 1,1 2 0,0 2 1,0 2 0,0 0 1,3-2-1,2-3 0,1 0-1,1-2-1,-1 0 0,0 0-1,-2 0 0,0 0 0,-1 2 3,1 0 2,0 2 3,-2-1 0,-1 1 0,-2 0-2,-2 0 0,-1-1 0,1 0-2,2-2 1,0 0-1,1-1 0,0 0-1,-1 0 0,1 0-1,-1 0 1,-1 2 0,0 0 0,-2 2 0,0 0 0,2 0 0,0-1 0,1 2-1,0-2 1,0 1 0,-2 0-1,0 0 1,-2 0 0,1 0-1,0 0 0,0 0 0,0 0-1,0 2-1,-1 0-2,1 1-1,0 1 0,0-2 2,0-1 2,0 0 1,0-1 0,-1 0-1,1-1-1,0 2-1,0-2-1,0-1 1,0 0 2,-1-2 0,1 1-1,0 0-2,0 2-4,0 0-3,0 0-1,-1 0 2,1-2 1,0 0 1,0-1 2,0 2 3,0 0 3,-1 2 3,1-1 1,0-1-1,0 0 1,0-1-2,0-1 1,1 0-1,2 0 0,0 0-1,1 0 2,0 2 1,-1 0 2,1 2 2,0-1 0,0-1-3,-1 0-1,1-2-2,0 0-2,0 0-1,-1 0 1,1 0-2,0 1 1,0 0-1,-1 2 0,1 0 1,0 0-1,2 0 2,0-2 1,1 0 1,0 0 1,-1 2 3,-1 2 1,0 2 3,-2 0 0,-1-1-2,0-1-2,-2 0-2,0-1-2,2 0 0,0 0-2,1 0 0,0 0-1,0 0 2,-2-1 0,-1 2 1,1-2 0,0-1-2,1 0-2,2-2-2,-1 1-1,1 0 1,0 2 1,0 0 1,-1 0 0,-1 0 0,-1-2 0,0 0 1,-1-1-1,1 0 0,2 0-1,0 0 0,0 0 0,-1 0 0,0 0 0,-2 0 1,0 0 0,0 0 1,0 0 0,0 0 0,0 0 2,-1 0 0,1 0 0,0 0 2,0 0-1,2 0 1,0 0 0,1 0-1,1 0 1,2 0 1,0 0 0,1 0 1,1 0 0,1 2 0,2 0-1,0 2 1,2-1-1,2 0 1,4-2-1,4 0 1,-1-1-1,0 0 0,-1 0 0,-1 0 0,-1 0-2,1 0-4,-1 0-4,1 0-4,-1 0-3,-1 2-1,-1 0-2,-1 2-2,-3 0-2,-5 1-1,-5 2-2,-4 0-1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47"/>
    </inkml:context>
    <inkml:brush xml:id="br0">
      <inkml:brushProperty name="width" value="0.03536" units="cm"/>
      <inkml:brushProperty name="height" value="0.03536" units="cm"/>
      <inkml:brushProperty name="color" value="#6ADCAB"/>
    </inkml:brush>
  </inkml:definitions>
  <inkml:trace contextRef="#ctx0" brushRef="#br0">29783 45218 622,'-6'-6'28,"4"4"6,4 4 6,4 4 6,2 1-2,0-1-9,-1 0-8,1-2-9,0 1-5,2 0-1,0 1-1,1 2 0,1 0-2,0-1 0,0 1 0,-1 0 0,0 0-1,0 2-2,-2 0-2,0 1-2,-1 1-1,1 0 0,2-1-1,0 1 1,1-1-2,3 0 0,2-2-1,2-1-1,-1 0 0,1-2-1,-2-1 0,-1 0 0,0-1 1,-1 0 1,1 0 0,0 0 3,-1 0 0,-1 3 0,-1 2 1,0 2 1,-3 0 0,-1 0 0,-2 1 0,-2 0 0,-1 0-1,2-1-1,0 1-1,2 0-1,-1-1 0,1-3 0,0-1 1,0-2 1,0-1 0,1 0-3,2 0 0,0 0-3,1 0 1,0 2 0,-1 0 1,1 1 1,0 0 0,0-2 0,-1-2 0,1-2-1,0-1-1,0 0-1,-1 0-2,1 0-1,0 0 0,0 0 1,-1 0 0,1 0 1,0 0 0,0 0-1,-1 0 0,1 0 0,-1 0-1,0 0 1,-2 0 1,-1 0 1,1 0 2,0 2 0,1 0 2,2 2 1,-1 0 2,-1 2-1,-1 0 2,0 1 0,-1 0 0,0-2 0,-1-2 1,1-2 0,0-1-1,0 2 0,0 0-1,0 2 0,-1-1-1,1 0 0,0-2-1,0 0 0,0-1 0,0 2-1,-1 0-1,1 2 0,0-1-1,2 1 0,0 0-1,2 0 1,-1 0-2,1 0-1,0 0-1,0 0-2,0-1 0,1 0-1,1-2-1,1 0 0,0-1-1,0 0-2,-2 0 0,-1 0-2,-1 0 0,0 0 0,-2 0 2,0 0 1,-2 1 2,1 1 4,0 3 3,0 2 4,-1 1 1,-1 0 1,0 0 1,-2 0-1,1-1 2,0-1 2,1 0 2,2-2 3,0 1 0,1 0 0,2 1 0,0 2-1,1-1-1,0-1-1,-1 0-2,1-2-2,0 0-1,0 0-1,-1 0 0,1 0-2,0 0 0,0 0 0,-1-1 1,1 2 0,0-2 0,0-1 0,-1 0 0,1-2-1,0 1 0,0 0 1,-1 2 0,1 0 1,0 0-1,0 0 1,-1-2-1,1 0 1,-1-1-1,0 2 2,-2 0-1,0 2 1,-1-1-1,1 0 1,1-2 0,2 0 0,-1-1-1,-1 2 0,-1 0-1,0 2-1,-1-1 0,1-1 0,2 0 0,0-2 0,0 1 0,-1 0 0,0 2 0,-2 0 0,0 0 1,0 0-1,0-2 1,0 0-1,0-1 1,1 2 1,2 0 2,0 2 1,1-1 1,1-1-2,1 0-1,2-1-1,-1-2-2,1-1 1,0 0-2,-1-1 0,1-1 0,0 2 0,-1 0 0,1 2 0,-1 0 0,-3 0 0,-1 0 1,-2 0 0,-1 0 0,2 0 0,0 0 0,1 0 0,0 0 0,0 0 1,-2 0-1,0 0 2,-1 0-1,1 0 0,1 0 0,2 0-1,-1 0 1,1 0-1,0 0 0,0 0 0,-1 0-1,1 0 1,0 0-1,0 0 1,-1 0-1,1 2 2,0 0-1,0 2 2,-1-1-1,1-1 0,0 0 0,0-1 0,0-1-1,1 0 0,1 0-1,2 0 0,-1 0 0,1 0 0,0 0 0,0 0 1,-1 0-1,1 0 1,0 0-1,-1 0 1,1 0 0,0 0-1,-1 0 1,1 0 0,0 0 0,-1 0 0,1 0-1,0 0 1,0 0 0,1 0 0,1 0 0,1 0 0,1-1 1,1-1-2,1 0 1,1-1-1,1-1-1,1 0-1,1 0-2,1 0-1,0-1-1,-1 0 1,-1-1 0,-1-1 2,-1 0 0,-3 2 1,-1 2 1,-2 2 1,-2 1 0,1 0 1,0 0-1,-1 0 1,0 0 1,-2 0 0,-3 0 1,-1 0 1,0 0-1,0 0 1,1 0 0,2 0 0,-1 0-1,1 0 1,0 0-1,0 0 0,0-1 0,1 0 0,1-2-1,2 0 0,-1 0-1,1 0 1,0 2-1,-1 0 0,1 1-1,0-2 1,-1 0-1,1-1 0,0-1 1,-1 2-1,1 0 1,0 2-1,-1-1 1,1 0 0,0-2 0,-1 0 0,1-1 0,2 0-1,0 0 1,1 0 0,0 0 1,1 0-1,0 0 1,-1 1-1,1-1 2,0 2-1,-1 0 1,1 2 0,0-1 1,1 0-2,1-2 1,1 0-1,1-1 0,1 0-1,1 0 0,1 0 1,0 0-1,-1 0 0,-1 0 1,-1 1-1,0-2 2,1 2-1,1-1 1,1 0 0,-1 0 1,0 0-1,-2 0-1,1 0 0,-1 0 0,2 0 0,3 0 1,1 1-1,2-2 0,-1 2-2,0-1-1,1 0-1,-1-1 0,-2 0 0,0-1 0,-1-2 2,0 1-1,-1-1 1,1 0 1,-1 0-1,0 0 0,-1 0 1,-1 1-1,-1-1 1,-1 0 0,-1 2 0,-1 1 0,-1 0 0,0 2 0,-1 0 0,1 2 1,0 0 0,-1 1-1,1-2 0,-1 0 0,1-1-1,0-1 0,1 0 0,1 0 0,1 0 0,2-1 0,1 0 1,3-1-1,1-2 1,1 1-1,-1-1 0,-2 0 0,1 0-1,-2 0 0,1-2 0,-1 0 1,0-1 1,1 0-1,-1 0 1,1 2-1,-1 1 0,0 1 1,1 1 0,-1 1 0,1 0 1,-1 1 0,1-2 0,-1 0 0,1-1-1,-2-1 1,0 0-1,-1 0 1,0 0-1,-2 1 0,1 1 0,-1 0 0,1 2 0,-1 0-1,3 0 1,0 0-1,1 0 1,-1 0 0,0-2 0,-1 0 0,-1-1 0,0-1-1,0 0 1,-1 0-1,1 0 0,-1 1-1,1 1 1,-1 0 0,1 2 0,-1-1 0,1 0 0,-1-1 0,1-2 0,0 1 0,1 1 0,1 0 0,1 2 0,-1 0 0,0 0 0,-1 0 1,0 0 0,-2 0 0,2 0 0,1 0-1,1 1-1,1-1 1,1 0-1,1 0 0,1 0 0,0 0 0,1 0-1,-1 0 0,0 0 0,1 0 0,1 0 1,1 0 1,1 1 1,-1-1 0,0 0 0,-1 0-1,-1 0 0,-1 1 0,1 0 1,-1 1 0,0 2 1,2-1 0,1-2 0,2-2-1,3-2 0,1 0 0,4-1 0,2 0 0,4 0 0,1 0-1,2-2-3,0 0-3,1-1-3,1 0-1,0 0 1,0 2 1,0 1 1,0 0-1,0 0-1,0 0-2,0 0-2,-5 2-1,-6 1 0,-9 2-2,-8 2 0,-4 0-1,-3 0 0,-1-2-1,-2 0-1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5"/>
    </inkml:context>
    <inkml:brush xml:id="br0">
      <inkml:brushProperty name="width" value="0.03927" units="cm"/>
      <inkml:brushProperty name="height" value="0.03927" units="cm"/>
      <inkml:brushProperty name="color" value="#6ADCAB"/>
    </inkml:brush>
  </inkml:definitions>
  <inkml:trace contextRef="#ctx0" brushRef="#br0">70193 29500 560,'48'0'86,"-9"0"-18,-12 0-16,-9 0-17,-7 2-11,-1 4-4,-1 4-6,0 3-3,-4 3-4,-2 0-2,-6-1-2,-2 1-2,-4 0-2,-2 1-1,-2 2-3,-1-1-1,-2 0-3,1 1-4,-1-2-2,0-1-4,1-1 1,2-2 2,0-3 4,0-1 3,2-1 4,3 0 5,1 0 7,2 0 5,3-1 3,6-1-2,4-1-1,6 0-2,1-2 0,-1 0 0,-2-2-1,0 0 0,0-1-1,0 2 0,-1 0-1,1 2 0,-1 0-1,0 2 1,-2 0 1,0 1-1,-3 2 2,-1 0 0,-2 1 1,-2 2 2,-1-1-2,0 1-2,0 0-2,0 0-3,-1-2-1,-4 2 1,-2 0 0,-3 0 0,-3-1-3,-2 1-5,-1 0-6,-3 0-7,-1-1-1,2-1 2,-2-1 3,1 0 1,0-2-1,0-1-5,2 0-5,1-2-5,2-1-7,2-4-9,4-2-7,3-3-10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7"/>
    </inkml:context>
    <inkml:brush xml:id="br0">
      <inkml:brushProperty name="width" value="0.04347" units="cm"/>
      <inkml:brushProperty name="height" value="0.04347" units="cm"/>
      <inkml:brushProperty name="color" value="#6ADCAB"/>
    </inkml:brush>
  </inkml:definitions>
  <inkml:trace contextRef="#ctx0" brushRef="#br0">71924 29721 506,'14'-15'63,"-1"1"-13,-2 2-12,-2 0-14,-3 0-8,-1 2-4,-2 1-3,-2 0-4,-1 1-2,0-2-1,0 0-2,0-1-1,-1 0-1,-4 2 0,-2 3 0,-3 1 1,-2 1 0,2 2 1,1 0 1,1 2 1,0 0 1,-1 2 1,-2 0 1,0 2 2,-1 1 0,1 3 0,-1 4 0,0 2-1,-1 3 2,-1 3 0,-3 3 1,-2 3 2,0 0-1,1 2 1,1-1-1,2 1-1,-1-1 0,2-1-1,1-1 0,1-1-1,1-1-1,2-1 1,2-2 0,3 0 1,1-2-1,3-1-4,4-2-3,2-2-2,3-3-3,2-3-2,2-2-2,1-4-2,2-2-1,2-4 0,-1-2-2,2-3 0,1-4-2,1-4-3,1-3-2,1-5-2,0 0-1,-3 0 2,-1 1 1,-2 1 3,-4 1 2,0 1 3,-2 1 4,-2 1 3,-2 2 2,-2 3 2,-3 2 0,0 4 2,-2 3 8,1 5 16,2 2 16,0 5 16,1 3 3,0 4-10,0 2-8,0 3-9,-1 1-8,0-1-4,-2-1-5,0 0-5,-1-1-4,0 1-3,0 1-3,0 1-2,0 0-4,2-3 0,0-2-3,2-1-1,-1-1-3,-1 1-6,0 1-6,-1 2-6,-1-1-9,0-1-13,0-1-13,0 0-13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7"/>
    </inkml:context>
    <inkml:brush xml:id="br0">
      <inkml:brushProperty name="width" value="0.03537" units="cm"/>
      <inkml:brushProperty name="height" value="0.03537" units="cm"/>
      <inkml:brushProperty name="color" value="#6ADCAB"/>
    </inkml:brush>
  </inkml:definitions>
  <inkml:trace contextRef="#ctx0" brushRef="#br0">73650 28947 621,'8'-14'3,"2"2"6,0 4 4,1 3 7,1 1 5,2 2 4,0 0 6,0 2 4,1 1 0,-3 4-7,-1 2-6,-2 3-7,-2 2-4,-2 0-2,-2 0-1,-2-1-2,-2 2-1,0 0-3,-2 1-2,0 1-2,-2 1-3,0-2 1,-1 2-1,-1 0-1,-1-2 1,0-1 0,0-2 1,0-2 1,3-1 1,5-1 1,4 1 1,5 0 0,4-1 0,1-2-1,3-3-1,2 0-1,0-3-1,1-1 0,-1 0 0,1-1 0,-1-1-1,-2 0-2,0 0-2,0 0-1,-2 1-6,-1 0-7,-1 2-9,0 0-7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43400 13450 999,'0'16'-79,"0"-1"33,0 1 33,0 0 35,0 0 14,0 1-7,0 1-7,0 0-6,0 1-7,2-1-7,0-1-7,2 0-6,0-3-4,-1-1 1,1-2 1,0-2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8"/>
    </inkml:context>
    <inkml:brush xml:id="br0">
      <inkml:brushProperty name="width" value="0.03767" units="cm"/>
      <inkml:brushProperty name="height" value="0.03767" units="cm"/>
      <inkml:brushProperty name="color" value="#6ADCAB"/>
    </inkml:brush>
  </inkml:definitions>
  <inkml:trace contextRef="#ctx0" brushRef="#br0">66840 31824 583,'-29'7'0,"5"-2"-3,5-2-2,5-2-1,3-1 3,2 2 7,2 0 9,2 2 7,4-1 6,6-2 6,6-2 4,6-2 5,3-1 0,1 0-6,1 0-6,1 0-5,1 0-4,3 0-2,1 0-1,3 1-2,0-2-1,0 2-3,1-1-1,-1 0-2,0 0-2,1 2-1,-1 0-1,0 2-1,2 0-2,1 0 0,2 0-2,3 0-1,0 0-1,0 2 1,0 0 0,-1 2 0,2 0-1,-1 0 0,0-1-2,0 2 0,1-2 0,2-1 0,3 0 2,1-2 0,1 0 2,0 0-1,0 0 1,0 0 0,1-1 0,4-2 0,2-2 0,3-1 1,1-2-1,0 2-1,-2 1 1,0 0-1,-2 1-1,-1-1 1,0-1 0,-2-1 0,0-1 0,-2 2-2,0 1-1,-2 0-2,1 1 0,-1 0 1,-1 0 1,1 1 1,-2-1 0,0 2-1,-3 0 0,-2 2 0,-2-1-1,-2-1-2,-1 0 0,-3-1-1,-1-1-1,-1 2 0,-1 0 0,-1 2 0,-2 0 0,1 0-1,-2 0 0,-1 0-2,-1 0 0,-1 0 1,-1 0-1,-1 0 1,-2 0-2,-1 0-2,-2 0-3,-2 0-4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9"/>
    </inkml:context>
    <inkml:brush xml:id="br0">
      <inkml:brushProperty name="width" value="0.03664" units="cm"/>
      <inkml:brushProperty name="height" value="0.03664" units="cm"/>
      <inkml:brushProperty name="color" value="#6ADCAB"/>
    </inkml:brush>
  </inkml:definitions>
  <inkml:trace contextRef="#ctx0" brushRef="#br0">67953 33011 600,'-2'-13'3,"-2"8"14,-4 7 15,-2 6 14,-1 3 3,2-1-9,3 0-9,1-2-9,0 2-5,-2 4-1,-2 3 1,-1 5-2,-2 1 0,1 0 0,-1 0-1,1 1 0,-1-1-2,2-1-3,0-1-1,2-1-3,1 0-3,1-1-1,0 1-4,2-1-1,0 1-3,2 0 0,0-2 0,2 2-1,0-2-4,2-1-4,0-2-6,2-2-5,1-3-4,1-1-2,3-2-2,2-2-2,1-2-1,2-1 1,0 0 0,1-1 1,-1-3 3,0 0 5,-1-3 5,0-2 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0"/>
    </inkml:context>
    <inkml:brush xml:id="br0">
      <inkml:brushProperty name="width" value="0.03287" units="cm"/>
      <inkml:brushProperty name="height" value="0.03287" units="cm"/>
      <inkml:brushProperty name="color" value="#6ADCAB"/>
    </inkml:brush>
  </inkml:definitions>
  <inkml:trace contextRef="#ctx0" brushRef="#br0">68618 32993 669,'21'-43'4,"-5"11"8,-4 9 9,-6 11 8,-2 6 4,0 4-2,0 4 0,0 4-1,-1 4-4,-1 3-7,0 5-7,-1 4-7,-4 1-2,-2 1 2,-5-1 4,-4 1 2,-1-3-1,1-1-5,1-1-6,1-2-6,1-3-3,2-1-3,2-2-3,2-2-3,2-1 3,0 0 4,2-1 7,0 1 6,3-1 2,2 0 1,4-2-1,2 0 1,1-1 0,1 1 1,0 2 1,0 0 2,-1 2 0,-3 2 3,-1 2 1,-2 1 3,-3 2-1,-2 2-2,-3 0-2,-4 1-1,-2 0-4,-3-2-6,-4 0-4,-1-1-5,-4 0-3,0 0-4,0-1-2,-2 1-2,1-2-5,1-1-5,3-2-7,1-2-5,2-2-2,2-2 3,3-3 2,1 0 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0"/>
    </inkml:context>
    <inkml:brush xml:id="br0">
      <inkml:brushProperty name="width" value="0.03108" units="cm"/>
      <inkml:brushProperty name="height" value="0.03108" units="cm"/>
      <inkml:brushProperty name="color" value="#6ADCAB"/>
    </inkml:brush>
  </inkml:definitions>
  <inkml:trace contextRef="#ctx0" brushRef="#br0">69700 34048 707,'16'0'63,"-1"0"-7,1 0-5,0 0-5,0 0-10,2 0-11,3 0-11,1 0-12,1-1-9,-1-1-4,-1 0-5,0-1-4,-3 0-5,-2 1-4,-1 0-4,-3 2-4,-1-1-2,0 0-1,-2-2-1,0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0"/>
    </inkml:context>
    <inkml:brush xml:id="br0">
      <inkml:brushProperty name="width" value="0.04335" units="cm"/>
      <inkml:brushProperty name="height" value="0.04335" units="cm"/>
      <inkml:brushProperty name="color" value="#6ADCAB"/>
    </inkml:brush>
  </inkml:definitions>
  <inkml:trace contextRef="#ctx0" brushRef="#br0">70771 33311 507,'0'-15'2,"2"4"3,0 3 4,2 3 3,-1 3 6,-1 5 9,0 6 10,-1 4 8,-2 4 2,-1 1-6,0 3-6,-1 1-7,-1 1-3,0-1-2,0-2-1,0 1-1,1-2-2,0 1-2,2-1-3,0 1-1,1-1-2,0-1-3,0-1-1,0 0-2,1-2-4,0-1-3,2-1-4,0 0-5,1-1-3,0 1-3,0 1-3,0 1-3,-3 2-1,-6 1 0,-6 2 0,-6 3 0,-1-1 1,-2-3-2,0-3 1,1-3-1,0-2-3,1-2-2,1-2-4,1-2-3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1"/>
    </inkml:context>
    <inkml:brush xml:id="br0">
      <inkml:brushProperty name="width" value="0.02892" units="cm"/>
      <inkml:brushProperty name="height" value="0.02892" units="cm"/>
      <inkml:brushProperty name="color" value="#6ADCAB"/>
    </inkml:brush>
  </inkml:definitions>
  <inkml:trace contextRef="#ctx0" brushRef="#br0">71050 33509 760,'50'-42'74,"-8"12"-18,-9 10-20,-10 11-19,-4 5-8,1 2 1,-1 0 3,1 2 2,-1 0-5,-1 2-14,-1 0-13,0 2-13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1"/>
    </inkml:context>
    <inkml:brush xml:id="br0">
      <inkml:brushProperty name="width" value="0.04441" units="cm"/>
      <inkml:brushProperty name="height" value="0.04441" units="cm"/>
      <inkml:brushProperty name="color" value="#6ADCAB"/>
    </inkml:brush>
  </inkml:definitions>
  <inkml:trace contextRef="#ctx0" brushRef="#br0">72022 33947 495,'12'-8'47,"-1"0"-11,-6 1-12,-3-1-11,-3 1-5,-2 2 1,-2 2 3,-1 2 0,-1 1 2,-1 0 2,0 0 0,0 0 1,0 2 2,-2 4-1,0 4 1,-1 3 0,-1 3 0,0 0-2,0-2-3,1 2-1,0 0-1,1-1-1,1 1 0,0 0-2,2-1 0,1-1-3,0-1-1,2 0-2,0-2-3,2 0-4,0 1-4,2 0-4,2-2-1,4-3 2,4-2 3,3-4 1,3-2-2,-1-4-6,1-2-6,-1-3-6,1-3-3,0-2 1,0-1 2,-1-2 1,0-2 4,-3 1 3,-2-1 6,-1 1 4,-2 0 5,-2 4 6,-2 4 6,-2 2 5,-1 3 9,0 4 12,0 4 12,0 4 12,0 2 0,0 2-10,0 3-10,0 2-10,0 1-9,0 1-7,0 1-8,0 1-6,0 0-7,2-1-9,1-1-7,0-1-8,1-1-5,0-1 2,0-1-1,0 0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2"/>
    </inkml:context>
    <inkml:brush xml:id="br0">
      <inkml:brushProperty name="width" value="0.04428" units="cm"/>
      <inkml:brushProperty name="height" value="0.04428" units="cm"/>
      <inkml:brushProperty name="color" value="#6ADCAB"/>
    </inkml:brush>
  </inkml:definitions>
  <inkml:trace contextRef="#ctx0" brushRef="#br0">73050 33133 496,'9'-6'30,"3"4"2,4 4 3,2 4 2,0 2-2,-3-1-4,-3 1-6,-2 0-4,-3 1-1,2 3 0,2 4 2,0 2 1,0 2-1,-1 1-1,0 1-2,-2 1-1,0 0-2,-2-1-2,-1-1-1,0-1-1,-2 1-2,-1 1-1,0 3-1,-1 0-2,-3 2-2,0 1-3,-3-1-4,-2 1-4,-2 0-3,-4 0-7,-2 2-5,-3 1-5,-2 0-7,0-1-5,-2-1-6,-1-1-6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3"/>
    </inkml:context>
    <inkml:brush xml:id="br0">
      <inkml:brushProperty name="width" value="0.03546" units="cm"/>
      <inkml:brushProperty name="height" value="0.03546" units="cm"/>
      <inkml:brushProperty name="color" value="#6ADCAB"/>
    </inkml:brush>
  </inkml:definitions>
  <inkml:trace contextRef="#ctx0" brushRef="#br0">76100 31456 620,'14'-8'55,"-1"2"-10,-2 1-11,-2 0-10,0 1-7,3 0-2,4 0-1,2 1-3,2-2-1,3 2 0,1-1 1,3 0-1,2-1 1,3 0 2,2-1 0,4-1 2,2 0 0,2 1-3,3 0-1,1 2-3,2-1-1,2 0-2,2-1-2,2-2-1,0 1-1,-2 1 1,1 0 0,-2 2 1,0 0-3,0 2-3,0 0-5,0 2-5,-2 0-4,-4 0-3,-4 0-4,-3 0-3,-4 0-1,-2 0 1,-1 0 1,-3 0 1,-1 0 1,-1 0 0,-1 0-1,-1 0 0,-3 0 1,-3 0 1,-4 0 1,-4 0 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4"/>
    </inkml:context>
    <inkml:brush xml:id="br0">
      <inkml:brushProperty name="width" value="0.04346" units="cm"/>
      <inkml:brushProperty name="height" value="0.04346" units="cm"/>
      <inkml:brushProperty name="color" value="#6ADCAB"/>
    </inkml:brush>
  </inkml:definitions>
  <inkml:trace contextRef="#ctx0" brushRef="#br0">75305 33100 506,'-8'9'117,"-2"1"-26,1 3-25,-2 2-27,-1 1-14,2-1-3,1 1-3,1 0-3,0-1-3,0 4-1,0 2 0,0 1-2,2 2-1,-1-1-1,2 1 0,1-1-2,-1 0 0,2-1-1,-1-1 0,0-1-1,0-2-4,2 0-5,0 0-6,2-2-6,2-2-3,4-1 2,4-2 1,3-2 1,2-2-4,3-2-10,0-3-10,1 0-10,0-2-2,-2 0 5,0 0 6,0 0 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5"/>
    </inkml:context>
    <inkml:brush xml:id="br0">
      <inkml:brushProperty name="width" value="0.02464" units="cm"/>
      <inkml:brushProperty name="height" value="0.02464" units="cm"/>
      <inkml:brushProperty name="color" value="#F2395B"/>
    </inkml:brush>
  </inkml:definitions>
  <inkml:trace contextRef="#ctx0" brushRef="#br0">42828 11797 892,'-15'-10'1,"1"0"1,1-3 1,1-1 1,1 2 3,4 8 3,2 8 3,4 8 4,1 3 0,2 3-4,0 0-3,2 1-4,0 0-3,2-2-1,0 0-3,1 0-1,1-3-2,0-1 0,0-2 0,0-2-1,0-3-1,1-3 0,2-2-1,0-4-1,1-2-1,1-3 1,1-4 0,1-2 0,0-3 0,-1-1 1,-1-2 1,0-2 1,-2-2 1,-1 1 0,0-1 0,-2 1 1,-1 0 0,-2 1 2,-3 1 1,0 2 1,-3 0 0,-1 2 1,0 2 1,-1 3 0,-2 2-2,-2 4-2,-2 4-3,-2 4-3,-1 4-3,-1 6-1,-1 4-1,-1 5-2,0 0 1,4-4 3,3-3 1,3-4 4,1-2-2,1-1-3,-2 1-5,2 0-4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4"/>
    </inkml:context>
    <inkml:brush xml:id="br0">
      <inkml:brushProperty name="width" value="0.03912" units="cm"/>
      <inkml:brushProperty name="height" value="0.03912" units="cm"/>
      <inkml:brushProperty name="color" value="#6ADCAB"/>
    </inkml:brush>
  </inkml:definitions>
  <inkml:trace contextRef="#ctx0" brushRef="#br0">76242 32940 562,'8'-8'5,"0"2"11,0 0 9,0 2 12,0 1 3,3 2-3,2 2-4,2 2-2,0 2-3,1 4-5,0 2-3,-2 3-5,0 2-2,-2 0 0,-4-1-1,-3 1-1,-1-1 0,-2 2 0,0 1 0,-2 1 0,-2 2-1,-4 0-1,-4 0-2,-3 3-1,-3-1-3,-1-2-6,-1 0-6,-1-1-4,0-2-4,1-3 1,1-3 0,1-2 1,1-3 0,0-1 4,2-1 1,1 0 4,4-1 3,6 0 4,7 0 5,8 0 4,3-1 0,1-1-3,1 0-5,1-1-3,1-1-5,0 0-6,-1 0-5,1 0-7,-1-2-4,4 0-3,1-3-3,3-2-3,-2-1-1,-5 2 2,-5 1 1,-5 1 2,-2-1 3,0 2 4,0-1 4,0 0 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4"/>
    </inkml:context>
    <inkml:brush xml:id="br0">
      <inkml:brushProperty name="width" value="0.0331" units="cm"/>
      <inkml:brushProperty name="height" value="0.0331" units="cm"/>
      <inkml:brushProperty name="color" value="#6ADCAB"/>
    </inkml:brush>
  </inkml:definitions>
  <inkml:trace contextRef="#ctx0" brushRef="#br0">77450 33513 664,'1'-13'40,"2"3"2,2 5 1,2 3 2,2 2-2,3 0-6,3 0-6,4 0-5,1 0-8,1 0-8,1 0-10,1 0-7,-1 0-7,0 0-3,-1 0-3,-1 0-3,-1 0-6,-1 0-9,-1 0-7,0 0-9,-3-1 0,-3 0 8,-3-2 8,-2 0 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5"/>
    </inkml:context>
    <inkml:brush xml:id="br0">
      <inkml:brushProperty name="width" value="0.05245" units="cm"/>
      <inkml:brushProperty name="height" value="0.05245" units="cm"/>
      <inkml:brushProperty name="color" value="#6ADCAB"/>
    </inkml:brush>
  </inkml:definitions>
  <inkml:trace contextRef="#ctx0" brushRef="#br0">78850 32816 419,'9'-7'3,"1"2"6,3 2 6,2 2 6,0 1 2,-3 0-2,-1 0 0,-2 0-2,0 1-1,4 4 1,2 2 0,3 4-1,1 1 0,-4 3-2,0 1-2,-2 3-2,-3 1-2,-3 1-1,-2 0-1,-4 2-2,-2 1-1,-4 0 0,-2-1 1,-3 1 0,-4-1-2,-2 1-2,-2-1-3,-4 1-2,0-2-2,1-3-3,2-3-1,3-4-2,1-1 0,2 0 1,2-2 1,3-1 1,4-2-2,10-4-4,8-4-6,9-4-4,4-1-2,-1 1 2,-1 0 1,-1 2 1,1-1 1,6-2 0,5-2-1,4 0-1,1-3 2,-5 0 3,-5 0 2,-5 1 3,-3-2 2,1-2 3,-1-2 2,0-1 2,-1-2 2,-1 1 1,-3-1-1,-1 0 2,-3 2 1,-2 1 2,-4 2 3,-2 3 3,-4 0 4,-1 2 4,-2 2 6,-1-1 4,-3 3 4,-2 1 4,-2 2 3,-2 2 3,-1 2 1,-2 3-2,0 4-2,-1 2-2,0 2-4,1 1-5,2 1-4,-1 1-5,2 1-3,1 1-1,0 2-2,2 0 0,0 0-1,-2 1-2,0-1-1,-1 1-1,0 0-1,2-1-2,2 1-1,3 0-1,0-3-2,2 2-4,0-2-3,2-1-3,1-2-3,3-4 0,4-5-1,2-3 0,2-3-2,2-2-3,0-2-4,1-1-2,2-4-3,1-2-1,3-3 0,1-3-2,0-2 3,-1 0 3,-3-2 4,-1-1 4,-3 0 3,-3 4 2,-2 3 4,-4 3 2,-3 5 13,-2 6 25,-3 7 24,-4 8 25,0 4 4,1 1-16,0 3-16,2 1-17,1 1-11,2-3-5,2-2-7,2-1-7,1-2-6,2 1-8,0 0-8,1-1-8,2 0-9,0-4-11,1-3-10,2-2-12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6"/>
    </inkml:context>
    <inkml:brush xml:id="br0">
      <inkml:brushProperty name="width" value="0.04981" units="cm"/>
      <inkml:brushProperty name="height" value="0.04981" units="cm"/>
      <inkml:brushProperty name="color" value="#6ADCAB"/>
    </inkml:brush>
  </inkml:definitions>
  <inkml:trace contextRef="#ctx0" brushRef="#br0">80989 32550 441,'22'0'6,"-3"0"9,-3 0 12,-3 0 10,0 2 4,0 4-2,1 4-4,1 3-3,0 4-1,-1 1-2,-1 3-1,-1 2 0,-1 2-2,0 5-2,-2 3-1,0 3-2,-3 3-1,-3 1-3,-2-1-2,-4 0-1,-2 0-2,-5 0 0,-4 0 0,-4 1 0,-4-1-9,-4 0-18,-6-1-17,-4 1-17,-2-2-7,3-5 3,3-5 5,4-5 2,2-4 1,1-1-3,2-2-3,3-2-4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6"/>
    </inkml:context>
    <inkml:brush xml:id="br0">
      <inkml:brushProperty name="width" value="0.03206" units="cm"/>
      <inkml:brushProperty name="height" value="0.03206" units="cm"/>
      <inkml:brushProperty name="color" value="#6ADCAB"/>
    </inkml:brush>
  </inkml:definitions>
  <inkml:trace contextRef="#ctx0" brushRef="#br0">80750 31330 686,'8'-6'33,"0"1"-5,0 2-5,-1 2-6,3 0 0,6 0 4,4-2 6,5 1 5,1-2-1,2 2-4,-1 0-6,1 2-5,0 0-4,2 2-5,3 0-5,1 2-5,0-1-3,-4 1 1,-2 0 1,-3 0 0,-4 0-11,-3-1-22,-4 1-20,-4 0-23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40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76711 13347 981,'-107'-31'18,"23"15"-20,23 16-20,23 16-20,12 5-6,6-5 9,5-5 8,5-4 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49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72236 25795 491,'-8'-7'25,"-2"0"5,0 2 6,-1 1 5,-2 2 0,-1 5-6,-3 6-7,-2 4-6,-1 4-4,-3 3-3,-1 3-2,-3 3-2,0 1-2,-1-1-1,1-1-1,-1-1-1,1-1-1,1 1-1,1-1 0,1 1-1,3-1 1,3 1 0,4-1 1,5 1 1,2-2-1,2-3-2,2-3-1,2-3-3,5-3-2,8-2-6,7-4-4,9-2-4,3-4-3,-2-4 0,0-4 0,-1-3 0,0-3 1,-1 0 1,1 1 2,-1-1 0,0 0 1,-1-2 2,-1 0 2,-1-1 0,-1 1 2,-3 1 3,-1 2 1,-2 3 3,-3 1 1,-3 0 2,-3 2 1,-2 1 2,-2 0 3,2 2 7,0 1 7,1 0 6,0 4 2,-2 6 0,-2 6 0,-2 5-1,-2 5-2,-2 0-3,-2 0-2,-2 3-3,0-2-2,-1 0 0,0-1-2,0 0 0,1-2-1,0-1-3,2-1-3,1-1-1,0-1-3,2-1 0,0 0-1,2-2-2,3-1-1,7-3-4,7-1-3,8-2-3,2-4-2,1-8 0,-1-6 1,0-7 1,0-4 0,-1-1 0,-1-1 1,-1-1 1,-1 0 0,-1 1 3,-1 1 1,0 2 2,-3-1 1,-1 3 1,-2 0 1,-3 0 2,-1 2 0,-2 1 2,-2 1 2,-2 1 1,-2 1 0,-1 1 0,0 0 0,-1 2-1,-5 1-2,-6 2-5,-7 3-4,-7 1-4,-4 3-5,-1 6-2,-1 4-2,-1 5-4,1 3-2,1 0 0,3-1 0,1 1-2,3 0 2,1 1 1,2 1 1,3 1 3,1 0-3,2-2-7,3-3-7,1-1-7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49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74900 26900 582,'22'0'70,"-1"2"-12,-3 0-11,-1 2-11,-2 0-7,0 0-3,-2-1-2,-1 2-3,0 0-2,0 5-2,-1 4-1,1 4-2,-2 1-2,-4 1-3,-4-1-2,-4 1-4,-4 1-2,-2 3-2,-3 3-2,-3 3-2,-2 0 0,-2-2 0,0-1 0,-1-3 1,1-2-1,3-3-1,2-3-2,4-2-2,3-3 1,2-1 4,4 0 2,3-2 5,3-1 2,5-2 3,5-3 2,5 0 4,3-4 0,1 0-2,1-3-1,1-2-1,4-1-4,5 0-8,6 1-6,6-1-7,0 1-7,-6 2-8,-5 2-7,-7 2-9,-5 1-4,-5 0-2,-5 0-2,-4 0-3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1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31501 43427 611,'-9'-6'29,"0"2"-3,-1 4-3,-1 3-4,-1 1-2,0 3-1,0 2-3,1 2-1,-1 1-1,0 3-1,0 2 0,1 1-1,-1 2 0,0 0 0,0-1-2,1 1 0,-1 0 0,2 1-2,1 1-1,0 1-2,2-1 1,1-1-1,0-3 1,2-1 1,0-2-1,2-1 1,0-1 1,2 0-1,0-1 0,0-1 0,0 1-2,0 0-1,1-1-1,4-1-1,2 0-2,4-2 0,1-2-2,3-2-2,1-4-2,3-2-1,1-4-1,1-4-1,1-4-1,1-3 0,1-2 0,-1 1 0,1 0 0,-1 2 1,0 0 1,-3-1 2,-1-1 1,-2-1 2,-3 1 2,-1 2 0,-2 4 2,-2 3 1,-2 1 2,-1 1 4,0-1 4,-2 0 3,0 3 4,-2 6 5,0 6 4,-2 6 4,0 1 0,-2-1-4,0-3-6,-2-1-5,0 0-2,1 2-1,-2 2 0,2 1-1,-1 2-1,2 0-1,0-1-2,2 1-1,0-1-2,0-1 0,0-1-1,0 0 0,1-2-2,4-1-1,2 0-2,3-2-2,2-1-1,0-2-1,-1-3-1,1 0-1,1-4-1,0 0 1,1-3-1,1-2 0,1-3 1,0-3-1,-1-5 1,1-4 0,-1-1 1,-1-1 1,-1 1 2,0-1 1,-2 1 2,-1-1 2,0 1 3,-2 0 2,-1-1 1,-2 1 1,-3-1-1,0 1 1,-3 1-1,-1 4 0,0 5-1,-1 3 0,-2 2-1,0 2 0,-1 1-1,-2 0 0,0 2-2,-2 1-2,0 0-2,-1 2-2,-2 1-3,-1 3-4,-3 4-3,-2 2-3,0 3-5,-1 3-4,1 3-6,-1 4-4,2-1 0,5-3 6,3-3 4,4-3 6,2-2 1,0-1-2,0 0-1,0-2-2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1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33696 44350 770,'22'0'-62,"-3"0"23,-3 0 25,-3 0 23,-2 1 15,-2 2 4,-2 2 4,-2 2 4,-2 2-2,-1 3-9,0 3-9,-2 3-10,-2 2-6,-3 0-5,-5-1-6,-4 1-5,-1-2-3,1-1 1,0-3 1,2-1 0,0-2 1,1 0 5,-1-2 4,0-1 4,1 0 1,0-2-2,2-1-1,1 0-1,2-2 7,4-1 16,4 0 17,4-1 15,3-2 3,1-1-8,3 0-10,2-1-8,1-2-8,1 0-7,1-1-6,2-2-6,-1 1-9,1 1-12,-1 0-10,1 2-12,-1 0-4,-1 2 4,-1 0 4,0 2 4,-3 0 5,-1 0 4,-2 0 6,-2 0 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6"/>
    </inkml:context>
    <inkml:brush xml:id="br0">
      <inkml:brushProperty name="width" value="0.0297" units="cm"/>
      <inkml:brushProperty name="height" value="0.0297" units="cm"/>
      <inkml:brushProperty name="color" value="#F2395B"/>
    </inkml:brush>
  </inkml:definitions>
  <inkml:trace contextRef="#ctx0" brushRef="#br0">44139 15709 740,'-5'-7'56,"6"2"-10,6 2-10,6 2-10,2 1-5,1 0-3,0 0 0,-1 0-2,2-1-3,2 0-6,1-2-4,3 0-7,0-1-2,1 0 1,-1 0 1,0 1 1,0-2-2,1-1-2,-1 1-2,1-2-3,-2-1-3,-1 2 0,-3 1-2,-1 1-1,-2-1-1,-2 2 0,-3-1-1,-1 0 1,-1 0-2,0 2-5,0 0-5,0 2-4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37149 41563 999,'-1'-15'-83,"-1"4"20,0 3 21,-1 3 21,-1 0 12,0-1 2,0 0 1,0-1 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36982 41143 630,'-8'-8'3,"2"2"6,0 1 7,2 1 6,0 1 4,2 3 2,0 4 2,2 2 2,0 3-1,0 2-4,0 2-3,0 1-5,0 2-3,0 0-2,0-1-2,0 1-2,0 2 0,0 5-1,0 5 2,0 5 0,0 0-3,0-3-7,0-5-5,0-3-6,0-3-5,0 1-6,0-1-5,0 1-5,0-2-4,0-3-1,0-3-3,0-2-2,1-4 0,2-3 2,2-2 0,2-4 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3041" units="cm"/>
      <inkml:brushProperty name="height" value="0.03041" units="cm"/>
      <inkml:brushProperty name="color" value="#F2395B"/>
    </inkml:brush>
  </inkml:definitions>
  <inkml:trace contextRef="#ctx0" brushRef="#br0">37000 41897 723,'1'-14'6,"2"4"13,2 4 13,2 5 13,1 1 2,3 0-9,2 0-9,2 0-8,0 0-6,1 0-3,0 0-4,0 0-4,-1-1-4,-1-1-5,-1 0-5,-1-1-5,-1-1-8,0 2-10,-2 0-10,0 2-11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37643 40593 522,'-8'-28'3,"2"7"5,1 6 5,0 8 6,3 6 7,2 6 8,4 6 10,2 6 10,1 3 0,-2 2-8,-2 3-6,-2 2-8,-1 0-6,0 2-5,0 1-3,0 1-5,0 2-4,0 2-3,0 4-2,0 3-3,0 1-1,0 0 1,0 0 1,0 0 2,0 0-10,0 0-17,0 0-18,0 0-18,0 0-7,0-2 3,0 0 5,0-1 4,0-4 5,2-8 7,0-6 6,2-6 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6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38100 41913 654,'0'-15'-43,"2"4"8,0 3 9,2 3 9,0 0 15,2 2 22,0-1 20,1 0 23,1 0 3,2 2-11,0 0-13,2 2-13,-1 1-7,-1 2-3,-1 2-3,0 2-4,-2 1-2,-1 3-1,0 2-3,-2 2-1,-1 1-2,-2 1-2,-2 1-3,-2 1-2,-1 1-1,-2-1 2,0 1 0,-1 0 1,-1-2 0,0-1-1,0-3-1,0-1-2,3-3 5,6-2 8,6-4 9,6-2 9,5-5-1,3-2-12,5-5-11,3-4-10,4-1-12,2-1-12,4 0-11,3 1-12,-3 0-4,-7 4 5,-9 3 5,-7 3 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0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32135 54591 605,'-1'-21'8,"-2"5"5,-2 5 3,-2 4 3,-1 5 1,-1 4-1,-2 4-3,0 4-2,-1 2-2,-1 3 0,-2 2-1,0 2-1,0 0-1,1 1-1,1-1 0,1 1-1,0-1 0,2-1 0,1-1 1,0 0 0,2-2-1,1 1-4,0 0-4,2-1-4,0 0-2,2-1 3,0 0 1,2-2 1,0-1 1,0 0-2,0-2 0,0-1-2,1 0 0,2-2-1,2-1 0,2 0 1,2-2-1,5-2 0,4-2 0,3-2-1,3-2 1,-1-2-2,1-2 0,-1-1-2,1-3 0,1-2 1,1-2 1,1-1 0,-1-2 1,-3 1 2,-3-1 2,-2 0 2,-4 1 1,-1 1-1,-3 1 0,0 1-1,-3 1 2,-1 0 5,-1 2 5,0 1 4,-2 3 6,0 4 4,-2 6 6,0 4 5,-2 3 0,0 2-6,-2 0-6,0 1-6,-1 2-4,0 2-2,0 1-3,0 3-2,0 0-1,1-3-1,-2-1-1,2-2 0,-1-2-1,2 1 1,0 0 1,2 0 0,1-1-1,2-1-5,2 0-4,2-2-4,1-1-2,1-2 3,1-3 1,2 0 2,0-4 1,1-2 0,1-4 0,2-2 0,-1-3 0,1-1 2,0-3 0,-1-2 2,0-1 0,-1-3 2,0-1 2,-2-3 0,-1 0 2,-1 1 0,0 1 0,-2 1 1,0 2 0,-2 3 0,-1 3 0,0 3-1,-2 1 0,-1 0 0,0 0 1,-1 1 0,-4 0-1,-2 0 1,-5 2-1,-4 1-1,-2 1-1,-1 2-5,-1 2-3,-1 2-4,-1 3-4,1 4-6,-1 4-4,0 3-5,1 5-4,-1 4-6,0 3-4,1 4-5,1 0 0,3-5 2,2-5 4,4-4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5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49598 54450 720,'-8'45'70,"2"-6"-15,0-4-15,2-5-14,0-3-7,0 1-1,0-1 0,0 1-1,0-2-5,2 0-8,0-1-8,2 0-8,0-3-4,0-3 4,0-3 4,0-3 3,1-3-8,2-2-18,2-4-19,2-2-19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6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49488 54405 683,'1'-14'4,"2"3"8,2 2 8,2 4 8,1 2 2,0 2-5,-1 2-4,1 2-5,0 2-3,0 4-4,0 2-4,0 3-3,-1 1-2,-1-1-1,0 0 1,-2-2-2,0 0 0,0 1-4,0 2-3,0 0-3,-1 0-1,-2-1 1,-2-1 2,-2 0 0,-3 0-1,-4 3-2,-4 3-2,-3 3-3,-4 1-1,0-3 3,-1-1 2,-1-2 2,0-2 2,1 1 3,1 0 2,1-1 2,1 0 2,1-2 2,0-3 2,2-1 1,2-1 2,1-2 1,2-1 1,2 0 1,2-1 3,1 2 6,0 0 5,2 1 6,2 0 1,4-2-4,3-2-4,6-2-4,2-2-2,3-2-1,3-2-1,3-2-1,3-1-2,3-2-3,3 0-2,3-1-4,0 0-1,-1 1-1,-3 0-1,-1 2-2,-4 0 0,-3 2-2,-5 1-1,-3 0-1,-5 4 0,-6 4 4,-6 6 3,-6 4 3,-3 2 2,-2-1 0,0-1 0,-1 0-1,-1-2 2,-1 1 1,-2 0 2,0 0 1,-1 0 0,-1 1-1,-1 1-3,-1 2-2,0-1-2,1 1-2,1 0-1,1-1-3,1 0-2,0 0-3,2-2-3,1-1-2,1 0-2,2 0 0,3-1 0,1 1 1,3-3-7,6-4-13,4-6-14,6-4-13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6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50500 56150 602,'21'22'82,"-3"-1"-16,-4-3-16,-4-1-15,-3-1-9,-1 0-1,-1-1-3,0 1-2,0 0-2,0 1-2,1 2-3,2 0-2,-1-1-3,-1-1-4,-1-2-2,0-3-5,0-1 0,0 0 2,1-2 0,2 0 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6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51850 54787 649,'3'-14'7,"6"3"14,5 3 14,7 2 15,4 2 2,3-2-6,3 0-8,3-1-6,0-1-7,-2 0-6,-1 0-5,-3 1-6,-2-1-4,-3 2-6,-3 1-5,-2 0-4,-4 3-4,-3 4-4,-3 4-5,-2 4-2,-3 2-5,-2 3-3,-2 2-3,-2 1-4,-2 0 0,0-5 4,-1-3 3,-2-4 3,1-2 5,1 0 3,0 0 5,2 0 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7"/>
    </inkml:context>
    <inkml:brush xml:id="br0">
      <inkml:brushProperty name="width" value="0.03013" units="cm"/>
      <inkml:brushProperty name="height" value="0.03013" units="cm"/>
      <inkml:brushProperty name="color" value="#F2395B"/>
    </inkml:brush>
  </inkml:definitions>
  <inkml:trace contextRef="#ctx0" brushRef="#br0">46253 15350 730,'-2'24'61,"-2"-1"-14,-4 1-16,-2-2-13,-1 2-11,1-1-2,0 1-5,2-1-3,0 0-2,-2-1 0,0-1-1,-1 0-1,0-3 0,2 2 0,2-1 0,3 1 0,1-6-4,3-10-9,4-12-9,2-10-9,2-5-1,2-1 7,0 2 7,2-2 8,-1 1 4,1 1 2,0 1 1,0 1 2,-2 2 3,-1 2 4,-2 4 3,-2 3 4,-1 3 9,2 4 16,0 4 15,1 4 15,1 2 1,-2 0-14,-1-1-14,0 1-13,-1 0-9,0 0-3,-1 0-2,2 0-4,-1-1-3,1-1-2,2-1-4,0 0-2,1-1-2,2 0-3,0 0-1,1 0-3,0-3 1,0-4 1,-2-5 2,-1-6 2,1-1 1,-1-1 1,2 0 1,2 1 0,-1-1 1,1 0 2,0 1 1,0 0 2,-2 0 2,-1 2 0,-2 2 2,-2 3 1,-1 1 5,2 2 10,0 2 11,1 2 9,0 2 2,-2 2-7,-2 2-8,-2 2-8,-1 1-6,0 1-3,0 2-6,0 0-3,0 1-4,0 1-2,0 0-2,0 3-2,0-2-3,0-1-1,0-2-2,0-2-2,0-3-3,2-4-3,1-4-5,0-4-3,1-2 2,0 2 9,0 1 10,0 0 8,0 1 7,1-2 3,2 0 3,0-1 4,1-1 2,0 2-3,0 2 0,-1-1-2,1 2-2,0 0-2,0 2-2,0 0-3,0 1-6,0-2-7,-1 0-7,1-1-9,-1-1-3,0 0 0,-2 0 2,0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52076 55200 647,'-29'3'16,"8"6"14,7 5 14,7 7 15,3 1 1,0-1-11,0-3-10,0-1-11,0 0-11,0 1-7,0 3-10,1 2-7,-2-1-7,2-2-1,-1-1-3,0-2-2,0-3-4,2-1-4,0-2-5,2-2-4,1-4-4,2-2-1,2-6-2,2-2-2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52491 55190 616,'-1'-19'23,"-1"10"8,0 10 8,-1 10 7,-1 5 1,0 1-7,0 1-7,0 1-7,0 2-4,0 0-4,0 1-3,0 1-4,0 0-1,0-1-2,0-1-1,0-1-2,0-1-2,0-1-6,0-1-5,1 0-5,0-3-11,3-3-16,4-3-16,2-2-17,3-4-1,0-4 12,2-4 12,0-4 13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52912 55330 602,'0'-15'1,"0"2"-1,0 3 1,0 1 0,0 3 6,0 4 13,0 4 11,0 4 12,-1 3 3,-1 1-5,0 3-6,-1 2-4,-1 1-5,0 3-2,0 2-3,0 1-1,0 1-4,0-1-2,0-1-3,0-1-4,0 0-6,0-1-10,0 1-12,1-1-11,-2 0-7,2-2-2,-1-3-3,0-1-2,0-2 1,2-1 4,0 0 4,2-2 4,-1-1 3,0 0 4,-2-2 3,0 0 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51594 56763 608,'-8'7'0,"-2"-2"0,0-3 0,-1 0 0,0-4 2,2 0 6,2-3 4,3-2 6,3-1 6,7 2 7,7 1 7,8 0 8,4 1-1,2 0-7,5 0-8,1 1-9,5-1-3,5 0-1,4 0 0,6 0-1,3 0-5,3 2-13,3 0-11,4 2-12,-5 0-7,-9 0-2,-10 0-2,-9 0-2,-7 0-3,-2 0-4,-1 0-5,-2 0-4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12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30113 47800 656,'0'16'86,"0"1"-16,0 1-15,0 1-16,0 1-10,0 0-5,0-1-6,0 1-6,-1-1-4,0-1-6,-2-1-4,0-1-6,-1-1-6,2-1-7,0 0-8,2-2-7,-1-2-7,-2-4-5,-2-4-6,-2-4-6,0-3 4,2-2 12,3-2 13,1-2 12,0 0 8,0 1 2,-2 0 3,0 2 2,-1 0 3,2 1 3,0-1 4,2 0 3,1 0 4,2 2 9,2 1 7,2 0 8,1 2 1,-1 1-3,1 0-4,0 2-3,0 0-4,2 0-2,0 0-3,1 0-3,2-1-2,0-1-3,1 0-3,1-1-3,0-1-1,-1 0 1,0 0 0,-2 0 0,-1 1-3,0 0-5,-2 2-5,-1 0-6,0 0-10,-2-2-12,-1-2-12,0-1-13,-1-2 0,0 2 14,0 1 13,0 0 14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13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30815 47705 606,'0'-13'31,"0"6"5,0 6 4,0 6 4,0 3-1,0 2-5,0 0-7,0 1-4,-1 2-5,-1 1-2,0 3-2,-1 2-2,-1 1-3,2 1-4,0 1-4,2 1-4,-1 1-4,0-1-1,-2 1-1,0-1-3,-1 0-2,2-1-2,0-1-2,2-1-2,-1-1-4,0-1-4,-2-1-5,0 0-4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13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30750 48288 575,'21'-15'1,"-5"2"3,-5 3 5,-4 1 4,-3 1 2,2 2 3,0 1 2,1 0 1,1 2 1,0 0-3,0 2-2,0 1-1,0 0-2,0 3 0,-1 2 1,1 2-1,-1 2-1,-2 3-5,-2 4-4,-2 2-5,1-1-3,4-5-2,4-4-2,3-6-3,3-4 0,0-4-1,-1-4 1,1-3 0,0-4 1,-1 0 1,1-1 2,0-1 1,-2 1 3,-1 3 1,-2 3 2,-2 3 3,-2 3 5,-2 4 10,-3 4 11,0 4 9,-2 3 3,0 3-5,0 3-5,0 3-6,0 1-5,2-3-5,0-1-6,1-2-4,2-2-4,2-1-1,2 0-1,2-2-2,0-1 0,1-2-1,0-3 1,0 0-1,0-5 0,-1-2-1,1-5-1,0-4-1,0-2 0,0-1 0,-1-1 2,1-1-1,-1 0 3,-2 3 2,-3 1 4,-1 2 2,-2 2 1,-4-1-2,-2 0-1,-3 0-2,-3 2-3,-2 3-5,-2 2-4,-1 4-5,-3 3-6,0 4-6,-1 4-7,-1 3-6,0 2-5,2-2-2,3-3-1,1-1-3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25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7308 7227 581,'-15'0'-3,"0"-2"7,2 0 7,1-1 8,4 0 7,6 3 8,7 4 10,8 2 8,4 2-1,3 2-8,3 0-9,3 1-9,2 1-6,1 0-5,1 0-3,1-1-4,1 2-1,2 0-1,3 1 1,1 1 0,1 2-2,2 3-4,1 3-3,0 3-5,0 2-1,-1-1 2,-3 1 2,-2-1 3,0 0-2,1 1-2,0-1-2,2 1-3,0-2-3,-2 0-2,0-1-2,-1 0-3,-1-3-1,-2-2 0,0-1 0,-1-2 0,-2-2-2,-1-1-1,-3-1-2,-1 0-3,-3-2 1,-3 1-1,-3 0 2,-2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26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7174 9777 532,'-16'0'2,"-1"-2"6,-2 0 4,1-1 5,1 0 7,6 3 7,6 4 7,6 2 7,5 3 1,4 2-8,3 2-7,5 1-8,3 2-3,1 2-2,3 0-1,1 1-1,3 1-1,1 1-1,2 1 0,3 1-2,1 0-1,2 1-3,2-1-3,3 1-3,0-1-2,0 1-3,0-1-3,0 1-3,1-1-1,0 1 1,2-1 1,0 1 0,2-1-3,2-1-7,2-1-9,2-1-7,0-1-7,-2-1-6,-2-1-5,-2 0-6,-6-3 1,-8-3 9,-9-3 9,-8-2 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36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44074 12343 630,'-21'-8'-18,"5"2"15,5 1 13,5 1 14,3 1 8,3 3 3,4 4 3,2 2 3,3 2-2,0-2-6,1-1-7,2 0-5,1-1-5,3 0 0,3-1 0,3 1-2,2 0-1,-1 0-4,1 0-4,-1 0-2,1 0-4,-1 0 0,1 0-2,-1 0 0,0 0-2,-3 0-1,-1-1-2,-2 1 0,-3 0-1,-1 0 0,-2 0 1,-2 0 0,-2 0 1,-1 2 3,0 0 2,-2 2 2,-1-1 2,-4 1-1,-2 0 0,-3 0 0,-4 0 0,-2 1-1,-3 2 0,-3 0 0,-3 1-1,0 0 0,-1-1 0,-1 1 0,-1 1 0,-3 1-2,-1 3-1,-2 2-2,-1-1-1,3 1-2,1-2-2,3-1-3,1 0-1,3-1 0,1 1-1,2 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08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48115 14549 657,'0'-29'1,"0"7"3,0 5 3,0 6 3,0 4 3,0-1 3,0 0 4,0 0 3,0 3 3,0 6 3,0 6 2,0 6 2,0 3-1,0 1-6,0 1-6,0 1-5,0 1-3,0 1-3,0 1-2,0 1-3,0 2-1,0 1-1,0 2-3,0 2-1,-1 2-3,-1 3-3,0 1-2,0 2-4,-2 3-5,2 2-5,0 4-6,2 2-5,0 1-4,0-1 0,0 0-1,0-2 0,0-5 2,0-8 4,0-9 5,0-8 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37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46197 12700 611,'-1'22'73,"0"-3"-14,-2-3-14,0-3-13,-1 0-8,0 0-2,0 1-2,1 1-2,-2 0-1,2-1-1,-1 0-2,0-2 0,0 0-2,2 1-3,0 2-2,2 0-2,2-1-3,6-1-5,4-2-4,5-2-4,3-4-2,-1-2-1,1-6 1,0-2 0,0-5 1,1-2 1,1-3 0,1-3 2,-1-2 0,-3 1-1,-3-1-1,-2 1 0,-3 0 0,-1 2 3,-1 3 3,0 1 3,-4 1 1,-2 1 2,-6-1 1,-2 0 1,-4 2 0,-2 2-1,-2 4 0,-1 3-1,-3 1-1,-4 2-2,-2 0-1,-3 1-2,-1 2-4,1 2-8,1 2-9,1 2-7,3-1-5,3-1 0,4-2-1,5-2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2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54620 12216 693,'-11'0'51,"8"0"-4,9 0-3,10 0-4,3-1-5,1 0-7,-1-2-5,1 0-6,0-1-6,1 2-3,1 0-6,1 2-3,1 0-3,-1 0-1,1 0-1,0 0-2,-2 0-3,-3 0-5,-3 0-6,-3 0-5,-3 1-8,-2 2-7,-4 2-8,-2 2-9,-4 0 2,0-2 14,-3-3 11,-2 0 13,-1-2 8,2 2 2,1 0 3,0 2 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2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55173 12350 639,'-16'0'-3,"2"0"-7,1 0-7,1 0-6,0 0 1,2 0 9,1 0 9,0 0 8,2 0 9,-1 0 4,0 0 6,0 0 6,1 2 4,0 6 2,2 4 4,1 5 3,0 2-2,2-1-6,0-1-7,2 0-5,-1-1-4,0 1-4,-2 1-2,0 1-2,-1 2-2,2 1 1,0 3 0,2 1 0,0 1-3,0-1-10,0-1-8,0-1-8,0-2-8,0-1-7,0-2-6,0-2-6,1-3-3,2-3 1,2-3 1,2-2 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2"/>
    </inkml:context>
    <inkml:brush xml:id="br0">
      <inkml:brushProperty name="width" value="0.03614" units="cm"/>
      <inkml:brushProperty name="height" value="0.03614" units="cm"/>
      <inkml:brushProperty name="color" value="#F2395B"/>
    </inkml:brush>
  </inkml:definitions>
  <inkml:trace contextRef="#ctx0" brushRef="#br0">56350 11655 608,'0'-14'0,"2"3"-3,0 2-1,2 4-1,0 2 2,2 2 4,0 2 5,1 2 5,1 2 6,-2 4 6,-1 2 6,0 3 7,-2 2 1,-1 2-5,0 0-3,-1 1-4,-1 1-3,0 1-2,0 1-2,0 1-1,0 1-1,0-1 0,0 1-1,0-1 1,-1 1-3,-1 1-6,0 1-7,-1 1-4,-1 0-6,2 1-3,0-1-3,2 1-3,0-1-2,0 1-3,0-1-1,0 0-2,0-1-2,0-3-3,0-3-2,0-2-4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3"/>
    </inkml:context>
    <inkml:brush xml:id="br0">
      <inkml:brushProperty name="width" value="0.02874" units="cm"/>
      <inkml:brushProperty name="height" value="0.02874" units="cm"/>
      <inkml:brushProperty name="color" value="#F2395B"/>
    </inkml:brush>
  </inkml:definitions>
  <inkml:trace contextRef="#ctx0" brushRef="#br0">56037 11386 765,'-1'-15'2,"-1"2"4,0 3 3,-1 1 5,-2 4 3,0 6 5,-1 6 3,-2 6 5,0 3-1,1 3-5,-1 1-4,0 3-5,-1 1-4,0-1-4,-1 1-4,-1-1-3,-1-1-4,0-1-5,0-2-4,1-3-4,-1 0-4,2-2-5,1-1-4,1-1-4,0-1-4,2-2 1,0-2-1,2-2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3"/>
    </inkml:context>
    <inkml:brush xml:id="br0">
      <inkml:brushProperty name="width" value="0.02936" units="cm"/>
      <inkml:brushProperty name="height" value="0.02936" units="cm"/>
      <inkml:brushProperty name="color" value="#F2395B"/>
    </inkml:brush>
  </inkml:definitions>
  <inkml:trace contextRef="#ctx0" brushRef="#br0">56550 11500 749,'22'15'62,"-1"-1"-8,-2-1-8,-3 0-8,0-1-10,0-1-11,0 1-12,-1 0-10,0-1-11,-2-1-8,-3 0-8,-1-2-8,-1 0-5,0 0 0,0 0 0,0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3"/>
    </inkml:context>
    <inkml:brush xml:id="br0">
      <inkml:brushProperty name="width" value="0.02371" units="cm"/>
      <inkml:brushProperty name="height" value="0.02371" units="cm"/>
      <inkml:brushProperty name="color" value="#F2395B"/>
    </inkml:brush>
  </inkml:definitions>
  <inkml:trace contextRef="#ctx0" brushRef="#br0">57800 12731 928,'9'-7'-37,"1"0"13,3 2 12,2 1 14,2 0 8,1 2 6,3 0 6,1 2 5,3 0 0,3 0-7,3 0-7,3 0-6,0 0-6,0 2-6,-1 0-4,-1 2-4,0 0-5,-1 0-2,0-1-2,1 1-2,-2 0-1,0 0-1,-1 0-1,-1 0 0,-2-1 3,-3 0 5,-3-2 5,-3 0 6,-2-2 3,-4 0 1,-3-2 1,-2 0 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4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59850 12400 654,'14'0'-3,"-1"0"7,-2 0 9,-2 0 7,0 1 4,1 2 0,3 2-1,2 2 0,2 1-1,1 1-2,3 2-1,1 0-2,2-1-1,-1-1 0,1-2-2,0-2 0,-2 0-1,0 0-2,-1 1-3,0 2-1,-3 0 0,-1-1 0,-2 1 1,-3 0 2,-1-1-3,0-1-5,-2 0-6,0-1-5,-3 0-2,-3 3-1,-2 3 0,-4 4-1,-2 0 0,-1-1 1,-3-1 1,-2 0 0,-5-1-4,-9 3-8,-9 1-8,-8 3-8,-5 2-2,-1 1 1,1 3 3,0 1 3,4-1 3,8-5 5,7-5 5,9-4 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4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56122 15144 687,'-19'-2'5,"7"0"10,8-3 9,8-2 10,6 0 3,4 0-4,3 2-4,5 1-4,2 0-4,1 0-2,1 0-1,1 0-4,0 0-1,1 0-2,-1 0-3,1 0-3,-2 0-3,0 1-8,-1-1-6,0 0-7,-3 0-5,0 2-5,-1 0-5,0 2-5,-3 0 0,-3 2 3,-3 0 3,-2 2 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4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57063 15300 710,'-22'1'30,"6"2"4,5 2 3,5 2 2,2 1-1,2 1-7,0 2-6,2 0-6,0 1-6,2 1-2,0 1-3,2 2-3,-1-1-6,-1-1-7,0-1-7,-1 0-8,-1-2-5,0 1-3,0 0-3,0 0-2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1"/>
    </inkml:context>
    <inkml:brush xml:id="br0">
      <inkml:brushProperty name="width" value="0.02969" units="cm"/>
      <inkml:brushProperty name="height" value="0.02969" units="cm"/>
      <inkml:brushProperty name="color" value="#F2395B"/>
    </inkml:brush>
  </inkml:definitions>
  <inkml:trace contextRef="#ctx0" brushRef="#br0">48493 14892 741,'-9'16'49,"0"0"-13,-1-2-13,-1 2-14,-2 1-7,0 1-2,-1 3-1,-1 1-2,-1 1-1,0-1-1,1-1 0,-1-2-1,1 0 0,2-1 0,3 0 2,1-2 1,4-4-3,6-8-7,6-8-7,6-8-7,1-2 0,-3 2 4,-3 4 5,-2 3 4,-1-1 3,3-4 0,4-4 1,2-2 0,0-2 1,-1 2 3,-2 4 2,-2 3 3,-2 1 2,0 2 4,-2 1 2,0 0 4,-1 3 5,1 2 10,2 4 9,0 2 8,0 2 1,0 0-8,-2 0-9,0 0-8,-1-1-7,3 1-5,2 0-5,2 0-5,0-2-3,-1-2 0,0-4-1,-2-2 1,1-4-2,2-2 0,1-3-2,3-3-1,-1-3 0,0-2 1,-1-1 0,0-3 1,-2 1 0,-1 1 1,0 4 1,-2 0 1,-1 2 2,0 0 1,-2 2 2,0 1 3,-2 4 6,-1 6 11,0 7 12,-2 8 11,0 3 1,0 1-9,0 1-10,0 1-9,0 0-5,0 1-3,0-1-1,0 1-3,0-1-2,0 1-6,0-1-3,0 1-5,0-1-4,-2-4-2,0 0-3,-1-2-3,-1-4-2,2-7-5,0-4-2,2-7-5,0-4 2,2 0 3,0 0 5,2-2 5,-1 0 6,1 1 9,0 0 7,0 2 10,0 1 6,0 2 5,0 2 6,0 3 6,1 0 2,2 0 0,1 0 0,3 0 0,0 1-2,0 0-3,-2 2-2,-1 0-3,1 1-8,0 0-13,1 0-11,2 0-14,-1 0-5,-1 0-2,-1 0 0,0 0-1,-2 0 0,-1-2 1,0 0 2,-2-2 1,0 0 2,0-2 2,0 0 4,0-1 1,0-1 4,0 0 3,0 1 3,0 0 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58565 14591 578,'-7'-4'9,"4"8"17,2 8 18,4 7 17,0 5 3,-1-1-11,0 1-11,-1-1-10,-1 1-8,0 1-4,0 1-4,0 1-4,0 2-3,0 1-3,0 2-3,0 3-2,-1 1-4,-1 4 0,0 3-1,-1 2-2,-1 1-4,0-2-5,0-2-7,0-1-6,0-4-1,2-4 4,0-4 3,2-3 4,-1-4-5,0-3-10,-2-3-12,0-2-11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205" units="cm"/>
      <inkml:brushProperty name="height" value="0.03205" units="cm"/>
      <inkml:brushProperty name="color" value="#F2395B"/>
    </inkml:brush>
  </inkml:definitions>
  <inkml:trace contextRef="#ctx0" brushRef="#br0">58154 14658 686,'0'-34'14,"0"13"11,0 11 11,0 12 11,-2 8 2,0 4-7,-3 3-7,-2 5-6,-2 1-9,-4-1-8,-2-1-7,-3-1-10,-2 0-6,1-1-6,-1 1-6,1 0-6,1-3-5,2-3-2,4-4-4,3-4-2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58850 14600 713,'30'15'80,"-3"-1"-17,-3-1-15,-3 0-16,-2-2-10,-1 1-5,-1 0-3,0 0-4,-1-1-9,-1 1-15,1 0-13,0 0-15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59900 15647 700,'23'-8'82,"-1"2"-17,-1 1-18,-1 0-18,1 1-9,1 1-3,3-1-4,1 0-2,3 0-4,5 2-1,3 0-4,4 2-1,1 0-6,-1 2-5,-3 0-6,-2 2-7,-1 0-2,1 0 3,-1-1 1,0 1 2,-1-1-2,-3 0-9,-3-1-7,-3-2-7,-4 0-1,-3-2 8,-4-1 6,-4 0 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6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62214 15100 549,'36'1'98,"-5"2"-21,-7 2-21,-5 2-21,-2 0-12,1 1-2,3 0-2,1 0-2,2 0-1,-1 0-1,1-1-1,-1 1 0,0 1-2,-1 2-2,-1 2-4,0 1-2,-3 1-1,-1-1-1,-2 0 0,-3-2 1,-1-1-2,0-1-4,-2 0-2,0-2-3,-3 1 1,-3 2 3,-2 2 4,-4 1 4,-2 1 2,-1-2-1,-3-3 1,-2-1-1,-2 0-2,-3 2-3,-3 2-4,-3 1-4,-4 3-6,-6 3-10,-3 3-10,-6 3-9,-1 1-5,0-1 3,1-1 0,2-1 3,2-2 0,5-3 2,5-3 0,5-2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73290 5377 999,'-27'-9'-60,"11"-2"10,9-2 11,10-1 12,5-2 7,0 2 5,-1 1 4,1 1 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54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73126 5908 533,'0'-22'27,"0"5"1,0 3 1,0 4 1,-2 3-1,-6 0-6,-4 2-5,-5 1-5,-2 2-3,1 5-2,1 6-2,1 4-1,0 3-2,0 1 0,1 1-1,-1 2 0,-1 1-1,-2 6 2,-1 5 1,-3 5 0,1 1 1,3-4 1,3-2 0,3-3-1,2-3 1,0-3 0,2-3-1,1-3 0,1-2-1,2 0-1,2-2-1,2-1-1,2-1 0,2-2-2,2-2-1,2-2 0,2-2-1,3-1 1,3 0 1,4-2 1,1-1-1,3-2-2,1-2-1,3-1-2,1-3-2,0-2 0,2-2-1,1-1-1,2-3 0,3 0-1,3-1 1,2-1-1,1-1 1,-2-1 1,-1-1 2,-3-1 1,-3 1 1,-5 3 1,-5 3 1,-5 3 1,-4 1 3,-3 2 7,-2 1 5,-4 0 7,-2 3 4,-2 5 3,-2 2 2,-2 5 3,-1 3-1,0 4-6,0 2-5,1 3-5,-2 2-4,2-1-1,-1 1-2,0 0 0,0-1-2,0 1-1,0-1 0,0 1-1,1-2 0,0-1-2,2-2 0,0-2-1,1-2-1,0 1 0,0 0-1,0 0-2,2-2 0,2-1-3,3-2-1,4-2-2,0-2-1,1-1 2,0 0 2,0-1 1,0-4-1,3-2-2,2-5-2,2-4-4,0-2 1,1-1 0,-1-1 2,1-1 1,-1-1 2,-1 1 0,-1-1 3,0 1 0,-2-2 2,-1 0 0,-1-1 1,-1-1 0,-1 0 1,-2 1 2,-2 1 1,-2 1 1,-2 1 2,-1 1-1,0 1 0,-1 1-1,-3 0 0,-2 2 0,-4 1 0,-2 1 0,-2 1-1,-2 2 0,0 2-1,-1 3 0,-2 0 0,-3 2-2,-3 0-2,-3 2-1,-1 2-3,1 5-3,1 6-5,1 4-4,1 3-3,-1 1-4,1 1-4,-1 1-3,2-1-1,5-3 1,3-3 0,4-2 2,3-3 2,0-1 2,2-1 4,1 0 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3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80808 5556 620,'-8'-20'39,"0"5"-7,0 6-5,0 6-6,-1 4-4,-3 2-1,-4 2 0,-2 2-1,-1 2-2,-1 3-2,0 4-3,1 2-2,-1 2-1,-1 3 1,-1 1 2,-1 3 1,0 0 2,3 1 0,1-1 2,2 1 1,2-2 0,1-2-3,1-1-1,1-2-3,1-3-1,4 0-1,2 0-3,4-2-1,2-2-1,2-1-4,2-2-2,2-2-2,2-2-1,5-2-1,4-3 0,3 0 1,4-5-1,3-2 0,3-5 1,3-4-1,0-2-1,0-1-3,-1-1-3,-1-1-2,-2-1-1,-1 1 1,-3-1 2,-1 1 1,-3 0 2,-3 4 2,-3 3 3,-2 3 2,-4 3 9,-1 4 14,-2 4 14,-2 4 16,-2 2 2,-2 3-9,-2 2-8,-2 2-8,-1 0-7,2 1-2,0 0-3,2-1-3,0 1-2,0 0-2,0-1-2,0 1-3,3-3-1,6-2-4,5-6-4,7-3-2,3-4-2,-1-3-1,1-6-1,-1-2 0,-1-3 1,-1-2 3,-2 0 2,-2 0 3,-3-3 2,-1 0 1,-2-1 0,-2-1 2,-2-1 1,1-3 3,0-1 3,0-2 3,-1 0 2,-2 3 1,-3 3 1,0 3 1,-4 2 1,-2 1-1,-4 0 0,-2 2 0,-2 2-4,-2 3-4,0 3-7,-1 2-5,-2 4-5,-1 4-6,-3 4-5,-1 4-5,-2 3-6,1 3-4,-1 3-6,1 3-4,1 0 1,7-4 9,3-5 7,6-3 10,1-3 3,0-1 1,-1 0 1,-2-1-1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3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83387 6216 589,'8'-7'3,"3"2"6,2 2 7,2 2 7,1 1 2,1 0-2,1 0 0,1 0-2,0 1-2,-3 2-3,-1 2-2,-2 2-2,-3 1-2,-1 1 0,-2 2-2,-2 0 0,-2 0 0,0 1-1,-2 0 0,0 0 0,-2 0-1,-2 3-3,-2 2-2,-2 2-3,-2-1-1,-3 1 0,-4-2-1,-2-1-1,-1-1 0,-1-1 1,1 0 0,-1-2 1,1 0 0,1 0 0,1-1 2,1 1 0,1-2 1,2-2 2,2-4 0,3-2 1,3-2 5,8 0 6,6 0 7,7 0 6,5-2 2,1 0-5,3-3-5,1-2-5,1-1-6,-1 2-7,-1 1-6,-1 0-8,-1 2-7,-1 1-7,-1 0-8,-1 2-7,-1 0-3,-3 2 2,-1 0 3,-2 1 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87577 5339 572,'-8'-5'44,"2"6"5,1 6 3,0 6 5,1 3-3,0 1-9,0 1-8,1 1-9,-1 1-6,2-1-6,0 1-4,2 0-5,-1 1-4,-2 3-2,-2 3-2,-2 3-2,0 0-4,0-2-4,2-1-6,1-3-5,0-1-5,0-1-6,0-1-6,0 0-5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1"/>
    </inkml:context>
    <inkml:brush xml:id="br0">
      <inkml:brushProperty name="width" value="0.03337" units="cm"/>
      <inkml:brushProperty name="height" value="0.03337" units="cm"/>
      <inkml:brushProperty name="color" value="#F2395B"/>
    </inkml:brush>
  </inkml:definitions>
  <inkml:trace contextRef="#ctx0" brushRef="#br0">50565 13981 659,'0'-35'-2,"0"7"-3,0 9-4,0 7-2,0 6 9,0 6 26,0 4 25,0 6 25,0 5 3,0 9-18,0 7-18,0 8-17,0 5-13,0 1-3,0 0-6,0 2-3,-1 1-5,-1 1-2,0 3-2,0 2-3,-2 1-1,2 3 2,0 2 1,2 1 1,0-1-4,0-4-10,0-6-10,0-4-12,0-8-2,2-8 1,0-9 4,2-8 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87550 5963 682,'8'-15'5,"0"2"6,0 2 7,-1 3 6,2 1 3,0 2 2,1 2 0,2 2 1,0 1-2,1 0-2,1 0-4,2 0-3,-1 0-3,1 0-3,0 0-3,-1 0-3,1 0-4,-2 0-4,-1 0-6,-1 0-4,-1 0-5,0 2-5,-2 0-5,0 2-5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88389 4669 463,'1'-22'2,"0"3"2,2 3 5,0 3 2,1 4 9,0 6 16,0 6 15,0 6 16,-1 3 1,-1 3-12,0 2-11,-1 2-12,-2 2-7,-1 5-4,0 3-4,-1 4-4,-2 4-3,0 2-2,-1 4-2,-2 3-3,1 2-1,-1 1 2,0 3 1,0 2 0,0 1-3,-2-2-8,0-1-9,-1 0-9,0-2-6,0-2-4,2-2-5,1-2-5,0-2-2,2-2-2,1-2-1,0-2-3,1-2 3,0-3 5,0-3 6,1-3 5,-1-4 6,0-5 3,0-5 6,0-4 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88950 6110 629,'8'-10'3,"2"-2"5,0-3 6,1-3 5,1 0 5,2 4 4,0 4 5,1 5 5,1 1-1,1 2-4,2 0-4,0 2-3,-1 1-5,-3 4-4,-3 2-4,-2 3-4,-4 4-3,-1 2 0,-2 3-3,-2 3 0,-2 2-3,-2 1-1,-2 1-2,-1 1-3,-4-1-1,0-3-1,-3-3-1,-2-3-2,1-3 2,3-1 2,3-2 2,2-2 4,4-2 2,4-1 4,4 0 5,4-2 4,3-1-2,1-4-4,3-2-6,2-3-6,0-2-6,1 0-7,-1 0-7,1 0-6,-1 1-5,-1 2-4,-1 3-2,0 1-3,-3 0-1,-1-1 4,-2 0 2,-2-1 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6"/>
    </inkml:context>
    <inkml:brush xml:id="br0">
      <inkml:brushProperty name="width" value="0.04313" units="cm"/>
      <inkml:brushProperty name="height" value="0.04313" units="cm"/>
      <inkml:brushProperty name="color" value="#00BFF3"/>
    </inkml:brush>
  </inkml:definitions>
  <inkml:trace contextRef="#ctx0" brushRef="#br0">93407 4983 510,'-7'-6'77,"2"4"-10,2 4-8,2 4-9,1 3-8,0 3-5,0 4-5,0 2-6,-1 3-3,0 3-3,-2 3-3,0 3-2,-2 0-3,0 0-5,-1-1-2,-1-1-4,-1 2-4,0 5-4,0 5-3,0 4-4,0 1-6,-2-6-10,0-4-10,-1-5-9,0-5-4,2-5 2,3-4 3,1-6 2,1-5 4,2-4 2,0-6 4,2-4 4,0-2 4,0 1 6,0 0 7,0 2 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6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93450 5791 704,'14'-29'0,"-1"7"0,-2 5 0,-2 7 0,-1 2 7,2 2 14,0 0 14,1 2 14,2 0 3,0 0-10,1 0-9,1 0-10,1 1-7,0 1-5,0 0-5,-1 2-5,0 0-4,-1 0 1,0 0-1,-2 0 1,-1-2-12,-2 0-22,-2-3-21,-2-2-22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7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94240 4387 478,'0'-15'1,"0"2"1,0 2-2,0 3 1,0 3 11,0 8 24,0 6 23,0 7 24,0 4 4,0 1-16,0 1-17,0 1-15,-2 3-12,0 3-6,-3 4-6,-2 5-5,-1 3-7,0 4-4,0 4-6,1 4-6,-1 2-4,0-1-5,0 1-5,0 0-4,0-2-2,1-4 2,-1-4 1,0-4 2,0-3-1,0-3-3,0-4-2,1-2-3,-1-3-1,2-5 0,0-3 1,2-4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7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94650 5666 493,'22'-35'21,"-3"7"1,-3 9 2,-2 7 2,-3 5 0,-1 2-1,-1 2 0,0 2-2,-1 2-3,0 0-2,-1 2-5,1 0-3,-1 3-2,-2 4-3,-2 3-2,-2 5-1,-2 3-1,0 1-1,-2 3 2,0 1-1,-2 1 0,-2-3 1,-2-1-1,-1-3 1,-1-2 0,2-3 1,2-2 0,2-4 2,3-2-2,4-1-2,4 0-5,4-1-2,3-5-3,3-5 0,3-5 0,4-7 0,0-3-2,1 1-2,-1-1-1,1 1-3,-2 0 1,-1 2 2,-3 3 1,-1 1 3,-2 1 3,-3 1 2,-1-1 3,-2 0 3,-3 4 10,-4 8 18,-4 8 18,-4 8 17,-2 4 3,1 1-16,-1 1-14,0 1-14,0-1-9,2-1-3,1-3-2,0-1-3,2-1-3,0 0 0,2-1-3,1 1 0,2-2-3,5-1-2,5-2-3,6-2-3,1-2-2,-1-2-3,-1-3-2,-1 0-3,0-5-2,2-2-1,0-5-2,1-4 0,0-3 0,-1-1 3,-1-3 2,0-1 4,-2-3 2,-1-1 4,-1-3 3,-1-1 3,-1-1 4,-2 2 3,-2 0 4,-2 1 3,-2 2 2,-1 3 1,0 3 0,-1 3 1,-2 2 1,-1 2 0,0 2 2,-1 3 1,-3 0-3,-2 2-4,-3 1-5,-3 0-6,-5 3-1,-4 4 0,-5 4 0,-4 4 2,-4 4-7,-1 5-15,-1 5-13,0 5-14,3-1-2,9-5 9,8-7 9,10-5 11,4-3 2,-2-2-3,0-1-3,-1 0-3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9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100227 4627 463,'7'-8'3,"-1"-2"7,-1 0 6,0-1 7,-2 0 3,-2 0-2,-2 2-1,-2 1-1,-2 1-3,0 2-2,-1 2-2,-1 2-2,-3 1-2,0 0-1,-3 0 0,-2 0 0,-1 2 0,-3 4 0,-2 4 0,-1 3 1,-2 4-1,-1 2 1,-1 1-1,-1 3-1,1 1 0,3 3 0,3 1-2,3 3 1,2 0-1,2 0 0,2 1 2,3-1 0,1-1-2,2-1-2,2-3-5,2-1-2,2-3-3,4-3 1,2-3-1,4-3 1,2-3-1,5-2-1,3-4 0,5-2-1,2-4-1,3-2 0,1-4 0,2-2-1,2-3-1,1-3-3,1-3-3,1-3-3,-1-3-3,-2-1-3,-2-3-3,-1-1-2,-4-2 0,-3-1 4,-5-1 3,-3 0 4,-3-1 2,-1 3 2,-1 1 3,0 3 1,-3 2 2,-1 1-1,-2 3-1,-2 1 0,-1 3 4,0 3 8,0 2 9,0 4 9,-1 2 7,-1-1 8,0 0 6,-1 0 7,-1 3 2,0 6-1,0 6-4,0 6-1,0 3-5,0 1-4,0 1-6,0 1-5,-2 2-5,0 3-2,-3 3-3,-2 3-2,-1 1-3,2 1-1,1-1-2,0 1-1,1-1-3,-2 2-4,0 1-4,-1 1-5,-1-2-5,0-4-3,0-3-4,1-5-4,-1-2-3,2-2-1,0-3-1,2-1-1,0-4-5,0-4-6,0-6-7,0-4-8,1-3 3,0-2 11,2 0 12,0-1 11,2-1 8,0 0 3,2 0 3,0 1 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9"/>
    </inkml:context>
    <inkml:brush xml:id="br0">
      <inkml:brushProperty name="width" value="0.03446" units="cm"/>
      <inkml:brushProperty name="height" value="0.03446" units="cm"/>
      <inkml:brushProperty name="color" value="#00BFF3"/>
    </inkml:brush>
  </inkml:definitions>
  <inkml:trace contextRef="#ctx0" brushRef="#br0">101750 5398 638,'7'-23'-2,"0"2"-4,-2 3-3,0 1-5,-1 2 1,3-1 5,2 0 5,2 1 5,1-1 7,1 0 11,2 1 11,0-1 11,1 1 3,-1 2-5,1 3-5,0 1-4,0 1-4,1 2 0,1 1-1,1 1-2,0-1-2,-1 2-5,0-1-6,-2 0-5,0 0-4,-1 2-7,1 0-5,0 2-5,-1 0-12,-1 0-18,-1 0-18,0 0-18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0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102957 3662 448,'0'-16'1,"0"-1"2,0-1 2,0-1 2,0 1 5,0 2 7,0 4 9,0 3 7,0 3 5,2 6 1,0 4 2,2 6 0,-1 3-2,-1 5-5,0 3-5,-1 5-5,-3 3-4,0 3-2,-3 2-2,-2 4-2,-1 2-3,0 2-1,0 3-1,1 1-2,-2 3-1,0 5-3,-2 5-1,0 6-1,0 0-4,1-1-3,0-3-4,2-1-4,1-2-1,0 0-1,2-2 0,1-1-1,-1-1-3,2-2-5,-1-2-6,0-2-5,0-3-2,2-4 1,0-4 0,2-3 2,0-5 1,0-3 4,0-5 2,0-3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06"/>
    </inkml:context>
    <inkml:brush xml:id="br0">
      <inkml:brushProperty name="width" value="0.0374" units="cm"/>
      <inkml:brushProperty name="height" value="0.0374" units="cm"/>
      <inkml:brushProperty name="color" value="#FDD405"/>
    </inkml:brush>
  </inkml:definitions>
  <inkml:trace contextRef="#ctx0" brushRef="#br0">41517 24001 588,'-14'-8'-2,"1"0"-2,2 0-3,2 0-4,1 1 1,-2 1 2,0 0 2,-1 2 3,-1 0 3,-2 0 1,0 0 4,-1 0 2,0 0 2,-1 0 2,0 0 2,1 1 2,-1-1 2,2 2 1,1 0 2,1 2 2,0-1 0,2-1 0,1 0-1,0-1 0,-1-1-3,-3 2-4,-5 0-5,-3 2-4,-4-1-3,-1 0-2,-3-2-1,-1 0-1,-2 2-1,-2 4 2,-2 5 1,-2 6 2,-2 3 1,-1 3-1,0 3 0,-2 3 0,0 3-1,0 5 1,0 2-1,0 6-1,0 0 1,1 0 1,2-1 1,0-2 1,1 0-1,0-2 0,0 0-1,-1-1-2,1-1 0,0-2 0,0 0 1,0-1-1,-1 0 1,-1-1 0,-1 0 1,0 1-1,-1 1 1,0 4 1,-1 4-1,2 4 0,-1 2 1,3-1-1,2 1 0,2 0 1,0 0-1,1-2 1,0 0 0,0-1 0,0-2 0,1 2-1,1-1-1,1 0-1,1 0 0,0 2 0,-1 0 0,1 2 1,0 1 1,1 4 1,1 2 1,1 4 1,2-1 1,3-1-1,3-2 0,3-2 0,2-3-1,1-4 0,0-4 0,2-4 0,1-2-1,2 1-1,3-1-2,1 0 0,1 1-1,2 1 1,0 0 0,2 2 1,0 1 0,2 4-1,0 3 1,2 2-1,0 2 1,0 0-1,-1 0-1,2 0 1,-2-1-1,1-2 0,0-2 1,0-2 0,-1-1 0,0 0 1,-2 0 0,0 0 1,-1 1 0,2 2 1,0 1 1,2 3 0,0-1 0,2-2 0,0-3-1,1-4 1,2-2-1,2-1 0,2-3-1,1-2-1,3-2 1,2-1-2,1-3 1,3-1-1,0-2 0,-1-1 1,-1-1 0,-1-1 0,0-1 0,3-1-2,1-1 0,3 0-1,0-1 0,-1 1 0,-1 1 0,-1 1 1,0 1 0,1-1 0,1 1 0,1 0 0,0-1 1,-1 1 0,-1-1 0,-1 1-1,0-1 1,3-1 1,1-1-1,3-1 0,0 0 0,2 2 0,1 0 1,1 1 0,1 0-1,0-1 2,2-1 0,1-1 0,0 0 1,2 0 0,1-1 0,0 1 0,2-2 0,1-1-1,0-2 1,2-2-1,0-2 0,0-2-2,0-3 1,0 0-2,1-4-1,2 0 0,2-3 0,2-2 0,0-2-1,-1-4 0,0-2 0,-2-3 0,1-2-1,-1-1 1,3-1-1,0-1 1,1-1-1,0-1 1,0-1 1,0-1 1,0 1 0,1 1 0,2 3-1,0 1 1,0 1 0,-1 1 0,0-1 0,-2 1 0,0-2 1,2 0-1,0 0 0,2-2 0,-2-2-1,-3-1 1,-2-3 0,-4-1 0,-2-1-1,-2 1 0,-2 1-1,-1 2-1,-3-2 0,0 0 0,-1 0 2,-1-2 0,-2-3 0,0-7 0,-1-5-1,-1-5 1,0-4 0,1 0 4,0 0 2,2 1 2,0-1 1,-1-2-4,-1 0-3,-1-1-3,-3-1-2,-4 1-1,-3-1 0,-4 0 0,-3 1 0,-1 1 1,-1 0 0,-1 2 2,-1 1 1,-2 2 0,-2 2 1,-2 2 0,-2 2 0,-1 0 0,0 2 0,-1 0-1,-1-1 1,0-4 1,0-4 1,0-3 2,0-4-1,0 0 0,0-1-1,0-1 0,-1 1-2,-1 4 1,0 4-1,-1 4-1,-2 2 0,0 0 1,-1 0-1,-2 0 0,0 0-1,1-2 1,-1 0 0,0-1 0,-1-1 0,-2 2 0,-2 0 0,-1 2 0,-3 1 0,-3 1 1,-4 0 0,-1 2 0,-3 0 1,1 3 0,-1 2 0,1 2 0,-1 1 0,-1 1 0,-1 1-1,-1 2 1,0-1 0,2 1 0,0 0 1,1-1 1,0 0 0,1-2-1,-1-3 1,1-1-1,-1-1 0,1-2-1,0-1-2,-1 0 0,1 0-2,-1 3 2,1 4 0,0 2 0,-1 4 2,1 3-1,-1 5 2,1 3 0,0 3 0,1 2 2,1 3 0,1 1 1,-1 1 0,-1 2-1,-3 1 1,-1 1-2,-2-1 1,-1 2 0,-1-1 0,0 0 0,-3 0-1,-1 2-2,-2 0-3,-2 2-2,-2 0 0,-2 0 1,-2 0 1,-2 0 2,0 0 0,4 2 2,2 0 0,4 2 1,0-1 2,1-1 3,0 0 2,0-1 2,-3 0 1,-2 3-5,-5 4-4,-3 2-4,-4 3-2,0 1-3,-2 3-1,0 2-2,-1 4 0,-2 6 1,0 8 0,-1 7 2,-2 6-1,-3 7 0,-3 8-2,-3 6 0,-1 2 0,1-3-1,1-3 1,1-3 0,1 0 0,2 1-3,3 3-2,1 1-2,6-1-1,8-5 3,10-5 2,8-5 1,6-5-3,3-6-9,3-6-8,3-5-8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1"/>
    </inkml:context>
    <inkml:brush xml:id="br0">
      <inkml:brushProperty name="width" value="0.02878" units="cm"/>
      <inkml:brushProperty name="height" value="0.02878" units="cm"/>
      <inkml:brushProperty name="color" value="#F2395B"/>
    </inkml:brush>
  </inkml:definitions>
  <inkml:trace contextRef="#ctx0" brushRef="#br0">51050 15197 764,'8'-14'4,"2"2"8,0 4 9,1 3 8,1 1 1,0 2-4,-1 0-6,1 2-4,-1 0-3,-1 0-3,0 0-2,-2 0-3,0 1 0,-2 2 0,-1 2 2,-1 2 0,-1 1-1,-2 3-1,-2 2-1,-2 2-2,-1-1-2,-1 0-1,-1-1-3,-2 0-2,1-2-3,1 1-2,0 0-3,2 0-2,0-1 1,0 1 6,0 0 6,0-1 5,2 0 4,4-1 0,4 0 1,4-2 1,1-1-1,1-2-3,0-3-1,-1 0-4,1-2 0,1 0 1,1 0 0,2 0 0,-1-1-1,-1-1-3,-1 0-4,0-1-4,-3-1-5,1 0-7,-2 0-7,0 0-8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0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103753 4940 519,'11'-5'12,"-7"8"24,-8 6 25,-7 7 24,-6 5 2,-2 1-19,-1 3-20,-3 1-18,0 2-13,-1-1-2,1 0-5,-1 1-3,2-2-3,3-3-3,3-3-4,3-3-2,1-2-2,0-1-2,0 0-1,1-2-1,5-2-2,14-2 1,12-4 0,13-2 1,4-3 0,0-1 1,-3 0 3,-1-1 1,-3-1 1,-2 0-1,-1 0-1,-3 0 0,-1 1-1,-3 0-3,-1 2-1,-2 0-2,-3 0-9,-1-2-15,-2-2-15,-2-1-16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0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104224 5164 529,'-14'-8'6,"4"0"11,4 1 12,4-1 11,2 2 6,0 4 0,0 4-1,0 4 0,0 4-3,0 5-5,0 5-7,0 5-6,0 5-4,-2 5-4,0 4-4,-1 6-4,-2 2-3,0 2-3,-2 0-2,0 2-2,-2 0-8,-2 0-14,-1-1-14,-3 1-12,1-5-10,2-10-3,4-9-3,3-10-4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66850 18280 999,'23'-27'0,"-1"9"-3,-1 8-2,0 10-1,-4 4-6,-3 0-9,-4 0-8,-4 0-9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1"/>
    </inkml:context>
    <inkml:brush xml:id="br0">
      <inkml:brushProperty name="width" value="0.04919" units="cm"/>
      <inkml:brushProperty name="height" value="0.04919" units="cm"/>
      <inkml:brushProperty name="color" value="#FED406"/>
    </inkml:brush>
  </inkml:definitions>
  <inkml:trace contextRef="#ctx0" brushRef="#br0">39574 25467 447,'0'-16'0,"0"0"0,0 1 0,0-1 0,0 0-1,0 1-5,0-1-4,0 0-4,0 1 0,0-1 2,0 0 3,0 0 2,0 2 2,-2 3 1,0 3 0,-1 2 1,-2 2 1,2-2 0,-1 0 2,0-1 1,-1 0 3,0 2 5,-1 2 5,-2 2 5,2 2 9,2 2 11,4 2 11,3 2 11,2 1 1,3-1-12,3 1-11,4 0-11,1-1-8,3-2-1,2-3-4,1 0-2,4-2-2,3 0-1,4 0-2,5 0-1,0 0-1,0 0-1,-2 0 1,1 0-1,-1 0 0,2 0-1,2 0 0,2 0 0,1 0-1,1 0 0,-1 0 0,0 0 0,-1 0 0,0 2-1,-1 0-1,-2 2-1,1-1 1,-1-1-1,0 0 2,0-2-1,-1 1 1,-1 2 0,-3 2 1,-2 2 0,-1 0-1,-1 0 1,-1-2-1,-1 0 1,-2-2-2,-3 2-2,-3-2-2,-3 1-2,0 1 0,3 0 3,3 1 2,3 2 2,3-2 2,1-1 0,2-2 0,3-1-1,1-2 1,0 0-1,2 0 0,1 0 0,0 0-1,2 0-1,1 0 0,0 0-1,1-1 1,1-1-1,-1 0 0,0-1 0,1-1-1,2 0 1,2 0 0,2 0 0,0 1 0,0 0-1,-2 2 1,0 0 0,-2 1 0,-4 0 1,-2 0-1,-3 0 1,-3 1-1,0 2 1,-1 2 0,-1 2 0,-1 0 1,1-1-1,-1 0 1,0-2 1,1 0-1,-1-2 0,1 0 0,-1-2 0,0 0-1,1 0 0,-1 0-1,0 0 0,1 0-1,1 0 0,1 0 0,1 0-1,-1 0 0,-2 0 0,-2 0 1,-1 0 0,-3 0 0,-1-2 0,-3 0 0,-1-2 0,-1 1 0,1 0 1,1 2 0,1 1 0,1 0 1,-1 0 0,1 0 1,-1 0 0,2-2 0,1-1 0,3-2-1,1-1 0,1-1 0,-1 2 1,-1 2-1,-1 2 1,-1 1-1,1-2 1,-1-1-1,1 0-1,-1 0 1,0 0-1,1 2 0,-1 1-1,1 0 1,1 0-1,1 0 1,1 0-1,1 0 1,0 0-1,2 0 1,1 0 0,0 0-1,1 0 1,-1 0 0,0 0 0,0-1 0,-1-1 0,-1 0 0,-1-1 1,-2-1-1,0 2 1,-1 0-1,-1 2 0,0 0 0,1 0 0,1 0 1,1 0-1,-1 0 0,-2 0 0,-1 0-1,-2 0 0,-2 0 0,1 0 0,-1 0 1,1 0-1,-2 0 1,0 0-1,-1 0 1,0 0-1,-1 0 1,1 0 0,1 0 1,1 0 1,1 0 0,1 0-1,1 0 0,1 0-2,0 0 0,-1 0 0,-1 0-1,-1 0 0,0 0 0,3 0 0,1 0 0,3 0 1,0 0 0,0 0 0,1 0 1,-1 0-1,1 0 0,1 0 1,1 0 0,0 0 0,1-1 1,-3 0 1,-2-2 1,-1 0 0,-1 0 1,1 0-1,0 1-1,2 2-1,0 0 0,-1 0 1,-1 0-1,-1 0 1,0 0-1,3 0 1,1 0-1,2 0-1,2 0 1,1 0-2,1 0-1,0 0-1,0 0 0,-1 0 0,-3 0 0,-1 0-1,-3 0 1,-2 0 0,-1 0 0,-3 0 1,0 0 0,1 0 0,1 0 1,1 0-1,2 0 1,3 0 2,3 0 1,2 0 1,3-1 1,1 0-1,0-2-1,2 0 0,-1 0 0,0 0-1,-1 2 1,-1 0-1,-1 1 1,2-2-2,1 0 1,0-1 0,1-1-2,1 2-1,-1 0-1,0 2-2,-1 0-1,0 0 0,-1 0 1,-1 0-1,-2 0 1,0 0 1,-2 0 2,0 0 1,-1 1 0,-1 2 1,-1 2 1,-1 1 0,1 1 0,4-2 1,4-2 0,5-2-1,1-1 1,2 0-1,0 0-1,2 0-1,-1-1-1,-1 0 1,0-2 1,-1 0 0,0-1-1,1 0 1,3 0-1,2 1 0,0-1 0,-4 0 1,-2 0-1,-4 0 0,0 0 0,1 2 1,0 0-1,2 2 0,-2 0 0,-2 0 0,-4 0 0,-2 0 1,-2 0 0,-1 0-1,-1 0 1,-1 0 0,-2 0 0,0 0 0,-1 0 0,-1 0 0,0 0 0,1 0 0,1 0 0,1 0 0,0 0 0,1 0 0,-1 0 0,0 0 0,1 0 1,1 2 0,1 0 0,1 2 2,-1-1-1,0 0 0,-1-2 0,-1 0-1,-1-1 0,-2 2 0,0 0 0,-1 2-1,0-1 0,1-1-1,1 0-1,1-2 0,0 0-1,-1 0 1,-2 0-1,1 0 1,-3 0 0,0 0-1,-1 0 1,0 0 1,-4 0-1,-1-2 1,-4 0 0,-3-1 0,-4-1-7,-6 0-15,-6 0-16,-6 0-15,-3 0-9,1 0-1,-1 0-1,0 0-2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8"/>
    </inkml:context>
    <inkml:brush xml:id="br0">
      <inkml:brushProperty name="width" value="0.05675" units="cm"/>
      <inkml:brushProperty name="height" value="0.05675" units="cm"/>
      <inkml:brushProperty name="color" value="#F2395B"/>
    </inkml:brush>
  </inkml:definitions>
  <inkml:trace contextRef="#ctx0" brushRef="#br0">73924 8423 387,'0'-15'3,"0"-1"7,0 0 5,0 1 7,1 0 4,2 4 5,2 3 4,2 3 5,0 3 1,-2 5 1,-3 6 0,0 4 1,-2 3-3,0-1-6,0 1-5,0 0-6,0 0-3,0 1-2,0 1-2,0 1-2,-1 2-2,0 1-1,-2 3-2,0 1-3,-1 2 0,0 1 0,0 1-1,0 1 1,0 0-2,-2 1-1,0-1-2,-1 0-3,-2 3-1,-2 3-2,-2 4-1,-1 4-2,-2 3-1,0 2 0,1 2-2,-1 2 0,1-1-1,1-1 0,1-2-1,0-1-1,2-5 0,1-4 1,0-6-1,2-4 0,1-4 1,0-3-1,2-3 1,1-2-1,0-8-7,0-11-16,0-10-16,0-11-16,1-4-1,2 3 11,2 3 11,2 3 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8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73780 8327 551,'-3'-25'32,"-2"16"12,-5 14 12,-4 16 13,-2 6 0,-1 1-13,-2-1-12,1 0-12,-3 0-10,0-1-7,-1-1-7,-1-1-6,0 0-7,1-1-4,1 1-5,1-1-4,2 0-6,2-3-8,4-1-8,3-2-7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74700 8500 487,'23'2'25,"-1"4"4,-1 4 6,-1 3 5,0 3 0,-1 2-4,1 0-3,0 1-4,-2 0-4,1 1-2,-2-1-4,-1 1-2,-1-1-1,-1-3 2,0-1 2,-2-2 2,-1-2 0,-1 1-2,0 0-3,-2 0-1,0-1-7,0 1-8,0 0-8,0 0-9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1"/>
    </inkml:context>
    <inkml:brush xml:id="br0">
      <inkml:brushProperty name="width" value="0.03732" units="cm"/>
      <inkml:brushProperty name="height" value="0.03732" units="cm"/>
      <inkml:brushProperty name="color" value="#F2395B"/>
    </inkml:brush>
  </inkml:definitions>
  <inkml:trace contextRef="#ctx0" brushRef="#br0">27957 11850 589,'0'17'92,"0"1"-20,0 3-19,0 1-21,0 2-10,0-1 0,0 1-1,0-1 0,-2 2-3,0 1-2,-3 3-3,-2 1-2,-1 2-4,0 1-1,1 1-3,-1 0-2,-1 2-1,0 1-3,-2 0-3,1 2-2,-1-1-2,2-3-2,2-4-3,2-2-3,1-4-1,0-5-2,0-4-3,1-6 0,-2-5-4,2-6-5,-1-6-4,0-6-4,0-3 0,2-1 6,0-1 6,2-1 4,0 0 5,0 2 0,0 3 2,0 1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1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27854 11830 690,'-2'-27'8,"0"9"16,-3 8 16,-2 10 15,-1 5 3,-2 3-13,0 4-12,-1 2-12,-2 2-8,0 0-5,-1-1-4,-1 1-3,0 0-7,1-1-7,0 1-7,2 0-8,1-1-4,1-1-4,0-1-2,2 0-3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1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28550 11800 640,'8'29'68,"2"-3"-7,0-5-6,1-3-6,1-3-8,0-3-8,-1-1-9,1-2-8,0-2-7,0 0-5,0-2-7,-1 0-5,0-1-9,-2 1-12,-2 2-11,-2 0-11,-2 1-5,-1 0 1,0 0 2,-1 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2"/>
    </inkml:context>
    <inkml:brush xml:id="br0">
      <inkml:brushProperty name="width" value="0.02935" units="cm"/>
      <inkml:brushProperty name="height" value="0.02935" units="cm"/>
      <inkml:brushProperty name="color" value="#F2395B"/>
    </inkml:brush>
  </inkml:definitions>
  <inkml:trace contextRef="#ctx0" brushRef="#br0">43465 23361 749,'-7'-13'17,"3"8"10,1 7 8,2 6 10,1 4-1,0 1-9,0 1-10,0 2-10,0 3-7,0 7-9,0 7-7,0 6-7,0 1-2,0-5 2,0-4 3,0-5 3,0-3-2,0-3-6,0-1-5,0-2-6,0-3-4,2-1-3,0-2-4,2-2-3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2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29041 14400 595,'0'22'92,"2"-3"-19,0-3-18,2-2-19,-1-1-10,-1 3-5,0 3-3,-1 3-3,-1 3-3,0 5 1,0 3 1,0 4-1,-2 1-2,-2-1-5,-4-3-7,-2-2-4,-1 0-4,1-1-1,0 1-2,2-1 0,0-1-1,-2-2-1,0-1 0,-1-2 0,0-3-2,2-3-1,2-3-3,3-3-1,-1-4-7,2-6-9,-1-6-11,0-6-10,0-3 1,2 1 12,0-1 12,2 0 12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2"/>
    </inkml:context>
    <inkml:brush xml:id="br0">
      <inkml:brushProperty name="width" value="0.03196" units="cm"/>
      <inkml:brushProperty name="height" value="0.03196" units="cm"/>
      <inkml:brushProperty name="color" value="#F2395B"/>
    </inkml:brush>
  </inkml:definitions>
  <inkml:trace contextRef="#ctx0" brushRef="#br0">29020 14305 688,'0'-22'3,"0"5"6,0 3 7,0 4 6,-3 7 6,-6 8 8,-6 9 7,-5 10 6,-3 3-2,2 0-14,3 1-13,1-1-15,2-1-6,1-5-2,0-3-2,2-4 0,1-4-8,1 1-13,0-2-12,2 0-12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2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29600 14150 534,'14'29'92,"-1"-5"-18,-2-5-19,-2-5-18,-1-2-10,2 0-1,0 0 1,1-1-1,1 0-2,0-2-1,0-2-2,0-2-2,-1-1-7,-1 2-9,-1 0-11,0 1-10,-4 2-15,-2 0-21,-6 1-20,-2 2-20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9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11300 11600 638,'14'16'55,"-2"-1"-10,-4 1-10,-3 0-9,0 0-6,0 1-1,1 1 0,2 1-2,-1 1 0,0-1 0,-2 1 0,0 0 0,-1-1-2,1 1-1,2-1-3,0 1-2,0 0-3,-2 1-3,-2 1-4,-2 1-3,-1 1-3,2-1-4,0 1-4,2-1-4,-1 1-2,-1-1-1,0 1-1,-1-1-1,-1-1-2,0-1-3,0-2-3,0-3-2,-1 0-2,-1-2 1,0-1-1,-1-1 1,-1-1 3,0-2 7,0-2 7,0-2 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9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11000 12788 696,'14'9'82,"-1"2"-20,-2 2-17,-2 1-19,-1 2-10,0 2-1,0 0-3,-1 1-1,1 0-2,-2 1-1,-1 0-2,0-1-1,-2 0-2,0-1-2,-2 0-2,0-2-2,-1-2-1,2-1 0,0-2 0,2-2 0,0-4 1,3-4 2,2-6 2,2-4 1,1-5 2,1-5 0,1-5 1,2-5 1,1-3-2,5-1-3,3-1-4,5 0-2,2-3-5,0 1-3,2-2-5,1 0-4,-3 2-1,-7 9 5,-7 7 4,-7 8 3,-3 5-4,0-1-14,0 0-14,0 0-14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4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14050 14731 591,'1'-13'5,"2"3"10,2 4 10,2 4 9,1 4 3,-1 6-4,1 4-4,0 5-5,-1 3-2,0-1 0,-2 1-1,0 0 1,-1-1-2,0 1-1,-1-1-2,2 1-1,-1-1-1,1 1-3,2-1-3,0 1-1,0 0-4,0-1-7,-2 1-5,0 0-6,-2 0-2,-1 1 2,0 0 3,-1 3 2,-1-2 1,0-1 0,0-3-2,0-1-1,0-1-2,0-1-5,0 1-3,0 0-5,-1-2-2,-1-1-2,0-2-1,-1-2-1,-1-1 0,0-1 1,0 1 1,0 0 2,-1-1 2,0-2 4,-1-3 3,-2 0 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5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13800 15802 602,'14'15'83,"-1"-1"-18,-2-1-17,-2 0-18,-2-2-9,-1 1-2,0 0-1,-1 0-1,-2 0-1,1 1-1,0 1 1,0 2-1,-1 0-2,0 1-3,-2 1-3,0 1-3,2-5-3,6-10-3,5-12-1,7-10-2,4-8-1,3-7 3,3-5 2,3-6 1,1-3-2,0 0-8,0 0-8,1 0-7,-4 5-11,-6 8-13,-5 9-13,-6 9-14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7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81930 8720 614,'-7'-11'4,"4"8"10,3 9 9,2 10 8,3 4 4,0 3-1,1 1-3,2 3-1,0-1-4,0 0-2,-1-1-3,1-1-4,-1 0-2,0-1-2,-2 1-1,0-1-1,-2 1-2,-1-1 0,0 1-2,-1-1-1,-1 1 0,0 1-3,0 1 0,0 1-2,0 1 0,0 1-3,0 1 0,0 1-2,-2 0-2,0 0-2,-3 1-2,-2-1-3,-1 0-1,2-1-2,1-2-1,0 1-1,2-4 0,0-3 1,2-5 2,1-3 1,-2-3-5,-2-1-9,-4 0-11,-2-2-10,-1-1 0,0-2 6,2-3 8,1 0 8,0-4 5,2 0 5,0-3 5,2-2 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8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81277 10521 615,'-6'-19'-12,"2"9"15,4 8 15,3 10 16,1 4 5,1 1-4,2 1-5,0 1-3,1 1-4,0 2-1,0 0-1,-1 1-2,1 1-1,0 1-2,0 1-2,0 1-2,-1 1 0,-1-1-1,0 1 0,-2-1-1,0 1-1,0-1-3,0 1-1,0 0-3,-1-2-3,0-2 0,-2-1-2,0-2-1,0-3 0,2-1 1,2-2 0,1-2 2,4-4 0,2-6 1,3-6 1,3-6 1,4-6 0,5-5-1,5-6-2,5-6-1,4-7-2,6-5-1,4-6-2,6-5-1,2-3-5,-1 4-9,1 3-7,0 2-8,-5 6-7,-8 8-5,-10 8-5,-7 7-5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9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101900 8500 529,'7'14'95,"0"-1"-22,-2-2-22,0-2-22,-2 0-11,1 3-1,0 4 0,0 2 0,0 2 0,0 3 0,0 1 1,0 3-1,0-1 1,2-1-3,0-3 0,2-1-3,0 0-1,1 5-4,2 3-2,0 5-4,1-1-2,1-2-3,1-3-3,2-3-3,-2-1-1,-1 1 1,-2 1 3,-2 1 1,-2 0 1,-2 1 0,-3-1 2,0 1-1,-2-1 2,0 1-1,0-1 1,0 0-1,-1 1 1,-1 1-1,0 1 0,-1 1-1,-1-1 0,2-3 0,0-4 1,2-1 0,-1-3-2,0-1-4,-2-1-5,0-1-5,-1-1-1,0-1 1,0 0 1,0-2 1,0-2-6,-2-2-13,0-4-12,-1-2-12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2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42846 25050 750,'-13'2'-4,"3"6"14,4 4 15,4 5 14,1 4 3,0 3-8,-1 3-8,-1 2-9,-1 2-4,2 1-1,0-1-1,2 1 0,0-2-3,0 0-3,0-1-4,0-1-4,0-1-4,0-2-5,0 0-5,0-1-4,0-3-3,2-3-2,0-4-2,2-4-1,-1-5-3,-1-2-2,-1-6-3,0-2-3,-1-3 3,2 2 9,0 1 7,2 0 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50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101350 10935 530,'9'-5'7,"1"6"13,3 6 13,2 6 13,-1 3 4,-1 1-9,-2 1-6,-2 1-9,-2 2-4,0 0-2,-2 1-3,0 1-1,-2-1-3,1-1 0,0-3-2,0-1-1,0 0-2,0 1 1,0 3-2,0 2 0,-1-2-1,0-1-1,-2-4-2,0-3 0,0-2-2,2-1-1,2 0 0,1-2-1,5-3 2,8-8 2,6-6 3,7-7 3,3-5 0,0-2-2,0-1-3,1-2-2,0-3-2,2-1-4,2-3-4,2-1-3,1-2-5,-2-1-5,0 0-7,-1-2-5,-1-1-6,0-2-5,1-2-4,-1-2-5,-3 3-1,-8 11 6,-6 10 5,-6 9 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0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86983 16216 999,'-6'-7'-86,"4"2"22,4 2 22,4 2 21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08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87100 9405 642,'7'-13'50,"0"6"-4,-2 6-6,0 6-4,-2 3-6,-1 2-3,0 0-6,-1 1-3,-1 1-3,1 2-1,2 0-1,0 1-1,1 0-1,0-1-4,0-1-3,0 0-3,-1-1 0,0 1 0,-2 1 1,0 2 1,-1-1 0,2 1-1,1 0-1,0-1-2,1 2 0,0 2 0,0 1 0,0 3-1,-1 0 0,-1 1 1,0-1 0,-1 1 2,-1 0-2,0 1-1,0 1-3,0 1-2,0-1-1,0 0-1,0-1 0,0-1-1,-1-1-2,-1-3-1,0-1-2,-1-2-3,-1-3-5,0-1-10,0-2-11,0-2-10,-1-4 0,0-2 8,-1-6 8,-2-2 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08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86750 10605 633,'8'-7'3,"0"2"7,0 3 5,-1 1 7,1 2 2,0 3-1,0 4-1,0 2-2,-1 2-1,-1 2-2,0 0-1,-2 1-1,0 1-1,0 1 0,0 2 0,0 0 0,-1 0-1,0 1-1,-2-1-3,0 1-2,-1-1-2,0-1-1,0-1-2,0 0-2,0-3-1,2-1 0,0-2-1,2-2 0,0-3 2,1-3 2,2-2 2,0-4 3,2-2 2,2-3-1,2-4 1,1-2 0,2-3-2,2-1-4,0-3-2,1-1-5,0-2-2,1-1-2,0-1-3,-1-1-2,1-1-5,1-1-8,1-1-6,2-1-7,-1 0-4,1 1-3,-1 2-3,1 0-1,-3 3 3,-5 6 9,-5 7 10,-4 5 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1"/>
    </inkml:context>
    <inkml:brush xml:id="br0">
      <inkml:brushProperty name="width" value="0.04497" units="cm"/>
      <inkml:brushProperty name="height" value="0.04497" units="cm"/>
      <inkml:brushProperty name="color" value="#FED406"/>
    </inkml:brush>
  </inkml:definitions>
  <inkml:trace contextRef="#ctx0" brushRef="#br0">86700 9360 489,'0'-36'21,"0"9"2,0 7 0,0 9 1,1 4 0,2 2-3,2 2-2,2 2-3,1 1-1,-1 2 1,1 0 1,0 2-1,0 1 2,0 1-1,0 3 1,0 2 0,-1 1-1,-1 0 0,-1-1-1,0 1 0,0 1-1,0 1 0,1 3 1,2 2 0,-1 0-1,-1 1-1,0-1-3,-2 1-2,1 0-2,0-1 0,1 1-2,2 0-1,-1-2-1,-1 1-2,0-2-1,-2-1-1,0 0 0,0 1-1,0 2 1,0 0 0,0 1 0,0 1-1,0 1 0,0 1 0,-1 0 0,-1 1-1,0-1 0,-1 1 0,-2-1-1,-1 1-2,0-1-1,-1 1-1,-1-1-1,0-1 1,0-1-1,0-1 2,-1-1-4,0-1-8,-1-1-6,-1 0-7,-1-3-4,0-1-2,0-2-2,0-2-1,0-3-1,0-3 2,1-2 0,-1-4 1,0-1 4,2-2 6,1 0 6,0-1 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2"/>
    </inkml:context>
    <inkml:brush xml:id="br0">
      <inkml:brushProperty name="width" value="0.04049" units="cm"/>
      <inkml:brushProperty name="height" value="0.04049" units="cm"/>
      <inkml:brushProperty name="color" value="#FED406"/>
    </inkml:brush>
  </inkml:definitions>
  <inkml:trace contextRef="#ctx0" brushRef="#br0">86650 10616 543,'1'29'77,"2"-3"-14,2-5-16,2-3-14,0-2-8,-1 1-2,0 2-1,-2 0-1,0 0-2,0 1-2,0-1-2,0 1-2,0-1-1,0-1 0,0-1 0,0-1 1,1-2-2,5-4-2,4-5-4,4-2-3,0-6-2,1-6 1,-2-6 1,-1-5 0,1-4-1,3-1-4,4-1-2,2-1-2,1-2-5,0-3-6,1-3-5,-1-2-7,1-2-4,-1 0-7,1-1-6,-1 1-6,-1 2-1,-3 6 6,-3 4 5,-3 5 6,-2 4 5,-4 2 5,-3 4 6,-2 3 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2"/>
    </inkml:context>
    <inkml:brush xml:id="br0">
      <inkml:brushProperty name="width" value="0.04148" units="cm"/>
      <inkml:brushProperty name="height" value="0.04148" units="cm"/>
      <inkml:brushProperty name="color" value="#FED406"/>
    </inkml:brush>
  </inkml:definitions>
  <inkml:trace contextRef="#ctx0" brushRef="#br0">89692 9161 530,'0'-13'-3,"0"8"13,0 7 10,0 6 12,-1 4 4,-1 1-4,0 1-4,-1 2-5,-1 0 0,2 1 1,0 1 3,2 1 2,0 2 0,0 1-3,0 3-2,0 1-2,-1 2-2,0 1-3,-2 1-2,0 1-2,-1 1-4,0 4-2,0 3-2,0 3-4,0 1-3,-2 0-8,0 0-6,-1 0-6,-1-2-6,0-4-5,0-4-5,0-3-4,1-4-2,0-3 5,2-3 4,1-3 5,0-3 0,0-1-2,0-2-2,0-2-2,0-4 2,2-4 7,0-6 7,2-4 6,0-2 4,0 1 3,0 0 2,0 2 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3"/>
    </inkml:context>
    <inkml:brush xml:id="br0">
      <inkml:brushProperty name="width" value="0.03053" units="cm"/>
      <inkml:brushProperty name="height" value="0.03053" units="cm"/>
      <inkml:brushProperty name="color" value="#FED406"/>
    </inkml:brush>
  </inkml:definitions>
  <inkml:trace contextRef="#ctx0" brushRef="#br0">89332 8999 720,'7'-43'-44,"-2"11"16,-3 10 17,0 9 17,-2 8 12,0 6 9,0 6 10,0 6 9,-2 4 1,-2 3-6,-4 3-7,-2 3-5,-2 2-6,-2 1-4,0 0-4,-1 2-4,-2 0-4,-1-1-5,-3-1-2,-1-1-5,-1-2-6,1-2-6,1-1-8,1-2-6,2-4-7,2-3-5,4-4-5,3-4-5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3"/>
    </inkml:context>
    <inkml:brush xml:id="br0">
      <inkml:brushProperty name="width" value="0.03128" units="cm"/>
      <inkml:brushProperty name="height" value="0.03128" units="cm"/>
      <inkml:brushProperty name="color" value="#FED406"/>
    </inkml:brush>
  </inkml:definitions>
  <inkml:trace contextRef="#ctx0" brushRef="#br0">90200 9361 703,'16'-13'6,"1"8"11,2 7 12,0 6 12,0 4 2,-1 0-7,-1-1-7,-1 1-8,-1-1-5,0-1-3,-2 0-4,-1-2-3,-1 0-1,0 0 2,-2 0 1,0 0 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3"/>
    </inkml:context>
    <inkml:brush xml:id="br0">
      <inkml:brushProperty name="width" value="0.04801" units="cm"/>
      <inkml:brushProperty name="height" value="0.04801" units="cm"/>
      <inkml:brushProperty name="color" value="#FED406"/>
    </inkml:brush>
  </inkml:definitions>
  <inkml:trace contextRef="#ctx0" brushRef="#br0">93980 9145 458,'1'-13'49,"4"4"-4,2 6-6,4 5-4,-1 2-5,-1 3-2,-2 2-5,-2 2-2,-1 1-2,0 3 1,0 2 1,0 2 2,-1 1-1,-1 1 0,0 0 0,-1 3-1,-1 0-1,0 4-2,0 3-1,0 3-2,-1-1-2,-1-3-4,0-5-2,-1-3-5,-1-2-2,2 3-4,0 1-3,2 3-4,-1 0-3,-2 0-3,-2 1-3,-2-1-3,0 0-3,0-3-2,2-1-4,1-3-2,-1-2 0,0-3 1,-2-2 3,0-4 1,-1-2 0,0-2-5,0-3-2,1 0-4,-1-4 1,2 0 6,0-3 7,2-2 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3"/>
    </inkml:context>
    <inkml:brush xml:id="br0">
      <inkml:brushProperty name="width" value="0.03063" units="cm"/>
      <inkml:brushProperty name="height" value="0.03063" units="cm"/>
      <inkml:brushProperty name="color" value="#F2395B"/>
    </inkml:brush>
  </inkml:definitions>
  <inkml:trace contextRef="#ctx0" brushRef="#br0">42950 25325 718,'8'-35'18,"2"8"1,0 7 2,1 8 3,0 5-1,-1 1-3,0 0-3,-2 2-2,0 0-2,2 2-2,0 0-2,2 2-1,-3 3-4,0 6-4,-2 5-4,-2 7-6,-3 2-2,-2-1-1,-4-1-1,-2-1-2,-2-1 1,1-3 0,0-1 2,-1-2 1,-1-2 1,0-1 3,-2-1 1,1-1 2,0-2 6,6-2 9,4-4 10,6-2 9,2-2 2,-1 0-5,1 1-6,0-1-4,1 1-4,1 0-1,3 2 0,1 0-2,1 2 0,-1 0-1,-1 2-2,0 0 0,-2 1-1,-1 1-2,0 1-1,-2 2-3,-1 0 1,-2 1-1,-3 1 1,0 2 0,-2 0 0,0 1-2,0 1-2,0 1-2,-2 0-1,-2 0-2,-4-2-2,-2-1-1,-1 0-1,1 0-1,0-1-1,2 1-2,0-2-1,0-2-1,1-4-3,-1-2-2,0-4-3,2 0-5,1-3-3,0-2-6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4"/>
    </inkml:context>
    <inkml:brush xml:id="br0">
      <inkml:brushProperty name="width" value="0.0452" units="cm"/>
      <inkml:brushProperty name="height" value="0.0452" units="cm"/>
      <inkml:brushProperty name="color" value="#FED406"/>
    </inkml:brush>
  </inkml:definitions>
  <inkml:trace contextRef="#ctx0" brushRef="#br0">93600 10322 486,'22'9'98,"-3"2"-22,-3 2-21,-2 1-21,-4 3-12,-1 2 0,-2 1-1,-2 3-2,-2 1 0,0 3-1,-2 1 0,0 3-1,-1-2-1,0-2-3,0-3-1,0-3-3,0-2-1,0-2-1,0-3-1,0-1 0,2-3-2,4-4 1,3-4-2,5-4 0,2-6-1,1-6-1,1-7-3,2-7-2,1-5-3,5-4-2,3-5-5,4-2-3,2-3-5,-1 1-8,-1 2-8,-2 0-7,-1 4-1,-5 6 5,-3 5 4,-4 7 6,-4 4-1,-3 2-3,-3 4-5,-2 3-4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6"/>
    </inkml:context>
    <inkml:brush xml:id="br0">
      <inkml:brushProperty name="width" value="0.04468" units="cm"/>
      <inkml:brushProperty name="height" value="0.04468" units="cm"/>
      <inkml:brushProperty name="color" value="#FED406"/>
    </inkml:brush>
  </inkml:definitions>
  <inkml:trace contextRef="#ctx0" brushRef="#br0">96057 8850 492,'0'16'121,"0"-1"-27,0 1-25,0 0-28,0 1-13,0 5-4,0 3-1,0 5-3,0 1-3,0 0-1,0 1-2,0-1-2,-1 0-2,-1 1-2,0-1-3,-1 0-1,-1-1-3,0-1 0,0-3-3,0-1-1,-1 0-3,0 5-3,-1 3-4,-1 4-3,-2 2-1,0-2 0,-2 0 2,1-1 1,-1-3-3,2-3-5,2-5-6,2-3-6,1-4-2,0-3 1,0-3 2,1-2 1,-2-4-1,-1-3-3,0-2-3,-1-4-2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6"/>
    </inkml:context>
    <inkml:brush xml:id="br0">
      <inkml:brushProperty name="width" value="0.03852" units="cm"/>
      <inkml:brushProperty name="height" value="0.03852" units="cm"/>
      <inkml:brushProperty name="color" value="#FED406"/>
    </inkml:brush>
  </inkml:definitions>
  <inkml:trace contextRef="#ctx0" brushRef="#br0">95784 9031 571,'-1'-29'3,"0"5"8,-2 5 7,0 5 7,-1 4 7,2 6 7,0 4 7,2 6 7,-2 4-2,-2 3-9,-3 5-12,-3 4-9,-3 0-7,0 0 0,-1-1-2,-1 0-1,-1-3-4,0 1-10,1-2-8,-1-1-9,0 0-7,1-1-6,-1 1-7,0 0-5,2-2-5,2-1-2,4-2-3,3-2-2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6"/>
    </inkml:context>
    <inkml:brush xml:id="br0">
      <inkml:brushProperty name="width" value="0.04802" units="cm"/>
      <inkml:brushProperty name="height" value="0.04802" units="cm"/>
      <inkml:brushProperty name="color" value="#FED406"/>
    </inkml:brush>
  </inkml:definitions>
  <inkml:trace contextRef="#ctx0" brushRef="#br0">96350 8937 458,'9'-6'37,"3"6"2,4 4 0,2 6 1,1 2-1,-1 1-2,-1 1-2,0 2-2,-2-1-2,-1-1-1,-1-1-2,0-1-2,-2 0-1,1 0-1,0 0-3,0 0-1,-1-2-4,1 1-4,0-2-5,0 0-4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32"/>
    </inkml:context>
    <inkml:brush xml:id="br0">
      <inkml:brushProperty name="width" value="0.0356" units="cm"/>
      <inkml:brushProperty name="height" value="0.0356" units="cm"/>
      <inkml:brushProperty name="color" value="#FED406"/>
    </inkml:brush>
  </inkml:definitions>
  <inkml:trace contextRef="#ctx0" brushRef="#br0">28561 44821 617,'-13'6'2,"8"-3"4,7-2 4,6-4 4,5-2 1,1-3-4,3-4-4,2-2-2,0 0-3,-1 1-1,-1 2-1,-1 2 0,0 0-1,2-1-1,0-3 0,1-2-1,0 0 0,1 1-3,-1 1-1,1 0-2,-1 2 0,-3 1 1,-1 0 2,-2 2 1,-1 0 1,-1 1 2,1-1 2,0 0 1,0-1 0,1-2 0,2-2-1,0-1 0,1-2-1,-1 1 1,1-1 0,0 0 0,-1 1 1,-1-1-1,-1 0 0,-1 1 1,1-2-1,2 0 1,1-1-1,3-1 1,0 0-1,-1 3 1,-1 1 0,0 2 0,-2 2 0,-1-1 1,-1 0 1,0 0 1,-2 1-1,1-1 0,0 0-1,0 0-1,-1 1 0,-1 1-1,-1 0 0,0 2-1,-1 0 0,1 1 0,2-1-1,0 0 1,1 0-1,0 0 1,-1 0-1,1 1 0,0-1 0,0 0 0,-1 0 1,1 0 0,0 0 1,0-2-1,-1 0 0,1-1-1,0 0 1,0 0 1,-1 2 2,1 1 0,0-1 0,0 0 1,-1-1-1,1-1 0,0-1 0,0 2 0,-1 1 1,1 1 0,0-1 1,0 0 0,-1-2 2,1 0 0,0 0 1,0-1 0,-1 0 0,1 0 0,-1 1 0,0-1 0,-2 0-2,0 0 0,-1 1-1,1 1-1,1 0-1,2 2 0,-1 0 0,-1 1-2,-1-1 1,0 0-1,-1-1-1,0 0 1,-1-1 0,1-1 0,1-1 0,2 0-1,2 0 1,1 1-1,1-2 0,-1 0-1,0-1 0,-2-1 0,0-1 0,2 1-1,0-1 0,1 0 0,0 1 1,-1-1 0,-1 0 1,0 1 0,-2-1 1,-1 0 0,0 1 0,-2-1 0,0 0 0,0 1 0,0-1 0,-1 0 0,1 1 0,0-1 0,0 0 1,0 1-1,0-1 0,1 0 0,2 1 0,0-1 0,0 0 1,-1 1-1,0-1 1,-2 0 0,0 1 1,2-1 0,0 0 0,1 1 1,2-1 0,0 0-1,1 1 0,1-1-1,0 0 0,-1 1 0,0-1 0,-2 0 0,-1 1-1,-1 1 1,0 1-1,-2 0-1,1 0 1,0-1-1,1-3 1,2-1 0,-1-1 0,-1 0 1,-1 2 0,0 1 1,-1 0 0,1 1 0,2-1 0,0 0-1,0 1 0,-1-1 0,0 0 0,-2 1 0,0-1-1,0 0 2,0 1-1,-1-1 1,1 1 0,0 1 0,0 1 1,0 0-1,0 1 1,0 1 0,-1-1-1,1 0 0,0 0 1,0 1-2,0-1 1,0 0-1,-1 0-1,1 1 1,0-1-1,0 0-1,0 0 1,0 1-1,-1-1 1,1 0 0,0 0-1,0-1 2,0-2-1,0 0 1,-1 1 0,1 1 0,0 2 0,0 2 0,-1 1 0,-1-1 1,0-2 1,-1 0 1,-1 0 0,1 1 0,2 0-1,0 2-1,1 0 0,0-2 0,0 0-1,-1-1 0,1-1 0,0 0 0,0 1-1,0-1 1,0-1-1,1 0 1,2-1 0,0-1 0,0-1 1,-1 1-1,0-1 0,-2 0-1,0 1 1,0 1 0,0 1 0,-1 1 0,1-1 1,0 0 1,0-1 1,0-1 1,0-1 0,0 0-1,-1 1-2,1-1 0,0 0-2,2 1 1,0-1-2,1 0 1,0 1-1,0-1 0,-2 0-1,0 1 1,-1-1-1,1 0 1,2 1 0,0-1 0,0 1 0,-1 1 1,0 0 0,-2 2 1,0 1 0,2 1 1,0 0-1,1 2 1,0 0 0,0-2 0,-2 0 0,-1-1 0,0 0 0,0 0 0,0 2 0,0 1 0,0-1 0,1-2 1,2-2 1,0-1 0,0-1 1,-3 2-1,-1 2 0,-2 3-1,0-1 0,0 0 0,1-1 1,2-1-1,0-1 0,-1 2 0,1 1 0,0 0 0,0 2-1,0-1 0,0 0-1,0 0 0,-1 0-1,1 0 1,0 1-1,0-1 0,0 0 0,0 0 0,-1 0 0,1 0 0,0 1 0,0-1-1,0 0 1,0 0-1,-1 0 0,1 0 0,0 1 1,0-1 0,0 0 0,2 0 0,0 0 0,1 0-1,1 1 0,2-1 1,0 0-1,1 0 1,-1 0 0,-1 0 0,-2 1-1,-2-1 1,-1 0 0,2 0 1,0 0 1,1 0 0,1 0 1,2-2 0,0 0 0,1-1 1,0 0 0,-3 1-1,-1 0-1,-2 2 0,-1 0-1,2 0 1,0 1-1,1-1 1,1 1-1,0 2 0,-1 2 1,1 2-1,-1 0 0,0 0 1,-2-2-1,0 0 1,-1-1-1,1 0 1,2 0-1,0 1 0,0-2 0,-1 2 0,0-1 0,-2 0-1,0 0 0,2 2-1,0 0 1,1 2 0,0-1 0,0 0 0,-2-2-1,-1 0 1,1 0 0,0 0 0,1 2 0,2 0 1,-1 1-1,1-2 0,0 0 1,0-1-1,1-2 0,3 2 0,3-1 0,3 0 0,1 0 0,-1 2 0,-1 0 0,-1 2 0,-1 0 0,-1 0 0,0 0 1,-2 0-1,-1 0 2,-1 2-1,-1 0 0,0 2 1,-1 0 0,3 0 0,2-1-1,2 2 0,0-2 1,1-1-1,-1 0 1,1-2-1,-2 1 1,-1 0-1,-2 2 1,-2 0-1,-2 0 0,1 0-1,0-2 0,0 0 0,-1-1-1,1 0-1,0 0-1,0 0-2,0 0 0,1 0 0,1 0 0,2 0-1,-1 0 1,1 0 0,0 0 1,-1 0 1,1 0 1,0 2 2,-1 0 2,1 2 3,0-1 0,1-1-2,1 0-1,2-1-2,-2-1 0,1 0 0,-2 0 0,-1 0 1,-1 0 0,-3 2 1,-1 0 1,-2 2 1,0-1-1,3-1-1,4 0-2,2-2-1,1 0-1,-3 0 0,-1 0 0,-2 0-1,-2 1 1,1 2 0,0 2 1,0 2 0,0 0 1,3-2-1,2-3 0,1 0-1,1-2-1,-1 0 0,0 0-1,-2 0 0,0 0 0,-1 2 3,1 0 2,0 2 3,-2-1 0,-1 1 0,-2 0-2,-2 0 0,-1-1 0,1 0-2,2-2 1,0 0-1,1-1 0,0 0-1,-1 0 0,1 0-1,-1 0 1,-1 2 0,0 0 0,-2 2 0,0 0 0,2 0 0,0-1 0,1 2-1,0-2 1,0 1 0,-2 0-1,0 0 1,-2 0 0,1 0-1,0 0 0,0 0 0,0 0-1,0 2-1,-1 0-2,1 1-1,0 1 0,0-2 2,0-1 2,0 0 1,0-1 0,-1 0-1,1-1-1,0 2-1,0-2-1,0-1 1,0 0 2,-1-2 0,1 1-1,0 0-2,0 2-4,0 0-3,0 0-1,-1 0 2,1-2 1,0 0 1,0-1 2,0 2 3,0 0 3,-1 2 3,1-1 1,0-1-1,0 0 1,0-1-2,0-1 1,1 0-1,2 0 0,0 0-1,1 0 2,0 2 1,-1 0 2,1 2 2,0-1 0,0-1-3,-1 0-1,1-2-2,0 0-2,0 0-1,-1 0 1,1 0-2,0 1 1,0 0-1,-1 2 0,1 0 1,0 0-1,2 0 2,0-2 1,1 0 1,0 0 1,-1 2 3,-1 2 1,0 2 3,-2 0 0,-1-1-2,0-1-2,-2 0-2,0-1-2,2 0 0,0 0-2,1 0 0,0 0-1,0 0 2,-2-1 0,-1 2 1,1-2 0,0-1-2,1 0-2,2-2-2,-1 1-1,1 0 1,0 2 1,0 0 1,-1 0 0,-1 0 0,-1-2 0,0 0 1,-1-1-1,1 0 0,2 0-1,0 0 0,0 0 0,-1 0 0,0 0 0,-2 0 1,0 0 0,0 0 1,0 0 0,0 0 0,0 0 2,-1 0 0,1 0 0,0 0 2,0 0-1,2 0 1,0 0 0,1 0-1,1 0 1,2 0 1,0 0 0,1 0 1,1 0 0,1 2 0,2 0-1,0 2 1,2-1-1,2 0 1,4-2-1,4 0 1,-1-1-1,0 0 0,-1 0 0,-1 0 0,-1 0-2,1 0-4,-1 0-4,1 0-4,-1 0-3,-1 2-1,-1 0-2,-1 2-2,-3 0-2,-5 1-1,-5 2-2,-4 0-1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47"/>
    </inkml:context>
    <inkml:brush xml:id="br0">
      <inkml:brushProperty name="width" value="0.03536" units="cm"/>
      <inkml:brushProperty name="height" value="0.03536" units="cm"/>
      <inkml:brushProperty name="color" value="#6ADCAB"/>
    </inkml:brush>
  </inkml:definitions>
  <inkml:trace contextRef="#ctx0" brushRef="#br0">29783 45218 622,'-6'-6'28,"4"4"6,4 4 6,4 4 6,2 1-2,0-1-9,-1 0-8,1-2-9,0 1-5,2 0-1,0 1-1,1 2 0,1 0-2,0-1 0,0 1 0,-1 0 0,0 0-1,0 2-2,-2 0-2,0 1-2,-1 1-1,1 0 0,2-1-1,0 1 1,1-1-2,3 0 0,2-2-1,2-1-1,-1 0 0,1-2-1,-2-1 0,-1 0 0,0-1 1,-1 0 1,1 0 0,0 0 3,-1 0 0,-1 3 0,-1 2 1,0 2 1,-3 1 0,-1-1 0,-2 1 0,-2 0 0,-1 0-1,2-1-1,0 1-1,2 0-1,-1-1 0,1-3 0,0-1 1,0-2 1,0-1 0,1 0-3,2 0 0,0 0-3,1 0 1,0 2 0,-1 0 1,1 1 1,0 0 0,0-2 0,-1-2 0,1-2-1,0-1-1,0 0-1,-1 0-2,1 0-1,0 0 0,0 0 1,-1 0 0,1 0 1,0 0 0,0 0-1,-1 0 0,1 0 0,-1 0-1,0 0 1,-2 0 1,-1 0 1,1 0 2,0 2 0,1 0 2,2 2 1,-1 0 2,-1 2-1,-1 0 2,0 1 0,-1 0 0,0-2 0,-1-2 1,1-2 0,0-1-1,0 2 0,0 0-1,0 2 0,-1-1-1,1 0 0,0-2-1,0 0 0,0-1 0,0 2-1,-1 0-1,1 2 0,0-1-1,2 1 0,0 0-1,2 0 1,-1 0-2,1 0-1,0 0-1,0 0-2,0-1 0,1 0-1,1-2-1,1 0 0,0-1-1,0 0-2,-2 0 0,-1 0-2,-1 0 0,0 0 0,-2 0 2,0 0 1,-2 1 2,1 1 4,0 3 3,0 2 4,-1 1 1,-1 0 1,0 0 1,-2 0-1,1-1 2,0-1 2,1 0 2,2-2 3,0 1 0,1 0 0,2 1 0,0 2-1,1-1-1,0-1-1,-1 0-2,1-2-2,0 0-1,0 0-1,-1 0 0,1 0-2,0 0 0,0 0 0,-1-1 1,1 2 0,0-2 0,0-1 0,-1 0 0,1-2-1,0 1 0,0 0 1,-1 2 0,1 0 1,0 0-1,0 0 1,-1-2-1,1 0 1,-1-1-1,0 2 2,-2 0-1,0 2 1,-1-1-1,1 0 1,1-2 0,2 0 0,-1-1-1,-1 2 0,-1 0-1,0 2-1,-1-1 0,1-1 0,2 0 0,0-2 0,0 1 0,-1 0 0,0 2 0,-2 0 0,0 0 1,0 0-1,0-2 1,0 0-1,0-1 1,1 2 1,2 0 2,0 2 1,1-1 1,1-1-2,1 0-1,2-1-1,-1-2-2,1-1 1,0 0-2,-1-1 0,1-1 0,0 2 0,-1 0 0,1 2 0,-1 0 0,-3 0 0,-1 0 1,-2 0 0,-1 0 0,2 0 0,0 0 0,1 0 0,0 0 0,0 0 1,-2 0-1,0 0 2,-1 0-1,1 0 0,1 0 0,2 0-1,-1 0 1,1 0-1,0 0 0,0 0 0,-1 0-1,1 0 1,0 0-1,0 0 1,-1 0-1,1 2 2,0 0-1,0 2 2,-1-1-1,1-1 0,0 0 0,0-1 0,0-1-1,1 0 0,1 0-1,2 0 0,-1 0 0,1 0 0,0 0 0,0 0 1,-1 0-1,1 0 1,0 0-1,-1 0 1,1 0 0,0 0-1,-1 0 1,1 0 0,0 0 0,-1 0 0,1 0-1,0 0 1,0 0 0,1 0 0,1 0 0,1 0 0,1-1 1,1-1-2,1 0 1,1-1-1,1-1-1,1 0-1,1 0-2,1 0-1,0-1-1,-1 0 1,-1-1 0,-1-1 2,-1 0 0,-3 2 1,-1 2 1,-2 2 1,-2 1 0,1 0 1,0 0-1,-1 0 1,0 0 1,-2 0 0,-3 0 1,-1 0 1,0 0-1,0 0 1,1 0 0,2 0 0,-1 0-1,1 0 1,0 0-1,0 0 0,0-1 0,1 0 0,1-2-1,2 0 0,-1 0-1,1 0 1,0 2-1,-1 0 0,1 1-1,0-2 1,-1 0-1,1-1 0,0-1 1,-1 2-1,1 0 1,0 2-1,-1-1 1,1 0 0,0-2 0,-1 0 0,1-1 0,2 0-1,0 0 1,1 0 0,0 0 1,1 0-1,0 0 1,-1 1-1,1-1 2,0 2-1,-1 0 1,1 2 0,0-1 1,1 0-2,1-2 1,1 0-1,1-1 0,1 0-1,1 0 0,1 0 1,0 0-1,-1 0 0,-1 0 1,-1 1-1,0-2 2,1 2-1,1-1 1,1 0 0,-1 0 1,0 0-1,-1 0-1,0 0 0,-1 0 0,2 0 0,3 0 1,1 1-1,2-2 0,-1 2-2,0-1-1,1 0-1,-1-1 0,-2 0 0,0-1 0,-1-2 2,0 1-1,-1-1 1,1 0 1,-1 0-1,0 0 0,-1 0 1,-1 1-1,-1-1 1,-1 0 0,-1 2 0,-1 1 0,-1 0 0,0 2 0,-1 0 0,1 2 1,0 0 0,-1 1-1,1-2 0,-1 0 0,1-1-1,0-1 0,1 0 0,1 0 0,1 0 0,2-1 0,1 0 1,3-1-1,1-2 1,1 1-1,-1-1 0,-2 0 0,1 0-1,-2 0 0,1-2 0,-1 0 1,0-1 1,1 0-1,-1 0 1,1 2-1,-1 1 0,0 0 1,1 2 0,-1 1 0,1 0 1,-1 1 0,1-2 0,-1 0 0,1-1-1,-2-1 1,0 0-1,-1 0 1,0 0-1,-2 1 0,1 1 0,-1 0 0,1 2 0,-1 0-1,3 0 1,0 0-1,1 0 1,-1 0 0,0-2 0,-1 0 0,-1-1 0,0-1-1,0 0 1,-1 0-1,1 0 0,-1 1-1,1 1 1,-1 0 0,1 2 0,-1-1 0,1 0 0,-1-1 0,1-2 0,0 1 0,1 1 0,1 0 0,1 2 0,-1 0 0,0 0 0,-1 0 1,0 0 0,-2 0 0,2 0 0,1 0-1,1 1-1,1-1 1,1 0-1,1 0 0,1 0 0,0 0 0,1 0-1,-1 0 0,0 0 0,1 0 0,1 0 1,1 0 1,1 1 1,-1-1 0,0 0 0,-1 0-1,-1 0 0,-1 1 0,1 0 1,-1 1 0,0 2 1,2-1 0,1-2 0,2-2-1,3-2 0,1 0 0,4-1 0,2 0 0,4 0 0,1 0-1,2-2-3,0 0-3,1-1-3,1 0-1,0 0 1,0 2 1,0 1 1,0 0-1,0 0-1,0 0-2,0 0-2,-5 2-1,-6 1 0,-9 2-2,-8 2 0,-4 0-1,-3 0 0,-1-2-1,-2 0-1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5"/>
    </inkml:context>
    <inkml:brush xml:id="br0">
      <inkml:brushProperty name="width" value="0.03927" units="cm"/>
      <inkml:brushProperty name="height" value="0.03927" units="cm"/>
      <inkml:brushProperty name="color" value="#6ADCAB"/>
    </inkml:brush>
  </inkml:definitions>
  <inkml:trace contextRef="#ctx0" brushRef="#br0">70193 29500 560,'49'0'86,"-10"0"-18,-12 0-16,-9 0-17,-7 2-11,-1 4-4,-1 4-6,0 3-3,-4 3-4,-2 0-2,-6-1-2,-2 1-2,-4 0-2,-2 1-1,-2 2-3,-1 0-1,-2-1-3,1 1-4,-1-2-2,0-1-4,1-1 1,1-2 2,1-3 4,0-1 3,2-1 4,3 0 5,1 0 7,2 0 5,3-1 3,6-1-2,4-1-1,6 0-2,1-2 0,-1 0 0,-1-2-1,-1 0 0,0-1-1,0 2 0,-1 0-1,1 2 0,-1 0-1,0 2 1,-2 0 1,0 1-1,-3 2 2,-1 0 0,-2 1 1,-2 2 2,-1-1-2,0 1-2,0 0-2,0 0-3,-1-1-1,-4 1 1,-2 0 0,-3 0 0,-3-1-3,-2 1-5,-1 0-6,-3 0-7,-1-1-1,1-1 2,-1-1 3,1 0 1,0-2-1,0-1-5,2 0-5,1-2-5,2-1-7,2-4-9,4-2-7,3-3-10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7"/>
    </inkml:context>
    <inkml:brush xml:id="br0">
      <inkml:brushProperty name="width" value="0.04347" units="cm"/>
      <inkml:brushProperty name="height" value="0.04347" units="cm"/>
      <inkml:brushProperty name="color" value="#6ADCAB"/>
    </inkml:brush>
  </inkml:definitions>
  <inkml:trace contextRef="#ctx0" brushRef="#br0">71926 29722 506,'14'-15'63,"-1"1"-13,-2 1-12,-2 1-14,-3 0-8,-1 2-4,-2 1-3,-2 0-4,-1 1-2,0-2-1,0 0-2,0-1-1,-1 0-1,-4 2 0,-2 3 0,-3 1 1,-2 1 0,2 2 1,1 0 1,1 2 1,-1 0 1,0 2 1,-2 0 1,0 2 2,-1 1 0,1 3 0,-1 4 0,0 2-1,-1 3 2,-1 3 0,-3 3 1,-2 3 2,0 1-1,1 1 1,1-1-1,1 1-1,0-1 0,2-1-1,1-1 0,1-1-1,1-1-1,2-1 1,2-1 0,3-1 1,1-2-1,3-1-4,4-2-3,2-2-2,3-3-3,2-3-2,2-2-2,1-4-2,2-2-1,2-4 0,0-2-2,1-3 0,1-4-2,1-4-3,1-3-2,1-5-2,0-1-1,-3 1 2,-1 1 1,-2 1 3,-3 1 2,-1 1 3,-2 1 4,-2 1 3,-2 2 2,-2 3 2,-3 2 0,0 4 2,-2 3 8,1 5 16,2 2 16,0 5 16,1 3 3,0 4-10,0 2-8,0 3-9,-1 1-8,0-1-4,-2-1-5,0 0-5,-1-1-4,0 1-3,0 1-3,0 1-2,0 0-4,2-3 0,0-1-3,2-2-1,-1-1-3,-1 1-6,0 1-6,-1 2-6,-1-1-9,0-1-13,0-1-13,0 0-13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7"/>
    </inkml:context>
    <inkml:brush xml:id="br0">
      <inkml:brushProperty name="width" value="0.03537" units="cm"/>
      <inkml:brushProperty name="height" value="0.03537" units="cm"/>
      <inkml:brushProperty name="color" value="#6ADCAB"/>
    </inkml:brush>
  </inkml:definitions>
  <inkml:trace contextRef="#ctx0" brushRef="#br0">73650 28947 621,'8'-14'3,"2"2"6,0 4 4,1 3 7,1 1 5,2 2 4,0 0 6,1 2 4,0 1 0,-3 4-7,-1 2-6,-2 3-7,-2 2-4,-2 0-2,-2 0-1,-2-1-2,-2 2-1,0 0-3,-2 1-2,0 1-2,-2 1-3,0-1 1,-1 1-1,-1 0-1,-1-2 1,0-1 0,0-2 1,0-2 1,2-1 1,6-1 1,5 1 1,4 0 0,4-1 0,1-2-1,3-3-1,2 0-1,0-3-1,1-1 0,-1 0 0,1-1 0,-1-1-1,-1 0-2,-1 0-2,0 0-1,-2 1-6,-1 0-7,-1 2-9,0 0-7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8"/>
    </inkml:context>
    <inkml:brush xml:id="br0">
      <inkml:brushProperty name="width" value="0.03767" units="cm"/>
      <inkml:brushProperty name="height" value="0.03767" units="cm"/>
      <inkml:brushProperty name="color" value="#6ADCAB"/>
    </inkml:brush>
  </inkml:definitions>
  <inkml:trace contextRef="#ctx0" brushRef="#br0">66840 31825 583,'-29'7'0,"5"-2"-3,5-2-2,5-2-1,3-1 3,2 2 7,2 0 9,2 2 7,4-1 6,6-2 6,6-2 4,6-2 5,3-1 0,1 0-6,1 0-6,1 0-5,1 0-4,3 0-2,1 0-1,3 1-2,0-2-1,0 2-3,1-1-1,-1 0-2,0 0-2,1 2-1,-1 0-1,0 2-1,2 0-2,1 0 0,2 0-2,3 0-1,0 0-1,0 2 1,0 0 0,0 2 0,1 0-1,-1 0 0,0-1-2,0 2 0,1-2 0,2-1 0,3 0 2,1-2 0,1 0 2,0 0-1,0 0 1,0 0 0,1-1 0,4-2 0,2-2 0,3-1 1,1-2-1,0 2-1,-2 1 1,0 0-1,-2 1-1,-1-2 1,0 0 0,-2-1 0,0-1 0,-2 2-2,0 1-1,-2 0-2,1 1 0,-1 0 1,0 0 1,0 1 1,-2-1 0,0 2-1,-3 0 0,-2 2 0,-2-1-1,-2-1-2,-1 0 0,-3-1-1,-1-1-1,-1 2 0,-1 0 0,-1 2 0,-2 0 0,1 0-1,-2 0 0,-1 0-2,-1 0 0,-1 0 1,-1 0-1,-1 0 1,-2 0-2,-1 0-2,-2 0-3,-2 0-4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9:13"/>
    </inkml:context>
    <inkml:brush xml:id="br0">
      <inkml:brushProperty name="width" value="0.03074" units="cm"/>
      <inkml:brushProperty name="height" value="0.03074" units="cm"/>
      <inkml:brushProperty name="color" value="#F2395B"/>
    </inkml:brush>
  </inkml:definitions>
  <inkml:trace contextRef="#ctx0" brushRef="#br0">44000 24794 715,'14'-7'13,"-1"2"-1,-2 2-1,-2 2-1,0 1 1,2 0 5,1 0 3,3 0 3,0 2 2,-1 4-3,-1 4-2,-1 4-2,-1 2-3,-2 3 0,-3 2-1,0 1-2,-3 2-1,-1 1-1,0 1-2,-2 0-1,0 0-2,-2-1-3,0-3-2,-1-1-3,-2-3-2,2-3 1,-1-2 1,0-4 0,0-4 1,2-4 1,0-6 2,2-4 0,1-5 2,2-3-1,2-5 2,2-3-1,2-5 1,5-3-1,4-3 0,3-5 0,4-4-3,1-3-6,3-2-6,1-3-5,1 0-4,-2 7-2,0 3 0,-1 5-1,-3 6-4,-5 7-7,-5 7-6,-4 7-7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9"/>
    </inkml:context>
    <inkml:brush xml:id="br0">
      <inkml:brushProperty name="width" value="0.03664" units="cm"/>
      <inkml:brushProperty name="height" value="0.03664" units="cm"/>
      <inkml:brushProperty name="color" value="#6ADCAB"/>
    </inkml:brush>
  </inkml:definitions>
  <inkml:trace contextRef="#ctx0" brushRef="#br0">67954 33011 600,'-2'-13'3,"-2"8"14,-4 7 15,-2 6 14,-1 3 3,2-1-9,3 0-9,1-2-9,0 2-5,-2 4-1,-2 3 1,-1 5-2,-2 1 0,0 1 0,0-1-1,1 1 0,-1-1-2,2-1-3,0-1-1,2-1-3,1 0-3,1-1-1,0 1-4,2-1-1,0 1-3,2 0 0,0-1 0,2 1-1,0-2-4,2-1-4,0-2-6,2-2-5,1-3-4,1-1-2,3-2-2,2-2-2,1-2-1,2-1 1,0 0 0,1-1 1,0-3 3,-1 0 5,-1-3 5,0-2 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0"/>
    </inkml:context>
    <inkml:brush xml:id="br0">
      <inkml:brushProperty name="width" value="0.03287" units="cm"/>
      <inkml:brushProperty name="height" value="0.03287" units="cm"/>
      <inkml:brushProperty name="color" value="#6ADCAB"/>
    </inkml:brush>
  </inkml:definitions>
  <inkml:trace contextRef="#ctx0" brushRef="#br0">68619 32993 669,'21'-43'4,"-5"11"8,-4 9 9,-6 11 8,-2 6 4,0 4-2,0 4 0,0 4-1,-1 4-4,-1 3-7,0 5-7,-1 4-7,-4 1-2,-2 1 2,-5-1 4,-4 1 2,-1-2-1,1-2-5,1-1-6,1-2-6,1-3-3,2-1-3,2-2-3,2-2-3,2-1 3,0 0 4,2-1 7,0 1 6,3-1 2,2 0 1,4-2-1,2 0 1,1-1 0,1 1 1,0 2 1,0 0 2,-1 2 0,-3 2 3,-1 2 1,-2 1 3,-3 2-1,-2 2-2,-3 0-2,-4 1-1,-2 0-4,-3-1-6,-4-1-4,-1-1-5,-4 0-3,0 0-4,-1-1-2,-1 1-2,1-2-5,1-1-5,3-2-7,1-2-5,2-2-2,2-2 3,3-3 2,1 0 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0"/>
    </inkml:context>
    <inkml:brush xml:id="br0">
      <inkml:brushProperty name="width" value="0.03108" units="cm"/>
      <inkml:brushProperty name="height" value="0.03108" units="cm"/>
      <inkml:brushProperty name="color" value="#6ADCAB"/>
    </inkml:brush>
  </inkml:definitions>
  <inkml:trace contextRef="#ctx0" brushRef="#br0">69700 34049 707,'16'0'63,"-1"0"-7,1 0-5,0 0-5,0 0-10,3 0-11,2 0-11,1 0-12,1-1-9,-1-1-4,-1 0-5,0-1-4,-3-1-5,-1 2-4,-2 0-4,-3 2-4,-1-1-2,0 0-1,-2-2-1,0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0"/>
    </inkml:context>
    <inkml:brush xml:id="br0">
      <inkml:brushProperty name="width" value="0.04335" units="cm"/>
      <inkml:brushProperty name="height" value="0.04335" units="cm"/>
      <inkml:brushProperty name="color" value="#6ADCAB"/>
    </inkml:brush>
  </inkml:definitions>
  <inkml:trace contextRef="#ctx0" brushRef="#br0">70773 33311 507,'0'-15'2,"2"4"3,0 3 4,2 3 3,-1 3 6,-1 5 9,0 6 10,-1 4 8,-2 4 2,-1 1-6,0 3-6,-1 1-7,-1 1-3,0-1-2,0-1-1,0 0-1,1-2-2,0 1-2,2-1-3,0 1-1,1-1-2,0-1-3,0-1-1,0 0-2,1-2-4,0-1-3,2-1-4,0 0-5,1-1-3,0 1-3,0 1-3,0 1-3,-3 2-1,-6 2 0,-6 1 0,-6 3 0,-2-1 1,-1-3-2,0-3 1,1-3-1,0-2-3,0-2-2,2-2-4,1-2-3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1"/>
    </inkml:context>
    <inkml:brush xml:id="br0">
      <inkml:brushProperty name="width" value="0.02892" units="cm"/>
      <inkml:brushProperty name="height" value="0.02892" units="cm"/>
      <inkml:brushProperty name="color" value="#6ADCAB"/>
    </inkml:brush>
  </inkml:definitions>
  <inkml:trace contextRef="#ctx0" brushRef="#br0">71050 33510 760,'50'-42'74,"-8"11"-18,-9 11-20,-9 11-19,-5 5-8,1 2 1,-1 0 3,1 2 2,-1 0-5,-1 2-14,-1 0-13,0 2-13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1"/>
    </inkml:context>
    <inkml:brush xml:id="br0">
      <inkml:brushProperty name="width" value="0.04441" units="cm"/>
      <inkml:brushProperty name="height" value="0.04441" units="cm"/>
      <inkml:brushProperty name="color" value="#6ADCAB"/>
    </inkml:brush>
  </inkml:definitions>
  <inkml:trace contextRef="#ctx0" brushRef="#br0">72023 33947 495,'13'-8'47,"-2"0"-11,-6 1-12,-3-1-11,-3 1-5,-2 2 1,-2 2 3,-1 2 0,-2 1 2,0 0 2,0 0 0,0 0 1,0 2 2,-2 4-1,0 4 1,-1 3 0,-1 3 0,0 0-2,0-1-3,1 1-1,-1 0-1,2-1-1,1 1 0,0 0-2,2-1 0,1-1-3,0-1-1,2 0-2,0-2-3,2 1-4,0 0-4,2 0-4,2-2-1,4-3 2,4-2 3,3-4 1,3-2-2,0-4-6,0-2-6,-1-3-6,1-3-3,0-2 1,0-2 2,-1-1 1,0-2 4,-2 1 3,-3-1 6,-1 1 4,-2 0 5,-2 4 6,-2 3 6,-2 3 5,-1 3 9,0 4 12,0 4 12,0 4 12,0 2 0,0 3-10,0 2-10,0 2-10,0 1-9,0 1-7,0 1-8,0 1-6,0 0-7,2-1-9,1 0-7,0-2-8,1-1-5,0-1 2,0-1-1,0 0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2"/>
    </inkml:context>
    <inkml:brush xml:id="br0">
      <inkml:brushProperty name="width" value="0.04428" units="cm"/>
      <inkml:brushProperty name="height" value="0.04428" units="cm"/>
      <inkml:brushProperty name="color" value="#6ADCAB"/>
    </inkml:brush>
  </inkml:definitions>
  <inkml:trace contextRef="#ctx0" brushRef="#br0">73050 33133 496,'9'-6'30,"3"4"2,4 4 3,2 4 2,0 2-2,-3-1-4,-3 1-6,-2 0-4,-2 1-1,1 3 0,2 4 2,0 2 1,0 2-1,-1 1-1,0 1-2,-2 1-1,0 0-2,-2-1-2,-1-1-1,0-1-1,-2 1-2,-1 1-1,0 3-1,-1 1-2,-3 1-2,0 1-3,-3-1-4,-2 1-4,-2 0-3,-4 0-7,-2 2-5,-3 1-5,-2 0-7,-1-1-5,-1-1-6,-1-1-6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3"/>
    </inkml:context>
    <inkml:brush xml:id="br0">
      <inkml:brushProperty name="width" value="0.03546" units="cm"/>
      <inkml:brushProperty name="height" value="0.03546" units="cm"/>
      <inkml:brushProperty name="color" value="#6ADCAB"/>
    </inkml:brush>
  </inkml:definitions>
  <inkml:trace contextRef="#ctx0" brushRef="#br0">76100 31457 620,'14'-8'55,"-1"2"-10,-2 1-11,-2 0-10,0 1-7,3 0-2,4 0-1,2 1-3,2-2-1,3 2 0,1-1 1,3 0-1,2-1 1,3 0 2,2-1 0,4-2 2,2 1 0,2 1-3,3 0-1,1 2-3,2-1-1,2 0-2,2-1-2,2-2-1,0 1-1,-1 1 1,0 0 0,-2 2 1,0 0-3,0 2-3,0 0-5,0 2-5,-2 0-4,-4 0-3,-4 0-4,-3 0-3,-4 0-1,-2 0 1,-1 0 1,-3 0 1,-1 0 1,-1 0 0,-1 0-1,-1 0 0,-3 0 1,-3 0 1,-4 0 1,-4 0 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4"/>
    </inkml:context>
    <inkml:brush xml:id="br0">
      <inkml:brushProperty name="width" value="0.04346" units="cm"/>
      <inkml:brushProperty name="height" value="0.04346" units="cm"/>
      <inkml:brushProperty name="color" value="#6ADCAB"/>
    </inkml:brush>
  </inkml:definitions>
  <inkml:trace contextRef="#ctx0" brushRef="#br0">75307 33100 506,'-8'9'117,"-2"1"-26,0 3-25,-1 2-27,-1 1-14,2-1-3,1 1-3,1 0-3,0 0-3,0 3-1,0 2 0,0 1-2,1 2-1,0-1-1,2 1 0,1-1-2,-1 0 0,2-1-1,-1-1 0,0-1-1,0-1-4,2-1-5,0 0-6,2-2-6,2-2-3,4-1 2,4-2 1,3-2 1,3-2-4,2-2-10,0-3-10,1 0-10,0-2-2,-1 0 5,-1 0 6,0 0 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4"/>
    </inkml:context>
    <inkml:brush xml:id="br0">
      <inkml:brushProperty name="width" value="0.03912" units="cm"/>
      <inkml:brushProperty name="height" value="0.03912" units="cm"/>
      <inkml:brushProperty name="color" value="#6ADCAB"/>
    </inkml:brush>
  </inkml:definitions>
  <inkml:trace contextRef="#ctx0" brushRef="#br0">76242 32940 562,'8'-8'5,"0"2"11,0 0 9,0 2 12,0 1 3,3 2-3,2 2-4,2 2-2,0 2-3,1 4-5,0 2-3,-1 3-5,-1 2-2,-2 0 0,-4-1-1,-3 1-1,-1 0 0,-2 1 0,0 1 0,-2 1 0,-2 2-1,-4 0-1,-4 0-2,-3 3-1,-3-1-3,-2-2-6,0 0-6,-1 0-4,0-3-4,1-3 1,1-3 0,1-2 1,1-3 0,0-1 4,2-1 1,1 0 4,4-1 3,6 0 4,7 0 5,8 0 4,3-1 0,1-1-3,1 0-5,1-1-3,1-1-5,0 0-6,-1 0-5,1 0-7,0-2-4,3 0-3,1-3-3,3-2-3,-2-1-1,-5 2 2,-5 1 1,-5 1 2,-2-1 3,0 2 4,0-1 4,0 0 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19"/>
    </inkml:context>
    <inkml:brush xml:id="br0">
      <inkml:brushProperty name="width" value="0.03041" units="cm"/>
      <inkml:brushProperty name="height" value="0.03041" units="cm"/>
      <inkml:brushProperty name="color" value="#FED406"/>
    </inkml:brush>
  </inkml:definitions>
  <inkml:trace contextRef="#ctx0" brushRef="#br0">47371 36666 723,'-8'-7'5,"0"2"12,0 2 11,0 2 11,1 1 2,-1 2-6,0 0-7,0 2-7,0 0-5,-2 0-1,0-1-4,-1 2-2,-2-1-2,0 3-4,-1 2-1,-1 2-4,-2 0-1,-1 2 1,-3 1 0,0 2 0,-3-1 1,1-1-3,-1-1 0,1 0-3,0-3 1,4 0 0,3 0 0,3-2 2,2-1-2,0-2 0,2-3-2,1 0 0,2-3-6,4-1-10,4 0-10,4-1-9,4-2-3,3-2 7,5-2 6,4-2 7,0 0 4,-2 2 2,-1-1 2,-2 2 3,-3 1 3,-1 0 2,-2 2 3,-2 1 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4"/>
    </inkml:context>
    <inkml:brush xml:id="br0">
      <inkml:brushProperty name="width" value="0.0331" units="cm"/>
      <inkml:brushProperty name="height" value="0.0331" units="cm"/>
      <inkml:brushProperty name="color" value="#6ADCAB"/>
    </inkml:brush>
  </inkml:definitions>
  <inkml:trace contextRef="#ctx0" brushRef="#br0">77450 33515 664,'1'-14'40,"2"4"2,2 4 1,2 4 2,2 2-2,3 0-6,3 0-6,4 0-5,1 0-8,1 0-8,1 0-10,1 0-7,0 0-7,-1 0-3,-1 0-3,-1 0-3,-1 0-6,-1 0-9,-1 0-7,0 0-9,-3-1 0,-3 0 8,-3-2 8,-2 0 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5"/>
    </inkml:context>
    <inkml:brush xml:id="br0">
      <inkml:brushProperty name="width" value="0.05245" units="cm"/>
      <inkml:brushProperty name="height" value="0.05245" units="cm"/>
      <inkml:brushProperty name="color" value="#6ADCAB"/>
    </inkml:brush>
  </inkml:definitions>
  <inkml:trace contextRef="#ctx0" brushRef="#br0">78850 32816 419,'9'-7'3,"1"2"6,3 2 6,2 2 6,0 1 2,-3 0-2,-1 0 0,-2 0-2,0 1-1,4 4 1,2 2 0,3 4-1,1 1 0,-3 3-2,-1 1-2,-2 3-2,-3 1-2,-3 1-1,-2 1-1,-4 1-2,-2 1-1,-4 0 0,-2-1 1,-3 1 0,-4-1-2,-2 1-2,-3-1-3,-3 1-2,0-2-2,1-3-3,2-3-1,3-3-2,1-2 0,2 0 1,2-2 1,3-1 1,4-2-2,10-4-4,8-4-6,9-4-4,4-1-2,-1 1 2,-1 0 1,-1 2 1,2-1 1,5-2 0,5-2-1,4-1-1,1-2 2,-5 0 3,-5 0 2,-5 1 3,-3-2 2,1-2 3,-1-2 2,1-1 2,-2-2 2,-1 1 1,-3-1-1,-1 0 2,-3 2 1,-2 1 2,-4 2 3,-2 3 3,-4 0 4,-1 2 4,-2 1 6,-1 0 4,-3 3 4,-2 1 4,-2 2 3,-2 2 3,-1 2 1,-2 3-2,0 4-2,-1 2-2,0 3-4,1 0-5,1 1-4,0 1-5,2 1-3,1 1-1,0 2-2,2 0 0,0 0-1,-2 1-2,0-1-1,-1 1-1,0 0-1,2-1-2,2 1-1,3 0-1,0-2-2,2 1-4,0-2-3,2-1-3,1-2-3,3-4 0,4-5-1,2-3 0,2-3-2,2-2-3,0-2-4,1-1-2,2-4-3,1-2-1,3-3 0,2-3-2,-1-2 3,-1-1 3,-3-1 4,-1-1 4,-3 0 3,-3 4 2,-2 3 4,-4 3 2,-3 5 13,-2 6 25,-3 7 24,-4 8 25,0 4 4,1 1-16,0 3-16,2 1-17,1 1-11,2-3-5,2-1-7,2-2-7,1-2-6,2 1-8,0 0-8,1-1-8,2 0-9,0-4-11,1-3-10,2-2-12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6"/>
    </inkml:context>
    <inkml:brush xml:id="br0">
      <inkml:brushProperty name="width" value="0.04981" units="cm"/>
      <inkml:brushProperty name="height" value="0.04981" units="cm"/>
      <inkml:brushProperty name="color" value="#6ADCAB"/>
    </inkml:brush>
  </inkml:definitions>
  <inkml:trace contextRef="#ctx0" brushRef="#br0">80990 32550 441,'22'0'6,"-3"0"9,-3 0 12,-3 0 10,0 2 4,0 4-2,1 4-4,1 3-3,1 4-1,-2 1-2,-1 3-1,-1 2 0,-1 2-2,0 5-2,-2 3-1,0 4-2,-3 2-1,-3 1-3,-2-1-2,-4 0-1,-2 0-2,-5 0 0,-4 0 0,-4 1 0,-4-1-9,-5 0-18,-5 0-17,-4 0-17,-2-2-7,3-5 3,3-5 5,3-5 2,3-4 1,1-1-3,2-2-3,3-2-4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6"/>
    </inkml:context>
    <inkml:brush xml:id="br0">
      <inkml:brushProperty name="width" value="0.03206" units="cm"/>
      <inkml:brushProperty name="height" value="0.03206" units="cm"/>
      <inkml:brushProperty name="color" value="#6ADCAB"/>
    </inkml:brush>
  </inkml:definitions>
  <inkml:trace contextRef="#ctx0" brushRef="#br0">80750 31332 686,'8'-7'33,"0"2"-5,0 2-5,-1 2-6,3 0 0,6 0 4,4-2 6,5 0 5,2-1-1,1 2-4,-1 0-6,1 2-5,0 0-4,2 2-5,3 0-5,1 2-5,0 0-3,-3 0 1,-3 0 1,-3 0 0,-4 0-11,-3 0-22,-4 0-20,-4 0-23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0"/>
    </inkml:context>
    <inkml:brush xml:id="br0">
      <inkml:brushProperty name="width" value="0.03915" units="cm"/>
      <inkml:brushProperty name="height" value="0.03915" units="cm"/>
    </inkml:brush>
  </inkml:definitions>
  <inkml:trace contextRef="#ctx0" brushRef="#br0">67848 39050 561,'0'24'111,"0"-1"-22,0 1-22,0-1-21,0 1-14,0 3-4,0 1-6,0 3-5,-2 1-4,0 2-4,-4 3-5,0 1-4,-2 2-2,2 2-4,0 2-2,2 2-2,0 1-3,2-2-4,0 0-2,2-2-4,0-2-3,0-5-3,0-5-2,0-5-3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0"/>
    </inkml:context>
    <inkml:brush xml:id="br0">
      <inkml:brushProperty name="width" value="0.03263" units="cm"/>
      <inkml:brushProperty name="height" value="0.03263" units="cm"/>
    </inkml:brush>
  </inkml:definitions>
  <inkml:trace contextRef="#ctx0" brushRef="#br0">67900 40179 674,'44'-15'101,"-8"2"-23,-6 2-24,-7 2-24,-4 2-13,0 1-5,-2 0-3,-1 2-4,0 0-1,0 2 1,-1 0 0,1 2 0,-1 0-5,-1 0-11,-1 0-12,0 0-12,-2 0-7,-1 2-4,0 0-4,-2 2-3,-1 0 1,0 0 9,-2 0 7,0 0 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0"/>
    </inkml:context>
    <inkml:brush xml:id="br0">
      <inkml:brushProperty name="width" value="0.0458" units="cm"/>
      <inkml:brushProperty name="height" value="0.0458" units="cm"/>
    </inkml:brush>
  </inkml:definitions>
  <inkml:trace contextRef="#ctx0" brushRef="#br0">69263 38978 480,'-7'-15'2,"2"-1"3,2 0 4,2 1 4,1 3 8,2 8 14,0 8 13,2 8 14,-1 5 3,-1 5-11,0 3-8,-1 5-10,-2 2-7,-1 2-5,0 3-4,-1 1-6,-2 2-2,0 4-3,-1 2-1,-2 4-2,1 3-4,1 6-7,0 4-7,2 5-6,0 1-9,2-3-13,0-3-11,2-3-12,0-5-2,0-10 9,0-8 10,0-9 8,0-7 6,2-3 0,0-4 1,2-4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1"/>
    </inkml:context>
    <inkml:brush xml:id="br0">
      <inkml:brushProperty name="width" value="0.02703" units="cm"/>
      <inkml:brushProperty name="height" value="0.02703" units="cm"/>
    </inkml:brush>
  </inkml:definitions>
  <inkml:trace contextRef="#ctx0" brushRef="#br0">71350 38081 813,'8'-13'5,"2"3"8,0 4 9,1 4 9,1 3 2,0 4-4,-1 2-6,1 4-4,0 1-8,0 1-10,0 1-11,0 1-10,-2 1-5,-1 0 0,-2 0-1,-2-1 0,-2 1-1,-2 2-3,-2 0-3,-2 1-3,-1-1 2,0-1 7,0-2 6,0-2 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1"/>
    </inkml:context>
    <inkml:brush xml:id="br0">
      <inkml:brushProperty name="width" value="0.02666" units="cm"/>
      <inkml:brushProperty name="height" value="0.02666" units="cm"/>
    </inkml:brush>
  </inkml:definitions>
  <inkml:trace contextRef="#ctx0" brushRef="#br0">70385 39316 825,'-36'-7'-23,"9"2"11,7 2 12,8 2 10,5 2 8,2 2 6,3 2 4,1 2 6,0 2-1,-1 3-7,0 3-8,-1 4-7,-2 1-5,0 1-5,-2 1-3,0 1-4,0 0-2,0-1 0,2-1 1,1-1 0,1-3-8,3-3-13,4-4-15,2-4-14,2-3-1,-2-2 13,-1-2 12,0-2 14,-1-1 8,0 0 2,0 0 2,0 0 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3758" units="cm"/>
      <inkml:brushProperty name="height" value="0.03758" units="cm"/>
    </inkml:brush>
  </inkml:definitions>
  <inkml:trace contextRef="#ctx0" brushRef="#br0">70456 39563 585,'18'-9'-1,"4"0"-3,3-2-2,4 0-3,0 1 1,-7 3 2,-5 2 4,-6 4 3,-5 2 2,-1 4 1,-2 2 2,-2 3 2,-2 3 0,-3 2-2,-4 1-2,-2 3-1,-3 0-1,-2-1 3,-1-1 1,-3 0 1,0-1-1,-1 1-4,0 1-4,1 1-4,-1 0-1,1-3 0,-1-1 1,1-2 1,-2-2 1,0 1 4,-1 0 2,-1 0 3,1-2 2,3-1-1,3-2 1,3-2-1,3-1 3,6 0 7,4 0 7,6 0 8,5-2-1,5-2-6,7-4-6,5-2-7,5-3-4,1-2-2,2-2-1,2-1-3,0-1 0,-1 2-1,-3 3 1,-2 1 0,-2 2-4,-5 2-7,-3 2-7,-5 2-8,-2 1-4,-2 0 0,-3 0-1,0 0-1,-5 0 0,-3 0 3,-4 0 2,-3 0 1,-5-1 4,0-4 6,-3-2 5,-2-3 6,0-2 5,-1 0 6,0 0 5,1 1 6,-1 0 3,2 2 2,1 2 1,1 2 2,1 2 2,0 0 3,2 2 2,1 1 2,1 2 1,2 5 0,2 6-1,2 4-1,1 3-2,0 1-4,0 1-6,0 1-3,0 2-5,0 5-4,0 3-3,0 4-4,0 2-3,0 0-6,0 1-5,0-1-5,0-2-3,0-2-1,0-3 0,0-3-2,-1-4-2,-2-3-6,-2-5-6,-2-3-6,-2-4 0,-1-2 6,-3-4 5,-2-2 6,0-4 5,-1 0 3,0-3 5,1-2 3,-1-2 2,2-2-1,1-2 0,1-1-1,1-2 5,4 1 10,3-1 11,2 0 10,4-1 6,4-1-1,4-3 1,4-1 0,3-1-2,3 1-7,3 1-5,3 1-6,2 1-7,1 3-8,0 1-8,2 2-7,-1 1-6,-3 1-2,-3-1-4,-3 0-2,-1 1-1,-1 1 0,1 0 1,0 2 0,-3 1 3,-3 0 6,-4 2 7,-4 1 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0"/>
    </inkml:context>
    <inkml:brush xml:id="br0">
      <inkml:brushProperty name="width" value="0.03375" units="cm"/>
      <inkml:brushProperty name="height" value="0.03375" units="cm"/>
      <inkml:brushProperty name="color" value="#FED406"/>
    </inkml:brush>
  </inkml:definitions>
  <inkml:trace contextRef="#ctx0" brushRef="#br0">48150 36716 651,'8'-7'98,"2"2"-22,0 2-23,1 2-22,1 1-12,0 2-2,-1 0-2,1 2-2,0 0-2,2 0-3,0-1-3,1 2-3,1-1-2,-1 1 0,1 1 0,-1 2-2,0-1 0,1-1-1,0 0-1,-1-1-1,1-2 0,-2 1 1,-1 0 1,-1 0 2,-1 0-1,0 0 0,-2 0 0,0 0-2,-2 0 1,1 0 0,0-1 0,0 2 0,-3-2 0,-2 1 2,-6 0 0,-2 0 1,-3 2 1,2 2 0,1 3 2,0 3 1,2 2 0,0 0 0,2-1 0,1 1 1,0-1-2,0 0 0,0 1-2,0 0 0,0-1-2,0-1 0,0-1-1,0 0-1,0-2-1,0 1-3,0 0-1,0 0-3,0-1-2,0 1-3,0 0-3,0 0-3,0-2-2,0 1-2,0-2-1,0 0-2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3251" units="cm"/>
      <inkml:brushProperty name="height" value="0.03251" units="cm"/>
    </inkml:brush>
  </inkml:definitions>
  <inkml:trace contextRef="#ctx0" brushRef="#br0">72382 39784 676,'6'-15'4,"0"2"9,-4 3 7,0 1 9,-2 3 4,0 6-3,0 4-1,0 6-1,0 2-2,0 3 1,0 2-1,0 2 1,-2 1-6,0 2-11,-4 3-10,0 2-11,-2-1-9,2 0-6,0-1-5,2 0-7,0-3-3,2-3-1,0-3-2,2-3-1,0-3 3,2-4 6,0-4 7,2-4 6,0-3 5,0-2 5,0-2 3,0-2 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4342" units="cm"/>
      <inkml:brushProperty name="height" value="0.04342" units="cm"/>
    </inkml:brush>
  </inkml:definitions>
  <inkml:trace contextRef="#ctx0" brushRef="#br0">72833 38711 506,'6'-8'0,"-1"-2"0,-2 0 0,-2-1 0,-1 0-2,0 0-5,0 2-5,0 1-4,1 2 8,0 4 20,2 4 21,0 4 20,1 5 7,0 7-5,0 7-6,0 7-5,-1 4-6,0 2-4,-2 2-5,0 3-4,-3 2-3,0 7-2,-3 6 0,-2 6-2,0 7-3,0 10-6,2 11-7,1 9-5,0 2-8,2-3-8,0-4-9,2-4-8,0-4-7,0-4-5,0-3-5,0-5-5,0-4 1,0-5 6,0-5 6,0-4 5,-1-9 7,0-10 7,-2-12 6,0-9 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2482" units="cm"/>
      <inkml:brushProperty name="height" value="0.02482" units="cm"/>
    </inkml:brush>
  </inkml:definitions>
  <inkml:trace contextRef="#ctx0" brushRef="#br0">72187 40013 886,'-6'-28'-9,"6"9"8,4 7 7,6 8 9,2 5 4,3 2 0,2 2-1,1 2 0,2 1-2,1 3-7,1 2-5,2 2-7,-2 0-8,-2-1-10,-1-1-11,-2 0-11,-3-3-2,-3-1 6,-3-2 8,-2-2 6,-2-1 6,0 0 2,0 0 5,0 0 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3"/>
    </inkml:context>
    <inkml:brush xml:id="br0">
      <inkml:brushProperty name="width" value="0.02546" units="cm"/>
      <inkml:brushProperty name="height" value="0.02546" units="cm"/>
    </inkml:brush>
  </inkml:definitions>
  <inkml:trace contextRef="#ctx0" brushRef="#br0">73700 39244 864,'9'-28'3,"1"5"8,3 6 6,2 7 8,1 3 1,1 2-4,1 2-5,2 2-4,-2 2-12,-1 2-15,-3 2-17,-1 2-17,-3 2-5,-2 3 7,-4 3 8,-2 4 7,-3-1 6,-1-3 5,0-3 6,-1-2 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3"/>
    </inkml:context>
    <inkml:brush xml:id="br0">
      <inkml:brushProperty name="width" value="0.03706" units="cm"/>
      <inkml:brushProperty name="height" value="0.03706" units="cm"/>
    </inkml:brush>
  </inkml:definitions>
  <inkml:trace contextRef="#ctx0" brushRef="#br0">73019 39900 593,'-14'0'5,"2"2"11,4 0 10,3 2 10,1 1 3,2 3-6,0 4-7,2 2-4,-1 2-5,0 1-3,-2 1-2,0 1-2,0 2-3,0 0-6,2 0-4,0 3-4,3-4-10,2-7-14,3-7-13,4-6-14,1-7-2,3-4 11,2-5 10,2-5 10,-1-2 8,1 1 4,-2 1 5,-1 1 5,-1 2 4,-3 4 1,-1 4 2,-2 5 2,-3 3 8,-2 4 13,-4 3 13,-2 5 13,-4 3 3,-4 2-10,-3 1-7,-5 3-9,-1 0-8,3-1-7,1-1-6,2 0-7,2-3-5,1-1-1,0-2-3,2-2-2,5-4-1,10-5 0,9-4-1,11-5-1,2-2 2,-3 2 3,-5 2 4,-3 2 4,-3 1 1,-1 1 1,0-1-1,-2 0 2,-3 2-1,-6 4 1,-6 3-1,-6 5 1,-3 3-1,-2 0-1,0 1-1,-1 1-1,-2 2 0,-3 1-1,-3 3-1,-3 2 0,-1-1 0,1 0 3,1-1 1,1 0 3,-1-2 2,-1-1 3,-3-1 2,-1-1 2,0-1 4,1-1 3,3 0 5,1-2 3,4-1 2,3-3 0,4-1-1,5-2-1,4-2 0,8-2 0,6-2 1,7-2 0,5-1-1,3-2-3,3 0-4,3-1-3,2-1-4,-1 2-3,0 1-4,1 0-4,-2 2-4,0 2-9,-1 2-6,-1 2-7,0 2-7,-1 0-5,0 1-6,1 2-4,-1 0-1,-1 0 3,-1-1 5,-1 1 5,-3-1 3,-3 0 5,-4-2 5,-4 0 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6"/>
    </inkml:context>
    <inkml:brush xml:id="br0">
      <inkml:brushProperty name="width" value="0.02747" units="cm"/>
      <inkml:brushProperty name="height" value="0.02747" units="cm"/>
    </inkml:brush>
  </inkml:definitions>
  <inkml:trace contextRef="#ctx0" brushRef="#br0">77400 40050 800,'14'8'116,"-2"0"-50,-4 0-48,-2 0-51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6"/>
    </inkml:context>
    <inkml:brush xml:id="br0">
      <inkml:brushProperty name="width" value="0.02832" units="cm"/>
      <inkml:brushProperty name="height" value="0.02832" units="cm"/>
    </inkml:brush>
  </inkml:definitions>
  <inkml:trace contextRef="#ctx0" brushRef="#br0">77050 40600 776,'1'13'58,"4"-3"-9,2-4-8,4-4-8,-1-1-9,1 2-10,-2 2-10,0 2-9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71376 44294 999,'-29'-22'-37,"8"7"11,7 3 11,7 6 11,3 2 2,0 0-4,0 0-6,0 0-5,0 0 0,0 1 3,0-1 4,1 0 4,-2 0 0,0 2-2,-2 0-2,0 2-2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9"/>
    </inkml:context>
    <inkml:brush xml:id="br0">
      <inkml:brushProperty name="width" value="0.04488" units="cm"/>
      <inkml:brushProperty name="height" value="0.04488" units="cm"/>
    </inkml:brush>
  </inkml:definitions>
  <inkml:trace contextRef="#ctx0" brushRef="#br0">70959 43613 490,'8'-28'-6,"-1"9"14,1 7 14,0 8 13,-1 5 5,0 4-6,-2 2-5,0 4-6,-2 2-2,-1 5-3,0 3-1,-1 5-2,-1 1-1,0 1 1,0-1-1,0 1 0,0 0-1,0 0-1,0 2-2,0 1 0,-2 0-2,-1-1-2,-2-1-1,-1-1-2,-2 0-1,0 1 1,0 0 0,0 2 1,1-1-1,-1-3-3,0-3-2,0-3-2,1-2-2,0-2-2,2-3 0,1-1-2,1-6 0,3-8-1,4-10 0,2-7 0,4-7-1,4-3-1,3-3-2,5-3 0,3-2 0,3-1 1,3 0 2,3-2 2,0 1 0,-2 3 2,-1 4 1,-3 2 1,-1 3 3,-3 5 3,-1 3 3,-3 4 4,-2 3 1,-2 3 1,-4 1 1,-3 2 1,-1 2 2,-2 4 2,-1 2 3,0 4 4,-2 2 0,0 3-1,-2 4-2,0 2-1,-2 2-1,0 1-1,-2 1-1,0 1-1,-1 0-1,0 1 0,0 0 1,0-1-1,0 0-1,0-1-4,0-1-4,1-1-4,-1 0-1,2-1 0,0 1 0,2 0 0,0-1-1,0 1-3,0-1-4,0 1-2,1-2-4,3-3-5,4-2-5,2-4-4,3-2-3,2-1-1,1 0-1,3-2 0,0-1 0,-1-4 4,-1-2 2,0-3 4,-3-2-2,-1 0-4,-2 0-6,-2 0-4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0"/>
    </inkml:context>
    <inkml:brush xml:id="br0">
      <inkml:brushProperty name="width" value="0.04291" units="cm"/>
      <inkml:brushProperty name="height" value="0.04291" units="cm"/>
    </inkml:brush>
  </inkml:definitions>
  <inkml:trace contextRef="#ctx0" brushRef="#br0">73657 44305 512,'-2'-13'-6,"-2"6"16,-4 6 15,-2 6 16,-1 4 6,-1 1-5,0 3-5,0 2-5,1 1-3,1 1-4,0 2-3,2 0-4,0-1-1,0 1 1,1-2 1,-1-1 0,1 0-1,2 0-2,2-1-4,2 1-3,1 0-1,2-1 1,0 1-1,2 0 1,1-1-6,3-1-11,4-1-12,2 0-12,2-3-6,-1-1 0,1-2-1,0-2 0,1-2 0,1-2-1,3-2-2,1-2-1,1-2 1,-1-2 4,-1-2 3,0-1 4,-3-2 5,-3 2 6,-3 1 5,-2 0 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3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46929 36455 596,'-3'-13'95,"-2"6"-18,-5 6-15,-4 6-18,-2 4-11,-1 1-7,-1 3-6,-1 2-8,-1 1-3,1-1-3,-1 0-2,1 1-2,-1-1-1,1-1 1,0-1 1,-1 0 0,1-1 0,1 1-2,1 1-1,1 2-1,0-1-2,0 1-2,1-1-1,-1 0-2,1 0-2,3-1-4,1 0-2,2-2-3,5-3-6,8-6-10,8-6-11,7-6-9,3-2 0,-3 0 11,-3 2 10,-2 1 11,-3 0 5,-1 0-2,0 0 0,-2 1-2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0"/>
    </inkml:context>
    <inkml:brush xml:id="br0">
      <inkml:brushProperty name="width" value="0.03802" units="cm"/>
      <inkml:brushProperty name="height" value="0.03802" units="cm"/>
    </inkml:brush>
  </inkml:definitions>
  <inkml:trace contextRef="#ctx0" brushRef="#br0">74655 44422 578,'0'-19'39,"0"7"4,0 8 2,0 8 4,0 5-1,0 3-6,0 4-7,0 2-5,0 1-6,-2 1-3,0-1-3,-2 1-5,0-1-3,1 1-5,-1 0-6,0-1-4,0 1-5,2-1-8,0 1-6,2 0-8,-1-3-3,0-1-1,-2-4-1,0-3 0,0-4-2,2-8-3,2-6-3,2-7-3,0-3 4,0 2 9,-2 3 9,0 1 11,0 1 7,2 1 5,2-1 6,2 0 6,0 1 6,1 1 7,0 0 7,0 2 7,0 1 3,0 0-3,0 2-1,-1 1-3,2 0-2,0 2-3,1 0-3,2 2-3,0 0-8,1 0-14,1 0-15,2 0-14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0"/>
    </inkml:context>
    <inkml:brush xml:id="br0">
      <inkml:brushProperty name="width" value="0.04834" units="cm"/>
      <inkml:brushProperty name="height" value="0.04834" units="cm"/>
    </inkml:brush>
  </inkml:definitions>
  <inkml:trace contextRef="#ctx0" brushRef="#br0">75296 43815 455,'-7'-8'0,"2"-2"1,2 0 0,2-1 2,1 0 3,0 1 8,0 0 8,0 2 8,0 2 9,0 6 9,0 4 10,0 6 10,-1 5-2,0 7-11,-2 7-12,0 7-11,-1 4-10,0 4-4,0 2-6,0 4-6,0-2-6,1-4-6,-2-6-8,2-4-6,-1-1-8,2 5-5,0 3-7,2 4-7,0 1-2,0 0-2,0-2-1,0 0-1,-1-5 2,0-7 6,-2-9 6,0-7 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1"/>
    </inkml:context>
    <inkml:brush xml:id="br0">
      <inkml:brushProperty name="width" value="0.03443" units="cm"/>
      <inkml:brushProperty name="height" value="0.03443" units="cm"/>
    </inkml:brush>
  </inkml:definitions>
  <inkml:trace contextRef="#ctx0" brushRef="#br0">75750 44847 638,'15'-14'40,"-1"2"-5,-1 4-2,0 3-4,-1 1-2,1 2-2,1 0-1,2 2-2,-2 1-2,-3 2-2,-3 2-1,-2 2-3,-3 2-2,-2 3-2,-2 3-2,-2 4-2,-2 0-3,-2 1-4,-2-1-4,-1 1-4,-2-2-3,0-1-1,0-2-2,1-3-1,-1-1 0,2 0 4,0-2 3,2 0 2,2-3 7,5-3 10,2-2 10,5-4 10,3-1 1,4 1-9,2-1-7,3 0-10,1 0-6,-1 0-8,-1 0-6,0 0-8,-2 0-5,-1 0-6,-1 0-6,0 0-5,-3 1-2,1 1 2,-2 0 3,0 2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1"/>
    </inkml:context>
    <inkml:brush xml:id="br0">
      <inkml:brushProperty name="width" value="0.02445" units="cm"/>
      <inkml:brushProperty name="height" value="0.02445" units="cm"/>
    </inkml:brush>
  </inkml:definitions>
  <inkml:trace contextRef="#ctx0" brushRef="#br0">76700 43697 899,'17'-21'3,"1"7"4,3 5 6,1 6 4,0 4 1,-2 4-4,-4 2-4,-3 3-4,-2 5-2,-1 4-1,0 4-1,-2 7-1,0 1 0,-2 0-1,-1 1 1,0-1-1,-2 0 0,-1-2 0,0 0 0,-1-1 0,-2 0 0,-1-1 0,0 0 0,-1 1 0,-3-1 0,-4 1 0,-4-1 0,-3 1 0,-2-3 0,2-2 0,3-3 0,1-2 1,1-4-9,0-1-16,1-2-16,-1-2-16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2"/>
    </inkml:context>
    <inkml:brush xml:id="br0">
      <inkml:brushProperty name="width" value="0.0398" units="cm"/>
      <inkml:brushProperty name="height" value="0.0398" units="cm"/>
    </inkml:brush>
  </inkml:definitions>
  <inkml:trace contextRef="#ctx0" brushRef="#br0">78800 43529 552,'2'-15'16,"4"2"12,4 2 14,3 2 12,3 2 3,2 1-8,0 0-8,1 2-8,1 0-6,3 2-5,2 0-5,1 2-4,1 0-3,-1 0 1,-1 0 0,-1 0 0,-1 0-6,-3 0-12,-1 0-13,-2 0-12,-3 0-7,-1 2 0,-2 0-1,-2 2-1,-2 0 0,-2 2-1,-3 0-2,0 1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3"/>
    </inkml:context>
    <inkml:brush xml:id="br0">
      <inkml:brushProperty name="width" value="0.04033" units="cm"/>
      <inkml:brushProperty name="height" value="0.04033" units="cm"/>
    </inkml:brush>
  </inkml:definitions>
  <inkml:trace contextRef="#ctx0" brushRef="#br0">78817 44600 545,'-28'14'-9,"5"-2"9,7-4 11,5-3 9,6-1 7,6-2 3,6 0 4,6-2 2,2 0 0,-1 0-3,-1 0-5,0 0-4,0 0-2,5 0 0,3 0 0,5 0 0,0 0-1,-1 0-2,-3 0-1,-1 0-1,-1 0-5,1 0-4,1 0-6,1 0-6,0 1-7,-1 2-8,-1 2-9,0 2-9,-3 0-5,-1-2-5,-2-2-3,-3-2-4,-1-1 1,0 2 4,-2 0 5,0 2 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3"/>
    </inkml:context>
    <inkml:brush xml:id="br0">
      <inkml:brushProperty name="width" value="0.04205" units="cm"/>
      <inkml:brushProperty name="height" value="0.04205" units="cm"/>
    </inkml:brush>
  </inkml:definitions>
  <inkml:trace contextRef="#ctx0" brushRef="#br0">82170 44216 523,'-11'-1'48,"8"0"-3,9-2-3,10 0-2,2-1-4,1 2-5,-2 0-5,-1 2-4,0 0-3,0 0-1,-1 0-2,1 0-1,0 0-1,1 0-1,1 0-1,1 0-1,2 0-1,0 0 0,1 0-1,1 0 0,3 0-1,6 2-2,7 0 0,5 2-1,2-1-2,-2 0-1,-2-2-1,-2 0-2,-1-1 0,-1 2 0,-2 0 2,0 2-1,-1 0 0,1 1-2,-1 2-3,0 0-1,0 0-1,1-2 0,-1-2 1,0-2 0,0-1 0,-3 2-2,-2 0 1,-1 2-2,-1-1 1,1-1 1,0 0 3,3-1 2,0-1 1,4 0 4,3 0 1,2 0 3,4-1 2,2-1 1,4 0 1,2-1 2,3-2 0,2 0-4,2-2-3,2 0-2,1-1-3,1 0 0,1 1-1,1-1-1,-1 1-2,-2 2-1,-4 2-3,-3 2-1,-1 1-3,-2 0 0,-1 0-1,0 0-2,-3 0 1,-2 0 0,-3 0 2,-4 0 0,-1 0 1,-1 2 2,-2 0 1,0 2 2,-1 0 1,1 0 0,-1 0 2,0 0 1,1 0 1,-1 1-1,0 2 1,1 0 0,0 0-1,2-2 2,2-2 0,2-2 1,3-1 0,4 0 0,4 0-1,4 0 1,2 0-1,0 0 1,-1 0 1,1 0 0,0 0 1,0 0-2,0 0 0,0 0 0,-1 0-2,-1 0-2,-1 0-3,0 0-2,-3 0 0,-2 0 1,-4 0 1,-2 0 2,-6 0-3,-6 0-5,-7 0-7,-6 0-6,-6 1-4,-3 2-2,-3 2-2,-2 2-2,-5 1-1,-6-1 1,-6 1 2,-6 0 1,-1-1 2,1 0 6,2-2 4,3 0 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4"/>
    </inkml:context>
    <inkml:brush xml:id="br0">
      <inkml:brushProperty name="width" value="0.03646" units="cm"/>
      <inkml:brushProperty name="height" value="0.03646" units="cm"/>
    </inkml:brush>
  </inkml:definitions>
  <inkml:trace contextRef="#ctx0" brushRef="#br0">89339 45347 603,'-5'-8'6,"6"2"13,6 1 13,6 1 13,4-1 2,5 2-6,3-1-7,5 0-7,1 0-4,-2 2-2,0 0-1,-1 2-2,-2 1-1,-3 4-4,-3 2-2,-2 4-4,-5 1-1,-3 3-1,-4 1-2,-4 3-2,-5 1-1,-6 1-4,-6 1-4,-5 1-3,-3 0-3,1-1-2,1-1-2,1 0-1,1-3 0,0 0 1,2 0 3,1-2 2,1-2 0,1-1 1,1-2 1,0-2 0,5-2 7,8-2 13,8-3 15,8 0 13,6-5 3,7-2-11,5-5-10,6-4-11,4 0-7,1 1-6,0 2-5,2 2-6,-2 2-2,-2 2 1,-4 3 1,-2 1 2,-5 0-8,-7-1-15,-7 0-15,-6-1-16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5"/>
    </inkml:context>
    <inkml:brush xml:id="br0">
      <inkml:brushProperty name="width" value="0.04874" units="cm"/>
      <inkml:brushProperty name="height" value="0.04874" units="cm"/>
    </inkml:brush>
  </inkml:definitions>
  <inkml:trace contextRef="#ctx0" brushRef="#br0">84389 40491 451,'14'-10'3,"-1"-2"5,-2-3 6,-2-3 6,-4 3 8,-4 12 10,-6 11 10,-4 10 10,-4 6 0,-3 4-9,-3 3-10,-3 3-10,-2 3-6,1 2-2,-1 4-4,0 3-2,0 1-2,-1 0 0,-1 0-1,-1 0 0,1-2-1,1-1-3,3-2-2,1-1-2,3-4-2,5-2-4,3-3-2,4-3-3,4-3-3,4-3-5,4-3-4,4-3-5,3-5 0,3-8 2,3-8 2,4-8 3,0-6 1,2-3 0,2-5-1,0-3-1,-1-2 1,0-1 3,-1 1 3,0 0 3,-4 1 2,-5 5 0,-5 3 2,-5 5 1,-3 2 0,-2 2-1,-2 3-1,-2 1 0,-3 2 1,-5 2 5,-5 2 4,-5 2 5,-3 3 0,0 4-3,1 4-4,-1 3-3,1 3-1,1-2-1,1-1 1,1-1 0,1 0-5,3 0-10,1-1-11,2 1-10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5"/>
    </inkml:context>
    <inkml:brush xml:id="br0">
      <inkml:brushProperty name="width" value="0.04245" units="cm"/>
      <inkml:brushProperty name="height" value="0.04245" units="cm"/>
    </inkml:brush>
  </inkml:definitions>
  <inkml:trace contextRef="#ctx0" brushRef="#br0">85596 42137 518,'-8'-8'7,"2"2"15,1 1 15,0 0 14,4 1 4,6 0-7,6 0-8,6 0-7,1 0-4,1 1-4,-2-1-2,-1 0-3,2 0-2,5 2 0,5 0-1,5 2 0,1-1-3,-3 0-7,-3-2-7,-3 0-5,-2 0-6,-1 2-6,-1 2-4,-1 2-6,-2 1-5,-1 0-8,-2 0-8,-2 0-7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3"/>
    </inkml:context>
    <inkml:brush xml:id="br0">
      <inkml:brushProperty name="width" value="0.03982" units="cm"/>
      <inkml:brushProperty name="height" value="0.03982" units="cm"/>
      <inkml:brushProperty name="color" value="#00BFF3"/>
    </inkml:brush>
  </inkml:definitions>
  <inkml:trace contextRef="#ctx0" brushRef="#br0">47900 36731 552,'16'-13'59,"1"3"-7,1 4-5,2 4-5,-2 2-7,1 0-5,-2 0-6,-1 0-6,0 1-4,-1 2-1,1 2-2,0 2-3,-1 0 0,1-1-2,0-1 0,0 0-2,0 0-1,2 0-2,2 1-3,3 2-2,0-1-1,-1 1 0,-1 0 1,-1 0-1,-1 0 0,-1 2 0,-1 0-2,0 1 0,-2 0 0,-1-2 0,-1-3 3,0-1 0,-3 0 0,-1 0 0,-2 1-1,-2 2 0,-2 0 1,-2 0 2,-2-1 3,-2 1 3,-2 1 2,0 2 2,-1 2 3,-2 1 2,2 3 1,0 1 0,4 3-2,1 2 0,0 0-1,0 2-1,-2 1-2,0 0-1,-1 3-1,2 1 0,0 2 0,2 3 1,0-1-3,0 0-2,0-1-5,0-1-4,0-3-2,0-3-1,0-5-2,0-3-1,0-3-3,2-1-2,0-1-3,2 0-4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6"/>
    </inkml:context>
    <inkml:brush xml:id="br0">
      <inkml:brushProperty name="width" value="0.05192" units="cm"/>
      <inkml:brushProperty name="height" value="0.05192" units="cm"/>
    </inkml:brush>
  </inkml:definitions>
  <inkml:trace contextRef="#ctx0" brushRef="#br0">87985 40234 423,'-1'-15'5,"-1"2"10,0 3 10,-1 1 10,-2 3 5,-2 6 1,-2 4 0,-1 6 1,-3 3-1,0 5-5,-1 3-3,-1 5-5,-3 3-3,-2 5-2,-3 3-2,-2 4-2,-2 3-2,1 0-1,0 2-2,3 1-2,0-1-1,2-1 0,3 0-1,1-1 0,3-3-4,3-4-7,3-4-7,2-3-6,4-4-6,4-3-7,4-3-4,4-3-7,2-5 0,3-6 5,2-8 4,2-6 5,1-6 3,1-3 0,0-5 2,3-3 1,-2-2 2,-3 2 2,-3 3 3,-3 2 3,-3 1 2,-2 2 0,-4 2 2,-2 3 0,-5 1 1,-2 2 1,-5 2 0,-4 2 1,-3 3-1,-1 2-1,-3 4-2,-1 2 0,-1 3-2,1 2-3,1 2-1,1 1-3,2 0-3,2-2-1,4-4-2,3-2-3,1-3 1,2 1 1,1 0 3,1 0 1,1-1 3,3-2 3,4-2 3,2-2 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4521" units="cm"/>
      <inkml:brushProperty name="height" value="0.04521" units="cm"/>
    </inkml:brush>
  </inkml:definitions>
  <inkml:trace contextRef="#ctx0" brushRef="#br0">88880 41287 486,'14'-43'30,"-4"9"-3,-5 9-2,-2 9-2,-3 4-3,2 1-4,0-1-3,1 0-4,-1 1 0,-4 0 5,-3 2 5,-5 1 3,-3 2 3,0 4-1,-1 4 0,-1 4-1,-1 3 0,-2 3-2,0 4-1,-1 2-1,0 2-2,-1 3-1,0 1-1,1 3-2,1-1-1,2 0-2,4 0-2,3-2 0,2-2-3,0-1-2,2-3-2,1-1-4,2-2-4,5-3-10,6-1-8,4-2-10,3-4-2,1-4 2,2-6 2,0-4 3,1-4 1,1-1 1,1-3-1,1-1 1,-2-1 3,-3 2 4,-4 2 4,-4 3 6,-3 3 14,1 6 25,0 6 25,0 6 26,-1 3 3,-2 1-19,-3 1-19,0 2-18,-1-1-13,1-1-6,3-1-5,2 0-6,1-2-8,0 1-10,0 0-10,0 0-10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3364" units="cm"/>
      <inkml:brushProperty name="height" value="0.03364" units="cm"/>
    </inkml:brush>
  </inkml:definitions>
  <inkml:trace contextRef="#ctx0" brushRef="#br0">90450 41137 654,'8'-21'4,"0"6"8,0 6 9,-1 7 8,4 1 5,8-1 0,6 0 1,7-1 0,2-1-1,-2 0-4,-1 0-3,-3 0-3,-2 1-7,-3 2-8,-3 2-9,-3 2-8,-2 1-15,-4 2-20,-3 0-21,-2 2-20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5251" units="cm"/>
      <inkml:brushProperty name="height" value="0.05251" units="cm"/>
    </inkml:brush>
  </inkml:definitions>
  <inkml:trace contextRef="#ctx0" brushRef="#br0">92173 40145 418,'-2'-13'33,"-1"4"10,-2 6 10,-1 5 9,-3 3 1,0 5-13,-1 4-11,-1 4-11,-2 2-5,0 3 0,-1 1 0,-1 3 0,0 1 0,2 0-4,2 2-2,3 1-3,1 0-2,2-1-1,2-1-1,2-1-2,3-3-4,4-1-4,4-4-6,3-3-5,3-3-1,0-1 1,-1-2 2,1-2 2,2-2-5,5-2-12,5-3-14,5 0-12,1-4-4,-3 0 3,-3-3 4,-3-2 3,-3-1 4,-3-2 2,-3 0 4,-3-1 2,-2 0 3,-2 2 2,-2 2 3,-2 2 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5116" units="cm"/>
      <inkml:brushProperty name="height" value="0.05116" units="cm"/>
    </inkml:brush>
  </inkml:definitions>
  <inkml:trace contextRef="#ctx0" brushRef="#br0">92581 40297 430,'-8'-8'0,"0"0"0,0 0 0,0 1 0,0 0 5,1 2 10,-1 2 10,0 2 11,0 2 7,0 2 2,0 2 5,1 2 3,-1 3-2,0 7-5,0 5-6,0 7-6,-1 4-4,-1 2-4,-3 4-4,-2 3-2,0 2-6,-1 4-4,0 2-6,1 3-4,0 0-8,2-4-9,2-4-8,3-4-10,1-4-7,2-5-5,2-5-6,2-5-5,0-4-3,0-3 3,-2-3 2,0-2 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8"/>
    </inkml:context>
    <inkml:brush xml:id="br0">
      <inkml:brushProperty name="width" value="0.05434" units="cm"/>
      <inkml:brushProperty name="height" value="0.05434" units="cm"/>
    </inkml:brush>
  </inkml:definitions>
  <inkml:trace contextRef="#ctx0" brushRef="#br0">93500 40755 404,'7'-30'3,"-1"1"4,-1 3 6,0 1 5,-2 4 2,0 3 0,-2 5 0,0 3-1,-4 4 3,-6 4 6,-6 4 5,-5 4 6,-4 5 0,-1 7-5,-1 7-5,-1 7-5,0 2-3,3 0-3,1-1-3,3-1-2,2-1-2,2-1-2,4-2-2,3 1-3,3-4-3,4-2-6,4-2-4,4-4-6,4-5-5,5-5-4,5-6-5,5-6-5,3-4-2,-1-3 3,1-4 0,-1-1 3,0-4 2,-3-2 2,-1-1 3,-3-2 3,-2 0 4,-2 2 5,-4 4 6,-3 3 4,-2 5 14,-4 7 23,-3 6 23,-2 8 23,-1 4 3,0 5-15,2 3-16,0 5-16,1 2-10,0 3-5,0 1-6,0 2-5,1 1-5,2 1-4,2-1-6,2 0-4,1-1-6,2-1-8,0-3-8,1-1-8,0-4-4,-2-2 1,-2-3-1,-2-2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0"/>
    </inkml:context>
    <inkml:brush xml:id="br0">
      <inkml:brushProperty name="width" value="0.0407" units="cm"/>
      <inkml:brushProperty name="height" value="0.0407" units="cm"/>
    </inkml:brush>
  </inkml:definitions>
  <inkml:trace contextRef="#ctx0" brushRef="#br0">67525 51637 540,'-8'-6'6,"-2"6"11,0 4 11,-1 6 11,-2 3 5,0 5-4,-1 3-2,-1 5-4,-1 2-3,2 1-4,1 1-4,1 1-3,0-1-3,0 0-1,0-1-1,1-1-2,0-1 0,0 1-3,2-1-1,1 1-2,0-2-2,2 0-1,0-1-2,2-1-1,1-1-1,2-1 0,2-1 0,2 0 0,2-5 0,2-3-1,1-6-1,3-4-2,3-3 0,4 0-1,3 0 0,5 0-1,2-3-1,1-2 0,1-5-1,1-4-1,-1-2-1,0-1-1,-1-1-2,-1-1-2,-2-1 0,-3-1 3,-3-1 2,-2-1 1,-4-2 3,-3-1 0,-3-3 3,-2-1 1,-3-1 0,-2 0 2,-2-1 0,-2 1 0,-2 0 1,-2 3-1,-2 2 1,-1 1 1,-2 3-1,0 3 0,0 3 0,0 3-1,0 2-1,-1 4-2,-1 3-2,-1 2-4,-1 3-2,2 0-5,1 2-4,1 0-4,0 2-4,2 2-3,1 1-4,0 3-4,2 0 1,1-2 4,0-2 3,2-2 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0"/>
    </inkml:context>
    <inkml:brush xml:id="br0">
      <inkml:brushProperty name="width" value="0.03831" units="cm"/>
      <inkml:brushProperty name="height" value="0.03831" units="cm"/>
    </inkml:brush>
  </inkml:definitions>
  <inkml:trace contextRef="#ctx0" brushRef="#br0">70400 50310 574,'3'-23'4,"6"2"9,5 3 8,7 1 9,1 4 5,-1 3 2,-2 4 0,-3 4 2,0 4-1,0 4-2,0 4-2,-1 3-2,0 3-5,-1 2-6,0 0-7,-2 1-6,-1 1-9,-2 1-8,-3 1-10,-1 1-9,-2 1-9,-4-1-8,-2 1-10,-3-1-9,-2-2 0,2-3 9,1-4 8,0-4 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4545" units="cm"/>
      <inkml:brushProperty name="height" value="0.04545" units="cm"/>
    </inkml:brush>
  </inkml:definitions>
  <inkml:trace contextRef="#ctx0" brushRef="#br0">69648 51620 484,'-20'-11'29,"5"8"7,6 9 6,6 10 6,2 4-1,-4 3-7,-2 1-8,-3 3-8,-3 2-6,0 4-3,-1 4-3,-1 5-4,0-3-4,2-8-6,3-7-5,1-8-6,2-4-5,2 1-5,2 1-4,2 1-6,3-2 0,6-8 2,4-7 2,5-6 3,4-6 2,1-5 3,3-5 2,1-5 3,4-3 3,3-1 4,4-1 4,5 0 4,-2 1 5,-6 7 5,-6 5 6,-5 7 6,-6 5 5,-3 8 4,-4 6 6,-4 8 5,-4 3-3,-4 1-8,-4 1-9,-4 1-8,-3 2-8,-3 3-2,-3 3-5,-3 3-4,-2-1-3,1-3-6,-1-5-4,1-3-4,-2-3-1,-1-1 3,-3-1 3,-1 0 4,0-1 4,1-1 5,3 1 6,1 0 4,4-2 5,3-2 2,4-4 2,5-2 2,6-2 2,11 0 2,11 0 1,11 0 2,7-2-1,3-2-5,2-4-5,4-2-5,0-2-4,0 0-3,-2 1-4,0-1-2,-3 1-1,-6 2 1,-4 2 0,-5 3 2,-4 0-7,-2 2-14,-4 0-12,-3 2-15,-4-1-1,-4 0 10,-6-2 9,-4 0 9,-4-3 7,-2-2 2,-2-3 3,-1-3 3,-2-2 3,0 0 5,1 1 4,-1-1 5,1 1 7,1 2 9,1 3 8,0 1 10,2 3 7,3 6 3,1 4 3,2 6 5,1 3-3,2 3-9,0 3-8,2 3-8,0 3-8,2 1-5,0 3-6,2 1-6,-1 2-6,0 1-2,-2 1-4,0 0-4,-2 1-4,0-1-3,-2-1-4,0-1-3,-2-3-4,0-3 0,-1-5-3,-2-3-1,-1-4 0,-1-3 2,-3-3 3,-2-2 2,-2-3 3,-1-2 5,-3-2 3,-1-2 5,-1-2 2,3-2 1,1-2 1,3-1 0,1-2 3,4 0 5,3 0 6,2 1 4,5-2 5,4 0 2,5-1 2,6-1 3,4-1-1,3 2-5,5 1-3,3 1-4,3 0-4,1 0-5,0 0-4,2 1-5,0-1-5,-1 2-6,-1 1-6,-2 1-6,0-1-4,-1 0-2,-1-2-1,-1 0-1,-2-1 1,-1-1 5,-3-1 3,-1-2 5,-3 0 3,-3-3 5,-2-2 4,-4-1 5,-1-1 2,0 1 1,0 1 1,-1 1 1,1 1 5,-2 2 9,-1 3 11,0 1 9,-2 5 9,-1 8 11,0 8 9,-1 8 9,-2 4-1,-1 3-12,0 1-13,-1 3-13,-2 1-10,0 1-9,-1 0-10,-2 2-9,1-1-7,1-5-8,0-3-6,2-4-7,2-6-7,6-5-10,4-6-10,5-6-9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5522" units="cm"/>
      <inkml:brushProperty name="height" value="0.05522" units="cm"/>
    </inkml:brush>
  </inkml:definitions>
  <inkml:trace contextRef="#ctx0" brushRef="#br0">72677 50865 398,'7'-30'3,"-2"3"8,-3 3 6,0 3 6,-2 5 10,0 7 9,0 6 10,0 8 10,-1 6 1,-1 7-8,0 7-10,-1 7-7,-1 8-7,0 10-4,0 10-3,0 9-5,0 7-2,0 3-3,0 2-2,0 4-3,0 3-4,-2 2-6,0 4-6,-1 3-5,-1 0-10,2 1-16,1 0-13,0 0-16,1-5-2,1-10 9,-2-9 8,2-10 9,-1-12 8,2-10 7,0-13 7,2-11 8,-1-8 0,0 1-5,-2-2-6,0 0-5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4"/>
    </inkml:context>
    <inkml:brush xml:id="br0">
      <inkml:brushProperty name="width" value="0.04417" units="cm"/>
      <inkml:brushProperty name="height" value="0.04417" units="cm"/>
      <inkml:brushProperty name="color" value="#00BFF3"/>
    </inkml:brush>
  </inkml:definitions>
  <inkml:trace contextRef="#ctx0" brushRef="#br0">46681 37243 498,'-13'-3'24,"3"10"7,4 9 4,4 11 7,2 5-2,0 1-9,0 0-9,0 2-9,0 0-6,0 1-2,0-1-2,0 0-3,0 0-2,2-1 1,0-2 0,2 0 0,0-2 0,0 0 0,-1-1 0,2-1 0,-2-2-1,-1-3-1,0-3-1,-2-3-1,0-2-1,0-1 0,0-1 0,0 0 1,0-2-1,0-1 1,0 0-1,0-2 1,0 0-1,0 0 1,0 0 0,0-1 1,0 1-1,-2 0 1,0 0 0,-1 0 0,0-2 6,3-3 10,4-2 11,2-4 11,3-1 2,0-2-4,1 0-6,2-1-6,-1 0-3,1 2-2,0 2-2,0 2-2,-1 1-2,1 0-1,0 0-1,0 0-2,-1 0 0,1 0 0,0 0 0,0 0 1,0 1-1,1 2 1,0 2-1,3 2 1,-1 1-1,1 0 1,0-1 0,-1 1 0,1 0-1,0 0-1,0 0-1,-1 0-2,1-1 0,0 1-1,-1 0 1,1 0 1,0-1-2,-1-1 1,1 0-2,0-2-1,-1 0 0,-1 0 0,-1 0 1,0 0 0,-2 0-1,1 0-3,0 0-1,0 0-3,-1-2 0,1-4 2,0-4 1,0-4 2,-1-2 1,-1-2 0,-1 0 1,0-1 0,-1 0 0,2-1-1,0 0 0,0 1-1,2-1-1,2 0-2,0 1-1,1-1-3,1-1-1,-1-1-3,1-3-3,0-1-3,0-2-1,-1-1-1,1-1 1,0-1-2,-2 0-1,-1 1-6,-2 1-4,-2 2-5,-3 1-1,-3 5 4,-2 3 4,-4 4 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3519" units="cm"/>
      <inkml:brushProperty name="height" value="0.03519" units="cm"/>
    </inkml:brush>
  </inkml:definitions>
  <inkml:trace contextRef="#ctx0" brushRef="#br0">72183 51794 625,'-6'-41'47,"4"12"2,4 11 3,4 12 3,3 6-4,3 2-10,4 0-9,2 2-10,1 3-8,1 7-5,-1 7-7,1 8-4,-1 0-3,-1-2 3,-1-3 3,0-2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3913" units="cm"/>
      <inkml:brushProperty name="height" value="0.03913" units="cm"/>
    </inkml:brush>
  </inkml:definitions>
  <inkml:trace contextRef="#ctx0" brushRef="#br0">73750 51060 562,'30'-36'64,"-3"9"-7,-3 7-6,-3 9-7,-1 4-5,1 2-4,1 2-5,1 2-3,-1 2-3,-2 2-2,-4 2-3,-3 2-1,-3 2-11,-2 5-16,-4 4-19,-2 3-17,-4 3-7,-2 1 2,-4 1 3,-2 1 4,-1-2 0,0-5 1,2-5-1,1-4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3"/>
    </inkml:context>
    <inkml:brush xml:id="br0">
      <inkml:brushProperty name="width" value="0.049" units="cm"/>
      <inkml:brushProperty name="height" value="0.049" units="cm"/>
    </inkml:brush>
  </inkml:definitions>
  <inkml:trace contextRef="#ctx0" brushRef="#br0">73367 51889 449,'-15'-5'56,"4"6"-5,3 6-3,2 6-5,1 5-5,-2 5-6,-1 5-6,-3 5-6,-1 0-4,0-2-3,1-3-2,-1-3-2,3-3-6,4-3-9,5-3-9,6-2-10,5-6-3,5-8 1,7-8 1,6-8 1,2-4 1,0-1 1,1-1 2,-1-1 1,-1 1 5,-3 2 8,-3 4 7,-3 3 9,-3 3 4,-3 5 1,-3 2 0,-2 6 2,-5 2 0,-2 3-1,-6 3-1,-2 4-1,-6 1 1,-4 3 1,-5 2 2,-5 1 1,-1 0-2,1-1-3,2-2-5,3-2-4,1-2-3,3-1-3,1-1-2,2-1-3,6-2-3,10-2-1,10-4-3,10-2-2,3-3 0,0-2 4,0-2 2,-2-2 4,-2-1 2,-1 1 0,-3-1 1,-1 0 1,-5 2-1,-6 4-5,-8 4-3,-6 4-5,-6 3-1,-2 1 3,-3 3 1,-3 2 3,-2 0 0,-1-1 1,-1-1-2,-1 0 1,-1-2 1,-1 1 3,0 0 5,-2 0 3,0-1 5,1 1 6,1 0 6,1 0 6,3-1 2,3-1-1,4 0-1,5-2-1,5-1 0,8-2 2,8-3 3,8 0 3,5-3-1,6-1-2,5 0-3,5-1-2,4-1-2,4 0-4,4 0-2,4 0-3,2 0-3,2 0-2,0 0-2,2 1-3,-2-1-3,-3 2-7,-2 0-6,-4 2-6,-2 0-8,-2 2-11,-2 0-10,-1 2-10,-5-1-5,-8-1-1,-6 0 0,-6-2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4"/>
    </inkml:context>
    <inkml:brush xml:id="br0">
      <inkml:brushProperty name="width" value="0.04561" units="cm"/>
      <inkml:brushProperty name="height" value="0.04561" units="cm"/>
    </inkml:brush>
  </inkml:definitions>
  <inkml:trace contextRef="#ctx0" brushRef="#br0">71286 56320 482,'15'-11'102,"-2"8"-17,-3 9-17,-1 10-18,-2 3-11,-2 1-9,-2-1-7,-2 1-7,-4 4-5,-4 9 0,-5 8 0,-5 10 1,-4 2-3,0-1-4,-1-2-4,0-2-4,-1-4-2,4-6-1,3-5 1,3-7 0,5-8-6,6-10-11,7-12-12,8-10-11,5-8-2,7-7 6,5-5 7,7-6 6,0-2 6,0 3 4,-3 4 4,-1 2 4,-3 3 4,0 1 1,-1 3 1,-1 1 1,-3 4 5,-5 5 7,-5 5 7,-4 5 7,-5 3 7,-1 6 6,-2 2 5,-2 5 6,-1 3-1,-2 3-8,0 4-7,-2 2-9,0 1-4,1-1-3,-1-1-3,0-1-2,0-2-3,0-1-1,0-2-3,0-2-3,0 0 0,0 5-3,0 3-1,0 5-1,0 1-2,1-1-3,-1-1-2,0-1-2,1-2-4,4-1-4,2-3-4,4-1-4,2-3-4,3-1-4,3-2-5,3-2-3,0-2 0,-2-2 6,-4-3 5,-3 0 5,-1-2 3,0 0 1,0 0 1,0 0 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4"/>
    </inkml:context>
    <inkml:brush xml:id="br0">
      <inkml:brushProperty name="width" value="0.04641" units="cm"/>
      <inkml:brushProperty name="height" value="0.04641" units="cm"/>
    </inkml:brush>
  </inkml:definitions>
  <inkml:trace contextRef="#ctx0" brushRef="#br0">74048 56609 473,'-9'-15'31,"0"4"-2,-2 3 1,1 3-2,-2 2 2,0 3 0,0 4 3,1 2 1,-2 4 0,0 4-3,-1 3-3,-1 5-3,-1 3-1,0 3-3,1 3-1,-1 2-2,1 2-2,1 1 0,0-1-1,2 0-1,1-1-3,2-1-4,3-3-6,1-1-4,1-3-6,2 0-10,0-1-9,2-1-8,1-2-8,4-4-4,2-5-7,4-3-5,-1-3 2,1-2 10,-2-3 9,0 0 9,-1-2 5,-1 0 1,1 0 1,0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5"/>
    </inkml:context>
    <inkml:brush xml:id="br0">
      <inkml:brushProperty name="width" value="0.04644" units="cm"/>
      <inkml:brushProperty name="height" value="0.04644" units="cm"/>
    </inkml:brush>
  </inkml:definitions>
  <inkml:trace contextRef="#ctx0" brushRef="#br0">75446 56650 473,'-8'45'182,"2"-4"-44,1-4-43,0-3-43,0-3-26,0 2-7,-1 1-8,-1 1-8,-1-1-8,2-3-11,0-3-10,2-3-10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5"/>
    </inkml:context>
    <inkml:brush xml:id="br0">
      <inkml:brushProperty name="width" value="0.03567" units="cm"/>
      <inkml:brushProperty name="height" value="0.03567" units="cm"/>
    </inkml:brush>
  </inkml:definitions>
  <inkml:trace contextRef="#ctx0" brushRef="#br0">75500 57247 616,'7'-36'29,"-1"9"-4,0 7-2,-2 8-3,1 4 2,0-1 6,1-2 6,2 0 6,1 0 1,1 2-6,3 3-5,2 1-6,0 1-6,-1 0-7,-1 0-7,0 0-8,-2 1-10,1 2-14,0 2-15,0 2-15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6"/>
    </inkml:context>
    <inkml:brush xml:id="br0">
      <inkml:brushProperty name="width" value="0.04532" units="cm"/>
      <inkml:brushProperty name="height" value="0.04532" units="cm"/>
    </inkml:brush>
  </inkml:definitions>
  <inkml:trace contextRef="#ctx0" brushRef="#br0">76075 56316 485,'0'-12'50,"0"8"8,0 8 8,0 8 8,0 4-2,-2 1-15,0 1-14,-1 1-15,-2 2-8,0 1-3,-2 3-5,0 1-2,0 2-5,0 1-3,2 1-3,1 1-4,-1 1-3,0 2-1,-2 3-3,0 1-1,-1-1 0,0-3-1,1-5 1,-1-3 1,1-4-3,2-3-2,2-3-4,2-3-4,2-4 0,4-4 2,2-6 1,4-4 3,2-5 1,3-3 1,3-5 2,3-4 1,1-1 0,-1-1-2,-1 1-2,-1-1-2,-1 2 1,-2 3 4,-3 3 4,-1 3 4,-3 4 8,-4 6 11,-4 6 13,-4 6 11,-2 2-2,0-1-18,0-1-17,0 0-19,-1-1-10,0 0-5,-1-1-4,-1 1-4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7"/>
    </inkml:context>
    <inkml:brush xml:id="br0">
      <inkml:brushProperty name="width" value="0.0518" units="cm"/>
      <inkml:brushProperty name="height" value="0.0518" units="cm"/>
    </inkml:brush>
  </inkml:definitions>
  <inkml:trace contextRef="#ctx0" brushRef="#br0">76441 57381 424,'-4'-9'46,"8"-3"-6,8-4-4,7-2-6,3 1-4,-2 5-5,-4 4-6,-3 6-5,-2 3-3,-1 2-3,0 2-1,-2 2-3,-1 3-1,-2 3-1,-2 5 0,-2 4-1,-3 1 0,-2 1 1,-4-1 0,-2 1 1,-1-3 0,3-3 1,1-5-1,2-3 2,6-6-3,10-8-3,9-8-5,11-7-3,2-4-2,-2 3 1,-3 1 1,-2 3 0,-4-1 1,-2 0-2,-1-1-1,-2-1-1,-3 0 3,-3 3 4,-2 1 6,-4 2 5,-2 4 13,-2 4 18,-2 6 20,-2 4 18,-2 5 4,0 6-14,-1 4-12,-1 5-14,-1 2-8,2-1-3,1-1-5,0-1-3,2-2-3,0-1-2,2-3-3,0-1-1,4-3-4,8-4-5,6-5-5,7-2-4,3-6-6,-3-2-7,-1-5-6,-3-4-7,-1-3-2,-1-1 7,0-3 4,-2-1 5,-2-3 5,-1-1 5,-2-3 4,-2-1 4,-2 0 4,-2 3 4,-3 3 3,0 3 4,-4 3 1,0 3-1,-3 2 0,-2 4-1,-2 3-2,-2 2-2,-2 4-2,-1 3-3,-2 2-4,1 3-9,-1 3-9,0 4-7,1 1-6,1 1-3,0 1-2,2 1-3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7"/>
    </inkml:context>
    <inkml:brush xml:id="br0">
      <inkml:brushProperty name="width" value="0.054" units="cm"/>
      <inkml:brushProperty name="height" value="0.054" units="cm"/>
    </inkml:brush>
  </inkml:definitions>
  <inkml:trace contextRef="#ctx0" brushRef="#br0">78714 56131 407,'16'-13'52,"0"3"-5,-1 4-3,1 4-4,1 3-4,1 4-3,3 2-3,2 4-2,-1 1-2,-1 1 1,-3 1 0,-1 1 0,-2 2 0,-2 3-2,-2 4-2,-2 2-2,-3 2-1,-3 0-3,-2 2-2,-4 1-1,-2 3-5,-5 5-5,-4 4-5,-4 6-6,-2 1-8,-3-2-10,-2-2-11,-1-2-9,-1-3-6,1-4-2,1-3-1,1-5-2,1-5 0,4-5 3,3-6 2,3-6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12"/>
    </inkml:context>
    <inkml:brush xml:id="br0">
      <inkml:brushProperty name="width" value="0.02932" units="cm"/>
      <inkml:brushProperty name="height" value="0.02932" units="cm"/>
      <inkml:brushProperty name="color" value="#FDD405"/>
    </inkml:brush>
  </inkml:definitions>
  <inkml:trace contextRef="#ctx0" brushRef="#br0">30265 27050 750,'-7'9'41,"3"3"-7,1 4-6,2 2-7,1 2-4,0 1-2,0 1 0,0 1-2,0 1 0,0 1-1,0 1 1,0 0 0,0 0-3,0 0-5,0 0-6,0-2-4,0-1-4,0-2-1,0 0-1,0 0-1,0-3-2,0-3-3,0-3-3,0-2-2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5"/>
    </inkml:context>
    <inkml:brush xml:id="br0">
      <inkml:brushProperty name="width" value="0.02913" units="cm"/>
      <inkml:brushProperty name="height" value="0.02913" units="cm"/>
      <inkml:brushProperty name="color" value="#00BFF3"/>
    </inkml:brush>
  </inkml:definitions>
  <inkml:trace contextRef="#ctx0" brushRef="#br0">47148 37021 755,'-15'-8'4,"4"0"8,3 1 8,2-1 8,2 3 2,-2 8-2,0 6-4,-1 7-2,-1 5-2,-3 1-2,-2 3-2,-1 0-1,-3 3-8,0 3-11,-1 1-14,-1 3-12,0 0-9,4 0-2,0 0-5,2 0-2,2-4 2,3-6 8,1-7 8,2-6 10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8"/>
    </inkml:context>
    <inkml:brush xml:id="br0">
      <inkml:brushProperty name="width" value="0.03848" units="cm"/>
      <inkml:brushProperty name="height" value="0.03848" units="cm"/>
    </inkml:brush>
  </inkml:definitions>
  <inkml:trace contextRef="#ctx0" brushRef="#br0">80450 56355 571,'24'-14'5,"-1"5"11,1 3 9,-1 4 11,1 1 7,1 0 6,1-2 6,1 0 5,-1 0-4,-3 2-15,-3 2-13,-3 2-13,-2 1-21,-1 2-23,0 0-25,-2 1-25,-2 1-6,-4 0 12,-4 0 11,-4 0 13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8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80372 57200 580,'-24'7'64,"13"-2"-3,14-2-3,14-2-3,7-1-6,3 0-9,1 0-9,2 0-10,1 0-6,-1 0-3,-1 0-4,-1 0-2,-1 0-9,-1 2-10,-1 0-12,-1 2-11,-3 0-2,-3 0 8,-4 0 7,-4 0 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9"/>
    </inkml:context>
    <inkml:brush xml:id="br0">
      <inkml:brushProperty name="width" value="0.03936" units="cm"/>
      <inkml:brushProperty name="height" value="0.03936" units="cm"/>
    </inkml:brush>
  </inkml:definitions>
  <inkml:trace contextRef="#ctx0" brushRef="#br0">83663 54738 558,'0'-15'5,"0"2"8,0 3 8,0 1 9,-1 5 4,-2 8 0,-2 8-1,-1 7 0,-3 7-3,-2 3-3,-2 4-4,-1 5-4,-3 0-2,-3 0-1,-4-2-2,-1 0 0,-2-1-1,3-1-1,1-1 0,3-2-1,2-1-2,4-5-1,4-3-1,5-5-2,4-2-4,7 0-4,7-2-7,8-1-5,4-2-3,2-2-1,4-4-2,3-2-2,1-3-1,1-1-4,-1 0-2,0-1-3,-1-1-1,-3 0-1,-3 0 2,-3 0-1,-3 1 1,-3 0 1,-3 2 1,-3 0 0,-2 1 4,-2-2 7,-2 0 5,-2-1 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9"/>
    </inkml:context>
    <inkml:brush xml:id="br0">
      <inkml:brushProperty name="width" value="0.04114" units="cm"/>
      <inkml:brushProperty name="height" value="0.04114" units="cm"/>
    </inkml:brush>
  </inkml:definitions>
  <inkml:trace contextRef="#ctx0" brushRef="#br0">84169 55177 534,'-8'-8'0,"2"0"0,1 0 0,0 0 0,1 0 0,0-1-1,0-2-1,0 0 0,0 0 4,1 3 10,-2 1 10,2 2 11,-1 5 4,0 10 1,0 8 2,0 9 0,-1 4 1,0 2-1,-1 1 0,-2 1 0,0 1-5,-2 2-9,0 2-9,-1 3-10,0 0-11,0 2-14,2 0-14,1 2-15,0 1-7,0 3-1,0 4-3,0 2 0,1-3 3,0-10 10,2-10 10,1-9 9,0-7 6,0-3 2,0-3 2,0-2 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9"/>
    </inkml:context>
    <inkml:brush xml:id="br0">
      <inkml:brushProperty name="width" value="0.04672" units="cm"/>
      <inkml:brushProperty name="height" value="0.04672" units="cm"/>
    </inkml:brush>
  </inkml:definitions>
  <inkml:trace contextRef="#ctx0" brushRef="#br0">85761 55844 470,'-15'-9'8,"4"0"15,3-1 15,3-1 15,3-1 4,5 2-7,6 1-6,4 1-8,4 1-3,3 2 0,3 2 0,3 2 1,3 1-3,1 0-7,2 0-6,3 0-7,-1 0-7,0 0-11,-1 0-8,-1 0-10,-2 1-7,-3 2-3,-3 2-4,-3 2-3,-3 0-6,-3 1-6,-3 0-8,-2 0-7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0"/>
    </inkml:context>
    <inkml:brush xml:id="br0">
      <inkml:brushProperty name="width" value="0.05695" units="cm"/>
      <inkml:brushProperty name="height" value="0.05695" units="cm"/>
    </inkml:brush>
  </inkml:definitions>
  <inkml:trace contextRef="#ctx0" brushRef="#br0">87574 55138 386,'1'-29'30,"2"5"-1,2 5 1,2 5 1,0 2-3,-1 0-3,0 0-4,-2 1-3,-1 0-2,-4 0-1,-2 2-1,-3 1 0,-3 1 0,-2 2-2,-2 2 0,-1 2-2,-3 3 0,-2 4 0,-1 4 1,-3 3-1,0 5-1,-1 3 0,1 5-2,-1 3 0,2 3-2,1 1 0,2 1 0,3 0-1,0 0-1,2-1 1,1-3 0,1-1-1,1-4 1,2-2-1,2-2 0,3-4 0,2-3-3,5-3-5,6-3-6,4-2-5,5-5-4,3-4-2,5-5-2,3-6-2,1-3-1,-1-1 1,-3-3 2,-1-1 1,-3 0 1,-1 1 3,-3 2 2,-1 3 2,-3 0 5,-2 2 8,-4 1 6,-3 1 8,-2 2 11,-4 4 13,-2 4 13,-3 4 14,-1 7 2,2 8-8,2 9-10,2 8-9,1 3-6,2-5-7,0-5-5,2-5-7,1-1-18,3 3-32,4 3-33,2 3-33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1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89420 55966 478,'-11'0'39,"8"0"10,9 0 8,10 0 9,4-1 0,3-1-12,1 0-10,3-1-11,0-1-7,1 2-2,-1 0-4,0 2-2,1 0-5,1 0-4,1 0-5,1 0-6,-1 0-7,-1 2-8,-3 0-10,-1 2-10,-4 0-1,-3 2 4,-5 0 6,-3 1 4,-2 0-4,0 0-14,0-2-13,0 0-14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2"/>
    </inkml:context>
    <inkml:brush xml:id="br0">
      <inkml:brushProperty name="width" value="0.04679" units="cm"/>
      <inkml:brushProperty name="height" value="0.04679" units="cm"/>
    </inkml:brush>
  </inkml:definitions>
  <inkml:trace contextRef="#ctx0" brushRef="#br0">91930 55313 470,'1'-15'6,"0"2"11,2 2 13,0 3 12,3 1 4,4 2-3,3 2-2,5 2-3,1 1-2,-1 0-4,-1 0-3,0 0-2,-2 1-4,-1 4-2,-1 2-3,0 3-3,-3 3-2,-1 0-2,-2 1-3,-2 1-2,-3 2-1,-2 1 1,-3 3 0,-4 2 1,-2-1-3,-3 0-10,-4-1-7,-2 0-10,-1-2-4,-1-1-2,0-1-2,1-1-1,-2-1 0,0-1 4,-1 0 3,0-2 4,-1-1 4,2-3 5,3-1 3,1-2 6,2-1 5,2 0 7,3 0 8,1 0 8,4-1 1,6 0-3,6-2-5,6 0-3,3-1-4,3 0-5,2 0-5,1 0-4,2 0-4,1 0-3,1 0-3,1 0-3,0 0-3,-1 0-7,-1 0-5,-1 0-5,-2 0-3,-1 0 2,-2 0 1,-2 0 1,-3 0 2,-1 2 3,-2 0 3,-2 2 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2"/>
    </inkml:context>
    <inkml:brush xml:id="br0">
      <inkml:brushProperty name="width" value="0.05569" units="cm"/>
      <inkml:brushProperty name="height" value="0.05569" units="cm"/>
    </inkml:brush>
  </inkml:definitions>
  <inkml:trace contextRef="#ctx0" brushRef="#br0">94498 54759 395,'-15'-15'44,"2"4"-5,2 3-6,3 3-4,-1 2-3,0 3 2,-2 4 1,1 2 1,-3 4 1,-2 4-2,-2 3-1,-1 5-1,-1 2 0,1-1-2,0 1 0,2-1 0,2 1-2,1 3-2,2 1-3,2 3-2,2-1-3,1 0-1,0-1-2,2-1-1,0-1-4,2 1-3,0-1-3,2 1-3,1-2-7,4-1-9,2-3-9,4-1-10,1-2-4,1-1 0,1-1 2,1-1 0,1-1 1,2-1-2,0 0 0,1-2 0,-1-2 0,-3-2 1,-3-4 3,-2-2 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2"/>
    </inkml:context>
    <inkml:brush xml:id="br0">
      <inkml:brushProperty name="width" value="0.05075" units="cm"/>
      <inkml:brushProperty name="height" value="0.05075" units="cm"/>
    </inkml:brush>
  </inkml:definitions>
  <inkml:trace contextRef="#ctx0" brushRef="#br0">95611 54978 433,'7'-21'5,"-1"3"10,0 4 9,-1 5 11,0 2 5,3 2 1,3 2 2,4 2 1,0 1-3,-1 2-5,-1 0-7,0 2-6,-2 1-3,1 3 3,0 4 3,0 2 1,-2 3-1,-3 1-4,-2 3-4,-4 1-5,-1 2-3,-2 1-5,0 1-4,-2 1-5,-2 1-1,-5-1 2,-5 0 1,-6 1 2,-2-2-2,-1-1-2,-1-3-4,0-1-4,-1-2-4,2-3-4,3-1-4,1-2-5,2-3 2,1-1 6,1-2 7,1-2 6,5-1 7,8 0 6,9 0 6,10 0 6,4-1-2,3-1-8,1 0-9,3-1-9,0-1-6,1 0-4,-1 0-4,1 0-3,0-1-5,0-1-4,2 0-4,1-1-4,-3-1 0,-5 0 2,-6 0 4,-6 0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5"/>
    </inkml:context>
    <inkml:brush xml:id="br0">
      <inkml:brushProperty name="width" value="0.02693" units="cm"/>
      <inkml:brushProperty name="height" value="0.02693" units="cm"/>
      <inkml:brushProperty name="color" value="#00BFF3"/>
    </inkml:brush>
  </inkml:definitions>
  <inkml:trace contextRef="#ctx0" brushRef="#br0">47000 38800 817,'0'14'-13,"0"-1"13,0-2 12,0-2 12,1-2 5,4-1-1,2 0 0,4-1-2,1-1-4,3 0-6,1 2-7,3 2-7,1 0-4,-1 0-1,1 0 0,0-1-1,-1 1-4,2-2-9,0-1-8,3 0-8,-3-2-2,-3-1 4,-5 0 3,-3-1 4,-2-1 2,0 0-1,0 0-1,0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3"/>
    </inkml:context>
    <inkml:brush xml:id="br0">
      <inkml:brushProperty name="width" value="0.03576" units="cm"/>
      <inkml:brushProperty name="height" value="0.03576" units="cm"/>
    </inkml:brush>
  </inkml:definitions>
  <inkml:trace contextRef="#ctx0" brushRef="#br0">97450 55497 615,'28'-21'48,"-5"7"-3,-7 5-4,-5 6-3,-2 3-3,2 0-3,2 0-1,1 0-3,2 1-3,2 2-3,0 2-5,1 2-3,0 0-6,-1-1-7,-1-1-9,0 0-6,-3 0-15,-1 0-18,-2 1-19,-2 2-20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3"/>
    </inkml:context>
    <inkml:brush xml:id="br0">
      <inkml:brushProperty name="width" value="0.04517" units="cm"/>
      <inkml:brushProperty name="height" value="0.04517" units="cm"/>
    </inkml:brush>
  </inkml:definitions>
  <inkml:trace contextRef="#ctx0" brushRef="#br0">98591 55047 487,'10'-8'2,"4"0"4,3 1 4,5-1 5,0 1 5,-3 2 6,-3 2 8,-2 2 6,-3 2 2,-1 2-5,0 2-3,-2 2-5,-1 1-2,-2 3-1,-3 2-1,0 2-2,-5 1-1,-2 3-3,-5 2-3,-4 1-3,-3 2-2,-3 1-2,-3 1-1,-3 1-2,-2-1-1,1-1-2,-1-3 0,1-1-1,1-2-3,5-1-1,3-1-2,5 0-3,2-2-4,4-1-5,2-1-6,4-1-5,4-1-3,6-2 2,5-2 2,7-2 2,4-2-2,1-1-3,3 0-4,1-1-3,-1-1 0,-5 0 3,-5 0 4,-5 0 4,-3 0 2,0 0-2,-2 0-2,0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3"/>
    </inkml:context>
    <inkml:brush xml:id="br0">
      <inkml:brushProperty name="width" value="0.05309" units="cm"/>
      <inkml:brushProperty name="height" value="0.05309" units="cm"/>
    </inkml:brush>
  </inkml:definitions>
  <inkml:trace contextRef="#ctx0" brushRef="#br0">100129 55593 414,'7'-16'2,"-2"0"3,-2 1 3,-2-1 4,-1 1 4,0 2 5,0 3 7,0 1 4,-2 3 2,-6 4-5,-4 4-4,-5 4-3,-2 2-5,1 0-1,0-1-2,2 1-2,-1 1-1,-3 4-1,-3 2 1,-3 3-1,-1 1 1,3-1-1,1-1 1,3 0 0,1-2 0,0 1 0,2 0 1,1-1-1,1 1 0,2-2-1,3-1 0,1-1 0,3-1-3,6 0-6,4-2-4,6 0-6,3-3-4,3-1-2,3-2-2,3-2-3,2-2-2,1-4 1,2-2 0,0-3 0,-2-2 1,-2 0 1,-2 0 1,-4 1 2,-1-2 0,-1-2 1,1-2-1,0-1 0,-3 0 5,-3 2 10,-4 4 10,-4 3 9,-4 2 9,-2 0 6,-3 2 6,-4 1 8,0 2-1,1 5-5,0 6-6,2 4-7,1 3-3,0-1-3,2 1-3,1 0-1,1 0-6,4 3-7,2 2-9,4 1-8,1 0-8,1-5-9,1-3-9,2-4-8,0-3-4,1-2 0,1-3 2,2 0 0,-1-2 5,-1 0 6,-1 0 7,0 0 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4"/>
    </inkml:context>
    <inkml:brush xml:id="br0">
      <inkml:brushProperty name="width" value="0.0507" units="cm"/>
      <inkml:brushProperty name="height" value="0.0507" units="cm"/>
    </inkml:brush>
  </inkml:definitions>
  <inkml:trace contextRef="#ctx0" brushRef="#br0">101950 54043 433,'16'-8'-2,"-1"2"1,1 1 0,0 1 1,0 1 5,1 3 6,1 4 8,1 2 8,2 4 3,3 4 3,3 3 2,3 5 1,0 2 0,-1 1-3,-3 1-3,-1 1-3,-1 1-2,1 1 0,1 0-1,1 2 1,0 0-2,1-1-1,-1-1-3,1-1 0,-3-1-3,-1 1-2,-4-1-1,-3 1-3,-3-1-2,-1 0-3,-2 1-5,-2-1-2,-5 1-7,-8-1-9,-8 0-10,-7 1-9,-6-1-4,-2 1 1,-1-1 0,-2 1 1,-3-1-2,-1 0-5,-2 1-5,-2-1-4,1-1 1,5-5 10,5-3 9,5-4 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6"/>
    </inkml:context>
    <inkml:brush xml:id="br0">
      <inkml:brushProperty name="width" value="0.04129" units="cm"/>
      <inkml:brushProperty name="height" value="0.04129" units="cm"/>
    </inkml:brush>
  </inkml:definitions>
  <inkml:trace contextRef="#ctx0" brushRef="#br0">86624 58734 532,'-23'-15'4,"4"2"7,3 2 7,3 3 8,5-1 6,6 0 5,7-2 4,8 0 6,5 0 0,7 3-4,5 1-4,7 2-3,1 2-6,0 2-6,-2 2-6,0 2-8,-1 2-5,-3 4-8,-2 2-7,-1 3-6,-4 1-8,-3-1-7,-5 0-9,-3-2-7,-4-1-3,-2-1 1,-4 0 1,-2-2 1,-4 0 3,0 0 5,-3 0 4,-2 0 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6"/>
    </inkml:context>
    <inkml:brush xml:id="br0">
      <inkml:brushProperty name="width" value="0.03295" units="cm"/>
      <inkml:brushProperty name="height" value="0.03295" units="cm"/>
    </inkml:brush>
  </inkml:definitions>
  <inkml:trace contextRef="#ctx0" brushRef="#br0">86552 59400 667,'-22'0'3,"5"0"7,3 0 5,4 0 7,5 0 7,6 0 7,6 0 6,6 0 8,5 0-2,5 0-12,5 0-12,5 0-10,2 0-10,0 0-8,0 0-7,1 0-6,-2 0-4,-2 0 2,-1 0 2,-3 0 2,-3 0 1,-5 0 4,-5 0 1,-4 0 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6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88809 58206 559,'8'-22'0,"1"4"0,2 5 0,0 3 0,1 2 9,1 2 18,1 1 17,2 1 19,-2 1 3,-1 3-11,-2 4-10,-2 2-11,-2 4-7,-2 4-5,-3 3-4,0 5-4,-6 2-5,-6 1-3,-7 1-5,-7 1-3,-3-2-3,1-1-4,0-4-2,3-3-4,0-3-2,2-1-1,3-2-2,1-2-1,3-1 2,6 0 4,5-1 6,4 1 4,6 0 5,4 2 3,5 0 4,5 1 4,3 1 1,0 0-1,-1-1-1,1 1-1,-2 0 0,-3 0-1,-3-1 0,-3 1-1,-3 1 0,-2 0-2,-4 1 0,-2 1-2,-5 2-1,-6 3-2,-6 3-1,-5 3-3,-4 0 0,-1-3 0,-2-3 1,1-3 0,0-2-3,2-2-3,4-3-5,3-1-4,3-1-7,3 0-9,2 0-9,4 0-9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7"/>
    </inkml:context>
    <inkml:brush xml:id="br0">
      <inkml:brushProperty name="width" value="0.0552" units="cm"/>
      <inkml:brushProperty name="height" value="0.0552" units="cm"/>
    </inkml:brush>
  </inkml:definitions>
  <inkml:trace contextRef="#ctx0" brushRef="#br0">90134 58860 398,'0'-22'23,"0"5"0,0 3-2,0 4-1,0 2-1,0 0-3,0 1-3,0-1-2,-2 1-1,-4 2 0,-4 2 1,-3 2 0,-4 1 2,-2 0 0,-2 0 0,-1 0 2,-1 0-1,-1 2 0,1 0-1,-1 2-1,1 1 1,-1 3 1,1 4 0,-1 2 2,1 2 0,1 1-1,1 1-2,1 2 0,2 0 0,2 1-2,4 1-1,3 1 0,2-1-1,0-1 0,2-3-1,1-1-1,2-2-3,5-1-6,6 0-7,4-2-6,5-3-4,3-4-2,5-6-2,3-4-3,2-4 0,1-4 1,-1-2 0,0-3 1,0-2 1,-3 1 1,-2-1 2,-1 1 2,-4 0 3,-5 2 4,-5 3 5,-4 1 5,-5 2 10,-2 2 15,-4 2 16,-2 3 16,-1 3 3,2 7-6,2 7-7,2 8-8,1 2-6,0 1-5,0-1-6,0 1-6,1-1-4,2-1-3,2-1-5,2-1-3,2 1-8,3 5-15,4 3-14,2 5-14,0-1-4,-5-6 4,-3-3 5,-4-6 5,-2-3-1,0-1-6,0-1-5,0 0-5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2"/>
    </inkml:context>
    <inkml:brush xml:id="br0">
      <inkml:brushProperty name="width" value="0.05292" units="cm"/>
      <inkml:brushProperty name="height" value="0.053" units="cm"/>
    </inkml:brush>
  </inkml:definitions>
  <inkml:trace contextRef="#ctx0" brushRef="#br0">73669 2690 415,'1'-16'4,"2"-1"11,2-2 9,2 1 10,0-1 3,-1 0-3,0 2-5,-2 1-4,0 1-3,-2 1-5,0 1-3,-2 0-4,0 1-3,0 1-2,0-1-1,0 0-2,-2 1 0,-6 3 0,-4 1-1,-5 2 1,-2 2 0,1 2-1,1 2 1,1 2-1,-1 3 1,-2 6 0,-2 4 0,-1 5 0,-1 3 1,-1 3 1,1 1-1,-1 3 2,2 0-1,1 0 1,2 0-1,3 1 1,0-1 0,2 0-1,1 1 1,1-1 0,1-2-1,2-3 1,2-5-2,3-3 1,1-4-2,3-1 0,4-2-1,2-2-2,3-3 0,4-4 0,2-4 0,3-4-1,2-3-1,1-4-2,1-2-1,1-3-3,1-2-1,1-3-2,1-1-1,1-3-3,-1 1 1,-3 1-1,-3 3 2,-2 1-1,-4 2 3,-3 3 1,-3 1 3,-2 3 3,-2 0 5,0 2 9,-1 1 8,1 0 10,-1 5 4,-2 6 3,-2 8 1,-2 6 2,0 3-1,0-1-5,2-1-5,1-1-4,1 0-4,1 2-2,3 0-1,2 1-1,1 0-4,0-1-5,0-1-5,0-1-4,0 0-5,1 0-5,2-1-5,0 1-5,1 0-8,1-1-11,1 1-10,2 0-11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4"/>
    </inkml:context>
    <inkml:brush xml:id="br0">
      <inkml:brushProperty name="width" value="0.0417" units="cm"/>
      <inkml:brushProperty name="height" value="0.0417" units="cm"/>
    </inkml:brush>
  </inkml:definitions>
  <inkml:trace contextRef="#ctx0" brushRef="#br0">80312 2247 527,'-11'-14'21,"10"2"11,10 4 8,10 3 11,3 1 2,0 2-7,-1 0-7,0 2-6,-3 1-4,-3 4-4,-3 2-2,-2 3-3,-3 2-3,-1 0-3,-1 0-3,0-1-3,-3 4-2,-2 4-3,-4 5-1,-2 5-3,-4 3-4,-5 2-3,-6 2-4,-3 3-4,-4-1-3,-1 0-3,-1-2-1,-1 0-2,1-3 0,3-5 3,3-5 3,3-5 4,2-3 3,1-1 5,1 0 4,1-2 6,5-3 6,10-6 8,10-6 7,10-6 9,5-2-1,4 0-7,3 2-6,3 1-8,0 0-7,-2 2-8,-1 1-7,-3 0-7,-1 2-7,-1 0-4,-1 2-6,-1 1-4,-2 0-2,-3 0 2,-3 0 3,-2 0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25"/>
    </inkml:context>
    <inkml:brush xml:id="br0">
      <inkml:brushProperty name="width" value="0.03326" units="cm"/>
      <inkml:brushProperty name="height" value="0.03326" units="cm"/>
      <inkml:brushProperty name="color" value="#00BFF3"/>
    </inkml:brush>
  </inkml:definitions>
  <inkml:trace contextRef="#ctx0" brushRef="#br0">48750 37400 661,'0'37'126,"2"-3"-32,0-5-30,2-5-31,-2 2-18,1 3-9,-2 5-6,0 3-7,-1 0-4,2-4 4,0-4 1,2-4 3,-2-2-11,0-3-22,0-1-22,-1-2-23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5"/>
    </inkml:context>
    <inkml:brush xml:id="br0">
      <inkml:brushProperty name="width" value="0.03243" units="cm"/>
      <inkml:brushProperty name="height" value="0.03243" units="cm"/>
    </inkml:brush>
  </inkml:definitions>
  <inkml:trace contextRef="#ctx0" brushRef="#br0">81477 3247 678,'-6'-8'7,"2"2"14,4 1 13,3 0 14,2 1 4,5 1-7,4-1-6,4 0-8,2 0-7,3 2-9,1 0-9,3 2-10,-1 0-5,-1 0-2,-3 0-1,-1 0-3,-2 0-4,-1 2-9,-1 0-8,0 2-8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5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82319 2297 541,'16'-14'5,"0"2"10,-1 4 10,1 3 9,0 1 5,-1 2-2,1 0-2,0 2-3,-2 1-1,-1 2-4,-2 2-4,-2 2-2,-3 1-4,-1 3-1,-2 2-4,-2 2-1,-2 2-3,-2 3-2,-2 3-1,-1 3-1,-3 1-4,-2-1-3,-2-1-3,-1-1-4,-3 0-2,-2 1-2,-1 1 0,-3 1-2,0-1 1,1-1 3,1-3 4,1-1 3,1-3 3,1-3 1,0-3 2,2-2 2,2-3 3,3 1 7,3 0 5,2 0 7,4-1 0,4-2-2,4-3-5,4 0-2,2-2-5,3 0-2,2 0-5,2 0-2,1-1-5,1-1-3,1 0-5,1-1-3,-1-1-5,-1 2-5,-3 0-5,-1 2-5,2-2-5,7-2-5,7-3-7,7-4-5,-1 1 1,-8 1 8,-7 2 7,-8 2 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6"/>
    </inkml:context>
    <inkml:brush xml:id="br0">
      <inkml:brushProperty name="width" value="0.0468" units="cm"/>
      <inkml:brushProperty name="height" value="0.0468" units="cm"/>
    </inkml:brush>
  </inkml:definitions>
  <inkml:trace contextRef="#ctx0" brushRef="#br0">83832 2441 470,'7'-8'-17,"-2"0"12,-2 1 12,-2-1 11,-1 0 4,0 0-1,0 0-3,0 0-1,0 1-3,2-1-1,0 0-3,2 0-2,-1 0-1,0 0-2,-2 1-1,0-1-2,-3 1 0,-2 2 1,-4 2 1,-2 2 1,-2 2 0,-1 2 0,-2 2 1,0 2-1,-1 1 1,-1 3 3,-1 2 1,-1 2 2,0 2 1,0 5-1,2 3 0,1 5-1,1 0-1,1-2 0,0-1-2,2-3 0,1 0 0,2-1-1,3 1 0,1-1 0,1-1-1,2-3-1,0-3-3,2-2-1,2-4-3,6-3-3,4-2-5,5-4-4,3-3-2,1-6-1,1-4 0,2-5-1,-1-3-2,1-1-1,-1-1-1,1-1-2,-3 0 1,-3 1 3,-5 1 4,-3 1 3,-2 1 4,-2 2 4,-1 3 6,0 1 4,-3 3 7,-2 2 11,-4 4 11,-2 3 10,-2 4 4,0 7-1,1 7-3,-1 8-1,1 0-4,2-2-7,2-3-7,2-2-6,2 0-5,2 7-2,2 5-3,2 6-3,1 0-5,-1-5-8,1-7-10,0-5-8,0-2-6,2 1-2,0 3-2,1 1-1,0 1-7,-2-3-9,-2-1-10,-2-2-10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9"/>
    </inkml:context>
    <inkml:brush xml:id="br0">
      <inkml:brushProperty name="width" value="0.04298" units="cm"/>
      <inkml:brushProperty name="height" value="0.04298" units="cm"/>
    </inkml:brush>
  </inkml:definitions>
  <inkml:trace contextRef="#ctx0" brushRef="#br0">95147 1428 511,'10'-15'7,"5"1"15,5 1 14,5 1 14,1 1 6,-1 4-3,-3 2-3,-1 4-3,-3 2-6,-5 4-8,-3 2-9,-4 4-8,-4 1-6,-2 3-4,-3 1-3,-4 3-3,-3 1-3,-3 1-3,-5 1-4,-3 2-2,-3-3-1,2-1 0,1-4 0,1-3 2,2-2-1,1-1-1,2 0 1,3-2-1,5-1 3,10-2 7,10-2 7,9-2 6,5-1 4,-1 0-1,-1 0 0,-1 0-1,-2 0 0,-3 2 0,-3 0-1,-3 2-1,-2 1 0,-2 1-2,-2 3-1,-2 2-1,-4 2 0,-6 3-1,-6 3 1,-6 4-1,-3 0 0,-1-1 0,-1-1-2,-1-1-1,0-1-4,-1 1-3,1 0-6,-1-1-5,2 0-3,1-2-4,3-3-2,1-1-3,2-2-3,2-2-1,3-3-3,1-1-1,3-2-4,6-4-4,4-2-4,6-3-5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9"/>
    </inkml:context>
    <inkml:brush xml:id="br0">
      <inkml:brushProperty name="width" value="0.049" units="cm"/>
      <inkml:brushProperty name="height" value="0.049" units="cm"/>
    </inkml:brush>
  </inkml:definitions>
  <inkml:trace contextRef="#ctx0" brushRef="#br0">96467 1907 448,'15'-9'2,"-1"0"4,-1-1 4,0-1 3,-2-1 3,1 2 1,0 1 2,0 0 0,-1 2 1,-3-1-2,-1 0-3,-2 0-1,-3 0-1,-2 0 3,-3 1 2,-4-1 1,-1 1 1,-2 2-2,0 2-1,-1 2-2,-1 1-1,-2 0-1,0 0 0,-1 0-2,0 1 0,-1 4 0,0 2 0,0 4 0,0 1 0,-1 1-1,-1 1 0,-1 1-1,0 2 0,1 1-1,0 3 0,2 2 0,1 0 0,3 1-1,1-1-1,2 1 0,2-1 0,0-1-1,2-1-1,1-1-1,3-2-3,7-3-6,7-3-7,8-2-6,2-5-4,1-5-1,-1-4-1,1-5-1,-1-4-1,-1 0 2,-1-1 2,-1-1 1,-1-1 1,-3-1 2,-1-2 1,-2 1 1,-2-1 3,-2 4 4,-3 3 3,-1 3 4,-1 5 11,-2 8 21,0 7 21,-2 9 19,1 5 3,2 3-14,2 3-16,2 3-14,1 0-13,0-2-10,0-2-11,-1-1-10,2-1-9,2 1-10,2 0-9,1 2-10,1-2-7,-4-5-3,-3-5-3,-2-4-4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32"/>
    </inkml:context>
    <inkml:brush xml:id="br0">
      <inkml:brushProperty name="width" value="0.05194" units="cm"/>
      <inkml:brushProperty name="height" value="0.05194" units="cm"/>
    </inkml:brush>
  </inkml:definitions>
  <inkml:trace contextRef="#ctx0" brushRef="#br0">101865 2185 423,'15'-8'54,"-1"-2"-6,-1 0-5,0-1-5,-2-2-7,1 0-5,0-1-6,0-1-6,-1-1-6,-3-2-5,-1 0-5,-2 0-5,-4-1-3,-4 4 0,-5 3 1,-5 3 0,-3 2 2,0 2 1,1 2 2,-1 2 3,-1 2 1,-1 4 3,-3 2 2,-1 4 2,-1 0 1,2 1 2,3 0 0,1 0 0,0 1 2,-3 3-1,-3 3 1,-3 3-1,0 2 1,3 1 1,3 1 0,3 1 0,2-1 0,1 0-1,0 0-1,2-2-1,1-1 0,1-2-2,0 0 0,2 0-2,3-3-1,6-3-2,6-3-1,6-2-1,3-5-3,3-2-2,1-6-2,3-2-2,1-5-3,1-2-3,1-3-2,1-3-4,0-3-1,1 0 0,-1 0-1,1-2 1,-3-1 0,-2 3 3,-3 0 1,-2 1 3,-4 1 2,-1 2 3,-2 2 2,-2 3 4,-3 4 10,-1 10 18,-2 8 17,-2 9 18,-1 5 3,0 1-13,0 1-12,0 1-12,0 2-7,0 3-2,0 2-2,0 4-2,1 0-4,2-3-8,2-4-9,2-1-7,1-4-7,0 0-7,0-1-7,-1-1-6,1-1-8,0-3-12,0-1-9,0-2-11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68562 13130 999,'-41'-27'-6,"13"9"-12,12 8-12,14 10-12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4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32727 28739 611,'-6'-5'62,"2"6"-3,4 6-2,2 6-3,2 2-7,-2 1-9,0 0-9,-2-1-9,1 1-7,0 0-6,2-1-5,0 1-4,0 0-7,0-1-4,-2 1-6,0 0-6,-1-1-7,0-1-10,0-1-9,0 0-11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5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32637 28347 613,'7'-8'0,"-1"0"0,0 1 0,-2-1 0,1 1 11,2 2 21,2 2 22,2 2 22,-1 2 1,-1 4-19,-2 2-18,-2 4-19,-2 2-11,0 3-4,-2 3-5,0 3-3,-3 1-6,-2-1-5,-4-1-5,-2-1-7,-2 0-2,1-1 1,-1 1 0,0 0 0,0-2 4,-1-1 4,-2-3 5,0-1 6,1-2 3,1 0 0,2-2 2,2-1 1,5-2 6,8-4 8,8-4 10,8-4 8,3-1 2,1-1-8,-1 0-7,1 0-7,-2 1-4,-3 0-2,-3 2 0,-3 1-1,-2 1-3,-2 3-5,-2 4-3,-2 2-4,-3 3-1,-4 2 1,-4 2 2,-4 1 2,-2 1 1,-2 0 1,0-2 0,-1-1 0,-1 1 2,-1 0 4,-2 1 3,1 1 3,-2 1 4,0 1 1,1 2 1,-1 0 2,0 0 0,1 1-1,-1-1-2,1 1-2,0-2-1,2-1-4,3-2-1,1-2-4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5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33200 29850 626,'29'8'2,"-3"0"6,-5-1 5,-3 1 6,-3 0 7,-1 0 10,-1 0 10,0 0 10,-2-1 0,-1 1-11,0 0-11,-2 0-12,0 1-12,2 1-14,0 3-16,1 2-14,-1-1-8,-2-1 1,-4-2 0,-2-2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35"/>
    </inkml:context>
    <inkml:brush xml:id="br0">
      <inkml:brushProperty name="width" value="0.03016" units="cm"/>
      <inkml:brushProperty name="height" value="0.03016" units="cm"/>
      <inkml:brushProperty name="color" value="#00BFF3"/>
    </inkml:brush>
  </inkml:definitions>
  <inkml:trace contextRef="#ctx0" brushRef="#br0">47696 35250 729,'0'24'68,"0"-1"-14,0 1-14,0-1-15,-1 1-9,-1 2-1,0 2-3,-1 3-1,0-1-3,-1 0 0,0-1-1,0-1-1,0-1-6,0-2-8,1 0-10,-1-1-8,0-2-6,2-3 1,0-3 0,2-2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5"/>
    </inkml:context>
    <inkml:brush xml:id="br0">
      <inkml:brushProperty name="width" value="0.04277" units="cm"/>
      <inkml:brushProperty name="height" value="0.04277" units="cm"/>
      <inkml:brushProperty name="color" value="#F2395B"/>
    </inkml:brush>
  </inkml:definitions>
  <inkml:trace contextRef="#ctx0" brushRef="#br0">34449 28509 514,'6'29'133,"-3"-3"-34,-2-5-32,-4-3-33,-1-2-18,-2 1-5,0 1-4,-1 1-4,1-1-7,6-4-7,4-5-7,6-3-9,3-4-1,5-4 6,4-4 6,3-3 5,2-3 3,-1 2 0,-1 0 1,-1 2-1,-2 1 1,-2-1-1,-4 0 0,-3 0-1,-4 0-4,-4-2-8,-6 0-9,-4-1-8,-3 0-2,0 0 7,0 2 5,1 1 6,-1-1 6,2-2 5,0-2 5,2-1 6,0-1 5,0 4 6,0 3 5,0 3 4,1 2 12,0 3 16,2 4 16,0 2 16,0 5 1,-4 6-16,-2 5-14,-3 7-15,-2 2-12,0 0-7,0 1-7,1-1-8,-2 1-3,0 1 3,-1 0 2,-1 2 2,0 0-8,2-2-19,2 0-21,3-1-19,0-3-7,2-7 6,0-5 6,2-6 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6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34400 29623 593,'22'-23'28,"-1"4"1,-2 3 1,-2 3 2,-1 1 0,5 0-3,2 1-2,3-1-3,1 1-2,-1 0-2,-1 2-2,-1 1-2,-2 1-2,-3 2-1,-3 2-1,-2 2-1,-4 2-1,-1 4-2,-2 2 0,-2 4-1,-4 1-4,-4 3-4,-5 1-5,-6 3-5,-3 2-3,-1 1-2,-3 3-2,-1 1-1,-1 0-2,1-3-3,1-2-2,1-4-2,0-3 0,0-1 1,1-2 2,-1-2 0,2-4 1,2-2 0,4-6 0,3-2-1,2-5 1,0-4 1,2-4 1,1-3 1,0-1 3,2 3 4,0 3 4,2 2 4,1 3 5,1 3 8,3 1 8,2 2 7,2 2 8,2 0 6,2 2 8,2 0 6,1 2 3,1 2-1,1 2-2,1 2-2,1 1-5,1 1-9,1 2-10,2 0-8,-2 1-7,0 0-4,-1-1-5,0 1-3,-3-1-7,-1 0-11,-2-2-9,-2-1-12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6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35350 27964 676,'7'-8'8,"-2"1"15,-2-1 16,-2 0 16,0 2 2,2 4-11,2 4-10,2 4-12,0 5-8,-1 5-4,-1 7-6,0 5-4,-1 2-9,0-5-9,0-3-11,0-4-10,0-4-7,0-1-6,0-2-6,0-2-5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7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36150 28489 537,'7'-5'9,"-1"6"16,0 6 18,-1 6 17,-2 2 2,-1 1-13,0 0-14,-2-1-12,0 0-8,-2 0-3,0-2-4,-1-1-3,-1 0-4,2 0-6,0-1-5,2 1-7,2-2-1,4-2 0,3-4 1,5-2 1,3-3 1,1 0 1,3-2 2,1 0 1,1-1 1,-1 0 1,-1 0 0,0 0 1,-4 0-1,-1 0 0,-4 0-1,-3 1-1,-2-2 0,-2-2-1,-2-2 0,-2-2 0,-3 0-1,-2 1 2,-3 0 2,-3 2 1,-2 0 3,2 0 6,0 1 5,2-1 6,1 0 8,-1 2 13,0 1 12,0 0 13,1 3 1,2 4-11,2 4-10,2 4-10,1 2-7,0 3-3,0 2-3,0 2-2,0 1-4,0 1-2,0 1-3,0 1-2,0 0-3,-2 1-2,0-1-1,-1 1-2,-2-1-5,2-1-6,-1-1-6,0-1-7,0-2-2,0-3 0,0-3 0,0-2 2,-1-3 0,0-1 2,-1 0 2,-1-2 2,-1-1 2,0-2 4,0-2 2,0-2 4,1-2 3,1-2 4,0-1 2,2-3 4,1-1 4,4 1 5,2-1 4,4 0 6,1 1 2,3 0 1,2 2 0,2 1 1,0 0 0,-1 2-1,-1 1-2,0 0-1,-3 2-2,1 2-1,-2 2-3,0 2-3,-3 2-2,-1 2-6,-2 2-4,-2 2-5,-1 2-2,-2 5 0,0 3 1,-1 5 0,-3 1-2,-2-1-1,-4-1-3,-2-1-2,-1-2 0,-1-1 2,0-3 3,1-1 1,-1-2 4,0-1 4,1 0 4,-1-2 5,4-2 4,8-2 6,8-4 6,8-2 5,6-5-6,5-4-16,5-6-17,5-3-16,0-3-8,-3 2 1,-5 2 2,-3 3 1,-5 1 4,-1 2 3,-4 2 5,-3 2 4,-1 1-1,0-2-7,0 0-8,0-1-6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7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37300 28094 447,'9'-22'25,"3"5"0,4 3 2,2 4 0,1 3 1,1 1-2,0 0-2,0 2-1,-2 0-4,1 2-8,-2 0-7,-1 2-8,-2 1-5,-2 4-1,-4 2-3,-3 4 0,-2 1-5,-4 3-4,-2 1-5,-3 3-5,-3 0-1,0-3 2,-2-1 1,0-2 3,-1-2 4,-1-1 4,-2 0 6,0-2 5,0-1 4,-1-2 0,0-3 1,1 0 2,0-2 3,2 2 7,2 0 6,2 2 7,2 0 7,1 1 8,0 2 9,2 0 8,0 1 0,2 2-6,0 0-6,2 1-7,0 2-4,0 3-2,0 3-1,0 4-2,0 1-2,2 4-2,0 3-2,2 3-2,-1 4-1,0 6-1,-2 6-2,0 6 0,-1 4-9,0 0-13,0 1-14,0 1-14,0-2-6,0-5 3,0-4 2,0-5 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8"/>
    </inkml:context>
    <inkml:brush xml:id="br0">
      <inkml:brushProperty name="width" value="0.03925" units="cm"/>
      <inkml:brushProperty name="height" value="0.03925" units="cm"/>
      <inkml:brushProperty name="color" value="#F2395B"/>
    </inkml:brush>
  </inkml:definitions>
  <inkml:trace contextRef="#ctx0" brushRef="#br0">37431 29263 560,'9'-9'6,"4"0"12,2-1 13,3-1 11,1 0 6,-1 4-4,0 2-2,-2 4-4,-2 4-4,-1 6-9,-2 5-7,-2 7-9,-3 3-7,-4-1-9,-4 1-9,-4-1-8,-3 0-5,-2-1-3,-2-1-3,-1 0-2,-2-3 0,1-3 1,-1-3 2,0-2 1,1-4 3,1-3 3,0-2 3,2-4 2,1-2 3,2-1 5,3-3 2,1-2 5,1-1 1,2 1 2,0-1 1,2 0 2,1 1 1,4 2 3,2 2 3,4 3 2,0 0 8,1 2 11,0 0 11,0 2 11,0 0 5,1 0-1,1 0-2,2 0-1,-1 1-2,1 1-6,0 4-4,-1 0-4,0 2-7,-1-2-9,0-1-9,-2 0-9,0-2-9,0-2-10,-1-2-10,1-2-10,-1-2-9,-2 0-9,-2-1-9,-2-2-7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8"/>
    </inkml:context>
    <inkml:brush xml:id="br0">
      <inkml:brushProperty name="width" value="0.04526" units="cm"/>
      <inkml:brushProperty name="height" value="0.04526" units="cm"/>
      <inkml:brushProperty name="color" value="#F2395B"/>
    </inkml:brush>
  </inkml:definitions>
  <inkml:trace contextRef="#ctx0" brushRef="#br0">38111 27681 486,'1'-13'5,"2"3"13,2 4 11,2 4 12,-1 5 1,-1 7-9,-2 8-10,-2 6-8,-2 5-6,-4 2 0,-2 4-1,-3 3-1,-3 0-7,0-2-17,-1-1-15,-1-3-15,-1-2-6,0-3 7,1-3 7,-1-3 6,2-3 6,2-5 8,4-3 7,3-4 7,5-5 6,8-4 7,7-5 7,9-5 5,3-3 3,-1 0-3,-1 1-2,-1-1-3,-1 1 0,1 2 1,0 3 0,-1 1 2,-1 1 0,-1 2 1,-2 1 2,-2 0 0,-3 3 2,-3 2 4,-3 4 3,-2 2 4,-4 2-1,-4 2-3,-4 0-4,-4 1-3,-3 2-3,-2 3-2,-1 4-3,-3 2-3,-2 3-1,-3 3-1,-3 3 0,-3 2-2,-1 5-1,0 5-4,-1 4-3,1 6-2,0 2-5,1-1-8,1 1-5,1 0-8,1-3-4,3-6-1,1-6-1,3-6-1,2-5-1,2-5 2,4-5 0,3-4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38450 29516 508,'15'-7'13,"-1"2"25,-1 2 26,0 2 26,-2 2 2,-1 2-21,0 2-19,-2 2-22,0 1-13,0-1-10,0 1-9,0 0-8,-1 0-5,1 0-2,0 0-1,0-1-1,0 0-5,2-2-9,0-2-7,1-2-7,1-1-3,2 0 7,0 0 5,1 0 5,0-1 4,-1-2 1,-1-2 1,0-2 2,-2 0 3,-3-1 5,-1 0 4,-2 0 5,-1 2 12,-2 4 19,0 4 20,-2 4 19,2 1 0,2-2-20,3-3-20,4 0-19,0-4-11,1 0 2,0-3 1,0-2 0,-3 2 7,-5 8 13,-4 6 13,-5 8 13,-4 1 3,-2 1-10,-2-2-9,-1-1-8,-4 1-6,-2 1-2,-3 3-1,-3 2-3,-2-1-2,-1 0-1,-1-1-2,0 0-1,0-3 1,7-3 1,3-3 3,6-2 3,2-3 1,1 1 1,-1 0 2,0 0 1,4-1-1,6-2-2,8-3-1,6 0-3,5-3-1,1-1-1,3 0-1,2-1-1,3-2 0,6 0-2,7-1 0,5-2-1,2 0-2,-2 1-7,-2-1-4,-2 0-6,-1 0-6,-1 0-8,-2 0-8,1 1-7,-5-1-5,-6 0-1,-5 0-2,-6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40500 28144 472,'2'-14'116,"4"4"-24,4 4-25,3 4-24,5 1-13,4-2 0,3-2 1,4-1 0,3-2-2,-1 0-6,0 0-6,1 1-5,-2 0-5,-3 2-8,-4 2-7,-1 2-6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5074" units="cm"/>
      <inkml:brushProperty name="height" value="0.05074" units="cm"/>
      <inkml:brushProperty name="color" value="#F2395B"/>
    </inkml:brush>
  </inkml:definitions>
  <inkml:trace contextRef="#ctx0" brushRef="#br0">40726 28450 433,'-15'0'4,"2"2"7,2 0 7,3 2 7,0 0 8,2 2 5,0 0 8,2 1 5,1 2 1,0 2-5,1 2-6,2 1-5,0 3-4,-2 2-3,-1 1-2,0 3-3,-1 1-4,0 3-6,0 1-6,1 3-5,-2-1-2,2-2 0,-1-1 1,0-3 1,0-1-7,2-3-17,0-1-17,2-2-16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39"/>
    </inkml:context>
    <inkml:brush xml:id="br0">
      <inkml:brushProperty name="width" value="0.04182" units="cm"/>
      <inkml:brushProperty name="height" value="0.04182" units="cm"/>
      <inkml:brushProperty name="color" value="#00BFF3"/>
    </inkml:brush>
  </inkml:definitions>
  <inkml:trace contextRef="#ctx0" brushRef="#br0">47591 33617 526,'0'-14'0,"0"2"0,0 1 1,0 2 0,-1 2 2,-2 0 3,-2 2 4,-2 1 3,-1 0 1,1 2-2,-1 0-2,0 2-3,-1 0-1,-2 0-1,-2 0-2,-1 0 0,-2 1-2,2 3 0,1 4 0,1 2 0,-1 2-1,0 0 2,-1-1 0,-1 1 1,0-1 0,1 3 0,0 0 0,2 1 0,1 0 0,1-3 1,0-1 0,2-2 2,1-1-1,0 0 1,2 0 0,1-1 1,1 1 0,3 0 0,4 0 0,2 0 0,3-1 0,0-1-2,1 0-1,2-2-2,-1-1-1,1 0 0,0-1 0,0-2-1,0 0-1,3-2 1,1-1 0,3 0 0,1-2 0,1-2-2,1-1-2,2-3-1,-2-1-1,-2 0 0,-1 1 0,-2-1-1,-1 1 1,-1 0 0,1 2 2,0 1 1,-2 0 1,-1 2 1,-2 1 1,-2 0 1,-2 3 4,-1 4 3,-1 4 6,0 4 4,-2 1 1,-2-1-3,-2 0-1,-2-2-4,-1 0 0,0 0-1,0 0 0,0-1-1,0 2 0,1 0-2,-1 1-1,0 2-1,3-2-2,6-3-4,5-2-2,7-4-4,3-3-1,-1-4-2,1-4 0,0-3-1,-2-2-1,-1 2 2,-3 3 0,-1 1 0,-1 0 1,0 0 1,-1-1 1,1-1 1,-1-1 0,-2 2 1,-2 1 1,-2 0 1,-3 2 2,-1-1 0,-2 0 2,-1 0 0,-3 1 2,-2 1-1,-2 1 0,-2 1 1,2 0-2,6 0-1,6 0-2,6 0-2,3 0 0,0 2 1,-1 0 1,1 2 0,0 0 2,0 0 1,-1 0 1,1 0 1,-2 0 0,1 0 0,-2 0-1,0 0 0,-2 1 1,-1 2 2,-1 2 2,0 2 2,-2 2 2,-2 3 4,-2 2 2,-2 5 4,0-1 0,0 1-1,2-2-2,0-1-1,2-1-3,2-1-3,2-1-4,2 0-3,2-3-2,3-2-2,4-4-2,2-3-1,0-2-1,-1-3-1,-2-4 0,-3-2-1,0-3 0,0 0 0,0-1-1,0-1-1,-2 0 0,1 1 1,-2 1 1,0 0 0,-2 1 1,-1 1 1,0-1-1,-2 1 1,-1-1 0,0 1 0,-2-1 1,0 0 1,-2 1-1,-2 1 2,-2 0 0,-2 2 0,-1 1 1,-2 2-1,0 2 1,-1 2-1,3 1-1,8 0-2,8 0-3,8 0-3,3 0 1,-1 0 5,-1 0 5,-1 0 5,-1 1 2,0 0 3,-2 2 2,-1 0 2,-1 2 0,0 0 0,-2 1-2,-1 2 0,0 0-1,-2 1 0,-1 2 0,0 0-1,-2 1 0,0-1-3,-2 0-1,0 1-3,-2 0 0,0 1 1,-2 1-1,0 2 1,-2-2-3,0-1-8,-1-2-7,-2-2-7,4-5-4,6-4-1,8-7-1,6-6-1,3-2 1,1 3 6,0 1 6,-1 2 4,0 2 3,-1 0 0,0 2-1,-2 1 0,-2 0 0,-1 0 0,-2 0 1,-2 0 1,-2-1-7,-1-2-12,0-1-15,-2-2-12,0-2-2,0 0 13,0 0 11,0 1 13,0-2 6,0-2 3,0-2 2,0-1 2,0-2 3,0 1 3,-1-1 2,1 1 3,0-1 3,-2 2 3,0 1 2,-2 1 3,0 1 1,0 2 0,0 3-1,0 1 0,0 4 5,0 6 14,0 6 14,0 6 12,0 4 2,0 3-11,0 3-12,0 3-9,0 2-9,0 2-3,0 3-5,0 1-4,0 4-4,0 4-4,0 5-6,0 5-4,0 8-5,0 8-5,0 8-6,0 10-5,1 3-5,0-1-1,2-3-3,0-3-3,1-8 3,0-17 6,0-16 6,0-17 6,-1-8-1,-1-1-8,0 1-9,-1 0-8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5343" units="cm"/>
      <inkml:brushProperty name="height" value="0.05343" units="cm"/>
      <inkml:brushProperty name="color" value="#F2395B"/>
    </inkml:brush>
  </inkml:definitions>
  <inkml:trace contextRef="#ctx0" brushRef="#br0">41350 28661 411,'0'-13'31,"0"8"21,0 7 21,0 6 22,0 5 1,0 5-19,0 4-21,0 3-19,0 3-12,0-1-5,0 0-5,0 1-5,0-1-8,0 1-15,0-1-13,0 0-13,0-1-6,0-5 2,0-3 1,0-4 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50"/>
    </inkml:context>
    <inkml:brush xml:id="br0">
      <inkml:brushProperty name="width" value="0.05121" units="cm"/>
      <inkml:brushProperty name="height" value="0.05121" units="cm"/>
      <inkml:brushProperty name="color" value="#F2395B"/>
    </inkml:brush>
  </inkml:definitions>
  <inkml:trace contextRef="#ctx0" brushRef="#br0">41813 28500 429,'-1'44'198,"-1"-6"-47,0-6-47,-1-5-47,-1-3-28,0 1-10,0 1-8,0 1-10,0-1-3,0 0 1,0-1 1,1-1 2,-1-1-10,2-3-18,0-1-18,2-2-20,-2-3-9,0-1-1,-3-2-2,-2-2-1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50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39824 30201 456,'-14'0'0,"1"0"0,2 0 0,2 0 0,3-2 10,2 0 20,4-3 20,3-2 21,4-1 4,7-2-10,7 0-11,7-1-9,6-1-8,5 0-4,4 0-5,6 1-5,5-1-7,7 0-10,7 0-10,8 1-10,1-2-10,0 0-11,-1-1-11,-1-1-10,-7 0-7,-14 2-2,-14 3-2,-13 1-2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0:03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41450 46710,'16'0,"23"-32,0 1,-31 23,0 0,7 8,1 0,-8 0,0 0,0 0,-1 0,9 0,0 0,7 0,1 0,-16 0,0 0,7 0,1 0,-8 0,0 0,7 0,1 0,-8-8,0 1,-1 7,1 0,0 0,0 0,0 0,0 0,7 0,1 0,8-8,-1 0,1 8,-1 0,8-8,1 0,-9 8,1 0,-1 0,1 0,7 0,1 0,-1-8,0 1,9 7,-1 0,0 0,0 0,0-8,1 0,-9 0,0 0,8-7,1-1,-9 8,0 0,1 0,-1 1,0-1,1 0,-9 0,1 0,-1 0,1 1,-1-1,1 0,-1 0,1 0,7 0,1 1,-1 7,0 0,9-8,-1 0,16 0,0 0,-1-7,1-1,8 8,0 0,-8-7,0-1,-1 8,1 0,-23 0,-1 1,32-1,-1 0,-14 0,-1 0,7 0,1 1,0-1,0 0,-8-8,0 1,8-1,0 0,-8 1,0-1,-31 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0:04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52200 45111,'47'-16,"-8"8,0 0,1 8,-1 0,0-8,0 1,8-9,0 0,16 1,0-1,-8 8,-1 0,9-7,0-1,7 8,1 0,0 0,-1 1,-7 7,-1 0,1-8,0 0,15 0,1 0,-9 8,1 0,-16-8,0 0,-1 1,1-1,-16 8,1 0,-1 0,0 0,0 0,0 0,-7-8,-1 0,8 0,1 0,-1 1,0-1,-8 0,1 0,-1 0,0 0,1 8,-1 0,0-7,1-1,-9 0,1 0,7 8,0 0,-15 0,0 0,-8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0:15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12700 12857,'16'0,"-1"0,1 0,0 0,-1 0,1 0,0 0,-1 0,1 0,0 0,-1 0,9 0,0 0,-1-8,1 0,-9 0,1 0,7 1,1-1,-8 8,-1 0,1 0,0 0,-9 0,1 0,-8-8,0 0,8 8,0 0,0 0,0 0,15 0,1 0,-1 0,1 0,-1 0,1 0,7 0,1 0,7 0,0 0,0 0,0 0,8-8,0 0,-7 1,-1-1,-8 0,0 0,17 8,-1 0,-32 0,1 0,7 0,1 0,7 0,1 0,-9 0,1 0,7 8,0 0,1-8,-1 0,0-8,1 0,7 8,0 0,-7 0,-1 0,8 8,0 0,1-8,-1 0,-8 0,0 0,9 0,-1 0,0 8,0-1,0-7,1 0,7-7,0-1,8 8,-1 0,1-8,0 0,-8 8,0 0,8 0,0 0,-8-8,0 0,0 8,0 0,0 0,0 0,-15 0,-1 0,8 0,0 0,8 0,0 0,0-7,0-1,1 0,-1 0,0 8,0 0,0 0,0 0,0 0,0 0,8 0,0 0,-8 0,0 0,7 0,1 0,-8 0,0 0,8 0,0 0,0 0,0 0,-8 0,0 0,8 0,0 0,-16 0,0 0,8 0,0 0,-15 0,-1 0,8 8,0 0,1 0,-1-1,0-7,0 0,0 0,1 0,-1 0,0 0,0 0,0 0,8 0,0 0,0 0,0 0,8 0,0 0,-16-7,1-1,-1 0,0 0,8 8,0 0,0 0,0 0,0 0,0 0,0 0,0 0,0 0,0 0,0 8,0 0,0 0,0-1,-7 1,-1 0,8-8,0 0,-8 0,0 0,8 8,0 0,0-8,0 0,1 0,-1 0,0 0,0 0,-8 0,0 0,-8-8,1 0,-9 8,1 0,-9 0,1 0,0 0,-1 0,-7 0,0 0,0 0,0 0,-8 8,0 0,8-8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52"/>
    </inkml:context>
    <inkml:brush xml:id="br0">
      <inkml:brushProperty name="width" value="0.03352" units="cm"/>
      <inkml:brushProperty name="height" value="0.03352" units="cm"/>
      <inkml:brushProperty name="color" value="#00BFF3"/>
    </inkml:brush>
  </inkml:definitions>
  <inkml:trace contextRef="#ctx0" brushRef="#br0">48774 40111 656,'-9'-8'-21,"0"2"0,-2 1 1,1 0 0,-1 2 3,1 0 8,0 2 8,2 0 6,0 1 7,1-2 4,0 0 5,-1-1 4,1 1 7,2 5 11,2 6 10,2 4 9,1 5-1,0 3-14,0 5-15,0 2-15,0 3-7,0-1-3,0-1-2,0-1-2,0-1-2,0 1-1,0-1-3,0 0-1,0-1-1,2-2-1,0-1 0,2-2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54"/>
    </inkml:context>
    <inkml:brush xml:id="br0">
      <inkml:brushProperty name="width" value="0.0362" units="cm"/>
      <inkml:brushProperty name="height" value="0.0362" units="cm"/>
      <inkml:brushProperty name="color" value="#00BFF3"/>
    </inkml:brush>
  </inkml:definitions>
  <inkml:trace contextRef="#ctx0" brushRef="#br0">48481 41122 607,'-8'-7'19,"0"2"2,0 3 2,0 1 3,1 1-1,-1 2-2,0 0-4,0 2-2,1 0-3,0 1-4,2 2-3,1 0-2,-2 1-3,0 2 2,-3 0 1,-2 1 0,0 0 1,2 0-1,2-2 0,3-1-1,-1 0 0,0 1 0,-2 1 0,0 2-1,-1-1 0,1 1 0,-1 0 0,0 0-1,0-2 1,0-1-1,0-2 1,1-2-1,-1-1 1,0 2 1,0 0 0,0 1 1,0 1-1,1 0-2,-1 0-3,0 0-3,2-2-8,4-3-16,4-2-16,4-3-15,2-3-1,0 0 14,-1-2 15,1 0 14,0-1 9,0 0 1,0 1 1,0-1 3,0-2 0,3-2 1,2-3 1,2-3 0,0-1 1,-1 3-1,-1 1 0,-1 2 0,0 2 0,0 0 0,0-1 0,0 0 0,0 1 2,1 1 1,1 0 3,1 2 3,0 1 1,-2 2 1,-3 2 0,-1 2 2,-1 2 3,-2 2 4,-1 2 4,0 2 5,-2 1 0,0 0-3,-2 0-3,0-1-3,-1 2-4,2 0-2,0 1-3,2 2-2,-1-2-2,1 2-1,0 0-1,0 0 0,1-1-1,0 1-1,1 0-1,2 0-1,0-1-1,1-1-1,2-1-2,0 0 0,1-2-2,0-1 1,-1 0-1,1-2 1,0-1-2,1-2-2,1-2-1,1-2-3,1-2 0,-1-4 1,1-2 0,0-3 2,-1-2-1,1 1 2,0-1 0,-1 0 1,0 1 0,-2-1 3,-3 1 0,-1 0 2,-1 2 7,-2 8 12,-1 6 11,0 8 13,-2 2 2,0 1-6,-2-1-6,0 1-7,-1 0-5,0 1-3,0 1-4,0 2-4,0-1-1,0 1-2,0 0 0,0-1-1,0 1-1,2 0-1,0-1-1,2 1-1,0-1-1,1-1-2,2-1-1,0 0-2,3-5-1,4-6-1,3-8-1,5-6 0,0-4-1,-1 1 0,-3-1 1,-1 0-1,-2 1 2,-1 1 1,0 1 1,-2 1 2,-1 0 1,-1 2 1,0 1 0,-2 0 1,0 2 2,-2-1 6,-1 0 4,0 0 7,-2 0 0,-1-2-1,0 0-3,-1-1-2,-2-2-2,-1-1-1,0-2 0,-1-3-2,-2-1 0,0 1-1,-1-1-1,-2 1-1,0 0 0,-2 1-1,0 0 0,-1 2-1,0 1 0,0 1 0,2 1 0,1 1-1,-1 1 0,0 4 0,-1 2-2,-1 4 0,-2 3-6,0 6-8,-1 4-10,-1 5-8,0 4-6,4 1-1,3 3-1,3 1-1,1-1 2,2-5 5,0-5 7,2-4 4,0-3 4,0-1-1,0 1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54"/>
    </inkml:context>
    <inkml:brush xml:id="br0">
      <inkml:brushProperty name="width" value="0.03657" units="cm"/>
      <inkml:brushProperty name="height" value="0.03657" units="cm"/>
      <inkml:brushProperty name="color" value="#00BFF3"/>
    </inkml:brush>
  </inkml:definitions>
  <inkml:trace contextRef="#ctx0" brushRef="#br0">52011 41700 601,'-13'0'-30,"8"0"34,7 0 32,6 0 34,4 0 9,0 2-14,-1 0-14,1 2-15,0 0-10,-1 2-5,1 0-5,0 1-6,-1 1-4,-3 2-1,-1 0-2,-2 2-3,-2 0-1,0 3-2,-1 1-2,-2 3-3,0 1 0,-2-2 1,-1 2 0,0 0 1,-2-2-1,-2-1-1,-1-3-3,-3-1-1,0-2-1,0 0 3,2-2 2,1-1 3,0 0 1,0-2 2,0-1 0,1 0 2,1-2 2,4-2 3,4-2 3,4-2 3,2-2 1,1 0 1,1-1 0,2-2 0,1 1-2,3-1-3,3 0-2,3 0-4,2 0-3,-1 0-1,0 1-2,0-1-2,0 0 0,-1 2 0,-1 1 1,-1 0 0,-1 2-7,-1 0-14,-1 2-15,0 0-15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0:55"/>
    </inkml:context>
    <inkml:brush xml:id="br0">
      <inkml:brushProperty name="width" value="0.02885" units="cm"/>
      <inkml:brushProperty name="height" value="0.02885" units="cm"/>
      <inkml:brushProperty name="color" value="#00BFF3"/>
    </inkml:brush>
  </inkml:definitions>
  <inkml:trace contextRef="#ctx0" brushRef="#br0">49000 41250 762,'1'17'53,"4"3"-10,2 3-9,4 2-9,-2 0-7,0-5-3,-2-4-3,-2-6-2,-1-2-3,0 0 0,0 0-1,0-1-1,0 2-3,1 0-2,2 0-2,0 3-4,0-1-10,1 1-18,0 0-19,0 0-18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1:52"/>
    </inkml:context>
    <inkml:brush xml:id="br0">
      <inkml:brushProperty name="width" value="0.03243" units="cm"/>
      <inkml:brushProperty name="height" value="0.03243" units="cm"/>
      <inkml:brushProperty name="color" value="#00BFF3"/>
    </inkml:brush>
  </inkml:definitions>
  <inkml:trace contextRef="#ctx0" brushRef="#br0">41724 44259 678,'-14'0'-34,"1"0"11,2 0 11,2 0 10,1 0 6,1 0 0,-1 0 0,0 0 0,0 0 0,0 2 1,0 1 0,1 0 0,-1 1 0,0 0 0,0 0 0,0 0-1,0-1 1,-2-1 0,0 0 1,-1-2 0,1 0-1,-1 0 0,2 0-1,1 0 0,0 0-1,0 0-1,0 0-1,0 0 0,1 1 0,-1 0 0,0 2-1,0 0 1,0 1-1,0 0 1,0 0-1,1 0 1,-1 0-1,0 0 1,0 0 0,0 0 0,0 0-1,-2 1 1,0 2 0,-1 0-1,0 0 1,0 0 0,2-2 0,1 0 1,0-1-1,2 1 1,1 2-1,0 0-1,1 0 1,-2 0-1,0-2 1,-1 0-1,-1-1 1,0 1-1,0 2 1,0 0-1,0 0 1,-1 0 0,-2-2 1,0 0-1,0-2 0,1 2 1,0-2-1,2 1 0,0 1-1,-2 0 1,0 1 0,-1 2-1,-1-1 1,0-1 0,0 0 0,1-2-1,-1 1 1,2 0 0,1 1 0,1 2 0,0-1-1,0-1 1,0 0 1,0-2 0,0 1 0,1 0 0,-1 1 0,0 2-1,0 0 1,2 0-1,1-1 1,0 1-1,1 0 0,0 2 0,0 0 0,1 1 0,-1 0 1,0 0-1,0-2 0,0 0 0,-1-2 0,0 1 0,-1 0 0,-2 0 0,1 0 1,1 1-1,0 2 1,2 0 0,0 1-1,0 0 1,0-1-1,0 1 0,0 0 0,0 0 1,0-1-1,1 1-1,-2-1 1,2-1-1,-1 0 1,0-2-1,0 0 0,2 0 0,0 0 0,2 0 0,0-1 1,0 1-1,0 0 0,0 0 1,0 0-1,0 0 1,0-1 0,0 1 0,0 0 0,0 2 1,0 0-1,0 1 0,0 0-1,0 0 1,0-2-1,0 0 0,0-2-1,0 1 1,0 0 0,0 0 0,0 0 0,0 0 0,0-1 1,0 1 0,0 0 0,0 0 0,0 0 0,0 0 0,0-1 0,0 1 0,0 0-1,0 0 1,0 0-1,2 0 0,0-1 0,2 1 1,-1 0-1,-1 0 0,0 0 0,-1 0 0,-1-1 0,0 1 1,0 0 0,0 0 1,0 0 1,0 0-2,0-1 1,0 1-1,0 0 0,0 0-1,0 0 1,0 0 0,0-1-1,2 1 1,0 0-1,2 0 1,-1 0 0,-1 0 0,0-1 0,-2 1 1,1 0-1,0 0 1,2-1 0,0 1 1,0-1 0,0 1-1,-2 0 0,0 0-1,-1 0 0,2 0 1,0-1-1,2 1 0,0 0 0,0 0 1,-1 0-1,2 0 0,-2 0 0,1 1 0,0 2 1,0 0-1,0 0 1,0-1-1,0-1 1,0 0-1,0-1 1,2 0 0,0-1-1,1 1 1,1 0-1,-2 0 0,-1 0 0,0 0 0,-1-1 0,0 1 0,0 0-1,0 0 0,-1 0 0,2 0 1,-2-1-1,1 1 0,1 0 0,0 0 1,1 0-1,2 0 0,0 0 1,1 1-1,2 2 1,0 0 0,0 0 0,-1-1 1,0 0-1,-2-2 0,0-1 1,0-1-1,0 0 0,0-2 0,0 1 1,-1 0-1,1 1 1,0 2 1,0 0-1,2 0 0,0-1-1,1 1 0,0 0 0,0 0 0,-2 0 0,-1 0 0,0-1 1,0-1-1,0-1 0,0 0 0,0 0 0,-1 0 0,1 1-2,0 2 0,0-1 0,2-1 0,0-1 1,1 0 0,0 0 1,0 0 0,-2 1 0,0 2 0,-1-1 1,1-1-1,2-1 1,0 0-1,0 0 0,1 0 0,0 1 0,0 2 0,-1 0 0,1-1-1,0 1 1,0 0 0,-1 0 0,1 0 0,0 0-1,-1-1 1,1 1-1,-1-2 1,1-1-1,0 0 0,0-1 0,0 0 1,-1-1-1,1 2 0,0-2 1,0 1-1,-1 0-1,1 0 1,0-1 0,0 0-1,-1-2 1,1 0 0,0-1 0,0 2 0,-1 0 0,1 2 0,0-1-1,0-1 1,-1 0 0,1-1 0,0-1 0,2 2 0,0 0 0,1 2 0,1-1 0,-1-1-1,1 0 0,0-2 0,0 0 0,-1 0 1,1 0-1,0 0 1,-1 0-1,-1 0 1,-1 0 0,-1 0 0,1 0 0,0 0 0,1 0 0,1 0 0,1 0 0,0 0 0,-1 0 0,1 0 1,-1 1-1,-3 0 0,-1 2-1,-2 0 1,-1 0-1,0 0-1,0-2-2,0 0-1,0-1 0,1 0 0,1 0 2,2 0 0,-1 0 0,-1 0 2,-1 0 0,0 0 0,-1 0 1,1 0 0,2 0 0,0 0 0,1 0-1,2 2-2,0 0-2,1 2-1,1-1 1,-1-1 4,1 0 4,0-1 3,-2-1 2,-1 0-3,-2 0-2,-2 0-1,-1 0-3,-1 0-2,1 0-2,0 0-3,0 0 1,2 0-1,0 0 2,1 0 1,0 0 0,0 0 0,-2 0 0,0 0 0,-1-1 1,1-1 3,2 0 3,0-1 2,0-1 1,-1 2-1,0 0-1,-2 2-1,0-1 0,0 0-1,0-2 1,-1 0-1,1 0-1,0 0 1,0 2 0,0 0 0,1 0 0,1-2-1,3-2 0,2-1 0,-1-2-1,-1 2-1,-2 1-2,-2 0-1,-1 2-1,0 0 3,-1 2 2,1 0 3,0 1-1,0-2-1,0 0-2,0-1-1,0-2 0,1-1 1,1 0 2,2-1 1,0-1 0,1-2-1,1 0-1,1-1-2,0-1 0,1 0-2,0 0 0,-1 1-1,0-1 0,0 0 0,-2 0 1,-1 1 1,-1 0 0,0 2-1,-2 2 1,-1 2 0,0 1 0,-2-2 3,-1 0 0,0-1 3,0-2 1,4-4 0,2-2 0,3-3 1,1-1 0,-1 1-2,0 1-2,-2 1-2,0 0 0,0 0 0,-1 1 0,1-1 0,-1 1-1,-1 2-3,0 3-1,-2 1-3,0 1-1,-2 0 2,-1 0 1,0 1 0,-1-1 3,2 0 2,0 0 3,1 0 2,1 0 3,-2 1 0,-1-1 0,0 0 1,-1-1 0,2 0-2,0-1 0,1-1-2,1-2 0,0 0-2,0-1-1,0-1-1,0 0 0,0 2 0,-1 3 1,1 1 0,-1 0 0,0 0 0,-2-1 0,0-1 1,-1-2 0,1 0 2,2-1 0,0 0 2,1-2 0,2-2-2,0 0-2,1-1-2,0 0 0,-2 1 1,-2 1 1,-2 1 1,-1 0 0,2-2-2,0 0 0,1-1-1,1 0-2,-2 1 1,-1 1-1,0 1-1,-1 1 0,0 0 1,-1 2-1,2 1 0,-2 0 1,1 1 2,0-1 3,0 0 1,-1-1 2,0-2 0,-2-1-2,0-3 1,-1 1 0,2 1 1,0 2 1,2 3 1,-1 0 2,-2 0 0,-2 0 2,-2 1 1,-1-1-1,0 0-1,0 0-1,0 1-3,-1-1-1,-2 0-1,-1 0-1,-3 1-2,-1-1 0,0 0-3,0 0-1,1 1-1,-1-1-1,0 0 3,0 0 1,1 1 2,-1-1 0,0 2 1,0 1-1,1 1 0,-1 0-1,0 0 1,0 0 1,1 0-1,-1 0 1,2 1 1,1-1 0,0 0 1,1 0 0,-1 0-1,-2 0 0,0 1 0,-1-2 0,1 0-1,-1-2 0,0 0 1,0 0-1,1 1-1,-1 0-1,0 2 0,0-1 0,1-2-1,-1-1 0,0-3 0,1 0 0,0 1 0,2 1 0,1 0 0,-1 1 1,0-1 0,-1-1 0,-1-2 0,-1 1 0,2 1 1,1 1-1,0 1 1,1-1 0,-1 0 0,-2-1 0,0-1 0,-1-1 0,1 0 0,-1 1 1,0-1-1,1 1 0,1 1 0,0 1 1,2 0-1,0 1 0,0-1 0,1-1 0,-1-2 0,1 1 1,1-1-1,1 0 0,0 1 0,0-1 0,0 0 0,-1 1 0,-1-1 0,-1 1 0,2 1 0,0 0 1,2 2-1,0 0 0,0 1 0,0-1 0,0 0 1,0 0 0,1 1-1,-2-1 1,2 0 0,-1 1-1,0 1 1,0 0-1,0 2 0,-1 0 1,0-2-1,-1 0 1,-1 0-1,-1-3 0,0 0 0,0-1 0,0-1 0,0 0 0,-2 1 0,0 0 0,-1 2 0,-1 0 0,0 1-1,1-1 1,-1 0 1,0 0-1,0 1 1,0-1 0,1 0 1,-1 1 1,0 1-1,0 0-1,1 2 0,-1-1 1,0-2 0,0-2 0,1-1 1,-1-1 1,2 1-1,1 0 0,1 2 0,-1 0 0,0 1 0,-2-1-1,0 0 0,-1-1-2,1-1-1,-1-3-1,0-1-2,0-2 0,1 0 0,-1 1 1,0-1 1,1 1 0,2 1 1,3 1 0,1 1 0,0 0 1,0 0 0,-1 1 0,-2-1 1,1 1-1,-1 2 2,0 3 0,0 1 0,0 1 1,0-2-1,0 0 0,1-1 0,-2 0-1,0 0 0,-2 2 0,0 1-1,0 0 0,1 2 0,0 1 1,2 0 0,0 0 0,-2 0 0,0-1 1,-1-1-1,-1 0 1,0 2-1,1 2 0,-1 2 1,0 1-1,0 0 0,1 0 0,-1 0 0,-1 0 1,0 0-1,-1 0 0,-1 0 0,0 0 0,1 0 0,0 0 1,2 0 1,0 1-1,-2 2 0,0 2 0,-1 2-1,0 1 0,-1 1 0,0 2 0,0 0 0,1 1 0,1 1 1,1 1 1,1 2-1,-1 0 1,0 1 0,-1 1 0,-1 1 0,-1 1 0,0 1-1,1 1-1,-1 1 0,0 0-1,1-1 1,-1-1 0,0 0-1,1-1 1,1 1 1,1 1-1,0 1 1,1 0 0,1-1 0,-1-1 0,0-1 0,1-1 0,1-1 0,0-1-1,3-1-1,0-1 1,0 0-1,2-2 1,1-1 0,-1-1 0,0 0 0,-2-2 1,0-1-1,-1 0 0,0-2 0,1-1 0,-1 0-1,0-1 1,0 2 0,0 0-1,0 1 0,0 2 0,1 0 1,-1 1-1,0 2 1,0-1 1,0 1-1,0 0 1,1 0 1,-1 0 0,0 3 0,0 1 1,0 2 0,1 2 0,0 1 0,2 1-1,1 1 0,-1 1-1,0-1 0,-2 1-1,0-1-1,0 0 0,0-1 0,2-1-1,1 0 0,0-2-1,0 1-1,0-1 0,0 1-2,0-1-1,0-1 2,0-1-1,0-1 1,1 0 1,0 0-1,2-1 1,0 1-1,1 0 0,-2-1 1,0 1-1,-1 0 1,-1-2 0,0-1 0,0-2-1,0-2 1,0-1 0,0-1 1,0 1-1,0 0 0,0 0 1,-2 2-1,0 0 1,-1 1 0,-1 0-1,0 0 1,0-2-1,0-1 0,1 1-1,-1 0 1,0 1-1,0 2 0,0-1 0,0-1-1,0-1-1,1 0 1,-1-1-1,0 0 0,0-1 1,0 1 0,1 0-3,0 2-5,2 0-7,1 1-6,1 0-5,2 0-2,2-2-2,2 0-3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12"/>
    </inkml:context>
    <inkml:brush xml:id="br0">
      <inkml:brushProperty name="width" value="0.03106" units="cm"/>
      <inkml:brushProperty name="height" value="0.03106" units="cm"/>
      <inkml:brushProperty name="color" value="#FDD405"/>
    </inkml:brush>
  </inkml:definitions>
  <inkml:trace contextRef="#ctx0" brushRef="#br0">29877 24733 708,'-15'-6'4,"5"4"9,2 4 8,2 4 9,2 3 3,0 3-3,0 4-4,1 2-3,0 2-2,-1 3-1,0 1 0,0 3 0,0-1-4,2 2-6,0-1-5,2 1-7,0 0-3,0 0-2,0 2-2,0 1-2,0-1-3,0-1-5,0-3-4,0-2-4,0-2-1,0-1 4,0-2 2,0-2 3,0-3 0,2-1-6,0-2-6,2-2-5,0-3 0,0-3 7,0-2 6,-1-4 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1:57"/>
    </inkml:context>
    <inkml:brush xml:id="br0">
      <inkml:brushProperty name="width" value="0.02975" units="cm"/>
      <inkml:brushProperty name="height" value="0.02975" units="cm"/>
      <inkml:brushProperty name="color" value="#F2395B"/>
    </inkml:brush>
  </inkml:definitions>
  <inkml:trace contextRef="#ctx0" brushRef="#br0">61494 53950 739,'-15'0'89,"2"2"-23,2 0-22,3 2-22,-1 0-12,0 2-2,-2 0-2,0 1 0,-1 1-2,-1 2-1,-1 0-2,-1 1 0,-1 1-1,0 0 0,1-1 0,-1 1 0,1 1-1,-1-1 1,1 2 0,-1 1 1,0 0-1,1-3 0,-1-1 0,0-2 0,2-1-1,1 0-1,2 0-1,2-1 0,1 1-3,1-2-2,-1-1-4,0 0-3,2-2-9,6 0-13,4-2-14,6 0-13,0-3 0,-1 0 14,-2-3 15,-2-2 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1:58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62450 54000 611,'16'1'58,"-1"2"-13,1 2-13,0 2-13,-1 1-8,-1 1-2,-1 2-3,0 0-2,-1 1-1,1 1-1,1 1 1,1 2 0,1-1 0,0 1-2,-1 0-1,0-1-1,1 0-1,0 0-1,-1-2 1,1-1 0,-1-2-1,-1-1-1,-1-2-1,0-2-1,-2-2 0,-1-1-2,0 0 1,-2-2-2,-1 1 5,-2 2 8,-3 2 10,0 2 8,-2 1 3,0 0-3,0 0-4,0 0-3,-1 0-2,-1 1-1,0 1-2,-1 2 0,-1 0-2,2 1 1,0 1-2,2 2 1,0 0-1,0 1 0,0 1 0,0 1 0,-1 0 0,0-1-2,-2-1-2,0 0 0,0-2-2,0 1 1,2 0 0,0-1 0,1 1 0,0 2-3,0 0 0,0 1-3,0 0-1,0-2-2,0 0-2,0-1-2,0 0-2,0 0-1,0-1-2,0 1-1,0 0-3,0-1-3,0 1-5,0 0-4,0-1-1,0-1 2,0-1 2,0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00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60866 54900 628,'-7'15'61,"2"-1"-14,2-1-14,2 0-14,1-2-8,2-1-3,0 0-2,2-2-2,-1 0-1,-1 0 0,0 0-1,-1-1 1,-1 3-1,0 6 1,0 4-1,0 5 0,0 4 0,0 2 0,0 4 0,0 3 0,0-1 0,0-6-1,0-4 0,0-4-2,0-5 1,0 1-1,0-2 0,0-1 0,0-1-1,0-2 1,0 0 0,0 0 0,0-2-1,0-1 1,0 0-1,0-2 1,0 1 0,0 2-1,0 1 1,0 3-1,0 0 0,0-1 0,0 0-2,0-2 0,0 0 0,0 0 1,0-1 0,0 1 1,0-1 0,0-1 0,0 0 0,0-2 0,1-1 3,1 0 5,3-2 6,2 0 5,2-2 2,0-1-5,1 0-3,2-1-3,-1-1-2,1 0-1,0 0 0,0 0 0,-1 1 1,-1 1 1,-1 3 0,0 2 2,0 1-1,1 0-1,3 0-2,2 0-1,0 0-1,1 3 1,0 2 0,-1 2 1,1 0 0,0-1-1,0-1-1,-1-1 0,1 0-1,0 0 0,-1 0-1,1-1-1,-2 0 1,-1-2-1,-2-2 2,-2-2 0,-2-2-1,2-1-4,2 0-2,0-1-4,0-1-2,-1 2-4,0 0-2,-2 1-2,0 0 1,-2-4 4,-1-2 6,0-3 6,0-3 1,1 0 1,3-2 0,2 0 1,1-2-1,2-3 1,0-3 0,1-3 1,1-2-1,-1-1 1,1-1 0,0-1 0,0 0-2,1 3-3,1 1-3,1 3-2,0 1-2,-1 1-2,0 1 0,-2 1-1,-1 1-2,-1 4-2,-1 3-3,0 2-3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00"/>
    </inkml:context>
    <inkml:brush xml:id="br0">
      <inkml:brushProperty name="width" value="0.0269" units="cm"/>
      <inkml:brushProperty name="height" value="0.0269" units="cm"/>
      <inkml:brushProperty name="color" value="#F2395B"/>
    </inkml:brush>
  </inkml:definitions>
  <inkml:trace contextRef="#ctx0" brushRef="#br0">61795 54700 817,'-29'29'75,"5"-3"-21,5-5-20,5-3-19,1-1-12,-3 3-2,-3 3-1,-3 3-2,-2 1-4,-2 4-8,0 1-7,1 3-7,0-4-5,6-6-6,7-7-3,5-6-5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01"/>
    </inkml:context>
    <inkml:brush xml:id="br0">
      <inkml:brushProperty name="width" value="0.02726" units="cm"/>
      <inkml:brushProperty name="height" value="0.02726" units="cm"/>
      <inkml:brushProperty name="color" value="#F2395B"/>
    </inkml:brush>
  </inkml:definitions>
  <inkml:trace contextRef="#ctx0" brushRef="#br0">61633 56400 807,'-6'7'66,"4"-1"-15,4 0-16,4-2-16,2 0-9,1 0-3,2 0-3,0 0-3,1 1-2,-1 0-1,0 1 0,1 2 0,1 0-2,0 1 0,1 2-1,1 0-1,0 0-1,-2 0-2,-4 1 0,0 0-2,-1 0-7,-2 1-10,-1 1-13,0 2-11,-1-2 0,0-3 11,0-3 10,0-2 11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01"/>
    </inkml:context>
    <inkml:brush xml:id="br0">
      <inkml:brushProperty name="width" value="0.02769" units="cm"/>
      <inkml:brushProperty name="height" value="0.02769" units="cm"/>
      <inkml:brushProperty name="color" value="#F2395B"/>
    </inkml:brush>
  </inkml:definitions>
  <inkml:trace contextRef="#ctx0" brushRef="#br0">62998 55500 794,'-1'16'65,"-1"1"-16,0 1-15,-1 2-16,0-1-7,1 0-2,0 0 0,2 1-1,0 0-5,0 1-10,0 1-8,0 1-9,0 0-6,0-4-3,0 0-2,0-2-3,-1-3 0,0-1 3,-2-2 3,0-2 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0"/>
    </inkml:context>
    <inkml:brush xml:id="br0">
      <inkml:brushProperty name="width" value="0.02598" units="cm"/>
      <inkml:brushProperty name="height" value="0.02598" units="cm"/>
      <inkml:brushProperty name="color" value="#F2395B"/>
    </inkml:brush>
  </inkml:definitions>
  <inkml:trace contextRef="#ctx0" brushRef="#br0">63795 54513 846,'-13'7'-38,"4"0"24,6-3 23,5 1 25,3-2 7,5-1-7,4 0-8,4-1-7,0-1-6,1 0-3,-2 0-2,-1 0-4,0 0-2,1 0 0,2 0 0,0 0-1,1-1-1,1-1-1,0 0-3,2-1-1,-1-2-3,-1 1 0,-3-3-2,-1 0-1,-2 0-1,0 2 1,-2 3 1,-1 1 1,0 0-3,0-1-9,-1 0-7,1 0-9,-1-2-1,-2 0 6,-2 0 6,-2 0 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1"/>
    </inkml:context>
    <inkml:brush xml:id="br0">
      <inkml:brushProperty name="width" value="0.03038" units="cm"/>
      <inkml:brushProperty name="height" value="0.03038" units="cm"/>
      <inkml:brushProperty name="color" value="#F2395B"/>
    </inkml:brush>
  </inkml:definitions>
  <inkml:trace contextRef="#ctx0" brushRef="#br0">66094 53574 724,'-15'10'48,"2"2"-9,3 3-9,1 3-10,2 1-6,0-3-3,2-1-3,1-2-3,-1-1-2,2 1-1,-1 2-1,0 0-2,0-1 0,2 0 0,0-1 0,2 0 0,0-2 0,0-1 0,0 0 0,0-2 0,1-1-1,2-2 1,2-3 0,2 0 0,1-2-1,1 0-1,2 0-2,0 0-1,1-2-1,1-2 1,1-4 1,2-2 0,-1-1 1,-1 1-1,-1 0 0,0 2 0,-2-1 0,-1-2 0,-1-2-1,0 0 1,-2-3 0,-1 1 0,0-1 0,-2 0 0,0 1 0,0-1 3,0 0 1,0 0 2,-1 1 1,0 1-2,-2 1 1,0 1-2,-1 0 1,0 3-1,0 0 2,0 0-1,-1 2-1,0-1-4,-2 0-4,0 0-4,1 1-2,4 0 2,4 2 2,4 1 1,1-1 2,-1 2 3,-1-1 2,0 0 3,-2 0 2,2 2 2,2 0 1,0 2 3,0 0 3,-1 2 4,0 0 4,-2 2 5,-1 0 1,-2 2-1,-2 0-2,-2 1-2,-1 2-2,2 0-2,0 1-2,2 2-1,-1 0-2,-1 1-1,0 0-1,-1 2-1,-1 1-1,0 2-1,0 0 0,0 1-1,-1 0-2,-1 1-3,0 0-4,-1-1-3,-2 0-4,0-2-2,-2 1-3,0-2-3,0-2-4,2-1-4,2-2-5,3-2-4,0-4-1,0-6 5,0-6 4,0-6 5,0-2 4,3 1 4,2 1 3,2 0 3,1 2 5,0 2 3,0-1 4,0 2 4,-1 0 4,1 1 1,0-1 4,0 0 1,0 0 1,1 2-2,2 1-2,0 0-2,0 2-2,-1 0-2,0 2-2,-2 1-1,0-1-1,2-1 0,0 0 2,2-1-1,-2-1-3,1 0-8,-2 0-8,0 0-8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1"/>
    </inkml:context>
    <inkml:brush xml:id="br0">
      <inkml:brushProperty name="width" value="0.03026" units="cm"/>
      <inkml:brushProperty name="height" value="0.03026" units="cm"/>
      <inkml:brushProperty name="color" value="#F2395B"/>
    </inkml:brush>
  </inkml:definitions>
  <inkml:trace contextRef="#ctx0" brushRef="#br0">68150 52959 727,'0'-15'4,"2"4"9,0 3 9,2 3 9,0 2 1,-1 3-6,1 4-7,0 2-6,0 3-3,0 4 0,0 2 0,-1 3 0,0 2 0,-1 1 0,0 1-2,-1 1-1,-2 3 0,-1 3 1,0 4 0,-1 5 1,0 3-3,1 6-8,0 3-6,2 6-7,-1 1-7,0-4-7,-2-4-8,0-4-7,-1-6-2,0-7 2,1-9 1,-1-7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5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63850 57281 818,'-16'6'-3,"2"-1"-4,1-2-4,1-2-6,2-1 7,6 0 15,4 0 17,6 0 15,2 0 5,2 0-8,0 0-8,1 0-8,1 0-4,0 0-4,-1 0-2,1 0-3,0 0-2,2 2 0,0 0-2,1 2 0,1-1-1,-1-1-1,1 0-1,0-1-2,0-2-1,3-1 1,1 0-1,2-1 0,1-2 0,-1 0 0,-1-1-1,-1-1-1,-1 0 1,-2 1 0,-3 0 0,-1 2 1,-2 0 1,-1 2 1,0 0 0,-2 2 1,0 0 0,0 0 1,0 0 0,0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12"/>
    </inkml:context>
    <inkml:brush xml:id="br0">
      <inkml:brushProperty name="width" value="0.02893" units="cm"/>
      <inkml:brushProperty name="height" value="0.02893" units="cm"/>
      <inkml:brushProperty name="color" value="#FDD405"/>
    </inkml:brush>
  </inkml:definitions>
  <inkml:trace contextRef="#ctx0" brushRef="#br0">29800 25894 760,'22'-15'56,"-3"5"-12,-3 2-9,-2 2-12,-2 3-6,0 0 0,2 2-1,2 1-1,0-1-4,1-1-6,1 0-6,1 0-6,0-2-7,-1 2-5,-1 0-6,0 2-6,-1 0-3,-2 0-1,2 0 0,0 0 0,-2-1 1,-1 0 2,-2-2 5,-2 0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6"/>
    </inkml:context>
    <inkml:brush xml:id="br0">
      <inkml:brushProperty name="width" value="0.03002" units="cm"/>
      <inkml:brushProperty name="height" value="0.03002" units="cm"/>
      <inkml:brushProperty name="color" value="#F2395B"/>
    </inkml:brush>
  </inkml:definitions>
  <inkml:trace contextRef="#ctx0" brushRef="#br0">63724 57128 732,'-22'0'-49,"5"0"13,3 0 12,4 0 14,2 0 7,-2 0 1,0 0 3,-1 0 2,0 0 2,0 2 2,2 0 3,1 2 2,2-1 8,4-1 13,4 0 12,4-1 14,3-1-1,1 0-11,3 0-12,2 0-12,1-1-8,3-1-4,2 0-5,1-1-5,1-2-1,-1 1-2,-1-2 0,0-2 0,-1 1 0,1 0 1,1 2 0,1 2 0,-1-1 0,0 2 0,-1 0-2,-1 2-1,-2 0 1,-1 0-1,-2 0 1,-2 0 0,-2 0 0,1 0 1,0 0 1,0 0-1,-1 0 2,1 0-1,0 0 0,0 0 0,-1 0-1,-1 0-2,0 0-4,-2 0-1,0 0-2,0 0 1,-1 0 1,1 0 1,0-1-4,0 0-10,0-2-10,0 0-9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7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66701 56275 582,'-8'-14'15,"0"4"-2,0 4-3,0 5-2,1 1-2,-1 0 1,0 0-1,0 0 0,0 1 0,-2 1-1,0 3 0,-1 2 0,-2 1-1,0 2 2,-1 0 2,-1 1 0,0 1 2,2 0-1,3-1 0,1 1 0,2 0-1,0 0-1,2-1 0,1 1-2,-1 1 0,2 2 0,-1 1 1,0 3 1,0 0-1,2-3-3,0-1-1,2-2-3,2-2-2,4-1-3,4-1-1,3 0-2,3-3-1,0-1 2,-1-2 0,1-1 2,-1-4 1,-1-2 0,-1-4 2,0-2 0,0-3-1,5-3-4,4-4-2,3-1-4,2-3-1,-3 2 0,-1 1 2,-3 1 1,-1 1 0,-4-1 1,0 0 0,-2 1 1,-2 0 1,-1 3 2,0 1 1,-2 2 1,-1 2 3,0 3 3,-2 1 4,0 2 4,-2 3 4,2 2 9,-2 3 7,1 4 7,0 3 1,-2 3-7,0 5-8,-2 4-6,0 1-4,0 2-2,0 1-1,0 1-2,0 1 1,-2-1-1,0 0 1,-2 1 0,0-2-3,1-1-7,-2-3-7,2-1-6,-1-3-5,0-4-2,0-2-2,0-2-2,-1-5-3,0-5-3,-1-4-5,-1-5-3,0-4 2,2-2 7,2-5 8,2-1 8,1-3 6,2 2 1,0 1 3,2 1 2,0 2 4,1 1 3,2 2 4,0 3 4,1 1 2,2 2 3,0 2 3,1 2 1,1 1 1,0 1-1,0-2 0,-1 2-2,1-1 0,0 2-1,0 0-2,-1 2-1,0 0-2,0 0-5,-2 0-5,0 0-4,-2 0-3,1 0-1,0 0 0,0 0-2,-1-2-6,-1-4-12,0-4-10,-1-3-11,-2-3-1,-1 2 11,0 1 10,-2 1 10,0-1 7,0 0 1,0-1 3,0-1 2,0 0 1,0 0 1,0 2 0,0 1 0,0 0 2,0 1 1,0-1 2,0 0 1,1 1 2,0 0 2,2 2 1,0 1 2,1 2 10,0 6 18,0 4 20,0 6 17,-1 3 3,-1 3-16,0 3-17,-1 3-15,-1 3-10,0 3-5,0 3-5,0 3-5,-1 3-3,-1 4 2,0 4 0,-1 4 1,-1 2-3,0 0-6,0 0-8,0-1-7,0-1-2,0-4 1,0-4 1,1-4 2,-1-5 0,2-5 0,0-7-1,2-5-1,-1-1-4,-1 7-5,0 5-5,-1 7-7,-1-1-1,2-4 4,0-4 3,2-6 4,0-4 3,0-1 1,0-2 2,0-2 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2:18"/>
    </inkml:context>
    <inkml:brush xml:id="br0">
      <inkml:brushProperty name="width" value="0.03065" units="cm"/>
      <inkml:brushProperty name="height" value="0.03065" units="cm"/>
      <inkml:brushProperty name="color" value="#F2395B"/>
    </inkml:brush>
  </inkml:definitions>
  <inkml:trace contextRef="#ctx0" brushRef="#br0">69466 56538 717,'-7'18'65,"2"3"-16,2 5-15,2 2-16,1 3-6,0-2 2,0 0 2,0-1 3,1-2-1,2-3-4,2-3-3,2-2-4,1-4-3,1-1-3,2-2-2,0-2-3,1-3-4,1-3-2,1-2-4,2-4-3,-1-3-2,1-5 0,-1-5-1,0-5-1,0-3 1,-1-2 3,0 0 2,-2 0 3,-1-3 3,-1-1 4,0-2 4,-2-2 3,0 0 3,-2 2 2,-1 1 2,0 3 3,-2 2 0,-1 5 0,0 3 1,-1 5 0,-3 2 0,0 0-1,-3 2 0,-2 1 0,-2 1-3,-2 2-2,-2 2-4,-1 2-3,-3 3-5,-1 4-5,-3 4-7,-1 3-5,-1 4-1,0 3 3,-1 3 3,1 4 4,1-3-3,5-4-10,3-4-9,4-6-9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3:04"/>
    </inkml:context>
    <inkml:brush xml:id="br0">
      <inkml:brushProperty name="width" value="0.03166" units="cm"/>
      <inkml:brushProperty name="height" value="0.03166" units="cm"/>
      <inkml:brushProperty name="color" value="#FED406"/>
    </inkml:brush>
  </inkml:definitions>
  <inkml:trace contextRef="#ctx0" brushRef="#br0">73100 35850 694,'-8'7'-43,"0"-1"11,0 0 11,0-1 11,0-2 8,1 1 2,-1 0 4,0 0 3,-1 0 0,0 0-1,-1 0-3,-1 0-1,-1 0-2,0 0 0,0-1 1,1 2-1,-1-2 0,2-1 1,1 0 0,1-2 0,-1 1 0,0 0-1,-2 2 1,0 0 0,0 1 0,1 0 1,0 0 0,2 0 1,0 0 0,-2 0 0,0-1-1,-1 2 0,0-2-1,0-1 1,2 0 0,1-2-1,-1 1 1,0 0 0,-1 2-1,-1 0 1,-1 1-1,2 0 1,0 0-1,2 0 0,-1-1 0,-1-1 0,-3 0 0,-2-1 1,0-1-1,-1 2 0,0 0-1,1 2 0,-1-1-1,0 1 1,1 0 0,-1 0-1,0 0 1,1 0 0,-1 0 0,0 0 0,1 0 0,1 0 0,1-1 1,0 2 1,1-2-1,-1 1 0,-2 0 0,0 0 0,0-1-1,1 0 1,1-2 0,1 0 0,-1 0 1,0 2-1,-1 2 1,-1 2 0,-1 0 0,2-1-1,1 0 1,1-2-1,0 0 0,0 0 0,0 0 0,1 0 0,-1-1 0,0 0 1,0-2 0,1 0 1,-1-1 0,2 2-1,1 0 0,1 2-1,-2-1 0,0 1 2,-3 0 1,-2 0 2,0 1 0,-1 2-2,0 2-3,1 2-1,-2 0-2,0 1 1,-1 0 1,-1 0 0,-1-1 0,-1 1 0,-1 0-1,-1 0 0,-1-1 1,1-1-1,-1-1 0,1 0 1,0-2 0,3-1 0,1 0-1,3-2 1,-1 1 0,0 0 0,-1 1 1,-1 2 0,0-1 1,3-1-1,1 0 1,2-2 0,2 0 0,1 0 0,0 0-1,2 0 1,0 0-1,0 0 0,1 0 0,-1 0 0,0-1-1,0 1 0,0 0 0,0 0 0,1 0-1,-1 0 1,0 0 0,0 0 0,0-1 0,0 0 0,0-2 0,1 0 0,-1 0 1,0 2-1,0 2 0,0 1 0,0 1 1,1-1-1,-1-1 1,0 0-1,-1-1 0,0 0 1,-1 0-1,-1 0 0,-1 0 0,0 1 1,0 2-1,1 0 0,-1 0 1,0 0-1,0-2 1,1 0-1,-1-1 1,2 1 0,1 2 1,0 0 0,0 1 0,-1 2 0,-3 0-1,-2 1 1,1 0-1,1 0 0,2-2-1,2-1 1,2 0 0,-1-2-1,0-1 1,0 0-1,0-1 1,-2 2-1,0 0 1,-1 1-1,-2 2 1,0 0-1,-1 1-1,-1 2 1,0-1-1,0-1 2,2-1-1,1 0 1,0-2 1,1-1 0,-1 0 0,0-2 0,1 1 0,0 0 0,2 1 0,1 2 0,-1 0-1,0 1 0,-1 2-1,-1 0 0,-1 0 0,0-3 0,0-1 0,1-2 1,0 0-1,2 0 2,2 1-1,2 2 1,1 0 0,-2-1-1,0 1 1,-1 0-1,-1 0 0,0 2 0,0 0 0,0 1 0,1 0 1,-1 0-2,0-2 1,0 0-1,1-1 0,0 1 1,2 1 0,1 2 0,0-1 0,2-1-1,0-1 1,2 0-1,-1-1 1,-1 1-1,0 2 0,-1 0 0,-1 0 1,2-1-1,0 0 1,2-2-1,0 0 1,0 0 0,0 0-1,0 0 0,0 0 0,0 1 0,0 1 0,0 2 0,0-1 0,0-1 0,0-1 1,0 0-1,0-1 0,0 1 1,0 2 0,0 0 0,0 1 1,0 0-1,0-1 0,0 1 0,0 0 0,0 0 0,0-1-1,0 1 0,0 0 1,2 0-1,0-1 1,2 1-1,0 0 1,0 0-1,-1-1-1,2 1 1,-1 0-1,1 0 1,2-1 0,0 1 0,1 0 0,0 0 0,0-1 0,-1 1 1,1 0-1,0 0 0,0-1 0,0 1 1,0-1-1,-1-1 0,1 0 0,0-2 0,0 0 0,2 0 0,0 0 0,1 0 0,1-1 0,0-1 0,-1-2 0,1 1-1,0-1 1,0 2 0,-1 0 0,1 2 0,1-1 0,2-1 0,1-1 0,3 0 0,1-2 0,1 0 1,1-2 1,1 0 0,1-1 0,-1 2 0,1 0-1,-1 2 1,1 0-1,1 0 0,1-1 0,1 1-1,1 0 1,-1 0-1,0 0 1,1 0-1,-1 0 0,1 0 0,-1 0 0,1 0-1,-1-1 1,1-1-1,-1 0 1,1-1-1,-2-1 0,0 0 0,-1 0 0,-1 0 1,0 0 0,1 1-1,1 2 1,1 0-1,0 1 1,-1 0 0,-1 0-1,-1 0 1,0 0 0,1 0 0,1 0 0,1 0 0,0 0 1,-1 0-1,-1-1 0,-1 1 1,0 1 0,-1 0-1,1 1 0,-1 2-1,0 0 0,-1 0 2,-1-1 0,-1 1 0,1 0 1,1 0 0,3 0-1,1 0 0,1-1-1,-1 1 1,-1 0 0,-1 0-1,0-1 1,1-1-2,1 0 1,1-2-1,1 1 0,-1 0 0,0 1 0,1 2 1,-1 0-1,1 0 1,-1-1-1,1 1 0,-1 0 0,1-2 0,-1-1 1,1 0 0,-2-1 1,0 2-2,-1 0 0,-1 1-1,-1 1 0,-1 0 1,-1 0-1,0 0 1,-1-1 0,3 1 3,1 0 2,3 0 3,1 0-1,1 0-1,0 0-2,1-1-2,2 1-1,-1 0 0,0 0 1,1 0-1,-1-2 0,2-1-1,1-2 0,1-2 0,0 0-1,-2 0 0,0 2 1,-1 0-1,-1 1 1,-1 0 0,-1 0 0,-1 0 0,0 0 0,1 0 1,0-1-1,2 2 1,0-2 0,-1 1 1,-1 0 0,-1 0 0,-1 0 1,1 0 0,-1 0-1,1 0 0,-1-1 0,1-1 0,-1 0-1,1-1 1,-1-1-1,2 0 0,1 0 1,1 0-1,0 0 0,-1 0 0,-1 0 1,-1 0-1,-1 0 0,1 0 0,-1 0 0,0 0 0,1 0 0,-1 0 1,1 0-1,-1 0 0,1-1 0,-1-1 1,0 0 0,1-1 0,-1-2 0,1 0 0,-1-1 0,1-2 0,0 1 0,0 1 0,2 0 0,1 2-1,1-1 1,-1 0-1,0-1 0,1-2 1,-1 1-1,2-1 0,1 0-1,1 0 1,-1 0-1,0-2 0,-1 0 1,-1-1-1,0-2 1,-1 0-1,0-1 1,1-1 0,-2 0-1,-2 1 1,-1 0 0,-3 2 0,0 0 0,-1 1 0,1-1 0,0 0 0,-2 0 0,0 1 0,-1-1 0,0 0 0,-3 0 0,-1-2 0,-2 0 0,-3-1 0,-1 0 1,0-1-1,-2 0 0,0 1 0,-2-2-1,-1 0 1,-1-1-1,0-1 0,-1-1 0,0-1 0,0-1 0,0-1 1,-1 0-1,-1-2 1,0-1 0,-1-1 0,-3 0 0,0-1 0,-3 1 0,-2-1 0,-1 1 1,0 1 0,0 1 0,1 2 1,-2 0 0,-2 2 0,-2 3 0,-1 1 0,-2 1-1,2-1 1,1-1-1,1-1 0,-1 0-1,-2 0 1,-1 2-1,-3 1 0,-1 1 1,1-1 0,-1 0 0,1 1 2,-1-1-1,0 0 1,1 1 0,-1-1 0,0 0 0,1 1-1,-1-1-1,1 0 0,-2 1 0,0-1 0,0 0 0,-2 0 0,-1 1 0,1-1-1,-1 0 0,1 1 0,-2-1 0,0 0 0,-1 1-1,0-1 0,-1 0 1,1-1-1,1-2 1,1 1-1,0-2 1,1 0 0,-1 1 0,1-1 0,-1 1 0,1-1 0,-1 0 1,1 1 0,-1-1 0,1 1 0,-1-1 0,1 1 0,-2-1 0,0 2 0,-1 1-1,0 1 1,-1 1-1,1-2 1,1-2-1,1 1 1,0-1-1,1 2 0,-1 2 0,1 3 0,-1-1 0,1 0 0,-1-1 0,1-1 0,-1 0-1,2 1 1,1 0 0,1 2-1,1 0 1,-1 1-1,0-1 1,1 0-1,-1 0 1,1 1 0,-1-1 1,1 0-1,-1 0 1,2 1 0,1-1 0,1 0 1,0 1-1,1 1 1,-1 0-1,0 2-1,0 0 1,-1-2-1,-1 0 1,-1-1-1,0 0 0,0 0-1,2 2 1,1 1 0,1 0 0,-1 2 0,0 1 0,0 0 0,1 1 0,-1 0 0,0 0 0,1 1-1,-1-2 1,0 2 0,1-1-1,-1 0 0,0 0 0,-2 0 1,0 0 0,-1 0 0,0 0 0,1 0 0,1 0 1,1 1-1,-1-2 0,-1 2 0,-3-1 1,-1 0 1,-2 0-1,2 2 1,1 0-1,1 2 0,1 0-1,1 0 0,1 0 0,1 0-1,0-1 1,0 0 0,1-2 2,-1 0 0,1 0 1,1 0 0,0 2-1,2 0 1,0 1-1,2-2 0,-2 0-1,0-1 0,1-1 0,1 2 1,0 0 0,2 2 0,0 0 0,0 0-1,0 0-1,1 0-2,-1 0 1,0 0-1,0 0 1,0 0 1,0 0-1,1 2 1,-1 0-1,0 2 0,0-1 1,0-1-2,0 0 0,1-2 0,-2 0 0,0 0 0,-2 0 1,0 0 0,0 0 0,1 0 0,0 0 1,2 0 0,0 0 0,0 0 1,1 0-1,-1 0 0,0 0 0,0 0 0,0 0 0,0 0 0,1 0 0,-1 0 0,0 0 0,0 0 0,0 0 0,0 0 0,1 0-1,-1 0 0,0 0 1,0 0-1,0 0 0,0 0 1,0 0-1,-2 0 0,0 0 0,-1 0 0,-1 1 0,1 2 0,-1 2 1,0 2 0,1 0 0,0-1 0,2 0 0,1-1 0,0-2 0,0 1 0,0 0 0,1 0 0,-1 0 0,0 0 0,0 0 0,0 0-1,0 0 1,-2 0-1,0-1 1,-1 2-1,0-2 1,0 1 0,2 0-1,1 0 1,0 0 0,0 0-1,0 0 1,0 0-1,1 0 0,-1 0 1,0-1-1,0 2 1,0-2 0,0-1 0,1 0 0,-1-2 0,0 1 0,0 2 0,0 2 0,0 2 0,1 0 0,-1 0 0,0-2 0,0 0 0,0-2 0,0 1 0,1 0 0,-1 0-1,0 0 1,0 0-1,0 0 1,0 0 0,0 0-1,1 0 1,-1-1 0,0 2 1,0-2-1,0 1 0,0 0 1,1 0-1,-1 0 1,0 0-1,0 0 0,0 0 1,0 0-1,1 0 0,-1-1 0,0 2 0,0-2 0,0-1 0,0 0-1,1-2 1,-1 1 0,0 0-1,0 2 0,0 0-1,0 2 0,-2 0 0,0 1 1,-1 2 0,-2 0 0,0-1 2,-1 1 0,-1 0 1,-2 0 1,-1 2-1,-3 0-1,-1 1 0,-2 0 0,1 0-1,-1-2 1,1-1 0,-1 0 0,1-2 1,-1-1 1,1 0 1,0-1 0,2 2-1,3 0 0,1 1 0,1 1-1,-1-2-1,-2-1-1,1 0-1,-1-2 0,2 0 0,2-2 1,3 0 0,0-1-1,0 2 0,0 0 0,1 2-1,0-1 0,0-1 0,2 0 0,1-2 1,-1 1 0,0 0 0,-2 2 0,0 0 1,0 1-1,-1 0 1,0 0 0,0 0-1,1 0 1,-1 0-1,0 0 1,0 0 0,1-1 0,1 1-1,0 0 1,2 0 0,0 1 0,-2 0 0,0 1 0,-1 2 0,0-1 0,0-1 0,2-1 0,1-1 1,-1 1-1,0 0 0,-1 1 0,-1 2 0,-1-1 1,0-1 0,0 0 0,1-2 1,0 1-1,2 0 1,2 1-1,2 2-1,1-1 1,-2-1-1,0 0 0,-1-2 0,-1 1 0,2 0 0,1 1-1,0 2 0,-1 1 0,-3 5 0,-5 4 0,-4 3 0,-3 3 0,-1-1 2,-3 1 0,-1-1 1,-1 0 1,3-3-1,1-1 0,3-2-1,1-3 0,3-1 0,1-2 0,2-2 0,2-1-1,1-1 1,0 1 0,2 0 0,1 0 0,0 0 0,2 0 0,1-1-1,0 1 1,0 0-1,0 0 0,0 0 0,0 0 0,0 1 0,0 2 0,0 0 0,0 1 0,0 0-1,0-1 1,1 1 0,-2-1 0,2-1 0,-1 0 1,0-2 1,0 0-1,2 0 1,0 0-1,2 0 0,0 0-1,0 1 1,0 1 0,0 2-1,-1-1 1,0-1-1,-2-1 0,0 0 0,0-1 0,0 0 1,2-1-1,0 1 1,1 0 1,0 2-1,0 0 1,0 1-1,0 0 1,0 0-1,0-2 0,0 0 0,0-2 0,0 1 0,0 0 0,0 0 0,0 0-1,-2 0 1,0-1 0,-1 1 0,-1 0 0,2 2 0,0 0 0,2 1 1,0 0 0,0 0-1,0-2 0,0 0 1,0-1-1,0 1 0,0 1 1,0 2-1,0-1 0,0 1 0,0 0-1,0 0 1,0 0-1,0 1 0,0 1 0,0 2 0,0-1 0,2-1 0,0-1 0,2-1 0,-1 1 0,1 0-1,0 1 1,0 1 0,0 0-1,0-2 1,0-3-1,0-1 1,1-2-1,1 3 0,3 0-1,2 1 1,0 0-1,0-2 0,-2-2 0,-1-2 1,0-1 0,0 0-1,0-1 1,0 1-1,0 0 1,-1 0 0,1 0-1,0 0 1,0 1 1,0 0-1,0 1 0,0 2 1,-1-1-1,1-1 1,0-1 0,0 0 0,0-1 0,1 0 0,2 0 0,0 0 0,0 0 0,-1 0 0,0-1 0,-2 1 0,0 0 0,2 0 0,0 0 0,1 0 0,0 0 0,0 0 0,-2 0 0,0 0 0,-1 0 1,1 0-1,2-1 0,0 1 0,0 0 0,1 0 0,0 0 0,0 0 1,-1 0-1,1 0 0,0 0 0,0 0 1,0-1-1,1-1 0,1 0 0,2-1 0,-1-1 1,1 2-1,0 0 0,-1 1 0,1 1 0,2-2 0,0 0 0,1-2 0,0 1-1,1 0 1,0 2 0,-1 0 0,2 0 0,0 0 0,0-2 0,3 0 0,-1-1 0,-1 0 0,-1 0 0,-1 0 0,0 0 0,3 2 0,1 0 0,3 2 0,0 0 0,1 0 0,-1-1 0,1 1 0,-1 0 0,1-2 0,-1 0 0,0-2 0,1 1 0,1 0 0,1 2 0,1 0 0,0 0 0,-1 0-1,-2-2 1,1 0-1,-2-1 0,1 0 0,-1 0 0,0 0 0,1 0 1,1 2 0,1 0 0,1 2-1,-1 0 1,-1 0 0,-3-1 0,-1 1 0,-1 0 0,1 0 0,1 0-1,1 0 0,0 0 0,1 0-1,-1 0 1,0 0-1,1 0 0,-1 0 0,1-1 1,-1 1 0,0 0 0,-1 0 0,-1 0 1,-1 0-1,-1 1 1,-1 0 0,-1 1-1,-1 2 0,-1-1-1,-3-1-1,-1-1-2,-2 0-2,0-1 1,1 0 1,3 0 3,2 0 1,1-1 2,3-1-1,1 0-1,3-1 0,-1-1 0,0 0-2,-1 0-1,-1 0-2,-1-1 1,-1-1 0,-1 0 2,-1-1 0,-1-1-1,-1 2-3,-1 0-1,-1 2-3,0 0-3,-2 2-1,-1 0-2,-1 2-3,-2 1-1,-2 3-2,-4 4-1,-2 2-2,-2 1 0,0-1 0,0-1 2,0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3:10"/>
    </inkml:context>
    <inkml:brush xml:id="br0">
      <inkml:brushProperty name="width" value="0.05949" units="cm"/>
      <inkml:brushProperty name="height" value="0.05949" units="cm"/>
      <inkml:brushProperty name="color" value="#6ADCAB"/>
    </inkml:brush>
  </inkml:definitions>
  <inkml:trace contextRef="#ctx0" brushRef="#br0">83041 42666 369,'-23'0'0,"1"0"0,1 0 0,1 0 0,0 0 5,2 0 8,1 0 9,1 0 8,1-1 5,2 0-1,3-2-1,1 0 0,3-1 1,6 2 2,4 0 2,6 2 3,2 0-3,3 2-5,2 0-6,2 2-5,2 0-5,2 0-1,4-1-3,3 2-1,3-2-2,1 1-1,2-1 0,3 1-1,0-1-1,2 0-1,1-1 0,0-2 0,2 0-1,0 0-1,2 0 0,-1 0-1,2 0 0,-2 0 1,0 0 0,-1 0 0,-3 0 0,-2 2-2,-3 1-1,-3 0-2,-3 1-1,0 0-1,-1 0-2,-1 0 0,-1-1-1,-1-1-1,-1 0 1,-1-1-1,-1-1 0,-3 1-1,-1 2 1,-2 0 0,-7 2-6,-11-1-11,-10 2-10,-11 2-11,-5-1-1,1-2 8,1-3 8,1 0 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3:11"/>
    </inkml:context>
    <inkml:brush xml:id="br0">
      <inkml:brushProperty name="width" value="0.0478" units="cm"/>
      <inkml:brushProperty name="height" value="0.0478" units="cm"/>
      <inkml:brushProperty name="color" value="#6ADCAB"/>
    </inkml:brush>
  </inkml:definitions>
  <inkml:trace contextRef="#ctx0" brushRef="#br0">82533 43296 460,'-45'0'-1,"6"0"-1,4 0-1,5 0-2,3 0 4,1 0 9,1 0 8,1 0 9,5-1 4,9-2 0,8-2-2,10 0 0,4-3-1,3 2-1,1 0-2,3 2-1,1 0-2,-1 2 1,1 0 0,0 2-1,-1 1 0,1 2-2,-1 2-2,1 2-2,-1 1-2,-3 0 1,-1-2 0,-2 2-1,-2 0 0,1 2-2,0 0-1,0 2-1,0-2-1,1-2 1,1-1 0,2-2 1,0-1-1,3 0-1,1 0-3,3 0-3,2-1 0,3-2 0,3-2 0,3-2-1,0-1 0,3 0-1,1 0-2,1 0-2,-1 0 0,0 0 0,-2 0 0,1 1 1,-2-1-1,0 1-2,0-2-1,1 2-3,-3-1 0,-4 2-1,-3 0 0,-5 2-1,-2 1-5,-2 2-8,-3 2-8,-1 2-9,-3 0-3,-4 0 0,-4 1 2,-4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3:13"/>
    </inkml:context>
    <inkml:brush xml:id="br0">
      <inkml:brushProperty name="width" value="0.04343" units="cm"/>
      <inkml:brushProperty name="height" value="0.04343" units="cm"/>
      <inkml:brushProperty name="color" value="#6ADCAB"/>
    </inkml:brush>
  </inkml:definitions>
  <inkml:trace contextRef="#ctx0" brushRef="#br0">64600 30765 506,'15'0'122,"-1"0"-30,-1 0-30,0 0-28,2-1-16,7-1 0,7 0 0,7-1-1,4-1 0,4 0-2,3 0-1,2 0-2,4-1-2,4 0 0,3-1-3,5-1 0,0-1-2,-4 0 0,-4 1 0,-4-1-2,-4 0 0,0-2-4,0 0-2,-1-1-3,-1-1-2,0 1-2,0-1-3,0 0-1,0-1 1,0 0 2,0 0 3,0-2 2,-3 1 2,-4 2-1,-5 4 0,-5 3-2,-5 1 1,-3 2 0,-5 0-1,-3 2 1,-5 1-1,-4 2-5,-6 2-3,-4 2-4,-3 1-4,-2-1-3,0 1-2,-1 0-4,-2 0-2,0 0 0,-1-1-2,-1 0 0,0 1 1,2-2 5,3-1 3,1 0 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3:14"/>
    </inkml:context>
    <inkml:brush xml:id="br0">
      <inkml:brushProperty name="width" value="0.04367" units="cm"/>
      <inkml:brushProperty name="height" value="0.04367" units="cm"/>
      <inkml:brushProperty name="color" value="#6ADCAB"/>
    </inkml:brush>
  </inkml:definitions>
  <inkml:trace contextRef="#ctx0" brushRef="#br0">65600 31387 503,'18'0'124,"5"0"-25,5 0-26,5 0-26,5 0-14,4 0-5,6 0-4,4 0-5,3 0-3,-3 0-3,0 0-3,0 0-3,-1-2-3,0 0-5,0-3-3,0-2-5,1-2-2,3-2-3,4-1-2,2-3-3,1-1-1,0 2 1,-2-2 2,-2 1 0,-2 0 2,-6 2 3,-6 2 1,-5 3 3,-6 1 1,-4 2 1,-3 2-1,-5 2 1,-4 2-9,-6 2-18,-6 2-18,-6 2-17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23:06"/>
    </inkml:context>
    <inkml:brush xml:id="br0">
      <inkml:brushProperty name="width" value="0.04672" units="cm"/>
      <inkml:brushProperty name="height" value="0.04672" units="cm"/>
      <inkml:brushProperty name="color" value="#6ADCAB"/>
    </inkml:brush>
  </inkml:definitions>
  <inkml:trace contextRef="#ctx0" brushRef="#br0">40776 46182 470,'7'-29'-17,"-2"7"12,-2 5 13,-2 6 14,0-3 7,4-15 3,2-13 2,3-14 4,1 0-4,-4 9-10,-3 12-9,-2 10-10,-3 7-4,0 2 2,-2 4 3,0 3 1,-2 1 2,0 0-2,-1 1 0,-1-1-1,-2 0-1,0 2 1,-2 1-1,0 0 0,-1 1 1,-1 0-1,-1 0 1,-1 1-1,-2-2 0,0 2 1,-1-1 0,-1 0 0,0 0 0,1 2 0,0 0 0,2 2-1,1 0 1,-2 0-1,-1 0 0,-1 0-1,-2 1 0,0 2 0,-1 2 0,0 2 0,-2 1-1,2 3-1,1 2-1,1 2 0,0-1 0,-1-1-1,-1-2 1,-1-2 0,0-1 1,1 1-1,1 2 0,1 0 1,1 0-1,0 1 1,2 0-1,1 0 1,0 0 0,-1 1 0,-2 1 2,1 2 0,-1 0 0,-1 3 1,1 2-1,-1 0 0,1 3 0,1 1 1,1 1 1,1 1 0,0 1 1,2 3-2,1 1 0,1 2-2,0 1 0,0 1-1,0-1 0,1 0-1,-1 0 0,2-3 0,1-2 1,0-1-1,3-3 0,2-1 1,4-3 1,3-1-1,1-2 1,3 0 0,2 0-1,2 1 1,1 0-1,3-1 0,2 1 1,2 0-1,1-2 1,1-1-2,1-3 1,1-1-2,1-1 0,3 0 0,1-1 0,2 1-1,0-1 0,0-2 0,-1-2 0,-1-2-1,0-2 0,-1 1 0,1 0 1,-1 0 0,0 0-1,1 0 0,-1 0-1,1 0-1,-1-1 0,1-2 1,-1-2-1,1-2 1,-2-2 1,-1-2-1,-3-2 0,-1-1 1,-2-3 0,-2 0 0,0-1 0,-1-1 0,0-2 1,0 0-1,-1-1 2,1-1-1,-1-1 1,-1 1 0,0-1 0,-2 1 0,-1-2 0,-1 0 0,0 0-1,-2-1 1,0-2 0,0 3-1,0 0 0,0 0 0,-1 1 0,-1-1 0,-1-1-1,0-1 0,-1-1 0,0-1 0,0-1 1,0-1-1,-1-1 1,-1-3 0,0-1 0,-1-2 0,-2-1 0,-1 1 1,0 1 1,-1 2 0,-3 0 0,-2 1-1,-3 2 0,-3 0 0,-2 2 1,0 1 0,1 3 2,-1 1 1,-1 1 1,-2 1-1,-1-1-1,-3 1-1,-1 0 0,-1 2 0,-1 3 0,1 1 0,-3 3 0,1 2-1,-1 4-1,1 3-2,-2 2 0,1 1 0,-2 3 0,-1 2 0,0 3-4,1 4-6,1 3-8,1 5-6,2 5-7,1 9-4,3 7-6,1 8-4,3 0-4,5-9 0,3-7-1,4-8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27T02:01:09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24779 3309 0,'0'0'0,"0"-7"0,0-3 0,-1-1 15,0 0-15,-4-3 0,-1 1 16,-6-6-16,-3 0 0,-5-2 16,-5-1-16,-5-1 0,-4 1 0,-16-5 15,-5 3 1,-3 0-16,-4 2 0,-18-4 16,-5 2-16,-12-1 0,2 4 0,-13 2 15,2 4-15,-39 0 16,11 7-16,6 4 0,5 7 15,9 4-15,7 7 0,-1 5 0,-1 3 16,1 3-16,0-1 0,-1 6 16,-2 5-16,4 1 0,2 0 0,1 7 15,1 3-15,3 2 0,4 2 0,5 5 16,3 2-16,6 0 16,5 0-16,6 4 0,5 5 15,8-3-15,4 0 0,1 4 16,1 3-16,11 0 0,9 0 15,6-1-15,3 0 0,4-8 0,5-7 0,7 6 16,6 4-16,3-2 0,4-3 16,8-1-16,6 2 0,2-3 15,1 0-15,8-2 0,5-2 16,4-7-16,2-6 0,9 6 0,5 4 16,2-7-16,4-6 0,7-5 15,6-2 1,5-2-16,2-2 0,9-3 15,5-3-15,-2-3 0,-2-5 0,3 9 16,1 4-16,6-2 16,4-1-16,8-6 0,6-4 15,-7-5-15,-4 0 0,3-3 0,4 0 16,-2-6-16,1-4 0,4-4 16,5-3-16,-3-4 0,-2-3 0,7-5 15,4-1-15,-2-2 0,-1 1 0,5-3 16,1-2-16,-4 1 0,-3 1 15,-3-3-15,1-1 0,-7-4 16,-4-1-16,5 1 0,2 2 16,-6 0-16,-6 1 0,-3-3 15,-2-1 1,-7 0-16,-5 0 0,-9-3 16,-6 0-16,-5-1 0,-4 2 0,-1-2 15,-1-3-15,-4 2 0,-3 1 16,-8-1-16,-6 0 0,-6 0 15,-3 3-15,-7-5 0,-3-2 16,-9 2-16,-5 3 0,-4 0 16,-3 1-16,0 2 0,-2 1 0,-7-1 15,-3-2-15,-3 0 0,-2 0 0,-10-2 16,-8-3-16,-2 7 16,-1 2-16,-6-5 0,-3-3 0,-5 4 15,-4 2-15,-10-3 0,-6 1 16,-2 1-16,-3 1 0,-7-1 15,-2 1 1,-1 0-16,-1 0 0,-8 4 0,-7 2 16,0 3-16,0 2 0,-9-2 15,-6 0-15,1 3 0,-1 4 16,-8 3-16,-6 1 0,1-1 16,2 0-16,-5 10 0,-4 7 15,5-2-15,2 2 0,-2 2 16,-2 0-16,6 8 0,3 4 0,0 2 0,-1 3 15,2 2-15,1 1 0,-3 6 16,-3 3-16,4 3 0,2 1 16,0 4-16,-1 3 0,-2-1 15,-1-1-15,-3 10 0,-2 5 16,6 0-16,3 0 0,5 6 16,5 6-16,4-1 0,4 1 0,-2 2 0,-3 2 15,5 7-15,6 5 0,-3 9 16,-1 6-16,0 4 0,-2 2 15,-3 15-15,-2 11 0,12 3 16,6 2-16,6 9 0,2 9 16,25-48-16,17-31 0,13-22 15</inkml:trace>
  <inkml:trace contextRef="#ctx0" brushRef="#br0" timeOffset="18123.8856">24511 2053 0,'0'0'0,"0"0"0,0 0 16,0 0-16,0 0 0,0 0 15,0 0-15,0 0 0,0 0 16,0 0-16,28 1 0,-28-1 16,0 0-16,21-2 0,-21 2 0,0 0 0,22-4 0,-22 4 15,0 0-15,26-4 0,-16 2 16,1-1-16,1 2 0,0 1 15,1 1-15,1-2 0,-1-1 16,1-1-16,1 1 0,0 1 16,0-1-16,2 1 0,1 0 15,-1 0 1,1 0-16,0 0 0,0-1 0,5 0 16,1 0-16,-1 1 0,0 1 15,-1-1-15,-1 1 0,0-2 16,1-1-16,-1 1 0,0 0 15,0 1-15,0 1 0,-1 0 16,-1 0-16,1 0 0,-1 0 16,0 0-16,1-1 0,-1 1 0,1 0 0,0 1 15,1 0-15,-1 0 0,0-1 16,0 0-16,-1-1 0,2 1 16,1 1-16,0-1 0,-1 1 15,0-2-15,-1-1 0,1 2 16,1 0-16,0 0 0,1 2 0,-1-2 31,0 1-31,-1-2 0,0 0 0,6 0 16,-1 2-16,0 0 0,-2-1 15,-1 1-15,0-1 0,-1 1 16,0-1-16,1 0 0,2 0 16,-3 0-16,0 0 0,0-1 15,-1 0-15,1-2 0,0 0 0,1 1 16,0 5-16,-1-1 0,-2-1 0,1 0 15,0-2-15,1 2 0,0 1 16,1-2-16,0 0 0,1 0 16,-2 1-16,0 0 0,1-1 15,0 0-15,0 2 0,0-1 16,0 0-16,1-1 0,-1 0 0,1 0 16,1 1-16,1-1 0,0 0 0,-1 0 15,1-1-15,0 0 0,1 2 16,-1-2-16,1 0 0,-1-1 15,-1 1-15,2-1 0,1-1 16,-1 1-16,0-1 0,0 2 16,1-1-16,-1 1 0,2 1 0,0-3 15,-2-1 1,2 2-16,-1 1 0,2 0 16,1-1-16,0 0 0,-1 1 0,6-1 15,-1 0-15,0 1 16,-1 0-16,-2-2 0,-1 2 15,2-1-15,0-1 0,-1 2 16,0 0-16,-1-2 0,-1 2 0,1 0 16,1 0-16,-2 0 0,-1-3 0,0 2 15,2 0-15,0-1 0,0-1 0,0 2 16,1 2-16,0 0 16,0 0-16,1-1 0,1-2 15,-1 3-15,-2-2 0,1 2 16,0 0-16,1-1 0,0-2 0,1-2 15,0 0 1,0 1-16,-2 2 0,2 2 16,1 0-16,-1 0 0,-2-1 0,1-1 15,1-2-15,-1 1 16,-1 2-16,1-1 0,1-2 16,-2 3-16,-2 0 0,1 1 0,0 1 15,0-1-15,0 1 0,1-1 16,2 1-16,-2-2 0,-1-2 0,2 1 15,0 0-15,-1 1 0,-2-2 0,2 2 16,1 1-16,1 0 16,1 1-16,-1-1 0,1-1 15,-2 0-15,-1 0 0,-1 0 0,-1-1 16,2 2-16,1-1 0,0 1 16,1 0-1,-4 1-15,-1 0 0,2-1 16,2-1-16,-1 0 0,-1 1 0,0 0 15,0-1-15,-1 1 16,1 2-16,0-2 0,0-2 16,-1 0-16,-3 0 0,1 1 0,-2 1 15,0 0-15,-1 0 0,2 0 16,0 0-16,1 1 0,-3 1 0,-1 0 16,0-2-16,-1 1 0,-1 0 0,-1-1 15,0 0-15,-5-1 0,1 2 16,-1-1-16,1 0 15,-2 0-15,-2 0 0,0 0 0,-2 0 16,0 0-16,0 2 0,-1-3 16,-3 0-16,0 0 0,-1-2 0,0 3 15,0 2-15,-1-1 0,1 0 0,-2 0 16,-1 0-16,-1 0 0,1 0 16,-3-1-16,2 0 0,0 0 15,0 1-15,0-1 0,1 1 16,-1-1-16,0 1 0,-2-1 15,0 0 1,2 2-16,-2-2 0,3 2 16,-2 0-16,-1 2 0,0 0 0,-1-1 15,-3-2-15,2 2 0,0-3 16,0 2-16</inkml:trace>
  <inkml:trace contextRef="#ctx0" brushRef="#br0" timeOffset="27897.7599">24310 1931 0,'0'0'0,"0"0"16,0 0-16,0 0 16,0 0-16,0 0 0</inkml:trace>
  <inkml:trace contextRef="#ctx0" brushRef="#br0" timeOffset="28797.7912">23837 1974 0,'0'0'0,"0"0"0,0 0 16,0 0-16,0 0 0,0 0 0,0 0 15,0 0-15,0 0 0,-18-14 16,18 14-16,0 0 0,0 0 0,0 0 15,0 0-15,0 0 16,0 0-16,0 0 0,0 0 0,0 0 0,0 0 16,0 0-16,0 0 15,0 0-15,0 0 0,26-8 16,-26 8-16,24 6 0,-24-6 16,30 4-16,-30-4 0,38 4 0,-19-2 15,1 1-15,1 1 0,1-2 16,1 1-16,8 2 0,2-1 0,-1 2 0,-1 0 15,1-2-15,1 0 16,7 3-16,-1 0 0,0-3 16,2 0-16,-1-1 0,-1-1 0,2 0 15,1 2-15,6-3 0,-4 0 16,2 0-16,2 1 0,-1-1 16,-3-1-16,3 0 15,3 0-15,-5 3 0,-3-1 16,10 1-16,3 0 15,-7-3-15,-5 0 0,4 1 0,0 3 16,-4-3-16,-3 0 0,2 0 16,2 1-16,-2-2 0,-4 1 15,4 0-15,1 1 0,-4-3 0,-4-4 0,5 5 16,3 3-16,-3-2 0,-1-2 16,2 1-16,1-1 0,-5-1 15,-4 1-15,5 2 0,3 1 16,-3-5-16,-1-3 0,1 1 15,4 1-15,-2 0 0,-1 1 16,6 0-16,2-2 0,-1 1 16,-1 2-16,5-1 15,-1 2-15,-2 0 0,-1 1 16,1 0-16,-1 2 0,-1-3 16,-1 0-16,0-1 0,1 0 15,0 4-15,-2 2 0,0-3 16,0-1-16,0 0 0,-2 0 0,2-1 15,2 1-15,-1 1 0,0 2 16,-1 0-16,-2-1 0,-1 3 0,1 0 16,-2-5-16,-2-5 0,1 1 15,-2 3-15,-3-1 0,-2 0 16,0-2-16,-1 0 0,-5 0 16,1-1-16,-2-1 0,-2 0 15,0-2-15,0 0 0,-2 0 0,-3 0 16,-1 0-16,-3 0 0,-2 1 0,-1 1 15,-1 1-15,-1-3 0,-2 1 16,-3-2-16,1 3 0,-2 0 16,0 1-16,0 2 0,-1 1 15,0 0-15,-1 2 0,0 0 16,-4 2-16,-2 3 0,1 2 16,-2 2-1,2-2-15,-1 0 0,2-3 16</inkml:trace>
  <inkml:trace contextRef="#ctx0" brushRef="#br0" timeOffset="29555.3524">26126 7658 0,'0'0'0,"0"0"0,0 0 0,0 0 16,-19-19-16,19 19 0,-18-17 0,7 6 16,-2-1-16,0 1 0,-1 0 15,-4-1-15,1 0 0,-1 1 16,-1 1-16,-2 2 0,-2-1 15,0 4-15,0 4 0,-4 5 16,-1 1-16,-4 5 0,-4 4 16,-8 5-16,0 3 15,0 5-15,0 4 0,-6 9 16,3 0-16,3 3 0,2 3 16,-1 5-16,6-4 0,1-2 15,3-3-15,6 3 0,8-1 16,7-5-16,4-2 0,7-5 15,7-4-15,6-3 0,4-4 16,3-5-16,2-3 0,5 0 0,5 0 0,3-5 16,4-3-16,5 0 0,4-2 15,3-3-15,2-2 0,3-3 16,2-4-16,6-4 0,-3-1 16,-2-3-16,0-5 0,-6-5 15,-4-4-15,-11 7 0,-10 7 0,-10 5 16</inkml:trace>
  <inkml:trace contextRef="#ctx0" brushRef="#br0" timeOffset="29834.2756">25567 6664 0,'0'0'0,"0"0"16,0 0-16,-12 20 0,12-20 0,-14 28 15,4-8-15,1 5 16,1 3-16,-3 15 0,0 4 0,1-1 16,3 0-16,-1 8 0,2-1 15,5 0-15,6-6 0,6-9 0,5-8 16,-3-7-16,-3-3 0,-2-6 15</inkml:trace>
  <inkml:trace contextRef="#ctx0" brushRef="#br0" timeOffset="30034.9278">26048 6636 0,'0'0'0,"0"0"15,0 0-15,0 0 0,0 0 0,0 0 16,-5 22-16,5-22 0,-6 30 15,0-6-15,0 7 0,-1 3 16,0 0-16,-1 14 0,0 3 0,1-1 0,3-2 16,1 7-16,1-5 15,5 0-15,1-7 0,4-10 0,4-9 16,-2-10-16,0-8 0,-2-2 16,-3-1-16,-1 0 0</inkml:trace>
  <inkml:trace contextRef="#ctx0" brushRef="#br0" timeOffset="30489.3577">25518 5803 0,'0'0'15,"0"0"-15,0 0 0,0 0 16,-20 17-16,20-17 0,-11 26 0,4-9 16,0 2-16,1 3 0,0 5 15,0 8-15,0-1 0,4 2 16,2 1-16,1-2 0,2-1 0,3 5 16,2-2-16,4-6 0,3-6 15,3-1-15,1-1 0,2-6 0,2-3 16,3-6-16,4-4 0,2-5 15,1-6-15,9-7 0,1-6 16,-2-4-16,-2-5 0,0-6 16,-1-4-1,-1-7-15,-8 0 0,-9-1 0,-4-2 0,-6 0 0,-4 0 16,-7-2-16,-5 3 16,-5 9-16,-4 7 0,-4 6 0,-5 4 15,-2 9-15,-4 6 0,-8 12 16,-8 10-16,4 5 0,-2 8 15,-9 14-15,-1 7 16,6 1-16,4 2 0,7 5 16,5 3-16,-2 7 0,11-22 15,7-13-15</inkml:trace>
  <inkml:trace contextRef="#ctx0" brushRef="#br0" timeOffset="30886.9216">26252 8266 0,'0'0'0,"0"0"0,0 0 15,21-11-15,-21 11 0,27-6 0,-6 0 16,5 1-16,1 0 0,15-1 0,5 1 16,0-2-16,-2 0 0,12-1 15,2 1-15,-3 3 0,-2 1 16,10 0-16,-1 2 0,-5 2 15,-3 2-15,7-1 0,-2 0 16,-7 0-16,-5-1 0,4 1 0,2-1 16,-7-1-1,-5-1-15,-7-1 0,-9 1 16,-9 1-16</inkml:trace>
  <inkml:trace contextRef="#ctx0" brushRef="#br0" timeOffset="31539.2815">28169 7590 0,'0'0'0,"0"0"0,0 0 16,-14 18-16,14-18 0,-20 30 0,4-8 15,1 5-15,-2 5 0,-7 14 16,-3 5-16,-6 12 0,2 0 15,-4 11-15,5-4 0,3-9 16,3-7-16,1-1 0,5-12 0,6-6 16,4-5-16,6-11 0,3-9 15,6-11-15,3-7 0,7-15 0,8-13 16,0-8-16,1-6 0,-2 5 16,-7 11-16,-4 9 0</inkml:trace>
  <inkml:trace contextRef="#ctx0" brushRef="#br0" timeOffset="31940.1179">28184 7678 0,'0'0'0,"0"0"15,0 0-15,0 0 0,0 0 0,0 0 16,0 0-16,9 22 0,-9-22 0,10 29 16,-3-5-16,-2 3 0,1 2 15,2 6-15,-1 5 16,2 11-16,0-1 0,2 7 0,-1-2 16,0-7-16,-1-6 0,2 0 15,-1-6-15,-1-9 0,2-7 16,4-8-16,2-5 15,3-10-15,2-8 0,5-16 0,3-13 0,0-6 32,2-4-32,9-21 0,2-8 15,-4 6-15,-4 5 0,3-12 16,-3 1-16,-1-14 0,-12 18 16,-5 18-16,-4 11 0,-4 15 0,-3 10 15,-2 10-15,-3 5 16,1 7-16,0 5 0,2 6 0,4 6 15,2 4-15,1 2 0,-2 10 16,0 7-16,-5 4 0,-2 2 16,-4 7-16,-3 8 0,-2 3 15,-1-3-15,0 2 0,-2 1 0,-1-6 0,0-3 16,-4 22-16,3-8 0,4-16 16,3-11-16,4-13 0,2-9 15,0-14-15,1-8 0,-2-2 16,0 3-16,0-3 0</inkml:trace>
  <inkml:trace contextRef="#ctx0" brushRef="#br0" timeOffset="32078.3067">28936 7878 0,'0'0'0,"0"0"0,0 0 0,0 0 15,0 0-15,15-22 0,-15 22 16,26-13-16,-6 5 0,5 1 16,6 2-16,1-1 0,0 0 15,12-2-15,1 0 0,2 1 0,-10 0 16,-6 2-1</inkml:trace>
  <inkml:trace contextRef="#ctx0" brushRef="#br0" timeOffset="32325.8976">29684 7076 0,'0'0'0,"0"0"16,0 0-16,0 0 0,0 0 0,0 33 15,0-33-15,1 48 0,-2-17 0,-3 9 16,-1 10-16,-4 19 16,-2 4-16,-3 29 0,-1 10 15,0 18-15,0 13 0,-1 65 16,6 16 0,6-35-16,5-22 0,7-2 0,5-1 15,2-22-15,3-17 0,7 5 16,6 5-16,-3-19 0,-3-11 15,-7-33-15,-6-23 0,-3-15 16</inkml:trace>
  <inkml:trace contextRef="#ctx0" brushRef="#br0" timeOffset="32965.8301">23151 8279 0,'0'0'0,"0"0"0,0 0 15,0 0-15,0 0 0,-21-2 16,21 2-16,0 0 0,0 0 0,0 0 15,0 0-15,-20-3 0,20 3 16,0 0-16,0 0 0,0 0 16,20-6-16,-20 6 0,22-4 15,-22 4-15,36-7 0,-12 4 0,4-1 0,4-1 16,4-2-16,16-3 16,4-3-16,16-2 0,1 1 0,16-5 15,1-2-15,1 4 0,0 2 16,22 0-16,1 0 0,-18 4 15,-26 2-15,-21 3 0</inkml:trace>
  <inkml:trace contextRef="#ctx0" brushRef="#br0" timeOffset="33329.3828">30199 8090 0,'0'0'0,"0"0"16,0 0 0,0 0-16,34-8 0,-34 8 15,43-4-15,-16 3 0,3 2 0,7 4 16,4 4-16,6 1 0,-9-1 15,-5-3-15</inkml:trace>
  <inkml:trace contextRef="#ctx0" brushRef="#br0" timeOffset="39182.8245">25282 3166 0,'0'0'0,"0"0"15,0 0-15,0 0 0,0 0 0,0 0 16,0 0-16,0 0 0,0 0 16,27-12-16,-27 12 0,24-6 15,-24 6-15,28-6 0,-9 2 16,1 1-16,1-1 0,3 0 16,3 1-16,0-1 0,-1 1 0,11-2 15,0 0-15,1 1 0,-1 0 0,11 0 16,0-1-16,-1 0 0,-1 1 15,10 0-15,1-2 16,-5 1-16,-3-1 0,3 1 0,5 2 16,-4-1-1,-3-1-15,13 2 0,2 3 16,-4 0-16,-5 0 0,10 1 16,1 0-16,-5 2 0,-5 1 0,3 0 15,1 0-15,-5 0 0,-3-3 16,24 0-16,-4-2 0,-10 5 15,-8 2-15,3-3 0,2 0 16,-9 0-16,-4 1 0,5 2 0,2 2 16,-7-4-16,-4-1 0,6 1 0,2 2 15,-5-1-15,-7 1 0,8-4 16,2-3-16,-6 3 16,-4 2-16,-2-10 0,0-5 0,-12 3 0,-7 4 15,-6 0-15</inkml:trace>
  <inkml:trace contextRef="#ctx0" brushRef="#br0" timeOffset="40003.4374">28296 3649 0,'0'0'0,"0"0"0,26-5 16,-14 2-16,2 0 0,4-3 0,7 0 0,8-3 15,2-1-15,12-5 16,3-3-16,0 3 0,-1 2 0,13-4 0,2-2 16,-8 0-16,-4 1 0,10-5 15,0 1-15,-2 1 0,-3 0 0,7-5 16,-2 0-16,-7 0 0,-4 1 15,1-3-15,1-1 16,-8 2-16,-7 2 0,15-14 16,-9 3-16,-16 12 0,-3 1 15,4-12-15,-6 3 16,-13 10-16,-1-4 0,-3-3 0,-1-2 16,-1 0-16,0 2 0,-1-5 15,-1-3-15,-2 0 0,-1-1 16,-1-2-16,-1-2 0,-1 4 15,1 3-15,-5 0 0,-3-1 16,1-1-16,0 1 0,-6-3 0,-5-1 0,2 4 16,1 4-16,-3-2 15,-1-1-15,-1 1 0,0 1 0,-6 4 16,-2 4-16,-1 0 0,0 1 16,-7 0-16,-4 0 0,-1 4 15,0 5-15,-6 2 0,-4 3 16,1 1-16,3 2 15,-8 2-15,-5 0 0,5 4 16,2 1-16,-30 6 0,4 1 16,9 0-16,7-1 0,-2 4 15,-3 3-15,6 2 0,2 0 0,-6 5 16,-5 3-16,8-1 0,4 0 0,-5 5 16,-5 7-16,4-2 0,3 1 15,0 6-15,-1 5 0,8-5 16,5-3-16,4 2 15,1 3-15,8-2 0,4-2 0,6 3 16,1 4-16,7-7 16,3-3-16,6 2 0,3 2 15,5 0-15,4 1 0,2-3 16,4-2-16,0-1 0,2-2 16,7 6-16,6 3 0,1-5 0,0-4 0,7-2 15,3 0-15,2-7 0,1-5 0,11 7 16,8 5-16,0-4 0,1-2 15,9-1-15,6-2 16,-4-1-16,-2-2 0,9 4 0,7 4 16,-8-7-1,-7-2-15,-20-6 0,-13-2 16,-11-3-16</inkml:trace>
  <inkml:trace contextRef="#ctx0" brushRef="#br0" timeOffset="40185.0996">29268 3021 0,'0'0'0,"0"0"0,0 0 16,0 0-16,0 0 0,-1 24 15,1-24-15,-2 21 16,2-21-16,0 0 0</inkml:trace>
  <inkml:trace contextRef="#ctx0" brushRef="#br0" timeOffset="40369.0652">29210 3248 0,'0'0'0,"0"0"0,0 0 16,0 0-16,0 0 0,0 0 0,0 0 15,0 0-15</inkml:trace>
  <inkml:trace contextRef="#ctx0" brushRef="#br0" timeOffset="40563.654">29107 3327 0,'0'0'16,"0"0"-16,0 0 0,0 0 0,0 0 15,0 0-15,0 0 16,-4 19-16</inkml:trace>
  <inkml:trace contextRef="#ctx0" brushRef="#br0" timeOffset="41889.6745">22168 4845 0,'0'0'0,"0"0"0,0 0 0,0 0 0,0 0 16,0 0-16,0 0 0,0 0 16,25 5-16,-25-5 0,0 0 15,29-1-15,-29 1 0,29-3 32,-13 3-32,0 0 0,-2 0 0,5 0 15,3 3-15,1-2 0,0 1 16,3 1-16,1-1 15,7 1-15,1 0 0,1-1 0,3 0 16,-2 1-16,1-1 0,11 0 16,3 2-16,-4 0 0,-1 0 15,10 1-15,2 0 0,-5-1 0,-4-2 0,7 1 16,3 0-16,6 0 16,-3-2-16,3 0 15,3 0-15,1-3 0,-5-2 0,4 1 16,2-1-16,-5 2 0,-4 1 15,37-1-15,-1 2 16,-10-1-16,-8-1 0,4 3 0,3 1 16,-5 1-16,-4 0 0,4 1 15,4 1-15,-5-3 0,-3-1 0,9-1 16,8 2-16,-9-6 16,-6-2-16,12-1 0,10-2 15,-13-3-15,-8-3 0,4 0 16,2-2-16,-6 3 0,-5 3 0,6 0 15,4-2-15,-9 4 0,-6 0 0,7 2 0,3 2 16,-8 1-16,-7 3 0,8 0 16,5-2-16,-6 2 0,-4 0 0,2 2 15,2 0-15,-10 1 0,-7 1 16,5-3-16,2-1 0,-4-1 16,-5-3-1,1 0-15,1-1 0,-9 3 0,-8 4 0,1-7 16,0-4-16,-7 2 0,-6 1 15,-8 2-15,-6 3 0,-2-4 16,-2 0-16,-1 2 0,0 3 16,-5 1-16,-1 2 0,-2-2 15,-1 5-15,0 2 0,-1 3 0,1-1 16,-1-4 0,1-1-16</inkml:trace>
  <inkml:trace contextRef="#ctx0" brushRef="#br0" timeOffset="45616.7965">23527 4638 0,'0'0'0,"0"0"15,0 0-15,0 0 0</inkml:trace>
  <inkml:trace contextRef="#ctx0" brushRef="#br0" timeOffset="51250.8621">27882 12879 0,'0'0'16,"0"0"0,0 0-16,0 0 0,0 0 0,0 0 15,0 0-15,0 0 0</inkml:trace>
  <inkml:trace contextRef="#ctx0" brushRef="#br0" timeOffset="51651.7937">27112 12293 0,'0'0'0,"0"0"0,0 0 15,0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6:12"/>
    </inkml:context>
    <inkml:brush xml:id="br0">
      <inkml:brushProperty name="width" value="0.03417" units="cm"/>
      <inkml:brushProperty name="height" value="0.03417" units="cm"/>
      <inkml:brushProperty name="color" value="#FDD405"/>
    </inkml:brush>
  </inkml:definitions>
  <inkml:trace contextRef="#ctx0" brushRef="#br0">31180 24530 643,'-1'-9'24,"-1"14"14,0 13 15,0 15 15,-2 8-1,2 6-17,0 5-16,2 4-17,-1 3-12,0 6-7,-2 4-9,1 3-8,-2 7-7,2 7-7,0 8-7,2 8-8,0-8 1,2-17 8,0-20 7,2-20 8,-1-11 2,1 0-2,0 0-2,0-2-3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16"/>
    </inkml:context>
    <inkml:brush xml:id="br0">
      <inkml:brushProperty name="width" value="0.03782" units="cm"/>
      <inkml:brushProperty name="height" value="0.03782" units="cm"/>
      <inkml:brushProperty name="color" value="#6ADCAB"/>
    </inkml:brush>
  </inkml:definitions>
  <inkml:trace contextRef="#ctx0" brushRef="#br0">41482 15213 581,'-1'-21'6,"-1"8"13,0 7 12,-1 7 12,-3 4 4,-2 5-6,-3 4-4,-3 4-6,-3 2-4,0 1-2,-1 1-3,-1 1-3,-1 1-3,1 2-4,-1 3-4,1 1-4,-2 3-1,0 3-1,0 2 1,-2 4 0,0 1 0,2 2 1,3 0 0,1 2 0,2-1-1,1 0-1,1-2-4,1 0-2,1-3 0,2-4 2,2-4 1,2-3 1,1-4-6,0-3-13,0-3-13,1-3-13,0-7-9,3-12-2,4-12-5,2-11-2,2-8 4,2-3 13,0-3 11,2-2 13,-2-3 7,-1 0 4,-2-2 3,-2 0 3,-2 0 2,-1 4 1,0 2 0,-1 4 1,-1 3 1,2 7-1,0 5 1,2 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16"/>
    </inkml:context>
    <inkml:brush xml:id="br0">
      <inkml:brushProperty name="width" value="0.03579" units="cm"/>
      <inkml:brushProperty name="height" value="0.03579" units="cm"/>
      <inkml:brushProperty name="color" value="#6ADCAB"/>
    </inkml:brush>
  </inkml:definitions>
  <inkml:trace contextRef="#ctx0" brushRef="#br0">40975 15675 614,'-21'-7'-27,"3"2"3,4 3 5,5 1 3,1-1 4,0 0 6,0-4 4,0 0 5,1-2 2,1 2 0,0 1 0,2 0 1,0 1 0,2-2 3,0 0 3,2-1 3,0-1 4,0 0 8,0 0 7,0 1 7,1 0 1,2 2-5,2 2-6,2 2-6,1 2-4,1 4-1,2 2-2,0 3-1,1 4-1,1 2-1,1 3-1,2 3 0,-1 3-3,1 3-1,0 3-4,-1 2-2,1 4-1,1 2-2,2 4-2,0 3-1,1-1 0,1 0 0,1-4 2,1 0 0,-1-4-3,-1-2-6,-3-3-6,-1-3-7,-1-2-7,1-1-6,2-1-7,0-1-7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29"/>
    </inkml:context>
    <inkml:brush xml:id="br0">
      <inkml:brushProperty name="width" value="0.03374" units="cm"/>
      <inkml:brushProperty name="height" value="0.03374" units="cm"/>
      <inkml:brushProperty name="color" value="#6ADCAB"/>
    </inkml:brush>
  </inkml:definitions>
  <inkml:trace contextRef="#ctx0" brushRef="#br0">48631 16271 652,'-13'-20'3,"3"8"7,4 8 8,4 8 6,3 6 2,2 2-4,2 3-4,2 3-3,1 3-3,-1 3-2,1 3-1,0 3-2,0 2-1,2 1 1,0 0 1,1 2 0,1 1 1,0 2-1,-1 3 0,1 1 0,0 0-1,0-2-2,-1-2-1,1-1-2,-1-3 0,0-2 0,-2-2-1,-1-1 0,1-4 0,2-3 1,2-5 0,1-3 1,3-4 0,3-4 0,4-4 1,2-4 0,2-6 0,4-8 1,3-7 1,3-9 1,3-6 0,6-6 0,4-6 1,6-5 0,0-3-1,-1 2-3,-2 2-2,-2 2-2,-5 6-1,-10 8-3,-8 9-2,-9 9-2,1-1-1,9-11 0,10-10-1,10-12 0,4 0-5,-4 8-9,-3 10-9,-2 8-9,-6 7-5,-9 6 2,-9 7 2,-9 5 1,-5 2 4,0 0 7,-2-2 6,0 0 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31"/>
    </inkml:context>
    <inkml:brush xml:id="br0">
      <inkml:brushProperty name="width" value="0.02593" units="cm"/>
      <inkml:brushProperty name="height" value="0.02593" units="cm"/>
      <inkml:brushProperty name="color" value="#6ADCAB"/>
    </inkml:brush>
  </inkml:definitions>
  <inkml:trace contextRef="#ctx0" brushRef="#br0">48447 21108 848,'-21'-63'-43,"7"16"15,5 16 14,6 15 14,3 10 7,2 4 0,0 4 0,2 4 1,1 4 0,3 4 1,4 3 0,2 5 1,1 4 1,-1 5-1,-1 4 0,0 6 0,-1 2 0,1 0-2,1 0-1,2 0-1,0-1-1,1-2-1,1-1-2,1-3 0,2-3-1,1-3 1,3-5 0,1-3 0,4-6 1,5-3-1,4-6 1,6-4-1,3-6 2,2-4 1,2-6 3,2-3 2,4-8 1,5-5-2,7-8 0,6-7-1,7-9-3,12-13-5,10-13-5,11-12-6,8-9-6,7-4-4,5-4-7,6-3-5,-10 7-2,-27 22 0,-26 19 0,-26 22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41"/>
    </inkml:context>
    <inkml:brush xml:id="br0">
      <inkml:brushProperty name="width" value="0.02517" units="cm"/>
      <inkml:brushProperty name="height" value="0.02517" units="cm"/>
      <inkml:brushProperty name="color" value="#6ADCAB"/>
    </inkml:brush>
  </inkml:definitions>
  <inkml:trace contextRef="#ctx0" brushRef="#br0">81000 22379 873,'14'1'37,"-1"1"-9,-2 3-10,-2 2-7,-2 2-6,-1 2 0,0 2 0,-1 1 0,-2 1-2,1-2 1,0-3-2,0-1 0,0-1-1,0 2-1,0 0 1,0 1-2,0 0 1,2-2-1,0-2 0,1-2 0,1-2-1,0 2 1,0-2 0,0 1 0,2-3-1,7-8-1,6-6-1,5-7-2,5-6-2,2-7-3,4-5-2,3-6-3,2-4 0,0-2 0,1-2 0,2-1 2,-5 3-3,-8 10-5,-9 9-5,-8 11-6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4:41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84900 18460 999,'0'15'-31,"0"-1"10,0-1 10,0 0 10,0-1 6,2 1 0,0 1 0,2 1 1,0 0-1,0-2-1,-1-3-2,1-1-1,1-1 0,0-2 1,1-1 1,2 0 1,0-2 0,1-1-3,2 0-3,0-1-2,1-3-1,0 0 1,-1-3 2,1-2 1,2-3 0,3-3-1,5-5-1,3-4 0,3-2-1,1-1 1,1-1 1,1 0 1,-2 0 0,-6 6 1,-4 5-1,-4 5 1,-3 1-5,1-2-9,1-2-9,2-1-10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5:5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63100 24600 333,'49'20'167,"16"14"-1,15 14 1,17 16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2"/>
    </inkml:context>
    <inkml:brush xml:id="br0">
      <inkml:brushProperty name="width" value="0.02661" units="cm"/>
      <inkml:brushProperty name="height" value="0.02661" units="cm"/>
      <inkml:brushProperty name="color" value="#00BFF3"/>
    </inkml:brush>
  </inkml:definitions>
  <inkml:trace contextRef="#ctx0" brushRef="#br0">61588 3150 826,'-8'21'36,"0"-3"-8,0-4-8,0-4-9,0-2-3,1 1 0,-1 2 0,0 0-1,-2 2 0,-6 4-2,-4 5-1,-5 3 0,-2 3-2,0-1 1,-1 0 0,1 1 0,0-2-1,0-1 0,-1-3 0,1-2-1,0-1 0,3-1 1,1-1 0,3 0 1,2-3-2,2-3-3,4-3-5,3-2-3,3-3-8,6-2-13,4-2-12,6-2-12,1-2-1,-1 0 11,0-1 12,-2-2 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2"/>
    </inkml:context>
    <inkml:brush xml:id="br0">
      <inkml:brushProperty name="width" value="0.03182" units="cm"/>
      <inkml:brushProperty name="height" value="0.03182" units="cm"/>
      <inkml:brushProperty name="color" value="#00BFF3"/>
    </inkml:brush>
  </inkml:definitions>
  <inkml:trace contextRef="#ctx0" brushRef="#br0">62650 3550 691,'14'0'-11,"-3"2"9,-2 0 9,-4 2 9,0 0 3,0 2-1,1 0-2,2 1-1,0 1-1,1 2-2,2 0-1,0 1-1,1 1-2,-1 0-2,1 0-1,0-1-1,0 2 0,3 0 0,2 1 2,2 1 1,-1 0-2,1-1-3,-3 0-3,0-2-5,0 0 0,1 0 1,2-1 2,0 1 1,-1-1 0,-3-1 0,-3 0 0,-2-2 0,-3 0-1,-1 0 0,-1 0 0,0 0-1,-2-1 2,0 1 2,-2 0 4,0 0 3,-1 0 2,0 0 0,0-1 0,0 1 2,0 0-1,0 2 0,0 0 0,0 1 0,0 2 0,0 0-1,0 1-1,0 1 0,0 2 0,2 1 0,0 3-1,2 2 0,0 1 0,0 1-2,-1 4 0,1 1-1,0 2-2,0 1 0,0 1-3,0 0-1,0 1 0,0-1-1,0-2 0,0 0-1,-1-1-1,-1-1-1,0-1-1,-1-1-2,-1-2 0,0-1 0,0-3 1,0-1 0,0-3-3,0-3-10,0-3-8,0-2-8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4"/>
    </inkml:context>
    <inkml:brush xml:id="br0">
      <inkml:brushProperty name="width" value="0.03031" units="cm"/>
      <inkml:brushProperty name="height" value="0.03031" units="cm"/>
      <inkml:brushProperty name="color" value="#00BFF3"/>
    </inkml:brush>
  </inkml:definitions>
  <inkml:trace contextRef="#ctx0" brushRef="#br0">61150 4800 725,'0'17'29,"2"1"-5,0 3-6,2 1-5,0 3-3,0 1-2,-1 3-2,2 1 0,-2 2-2,1 1 0,0 0 0,0 1 0,-1 1-1,0 1-1,-2-1-2,0 0-1,-1-1-1,0-3 1,0-3 1,0-3-1,0-2 2,0-1-1,0-1 1,0-1-1,0-1 1,0 1 0,0 0 1,0-1-1,0 0 0,0-3 0,0-1-2,0-2-1,0-2-1,0-1-2,0 0-3,0-2-1,1-1 1,2-2 6,2-2 4,2-2 6,1-1 2,-1 0-1,1 0 0,0 0-1,0 0 1,2 2-1,0 0 1,1 2 1,1-1 0,0 2-1,-1 2-1,1 0-1,0 1 0,0 0 0,0 0-1,-1 0 0,0 0-1,1 1 0,0 2 1,0 0-1,-1 0 0,1-1-1,0 0-3,0-2 0,-1 0-2,1 0 1,0-1 0,0 1 0,-1 0 0,-1 0-1,-1 0-2,0 0-1,-1-1-1,0-1-1,-1-1-1,1 0-1,0-1 0,0 0 1,0 0 1,0 0 1,-1 0 1,1 0 1,0-1 1,0 2 1,-1-1-2,-1 1-2,0 1-3,-1 2-4,-1-1 2,1-2 4,2-3 5,0 0 5,1-4 1,0 0 0,0-3-2,-1-2 0,2-1-1,2-2 0,2 0 0,1-1-2,2-1 1,2 0 0,0 0-1,0 1 0,2-1 0,-1 0 0,1 0-1,0 1 0,-2 0-2,1 0-1,-2 2-2,-1 1 0,-1 0-3,-3 2 0,-1 1-1,-2 0-1,-2 0-6,0 0-11,-2-1-11,0-1-12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27T02:00:42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7124 9072 0,'0'0'0,"0"0"0,0 0 0,0 0 0,0 0 0,-21-12 15,11 13-15,-2 3 0,-2 5 16,-5 5-16,-4 5 15,-1 3-15,-2 3 0,-6 15 16,1 5-16,-4 10 0,3-2 0,0 7 16,7-3-16,6-7 15,7-7-15,8 1 0,8-3 0,4-11 0,2-6 0,6-8 16,7-9-16,6-4 0,5-4 16,11-10-16,8-7 15,-4-1-15,-3 0 0,1-10 16,5-9-16,-5 0 0,-6 2 0,2-9 15,-3-1-15,-9 2 16,-7 1-16,5-19 16,-9 5-16,-1 13 0,-2 9 15,-3 7-15,-1 7 0,-8 13 16,0 2-16,-3 3 0,-2 3 16,0 0-16,0 5 0,0 6 15,-4 5-15,1 2 0,0 1 0,-3 6 16,0 4-16,-1 3 0,0 4 15,0 8-15,-1 4 0,-2 2 0,-1 0 16,-3 11-16,-1 2 16,1-9-16,0-4 0,1-4 0,0-6 15,5-15-15,1-9 0,3-5 16,0-3-16,2-3 0</inkml:trace>
  <inkml:trace contextRef="#ctx0" brushRef="#br0" timeOffset="169.4377">7460 9428 0,'0'0'15,"0"0"-15,0 0 16,0 0-16,0 0 0,0 0 0,17-14 16,-17 14-16,27-5 0,-9 3 15,2-1-15,1 0 0,1 2 16,0-2-16,0-2 0,3-2 16,-3-2-16,-2-3 0,-2-3 0,-2-4 0,-3-4 15,-2 2-15,-3 4 0,0 4 16</inkml:trace>
  <inkml:trace contextRef="#ctx0" brushRef="#br0" timeOffset="338.8938">7860 8981 0,'0'0'0,"0"0"16,0 0-16,0 0 0,0 0 16,0 0-16,0 0 0,0 0 15,0 0-15,0 0 16,-12 26-16,7-2 0,-3 6 16,0 6-16,0 7 0,-5 17 15,1 3-15,-3 24 0,-1 6 16,-1 13-16,1-4 0,3 22 15,4 1-15,2-4 0,4-19 16,10 11-16,6-32 0,-4-37 16,-3-25-16,-3-5 0,-1-5 0,0-2 0</inkml:trace>
  <inkml:trace contextRef="#ctx0" brushRef="#br0" timeOffset="670.9949">7961 9382 0,'0'0'0,"0"0"0,20-13 0,-20 13 16,32-14-16,-8 7 0,3 1 15,3 0 1,0 1-16,6 4 0,-1 2 16,-6 5-16,-2 4 0,-4 7 15,-11 6-15,-9 1 0,-7 4 16,-7 1-16,-6 2 0,-5-2 0,-4 0 15,-6 4-15,1-1 0,1-1 16,2-5-16,3-5 0,6-6 16,3-4-16,5-1 0,2-3 15,4 1-15,1-3 0,2-2 0,8-2 16,6-1-16,7 0 0,6-2 16,6 0-16,7-1 0,4-1 0,6-1 15,10-3-15,1 0 0,-14 1 16,-9 1-16,-9 3 0</inkml:trace>
  <inkml:trace contextRef="#ctx0" brushRef="#br0" timeOffset="871.7266">8667 9275 0,'0'0'16,"0"0"-16,0 0 0,0 0 0,28-10 15,-8 6-15,7-3 0,8 0 16,5 1-16,14 0 16,5 4-16,-4 1 0,-2 1 0,8 4 0,-6 5 15,-5-1-15,-12-1 0,-8-3 16,-7 0-16,-6-1 0</inkml:trace>
  <inkml:trace contextRef="#ctx0" brushRef="#br0" timeOffset="1025.3133">8594 9637 0,'0'0'0,"0"0"16,0 0-16,0 0 0,38 0 0,-10-1 15,9 0-15,6-1 16,9 0-16,19-1 0,6 0 16,18-1-16,-3 1 0,-5 0 0,-18 0 15,-15 1 1</inkml:trace>
  <inkml:trace contextRef="#ctx0" brushRef="#br0" timeOffset="1442.2494">9802 9179 0,'0'0'16,"0"0"-16,0 0 0,-31 9 0,31-9 15,-33 19-15,12-4 0,-3 7 16,2 2-16,2 4 0,2 4 15,3 0-15,3 2 0,0 7 16,3 0-16,3-4 0,3-4 0,6-2 16,6-4-16,8-9 0,6-7 15,9-9 1,7-8-16,6-12 0,2-7 16,3-10-16,0-6 0,3-8 15,-5-1-15,-4-3 0,-2-5 16,-5 3-16,-7 10 0,-7 5 15,-4 4-15,-6 11 0,-3 7 0,-5 6 16,-1 4-16,-3 4 0,-1 4 16,-2 3-16,-3 6 0,0 5 0,-1 4 0,0 6 15,-2 4-15,0 5 0,0 5 16,2 5-16,0 5 16,0 1-16,-1-2 0,-1 10 0,1 0 15,-2-6-15,0-3 0,-3-10 16,-1-8-16,2-18 0,2-12 15,3 1 1,2 0-16,0-1 0</inkml:trace>
  <inkml:trace contextRef="#ctx0" brushRef="#br0" timeOffset="1558.2452">10158 9322 0,'0'0'0,"0"0"0,0 0 16,0 0-16,0 0 0,24-8 15,-24 8-15,27-3 0,-10 3 16,1-1-16,1 1 0,-2-2 0,1 1 0,-3 1 15,-1-1-15,-2-1 0</inkml:trace>
  <inkml:trace contextRef="#ctx0" brushRef="#br0" timeOffset="1759.0132">10492 8935 0,'0'0'0,"0"0"0,0 0 15,0 0-15,-3 23 0,3-23 0,-6 41 16,2-13-16,-1 3 0,0 5 15,-1 5-15,-1 14 0,0 5 16,-3 21-16,0 7 0,-3 15 16,0-3-16,-3 7 0,2-9 15,1-14 1,3-22-16,0-10 0,4-28 16,3-7-16,1-5 0,0-5 0</inkml:trace>
  <inkml:trace contextRef="#ctx0" brushRef="#br0" timeOffset="1944.0734">10677 9382 0,'0'0'0,"0"0"0,0 0 16,27-6-16,-27 6 0,47-2 16,-12 2-16,4 0 0,3 0 15,15 1-15,3 1 0,10 0 16,-2 2-16,7 0 0,-4-1 15,-16 0-15,-12 0 16,-8-2-16</inkml:trace>
  <inkml:trace contextRef="#ctx0" brushRef="#br0" timeOffset="2244.1313">11731 9143 0,'0'0'0,"0"0"0,0 0 0,0 0 15,0 0-15,0 0 0,-25 5 16,25-5-16,0 0 0,-34 16 16,34-16-16,-31 22 0,14-6 15,2 4-15,1 3 0,-1 3 16,1 3-16,-3 10 0,3 3 16,4-5-16,3-1 0,3 4 0,3-2 0,4-5 31,5-5-31,9-5 0,7-3 15,8-7-15,6-6 0,14-8 0,5-9 16,-1-7-16,-3-7 0,3-11 16,-6-8-16,-7-2 0,-6-3 15,-4-10-15,-7-2 0,-7 18 16,-5 11-16,-4 10 0</inkml:trace>
  <inkml:trace contextRef="#ctx0" brushRef="#br0" timeOffset="2406.9173">12125 9005 0,'0'0'15,"0"0"-15,0 0 0,0 0 16,0 0-16,0 0 0,0 0 0,0 0 15,0 0-15,-10 31 16,10-31-16,-7 34 0,4-11 16,0 3-16,-2 3 0,2 6 0,0 5 0,-3 11 15,1 1-15,-4 11 0,-2-2 16,0-6-16,0-6 0,-1-2 16,2-8-16,2-12 0,2-10 15,2-4-15,1-2 0,-1-3 16</inkml:trace>
  <inkml:trace contextRef="#ctx0" brushRef="#br0" timeOffset="2560.7757">12242 9370 0,'0'0'0,"0"0"0,0 0 16,0 0-16,28 4 0,-28-4 15,24 5-15,-10-3 0,1-1 0,2-3 16,0-3-16,0-3 0,-2-1 0,-1 1 15,-3 1-15,-1 0 0</inkml:trace>
  <inkml:trace contextRef="#ctx0" brushRef="#br0" timeOffset="2730.1439">12506 8965 0,'0'0'0,"0"0"0,0 0 0,0 0 16,0 0-1,0 0-15,0 0 0,-5 31 16,5-31-16,-6 46 0,2-14 15,-2 5-15,0 5 0,-2 18 16,0 6-16,-4 23 0,-2 4 16,-7 22-16,-2 3 0,-2 8 15,2-11-15,-3 11 0,5-25 16,7-31-16</inkml:trace>
  <inkml:trace contextRef="#ctx0" brushRef="#br0" timeOffset="3062.1094">11750 9919 0,'0'0'0,"0"0"16,0 0-16,0 0 0,0 0 0,-1 35 16,1-35-16,-1 40 15,0-15-15,0 5 0,-1 5 0,0 5 0,0 3 0,-1 22 16,-2 23-16,0 0 31,-1 1-31,-1 24 0,-2 20 16,0-1-16,1-16 0,-2 33 0,3-23 0,1-31 0,2-21 15,0-24-15,2-16 0,1-10 16</inkml:trace>
  <inkml:trace contextRef="#ctx0" brushRef="#br0" timeOffset="3521.9289">11586 10532 0,'0'0'0,"0"0"15,12 37-15,-6-13 0,1 4 16,-3 19-16,-2 11 16,-1 0-16,0-10 0,0-10 0</inkml:trace>
  <inkml:trace contextRef="#ctx0" brushRef="#br0" timeOffset="3695.4352">11467 10600 0,'0'0'16,"0"0"-16,0 0 0,0 0 0,14 30 0,-11-10 15,-2 6-15,-3-3 16,-2-3-16,0-2 0,1-4 16,1 0-16</inkml:trace>
  <inkml:trace contextRef="#ctx0" brushRef="#br0" timeOffset="3880.4882">11457 10801 0,'0'0'0,"0"0"15,0 0-15,0 0 0,0 0 0,18 31 16,-13-10-16,-6 2 0,-4 0 0,1-3 16,1-3-16,-1-2 15</inkml:trace>
  <inkml:trace contextRef="#ctx0" brushRef="#br0" timeOffset="4536.0101">10790 13387 0,'0'0'16,"0"0"-16,0 0 15,0 0-15,0 0 0,0 0 16,0 0-16,-27 0 0,27 0 0,-29 10 16,5-3-16,0 4 0,-1 1 15,-5 3-15,-3 1 16,-8 8-16,1 3 0,1 4 0,-2 2 15,-3 7-15,5-2 0,3 2 16,8-2-16,8-3 0,6-3 0,8-2 16,6-4-16,8-2 0,8-4 0,10-4 15,10-3 1,7-3-16,5-3 0,12-6 0,1-5 16,2-10-16,0-8 0,-10 3 15,-15 6-15,-10 3 0</inkml:trace>
  <inkml:trace contextRef="#ctx0" brushRef="#br0" timeOffset="4837.1074">10942 13215 0,'0'0'0,"0"0"16,0 0-16,0 0 0,0 0 0,0 0 15,0 0-15,0 0 0,0 0 16,0 0-16,6 32 0,-6-32 16,-1 28-16,-1-10 0,0 5 15,-1 2-15,-1 0 0,0 3 16,0 2-16,-3 12 0,0 2 0,0 1 0,-1 2 16,-2 10-16,1-1 0,-1 11 15,1 1-15,-1-4 0,-1-3 16,-5 4-16,-3-7 0,4-14 15,3-10-15,2-8 0,3-7 16,2-4-16</inkml:trace>
  <inkml:trace contextRef="#ctx0" brushRef="#br0" timeOffset="5019.0866">10934 13681 0,'0'0'0,"0"0"0,0 0 16,0 0-16,26 1 0,-26-1 15,31 1-15,-31-1 0,37 4 0,-18-2 16,-1-2-16,0-1 0,0-2 16,1 0-16,-2 1 0,-4-1 15</inkml:trace>
  <inkml:trace contextRef="#ctx0" brushRef="#br0" timeOffset="5253.6446">11287 13095 0,'0'0'16,"0"0"-16,0 0 0,0 0 0,0 0 15,-6 27-15,6-27 0,-9 37 0,2-14 16,-1 6-16,-1 6 0,1 2 15,-1 2-15,-5 22 0,1 7 16,-5 19-16,-3-1 0,-4 27 16,-1 25-16,-1 8 0,4-13 0,-11 60 15,2-12-15,8-38 16,3-25-16,7-39 0,4-24 0,3-17 0</inkml:trace>
  <inkml:trace contextRef="#ctx0" brushRef="#br0" timeOffset="5632.8301">11491 13606 0,'0'0'0,"0"0"0,0 0 15,0 0-15,0 0 0,26 2 0,-26-2 16,0 0-16,21 1 0,-14 1 15,0 2-15,-3 3 16,-1 0-16,-3 4 0,-2 2 0,-1-1 0,-3 2 0,1-2 16,-2 0-1,0-1-15,2 0 0,-2 1 0,2-3 16,0-1-16,3-1 0,4-1 16,4 0-16,5 0 0,6-1 0,0 2 15,2 0-15,3 3 0,-1 1 16,-3 2-1,-3 1-15,-5 1 0,-5 0 0,-8 5 16,-7 3-16,-6 0 16,-6-1-16,-14 4 0,-4 0 15,-2-2-15,-1-2 0,-9 2 0,0-5 16,11-4-16,9-3 0,7-3 16</inkml:trace>
  <inkml:trace contextRef="#ctx0" brushRef="#br0" timeOffset="5955.3522">11818 13634 0,'0'0'0,"0"0"15,0 0-15,0 0 0,0 0 0,0 0 16,0 0-16,0 0 0,0 0 16,31 5-16,-31-5 0,45 7 15,-17-2-15,6-1 0,6 3 16,11 0-16,-2 0 0,21 2 15,6 2-15,-15-3 0,-10-1 16,-10-1-16</inkml:trace>
  <inkml:trace contextRef="#ctx0" brushRef="#br0" timeOffset="6757.9903">12902 13650 0,'0'0'0,"0"0"15,-22 9-15,7-2 0,-3 1 0,-5 4 0,-5 2 16,-7 6-16,-1 0 0,-7 8 15,2 1-15,8-1 0,5-1 16,4 8-16,6 1 0,9-1 16,7-2-16,13-2 0,10-2 0,7-3 15,4-2-15,14-7 16,10-6-16,7-10 16,-4-8-16,-15 2 0,-11 1 15,-8 1-15</inkml:trace>
  <inkml:trace contextRef="#ctx0" brushRef="#br0" timeOffset="7018.9228">12812 12979 0,'0'0'0,"0"0"16,0 0-16,5 23 0,-5-23 0,3 30 15,-3-9-15,-1 1 0,0 1 16,-2 9 0,-1 2-16,-1-2 0,1-2 0,-2-1 15,1-2-15,-2 0 0,3-3 0,1-10 0,5-6 16,-2-3-16,0-1 0,0 0 16</inkml:trace>
  <inkml:trace contextRef="#ctx0" brushRef="#br0" timeOffset="7190.3004">13077 12980 0,'0'0'15,"0"0"-15,0 0 0,0 0 16,-2 28-16,2-28 0,-4 30 0,0-11 16,0 2-16,0 1 0,-1 2 15,0 0-15,-1-1 0,1 5 0,-1-2 16,3-5-16,2-6 0,0-1 15,0-2-15,-1-3 0</inkml:trace>
  <inkml:trace contextRef="#ctx0" brushRef="#br0" timeOffset="7560.4187">12929 12167 0,'0'0'0,"0"0"0,0 0 15,0 0-15,-8 27 0,8-27 0,-13 35 16,4-14-16,0 0 0,-1 4 16,0 5-16,0 6 0,2-3 0,7 0 31,7 0-31,8-3 15,8-3-15,7-4 0,0-6 0,5-11 0,4-6 16,1-6 0,0-5-16,4-11 0,-4-7 15,-6-3-15,-5-2 0,-3-7 0,-6-2 16,-8 6-16,-4 6 0,-10 0 16,-5 1-16,-10 7 0,-4 4 15,-13 8-15,-10 2 0,-1 8 16,-2 5-16,-9 14 0,-5 10 15,10 0-15,8 2 0,6-6 0,11-7 0,7-4 16</inkml:trace>
  <inkml:trace contextRef="#ctx0" brushRef="#br0" timeOffset="7839.1796">12988 13739 0,'0'0'0,"0"0"16,0 0-16,31-2 0,-31 2 0,35-4 16,-8 0-16,4 1 0,3 1 0,19 0 15,8 1-15,14 2 0,0 1 16,20 3-16,4 3 15,-8-1-15,-7 3 0,8-2 0,6-1 16,16-4-16,-20-6 0,-31 2 16,-18 0-16,-15 0 0</inkml:trace>
  <inkml:trace contextRef="#ctx0" brushRef="#br0" timeOffset="8262.5997">14446 13620 0,'0'0'0,"0"0"0,-15 16 16,9-8-16,-3 2 0,-3 3 16,-4 4-16,-4 6 0,2 0 15,0 2-15,1 3 16,4-1-16,2-1 0,1 5 0,4 0 15,2-2-15,3-2 0,8-3 0,6-1 0,4-3 16,1-5-16,5-4 0,4-3 16,4-7-16,3-5 15,3-8-15,3-9 0,2-1 16,-6 0-16,-2-4 0,-5-4 0,1-3 0,-3-1 16,-9-2-16,-3-1 15,-5 2-15,-4 3 16,-5 2-16,-4 2 0,-4 1 15,0 3-15,-9 4 0,-4 1 16,-3 3-16,-2 1 0,1 3 16,1 2-16,6 3 0,0 1 15,2 5-15,1 3 0,5 1 16,4 0-16,12 0 0,8 0 16,-4-2-16,-2 1 0,-2-1 0</inkml:trace>
  <inkml:trace contextRef="#ctx0" brushRef="#br0" timeOffset="8447.216">15265 13583 0,'0'0'0,"0"0"16,0 0-16,2 31 0,-2-31 15,-3 35-15,-1-10 16,1 1-16,-1 0 0,-2 12 0,-1-1 16,0 9-16,-1 0 0,-2-1 15,-1 1-15,-1-3 0,-1-1 16,-3-1-16,2-7 0,3-8 15,2-8-15,1-4 0,3-2 0,0-4 16</inkml:trace>
  <inkml:trace contextRef="#ctx0" brushRef="#br0" timeOffset="8578.8489">15520 13937 0,'0'0'15,"9"1"-15,2 0 0,4 0 0,1 0 16,5-1-16,0-1 0,0 0 15,0-2-15,2-5 0,2-2 0,1-3 16,-6 4-16,-4 2 0</inkml:trace>
  <inkml:trace contextRef="#ctx0" brushRef="#br0" timeOffset="8763.3967">16018 13526 0,'0'0'0,"0"0"0,0 0 0,3 24 15,-3-24-15,1 32 0,-1-10 16,0 4-16,0 3 0,0 16 16,0 4-16,0 5 0,1 5 0,0 23 15,-1 9-15,-2 17 0,-1-1 16,-11 23-16,-9 20 16,-17 39-16,-5-25 0,16-53 0,8-33 0,6-25 15</inkml:trace>
  <inkml:trace contextRef="#ctx0" brushRef="#br0" timeOffset="9781.493">11391 13815 0,'0'0'16,"0"0"-16,0 0 0,0 0 0,0 0 0,0 0 0,0 0 15,0 0 1,0 0-16,0 0 16,0 0-16,0 0 0,0 0 0,0 0 15,0 0-15,0 0 0,0 0 16,0 0-16,-6-22 0,6 22 15,0 0-15,1-31 0,-1 31 0,11-28 0,-3 16 0,2 0 16,1 2-16,0 0 0,0 2 16,0 1-16,1 1 0,0 2 15,0 0-15,-1 4 0,-1 1 16,-2 3-16,0 1 0,-5 3 16,-3 3-16,-2 0 0,-2 0 15,-2 3 1,-2 1-16,-3-1 0,-1-2 0,-3-1 15,-3-1-15,3-2 0,0-3 16,2-1-16,2-3 0,2-1 16,1-1-16,6-4 0,4-2 15,5-2-15,4 0 0,6-2 16,5-1-16,0 3 0,0 3 16,5 1-16,0 3 0,-5 1 0,-5 0 0,-2 0 15</inkml:trace>
  <inkml:trace contextRef="#ctx0" brushRef="#br0" timeOffset="10515.0857">11399 13583 0,'0'0'0,"0"0"0,0 0 0,0 0 16,0 0-16,0 0 0,30 13 16,-30-13-16,18 19 0,-18-19 15,15 32-15,-8-14 0,-2 2 0,0 2 16,-2 0-16,-1 1 0,0 1 15,0 5-15,-2-2 0,-2-2 16,0-2-16,-1-1 16,-3-1-16,1-4 0,-1-3 0,3-4 0,1-5 15,0-1-15,0 0 0,-1-1 16</inkml:trace>
  <inkml:trace contextRef="#ctx0" brushRef="#br0" timeOffset="10972.2425">11284 13623 0,'0'0'16,"0"0"-16,0 0 0,24 4 0,-24-4 16,32 7-16,-10-2 0,-1 2 0,0 1 15,7 7-15,2 2 0,-3 0 16,-3 0-16,-4 3 0,-5 5 15,-3 4-15,-6-1 0,-11-1 0,-7-1 16,-6 2-16,-7 0 0,-3 0 16,-4 0-16,-2 1 0,4-4 0,-1-2 31,-1-3-31,7-4 0,4-3 0,5-3 16,6-2-16,5-2 15,1 0-15,14-2 0,11 1 16,2-2-16,6 0 0,14-2 0,6 2 15,-2-3-15,-2 0 0,-2 1 16,-1 2-16,-5-2 0,-4-1 16,-5 0-16,-6 0 0,-5 0 0</inkml:trace>
  <inkml:trace contextRef="#ctx0" brushRef="#br0" timeOffset="11286.4199">10730 14250 0,'0'0'0,"0"0"16,0 0-16,15 20 0,-15-20 0,11 35 16,-7-7-16,-2 3 15,-2 2-15,-1 13 0,-1 2 16,0 12-16,-2 2 0,-2 4 0,-4 5 16,-1 8-1,0-5-15,1-8 0,2-16 16,3-12-16</inkml:trace>
  <inkml:trace contextRef="#ctx0" brushRef="#br0" timeOffset="11903.5445">10767 15381 0,'0'0'0,"0"0"0,0 0 0,0 0 16,0 0-16,0 0 0,0 0 16,0-20-16,0 20 0,0 0 0,-19-15 0,19 15 15,0 0-15,-33-6 0,15 7 16,-1 2-16,-2 3 0,-2 6 16,-2 5-16,0 1 0,-1 3 0,-4 13 15,2 9 1,-2 7-16,6 0 0,3 4 0,5-5 15,8-4-15,3-4 16,10-4-16,6-4 0,10-2 16,6-5-16,11-7 15,6-6-15,3-8 0,4-5 0,6-7 16,6-7-16,-2-5 0,-3-6 16,10-8-16,1-2 0,-10-4 15,-5-2-15,16-22 0,-12 3 16,-13 8-16,-8 5 0,-7-1 0,-6 0 15,-2 7-15,-1 5 0,-7 8 0,-3 7 16,-4 9-16,-4 4 0,-3 3 16,-2 3-16,0 2 0,-1 0 15,1 0-15,0 0 0,2 0 16,-2 4-16,0-2 0,-1 2 16,0 2-16,-1 1 15,0 1-15,0 1 16,0 3-16,-2 4 0,3 2 0,2 1 15,-3 0-15,-1 2 0,-1 4 16,1 3-16,-1 3 0,1 1 16,-2 4-16,1 3 0,-1 1 15,0 1-15,1 12 0,0 4 16,1 0-16,0 1 0,-1 12 0,-1-1 0,2-6 16,0-6-16,2-8 0,1-14 15,-1-9-15</inkml:trace>
  <inkml:trace contextRef="#ctx0" brushRef="#br0" timeOffset="13078.4353">10272 15743 0,'0'0'16,"0"0"-16,0 0 0,0 0 15,0 0-15,0 0 0,0 0 16,16-25-16,-16 25 0,16-21 0,-16 21 16,25-29-16,-9 13 0,6-3 15,5-2-15,5 0 0,4 0 0,18-5 16,6 1-16,16 0 0,1 5 15,17 3-15,0 6 0,6 8 16,-9 7-16,0 5 0,-13 4 16,-14 8-16,-11 4 0,-3 16 15,-23 0-15,-18-7 0,-12-6 0,-23 1 16,-13 2-16,12-14 0,-4 2 0,-8 1 16,-7 0-16,-4 1 0,-3-1 15,-36 7-15,2-4 16,41-13-16,6-4 0,-18-6 0,4-6 15,9-3-15,5-1 0,10-3 16,8-2-16,9-2 0,6-1 0,15 2 31,5-6-31,3 1 0,4-2 0,10-2 0,10-2 0,6 1 16,5-1-16,10 4 0,7 1 16,-3 2-16,-2 2 0,21 2 15,-14 8-15,-13 4 0,-11 4 16,-15-2-16,-10-1 0,-21 3 15,-11 4-15,-6 0 0,-6 0 16,9-1-16,3 0 0,2-1 16</inkml:trace>
  <inkml:trace contextRef="#ctx0" brushRef="#br0" timeOffset="13541.8913">10722 15133 0,'0'0'0,"0"0"0,0 0 0,0 0 31,0 0-31,-5 33 0,5-33 16,-8 41-16,3-17 0,-3 7 16,-2 5-16,-1 3 0,0 3 0,-5 17 15,-4 18-15,1-3 0,2-1 0,0 17 16,-2 16-16,4-10 0,1-9 16,-1 7-16,-1-6 0,-2 18 0,3-22 15,0-21-15,1-16 0,6-18 16,6-13-16,0-6 0,0-2 15,1-4-15</inkml:trace>
  <inkml:trace contextRef="#ctx0" brushRef="#br0" timeOffset="14012.2698">10815 15182 0,'0'0'15,"0"0"-15,0 0 0,0 0 16,0 0-16,0 0 0,0 0 0,24-3 16,-24 3-16,29 0 0,-29 0 15,45 4-15,-18 0 0,0 4 16,1 1-16,-2 2 0,0 3 0,2 4 16,-3 3-16,-9 0 15,-5 2-15,-11 3 0,-10 2 0,-6 4 16,-3-1-16,-10-1 0,-7 0 15,-10 2-15,-2-3 0,-12 4 16,-3-1-16,9-6 16,7-5-16,7-4 0,9-4 0,9-4 15,7-2-15,8-4 0,3-1 16,10-2-16,5 0 16,11-2-16,10-1 0,5-1 15,4 1-15,3 3 0,4 3 16,-4 2-16,-1 4 0,3 4 15,-3 2-15,-8 1 0,-4 2 0,-10 9 16,-8 9-16,-8-5 0,-7-3 16,-12 5-16,-7 2 15,-4 0-15,-5-2 0,-5 4 0,-6 1 0,0-4 16,-1-5-16,-2-8 0,5-7 16,10-5-16,8-2 0,7-2 0</inkml:trace>
  <inkml:trace contextRef="#ctx0" brushRef="#br0" timeOffset="14382.4383">11333 15432 0,'0'0'0,"0"0"15,0 0-15,11 20 0,-11-20 0,8 24 16,-4-3-1,1 3-15,-1 2 0,0 14 0,-2 3 16,-2 3-16,-1 3 0,-4 12 16,-1 0-16,-3 8 0,-2-4 15,-5-4-15,-4-4 0,-4-1 16,-1-9-16,4-8 0,3-5 16,5-9-16,3-6 0,2-6 15,3-5-15,3-4 0,2-4 0,3-9 0,6-5 16,6-6-16,6-4 0,8-10 15,5-6-15,6-8 0,3-5 0,15-8 16,5 2-16,1 6 16,0 3-16,12-3 0,0 4 15,19-11-15,-18 11 0,-11-4 0,-6-2 16,-18 17 0,-14 12-16,-8 8 0</inkml:trace>
  <inkml:trace contextRef="#ctx0" brushRef="#br0" timeOffset="14598.3375">12500 15009 0,'0'0'0,"0"0"0,0 0 16,0 0 0,1-23-16,-6-2 0,0-14 15,-1 6-15,2 3 0,0 4 16</inkml:trace>
  <inkml:trace contextRef="#ctx0" brushRef="#br0" timeOffset="16286.7537">15881 8999 0,'0'0'0,"0"0"15,0 0-15,-19-16 16,8 8-16,-4 0 0,-4 0 0,-2 0 0,-2 0 0,-12 0 15,-4 2-15,-2 3 0,-2 2 16,-14 1-16,-4 1 16,3 3-16,1 3 0,-15 7 15,-2 6-15,-5 6 0,6 2 0,-10 12 16,4 5-16,13 2 0,9 0 16,-19 30-16,9 1 15,19-10-15,12-6 0,7 1 16,2 1-16,8-5 0,6-5 15,10 0-15,5 0 0,2-9 16,3-6-16,6 2 0,5 4 16,1-10-16,-1-5 0,11-2 0,7-2 0,1-1 15,1 1-15,10-4 0,5-3 0,-1-7 16,-3-6-16,12-3 0,7-3 16,-2-4-1,-1-2-15,7-8 0,3-1 16,-7-5-16,-4-2 0,7-7 15,3-5-15,-8 3 0,-6-1 0,5-3 16,4-3-16,-11 1 16,-5 0-16,-7-4 0,-3-1 15,-7 2-15,-5 2 0,-8-5 0,-4-6 16,-7 3-16,-6 1 0,-15-7 16,-11-6-16,-8 8 0,-5 7 0,-9-7 15,-5-8-15,-3 7 16,-2 3-16,-14 0 0,-11 1 15,-1 5-15,-1 4 0,-13 2 0,-11 1 0,9 7 16,6 4-16,-13 12 0,-11 8 16,7 4-16,3 3 0,-11 12 15,-10 9-15,10 3 0,6 3 16,-6 19-16,-4 13 0,11 4 16,4 4-16,-10 17 0,-9 11 0,39-30 15,26-22 1,17-14-16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4"/>
    </inkml:context>
    <inkml:brush xml:id="br0">
      <inkml:brushProperty name="width" value="0.02434" units="cm"/>
      <inkml:brushProperty name="height" value="0.02434" units="cm"/>
      <inkml:brushProperty name="color" value="#00BFF3"/>
    </inkml:brush>
  </inkml:definitions>
  <inkml:trace contextRef="#ctx0" brushRef="#br0">61878 4300 903,'-2'16'25,"0"-1"-5,-3 1-4,-2 0-3,-2 1-3,-2 3-3,-2 3-3,-1 2-3,-3 2-2,-1 1-3,-2-1-4,-3 1-2,0-1-5,-1 0-3,1 1-5,-1-1-3,4-2-2,2-4 0,4-3 1,4-4 1,3-3 2,-1 1 4,0 0 4,0 0 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4"/>
    </inkml:context>
    <inkml:brush xml:id="br0">
      <inkml:brushProperty name="width" value="0.02524" units="cm"/>
      <inkml:brushProperty name="height" value="0.02524" units="cm"/>
      <inkml:brushProperty name="color" value="#00BFF3"/>
    </inkml:brush>
  </inkml:definitions>
  <inkml:trace contextRef="#ctx0" brushRef="#br0">61750 7000 871,'1'14'37,"2"-1"-7,2-2-7,2-3-6,1 0-5,3 0-5,2 0-5,2-1-3,0 1-5,-1 0-1,-1 0-4,-1 0-2,0 0-2,1-2-4,1 2-2,2 0-3,-2-1 0,-1 0 4,-2-2 4,-2 0 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5"/>
    </inkml:context>
    <inkml:brush xml:id="br0">
      <inkml:brushProperty name="width" value="0.02429" units="cm"/>
      <inkml:brushProperty name="height" value="0.02429" units="cm"/>
      <inkml:brushProperty name="color" value="#00BFF3"/>
    </inkml:brush>
  </inkml:definitions>
  <inkml:trace contextRef="#ctx0" brushRef="#br0">63498 4950 905,'-7'8'15,"3"0"-2,1 0 0,2-1-1,1 3-1,0 4-1,0 3-2,0 5-1,0 3-2,0 4-5,0 4-3,0 4-4,0 3-3,0 1-2,0 0-2,0 2-3,0-3 0,0-5 0,0-4-1,0-5 1,-1-4-2,0-3-3,-2-3-3,0-2-3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5"/>
    </inkml:context>
    <inkml:brush xml:id="br0">
      <inkml:brushProperty name="width" value="0.02612" units="cm"/>
      <inkml:brushProperty name="height" value="0.02612" units="cm"/>
      <inkml:brushProperty name="color" value="#00BFF3"/>
    </inkml:brush>
  </inkml:definitions>
  <inkml:trace contextRef="#ctx0" brushRef="#br0">62833 9000 842,'0'22'57,"2"-1"-14,0-3-14,1-1-13,0 1-9,-1 5-3,0 4-3,-1 6-2,-1 1-2,0-1 2,0-3 1,0-1 3,-1-2-4,-1 1-8,0-1-9,-1-1-7,0 0-7,1-3-2,0-3-2,2-2-4,-1-4 2,0-1 6,-2-2 6,0-2 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6"/>
    </inkml:context>
    <inkml:brush xml:id="br0">
      <inkml:brushProperty name="width" value="0.02964" units="cm"/>
      <inkml:brushProperty name="height" value="0.02964" units="cm"/>
      <inkml:brushProperty name="color" value="#00BFF3"/>
    </inkml:brush>
  </inkml:definitions>
  <inkml:trace contextRef="#ctx0" brushRef="#br0">62398 10950 742,'-7'15'65,"3"-1"-14,1-1-15,2 0-14,1 1-7,0 7 0,0 5-1,0 7 1,0 1-3,0 0-4,0-1-3,0-1-6,0-2-2,0 2-4,0-1-3,0 0-3,0-1-1,0-3 0,0-3 2,0-3 1,0-3-2,0-3-2,0-2-3,0-4-3,0-4-4,0-4-6,0-6-5,0-4-6,-1-3 1,0 1 8,-2-1 9,0 0 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6"/>
    </inkml:context>
    <inkml:brush xml:id="br0">
      <inkml:brushProperty name="width" value="0.02952" units="cm"/>
      <inkml:brushProperty name="height" value="0.02952" units="cm"/>
      <inkml:brushProperty name="color" value="#00BFF3"/>
    </inkml:brush>
  </inkml:definitions>
  <inkml:trace contextRef="#ctx0" brushRef="#br0">62500 10928 745,'14'-28'-5,"-1"7"9,-2 7 9,-3 7 8,0 3 5,2 2-1,0 0 1,1 2 0,0 0-1,0 2-1,-2 0-1,0 2-2,-3 1-5,0 1-7,-1 3-9,0 2-7,-2 2-5,-2 3 0,-2 4-2,-2 2-1,-2 1-1,-2-2 1,-1 0-1,-2-1-1,-2-2 2,2-3 0,1-3 3,0-2 0,4-3 5,5-1 9,4 0 8,5-2 8,2 0 2,0-2-2,-2 0-3,0-2-3,-3 1-2,2 2-2,0 2-1,0 2-2,-1 1 0,-2 0-2,-3-1-1,0 1-2,-2 0 0,0 2-2,0 0-2,0 2 0,-2 0-2,-2 1-2,-4 1 0,-2 0-1,-2 2-2,2 0-1,-2-1-2,0 1-1,0-1-1,0-3 0,1-1 1,-1-2 0,1-2-2,1 0-5,1-2-5,1 0-4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6"/>
    </inkml:context>
    <inkml:brush xml:id="br0">
      <inkml:brushProperty name="width" value="0.03041" units="cm"/>
      <inkml:brushProperty name="height" value="0.03041" units="cm"/>
      <inkml:brushProperty name="color" value="#00BFF3"/>
    </inkml:brush>
  </inkml:definitions>
  <inkml:trace contextRef="#ctx0" brushRef="#br0">63300 10921 723,'14'0'4,"-1"0"10,-2 0 8,-2 0 10,-1 2 1,2 4-3,0 3-5,1 5-3,0 3-3,1 1 0,0 2 0,-1 3-1,0 0-4,-4 1-8,-3-1-10,-2 1-8,-2-1-4,0 1 5,0-1 2,0 1 4,0-3 2,0-3 0,0-5 2,0-3 1,1-5 1,2-8 1,2-6 0,2-7 2,2-7 0,3-7-2,3-7-1,4-6-3,0-4-2,1 0-6,-1 1-5,0-1-6,-1 2 0,-3 7 4,-2 6 3,-4 6 4,-2 3-4,0 4-12,-2 3-11,0 3-12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8"/>
    </inkml:context>
    <inkml:brush xml:id="br0">
      <inkml:brushProperty name="width" value="0.02353" units="cm"/>
      <inkml:brushProperty name="height" value="0.02353" units="cm"/>
      <inkml:brushProperty name="color" value="#00BFF3"/>
    </inkml:brush>
  </inkml:definitions>
  <inkml:trace contextRef="#ctx0" brushRef="#br0">62650 2350 935,'0'14'0,"0"-1"3,0-2 1,0-2 1,0 1 2,0 5 2,0 5 1,0 5 1,0 2-2,0-3-3,0-2-5,0-2-5,0-1-3,0-1-2,0 0-2,0-2-2,0-2-3,0-1-3,0-2-4,0-2-4,0-4 0,2-2 1,0-6 2,1-2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09"/>
    </inkml:context>
    <inkml:brush xml:id="br0">
      <inkml:brushProperty name="width" value="0.02711" units="cm"/>
      <inkml:brushProperty name="height" value="0.02711" units="cm"/>
      <inkml:brushProperty name="color" value="#00BFF3"/>
    </inkml:brush>
  </inkml:definitions>
  <inkml:trace contextRef="#ctx0" brushRef="#br0">62516 731 811,'-8'-13'4,"0"3"-1,0 4-1,0 4 1,0 2-3,1 0-1,-1 0-4,1 0-1,-2 1-1,0 2 3,-1 2 2,-1 2 3,-1 1 2,0 1 1,0 2 1,1 0 1,-1 1 1,0 1 1,0 1-1,1 2 0,-1 0 1,2 1 0,1 1 1,0 1 0,2 0 0,1-2-1,0 1-2,2-2 0,0-2-2,2-1-1,0-2-1,2-2-1,2-2-2,6-1-2,4 0-2,5-2-2,3-1-1,-1-4-1,1-2 0,0-3-1,-1-4 1,1 0 1,-1-3 2,1-1 1,-2-2 0,0 2-1,-1 1-1,0 1-2,-2 1 1,-1 1 2,-1 1 2,0 0 3,-3 4 3,-3 5 5,-2 4 5,-4 5 5,-2 3 2,0 0-4,-2-2-3,0 2-3,0 0-2,0 0 0,2-1 0,0 1-2,1 0 1,0 0-1,0 0 1,0-1-1,2 0-1,2-2-2,4-2-2,2-2-2,2-2 0,-1-1-1,1 0 1,0-1 0,0-3-1,0 0 0,-1-3-1,1-2 0,0-2-1,1-2 0,2-2 1,0-1 1,-1-2 0,-1 1 1,-2-1 0,-2 0 1,-2 1 1,-2 2-1,-3 0 1,0 0 0,-4 2-1,-2 3 1,-4 1 0,-2 2 0,-1 2 0,1 0 0,0 1-1,2 2 0,2-1-1,6 0-4,4-2-3,6 0-4,1-1 0,1 0 3,0 0 2,0 1 4,-1-1 1,-1 2 1,0 0 0,-2 2 0,-1 1 1,0 2 2,-3 2 2,1 1 2,-2 2 0,1 0 2,0 0 0,0 0 2,-1 1 0,0 1 0,-1 3 1,-2 2 0,0 0 0,0 0 0,0 1-2,0 0 0,0-1 0,0-1 1,0-1 1,0-1 1,0 0 0,0 0-2,0 0-1,0-1-2,1 0-2,4 0-3,2-2-2,4 0-3,0-3-1,-1-3 0,-1-2-1,0-4 0,-1-2 1,1-1-1,2-3 2,0-2 0,0-1 0,-1-2 2,0 0 1,-2-1 1,0 0 0,-2-1-1,-1 0 1,0 1-2,-2-1 1,-1 2 1,0 1 2,-1 1 0,-3 2-1,-2 1-5,-4 2-5,-2 2-4,-2 2-4,1 2-1,-1 2 0,0 2-1,1 1-1,0 0-2,2 0-2,1 0-1,0 0 0,2 0 1,1 0 3,0-1 2,1 0 2,1 2 5,-2-2 3,2 1 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16:10"/>
    </inkml:context>
    <inkml:brush xml:id="br0">
      <inkml:brushProperty name="width" value="0.02635" units="cm"/>
      <inkml:brushProperty name="height" value="0.02635" units="cm"/>
      <inkml:brushProperty name="color" value="#00BFF3"/>
    </inkml:brush>
  </inkml:definitions>
  <inkml:trace contextRef="#ctx0" brushRef="#br0">65389 1094 834,'14'-29'1,"-4"7"2,-5 5 2,-2 7 4,-5 3 0,0 2-2,-3 2-1,-2 2-1,-1 1-1,-2 2-1,1 0-1,-2 2-1,-1 1-1,2 1 2,1 3 1,0 2 1,1 1 1,-1 1 0,-2 2 1,1 0 0,-1 1 0,2-1 2,3 1 0,1-2 2,1 2-1,2-2 0,0-1-2,2-1 0,0-1-1,0 0-1,0-2-2,0-1-2,1 0-1,2-2-1,2-1-1,2 0-2,1-2 0,-1-1 0,1 0 2,-1-1 0,1-1-3,0 0-7,0 0-7,-1 0-8,1-1-3,0-1-2,0 0-2,0-1-1,0-1 2,0 0 4,-2 0 5,2 0 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012C-C998-4A91-A968-5421EF4B9A3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9BED-E49D-4F93-AAA9-03E0BF636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8.xml"/><Relationship Id="rId21" Type="http://schemas.openxmlformats.org/officeDocument/2006/relationships/customXml" Target="../ink/ink253.xml"/><Relationship Id="rId42" Type="http://schemas.openxmlformats.org/officeDocument/2006/relationships/customXml" Target="../ink/ink274.xml"/><Relationship Id="rId47" Type="http://schemas.openxmlformats.org/officeDocument/2006/relationships/customXml" Target="../ink/ink279.xml"/><Relationship Id="rId63" Type="http://schemas.openxmlformats.org/officeDocument/2006/relationships/customXml" Target="../ink/ink295.xml"/><Relationship Id="rId68" Type="http://schemas.openxmlformats.org/officeDocument/2006/relationships/customXml" Target="../ink/ink300.xml"/><Relationship Id="rId84" Type="http://schemas.openxmlformats.org/officeDocument/2006/relationships/customXml" Target="../ink/ink316.xml"/><Relationship Id="rId89" Type="http://schemas.openxmlformats.org/officeDocument/2006/relationships/customXml" Target="../ink/ink321.xml"/><Relationship Id="rId112" Type="http://schemas.openxmlformats.org/officeDocument/2006/relationships/customXml" Target="../ink/ink344.xml"/><Relationship Id="rId16" Type="http://schemas.openxmlformats.org/officeDocument/2006/relationships/customXml" Target="../ink/ink248.xml"/><Relationship Id="rId107" Type="http://schemas.openxmlformats.org/officeDocument/2006/relationships/customXml" Target="../ink/ink339.xml"/><Relationship Id="rId11" Type="http://schemas.openxmlformats.org/officeDocument/2006/relationships/customXml" Target="../ink/ink243.xml"/><Relationship Id="rId32" Type="http://schemas.openxmlformats.org/officeDocument/2006/relationships/customXml" Target="../ink/ink264.xml"/><Relationship Id="rId37" Type="http://schemas.openxmlformats.org/officeDocument/2006/relationships/customXml" Target="../ink/ink269.xml"/><Relationship Id="rId53" Type="http://schemas.openxmlformats.org/officeDocument/2006/relationships/customXml" Target="../ink/ink285.xml"/><Relationship Id="rId58" Type="http://schemas.openxmlformats.org/officeDocument/2006/relationships/customXml" Target="../ink/ink290.xml"/><Relationship Id="rId74" Type="http://schemas.openxmlformats.org/officeDocument/2006/relationships/customXml" Target="../ink/ink306.xml"/><Relationship Id="rId79" Type="http://schemas.openxmlformats.org/officeDocument/2006/relationships/customXml" Target="../ink/ink311.xml"/><Relationship Id="rId102" Type="http://schemas.openxmlformats.org/officeDocument/2006/relationships/customXml" Target="../ink/ink334.xml"/><Relationship Id="rId5" Type="http://schemas.openxmlformats.org/officeDocument/2006/relationships/customXml" Target="../ink/ink237.xml"/><Relationship Id="rId90" Type="http://schemas.openxmlformats.org/officeDocument/2006/relationships/customXml" Target="../ink/ink322.xml"/><Relationship Id="rId95" Type="http://schemas.openxmlformats.org/officeDocument/2006/relationships/customXml" Target="../ink/ink327.xml"/><Relationship Id="rId22" Type="http://schemas.openxmlformats.org/officeDocument/2006/relationships/customXml" Target="../ink/ink254.xml"/><Relationship Id="rId27" Type="http://schemas.openxmlformats.org/officeDocument/2006/relationships/customXml" Target="../ink/ink259.xml"/><Relationship Id="rId43" Type="http://schemas.openxmlformats.org/officeDocument/2006/relationships/customXml" Target="../ink/ink275.xml"/><Relationship Id="rId48" Type="http://schemas.openxmlformats.org/officeDocument/2006/relationships/customXml" Target="../ink/ink280.xml"/><Relationship Id="rId64" Type="http://schemas.openxmlformats.org/officeDocument/2006/relationships/customXml" Target="../ink/ink296.xml"/><Relationship Id="rId69" Type="http://schemas.openxmlformats.org/officeDocument/2006/relationships/customXml" Target="../ink/ink301.xml"/><Relationship Id="rId80" Type="http://schemas.openxmlformats.org/officeDocument/2006/relationships/customXml" Target="../ink/ink312.xml"/><Relationship Id="rId85" Type="http://schemas.openxmlformats.org/officeDocument/2006/relationships/customXml" Target="../ink/ink317.xml"/><Relationship Id="rId12" Type="http://schemas.openxmlformats.org/officeDocument/2006/relationships/customXml" Target="../ink/ink244.xml"/><Relationship Id="rId17" Type="http://schemas.openxmlformats.org/officeDocument/2006/relationships/customXml" Target="../ink/ink249.xml"/><Relationship Id="rId33" Type="http://schemas.openxmlformats.org/officeDocument/2006/relationships/customXml" Target="../ink/ink265.xml"/><Relationship Id="rId38" Type="http://schemas.openxmlformats.org/officeDocument/2006/relationships/customXml" Target="../ink/ink270.xml"/><Relationship Id="rId59" Type="http://schemas.openxmlformats.org/officeDocument/2006/relationships/customXml" Target="../ink/ink291.xml"/><Relationship Id="rId103" Type="http://schemas.openxmlformats.org/officeDocument/2006/relationships/customXml" Target="../ink/ink335.xml"/><Relationship Id="rId108" Type="http://schemas.openxmlformats.org/officeDocument/2006/relationships/customXml" Target="../ink/ink340.xml"/><Relationship Id="rId54" Type="http://schemas.openxmlformats.org/officeDocument/2006/relationships/customXml" Target="../ink/ink286.xml"/><Relationship Id="rId70" Type="http://schemas.openxmlformats.org/officeDocument/2006/relationships/customXml" Target="../ink/ink302.xml"/><Relationship Id="rId75" Type="http://schemas.openxmlformats.org/officeDocument/2006/relationships/customXml" Target="../ink/ink307.xml"/><Relationship Id="rId91" Type="http://schemas.openxmlformats.org/officeDocument/2006/relationships/customXml" Target="../ink/ink323.xml"/><Relationship Id="rId96" Type="http://schemas.openxmlformats.org/officeDocument/2006/relationships/customXml" Target="../ink/ink3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8.xml"/><Relationship Id="rId15" Type="http://schemas.openxmlformats.org/officeDocument/2006/relationships/customXml" Target="../ink/ink247.xml"/><Relationship Id="rId23" Type="http://schemas.openxmlformats.org/officeDocument/2006/relationships/customXml" Target="../ink/ink255.xml"/><Relationship Id="rId28" Type="http://schemas.openxmlformats.org/officeDocument/2006/relationships/customXml" Target="../ink/ink260.xml"/><Relationship Id="rId36" Type="http://schemas.openxmlformats.org/officeDocument/2006/relationships/customXml" Target="../ink/ink268.xml"/><Relationship Id="rId49" Type="http://schemas.openxmlformats.org/officeDocument/2006/relationships/customXml" Target="../ink/ink281.xml"/><Relationship Id="rId57" Type="http://schemas.openxmlformats.org/officeDocument/2006/relationships/customXml" Target="../ink/ink289.xml"/><Relationship Id="rId106" Type="http://schemas.openxmlformats.org/officeDocument/2006/relationships/customXml" Target="../ink/ink338.xml"/><Relationship Id="rId10" Type="http://schemas.openxmlformats.org/officeDocument/2006/relationships/customXml" Target="../ink/ink242.xml"/><Relationship Id="rId31" Type="http://schemas.openxmlformats.org/officeDocument/2006/relationships/customXml" Target="../ink/ink263.xml"/><Relationship Id="rId44" Type="http://schemas.openxmlformats.org/officeDocument/2006/relationships/customXml" Target="../ink/ink276.xml"/><Relationship Id="rId52" Type="http://schemas.openxmlformats.org/officeDocument/2006/relationships/customXml" Target="../ink/ink284.xml"/><Relationship Id="rId60" Type="http://schemas.openxmlformats.org/officeDocument/2006/relationships/customXml" Target="../ink/ink292.xml"/><Relationship Id="rId65" Type="http://schemas.openxmlformats.org/officeDocument/2006/relationships/customXml" Target="../ink/ink297.xml"/><Relationship Id="rId73" Type="http://schemas.openxmlformats.org/officeDocument/2006/relationships/customXml" Target="../ink/ink305.xml"/><Relationship Id="rId78" Type="http://schemas.openxmlformats.org/officeDocument/2006/relationships/customXml" Target="../ink/ink310.xml"/><Relationship Id="rId81" Type="http://schemas.openxmlformats.org/officeDocument/2006/relationships/customXml" Target="../ink/ink313.xml"/><Relationship Id="rId86" Type="http://schemas.openxmlformats.org/officeDocument/2006/relationships/customXml" Target="../ink/ink318.xml"/><Relationship Id="rId94" Type="http://schemas.openxmlformats.org/officeDocument/2006/relationships/customXml" Target="../ink/ink326.xml"/><Relationship Id="rId99" Type="http://schemas.openxmlformats.org/officeDocument/2006/relationships/customXml" Target="../ink/ink331.xml"/><Relationship Id="rId101" Type="http://schemas.openxmlformats.org/officeDocument/2006/relationships/customXml" Target="../ink/ink333.xml"/><Relationship Id="rId4" Type="http://schemas.openxmlformats.org/officeDocument/2006/relationships/customXml" Target="../ink/ink236.xml"/><Relationship Id="rId9" Type="http://schemas.openxmlformats.org/officeDocument/2006/relationships/customXml" Target="../ink/ink241.xml"/><Relationship Id="rId13" Type="http://schemas.openxmlformats.org/officeDocument/2006/relationships/customXml" Target="../ink/ink245.xml"/><Relationship Id="rId18" Type="http://schemas.openxmlformats.org/officeDocument/2006/relationships/customXml" Target="../ink/ink250.xml"/><Relationship Id="rId39" Type="http://schemas.openxmlformats.org/officeDocument/2006/relationships/customXml" Target="../ink/ink271.xml"/><Relationship Id="rId109" Type="http://schemas.openxmlformats.org/officeDocument/2006/relationships/customXml" Target="../ink/ink341.xml"/><Relationship Id="rId34" Type="http://schemas.openxmlformats.org/officeDocument/2006/relationships/customXml" Target="../ink/ink266.xml"/><Relationship Id="rId50" Type="http://schemas.openxmlformats.org/officeDocument/2006/relationships/customXml" Target="../ink/ink282.xml"/><Relationship Id="rId55" Type="http://schemas.openxmlformats.org/officeDocument/2006/relationships/customXml" Target="../ink/ink287.xml"/><Relationship Id="rId76" Type="http://schemas.openxmlformats.org/officeDocument/2006/relationships/customXml" Target="../ink/ink308.xml"/><Relationship Id="rId97" Type="http://schemas.openxmlformats.org/officeDocument/2006/relationships/customXml" Target="../ink/ink329.xml"/><Relationship Id="rId104" Type="http://schemas.openxmlformats.org/officeDocument/2006/relationships/customXml" Target="../ink/ink336.xml"/><Relationship Id="rId7" Type="http://schemas.openxmlformats.org/officeDocument/2006/relationships/customXml" Target="../ink/ink239.xml"/><Relationship Id="rId71" Type="http://schemas.openxmlformats.org/officeDocument/2006/relationships/customXml" Target="../ink/ink303.xml"/><Relationship Id="rId92" Type="http://schemas.openxmlformats.org/officeDocument/2006/relationships/customXml" Target="../ink/ink324.xml"/><Relationship Id="rId2" Type="http://schemas.openxmlformats.org/officeDocument/2006/relationships/image" Target="../media/image15.png"/><Relationship Id="rId29" Type="http://schemas.openxmlformats.org/officeDocument/2006/relationships/customXml" Target="../ink/ink261.xml"/><Relationship Id="rId24" Type="http://schemas.openxmlformats.org/officeDocument/2006/relationships/customXml" Target="../ink/ink256.xml"/><Relationship Id="rId40" Type="http://schemas.openxmlformats.org/officeDocument/2006/relationships/customXml" Target="../ink/ink272.xml"/><Relationship Id="rId45" Type="http://schemas.openxmlformats.org/officeDocument/2006/relationships/customXml" Target="../ink/ink277.xml"/><Relationship Id="rId66" Type="http://schemas.openxmlformats.org/officeDocument/2006/relationships/customXml" Target="../ink/ink298.xml"/><Relationship Id="rId87" Type="http://schemas.openxmlformats.org/officeDocument/2006/relationships/customXml" Target="../ink/ink319.xml"/><Relationship Id="rId110" Type="http://schemas.openxmlformats.org/officeDocument/2006/relationships/customXml" Target="../ink/ink342.xml"/><Relationship Id="rId61" Type="http://schemas.openxmlformats.org/officeDocument/2006/relationships/customXml" Target="../ink/ink293.xml"/><Relationship Id="rId82" Type="http://schemas.openxmlformats.org/officeDocument/2006/relationships/customXml" Target="../ink/ink314.xml"/><Relationship Id="rId19" Type="http://schemas.openxmlformats.org/officeDocument/2006/relationships/customXml" Target="../ink/ink251.xml"/><Relationship Id="rId14" Type="http://schemas.openxmlformats.org/officeDocument/2006/relationships/customXml" Target="../ink/ink246.xml"/><Relationship Id="rId30" Type="http://schemas.openxmlformats.org/officeDocument/2006/relationships/customXml" Target="../ink/ink262.xml"/><Relationship Id="rId35" Type="http://schemas.openxmlformats.org/officeDocument/2006/relationships/customXml" Target="../ink/ink267.xml"/><Relationship Id="rId56" Type="http://schemas.openxmlformats.org/officeDocument/2006/relationships/customXml" Target="../ink/ink288.xml"/><Relationship Id="rId77" Type="http://schemas.openxmlformats.org/officeDocument/2006/relationships/customXml" Target="../ink/ink309.xml"/><Relationship Id="rId100" Type="http://schemas.openxmlformats.org/officeDocument/2006/relationships/customXml" Target="../ink/ink332.xml"/><Relationship Id="rId105" Type="http://schemas.openxmlformats.org/officeDocument/2006/relationships/customXml" Target="../ink/ink337.xml"/><Relationship Id="rId8" Type="http://schemas.openxmlformats.org/officeDocument/2006/relationships/customXml" Target="../ink/ink240.xml"/><Relationship Id="rId51" Type="http://schemas.openxmlformats.org/officeDocument/2006/relationships/customXml" Target="../ink/ink283.xml"/><Relationship Id="rId72" Type="http://schemas.openxmlformats.org/officeDocument/2006/relationships/customXml" Target="../ink/ink304.xml"/><Relationship Id="rId93" Type="http://schemas.openxmlformats.org/officeDocument/2006/relationships/customXml" Target="../ink/ink325.xml"/><Relationship Id="rId98" Type="http://schemas.openxmlformats.org/officeDocument/2006/relationships/customXml" Target="../ink/ink330.xml"/><Relationship Id="rId3" Type="http://schemas.openxmlformats.org/officeDocument/2006/relationships/image" Target="../media/image16.png"/><Relationship Id="rId25" Type="http://schemas.openxmlformats.org/officeDocument/2006/relationships/customXml" Target="../ink/ink257.xml"/><Relationship Id="rId46" Type="http://schemas.openxmlformats.org/officeDocument/2006/relationships/customXml" Target="../ink/ink278.xml"/><Relationship Id="rId67" Type="http://schemas.openxmlformats.org/officeDocument/2006/relationships/customXml" Target="../ink/ink299.xml"/><Relationship Id="rId20" Type="http://schemas.openxmlformats.org/officeDocument/2006/relationships/customXml" Target="../ink/ink252.xml"/><Relationship Id="rId41" Type="http://schemas.openxmlformats.org/officeDocument/2006/relationships/customXml" Target="../ink/ink273.xml"/><Relationship Id="rId62" Type="http://schemas.openxmlformats.org/officeDocument/2006/relationships/customXml" Target="../ink/ink294.xml"/><Relationship Id="rId83" Type="http://schemas.openxmlformats.org/officeDocument/2006/relationships/customXml" Target="../ink/ink315.xml"/><Relationship Id="rId88" Type="http://schemas.openxmlformats.org/officeDocument/2006/relationships/customXml" Target="../ink/ink320.xml"/><Relationship Id="rId111" Type="http://schemas.openxmlformats.org/officeDocument/2006/relationships/customXml" Target="../ink/ink34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8.xml"/><Relationship Id="rId21" Type="http://schemas.openxmlformats.org/officeDocument/2006/relationships/customXml" Target="../ink/ink362.xml"/><Relationship Id="rId42" Type="http://schemas.openxmlformats.org/officeDocument/2006/relationships/customXml" Target="../ink/ink383.xml"/><Relationship Id="rId63" Type="http://schemas.openxmlformats.org/officeDocument/2006/relationships/customXml" Target="../ink/ink404.xml"/><Relationship Id="rId84" Type="http://schemas.openxmlformats.org/officeDocument/2006/relationships/customXml" Target="../ink/ink425.xml"/><Relationship Id="rId138" Type="http://schemas.openxmlformats.org/officeDocument/2006/relationships/customXml" Target="../ink/ink479.xml"/><Relationship Id="rId159" Type="http://schemas.openxmlformats.org/officeDocument/2006/relationships/customXml" Target="../ink/ink500.xml"/><Relationship Id="rId170" Type="http://schemas.openxmlformats.org/officeDocument/2006/relationships/customXml" Target="../ink/ink511.xml"/><Relationship Id="rId191" Type="http://schemas.openxmlformats.org/officeDocument/2006/relationships/customXml" Target="../ink/ink532.xml"/><Relationship Id="rId107" Type="http://schemas.openxmlformats.org/officeDocument/2006/relationships/customXml" Target="../ink/ink448.xml"/><Relationship Id="rId11" Type="http://schemas.openxmlformats.org/officeDocument/2006/relationships/customXml" Target="../ink/ink352.xml"/><Relationship Id="rId32" Type="http://schemas.openxmlformats.org/officeDocument/2006/relationships/customXml" Target="../ink/ink373.xml"/><Relationship Id="rId53" Type="http://schemas.openxmlformats.org/officeDocument/2006/relationships/customXml" Target="../ink/ink394.xml"/><Relationship Id="rId74" Type="http://schemas.openxmlformats.org/officeDocument/2006/relationships/customXml" Target="../ink/ink415.xml"/><Relationship Id="rId128" Type="http://schemas.openxmlformats.org/officeDocument/2006/relationships/customXml" Target="../ink/ink469.xml"/><Relationship Id="rId149" Type="http://schemas.openxmlformats.org/officeDocument/2006/relationships/customXml" Target="../ink/ink490.xml"/><Relationship Id="rId5" Type="http://schemas.openxmlformats.org/officeDocument/2006/relationships/customXml" Target="../ink/ink346.xml"/><Relationship Id="rId95" Type="http://schemas.openxmlformats.org/officeDocument/2006/relationships/customXml" Target="../ink/ink436.xml"/><Relationship Id="rId160" Type="http://schemas.openxmlformats.org/officeDocument/2006/relationships/customXml" Target="../ink/ink501.xml"/><Relationship Id="rId181" Type="http://schemas.openxmlformats.org/officeDocument/2006/relationships/customXml" Target="../ink/ink522.xml"/><Relationship Id="rId22" Type="http://schemas.openxmlformats.org/officeDocument/2006/relationships/customXml" Target="../ink/ink363.xml"/><Relationship Id="rId43" Type="http://schemas.openxmlformats.org/officeDocument/2006/relationships/customXml" Target="../ink/ink384.xml"/><Relationship Id="rId64" Type="http://schemas.openxmlformats.org/officeDocument/2006/relationships/customXml" Target="../ink/ink405.xml"/><Relationship Id="rId118" Type="http://schemas.openxmlformats.org/officeDocument/2006/relationships/customXml" Target="../ink/ink459.xml"/><Relationship Id="rId139" Type="http://schemas.openxmlformats.org/officeDocument/2006/relationships/customXml" Target="../ink/ink480.xml"/><Relationship Id="rId85" Type="http://schemas.openxmlformats.org/officeDocument/2006/relationships/customXml" Target="../ink/ink426.xml"/><Relationship Id="rId150" Type="http://schemas.openxmlformats.org/officeDocument/2006/relationships/customXml" Target="../ink/ink491.xml"/><Relationship Id="rId171" Type="http://schemas.openxmlformats.org/officeDocument/2006/relationships/customXml" Target="../ink/ink512.xml"/><Relationship Id="rId192" Type="http://schemas.openxmlformats.org/officeDocument/2006/relationships/customXml" Target="../ink/ink533.xml"/><Relationship Id="rId12" Type="http://schemas.openxmlformats.org/officeDocument/2006/relationships/customXml" Target="../ink/ink353.xml"/><Relationship Id="rId33" Type="http://schemas.openxmlformats.org/officeDocument/2006/relationships/customXml" Target="../ink/ink374.xml"/><Relationship Id="rId108" Type="http://schemas.openxmlformats.org/officeDocument/2006/relationships/customXml" Target="../ink/ink449.xml"/><Relationship Id="rId129" Type="http://schemas.openxmlformats.org/officeDocument/2006/relationships/customXml" Target="../ink/ink470.xml"/><Relationship Id="rId54" Type="http://schemas.openxmlformats.org/officeDocument/2006/relationships/customXml" Target="../ink/ink395.xml"/><Relationship Id="rId75" Type="http://schemas.openxmlformats.org/officeDocument/2006/relationships/customXml" Target="../ink/ink416.xml"/><Relationship Id="rId96" Type="http://schemas.openxmlformats.org/officeDocument/2006/relationships/customXml" Target="../ink/ink437.xml"/><Relationship Id="rId140" Type="http://schemas.openxmlformats.org/officeDocument/2006/relationships/customXml" Target="../ink/ink481.xml"/><Relationship Id="rId161" Type="http://schemas.openxmlformats.org/officeDocument/2006/relationships/customXml" Target="../ink/ink502.xml"/><Relationship Id="rId182" Type="http://schemas.openxmlformats.org/officeDocument/2006/relationships/customXml" Target="../ink/ink523.xml"/><Relationship Id="rId6" Type="http://schemas.openxmlformats.org/officeDocument/2006/relationships/customXml" Target="../ink/ink347.xml"/><Relationship Id="rId23" Type="http://schemas.openxmlformats.org/officeDocument/2006/relationships/customXml" Target="../ink/ink364.xml"/><Relationship Id="rId119" Type="http://schemas.openxmlformats.org/officeDocument/2006/relationships/customXml" Target="../ink/ink460.xml"/><Relationship Id="rId44" Type="http://schemas.openxmlformats.org/officeDocument/2006/relationships/customXml" Target="../ink/ink385.xml"/><Relationship Id="rId65" Type="http://schemas.openxmlformats.org/officeDocument/2006/relationships/customXml" Target="../ink/ink406.xml"/><Relationship Id="rId86" Type="http://schemas.openxmlformats.org/officeDocument/2006/relationships/customXml" Target="../ink/ink427.xml"/><Relationship Id="rId130" Type="http://schemas.openxmlformats.org/officeDocument/2006/relationships/customXml" Target="../ink/ink471.xml"/><Relationship Id="rId151" Type="http://schemas.openxmlformats.org/officeDocument/2006/relationships/customXml" Target="../ink/ink492.xml"/><Relationship Id="rId172" Type="http://schemas.openxmlformats.org/officeDocument/2006/relationships/customXml" Target="../ink/ink513.xml"/><Relationship Id="rId193" Type="http://schemas.openxmlformats.org/officeDocument/2006/relationships/customXml" Target="../ink/ink534.xml"/><Relationship Id="rId13" Type="http://schemas.openxmlformats.org/officeDocument/2006/relationships/customXml" Target="../ink/ink354.xml"/><Relationship Id="rId109" Type="http://schemas.openxmlformats.org/officeDocument/2006/relationships/customXml" Target="../ink/ink450.xml"/><Relationship Id="rId34" Type="http://schemas.openxmlformats.org/officeDocument/2006/relationships/customXml" Target="../ink/ink375.xml"/><Relationship Id="rId55" Type="http://schemas.openxmlformats.org/officeDocument/2006/relationships/customXml" Target="../ink/ink396.xml"/><Relationship Id="rId76" Type="http://schemas.openxmlformats.org/officeDocument/2006/relationships/customXml" Target="../ink/ink417.xml"/><Relationship Id="rId97" Type="http://schemas.openxmlformats.org/officeDocument/2006/relationships/customXml" Target="../ink/ink438.xml"/><Relationship Id="rId120" Type="http://schemas.openxmlformats.org/officeDocument/2006/relationships/customXml" Target="../ink/ink461.xml"/><Relationship Id="rId141" Type="http://schemas.openxmlformats.org/officeDocument/2006/relationships/customXml" Target="../ink/ink482.xml"/><Relationship Id="rId7" Type="http://schemas.openxmlformats.org/officeDocument/2006/relationships/customXml" Target="../ink/ink348.xml"/><Relationship Id="rId162" Type="http://schemas.openxmlformats.org/officeDocument/2006/relationships/customXml" Target="../ink/ink503.xml"/><Relationship Id="rId183" Type="http://schemas.openxmlformats.org/officeDocument/2006/relationships/customXml" Target="../ink/ink524.xml"/><Relationship Id="rId2" Type="http://schemas.openxmlformats.org/officeDocument/2006/relationships/image" Target="../media/image15.png"/><Relationship Id="rId29" Type="http://schemas.openxmlformats.org/officeDocument/2006/relationships/customXml" Target="../ink/ink370.xml"/><Relationship Id="rId24" Type="http://schemas.openxmlformats.org/officeDocument/2006/relationships/customXml" Target="../ink/ink365.xml"/><Relationship Id="rId40" Type="http://schemas.openxmlformats.org/officeDocument/2006/relationships/customXml" Target="../ink/ink381.xml"/><Relationship Id="rId45" Type="http://schemas.openxmlformats.org/officeDocument/2006/relationships/customXml" Target="../ink/ink386.xml"/><Relationship Id="rId66" Type="http://schemas.openxmlformats.org/officeDocument/2006/relationships/customXml" Target="../ink/ink407.xml"/><Relationship Id="rId87" Type="http://schemas.openxmlformats.org/officeDocument/2006/relationships/customXml" Target="../ink/ink428.xml"/><Relationship Id="rId110" Type="http://schemas.openxmlformats.org/officeDocument/2006/relationships/customXml" Target="../ink/ink451.xml"/><Relationship Id="rId115" Type="http://schemas.openxmlformats.org/officeDocument/2006/relationships/customXml" Target="../ink/ink456.xml"/><Relationship Id="rId131" Type="http://schemas.openxmlformats.org/officeDocument/2006/relationships/customXml" Target="../ink/ink472.xml"/><Relationship Id="rId136" Type="http://schemas.openxmlformats.org/officeDocument/2006/relationships/customXml" Target="../ink/ink477.xml"/><Relationship Id="rId157" Type="http://schemas.openxmlformats.org/officeDocument/2006/relationships/customXml" Target="../ink/ink498.xml"/><Relationship Id="rId178" Type="http://schemas.openxmlformats.org/officeDocument/2006/relationships/customXml" Target="../ink/ink519.xml"/><Relationship Id="rId61" Type="http://schemas.openxmlformats.org/officeDocument/2006/relationships/customXml" Target="../ink/ink402.xml"/><Relationship Id="rId82" Type="http://schemas.openxmlformats.org/officeDocument/2006/relationships/customXml" Target="../ink/ink423.xml"/><Relationship Id="rId152" Type="http://schemas.openxmlformats.org/officeDocument/2006/relationships/customXml" Target="../ink/ink493.xml"/><Relationship Id="rId173" Type="http://schemas.openxmlformats.org/officeDocument/2006/relationships/customXml" Target="../ink/ink514.xml"/><Relationship Id="rId194" Type="http://schemas.openxmlformats.org/officeDocument/2006/relationships/customXml" Target="../ink/ink535.xml"/><Relationship Id="rId199" Type="http://schemas.openxmlformats.org/officeDocument/2006/relationships/customXml" Target="../ink/ink540.xml"/><Relationship Id="rId203" Type="http://schemas.openxmlformats.org/officeDocument/2006/relationships/customXml" Target="../ink/ink544.xml"/><Relationship Id="rId19" Type="http://schemas.openxmlformats.org/officeDocument/2006/relationships/customXml" Target="../ink/ink360.xml"/><Relationship Id="rId14" Type="http://schemas.openxmlformats.org/officeDocument/2006/relationships/customXml" Target="../ink/ink355.xml"/><Relationship Id="rId30" Type="http://schemas.openxmlformats.org/officeDocument/2006/relationships/customXml" Target="../ink/ink371.xml"/><Relationship Id="rId35" Type="http://schemas.openxmlformats.org/officeDocument/2006/relationships/customXml" Target="../ink/ink376.xml"/><Relationship Id="rId56" Type="http://schemas.openxmlformats.org/officeDocument/2006/relationships/customXml" Target="../ink/ink397.xml"/><Relationship Id="rId77" Type="http://schemas.openxmlformats.org/officeDocument/2006/relationships/customXml" Target="../ink/ink418.xml"/><Relationship Id="rId100" Type="http://schemas.openxmlformats.org/officeDocument/2006/relationships/customXml" Target="../ink/ink441.xml"/><Relationship Id="rId105" Type="http://schemas.openxmlformats.org/officeDocument/2006/relationships/customXml" Target="../ink/ink446.xml"/><Relationship Id="rId126" Type="http://schemas.openxmlformats.org/officeDocument/2006/relationships/customXml" Target="../ink/ink467.xml"/><Relationship Id="rId147" Type="http://schemas.openxmlformats.org/officeDocument/2006/relationships/customXml" Target="../ink/ink488.xml"/><Relationship Id="rId168" Type="http://schemas.openxmlformats.org/officeDocument/2006/relationships/customXml" Target="../ink/ink509.xml"/><Relationship Id="rId8" Type="http://schemas.openxmlformats.org/officeDocument/2006/relationships/customXml" Target="../ink/ink349.xml"/><Relationship Id="rId51" Type="http://schemas.openxmlformats.org/officeDocument/2006/relationships/customXml" Target="../ink/ink392.xml"/><Relationship Id="rId72" Type="http://schemas.openxmlformats.org/officeDocument/2006/relationships/customXml" Target="../ink/ink413.xml"/><Relationship Id="rId93" Type="http://schemas.openxmlformats.org/officeDocument/2006/relationships/customXml" Target="../ink/ink434.xml"/><Relationship Id="rId98" Type="http://schemas.openxmlformats.org/officeDocument/2006/relationships/customXml" Target="../ink/ink439.xml"/><Relationship Id="rId121" Type="http://schemas.openxmlformats.org/officeDocument/2006/relationships/customXml" Target="../ink/ink462.xml"/><Relationship Id="rId142" Type="http://schemas.openxmlformats.org/officeDocument/2006/relationships/customXml" Target="../ink/ink483.xml"/><Relationship Id="rId163" Type="http://schemas.openxmlformats.org/officeDocument/2006/relationships/customXml" Target="../ink/ink504.xml"/><Relationship Id="rId184" Type="http://schemas.openxmlformats.org/officeDocument/2006/relationships/customXml" Target="../ink/ink525.xml"/><Relationship Id="rId189" Type="http://schemas.openxmlformats.org/officeDocument/2006/relationships/customXml" Target="../ink/ink530.xml"/><Relationship Id="rId3" Type="http://schemas.openxmlformats.org/officeDocument/2006/relationships/image" Target="../media/image16.png"/><Relationship Id="rId25" Type="http://schemas.openxmlformats.org/officeDocument/2006/relationships/customXml" Target="../ink/ink366.xml"/><Relationship Id="rId46" Type="http://schemas.openxmlformats.org/officeDocument/2006/relationships/customXml" Target="../ink/ink387.xml"/><Relationship Id="rId67" Type="http://schemas.openxmlformats.org/officeDocument/2006/relationships/customXml" Target="../ink/ink408.xml"/><Relationship Id="rId116" Type="http://schemas.openxmlformats.org/officeDocument/2006/relationships/customXml" Target="../ink/ink457.xml"/><Relationship Id="rId137" Type="http://schemas.openxmlformats.org/officeDocument/2006/relationships/customXml" Target="../ink/ink478.xml"/><Relationship Id="rId158" Type="http://schemas.openxmlformats.org/officeDocument/2006/relationships/customXml" Target="../ink/ink499.xml"/><Relationship Id="rId20" Type="http://schemas.openxmlformats.org/officeDocument/2006/relationships/customXml" Target="../ink/ink361.xml"/><Relationship Id="rId41" Type="http://schemas.openxmlformats.org/officeDocument/2006/relationships/customXml" Target="../ink/ink382.xml"/><Relationship Id="rId62" Type="http://schemas.openxmlformats.org/officeDocument/2006/relationships/customXml" Target="../ink/ink403.xml"/><Relationship Id="rId83" Type="http://schemas.openxmlformats.org/officeDocument/2006/relationships/customXml" Target="../ink/ink424.xml"/><Relationship Id="rId88" Type="http://schemas.openxmlformats.org/officeDocument/2006/relationships/customXml" Target="../ink/ink429.xml"/><Relationship Id="rId111" Type="http://schemas.openxmlformats.org/officeDocument/2006/relationships/customXml" Target="../ink/ink452.xml"/><Relationship Id="rId132" Type="http://schemas.openxmlformats.org/officeDocument/2006/relationships/customXml" Target="../ink/ink473.xml"/><Relationship Id="rId153" Type="http://schemas.openxmlformats.org/officeDocument/2006/relationships/customXml" Target="../ink/ink494.xml"/><Relationship Id="rId174" Type="http://schemas.openxmlformats.org/officeDocument/2006/relationships/customXml" Target="../ink/ink515.xml"/><Relationship Id="rId179" Type="http://schemas.openxmlformats.org/officeDocument/2006/relationships/customXml" Target="../ink/ink520.xml"/><Relationship Id="rId195" Type="http://schemas.openxmlformats.org/officeDocument/2006/relationships/customXml" Target="../ink/ink536.xml"/><Relationship Id="rId190" Type="http://schemas.openxmlformats.org/officeDocument/2006/relationships/customXml" Target="../ink/ink531.xml"/><Relationship Id="rId204" Type="http://schemas.openxmlformats.org/officeDocument/2006/relationships/customXml" Target="../ink/ink545.xml"/><Relationship Id="rId15" Type="http://schemas.openxmlformats.org/officeDocument/2006/relationships/customXml" Target="../ink/ink356.xml"/><Relationship Id="rId36" Type="http://schemas.openxmlformats.org/officeDocument/2006/relationships/customXml" Target="../ink/ink377.xml"/><Relationship Id="rId57" Type="http://schemas.openxmlformats.org/officeDocument/2006/relationships/customXml" Target="../ink/ink398.xml"/><Relationship Id="rId106" Type="http://schemas.openxmlformats.org/officeDocument/2006/relationships/customXml" Target="../ink/ink447.xml"/><Relationship Id="rId127" Type="http://schemas.openxmlformats.org/officeDocument/2006/relationships/customXml" Target="../ink/ink468.xml"/><Relationship Id="rId10" Type="http://schemas.openxmlformats.org/officeDocument/2006/relationships/customXml" Target="../ink/ink351.xml"/><Relationship Id="rId31" Type="http://schemas.openxmlformats.org/officeDocument/2006/relationships/customXml" Target="../ink/ink372.xml"/><Relationship Id="rId52" Type="http://schemas.openxmlformats.org/officeDocument/2006/relationships/customXml" Target="../ink/ink393.xml"/><Relationship Id="rId73" Type="http://schemas.openxmlformats.org/officeDocument/2006/relationships/customXml" Target="../ink/ink414.xml"/><Relationship Id="rId78" Type="http://schemas.openxmlformats.org/officeDocument/2006/relationships/customXml" Target="../ink/ink419.xml"/><Relationship Id="rId94" Type="http://schemas.openxmlformats.org/officeDocument/2006/relationships/customXml" Target="../ink/ink435.xml"/><Relationship Id="rId99" Type="http://schemas.openxmlformats.org/officeDocument/2006/relationships/customXml" Target="../ink/ink440.xml"/><Relationship Id="rId101" Type="http://schemas.openxmlformats.org/officeDocument/2006/relationships/customXml" Target="../ink/ink442.xml"/><Relationship Id="rId122" Type="http://schemas.openxmlformats.org/officeDocument/2006/relationships/customXml" Target="../ink/ink463.xml"/><Relationship Id="rId143" Type="http://schemas.openxmlformats.org/officeDocument/2006/relationships/customXml" Target="../ink/ink484.xml"/><Relationship Id="rId148" Type="http://schemas.openxmlformats.org/officeDocument/2006/relationships/customXml" Target="../ink/ink489.xml"/><Relationship Id="rId164" Type="http://schemas.openxmlformats.org/officeDocument/2006/relationships/customXml" Target="../ink/ink505.xml"/><Relationship Id="rId169" Type="http://schemas.openxmlformats.org/officeDocument/2006/relationships/customXml" Target="../ink/ink510.xml"/><Relationship Id="rId185" Type="http://schemas.openxmlformats.org/officeDocument/2006/relationships/customXml" Target="../ink/ink526.xml"/><Relationship Id="rId4" Type="http://schemas.openxmlformats.org/officeDocument/2006/relationships/customXml" Target="../ink/ink345.xml"/><Relationship Id="rId9" Type="http://schemas.openxmlformats.org/officeDocument/2006/relationships/customXml" Target="../ink/ink350.xml"/><Relationship Id="rId180" Type="http://schemas.openxmlformats.org/officeDocument/2006/relationships/customXml" Target="../ink/ink521.xml"/><Relationship Id="rId26" Type="http://schemas.openxmlformats.org/officeDocument/2006/relationships/customXml" Target="../ink/ink367.xml"/><Relationship Id="rId47" Type="http://schemas.openxmlformats.org/officeDocument/2006/relationships/customXml" Target="../ink/ink388.xml"/><Relationship Id="rId68" Type="http://schemas.openxmlformats.org/officeDocument/2006/relationships/customXml" Target="../ink/ink409.xml"/><Relationship Id="rId89" Type="http://schemas.openxmlformats.org/officeDocument/2006/relationships/customXml" Target="../ink/ink430.xml"/><Relationship Id="rId112" Type="http://schemas.openxmlformats.org/officeDocument/2006/relationships/customXml" Target="../ink/ink453.xml"/><Relationship Id="rId133" Type="http://schemas.openxmlformats.org/officeDocument/2006/relationships/customXml" Target="../ink/ink474.xml"/><Relationship Id="rId154" Type="http://schemas.openxmlformats.org/officeDocument/2006/relationships/customXml" Target="../ink/ink495.xml"/><Relationship Id="rId175" Type="http://schemas.openxmlformats.org/officeDocument/2006/relationships/customXml" Target="../ink/ink516.xml"/><Relationship Id="rId196" Type="http://schemas.openxmlformats.org/officeDocument/2006/relationships/customXml" Target="../ink/ink537.xml"/><Relationship Id="rId200" Type="http://schemas.openxmlformats.org/officeDocument/2006/relationships/customXml" Target="../ink/ink541.xml"/><Relationship Id="rId16" Type="http://schemas.openxmlformats.org/officeDocument/2006/relationships/customXml" Target="../ink/ink357.xml"/><Relationship Id="rId37" Type="http://schemas.openxmlformats.org/officeDocument/2006/relationships/customXml" Target="../ink/ink378.xml"/><Relationship Id="rId58" Type="http://schemas.openxmlformats.org/officeDocument/2006/relationships/customXml" Target="../ink/ink399.xml"/><Relationship Id="rId79" Type="http://schemas.openxmlformats.org/officeDocument/2006/relationships/customXml" Target="../ink/ink420.xml"/><Relationship Id="rId102" Type="http://schemas.openxmlformats.org/officeDocument/2006/relationships/customXml" Target="../ink/ink443.xml"/><Relationship Id="rId123" Type="http://schemas.openxmlformats.org/officeDocument/2006/relationships/customXml" Target="../ink/ink464.xml"/><Relationship Id="rId144" Type="http://schemas.openxmlformats.org/officeDocument/2006/relationships/customXml" Target="../ink/ink485.xml"/><Relationship Id="rId90" Type="http://schemas.openxmlformats.org/officeDocument/2006/relationships/customXml" Target="../ink/ink431.xml"/><Relationship Id="rId165" Type="http://schemas.openxmlformats.org/officeDocument/2006/relationships/customXml" Target="../ink/ink506.xml"/><Relationship Id="rId186" Type="http://schemas.openxmlformats.org/officeDocument/2006/relationships/customXml" Target="../ink/ink527.xml"/><Relationship Id="rId27" Type="http://schemas.openxmlformats.org/officeDocument/2006/relationships/customXml" Target="../ink/ink368.xml"/><Relationship Id="rId48" Type="http://schemas.openxmlformats.org/officeDocument/2006/relationships/customXml" Target="../ink/ink389.xml"/><Relationship Id="rId69" Type="http://schemas.openxmlformats.org/officeDocument/2006/relationships/customXml" Target="../ink/ink410.xml"/><Relationship Id="rId113" Type="http://schemas.openxmlformats.org/officeDocument/2006/relationships/customXml" Target="../ink/ink454.xml"/><Relationship Id="rId134" Type="http://schemas.openxmlformats.org/officeDocument/2006/relationships/customXml" Target="../ink/ink475.xml"/><Relationship Id="rId80" Type="http://schemas.openxmlformats.org/officeDocument/2006/relationships/customXml" Target="../ink/ink421.xml"/><Relationship Id="rId155" Type="http://schemas.openxmlformats.org/officeDocument/2006/relationships/customXml" Target="../ink/ink496.xml"/><Relationship Id="rId176" Type="http://schemas.openxmlformats.org/officeDocument/2006/relationships/customXml" Target="../ink/ink517.xml"/><Relationship Id="rId197" Type="http://schemas.openxmlformats.org/officeDocument/2006/relationships/customXml" Target="../ink/ink538.xml"/><Relationship Id="rId201" Type="http://schemas.openxmlformats.org/officeDocument/2006/relationships/customXml" Target="../ink/ink542.xml"/><Relationship Id="rId17" Type="http://schemas.openxmlformats.org/officeDocument/2006/relationships/customXml" Target="../ink/ink358.xml"/><Relationship Id="rId38" Type="http://schemas.openxmlformats.org/officeDocument/2006/relationships/customXml" Target="../ink/ink379.xml"/><Relationship Id="rId59" Type="http://schemas.openxmlformats.org/officeDocument/2006/relationships/customXml" Target="../ink/ink400.xml"/><Relationship Id="rId103" Type="http://schemas.openxmlformats.org/officeDocument/2006/relationships/customXml" Target="../ink/ink444.xml"/><Relationship Id="rId124" Type="http://schemas.openxmlformats.org/officeDocument/2006/relationships/customXml" Target="../ink/ink465.xml"/><Relationship Id="rId70" Type="http://schemas.openxmlformats.org/officeDocument/2006/relationships/customXml" Target="../ink/ink411.xml"/><Relationship Id="rId91" Type="http://schemas.openxmlformats.org/officeDocument/2006/relationships/customXml" Target="../ink/ink432.xml"/><Relationship Id="rId145" Type="http://schemas.openxmlformats.org/officeDocument/2006/relationships/customXml" Target="../ink/ink486.xml"/><Relationship Id="rId166" Type="http://schemas.openxmlformats.org/officeDocument/2006/relationships/customXml" Target="../ink/ink507.xml"/><Relationship Id="rId187" Type="http://schemas.openxmlformats.org/officeDocument/2006/relationships/customXml" Target="../ink/ink528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69.xml"/><Relationship Id="rId49" Type="http://schemas.openxmlformats.org/officeDocument/2006/relationships/customXml" Target="../ink/ink390.xml"/><Relationship Id="rId114" Type="http://schemas.openxmlformats.org/officeDocument/2006/relationships/customXml" Target="../ink/ink455.xml"/><Relationship Id="rId60" Type="http://schemas.openxmlformats.org/officeDocument/2006/relationships/customXml" Target="../ink/ink401.xml"/><Relationship Id="rId81" Type="http://schemas.openxmlformats.org/officeDocument/2006/relationships/customXml" Target="../ink/ink422.xml"/><Relationship Id="rId135" Type="http://schemas.openxmlformats.org/officeDocument/2006/relationships/customXml" Target="../ink/ink476.xml"/><Relationship Id="rId156" Type="http://schemas.openxmlformats.org/officeDocument/2006/relationships/customXml" Target="../ink/ink497.xml"/><Relationship Id="rId177" Type="http://schemas.openxmlformats.org/officeDocument/2006/relationships/customXml" Target="../ink/ink518.xml"/><Relationship Id="rId198" Type="http://schemas.openxmlformats.org/officeDocument/2006/relationships/customXml" Target="../ink/ink539.xml"/><Relationship Id="rId202" Type="http://schemas.openxmlformats.org/officeDocument/2006/relationships/customXml" Target="../ink/ink543.xml"/><Relationship Id="rId18" Type="http://schemas.openxmlformats.org/officeDocument/2006/relationships/customXml" Target="../ink/ink359.xml"/><Relationship Id="rId39" Type="http://schemas.openxmlformats.org/officeDocument/2006/relationships/customXml" Target="../ink/ink380.xml"/><Relationship Id="rId50" Type="http://schemas.openxmlformats.org/officeDocument/2006/relationships/customXml" Target="../ink/ink391.xml"/><Relationship Id="rId104" Type="http://schemas.openxmlformats.org/officeDocument/2006/relationships/customXml" Target="../ink/ink445.xml"/><Relationship Id="rId125" Type="http://schemas.openxmlformats.org/officeDocument/2006/relationships/customXml" Target="../ink/ink466.xml"/><Relationship Id="rId146" Type="http://schemas.openxmlformats.org/officeDocument/2006/relationships/customXml" Target="../ink/ink487.xml"/><Relationship Id="rId167" Type="http://schemas.openxmlformats.org/officeDocument/2006/relationships/customXml" Target="../ink/ink508.xml"/><Relationship Id="rId188" Type="http://schemas.openxmlformats.org/officeDocument/2006/relationships/customXml" Target="../ink/ink529.xml"/><Relationship Id="rId71" Type="http://schemas.openxmlformats.org/officeDocument/2006/relationships/customXml" Target="../ink/ink412.xml"/><Relationship Id="rId92" Type="http://schemas.openxmlformats.org/officeDocument/2006/relationships/customXml" Target="../ink/ink4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6.emf"/><Relationship Id="rId5" Type="http://schemas.openxmlformats.org/officeDocument/2006/relationships/customXml" Target="../ink/ink4.xml"/><Relationship Id="rId10" Type="http://schemas.openxmlformats.org/officeDocument/2006/relationships/customXml" Target="../ink/ink9.xml"/><Relationship Id="rId4" Type="http://schemas.openxmlformats.org/officeDocument/2006/relationships/customXml" Target="../ink/ink3.xml"/><Relationship Id="rId9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.xml"/><Relationship Id="rId21" Type="http://schemas.openxmlformats.org/officeDocument/2006/relationships/customXml" Target="../ink/ink26.xml"/><Relationship Id="rId42" Type="http://schemas.openxmlformats.org/officeDocument/2006/relationships/customXml" Target="../ink/ink47.xml"/><Relationship Id="rId47" Type="http://schemas.openxmlformats.org/officeDocument/2006/relationships/customXml" Target="../ink/ink52.xml"/><Relationship Id="rId63" Type="http://schemas.openxmlformats.org/officeDocument/2006/relationships/customXml" Target="../ink/ink68.xml"/><Relationship Id="rId68" Type="http://schemas.openxmlformats.org/officeDocument/2006/relationships/customXml" Target="../ink/ink73.xml"/><Relationship Id="rId2" Type="http://schemas.openxmlformats.org/officeDocument/2006/relationships/image" Target="../media/image1.png"/><Relationship Id="rId16" Type="http://schemas.openxmlformats.org/officeDocument/2006/relationships/customXml" Target="../ink/ink21.xml"/><Relationship Id="rId29" Type="http://schemas.openxmlformats.org/officeDocument/2006/relationships/customXml" Target="../ink/ink34.xml"/><Relationship Id="rId11" Type="http://schemas.openxmlformats.org/officeDocument/2006/relationships/customXml" Target="../ink/ink16.xml"/><Relationship Id="rId24" Type="http://schemas.openxmlformats.org/officeDocument/2006/relationships/customXml" Target="../ink/ink29.xml"/><Relationship Id="rId32" Type="http://schemas.openxmlformats.org/officeDocument/2006/relationships/customXml" Target="../ink/ink37.xml"/><Relationship Id="rId37" Type="http://schemas.openxmlformats.org/officeDocument/2006/relationships/customXml" Target="../ink/ink42.xml"/><Relationship Id="rId40" Type="http://schemas.openxmlformats.org/officeDocument/2006/relationships/customXml" Target="../ink/ink45.xml"/><Relationship Id="rId45" Type="http://schemas.openxmlformats.org/officeDocument/2006/relationships/customXml" Target="../ink/ink50.xml"/><Relationship Id="rId53" Type="http://schemas.openxmlformats.org/officeDocument/2006/relationships/customXml" Target="../ink/ink58.xml"/><Relationship Id="rId58" Type="http://schemas.openxmlformats.org/officeDocument/2006/relationships/customXml" Target="../ink/ink63.xml"/><Relationship Id="rId66" Type="http://schemas.openxmlformats.org/officeDocument/2006/relationships/customXml" Target="../ink/ink71.xml"/><Relationship Id="rId74" Type="http://schemas.openxmlformats.org/officeDocument/2006/relationships/customXml" Target="../ink/ink79.xml"/><Relationship Id="rId5" Type="http://schemas.openxmlformats.org/officeDocument/2006/relationships/customXml" Target="../ink/ink10.xml"/><Relationship Id="rId61" Type="http://schemas.openxmlformats.org/officeDocument/2006/relationships/customXml" Target="../ink/ink66.xml"/><Relationship Id="rId19" Type="http://schemas.openxmlformats.org/officeDocument/2006/relationships/customXml" Target="../ink/ink24.xml"/><Relationship Id="rId14" Type="http://schemas.openxmlformats.org/officeDocument/2006/relationships/customXml" Target="../ink/ink19.xml"/><Relationship Id="rId22" Type="http://schemas.openxmlformats.org/officeDocument/2006/relationships/customXml" Target="../ink/ink27.xml"/><Relationship Id="rId27" Type="http://schemas.openxmlformats.org/officeDocument/2006/relationships/customXml" Target="../ink/ink32.xml"/><Relationship Id="rId30" Type="http://schemas.openxmlformats.org/officeDocument/2006/relationships/customXml" Target="../ink/ink35.xml"/><Relationship Id="rId35" Type="http://schemas.openxmlformats.org/officeDocument/2006/relationships/customXml" Target="../ink/ink40.xml"/><Relationship Id="rId43" Type="http://schemas.openxmlformats.org/officeDocument/2006/relationships/customXml" Target="../ink/ink48.xml"/><Relationship Id="rId48" Type="http://schemas.openxmlformats.org/officeDocument/2006/relationships/customXml" Target="../ink/ink53.xml"/><Relationship Id="rId56" Type="http://schemas.openxmlformats.org/officeDocument/2006/relationships/customXml" Target="../ink/ink61.xml"/><Relationship Id="rId64" Type="http://schemas.openxmlformats.org/officeDocument/2006/relationships/customXml" Target="../ink/ink69.xml"/><Relationship Id="rId69" Type="http://schemas.openxmlformats.org/officeDocument/2006/relationships/customXml" Target="../ink/ink74.xml"/><Relationship Id="rId8" Type="http://schemas.openxmlformats.org/officeDocument/2006/relationships/customXml" Target="../ink/ink13.xml"/><Relationship Id="rId51" Type="http://schemas.openxmlformats.org/officeDocument/2006/relationships/customXml" Target="../ink/ink56.xml"/><Relationship Id="rId72" Type="http://schemas.openxmlformats.org/officeDocument/2006/relationships/customXml" Target="../ink/ink77.xml"/><Relationship Id="rId3" Type="http://schemas.openxmlformats.org/officeDocument/2006/relationships/image" Target="../media/image2.png"/><Relationship Id="rId12" Type="http://schemas.openxmlformats.org/officeDocument/2006/relationships/customXml" Target="../ink/ink17.xml"/><Relationship Id="rId17" Type="http://schemas.openxmlformats.org/officeDocument/2006/relationships/customXml" Target="../ink/ink22.xml"/><Relationship Id="rId25" Type="http://schemas.openxmlformats.org/officeDocument/2006/relationships/customXml" Target="../ink/ink30.xml"/><Relationship Id="rId33" Type="http://schemas.openxmlformats.org/officeDocument/2006/relationships/customXml" Target="../ink/ink38.xml"/><Relationship Id="rId38" Type="http://schemas.openxmlformats.org/officeDocument/2006/relationships/customXml" Target="../ink/ink43.xml"/><Relationship Id="rId46" Type="http://schemas.openxmlformats.org/officeDocument/2006/relationships/customXml" Target="../ink/ink51.xml"/><Relationship Id="rId59" Type="http://schemas.openxmlformats.org/officeDocument/2006/relationships/customXml" Target="../ink/ink64.xml"/><Relationship Id="rId67" Type="http://schemas.openxmlformats.org/officeDocument/2006/relationships/customXml" Target="../ink/ink72.xml"/><Relationship Id="rId20" Type="http://schemas.openxmlformats.org/officeDocument/2006/relationships/customXml" Target="../ink/ink25.xml"/><Relationship Id="rId41" Type="http://schemas.openxmlformats.org/officeDocument/2006/relationships/customXml" Target="../ink/ink46.xml"/><Relationship Id="rId54" Type="http://schemas.openxmlformats.org/officeDocument/2006/relationships/customXml" Target="../ink/ink59.xml"/><Relationship Id="rId62" Type="http://schemas.openxmlformats.org/officeDocument/2006/relationships/customXml" Target="../ink/ink67.xml"/><Relationship Id="rId70" Type="http://schemas.openxmlformats.org/officeDocument/2006/relationships/customXml" Target="../ink/ink75.xml"/><Relationship Id="rId7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5" Type="http://schemas.openxmlformats.org/officeDocument/2006/relationships/customXml" Target="../ink/ink20.xml"/><Relationship Id="rId23" Type="http://schemas.openxmlformats.org/officeDocument/2006/relationships/customXml" Target="../ink/ink28.xml"/><Relationship Id="rId28" Type="http://schemas.openxmlformats.org/officeDocument/2006/relationships/customXml" Target="../ink/ink33.xml"/><Relationship Id="rId36" Type="http://schemas.openxmlformats.org/officeDocument/2006/relationships/customXml" Target="../ink/ink41.xml"/><Relationship Id="rId49" Type="http://schemas.openxmlformats.org/officeDocument/2006/relationships/customXml" Target="../ink/ink54.xml"/><Relationship Id="rId57" Type="http://schemas.openxmlformats.org/officeDocument/2006/relationships/customXml" Target="../ink/ink62.xml"/><Relationship Id="rId10" Type="http://schemas.openxmlformats.org/officeDocument/2006/relationships/customXml" Target="../ink/ink15.xml"/><Relationship Id="rId31" Type="http://schemas.openxmlformats.org/officeDocument/2006/relationships/customXml" Target="../ink/ink36.xml"/><Relationship Id="rId44" Type="http://schemas.openxmlformats.org/officeDocument/2006/relationships/customXml" Target="../ink/ink49.xml"/><Relationship Id="rId52" Type="http://schemas.openxmlformats.org/officeDocument/2006/relationships/customXml" Target="../ink/ink57.xml"/><Relationship Id="rId60" Type="http://schemas.openxmlformats.org/officeDocument/2006/relationships/customXml" Target="../ink/ink65.xml"/><Relationship Id="rId65" Type="http://schemas.openxmlformats.org/officeDocument/2006/relationships/customXml" Target="../ink/ink70.xml"/><Relationship Id="rId73" Type="http://schemas.openxmlformats.org/officeDocument/2006/relationships/customXml" Target="../ink/ink78.xml"/><Relationship Id="rId4" Type="http://schemas.openxmlformats.org/officeDocument/2006/relationships/image" Target="../media/image3.png"/><Relationship Id="rId9" Type="http://schemas.openxmlformats.org/officeDocument/2006/relationships/customXml" Target="../ink/ink14.xml"/><Relationship Id="rId13" Type="http://schemas.openxmlformats.org/officeDocument/2006/relationships/customXml" Target="../ink/ink18.xml"/><Relationship Id="rId18" Type="http://schemas.openxmlformats.org/officeDocument/2006/relationships/customXml" Target="../ink/ink23.xml"/><Relationship Id="rId39" Type="http://schemas.openxmlformats.org/officeDocument/2006/relationships/customXml" Target="../ink/ink44.xml"/><Relationship Id="rId34" Type="http://schemas.openxmlformats.org/officeDocument/2006/relationships/customXml" Target="../ink/ink39.xml"/><Relationship Id="rId50" Type="http://schemas.openxmlformats.org/officeDocument/2006/relationships/customXml" Target="../ink/ink55.xml"/><Relationship Id="rId55" Type="http://schemas.openxmlformats.org/officeDocument/2006/relationships/customXml" Target="../ink/ink60.xml"/><Relationship Id="rId7" Type="http://schemas.openxmlformats.org/officeDocument/2006/relationships/customXml" Target="../ink/ink12.xml"/><Relationship Id="rId71" Type="http://schemas.openxmlformats.org/officeDocument/2006/relationships/customXml" Target="../ink/ink7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3" Type="http://schemas.openxmlformats.org/officeDocument/2006/relationships/image" Target="../media/image9.png"/><Relationship Id="rId7" Type="http://schemas.openxmlformats.org/officeDocument/2006/relationships/customXml" Target="../ink/ink8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2.xml"/><Relationship Id="rId5" Type="http://schemas.openxmlformats.org/officeDocument/2006/relationships/customXml" Target="../ink/ink81.xml"/><Relationship Id="rId4" Type="http://schemas.openxmlformats.org/officeDocument/2006/relationships/customXml" Target="../ink/ink80.xml"/><Relationship Id="rId9" Type="http://schemas.openxmlformats.org/officeDocument/2006/relationships/customXml" Target="../ink/ink8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5.xml"/><Relationship Id="rId18" Type="http://schemas.openxmlformats.org/officeDocument/2006/relationships/customXml" Target="../ink/ink100.xml"/><Relationship Id="rId26" Type="http://schemas.openxmlformats.org/officeDocument/2006/relationships/customXml" Target="../ink/ink108.xml"/><Relationship Id="rId39" Type="http://schemas.openxmlformats.org/officeDocument/2006/relationships/customXml" Target="../ink/ink121.xml"/><Relationship Id="rId21" Type="http://schemas.openxmlformats.org/officeDocument/2006/relationships/customXml" Target="../ink/ink103.xml"/><Relationship Id="rId34" Type="http://schemas.openxmlformats.org/officeDocument/2006/relationships/customXml" Target="../ink/ink116.xml"/><Relationship Id="rId42" Type="http://schemas.openxmlformats.org/officeDocument/2006/relationships/customXml" Target="../ink/ink124.xml"/><Relationship Id="rId47" Type="http://schemas.openxmlformats.org/officeDocument/2006/relationships/customXml" Target="../ink/ink129.xml"/><Relationship Id="rId50" Type="http://schemas.openxmlformats.org/officeDocument/2006/relationships/customXml" Target="../ink/ink132.xml"/><Relationship Id="rId55" Type="http://schemas.openxmlformats.org/officeDocument/2006/relationships/customXml" Target="../ink/ink137.xml"/><Relationship Id="rId7" Type="http://schemas.openxmlformats.org/officeDocument/2006/relationships/customXml" Target="../ink/ink89.xml"/><Relationship Id="rId2" Type="http://schemas.openxmlformats.org/officeDocument/2006/relationships/image" Target="../media/image10.png"/><Relationship Id="rId16" Type="http://schemas.openxmlformats.org/officeDocument/2006/relationships/customXml" Target="../ink/ink98.xml"/><Relationship Id="rId29" Type="http://schemas.openxmlformats.org/officeDocument/2006/relationships/customXml" Target="../ink/ink111.xml"/><Relationship Id="rId11" Type="http://schemas.openxmlformats.org/officeDocument/2006/relationships/customXml" Target="../ink/ink93.xml"/><Relationship Id="rId24" Type="http://schemas.openxmlformats.org/officeDocument/2006/relationships/customXml" Target="../ink/ink106.xml"/><Relationship Id="rId32" Type="http://schemas.openxmlformats.org/officeDocument/2006/relationships/customXml" Target="../ink/ink114.xml"/><Relationship Id="rId37" Type="http://schemas.openxmlformats.org/officeDocument/2006/relationships/customXml" Target="../ink/ink119.xml"/><Relationship Id="rId40" Type="http://schemas.openxmlformats.org/officeDocument/2006/relationships/customXml" Target="../ink/ink122.xml"/><Relationship Id="rId45" Type="http://schemas.openxmlformats.org/officeDocument/2006/relationships/customXml" Target="../ink/ink127.xml"/><Relationship Id="rId53" Type="http://schemas.openxmlformats.org/officeDocument/2006/relationships/customXml" Target="../ink/ink135.xml"/><Relationship Id="rId58" Type="http://schemas.openxmlformats.org/officeDocument/2006/relationships/customXml" Target="../ink/ink140.xml"/><Relationship Id="rId5" Type="http://schemas.openxmlformats.org/officeDocument/2006/relationships/customXml" Target="../ink/ink87.xml"/><Relationship Id="rId19" Type="http://schemas.openxmlformats.org/officeDocument/2006/relationships/customXml" Target="../ink/ink101.xml"/><Relationship Id="rId4" Type="http://schemas.openxmlformats.org/officeDocument/2006/relationships/customXml" Target="../ink/ink86.xml"/><Relationship Id="rId9" Type="http://schemas.openxmlformats.org/officeDocument/2006/relationships/customXml" Target="../ink/ink91.xml"/><Relationship Id="rId14" Type="http://schemas.openxmlformats.org/officeDocument/2006/relationships/customXml" Target="../ink/ink96.xml"/><Relationship Id="rId22" Type="http://schemas.openxmlformats.org/officeDocument/2006/relationships/customXml" Target="../ink/ink104.xml"/><Relationship Id="rId27" Type="http://schemas.openxmlformats.org/officeDocument/2006/relationships/customXml" Target="../ink/ink109.xml"/><Relationship Id="rId30" Type="http://schemas.openxmlformats.org/officeDocument/2006/relationships/customXml" Target="../ink/ink112.xml"/><Relationship Id="rId35" Type="http://schemas.openxmlformats.org/officeDocument/2006/relationships/customXml" Target="../ink/ink117.xml"/><Relationship Id="rId43" Type="http://schemas.openxmlformats.org/officeDocument/2006/relationships/customXml" Target="../ink/ink125.xml"/><Relationship Id="rId48" Type="http://schemas.openxmlformats.org/officeDocument/2006/relationships/customXml" Target="../ink/ink130.xml"/><Relationship Id="rId56" Type="http://schemas.openxmlformats.org/officeDocument/2006/relationships/customXml" Target="../ink/ink138.xml"/><Relationship Id="rId8" Type="http://schemas.openxmlformats.org/officeDocument/2006/relationships/customXml" Target="../ink/ink90.xml"/><Relationship Id="rId51" Type="http://schemas.openxmlformats.org/officeDocument/2006/relationships/customXml" Target="../ink/ink133.xml"/><Relationship Id="rId3" Type="http://schemas.openxmlformats.org/officeDocument/2006/relationships/image" Target="../media/image11.png"/><Relationship Id="rId12" Type="http://schemas.openxmlformats.org/officeDocument/2006/relationships/customXml" Target="../ink/ink94.xml"/><Relationship Id="rId17" Type="http://schemas.openxmlformats.org/officeDocument/2006/relationships/customXml" Target="../ink/ink99.xml"/><Relationship Id="rId25" Type="http://schemas.openxmlformats.org/officeDocument/2006/relationships/customXml" Target="../ink/ink107.xml"/><Relationship Id="rId33" Type="http://schemas.openxmlformats.org/officeDocument/2006/relationships/customXml" Target="../ink/ink115.xml"/><Relationship Id="rId38" Type="http://schemas.openxmlformats.org/officeDocument/2006/relationships/customXml" Target="../ink/ink120.xml"/><Relationship Id="rId46" Type="http://schemas.openxmlformats.org/officeDocument/2006/relationships/customXml" Target="../ink/ink128.xml"/><Relationship Id="rId20" Type="http://schemas.openxmlformats.org/officeDocument/2006/relationships/customXml" Target="../ink/ink102.xml"/><Relationship Id="rId41" Type="http://schemas.openxmlformats.org/officeDocument/2006/relationships/customXml" Target="../ink/ink123.xml"/><Relationship Id="rId54" Type="http://schemas.openxmlformats.org/officeDocument/2006/relationships/customXml" Target="../ink/ink1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8.xml"/><Relationship Id="rId15" Type="http://schemas.openxmlformats.org/officeDocument/2006/relationships/customXml" Target="../ink/ink97.xml"/><Relationship Id="rId23" Type="http://schemas.openxmlformats.org/officeDocument/2006/relationships/customXml" Target="../ink/ink105.xml"/><Relationship Id="rId28" Type="http://schemas.openxmlformats.org/officeDocument/2006/relationships/customXml" Target="../ink/ink110.xml"/><Relationship Id="rId36" Type="http://schemas.openxmlformats.org/officeDocument/2006/relationships/customXml" Target="../ink/ink118.xml"/><Relationship Id="rId49" Type="http://schemas.openxmlformats.org/officeDocument/2006/relationships/customXml" Target="../ink/ink131.xml"/><Relationship Id="rId57" Type="http://schemas.openxmlformats.org/officeDocument/2006/relationships/customXml" Target="../ink/ink139.xml"/><Relationship Id="rId10" Type="http://schemas.openxmlformats.org/officeDocument/2006/relationships/customXml" Target="../ink/ink92.xml"/><Relationship Id="rId31" Type="http://schemas.openxmlformats.org/officeDocument/2006/relationships/customXml" Target="../ink/ink113.xml"/><Relationship Id="rId44" Type="http://schemas.openxmlformats.org/officeDocument/2006/relationships/customXml" Target="../ink/ink126.xml"/><Relationship Id="rId52" Type="http://schemas.openxmlformats.org/officeDocument/2006/relationships/customXml" Target="../ink/ink13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3.xml"/><Relationship Id="rId21" Type="http://schemas.openxmlformats.org/officeDocument/2006/relationships/customXml" Target="../ink/ink158.xml"/><Relationship Id="rId42" Type="http://schemas.openxmlformats.org/officeDocument/2006/relationships/customXml" Target="../ink/ink179.xml"/><Relationship Id="rId47" Type="http://schemas.openxmlformats.org/officeDocument/2006/relationships/customXml" Target="../ink/ink184.xml"/><Relationship Id="rId63" Type="http://schemas.openxmlformats.org/officeDocument/2006/relationships/customXml" Target="../ink/ink200.xml"/><Relationship Id="rId68" Type="http://schemas.openxmlformats.org/officeDocument/2006/relationships/customXml" Target="../ink/ink205.xml"/><Relationship Id="rId84" Type="http://schemas.openxmlformats.org/officeDocument/2006/relationships/customXml" Target="../ink/ink221.xml"/><Relationship Id="rId89" Type="http://schemas.openxmlformats.org/officeDocument/2006/relationships/customXml" Target="../ink/ink226.xml"/><Relationship Id="rId16" Type="http://schemas.openxmlformats.org/officeDocument/2006/relationships/customXml" Target="../ink/ink153.xml"/><Relationship Id="rId11" Type="http://schemas.openxmlformats.org/officeDocument/2006/relationships/customXml" Target="../ink/ink148.xml"/><Relationship Id="rId32" Type="http://schemas.openxmlformats.org/officeDocument/2006/relationships/customXml" Target="../ink/ink169.xml"/><Relationship Id="rId37" Type="http://schemas.openxmlformats.org/officeDocument/2006/relationships/customXml" Target="../ink/ink174.xml"/><Relationship Id="rId53" Type="http://schemas.openxmlformats.org/officeDocument/2006/relationships/customXml" Target="../ink/ink190.xml"/><Relationship Id="rId58" Type="http://schemas.openxmlformats.org/officeDocument/2006/relationships/customXml" Target="../ink/ink195.xml"/><Relationship Id="rId74" Type="http://schemas.openxmlformats.org/officeDocument/2006/relationships/customXml" Target="../ink/ink211.xml"/><Relationship Id="rId79" Type="http://schemas.openxmlformats.org/officeDocument/2006/relationships/customXml" Target="../ink/ink216.xml"/><Relationship Id="rId5" Type="http://schemas.openxmlformats.org/officeDocument/2006/relationships/customXml" Target="../ink/ink142.xml"/><Relationship Id="rId90" Type="http://schemas.openxmlformats.org/officeDocument/2006/relationships/customXml" Target="../ink/ink227.xml"/><Relationship Id="rId95" Type="http://schemas.openxmlformats.org/officeDocument/2006/relationships/customXml" Target="../ink/ink232.xml"/><Relationship Id="rId22" Type="http://schemas.openxmlformats.org/officeDocument/2006/relationships/customXml" Target="../ink/ink159.xml"/><Relationship Id="rId27" Type="http://schemas.openxmlformats.org/officeDocument/2006/relationships/customXml" Target="../ink/ink164.xml"/><Relationship Id="rId43" Type="http://schemas.openxmlformats.org/officeDocument/2006/relationships/customXml" Target="../ink/ink180.xml"/><Relationship Id="rId48" Type="http://schemas.openxmlformats.org/officeDocument/2006/relationships/customXml" Target="../ink/ink185.xml"/><Relationship Id="rId64" Type="http://schemas.openxmlformats.org/officeDocument/2006/relationships/customXml" Target="../ink/ink201.xml"/><Relationship Id="rId69" Type="http://schemas.openxmlformats.org/officeDocument/2006/relationships/customXml" Target="../ink/ink206.xml"/><Relationship Id="rId80" Type="http://schemas.openxmlformats.org/officeDocument/2006/relationships/customXml" Target="../ink/ink217.xml"/><Relationship Id="rId85" Type="http://schemas.openxmlformats.org/officeDocument/2006/relationships/customXml" Target="../ink/ink222.xml"/><Relationship Id="rId3" Type="http://schemas.openxmlformats.org/officeDocument/2006/relationships/image" Target="../media/image13.png"/><Relationship Id="rId12" Type="http://schemas.openxmlformats.org/officeDocument/2006/relationships/customXml" Target="../ink/ink149.xml"/><Relationship Id="rId17" Type="http://schemas.openxmlformats.org/officeDocument/2006/relationships/customXml" Target="../ink/ink154.xml"/><Relationship Id="rId25" Type="http://schemas.openxmlformats.org/officeDocument/2006/relationships/customXml" Target="../ink/ink162.xml"/><Relationship Id="rId33" Type="http://schemas.openxmlformats.org/officeDocument/2006/relationships/customXml" Target="../ink/ink170.xml"/><Relationship Id="rId38" Type="http://schemas.openxmlformats.org/officeDocument/2006/relationships/customXml" Target="../ink/ink175.xml"/><Relationship Id="rId46" Type="http://schemas.openxmlformats.org/officeDocument/2006/relationships/customXml" Target="../ink/ink183.xml"/><Relationship Id="rId59" Type="http://schemas.openxmlformats.org/officeDocument/2006/relationships/customXml" Target="../ink/ink196.xml"/><Relationship Id="rId67" Type="http://schemas.openxmlformats.org/officeDocument/2006/relationships/customXml" Target="../ink/ink204.xml"/><Relationship Id="rId20" Type="http://schemas.openxmlformats.org/officeDocument/2006/relationships/customXml" Target="../ink/ink157.xml"/><Relationship Id="rId41" Type="http://schemas.openxmlformats.org/officeDocument/2006/relationships/customXml" Target="../ink/ink178.xml"/><Relationship Id="rId54" Type="http://schemas.openxmlformats.org/officeDocument/2006/relationships/customXml" Target="../ink/ink191.xml"/><Relationship Id="rId62" Type="http://schemas.openxmlformats.org/officeDocument/2006/relationships/customXml" Target="../ink/ink199.xml"/><Relationship Id="rId70" Type="http://schemas.openxmlformats.org/officeDocument/2006/relationships/customXml" Target="../ink/ink207.xml"/><Relationship Id="rId75" Type="http://schemas.openxmlformats.org/officeDocument/2006/relationships/customXml" Target="../ink/ink212.xml"/><Relationship Id="rId83" Type="http://schemas.openxmlformats.org/officeDocument/2006/relationships/customXml" Target="../ink/ink220.xml"/><Relationship Id="rId88" Type="http://schemas.openxmlformats.org/officeDocument/2006/relationships/customXml" Target="../ink/ink225.xml"/><Relationship Id="rId91" Type="http://schemas.openxmlformats.org/officeDocument/2006/relationships/customXml" Target="../ink/ink228.xml"/><Relationship Id="rId96" Type="http://schemas.openxmlformats.org/officeDocument/2006/relationships/customXml" Target="../ink/ink2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3.xml"/><Relationship Id="rId15" Type="http://schemas.openxmlformats.org/officeDocument/2006/relationships/customXml" Target="../ink/ink152.xml"/><Relationship Id="rId23" Type="http://schemas.openxmlformats.org/officeDocument/2006/relationships/customXml" Target="../ink/ink160.xml"/><Relationship Id="rId28" Type="http://schemas.openxmlformats.org/officeDocument/2006/relationships/customXml" Target="../ink/ink165.xml"/><Relationship Id="rId36" Type="http://schemas.openxmlformats.org/officeDocument/2006/relationships/customXml" Target="../ink/ink173.xml"/><Relationship Id="rId49" Type="http://schemas.openxmlformats.org/officeDocument/2006/relationships/customXml" Target="../ink/ink186.xml"/><Relationship Id="rId57" Type="http://schemas.openxmlformats.org/officeDocument/2006/relationships/customXml" Target="../ink/ink194.xml"/><Relationship Id="rId10" Type="http://schemas.openxmlformats.org/officeDocument/2006/relationships/customXml" Target="../ink/ink147.xml"/><Relationship Id="rId31" Type="http://schemas.openxmlformats.org/officeDocument/2006/relationships/customXml" Target="../ink/ink168.xml"/><Relationship Id="rId44" Type="http://schemas.openxmlformats.org/officeDocument/2006/relationships/customXml" Target="../ink/ink181.xml"/><Relationship Id="rId52" Type="http://schemas.openxmlformats.org/officeDocument/2006/relationships/customXml" Target="../ink/ink189.xml"/><Relationship Id="rId60" Type="http://schemas.openxmlformats.org/officeDocument/2006/relationships/customXml" Target="../ink/ink197.xml"/><Relationship Id="rId65" Type="http://schemas.openxmlformats.org/officeDocument/2006/relationships/customXml" Target="../ink/ink202.xml"/><Relationship Id="rId73" Type="http://schemas.openxmlformats.org/officeDocument/2006/relationships/customXml" Target="../ink/ink210.xml"/><Relationship Id="rId78" Type="http://schemas.openxmlformats.org/officeDocument/2006/relationships/customXml" Target="../ink/ink215.xml"/><Relationship Id="rId81" Type="http://schemas.openxmlformats.org/officeDocument/2006/relationships/customXml" Target="../ink/ink218.xml"/><Relationship Id="rId86" Type="http://schemas.openxmlformats.org/officeDocument/2006/relationships/customXml" Target="../ink/ink223.xml"/><Relationship Id="rId94" Type="http://schemas.openxmlformats.org/officeDocument/2006/relationships/customXml" Target="../ink/ink231.xml"/><Relationship Id="rId4" Type="http://schemas.openxmlformats.org/officeDocument/2006/relationships/customXml" Target="../ink/ink141.xml"/><Relationship Id="rId9" Type="http://schemas.openxmlformats.org/officeDocument/2006/relationships/customXml" Target="../ink/ink146.xml"/><Relationship Id="rId13" Type="http://schemas.openxmlformats.org/officeDocument/2006/relationships/customXml" Target="../ink/ink150.xml"/><Relationship Id="rId18" Type="http://schemas.openxmlformats.org/officeDocument/2006/relationships/customXml" Target="../ink/ink155.xml"/><Relationship Id="rId39" Type="http://schemas.openxmlformats.org/officeDocument/2006/relationships/customXml" Target="../ink/ink176.xml"/><Relationship Id="rId34" Type="http://schemas.openxmlformats.org/officeDocument/2006/relationships/customXml" Target="../ink/ink171.xml"/><Relationship Id="rId50" Type="http://schemas.openxmlformats.org/officeDocument/2006/relationships/customXml" Target="../ink/ink187.xml"/><Relationship Id="rId55" Type="http://schemas.openxmlformats.org/officeDocument/2006/relationships/customXml" Target="../ink/ink192.xml"/><Relationship Id="rId76" Type="http://schemas.openxmlformats.org/officeDocument/2006/relationships/customXml" Target="../ink/ink213.xml"/><Relationship Id="rId97" Type="http://schemas.openxmlformats.org/officeDocument/2006/relationships/customXml" Target="../ink/ink234.xml"/><Relationship Id="rId7" Type="http://schemas.openxmlformats.org/officeDocument/2006/relationships/customXml" Target="../ink/ink144.xml"/><Relationship Id="rId71" Type="http://schemas.openxmlformats.org/officeDocument/2006/relationships/customXml" Target="../ink/ink208.xml"/><Relationship Id="rId92" Type="http://schemas.openxmlformats.org/officeDocument/2006/relationships/customXml" Target="../ink/ink229.xml"/><Relationship Id="rId2" Type="http://schemas.openxmlformats.org/officeDocument/2006/relationships/image" Target="../media/image12.png"/><Relationship Id="rId29" Type="http://schemas.openxmlformats.org/officeDocument/2006/relationships/customXml" Target="../ink/ink166.xml"/><Relationship Id="rId24" Type="http://schemas.openxmlformats.org/officeDocument/2006/relationships/customXml" Target="../ink/ink161.xml"/><Relationship Id="rId40" Type="http://schemas.openxmlformats.org/officeDocument/2006/relationships/customXml" Target="../ink/ink177.xml"/><Relationship Id="rId45" Type="http://schemas.openxmlformats.org/officeDocument/2006/relationships/customXml" Target="../ink/ink182.xml"/><Relationship Id="rId66" Type="http://schemas.openxmlformats.org/officeDocument/2006/relationships/customXml" Target="../ink/ink203.xml"/><Relationship Id="rId87" Type="http://schemas.openxmlformats.org/officeDocument/2006/relationships/customXml" Target="../ink/ink224.xml"/><Relationship Id="rId61" Type="http://schemas.openxmlformats.org/officeDocument/2006/relationships/customXml" Target="../ink/ink198.xml"/><Relationship Id="rId82" Type="http://schemas.openxmlformats.org/officeDocument/2006/relationships/customXml" Target="../ink/ink219.xml"/><Relationship Id="rId19" Type="http://schemas.openxmlformats.org/officeDocument/2006/relationships/customXml" Target="../ink/ink156.xml"/><Relationship Id="rId14" Type="http://schemas.openxmlformats.org/officeDocument/2006/relationships/customXml" Target="../ink/ink151.xml"/><Relationship Id="rId30" Type="http://schemas.openxmlformats.org/officeDocument/2006/relationships/customXml" Target="../ink/ink167.xml"/><Relationship Id="rId35" Type="http://schemas.openxmlformats.org/officeDocument/2006/relationships/customXml" Target="../ink/ink172.xml"/><Relationship Id="rId56" Type="http://schemas.openxmlformats.org/officeDocument/2006/relationships/customXml" Target="../ink/ink193.xml"/><Relationship Id="rId77" Type="http://schemas.openxmlformats.org/officeDocument/2006/relationships/customXml" Target="../ink/ink214.xml"/><Relationship Id="rId8" Type="http://schemas.openxmlformats.org/officeDocument/2006/relationships/customXml" Target="../ink/ink145.xml"/><Relationship Id="rId51" Type="http://schemas.openxmlformats.org/officeDocument/2006/relationships/customXml" Target="../ink/ink188.xml"/><Relationship Id="rId72" Type="http://schemas.openxmlformats.org/officeDocument/2006/relationships/customXml" Target="../ink/ink209.xml"/><Relationship Id="rId93" Type="http://schemas.openxmlformats.org/officeDocument/2006/relationships/customXml" Target="../ink/ink230.xml"/><Relationship Id="rId98" Type="http://schemas.openxmlformats.org/officeDocument/2006/relationships/customXml" Target="../ink/ink2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4" y="295271"/>
            <a:ext cx="6593704" cy="14166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7" y="1800697"/>
            <a:ext cx="9851254" cy="4193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254" y="416560"/>
            <a:ext cx="4010054" cy="12954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3889800" y="2788920"/>
              <a:ext cx="6325560" cy="3343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0440" y="2779560"/>
                <a:ext cx="6344280" cy="336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7" y="306847"/>
            <a:ext cx="7343827" cy="2081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6" y="2445462"/>
            <a:ext cx="8399177" cy="45680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8619066" y="1500187"/>
              <a:ext cx="129822" cy="2537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619066" y="1500187"/>
                <a:ext cx="1298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8099777" y="2906789"/>
              <a:ext cx="333023" cy="20373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099777" y="2906789"/>
                <a:ext cx="333023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8455377" y="3034213"/>
              <a:ext cx="203200" cy="17483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455377" y="3034213"/>
                <a:ext cx="2032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3527777" y="4897287"/>
              <a:ext cx="248356" cy="17853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527777" y="4897287"/>
                <a:ext cx="2483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3795888" y="5002504"/>
              <a:ext cx="115712" cy="10151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795888" y="5002504"/>
                <a:ext cx="11571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191000" y="4681036"/>
              <a:ext cx="8466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91000" y="4681036"/>
                <a:ext cx="8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4171244" y="4637856"/>
              <a:ext cx="11289" cy="17095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171244" y="4637856"/>
                <a:ext cx="11289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4176888" y="4720514"/>
              <a:ext cx="79023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176888" y="4720514"/>
                <a:ext cx="79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4246562" y="4570707"/>
              <a:ext cx="12171" cy="3613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246562" y="4570707"/>
                <a:ext cx="12171" cy="36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4301066" y="4720514"/>
              <a:ext cx="160867" cy="10715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301066" y="4720514"/>
                <a:ext cx="1608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3601155" y="6141744"/>
              <a:ext cx="248356" cy="17906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601155" y="6141744"/>
                <a:ext cx="248356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5593644" y="6141744"/>
              <a:ext cx="16933" cy="16355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593644" y="6141744"/>
                <a:ext cx="169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5557661" y="6131875"/>
              <a:ext cx="155928" cy="27705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57661" y="6131875"/>
                <a:ext cx="155928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5700888" y="6333498"/>
              <a:ext cx="56444" cy="1127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700888" y="6333498"/>
                <a:ext cx="564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5853288" y="6166419"/>
              <a:ext cx="150989" cy="5146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53288" y="6166419"/>
                <a:ext cx="150989" cy="51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5864577" y="6226341"/>
              <a:ext cx="45156" cy="12125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64577" y="6226341"/>
                <a:ext cx="4515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5917318" y="6222111"/>
              <a:ext cx="26282" cy="13183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17318" y="6222111"/>
                <a:ext cx="26282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5963355" y="6234802"/>
              <a:ext cx="31045" cy="15227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963355" y="6234802"/>
                <a:ext cx="31045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5816423" y="6395536"/>
              <a:ext cx="310621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816423" y="6395536"/>
                <a:ext cx="31062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392311" y="5391651"/>
              <a:ext cx="98777" cy="10504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392311" y="5391651"/>
                <a:ext cx="98777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474155" y="5378609"/>
              <a:ext cx="14111" cy="15967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74155" y="5378609"/>
                <a:ext cx="14111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471333" y="5425490"/>
              <a:ext cx="212548" cy="8459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471333" y="5425490"/>
                <a:ext cx="21254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817738" y="814070"/>
              <a:ext cx="466373" cy="26595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17738" y="814070"/>
                <a:ext cx="466373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798336" y="1101700"/>
              <a:ext cx="468841" cy="24903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98336" y="1101700"/>
                <a:ext cx="468841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4969051" y="1389330"/>
              <a:ext cx="165453" cy="16161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969051" y="1389330"/>
                <a:ext cx="165453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5209822" y="1432509"/>
              <a:ext cx="115711" cy="10433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209822" y="1432509"/>
                <a:ext cx="115711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6164438" y="1376111"/>
              <a:ext cx="134762" cy="1410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164438" y="1376111"/>
                <a:ext cx="13476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6208888" y="1393031"/>
              <a:ext cx="62089" cy="17765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208888" y="1393031"/>
                <a:ext cx="620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6361288" y="1309844"/>
              <a:ext cx="22578" cy="25238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361288" y="1309844"/>
                <a:ext cx="22578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6302022" y="1278472"/>
              <a:ext cx="76200" cy="12865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302022" y="1278472"/>
                <a:ext cx="76200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6383866" y="1297154"/>
              <a:ext cx="79022" cy="6203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383866" y="1297154"/>
                <a:ext cx="790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6524977" y="1432509"/>
              <a:ext cx="268112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524977" y="1432509"/>
                <a:ext cx="2681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756400" y="1398671"/>
              <a:ext cx="167393" cy="17483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756400" y="1398671"/>
                <a:ext cx="167393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6331655" y="1697580"/>
              <a:ext cx="187678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331655" y="1697580"/>
                <a:ext cx="1876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6434666" y="1725779"/>
              <a:ext cx="22578" cy="7613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434666" y="1725779"/>
                <a:ext cx="225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6606822" y="1645412"/>
              <a:ext cx="14111" cy="32005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606822" y="1645412"/>
                <a:ext cx="14111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6541911" y="1646117"/>
              <a:ext cx="73378" cy="9940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541911" y="1646117"/>
                <a:ext cx="73378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6643511" y="1646822"/>
              <a:ext cx="84666" cy="5357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643511" y="1646822"/>
                <a:ext cx="846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6762044" y="1759618"/>
              <a:ext cx="287866" cy="1691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762044" y="1759618"/>
                <a:ext cx="287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7018866" y="1703220"/>
              <a:ext cx="187149" cy="2227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018866" y="1703220"/>
                <a:ext cx="18714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8268052" y="594999"/>
              <a:ext cx="17992" cy="3665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268052" y="594999"/>
                <a:ext cx="1799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8212666" y="656508"/>
              <a:ext cx="378178" cy="20074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212666" y="656508"/>
                <a:ext cx="378178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9076266" y="616853"/>
              <a:ext cx="304800" cy="1952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076266" y="616853"/>
                <a:ext cx="304800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9407701" y="699335"/>
              <a:ext cx="134231" cy="12971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407701" y="699335"/>
                <a:ext cx="13423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9874955" y="601696"/>
              <a:ext cx="36689" cy="16813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874955" y="601696"/>
                <a:ext cx="36689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9883422" y="665496"/>
              <a:ext cx="101600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883422" y="665496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9959622" y="517451"/>
              <a:ext cx="70555" cy="46105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959622" y="517451"/>
                <a:ext cx="70555" cy="461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10041466" y="676776"/>
              <a:ext cx="146756" cy="1277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041466" y="676776"/>
                <a:ext cx="146756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10526888" y="561160"/>
              <a:ext cx="56444" cy="23616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526888" y="561160"/>
                <a:ext cx="56444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10549467" y="637297"/>
              <a:ext cx="104422" cy="507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549467" y="637297"/>
                <a:ext cx="1044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10620022" y="489076"/>
              <a:ext cx="59267" cy="37663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620022" y="489076"/>
                <a:ext cx="59267" cy="376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10684932" y="616853"/>
              <a:ext cx="242712" cy="1783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684932" y="616853"/>
                <a:ext cx="24271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11271955" y="500180"/>
              <a:ext cx="259645" cy="23299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271955" y="500180"/>
                <a:ext cx="259645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11486444" y="575259"/>
              <a:ext cx="155223" cy="10715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486444" y="575259"/>
                <a:ext cx="155223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11604977" y="398311"/>
              <a:ext cx="62088" cy="56045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604977" y="398311"/>
                <a:ext cx="62088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11679237" y="556754"/>
              <a:ext cx="157163" cy="14258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679237" y="556754"/>
                <a:ext cx="157163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11748911" y="578079"/>
              <a:ext cx="53623" cy="27071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748911" y="578079"/>
                <a:ext cx="5362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7546622" y="2055708"/>
              <a:ext cx="47978" cy="197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546622" y="2055708"/>
                <a:ext cx="479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4461051" y="2842460"/>
              <a:ext cx="3837693" cy="9587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461051" y="2842460"/>
                <a:ext cx="383769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8315677" y="938498"/>
              <a:ext cx="105834" cy="46951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315677" y="938498"/>
                <a:ext cx="105834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8291688" y="935502"/>
              <a:ext cx="118534" cy="14734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291688" y="935502"/>
                <a:ext cx="118534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8432800" y="958766"/>
              <a:ext cx="129822" cy="12125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432800" y="958766"/>
                <a:ext cx="1298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3138311" y="1336633"/>
              <a:ext cx="56444" cy="27811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138311" y="1336633"/>
                <a:ext cx="56444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3121377" y="1328173"/>
              <a:ext cx="73378" cy="7895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121377" y="1328173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3222977" y="1330993"/>
              <a:ext cx="62089" cy="7895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222977" y="1330993"/>
                <a:ext cx="620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3262488" y="1624263"/>
              <a:ext cx="56445" cy="26084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262488" y="1624263"/>
                <a:ext cx="56445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3251200" y="1606110"/>
              <a:ext cx="79022" cy="9711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251200" y="1606110"/>
                <a:ext cx="79022" cy="97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3341511" y="1596064"/>
              <a:ext cx="64911" cy="8177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341511" y="1596064"/>
                <a:ext cx="649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1275644" y="1308434"/>
              <a:ext cx="50800" cy="26225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275644" y="1308434"/>
                <a:ext cx="508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1241777" y="1421230"/>
              <a:ext cx="197556" cy="18258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241777" y="1421230"/>
                <a:ext cx="197556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1586088" y="1658102"/>
              <a:ext cx="50800" cy="24251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586088" y="1658102"/>
                <a:ext cx="508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1557866" y="1756798"/>
              <a:ext cx="177800" cy="1698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557866" y="1756798"/>
                <a:ext cx="17780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9242777" y="982030"/>
              <a:ext cx="47978" cy="36024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242777" y="982030"/>
                <a:ext cx="47978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9174162" y="1164619"/>
              <a:ext cx="331082" cy="25273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174162" y="1164619"/>
                <a:ext cx="331082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11503377" y="958766"/>
              <a:ext cx="84667" cy="43426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503377" y="958766"/>
                <a:ext cx="84667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11441288" y="1206917"/>
              <a:ext cx="352777" cy="24409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441288" y="1206917"/>
                <a:ext cx="352777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9818511" y="1827296"/>
              <a:ext cx="2822" cy="56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818511" y="1827296"/>
                <a:ext cx="28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9832622" y="1058520"/>
              <a:ext cx="33866" cy="28093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832622" y="1058520"/>
                <a:ext cx="33866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9793111" y="1175898"/>
              <a:ext cx="206022" cy="18699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793111" y="1175898"/>
                <a:ext cx="20602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9787466" y="1043363"/>
              <a:ext cx="84666" cy="33644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787466" y="1043363"/>
                <a:ext cx="84666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9781822" y="1167439"/>
              <a:ext cx="222955" cy="21995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781822" y="1167439"/>
                <a:ext cx="22295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10109200" y="1031378"/>
              <a:ext cx="50800" cy="34120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109200" y="1031378"/>
                <a:ext cx="508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10052755" y="1002122"/>
              <a:ext cx="107245" cy="17377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052755" y="1002122"/>
                <a:ext cx="107245" cy="173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10182577" y="1053938"/>
              <a:ext cx="84667" cy="4582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182577" y="1053938"/>
                <a:ext cx="84667" cy="45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10603088" y="1028735"/>
              <a:ext cx="47977" cy="2796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603088" y="1028735"/>
                <a:ext cx="47977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10566400" y="1144879"/>
              <a:ext cx="211667" cy="21219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566400" y="1144879"/>
                <a:ext cx="211667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10826044" y="998245"/>
              <a:ext cx="56444" cy="34772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826044" y="998245"/>
                <a:ext cx="56444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10783711" y="1007409"/>
              <a:ext cx="93133" cy="12055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783711" y="1007409"/>
                <a:ext cx="93133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10876844" y="1007409"/>
              <a:ext cx="98777" cy="7543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876844" y="1007409"/>
                <a:ext cx="98777" cy="75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3222272" y="4590799"/>
              <a:ext cx="2554816" cy="148696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222272" y="4590799"/>
                <a:ext cx="2554816" cy="1486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3361266" y="5073002"/>
              <a:ext cx="3186289" cy="37504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361266" y="5073002"/>
                <a:ext cx="3186289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7910688" y="3327483"/>
              <a:ext cx="107244" cy="223653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910688" y="3327483"/>
                <a:ext cx="107244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8084784" y="3333123"/>
              <a:ext cx="144816" cy="19457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084784" y="3333123"/>
                <a:ext cx="14481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8314266" y="3259805"/>
              <a:ext cx="132644" cy="10151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314266" y="3259805"/>
                <a:ext cx="1326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7532158" y="3575634"/>
              <a:ext cx="1084086" cy="5498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532158" y="3575634"/>
                <a:ext cx="108408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7648222" y="3721564"/>
              <a:ext cx="73378" cy="19809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7648222" y="3721564"/>
                <a:ext cx="7337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7721600" y="3708170"/>
              <a:ext cx="107244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721600" y="3708170"/>
                <a:ext cx="1072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7868355" y="3837885"/>
              <a:ext cx="118534" cy="846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868355" y="3837885"/>
                <a:ext cx="11853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7969955" y="3752759"/>
              <a:ext cx="67734" cy="22612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969955" y="3752759"/>
                <a:ext cx="67734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8020755" y="3767388"/>
              <a:ext cx="107245" cy="394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020755" y="3767388"/>
                <a:ext cx="1072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8111066" y="3823786"/>
              <a:ext cx="87489" cy="10997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111066" y="3823786"/>
                <a:ext cx="874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8246533" y="3736369"/>
              <a:ext cx="79022" cy="25379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246533" y="3736369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8590844" y="3530516"/>
              <a:ext cx="570088" cy="5639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590844" y="3530516"/>
                <a:ext cx="5700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8483600" y="3733549"/>
              <a:ext cx="62088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483600" y="3733549"/>
                <a:ext cx="6208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8601427" y="3712400"/>
              <a:ext cx="130528" cy="16214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601427" y="3712400"/>
                <a:ext cx="13052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8743244" y="3775847"/>
              <a:ext cx="127000" cy="1410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743244" y="3775847"/>
                <a:ext cx="1270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8901288" y="3699710"/>
              <a:ext cx="245534" cy="20021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901288" y="3699710"/>
                <a:ext cx="24553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9124244" y="3671511"/>
              <a:ext cx="141993" cy="31864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124244" y="3671511"/>
                <a:ext cx="141993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9115777" y="3530516"/>
              <a:ext cx="186267" cy="1410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115777" y="3530516"/>
                <a:ext cx="186267" cy="141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7" y="306847"/>
            <a:ext cx="7343827" cy="2081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6" y="2445462"/>
            <a:ext cx="8399177" cy="45680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8619066" y="1500187"/>
              <a:ext cx="129822" cy="2537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619066" y="1500187"/>
                <a:ext cx="1298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8099777" y="2906789"/>
              <a:ext cx="333023" cy="20373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099777" y="2906789"/>
                <a:ext cx="333023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8455377" y="3034213"/>
              <a:ext cx="203200" cy="17483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455377" y="3034213"/>
                <a:ext cx="2032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3527777" y="4897287"/>
              <a:ext cx="248356" cy="17853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527777" y="4897287"/>
                <a:ext cx="2483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3795888" y="5002504"/>
              <a:ext cx="115712" cy="10151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795888" y="5002504"/>
                <a:ext cx="11571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191000" y="4681036"/>
              <a:ext cx="8466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91000" y="4681036"/>
                <a:ext cx="8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4171244" y="4637856"/>
              <a:ext cx="11289" cy="17095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171244" y="4637856"/>
                <a:ext cx="11289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4176888" y="4720514"/>
              <a:ext cx="79023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176888" y="4720514"/>
                <a:ext cx="79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4246562" y="4570707"/>
              <a:ext cx="12171" cy="3613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246562" y="4570707"/>
                <a:ext cx="12171" cy="36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4301066" y="4720514"/>
              <a:ext cx="160867" cy="10715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301066" y="4720514"/>
                <a:ext cx="1608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3601155" y="6141744"/>
              <a:ext cx="248356" cy="17906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601155" y="6141744"/>
                <a:ext cx="248356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5593644" y="6141744"/>
              <a:ext cx="16933" cy="16355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593644" y="6141744"/>
                <a:ext cx="169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5557661" y="6131875"/>
              <a:ext cx="155928" cy="27705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57661" y="6131875"/>
                <a:ext cx="155928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5700888" y="6333498"/>
              <a:ext cx="56444" cy="1127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700888" y="6333498"/>
                <a:ext cx="564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5853288" y="6166419"/>
              <a:ext cx="150989" cy="5146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53288" y="6166419"/>
                <a:ext cx="150989" cy="51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5864577" y="6226341"/>
              <a:ext cx="45156" cy="12125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64577" y="6226341"/>
                <a:ext cx="4515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5917318" y="6222111"/>
              <a:ext cx="26282" cy="13183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17318" y="6222111"/>
                <a:ext cx="26282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5963355" y="6234802"/>
              <a:ext cx="31045" cy="15227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963355" y="6234802"/>
                <a:ext cx="31045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5816423" y="6395536"/>
              <a:ext cx="310621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816423" y="6395536"/>
                <a:ext cx="31062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392311" y="5391651"/>
              <a:ext cx="98777" cy="10504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392311" y="5391651"/>
                <a:ext cx="98777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474155" y="5378609"/>
              <a:ext cx="14111" cy="15967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74155" y="5378609"/>
                <a:ext cx="14111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471333" y="5425490"/>
              <a:ext cx="212548" cy="8459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471333" y="5425490"/>
                <a:ext cx="21254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817738" y="814070"/>
              <a:ext cx="466373" cy="26595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17738" y="814070"/>
                <a:ext cx="466373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798336" y="1101700"/>
              <a:ext cx="468841" cy="24903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98336" y="1101700"/>
                <a:ext cx="468841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4969051" y="1389330"/>
              <a:ext cx="165453" cy="16161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969051" y="1389330"/>
                <a:ext cx="165453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5209822" y="1432509"/>
              <a:ext cx="115711" cy="10433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209822" y="1432509"/>
                <a:ext cx="115711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6164438" y="1376111"/>
              <a:ext cx="134762" cy="1410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164438" y="1376111"/>
                <a:ext cx="13476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6208888" y="1393031"/>
              <a:ext cx="62089" cy="17765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208888" y="1393031"/>
                <a:ext cx="620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6361288" y="1309844"/>
              <a:ext cx="22578" cy="25238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361288" y="1309844"/>
                <a:ext cx="22578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6302022" y="1278472"/>
              <a:ext cx="76200" cy="12865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302022" y="1278472"/>
                <a:ext cx="76200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6383866" y="1297154"/>
              <a:ext cx="79022" cy="6203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383866" y="1297154"/>
                <a:ext cx="790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6524977" y="1432509"/>
              <a:ext cx="268112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524977" y="1432509"/>
                <a:ext cx="2681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756400" y="1398671"/>
              <a:ext cx="167393" cy="17483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756400" y="1398671"/>
                <a:ext cx="167393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6331655" y="1697580"/>
              <a:ext cx="187678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331655" y="1697580"/>
                <a:ext cx="1876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6434666" y="1725779"/>
              <a:ext cx="22578" cy="7613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434666" y="1725779"/>
                <a:ext cx="225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6606822" y="1645412"/>
              <a:ext cx="14111" cy="32005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606822" y="1645412"/>
                <a:ext cx="14111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6541911" y="1646117"/>
              <a:ext cx="73378" cy="9940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541911" y="1646117"/>
                <a:ext cx="73378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6643511" y="1646822"/>
              <a:ext cx="84666" cy="5357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643511" y="1646822"/>
                <a:ext cx="846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6762044" y="1759618"/>
              <a:ext cx="287866" cy="1691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762044" y="1759618"/>
                <a:ext cx="287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7018866" y="1703220"/>
              <a:ext cx="187149" cy="2227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018866" y="1703220"/>
                <a:ext cx="18714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8268052" y="594999"/>
              <a:ext cx="17992" cy="3665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268052" y="594999"/>
                <a:ext cx="1799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8212666" y="656508"/>
              <a:ext cx="378178" cy="20074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212666" y="656508"/>
                <a:ext cx="378178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9076266" y="616853"/>
              <a:ext cx="304800" cy="1952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076266" y="616853"/>
                <a:ext cx="304800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9407701" y="699335"/>
              <a:ext cx="134231" cy="12971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407701" y="699335"/>
                <a:ext cx="13423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9874955" y="601696"/>
              <a:ext cx="36689" cy="16813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874955" y="601696"/>
                <a:ext cx="36689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9883422" y="665496"/>
              <a:ext cx="101600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883422" y="665496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9959622" y="517451"/>
              <a:ext cx="70555" cy="46105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959622" y="517451"/>
                <a:ext cx="70555" cy="461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10041466" y="676776"/>
              <a:ext cx="146756" cy="1277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041466" y="676776"/>
                <a:ext cx="146756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10526888" y="561160"/>
              <a:ext cx="56444" cy="23616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526888" y="561160"/>
                <a:ext cx="56444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10549467" y="637297"/>
              <a:ext cx="104422" cy="507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549467" y="637297"/>
                <a:ext cx="1044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10620022" y="489076"/>
              <a:ext cx="59267" cy="37663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620022" y="489076"/>
                <a:ext cx="59267" cy="376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10684932" y="616853"/>
              <a:ext cx="242712" cy="1783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684932" y="616853"/>
                <a:ext cx="24271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11271955" y="500180"/>
              <a:ext cx="259645" cy="23299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271955" y="500180"/>
                <a:ext cx="259645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11486444" y="575259"/>
              <a:ext cx="155223" cy="10715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486444" y="575259"/>
                <a:ext cx="155223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11604977" y="398311"/>
              <a:ext cx="62088" cy="56045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604977" y="398311"/>
                <a:ext cx="62088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11679237" y="556754"/>
              <a:ext cx="157163" cy="14258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679237" y="556754"/>
                <a:ext cx="157163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11748911" y="578079"/>
              <a:ext cx="53623" cy="27071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748911" y="578079"/>
                <a:ext cx="5362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7546622" y="2055708"/>
              <a:ext cx="47978" cy="197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546622" y="2055708"/>
                <a:ext cx="479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4461051" y="2842460"/>
              <a:ext cx="3837693" cy="9587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461051" y="2842460"/>
                <a:ext cx="383769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8315677" y="938498"/>
              <a:ext cx="105834" cy="46951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315677" y="938498"/>
                <a:ext cx="105834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8291688" y="935502"/>
              <a:ext cx="118534" cy="14734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291688" y="935502"/>
                <a:ext cx="118534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8432800" y="958766"/>
              <a:ext cx="129822" cy="12125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432800" y="958766"/>
                <a:ext cx="1298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3138311" y="1336633"/>
              <a:ext cx="56444" cy="27811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138311" y="1336633"/>
                <a:ext cx="56444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3121377" y="1328173"/>
              <a:ext cx="73378" cy="7895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121377" y="1328173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3222977" y="1330993"/>
              <a:ext cx="62089" cy="7895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222977" y="1330993"/>
                <a:ext cx="620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3262488" y="1624263"/>
              <a:ext cx="56445" cy="26084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262488" y="1624263"/>
                <a:ext cx="56445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3251200" y="1606110"/>
              <a:ext cx="79022" cy="9711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251200" y="1606110"/>
                <a:ext cx="79022" cy="97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3341511" y="1596064"/>
              <a:ext cx="64911" cy="8177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341511" y="1596064"/>
                <a:ext cx="649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1275644" y="1308434"/>
              <a:ext cx="50800" cy="26225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275644" y="1308434"/>
                <a:ext cx="508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1241777" y="1421230"/>
              <a:ext cx="197556" cy="18258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241777" y="1421230"/>
                <a:ext cx="197556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1586088" y="1658102"/>
              <a:ext cx="50800" cy="24251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586088" y="1658102"/>
                <a:ext cx="508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1557866" y="1756798"/>
              <a:ext cx="177800" cy="1698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557866" y="1756798"/>
                <a:ext cx="17780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9242777" y="982030"/>
              <a:ext cx="47978" cy="36024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242777" y="982030"/>
                <a:ext cx="47978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9174162" y="1164619"/>
              <a:ext cx="331082" cy="25273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174162" y="1164619"/>
                <a:ext cx="331082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11503377" y="958766"/>
              <a:ext cx="84667" cy="43426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503377" y="958766"/>
                <a:ext cx="84667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11441288" y="1206917"/>
              <a:ext cx="352777" cy="24409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441288" y="1206917"/>
                <a:ext cx="352777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9818511" y="1827296"/>
              <a:ext cx="2822" cy="56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818511" y="1827296"/>
                <a:ext cx="28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9832622" y="1058520"/>
              <a:ext cx="33866" cy="28093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832622" y="1058520"/>
                <a:ext cx="33866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9793111" y="1175898"/>
              <a:ext cx="206022" cy="18699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793111" y="1175898"/>
                <a:ext cx="20602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9787466" y="1043363"/>
              <a:ext cx="84666" cy="33644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787466" y="1043363"/>
                <a:ext cx="84666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9781822" y="1167439"/>
              <a:ext cx="222955" cy="21995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781822" y="1167439"/>
                <a:ext cx="22295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10109200" y="1031378"/>
              <a:ext cx="50800" cy="34120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109200" y="1031378"/>
                <a:ext cx="508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10052755" y="1002122"/>
              <a:ext cx="107245" cy="17377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052755" y="1002122"/>
                <a:ext cx="107245" cy="173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10182577" y="1053938"/>
              <a:ext cx="84667" cy="4582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182577" y="1053938"/>
                <a:ext cx="84667" cy="45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10603088" y="1028735"/>
              <a:ext cx="47977" cy="2796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603088" y="1028735"/>
                <a:ext cx="47977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10566400" y="1144879"/>
              <a:ext cx="211667" cy="21219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566400" y="1144879"/>
                <a:ext cx="211667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10826044" y="998245"/>
              <a:ext cx="56444" cy="34772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826044" y="998245"/>
                <a:ext cx="56444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10783711" y="1007409"/>
              <a:ext cx="93133" cy="12055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783711" y="1007409"/>
                <a:ext cx="93133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10876844" y="1007409"/>
              <a:ext cx="98777" cy="7543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876844" y="1007409"/>
                <a:ext cx="98777" cy="75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3222272" y="4590799"/>
              <a:ext cx="2554816" cy="148696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222272" y="4590799"/>
                <a:ext cx="2554816" cy="1486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3361266" y="5073002"/>
              <a:ext cx="3186289" cy="37504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361266" y="5073002"/>
                <a:ext cx="3186289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7910688" y="3327483"/>
              <a:ext cx="107244" cy="223653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910688" y="3327483"/>
                <a:ext cx="107244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8084784" y="3333123"/>
              <a:ext cx="144816" cy="19457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084784" y="3333123"/>
                <a:ext cx="14481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8314266" y="3259805"/>
              <a:ext cx="132644" cy="10151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314266" y="3259805"/>
                <a:ext cx="1326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7532158" y="3575634"/>
              <a:ext cx="1084086" cy="5498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532158" y="3575634"/>
                <a:ext cx="108408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7648222" y="3721564"/>
              <a:ext cx="73378" cy="19809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7648222" y="3721564"/>
                <a:ext cx="7337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7721600" y="3708170"/>
              <a:ext cx="107244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721600" y="3708170"/>
                <a:ext cx="1072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7868355" y="3837885"/>
              <a:ext cx="118534" cy="846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868355" y="3837885"/>
                <a:ext cx="11853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7969955" y="3752759"/>
              <a:ext cx="67734" cy="22612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969955" y="3752759"/>
                <a:ext cx="67734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8020755" y="3767388"/>
              <a:ext cx="107245" cy="394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020755" y="3767388"/>
                <a:ext cx="1072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8111066" y="3823786"/>
              <a:ext cx="87489" cy="10997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111066" y="3823786"/>
                <a:ext cx="874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8246533" y="3736369"/>
              <a:ext cx="79022" cy="25379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246533" y="3736369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8590844" y="3530516"/>
              <a:ext cx="570088" cy="5639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590844" y="3530516"/>
                <a:ext cx="5700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8483600" y="3733549"/>
              <a:ext cx="62088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483600" y="3733549"/>
                <a:ext cx="6208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8601427" y="3712400"/>
              <a:ext cx="130528" cy="16214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601427" y="3712400"/>
                <a:ext cx="13052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8743244" y="3775847"/>
              <a:ext cx="127000" cy="1410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743244" y="3775847"/>
                <a:ext cx="1270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8901288" y="3699710"/>
              <a:ext cx="245534" cy="20021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901288" y="3699710"/>
                <a:ext cx="24553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9124244" y="3671511"/>
              <a:ext cx="141993" cy="31864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124244" y="3671511"/>
                <a:ext cx="141993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9115777" y="3530516"/>
              <a:ext cx="186267" cy="1410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115777" y="3530516"/>
                <a:ext cx="186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" name="墨迹 2"/>
              <p14:cNvContentPartPr/>
              <p14:nvPr/>
            </p14:nvContentPartPr>
            <p14:xfrm>
              <a:off x="7653866" y="4404685"/>
              <a:ext cx="16934" cy="29891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653866" y="4404685"/>
                <a:ext cx="1693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7665155" y="4523121"/>
              <a:ext cx="138289" cy="2819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665155" y="4523121"/>
                <a:ext cx="138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7811911" y="4387766"/>
              <a:ext cx="22578" cy="41734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811911" y="4387766"/>
                <a:ext cx="22578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8054622" y="4291889"/>
              <a:ext cx="60678" cy="9869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054622" y="4291889"/>
                <a:ext cx="60678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7926740" y="4432884"/>
              <a:ext cx="60149" cy="10574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926740" y="4432884"/>
                <a:ext cx="60149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7928327" y="4455444"/>
              <a:ext cx="196850" cy="28762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928327" y="4455444"/>
                <a:ext cx="196850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8167511" y="4481528"/>
              <a:ext cx="16933" cy="129715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167511" y="4481528"/>
                <a:ext cx="169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8221133" y="4356747"/>
              <a:ext cx="19756" cy="69369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221133" y="4356747"/>
                <a:ext cx="19756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8148461" y="4506202"/>
              <a:ext cx="106539" cy="5921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148461" y="4506202"/>
                <a:ext cx="106539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8319911" y="4415965"/>
              <a:ext cx="73378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319911" y="4415965"/>
                <a:ext cx="7337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8205434" y="4500562"/>
              <a:ext cx="233010" cy="22277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205434" y="4500562"/>
                <a:ext cx="23301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8737600" y="4517481"/>
              <a:ext cx="14111" cy="1128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737600" y="4517481"/>
                <a:ext cx="14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8698088" y="4579519"/>
              <a:ext cx="22578" cy="1692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698088" y="4579519"/>
                <a:ext cx="22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8043333" y="4985585"/>
              <a:ext cx="45156" cy="3383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043333" y="4985585"/>
                <a:ext cx="451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8005762" y="4912268"/>
              <a:ext cx="235126" cy="274412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005762" y="4912268"/>
                <a:ext cx="235126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8297333" y="4995102"/>
              <a:ext cx="118534" cy="14698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297333" y="4995102"/>
                <a:ext cx="118534" cy="146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8422922" y="5006734"/>
              <a:ext cx="66322" cy="12707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422922" y="5006734"/>
                <a:ext cx="66322" cy="127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8492066" y="4932712"/>
              <a:ext cx="25400" cy="32640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492066" y="4932712"/>
                <a:ext cx="25400" cy="326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8551333" y="5053263"/>
              <a:ext cx="90311" cy="93937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551333" y="5053263"/>
                <a:ext cx="90311" cy="93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8658577" y="4923547"/>
              <a:ext cx="79023" cy="25379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658577" y="4923547"/>
                <a:ext cx="7902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8895644" y="4900988"/>
              <a:ext cx="158044" cy="2819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8895644" y="4900988"/>
                <a:ext cx="158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8888236" y="5030704"/>
              <a:ext cx="188031" cy="3101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8888236" y="5030704"/>
                <a:ext cx="188031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9274527" y="4985585"/>
              <a:ext cx="1661936" cy="4793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274527" y="4985585"/>
                <a:ext cx="166193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10084858" y="5109661"/>
              <a:ext cx="238831" cy="140995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084858" y="5109661"/>
                <a:ext cx="23883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9484783" y="4559075"/>
              <a:ext cx="152400" cy="32499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484783" y="4559075"/>
                <a:ext cx="152400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9660113" y="4744484"/>
              <a:ext cx="169687" cy="2678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660113" y="4744484"/>
                <a:ext cx="169687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9885362" y="4532286"/>
              <a:ext cx="150460" cy="30172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9885362" y="4532286"/>
                <a:ext cx="15046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10004248" y="4633097"/>
              <a:ext cx="121885" cy="14663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004248" y="4633097"/>
                <a:ext cx="12188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10210800" y="4631687"/>
              <a:ext cx="132644" cy="2678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210800" y="4631687"/>
                <a:ext cx="13264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10385777" y="4525412"/>
              <a:ext cx="149578" cy="189463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385777" y="4525412"/>
                <a:ext cx="149578" cy="189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10416822" y="4540041"/>
              <a:ext cx="110067" cy="28762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416822" y="4540041"/>
                <a:ext cx="110067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10524067" y="4576699"/>
              <a:ext cx="152400" cy="273531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524067" y="4576699"/>
                <a:ext cx="152400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7593188" y="5823801"/>
              <a:ext cx="172156" cy="238986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593188" y="5823801"/>
                <a:ext cx="172156" cy="238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7947377" y="5662361"/>
              <a:ext cx="99660" cy="124076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947377" y="5662361"/>
                <a:ext cx="9966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7839251" y="5820981"/>
              <a:ext cx="311326" cy="302434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839251" y="5820981"/>
                <a:ext cx="311326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8192911" y="5722813"/>
              <a:ext cx="42333" cy="67836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192911" y="5722813"/>
                <a:ext cx="42333" cy="678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8147755" y="5831555"/>
              <a:ext cx="76200" cy="64858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147755" y="5831555"/>
                <a:ext cx="7620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8325555" y="5746958"/>
              <a:ext cx="101600" cy="90237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325555" y="5746958"/>
                <a:ext cx="10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8252177" y="5852352"/>
              <a:ext cx="375356" cy="216075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252177" y="5852352"/>
                <a:ext cx="375356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8031338" y="6351123"/>
              <a:ext cx="198262" cy="258725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031338" y="6351123"/>
                <a:ext cx="198262" cy="258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8325555" y="6380555"/>
              <a:ext cx="107245" cy="229293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325555" y="6380555"/>
                <a:ext cx="107245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8509000" y="6389896"/>
              <a:ext cx="25400" cy="14663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509000" y="6389896"/>
                <a:ext cx="254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8523111" y="6436424"/>
              <a:ext cx="70556" cy="6626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523111" y="6436424"/>
                <a:ext cx="70556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8573911" y="6350417"/>
              <a:ext cx="93839" cy="23334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573911" y="6350417"/>
                <a:ext cx="93839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8628944" y="6448233"/>
              <a:ext cx="227188" cy="139056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8628944" y="6448233"/>
                <a:ext cx="22718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8881533" y="6327858"/>
              <a:ext cx="113771" cy="30172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8881533" y="6327858"/>
                <a:ext cx="113771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9081911" y="6351827"/>
              <a:ext cx="127706" cy="2114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081911" y="6351827"/>
                <a:ext cx="12770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9069211" y="6451934"/>
              <a:ext cx="148166" cy="1409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069211" y="6451934"/>
                <a:ext cx="14816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9411934" y="6168533"/>
              <a:ext cx="186443" cy="221362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411934" y="6168533"/>
                <a:ext cx="186443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9474200" y="6212242"/>
              <a:ext cx="87488" cy="34120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474200" y="6212242"/>
                <a:ext cx="87488" cy="341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9676871" y="6288380"/>
              <a:ext cx="189618" cy="33838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9676871" y="6288380"/>
                <a:ext cx="18961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9846203" y="6198143"/>
              <a:ext cx="142523" cy="203033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9846203" y="6198143"/>
                <a:ext cx="14252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10092972" y="6310939"/>
              <a:ext cx="196850" cy="1974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092972" y="6310939"/>
                <a:ext cx="19685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10361436" y="6231981"/>
              <a:ext cx="154164" cy="155095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361436" y="6231981"/>
                <a:ext cx="154164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10634132" y="6171882"/>
              <a:ext cx="107245" cy="268772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634132" y="6171882"/>
                <a:ext cx="107245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10775950" y="6192503"/>
              <a:ext cx="151694" cy="197393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775950" y="6192503"/>
                <a:ext cx="15169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11001022" y="6254541"/>
              <a:ext cx="112889" cy="2255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001022" y="6254541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11113911" y="6203783"/>
              <a:ext cx="118533" cy="180474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113911" y="6203783"/>
                <a:ext cx="1185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11258550" y="6257361"/>
              <a:ext cx="157338" cy="132535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258550" y="6257361"/>
                <a:ext cx="15733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11509022" y="6092925"/>
              <a:ext cx="249767" cy="37310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509022" y="6092925"/>
                <a:ext cx="249767" cy="373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9769827" y="6611258"/>
              <a:ext cx="181328" cy="6062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9769827" y="6611258"/>
                <a:ext cx="181328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9763125" y="6700085"/>
              <a:ext cx="165452" cy="36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9763125" y="6700085"/>
                <a:ext cx="16545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10010422" y="6555389"/>
              <a:ext cx="104422" cy="280052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010422" y="6555389"/>
                <a:ext cx="104422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10122781" y="6626768"/>
              <a:ext cx="186796" cy="217132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122781" y="6626768"/>
                <a:ext cx="18679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8271051" y="272120"/>
              <a:ext cx="189971" cy="207263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8271051" y="272120"/>
                <a:ext cx="189971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9043811" y="248151"/>
              <a:ext cx="159456" cy="221362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9043811" y="248151"/>
                <a:ext cx="159456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9196740" y="360947"/>
              <a:ext cx="110949" cy="1691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9196740" y="360947"/>
                <a:ext cx="11094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9275938" y="253791"/>
              <a:ext cx="170039" cy="19739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9275938" y="253791"/>
                <a:ext cx="17003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9431866" y="259430"/>
              <a:ext cx="132644" cy="242512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9431866" y="259430"/>
                <a:ext cx="132644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10727972" y="152274"/>
              <a:ext cx="123825" cy="24057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0727972" y="152274"/>
                <a:ext cx="12382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10862556" y="197393"/>
              <a:ext cx="163865" cy="245331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862556" y="197393"/>
                <a:ext cx="16386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11456457" y="219952"/>
              <a:ext cx="193675" cy="276350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456457" y="219952"/>
                <a:ext cx="193675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7730066" y="1474808"/>
              <a:ext cx="31044" cy="1973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7730066" y="1474808"/>
                <a:ext cx="310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3693406" y="3241124"/>
              <a:ext cx="9349" cy="9481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3693406" y="3241124"/>
                <a:ext cx="9349" cy="94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3660422" y="3192128"/>
              <a:ext cx="130528" cy="245331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3660422" y="3192128"/>
                <a:ext cx="130528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3747911" y="3366962"/>
              <a:ext cx="90311" cy="67677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3747911" y="3366962"/>
                <a:ext cx="90311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3886200" y="3210986"/>
              <a:ext cx="100894" cy="201094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3886200" y="3210986"/>
                <a:ext cx="10089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3883377" y="3321843"/>
              <a:ext cx="138289" cy="115616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3883377" y="3321843"/>
                <a:ext cx="138289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3990622" y="3149829"/>
              <a:ext cx="31044" cy="81777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3990622" y="3149829"/>
                <a:ext cx="3104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4080933" y="3212925"/>
              <a:ext cx="124178" cy="249913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4080933" y="3212925"/>
                <a:ext cx="124178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4210755" y="3158289"/>
              <a:ext cx="88371" cy="397606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4210755" y="3158289"/>
                <a:ext cx="88371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4222044" y="3293644"/>
              <a:ext cx="115711" cy="105218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4222044" y="3293644"/>
                <a:ext cx="115711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4261555" y="3118810"/>
              <a:ext cx="206728" cy="437085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4261555" y="3118810"/>
                <a:ext cx="20672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4340577" y="3327483"/>
              <a:ext cx="245534" cy="146635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4340577" y="3327483"/>
                <a:ext cx="24553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4572000" y="3163929"/>
              <a:ext cx="127000" cy="3383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4572000" y="3163929"/>
                <a:ext cx="1270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4583288" y="3209047"/>
              <a:ext cx="45156" cy="163555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4583288" y="3209047"/>
                <a:ext cx="4515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4667955" y="3230902"/>
              <a:ext cx="360" cy="138880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667955" y="3230902"/>
                <a:ext cx="360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4713111" y="3214687"/>
              <a:ext cx="22577" cy="169194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713111" y="3214687"/>
                <a:ext cx="2257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4489273" y="3378241"/>
              <a:ext cx="356482" cy="90237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489273" y="3378241"/>
                <a:ext cx="35648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4679244" y="5197078"/>
              <a:ext cx="1134533" cy="228412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4679244" y="5197078"/>
                <a:ext cx="1134533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5892800" y="5047623"/>
              <a:ext cx="951088" cy="129715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5892800" y="5047623"/>
                <a:ext cx="95108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1433688" y="1432509"/>
              <a:ext cx="2587978" cy="56398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433688" y="1432509"/>
                <a:ext cx="2587978" cy="5639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4" y="295271"/>
            <a:ext cx="6593704" cy="14166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7" y="1800697"/>
            <a:ext cx="9851254" cy="4193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254" y="416560"/>
            <a:ext cx="4010054" cy="1295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07" y="1094262"/>
            <a:ext cx="7090481" cy="40778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5565422" y="3034213"/>
              <a:ext cx="360" cy="1692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565422" y="3034213"/>
                <a:ext cx="3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5085644" y="2729664"/>
              <a:ext cx="570088" cy="14381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085644" y="2729664"/>
                <a:ext cx="570088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4391377" y="2678906"/>
              <a:ext cx="1535290" cy="173141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391377" y="2678906"/>
                <a:ext cx="1535290" cy="1731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3414888" y="3051133"/>
              <a:ext cx="5645" cy="17483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414888" y="3051133"/>
                <a:ext cx="56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3364088" y="2788882"/>
              <a:ext cx="28223" cy="22647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364088" y="2788882"/>
                <a:ext cx="28223" cy="226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3364088" y="2912958"/>
              <a:ext cx="135467" cy="2537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364088" y="2912958"/>
                <a:ext cx="1354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3516488" y="2765970"/>
              <a:ext cx="11289" cy="44871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516488" y="2765970"/>
                <a:ext cx="11289" cy="44871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2431080" y="3174120"/>
              <a:ext cx="3392280" cy="2798640"/>
            </p14:xfrm>
          </p:contentPart>
        </mc:Choice>
        <mc:Fallback>
          <p:pic>
            <p:nvPicPr>
              <p:cNvPr id="12" name="墨迹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21720" y="3164760"/>
                <a:ext cx="3411000" cy="281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4" y="295271"/>
            <a:ext cx="6593704" cy="14166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7" y="1800697"/>
            <a:ext cx="9851254" cy="4193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254" y="416560"/>
            <a:ext cx="4010054" cy="12954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213600" y="2943976"/>
              <a:ext cx="784577" cy="54706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213600" y="2943976"/>
                <a:ext cx="784577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7162800" y="2949616"/>
              <a:ext cx="908755" cy="61473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162800" y="2949616"/>
                <a:ext cx="908755" cy="614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8367359" y="688055"/>
              <a:ext cx="550863" cy="3947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367359" y="688055"/>
                <a:ext cx="55086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8686800" y="219952"/>
              <a:ext cx="127000" cy="1127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686800" y="219952"/>
                <a:ext cx="1270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681155" y="327108"/>
              <a:ext cx="14112" cy="14311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681155" y="327108"/>
                <a:ext cx="14112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715022" y="238986"/>
              <a:ext cx="87488" cy="19880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715022" y="238986"/>
                <a:ext cx="87488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8850488" y="186113"/>
              <a:ext cx="84667" cy="23405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850488" y="186113"/>
                <a:ext cx="84667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012061" y="242511"/>
              <a:ext cx="117828" cy="11279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012061" y="242511"/>
                <a:ext cx="11782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9187038" y="70497"/>
              <a:ext cx="177094" cy="18047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187038" y="70497"/>
                <a:ext cx="17709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221611" y="224005"/>
              <a:ext cx="210256" cy="20074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221611" y="224005"/>
                <a:ext cx="210256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448800" y="107156"/>
              <a:ext cx="203200" cy="59499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448800" y="107156"/>
                <a:ext cx="203200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777588" y="676776"/>
              <a:ext cx="822677" cy="65421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777588" y="676776"/>
                <a:ext cx="822677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7763933" y="2974995"/>
              <a:ext cx="105012" cy="5995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763933" y="2974995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739922" y="2165684"/>
              <a:ext cx="119944" cy="11649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739922" y="2165684"/>
                <a:ext cx="119944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4899377" y="2165684"/>
              <a:ext cx="166511" cy="29890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899377" y="2165684"/>
                <a:ext cx="1665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4698118" y="2272840"/>
              <a:ext cx="348015" cy="37028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698118" y="2272840"/>
                <a:ext cx="348015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5023555" y="2346157"/>
              <a:ext cx="360" cy="18893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023555" y="2346157"/>
                <a:ext cx="360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789311" y="2182603"/>
              <a:ext cx="110066" cy="14099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789311" y="2182603"/>
                <a:ext cx="1100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763911" y="2425115"/>
              <a:ext cx="107244" cy="7613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763911" y="2425115"/>
                <a:ext cx="10724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978400" y="2278480"/>
              <a:ext cx="16933" cy="15791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978400" y="2278480"/>
                <a:ext cx="1693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4888088" y="1940092"/>
              <a:ext cx="19756" cy="17201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888088" y="1940092"/>
                <a:ext cx="1975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4814711" y="1748338"/>
              <a:ext cx="132644" cy="14663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814711" y="1748338"/>
                <a:ext cx="1326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4831644" y="1511467"/>
              <a:ext cx="14111" cy="12689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831644" y="1511467"/>
                <a:ext cx="14111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4899377" y="1517106"/>
              <a:ext cx="8467" cy="9023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899377" y="1517106"/>
                <a:ext cx="846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4826000" y="1304909"/>
              <a:ext cx="95955" cy="13694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826000" y="1304909"/>
                <a:ext cx="95955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4982280" y="1759618"/>
              <a:ext cx="182386" cy="3947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982280" y="1759618"/>
                <a:ext cx="18238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5206118" y="1731419"/>
              <a:ext cx="221015" cy="13324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206118" y="1731419"/>
                <a:ext cx="221015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5429955" y="1628140"/>
              <a:ext cx="5645" cy="33169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429955" y="1628140"/>
                <a:ext cx="5645" cy="331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5450769" y="1674316"/>
              <a:ext cx="247297" cy="13042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450769" y="1674316"/>
                <a:ext cx="247297" cy="130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5706533" y="1565750"/>
              <a:ext cx="5644" cy="37998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706533" y="1565750"/>
                <a:ext cx="5644" cy="379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5762977" y="1708860"/>
              <a:ext cx="107245" cy="9587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762977" y="1708860"/>
                <a:ext cx="107245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4905022" y="2633083"/>
              <a:ext cx="5644" cy="15861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905022" y="2633083"/>
                <a:ext cx="5644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4831644" y="2825541"/>
              <a:ext cx="16933" cy="20021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831644" y="2825541"/>
                <a:ext cx="16933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4848577" y="2842460"/>
              <a:ext cx="90311" cy="16919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848577" y="2842460"/>
                <a:ext cx="903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4967111" y="2757863"/>
              <a:ext cx="191911" cy="25026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967111" y="2757863"/>
                <a:ext cx="191911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5297311" y="4133975"/>
              <a:ext cx="160866" cy="7895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297311" y="4133975"/>
                <a:ext cx="16086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5435600" y="4139615"/>
              <a:ext cx="143933" cy="17483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435600" y="4139615"/>
                <a:ext cx="1439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5247922" y="4109653"/>
              <a:ext cx="159455" cy="12724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247922" y="4109653"/>
                <a:ext cx="159455" cy="127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5407377" y="4139615"/>
              <a:ext cx="213078" cy="30736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407377" y="4139615"/>
                <a:ext cx="213078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5266266" y="4200595"/>
              <a:ext cx="353660" cy="34297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266266" y="4200595"/>
                <a:ext cx="353660" cy="342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5291666" y="4171867"/>
              <a:ext cx="98778" cy="17078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291666" y="4171867"/>
                <a:ext cx="98778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5305777" y="4376486"/>
              <a:ext cx="124178" cy="5639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305777" y="4376486"/>
                <a:ext cx="124178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5503333" y="4218572"/>
              <a:ext cx="11289" cy="16355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503333" y="4218572"/>
                <a:ext cx="112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墨迹 51"/>
              <p14:cNvContentPartPr/>
              <p14:nvPr/>
            </p14:nvContentPartPr>
            <p14:xfrm>
              <a:off x="5379155" y="3976060"/>
              <a:ext cx="16934" cy="17765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379155" y="3976060"/>
                <a:ext cx="16934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墨迹 52"/>
              <p14:cNvContentPartPr/>
              <p14:nvPr/>
            </p14:nvContentPartPr>
            <p14:xfrm>
              <a:off x="5335940" y="3754346"/>
              <a:ext cx="539926" cy="46986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335940" y="3754346"/>
                <a:ext cx="539926" cy="469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墨迹 53"/>
              <p14:cNvContentPartPr/>
              <p14:nvPr/>
            </p14:nvContentPartPr>
            <p14:xfrm>
              <a:off x="5492044" y="4519773"/>
              <a:ext cx="45156" cy="15844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92044" y="4519773"/>
                <a:ext cx="45156" cy="158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墨迹 54"/>
              <p14:cNvContentPartPr/>
              <p14:nvPr/>
            </p14:nvContentPartPr>
            <p14:xfrm>
              <a:off x="5438422" y="4618998"/>
              <a:ext cx="375355" cy="1924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438422" y="4618998"/>
                <a:ext cx="375355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墨迹 55"/>
              <p14:cNvContentPartPr/>
              <p14:nvPr/>
            </p14:nvContentPartPr>
            <p14:xfrm>
              <a:off x="5869516" y="4703595"/>
              <a:ext cx="141816" cy="12266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869516" y="4703595"/>
                <a:ext cx="141816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7" name="墨迹 56"/>
              <p14:cNvContentPartPr/>
              <p14:nvPr/>
            </p14:nvContentPartPr>
            <p14:xfrm>
              <a:off x="5531555" y="4652837"/>
              <a:ext cx="45156" cy="9869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531555" y="4652837"/>
                <a:ext cx="45156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墨迹 57"/>
              <p14:cNvContentPartPr/>
              <p14:nvPr/>
            </p14:nvContentPartPr>
            <p14:xfrm>
              <a:off x="4605866" y="4833310"/>
              <a:ext cx="1071034" cy="124639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605866" y="4833310"/>
                <a:ext cx="1071034" cy="124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墨迹 58"/>
              <p14:cNvContentPartPr/>
              <p14:nvPr/>
            </p14:nvContentPartPr>
            <p14:xfrm>
              <a:off x="6895394" y="6085347"/>
              <a:ext cx="148872" cy="10151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895394" y="6085347"/>
                <a:ext cx="148872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0" name="墨迹 59"/>
              <p14:cNvContentPartPr/>
              <p14:nvPr/>
            </p14:nvContentPartPr>
            <p14:xfrm>
              <a:off x="7049911" y="6090986"/>
              <a:ext cx="146756" cy="33556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049911" y="6090986"/>
                <a:ext cx="14675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" name="墨迹 60"/>
              <p14:cNvContentPartPr/>
              <p14:nvPr/>
            </p14:nvContentPartPr>
            <p14:xfrm>
              <a:off x="6869288" y="6192503"/>
              <a:ext cx="318912" cy="38720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869288" y="6192503"/>
                <a:ext cx="318912" cy="387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墨迹 61"/>
              <p14:cNvContentPartPr/>
              <p14:nvPr/>
            </p14:nvContentPartPr>
            <p14:xfrm>
              <a:off x="6939844" y="6169944"/>
              <a:ext cx="115711" cy="14099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939844" y="6169944"/>
                <a:ext cx="115711" cy="140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墨迹 62"/>
              <p14:cNvContentPartPr/>
              <p14:nvPr/>
            </p14:nvContentPartPr>
            <p14:xfrm>
              <a:off x="6956777" y="6361697"/>
              <a:ext cx="84667" cy="8741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956777" y="6361697"/>
                <a:ext cx="84667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4" name="墨迹 63"/>
              <p14:cNvContentPartPr/>
              <p14:nvPr/>
            </p14:nvContentPartPr>
            <p14:xfrm>
              <a:off x="7109177" y="6260180"/>
              <a:ext cx="8467" cy="12971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109177" y="6260180"/>
                <a:ext cx="84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5" name="墨迹 64"/>
              <p14:cNvContentPartPr/>
              <p14:nvPr/>
            </p14:nvContentPartPr>
            <p14:xfrm>
              <a:off x="7198959" y="6144565"/>
              <a:ext cx="175507" cy="2537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198959" y="6144565"/>
                <a:ext cx="17550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墨迹 65"/>
              <p14:cNvContentPartPr/>
              <p14:nvPr/>
            </p14:nvContentPartPr>
            <p14:xfrm>
              <a:off x="7450666" y="6028949"/>
              <a:ext cx="214489" cy="14663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450666" y="6028949"/>
                <a:ext cx="214489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墨迹 66"/>
              <p14:cNvContentPartPr/>
              <p14:nvPr/>
            </p14:nvContentPartPr>
            <p14:xfrm>
              <a:off x="7693377" y="5968849"/>
              <a:ext cx="16934" cy="28287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693377" y="5968849"/>
                <a:ext cx="16934" cy="282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墨迹 67"/>
              <p14:cNvContentPartPr/>
              <p14:nvPr/>
            </p14:nvContentPartPr>
            <p14:xfrm>
              <a:off x="7200194" y="6457574"/>
              <a:ext cx="182738" cy="2255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200194" y="6457574"/>
                <a:ext cx="18273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墨迹 68"/>
              <p14:cNvContentPartPr/>
              <p14:nvPr/>
            </p14:nvContentPartPr>
            <p14:xfrm>
              <a:off x="7176911" y="6437834"/>
              <a:ext cx="234244" cy="2537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176911" y="6437834"/>
                <a:ext cx="2342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墨迹 69"/>
              <p14:cNvContentPartPr/>
              <p14:nvPr/>
            </p14:nvContentPartPr>
            <p14:xfrm>
              <a:off x="7501466" y="6325743"/>
              <a:ext cx="248356" cy="39126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501466" y="6325743"/>
                <a:ext cx="248356" cy="391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1" name="墨迹 70"/>
              <p14:cNvContentPartPr/>
              <p14:nvPr/>
            </p14:nvContentPartPr>
            <p14:xfrm>
              <a:off x="7840133" y="6356057"/>
              <a:ext cx="107244" cy="19545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840133" y="6356057"/>
                <a:ext cx="107244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墨迹 71"/>
              <p14:cNvContentPartPr/>
              <p14:nvPr/>
            </p14:nvContentPartPr>
            <p14:xfrm>
              <a:off x="7953022" y="4043738"/>
              <a:ext cx="1936044" cy="92492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953022" y="4043738"/>
                <a:ext cx="1936044" cy="924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3" name="墨迹 72"/>
              <p14:cNvContentPartPr/>
              <p14:nvPr/>
            </p14:nvContentPartPr>
            <p14:xfrm>
              <a:off x="9350727" y="4810751"/>
              <a:ext cx="468666" cy="4511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350727" y="4810751"/>
                <a:ext cx="46866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墨迹 73"/>
              <p14:cNvContentPartPr/>
              <p14:nvPr/>
            </p14:nvContentPartPr>
            <p14:xfrm>
              <a:off x="9285287" y="4878429"/>
              <a:ext cx="437974" cy="4934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285287" y="4878429"/>
                <a:ext cx="437974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" name="墨迹 74"/>
              <p14:cNvContentPartPr/>
              <p14:nvPr/>
            </p14:nvContentPartPr>
            <p14:xfrm>
              <a:off x="7292622" y="3440279"/>
              <a:ext cx="583494" cy="9587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292622" y="3440279"/>
                <a:ext cx="58349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6" name="墨迹 75"/>
              <p14:cNvContentPartPr/>
              <p14:nvPr/>
            </p14:nvContentPartPr>
            <p14:xfrm>
              <a:off x="7405511" y="3519236"/>
              <a:ext cx="539397" cy="6767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405511" y="3519236"/>
                <a:ext cx="53939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7" name="墨迹 76"/>
              <p14:cNvContentPartPr/>
              <p14:nvPr/>
            </p14:nvContentPartPr>
            <p14:xfrm>
              <a:off x="4483629" y="5149139"/>
              <a:ext cx="410104" cy="44977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483629" y="5149139"/>
                <a:ext cx="410104" cy="44977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6" name="墨迹 25"/>
              <p14:cNvContentPartPr/>
              <p14:nvPr/>
            </p14:nvContentPartPr>
            <p14:xfrm>
              <a:off x="7153920" y="667080"/>
              <a:ext cx="3892320" cy="3969720"/>
            </p14:xfrm>
          </p:contentPart>
        </mc:Choice>
        <mc:Fallback>
          <p:pic>
            <p:nvPicPr>
              <p:cNvPr id="26" name="墨迹 2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44560" y="657720"/>
                <a:ext cx="3911040" cy="398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96" y="600068"/>
            <a:ext cx="10582676" cy="32004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392" y="4238618"/>
            <a:ext cx="5700754" cy="2138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630384" y="1711503"/>
              <a:ext cx="167393" cy="35618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630384" y="1711503"/>
                <a:ext cx="167393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611511" y="1753978"/>
              <a:ext cx="172155" cy="28199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611511" y="1753978"/>
                <a:ext cx="17215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486400" y="1813196"/>
              <a:ext cx="539044" cy="35601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486400" y="1813196"/>
                <a:ext cx="539044" cy="356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463822" y="2306679"/>
              <a:ext cx="807155" cy="42298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463822" y="2306679"/>
                <a:ext cx="807155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144000" y="2487152"/>
              <a:ext cx="245533" cy="18911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144000" y="2487152"/>
                <a:ext cx="245533" cy="189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584266" y="2069807"/>
              <a:ext cx="169334" cy="10715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584266" y="2069807"/>
                <a:ext cx="169334" cy="10715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700082"/>
            <a:ext cx="11328085" cy="23574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34" y="4667247"/>
            <a:ext cx="7041604" cy="12263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123288" y="2774782"/>
              <a:ext cx="105012" cy="599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123288" y="2774782"/>
                <a:ext cx="105012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墨迹 8"/>
              <p14:cNvContentPartPr/>
              <p14:nvPr/>
            </p14:nvContentPartPr>
            <p14:xfrm>
              <a:off x="6895394" y="355307"/>
              <a:ext cx="182738" cy="17906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895394" y="355307"/>
                <a:ext cx="182738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墨迹 9"/>
              <p14:cNvContentPartPr/>
              <p14:nvPr/>
            </p14:nvContentPartPr>
            <p14:xfrm>
              <a:off x="7072488" y="400425"/>
              <a:ext cx="180622" cy="43990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072488" y="400425"/>
                <a:ext cx="180622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墨迹 10"/>
              <p14:cNvContentPartPr/>
              <p14:nvPr/>
            </p14:nvContentPartPr>
            <p14:xfrm>
              <a:off x="6903155" y="541421"/>
              <a:ext cx="330200" cy="41734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903155" y="541421"/>
                <a:ext cx="330200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墨迹 11"/>
              <p14:cNvContentPartPr/>
              <p14:nvPr/>
            </p14:nvContentPartPr>
            <p14:xfrm>
              <a:off x="6948311" y="485023"/>
              <a:ext cx="118533" cy="17765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948311" y="485023"/>
                <a:ext cx="118533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墨迹 12"/>
              <p14:cNvContentPartPr/>
              <p14:nvPr/>
            </p14:nvContentPartPr>
            <p14:xfrm>
              <a:off x="6970888" y="789572"/>
              <a:ext cx="79022" cy="5921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970888" y="789572"/>
                <a:ext cx="790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墨迹 13"/>
              <p14:cNvContentPartPr/>
              <p14:nvPr/>
            </p14:nvContentPartPr>
            <p14:xfrm>
              <a:off x="7165622" y="558340"/>
              <a:ext cx="8466" cy="21149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165622" y="558340"/>
                <a:ext cx="846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墨迹 14"/>
              <p14:cNvContentPartPr/>
              <p14:nvPr/>
            </p14:nvContentPartPr>
            <p14:xfrm>
              <a:off x="7092244" y="1015164"/>
              <a:ext cx="8466" cy="19739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092244" y="1015164"/>
                <a:ext cx="84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墨迹 15"/>
              <p14:cNvContentPartPr/>
              <p14:nvPr/>
            </p14:nvContentPartPr>
            <p14:xfrm>
              <a:off x="7041444" y="1235116"/>
              <a:ext cx="8466" cy="20514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041444" y="1235116"/>
                <a:ext cx="8466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墨迹 16"/>
              <p14:cNvContentPartPr/>
              <p14:nvPr/>
            </p14:nvContentPartPr>
            <p14:xfrm>
              <a:off x="7055555" y="1223837"/>
              <a:ext cx="62089" cy="20021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055555" y="1223837"/>
                <a:ext cx="6208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墨迹 17"/>
              <p14:cNvContentPartPr/>
              <p14:nvPr/>
            </p14:nvContentPartPr>
            <p14:xfrm>
              <a:off x="7145866" y="1209737"/>
              <a:ext cx="138289" cy="20179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145866" y="1209737"/>
                <a:ext cx="138289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墨迹 18"/>
              <p14:cNvContentPartPr/>
              <p14:nvPr/>
            </p14:nvContentPartPr>
            <p14:xfrm>
              <a:off x="7072488" y="265070"/>
              <a:ext cx="2822" cy="12125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072488" y="265070"/>
                <a:ext cx="28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墨迹 19"/>
              <p14:cNvContentPartPr/>
              <p14:nvPr/>
            </p14:nvContentPartPr>
            <p14:xfrm>
              <a:off x="7027333" y="78957"/>
              <a:ext cx="293511" cy="15033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027333" y="78957"/>
                <a:ext cx="29351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墨迹 20"/>
              <p14:cNvContentPartPr/>
              <p14:nvPr/>
            </p14:nvContentPartPr>
            <p14:xfrm>
              <a:off x="7366000" y="112796"/>
              <a:ext cx="62088" cy="10151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366000" y="112796"/>
                <a:ext cx="6208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墨迹 21"/>
              <p14:cNvContentPartPr/>
              <p14:nvPr/>
            </p14:nvContentPartPr>
            <p14:xfrm>
              <a:off x="7428088" y="15333"/>
              <a:ext cx="203200" cy="45277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428088" y="15333"/>
                <a:ext cx="203200" cy="452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墨迹 22"/>
              <p14:cNvContentPartPr/>
              <p14:nvPr/>
            </p14:nvContentPartPr>
            <p14:xfrm>
              <a:off x="7639755" y="146634"/>
              <a:ext cx="76200" cy="11843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639755" y="146634"/>
                <a:ext cx="762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墨迹 23"/>
              <p14:cNvContentPartPr/>
              <p14:nvPr/>
            </p14:nvContentPartPr>
            <p14:xfrm>
              <a:off x="4852105" y="3210457"/>
              <a:ext cx="162983" cy="11702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852105" y="3210457"/>
                <a:ext cx="162983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墨迹 24"/>
              <p14:cNvContentPartPr/>
              <p14:nvPr/>
            </p14:nvContentPartPr>
            <p14:xfrm>
              <a:off x="5012266" y="3203407"/>
              <a:ext cx="259645" cy="39478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012266" y="3203407"/>
                <a:ext cx="259645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墨迹 25"/>
              <p14:cNvContentPartPr/>
              <p14:nvPr/>
            </p14:nvContentPartPr>
            <p14:xfrm>
              <a:off x="4871155" y="3299284"/>
              <a:ext cx="28222" cy="40042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871155" y="3299284"/>
                <a:ext cx="2822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墨迹 26"/>
              <p14:cNvContentPartPr/>
              <p14:nvPr/>
            </p14:nvContentPartPr>
            <p14:xfrm>
              <a:off x="4854222" y="3665871"/>
              <a:ext cx="321733" cy="12971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854222" y="3665871"/>
                <a:ext cx="32173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墨迹 27"/>
              <p14:cNvContentPartPr/>
              <p14:nvPr/>
            </p14:nvContentPartPr>
            <p14:xfrm>
              <a:off x="5172251" y="3519236"/>
              <a:ext cx="173037" cy="27917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172251" y="3519236"/>
                <a:ext cx="173037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墨迹 28"/>
              <p14:cNvContentPartPr/>
              <p14:nvPr/>
            </p14:nvContentPartPr>
            <p14:xfrm>
              <a:off x="4902200" y="3284303"/>
              <a:ext cx="155222" cy="17289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902200" y="3284303"/>
                <a:ext cx="155222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墨迹 29"/>
              <p14:cNvContentPartPr/>
              <p14:nvPr/>
            </p14:nvContentPartPr>
            <p14:xfrm>
              <a:off x="4944533" y="3609473"/>
              <a:ext cx="135467" cy="6485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944533" y="3609473"/>
                <a:ext cx="13546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墨迹 30"/>
              <p14:cNvContentPartPr/>
              <p14:nvPr/>
            </p14:nvContentPartPr>
            <p14:xfrm>
              <a:off x="5170311" y="3355682"/>
              <a:ext cx="14111" cy="20867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170311" y="3355682"/>
                <a:ext cx="1411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墨迹 31"/>
              <p14:cNvContentPartPr/>
              <p14:nvPr/>
            </p14:nvContentPartPr>
            <p14:xfrm>
              <a:off x="5254977" y="3293644"/>
              <a:ext cx="180623" cy="1128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254977" y="3293644"/>
                <a:ext cx="1806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墨迹 32"/>
              <p14:cNvContentPartPr/>
              <p14:nvPr/>
            </p14:nvContentPartPr>
            <p14:xfrm>
              <a:off x="5492044" y="3203407"/>
              <a:ext cx="112888" cy="13253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492044" y="3203407"/>
                <a:ext cx="11288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墨迹 33"/>
              <p14:cNvContentPartPr/>
              <p14:nvPr/>
            </p14:nvContentPartPr>
            <p14:xfrm>
              <a:off x="5682191" y="3254166"/>
              <a:ext cx="171097" cy="845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682191" y="3254166"/>
                <a:ext cx="17109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墨迹 34"/>
              <p14:cNvContentPartPr/>
              <p14:nvPr/>
            </p14:nvContentPartPr>
            <p14:xfrm>
              <a:off x="5274733" y="3589734"/>
              <a:ext cx="186267" cy="1409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274733" y="3589734"/>
                <a:ext cx="1862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墨迹 35"/>
              <p14:cNvContentPartPr/>
              <p14:nvPr/>
            </p14:nvContentPartPr>
            <p14:xfrm>
              <a:off x="5531555" y="3524876"/>
              <a:ext cx="107245" cy="14099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531555" y="3524876"/>
                <a:ext cx="10724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墨迹 36"/>
              <p14:cNvContentPartPr/>
              <p14:nvPr/>
            </p14:nvContentPartPr>
            <p14:xfrm>
              <a:off x="5721702" y="3569995"/>
              <a:ext cx="210609" cy="1127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721702" y="3569995"/>
                <a:ext cx="21060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墨迹 37"/>
              <p14:cNvContentPartPr/>
              <p14:nvPr/>
            </p14:nvContentPartPr>
            <p14:xfrm>
              <a:off x="8139288" y="464755"/>
              <a:ext cx="129822" cy="4101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139288" y="464755"/>
                <a:ext cx="129822" cy="410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墨迹 38"/>
              <p14:cNvContentPartPr/>
              <p14:nvPr/>
            </p14:nvContentPartPr>
            <p14:xfrm>
              <a:off x="8280400" y="408004"/>
              <a:ext cx="84666" cy="20109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280400" y="408004"/>
                <a:ext cx="84666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墨迹 39"/>
              <p14:cNvContentPartPr/>
              <p14:nvPr/>
            </p14:nvContentPartPr>
            <p14:xfrm>
              <a:off x="8300155" y="441314"/>
              <a:ext cx="220134" cy="36323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300155" y="441314"/>
                <a:ext cx="220134" cy="363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墨迹 40"/>
              <p14:cNvContentPartPr/>
              <p14:nvPr/>
            </p14:nvContentPartPr>
            <p14:xfrm>
              <a:off x="8466843" y="422985"/>
              <a:ext cx="180446" cy="5075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466843" y="422985"/>
                <a:ext cx="18044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墨迹 41"/>
              <p14:cNvContentPartPr/>
              <p14:nvPr/>
            </p14:nvContentPartPr>
            <p14:xfrm>
              <a:off x="8540044" y="358127"/>
              <a:ext cx="22578" cy="16355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540044" y="358127"/>
                <a:ext cx="225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墨迹 42"/>
              <p14:cNvContentPartPr/>
              <p14:nvPr/>
            </p14:nvContentPartPr>
            <p14:xfrm>
              <a:off x="8437033" y="343322"/>
              <a:ext cx="217488" cy="65580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437033" y="343322"/>
                <a:ext cx="217488" cy="655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墨迹 43"/>
              <p14:cNvContentPartPr/>
              <p14:nvPr/>
            </p14:nvContentPartPr>
            <p14:xfrm>
              <a:off x="8432800" y="565918"/>
              <a:ext cx="169333" cy="21519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432800" y="565918"/>
                <a:ext cx="169333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5" name="墨迹 44"/>
              <p14:cNvContentPartPr/>
              <p14:nvPr/>
            </p14:nvContentPartPr>
            <p14:xfrm>
              <a:off x="8607777" y="577198"/>
              <a:ext cx="124178" cy="10521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607777" y="577198"/>
                <a:ext cx="124178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6" name="墨迹 45"/>
              <p14:cNvContentPartPr/>
              <p14:nvPr/>
            </p14:nvContentPartPr>
            <p14:xfrm>
              <a:off x="8500533" y="727534"/>
              <a:ext cx="206022" cy="1128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500533" y="727534"/>
                <a:ext cx="2060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墨迹 46"/>
              <p14:cNvContentPartPr/>
              <p14:nvPr/>
            </p14:nvContentPartPr>
            <p14:xfrm>
              <a:off x="8747301" y="490662"/>
              <a:ext cx="67204" cy="9023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747301" y="490662"/>
                <a:ext cx="6720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8" name="墨迹 47"/>
              <p14:cNvContentPartPr/>
              <p14:nvPr/>
            </p14:nvContentPartPr>
            <p14:xfrm>
              <a:off x="8713611" y="526616"/>
              <a:ext cx="159456" cy="24885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713611" y="526616"/>
                <a:ext cx="159456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9" name="墨迹 48"/>
              <p14:cNvContentPartPr/>
              <p14:nvPr/>
            </p14:nvContentPartPr>
            <p14:xfrm>
              <a:off x="8895644" y="614738"/>
              <a:ext cx="70556" cy="10151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895644" y="614738"/>
                <a:ext cx="7055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墨迹 49"/>
              <p14:cNvContentPartPr/>
              <p14:nvPr/>
            </p14:nvContentPartPr>
            <p14:xfrm>
              <a:off x="8946444" y="467046"/>
              <a:ext cx="121356" cy="19845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946444" y="467046"/>
                <a:ext cx="121356" cy="1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墨迹 50"/>
              <p14:cNvContentPartPr/>
              <p14:nvPr/>
            </p14:nvContentPartPr>
            <p14:xfrm>
              <a:off x="9064977" y="449774"/>
              <a:ext cx="37571" cy="65562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064977" y="449774"/>
                <a:ext cx="37571" cy="655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墨迹 51"/>
              <p14:cNvContentPartPr/>
              <p14:nvPr/>
            </p14:nvContentPartPr>
            <p14:xfrm>
              <a:off x="9059333" y="597819"/>
              <a:ext cx="98778" cy="7613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059333" y="597819"/>
                <a:ext cx="987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墨迹 52"/>
              <p14:cNvContentPartPr/>
              <p14:nvPr/>
            </p14:nvContentPartPr>
            <p14:xfrm>
              <a:off x="9411405" y="178358"/>
              <a:ext cx="110772" cy="93550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411405" y="178358"/>
                <a:ext cx="110772" cy="935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墨迹 53"/>
              <p14:cNvContentPartPr/>
              <p14:nvPr/>
            </p14:nvContentPartPr>
            <p14:xfrm>
              <a:off x="9685866" y="287629"/>
              <a:ext cx="327378" cy="20162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685866" y="287629"/>
                <a:ext cx="327378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墨迹 54"/>
              <p14:cNvContentPartPr/>
              <p14:nvPr/>
            </p14:nvContentPartPr>
            <p14:xfrm>
              <a:off x="10035822" y="344027"/>
              <a:ext cx="81844" cy="564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035822" y="344027"/>
                <a:ext cx="818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墨迹 55"/>
              <p14:cNvContentPartPr/>
              <p14:nvPr/>
            </p14:nvContentPartPr>
            <p14:xfrm>
              <a:off x="10021711" y="434264"/>
              <a:ext cx="141111" cy="1410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021711" y="434264"/>
                <a:ext cx="1411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7" name="墨迹 56"/>
              <p14:cNvContentPartPr/>
              <p14:nvPr/>
            </p14:nvContentPartPr>
            <p14:xfrm>
              <a:off x="10253133" y="221362"/>
              <a:ext cx="12700" cy="36517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253133" y="221362"/>
                <a:ext cx="12700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墨迹 62"/>
              <p14:cNvContentPartPr/>
              <p14:nvPr/>
            </p14:nvContentPartPr>
            <p14:xfrm>
              <a:off x="9764888" y="734584"/>
              <a:ext cx="152400" cy="21290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764888" y="734584"/>
                <a:ext cx="152400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4" name="墨迹 63"/>
              <p14:cNvContentPartPr/>
              <p14:nvPr/>
            </p14:nvContentPartPr>
            <p14:xfrm>
              <a:off x="9883422" y="845970"/>
              <a:ext cx="94544" cy="28481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883422" y="845970"/>
                <a:ext cx="9454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墨迹 64"/>
              <p14:cNvContentPartPr/>
              <p14:nvPr/>
            </p14:nvContentPartPr>
            <p14:xfrm>
              <a:off x="1016000" y="5233736"/>
              <a:ext cx="56444" cy="9587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16000" y="5233736"/>
                <a:ext cx="5644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6" name="墨迹 65"/>
              <p14:cNvContentPartPr/>
              <p14:nvPr/>
            </p14:nvContentPartPr>
            <p14:xfrm>
              <a:off x="1721555" y="727534"/>
              <a:ext cx="573793" cy="58653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721555" y="727534"/>
                <a:ext cx="573793" cy="586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" name="墨迹 67"/>
              <p14:cNvContentPartPr/>
              <p14:nvPr/>
            </p14:nvContentPartPr>
            <p14:xfrm>
              <a:off x="1933222" y="4960206"/>
              <a:ext cx="1560689" cy="131460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933222" y="4960206"/>
                <a:ext cx="1560689" cy="131460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64" y="862007"/>
            <a:ext cx="10733420" cy="20597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60" y="4007644"/>
            <a:ext cx="10604152" cy="19359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278511" y="1125140"/>
              <a:ext cx="42333" cy="282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278511" y="1125140"/>
                <a:ext cx="4233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488266" y="747273"/>
              <a:ext cx="245534" cy="19034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488266" y="747273"/>
                <a:ext cx="245534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730977" y="731059"/>
              <a:ext cx="8467" cy="4251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730977" y="731059"/>
                <a:ext cx="8467" cy="42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762022" y="834690"/>
              <a:ext cx="101600" cy="8459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762022" y="834690"/>
                <a:ext cx="1016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917244" y="812131"/>
              <a:ext cx="149578" cy="1692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917244" y="812131"/>
                <a:ext cx="149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913893" y="879809"/>
              <a:ext cx="178329" cy="564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913893" y="879809"/>
                <a:ext cx="17832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109155" y="767013"/>
              <a:ext cx="124178" cy="14663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09155" y="767013"/>
                <a:ext cx="1241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261555" y="699335"/>
              <a:ext cx="5645" cy="18611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261555" y="699335"/>
                <a:ext cx="564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272844" y="814951"/>
              <a:ext cx="73378" cy="141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272844" y="814951"/>
                <a:ext cx="7337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351866" y="646814"/>
              <a:ext cx="25400" cy="44730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351866" y="646814"/>
                <a:ext cx="25400" cy="447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413955" y="812131"/>
              <a:ext cx="191911" cy="1692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413955" y="812131"/>
                <a:ext cx="1919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4707466" y="723833"/>
              <a:ext cx="174978" cy="16302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707466" y="723833"/>
                <a:ext cx="174978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893733" y="678186"/>
              <a:ext cx="19755" cy="34543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893733" y="678186"/>
                <a:ext cx="19755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950177" y="738814"/>
              <a:ext cx="169334" cy="1691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950177" y="738814"/>
                <a:ext cx="1693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959350" y="809311"/>
              <a:ext cx="219427" cy="2537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959350" y="809311"/>
                <a:ext cx="21942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175955" y="669726"/>
              <a:ext cx="231422" cy="19739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175955" y="669726"/>
                <a:ext cx="2314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5396088" y="544240"/>
              <a:ext cx="36689" cy="55270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396088" y="544240"/>
                <a:ext cx="36689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5472288" y="699335"/>
              <a:ext cx="135467" cy="13817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472288" y="699335"/>
                <a:ext cx="13546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114873" y="668316"/>
              <a:ext cx="252060" cy="19245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114873" y="668316"/>
                <a:ext cx="252060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372577" y="585129"/>
              <a:ext cx="11289" cy="53155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372577" y="585129"/>
                <a:ext cx="11289" cy="531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6414911" y="767013"/>
              <a:ext cx="104422" cy="8741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414911" y="767013"/>
                <a:ext cx="1044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6534678" y="716254"/>
              <a:ext cx="193499" cy="1128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534678" y="716254"/>
                <a:ext cx="19349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562725" y="795212"/>
              <a:ext cx="179563" cy="1127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562725" y="795212"/>
                <a:ext cx="17956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824133" y="612623"/>
              <a:ext cx="158044" cy="18822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824133" y="612623"/>
                <a:ext cx="158044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987822" y="716254"/>
              <a:ext cx="50800" cy="1692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987822" y="716254"/>
                <a:ext cx="508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055555" y="555520"/>
              <a:ext cx="11289" cy="36376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055555" y="555520"/>
                <a:ext cx="11289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128933" y="704975"/>
              <a:ext cx="129822" cy="2537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128933" y="704975"/>
                <a:ext cx="1298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315200" y="601343"/>
              <a:ext cx="358422" cy="15809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315200" y="601343"/>
                <a:ext cx="358422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712251" y="552700"/>
              <a:ext cx="17815" cy="43426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712251" y="552700"/>
                <a:ext cx="17815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8212666" y="560631"/>
              <a:ext cx="141111" cy="17060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212666" y="560631"/>
                <a:ext cx="141111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8325555" y="589359"/>
              <a:ext cx="203200" cy="18047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325555" y="589359"/>
                <a:ext cx="2032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8523111" y="525382"/>
              <a:ext cx="16933" cy="41646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523111" y="525382"/>
                <a:ext cx="16933" cy="416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8559800" y="642937"/>
              <a:ext cx="70555" cy="13535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559800" y="642937"/>
                <a:ext cx="7055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8613422" y="620378"/>
              <a:ext cx="95955" cy="846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613422" y="620378"/>
                <a:ext cx="9595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8726311" y="569620"/>
              <a:ext cx="160866" cy="17201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726311" y="569620"/>
                <a:ext cx="16086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904111" y="472509"/>
              <a:ext cx="19756" cy="65545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904111" y="472509"/>
                <a:ext cx="19756" cy="655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3601155" y="2103646"/>
              <a:ext cx="889882" cy="65985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601155" y="2103646"/>
                <a:ext cx="889882" cy="659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106355" y="4016949"/>
              <a:ext cx="654756" cy="54001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106355" y="4016949"/>
                <a:ext cx="654756" cy="540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9505244" y="1077202"/>
              <a:ext cx="1461911" cy="92492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505244" y="1077202"/>
                <a:ext cx="1461911" cy="924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墨迹 48"/>
              <p14:cNvContentPartPr/>
              <p14:nvPr/>
            </p14:nvContentPartPr>
            <p14:xfrm>
              <a:off x="10225616" y="2588669"/>
              <a:ext cx="199672" cy="13394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225616" y="2588669"/>
                <a:ext cx="199672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墨迹 49"/>
              <p14:cNvContentPartPr/>
              <p14:nvPr/>
            </p14:nvContentPartPr>
            <p14:xfrm>
              <a:off x="10425288" y="2583029"/>
              <a:ext cx="231423" cy="43426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425288" y="2583029"/>
                <a:ext cx="231423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墨迹 50"/>
              <p14:cNvContentPartPr/>
              <p14:nvPr/>
            </p14:nvContentPartPr>
            <p14:xfrm>
              <a:off x="10233377" y="2707105"/>
              <a:ext cx="383823" cy="47021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233377" y="2707105"/>
                <a:ext cx="383823" cy="470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" name="墨迹 51"/>
              <p14:cNvContentPartPr/>
              <p14:nvPr/>
            </p14:nvContentPartPr>
            <p14:xfrm>
              <a:off x="10323688" y="2743411"/>
              <a:ext cx="16934" cy="27670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323688" y="2743411"/>
                <a:ext cx="16934" cy="276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3" name="墨迹 52"/>
              <p14:cNvContentPartPr/>
              <p14:nvPr/>
            </p14:nvContentPartPr>
            <p14:xfrm>
              <a:off x="10670822" y="2608408"/>
              <a:ext cx="251178" cy="7049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670822" y="2608408"/>
                <a:ext cx="251178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4" name="墨迹 53"/>
              <p14:cNvContentPartPr/>
              <p14:nvPr/>
            </p14:nvContentPartPr>
            <p14:xfrm>
              <a:off x="10905067" y="2529451"/>
              <a:ext cx="510822" cy="18047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905067" y="2529451"/>
                <a:ext cx="51082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墨迹 54"/>
              <p14:cNvContentPartPr/>
              <p14:nvPr/>
            </p14:nvContentPartPr>
            <p14:xfrm>
              <a:off x="11407422" y="2466532"/>
              <a:ext cx="16933" cy="50564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407422" y="2466532"/>
                <a:ext cx="16933" cy="505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墨迹 55"/>
              <p14:cNvContentPartPr/>
              <p14:nvPr/>
            </p14:nvContentPartPr>
            <p14:xfrm>
              <a:off x="5604933" y="5126580"/>
              <a:ext cx="3448756" cy="86853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604933" y="5126580"/>
                <a:ext cx="3448756" cy="868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7" name="墨迹 56"/>
              <p14:cNvContentPartPr/>
              <p14:nvPr/>
            </p14:nvContentPartPr>
            <p14:xfrm>
              <a:off x="5930723" y="6099446"/>
              <a:ext cx="86254" cy="51322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930723" y="6099446"/>
                <a:ext cx="86254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墨迹 57"/>
              <p14:cNvContentPartPr/>
              <p14:nvPr/>
            </p14:nvContentPartPr>
            <p14:xfrm>
              <a:off x="6018918" y="6049746"/>
              <a:ext cx="208315" cy="40782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018918" y="6049746"/>
                <a:ext cx="208315" cy="407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墨迹 58"/>
              <p14:cNvContentPartPr/>
              <p14:nvPr/>
            </p14:nvContentPartPr>
            <p14:xfrm>
              <a:off x="6124222" y="6364517"/>
              <a:ext cx="84666" cy="282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124222" y="6364517"/>
                <a:ext cx="8466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墨迹 59"/>
              <p14:cNvContentPartPr/>
              <p14:nvPr/>
            </p14:nvContentPartPr>
            <p14:xfrm>
              <a:off x="6245577" y="6087990"/>
              <a:ext cx="207787" cy="38650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245577" y="6087990"/>
                <a:ext cx="207787" cy="386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墨迹 60"/>
              <p14:cNvContentPartPr/>
              <p14:nvPr/>
            </p14:nvContentPartPr>
            <p14:xfrm>
              <a:off x="6353880" y="6356057"/>
              <a:ext cx="63853" cy="1127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353880" y="6356057"/>
                <a:ext cx="6385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" name="墨迹 61"/>
              <p14:cNvContentPartPr/>
              <p14:nvPr/>
            </p14:nvContentPartPr>
            <p14:xfrm>
              <a:off x="6547555" y="6209422"/>
              <a:ext cx="67734" cy="34402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547555" y="6209422"/>
                <a:ext cx="6773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3" name="墨迹 62"/>
              <p14:cNvContentPartPr/>
              <p14:nvPr/>
            </p14:nvContentPartPr>
            <p14:xfrm>
              <a:off x="7089422" y="6192503"/>
              <a:ext cx="360" cy="23969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089422" y="6192503"/>
                <a:ext cx="360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墨迹 63"/>
              <p14:cNvContentPartPr/>
              <p14:nvPr/>
            </p14:nvContentPartPr>
            <p14:xfrm>
              <a:off x="7083777" y="6119185"/>
              <a:ext cx="169334" cy="36658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083777" y="6119185"/>
                <a:ext cx="169334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墨迹 64"/>
              <p14:cNvContentPartPr/>
              <p14:nvPr/>
            </p14:nvContentPartPr>
            <p14:xfrm>
              <a:off x="7275688" y="6288380"/>
              <a:ext cx="208844" cy="2255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275688" y="6288380"/>
                <a:ext cx="208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墨迹 65"/>
              <p14:cNvContentPartPr/>
              <p14:nvPr/>
            </p14:nvContentPartPr>
            <p14:xfrm>
              <a:off x="7467600" y="6096626"/>
              <a:ext cx="101600" cy="32146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467600" y="6096626"/>
                <a:ext cx="10160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7" name="墨迹 66"/>
              <p14:cNvContentPartPr/>
              <p14:nvPr/>
            </p14:nvContentPartPr>
            <p14:xfrm>
              <a:off x="7574844" y="6096626"/>
              <a:ext cx="67733" cy="36940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574844" y="6096626"/>
                <a:ext cx="67733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墨迹 67"/>
              <p14:cNvContentPartPr/>
              <p14:nvPr/>
            </p14:nvContentPartPr>
            <p14:xfrm>
              <a:off x="7467600" y="6263000"/>
              <a:ext cx="166511" cy="5921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467600" y="6263000"/>
                <a:ext cx="1665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墨迹 68"/>
              <p14:cNvContentPartPr/>
              <p14:nvPr/>
            </p14:nvContentPartPr>
            <p14:xfrm>
              <a:off x="7975600" y="6172059"/>
              <a:ext cx="132644" cy="16778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975600" y="6172059"/>
                <a:ext cx="132644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墨迹 69"/>
              <p14:cNvContentPartPr/>
              <p14:nvPr/>
            </p14:nvContentPartPr>
            <p14:xfrm>
              <a:off x="8096955" y="6141744"/>
              <a:ext cx="119945" cy="17483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096955" y="6141744"/>
                <a:ext cx="1199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1" name="墨迹 70"/>
              <p14:cNvContentPartPr/>
              <p14:nvPr/>
            </p14:nvContentPartPr>
            <p14:xfrm>
              <a:off x="8099777" y="6230219"/>
              <a:ext cx="129823" cy="8354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099777" y="6230219"/>
                <a:ext cx="129823" cy="83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墨迹 71"/>
              <p14:cNvContentPartPr/>
              <p14:nvPr/>
            </p14:nvContentPartPr>
            <p14:xfrm>
              <a:off x="8291688" y="6124120"/>
              <a:ext cx="62089" cy="14452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291688" y="6124120"/>
                <a:ext cx="62089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3" name="墨迹 72"/>
              <p14:cNvContentPartPr/>
              <p14:nvPr/>
            </p14:nvContentPartPr>
            <p14:xfrm>
              <a:off x="8308622" y="6260180"/>
              <a:ext cx="76200" cy="3383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308622" y="6260180"/>
                <a:ext cx="762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墨迹 73"/>
              <p14:cNvContentPartPr/>
              <p14:nvPr/>
            </p14:nvContentPartPr>
            <p14:xfrm>
              <a:off x="8359422" y="6023309"/>
              <a:ext cx="101600" cy="13535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359422" y="6023309"/>
                <a:ext cx="1016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墨迹 74"/>
              <p14:cNvContentPartPr/>
              <p14:nvPr/>
            </p14:nvContentPartPr>
            <p14:xfrm>
              <a:off x="8359422" y="6062787"/>
              <a:ext cx="177094" cy="8741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359422" y="6062787"/>
                <a:ext cx="17709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6" name="墨迹 75"/>
              <p14:cNvContentPartPr/>
              <p14:nvPr/>
            </p14:nvContentPartPr>
            <p14:xfrm>
              <a:off x="8355718" y="6107906"/>
              <a:ext cx="195615" cy="69933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8355718" y="6107906"/>
                <a:ext cx="195615" cy="699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7" name="墨迹 76"/>
              <p14:cNvContentPartPr/>
              <p14:nvPr/>
            </p14:nvContentPartPr>
            <p14:xfrm>
              <a:off x="8585200" y="6141744"/>
              <a:ext cx="83255" cy="197394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585200" y="6141744"/>
                <a:ext cx="83255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墨迹 77"/>
              <p14:cNvContentPartPr/>
              <p14:nvPr/>
            </p14:nvContentPartPr>
            <p14:xfrm>
              <a:off x="8556977" y="6087462"/>
              <a:ext cx="101600" cy="20461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556977" y="6087462"/>
                <a:ext cx="101600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9" name="墨迹 78"/>
              <p14:cNvContentPartPr/>
              <p14:nvPr/>
            </p14:nvContentPartPr>
            <p14:xfrm>
              <a:off x="8669866" y="6220702"/>
              <a:ext cx="81844" cy="6767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669866" y="6220702"/>
                <a:ext cx="818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0" name="墨迹 79"/>
              <p14:cNvContentPartPr/>
              <p14:nvPr/>
            </p14:nvContentPartPr>
            <p14:xfrm>
              <a:off x="8804098" y="6104557"/>
              <a:ext cx="121885" cy="17941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8804098" y="6104557"/>
                <a:ext cx="121885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" name="墨迹 80"/>
              <p14:cNvContentPartPr/>
              <p14:nvPr/>
            </p14:nvContentPartPr>
            <p14:xfrm>
              <a:off x="8839200" y="6020489"/>
              <a:ext cx="152400" cy="43708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839200" y="6020489"/>
                <a:ext cx="152400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" name="墨迹 81"/>
              <p14:cNvContentPartPr/>
              <p14:nvPr/>
            </p14:nvContentPartPr>
            <p14:xfrm>
              <a:off x="8870244" y="6169944"/>
              <a:ext cx="121356" cy="18329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870244" y="6169944"/>
                <a:ext cx="121356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3" name="墨迹 82"/>
              <p14:cNvContentPartPr/>
              <p14:nvPr/>
            </p14:nvContentPartPr>
            <p14:xfrm>
              <a:off x="8867422" y="5929723"/>
              <a:ext cx="62088" cy="5692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867422" y="5929723"/>
                <a:ext cx="62088" cy="56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4" name="墨迹 83"/>
              <p14:cNvContentPartPr/>
              <p14:nvPr/>
            </p14:nvContentPartPr>
            <p14:xfrm>
              <a:off x="7990416" y="2402555"/>
              <a:ext cx="196144" cy="18611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990416" y="2402555"/>
                <a:ext cx="19614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5" name="墨迹 84"/>
              <p14:cNvContentPartPr/>
              <p14:nvPr/>
            </p14:nvContentPartPr>
            <p14:xfrm>
              <a:off x="8192205" y="2408195"/>
              <a:ext cx="198262" cy="43144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192205" y="2408195"/>
                <a:ext cx="198262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墨迹 85"/>
              <p14:cNvContentPartPr/>
              <p14:nvPr/>
            </p14:nvContentPartPr>
            <p14:xfrm>
              <a:off x="7986888" y="2613519"/>
              <a:ext cx="431800" cy="40377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986888" y="2613519"/>
                <a:ext cx="431800" cy="403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7" name="墨迹 86"/>
              <p14:cNvContentPartPr/>
              <p14:nvPr/>
            </p14:nvContentPartPr>
            <p14:xfrm>
              <a:off x="8006644" y="2529275"/>
              <a:ext cx="172156" cy="22294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006644" y="2529275"/>
                <a:ext cx="172156" cy="222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墨迹 87"/>
              <p14:cNvContentPartPr/>
              <p14:nvPr/>
            </p14:nvContentPartPr>
            <p14:xfrm>
              <a:off x="8015111" y="2865019"/>
              <a:ext cx="169333" cy="2819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015111" y="2865019"/>
                <a:ext cx="169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墨迹 88"/>
              <p14:cNvContentPartPr/>
              <p14:nvPr/>
            </p14:nvContentPartPr>
            <p14:xfrm>
              <a:off x="8308622" y="2564347"/>
              <a:ext cx="22578" cy="20761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308622" y="2564347"/>
                <a:ext cx="22578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墨迹 89"/>
              <p14:cNvContentPartPr/>
              <p14:nvPr/>
            </p14:nvContentPartPr>
            <p14:xfrm>
              <a:off x="8370711" y="2881939"/>
              <a:ext cx="231422" cy="2819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370711" y="2881939"/>
                <a:ext cx="231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1" name="墨迹 90"/>
              <p14:cNvContentPartPr/>
              <p14:nvPr/>
            </p14:nvContentPartPr>
            <p14:xfrm>
              <a:off x="8619066" y="2819901"/>
              <a:ext cx="5644" cy="14945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619066" y="2819901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2" name="墨迹 91"/>
              <p14:cNvContentPartPr/>
              <p14:nvPr/>
            </p14:nvContentPartPr>
            <p14:xfrm>
              <a:off x="8636000" y="2836820"/>
              <a:ext cx="84666" cy="19175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636000" y="2836820"/>
                <a:ext cx="8466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3" name="墨迹 92"/>
              <p14:cNvContentPartPr/>
              <p14:nvPr/>
            </p14:nvContentPartPr>
            <p14:xfrm>
              <a:off x="8743244" y="2848100"/>
              <a:ext cx="138288" cy="20303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743244" y="2848100"/>
                <a:ext cx="13828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墨迹 93"/>
              <p14:cNvContentPartPr/>
              <p14:nvPr/>
            </p14:nvContentPartPr>
            <p14:xfrm>
              <a:off x="8348133" y="2477283"/>
              <a:ext cx="211667" cy="8318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348133" y="2477283"/>
                <a:ext cx="211667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5" name="墨迹 94"/>
              <p14:cNvContentPartPr/>
              <p14:nvPr/>
            </p14:nvContentPartPr>
            <p14:xfrm>
              <a:off x="8641644" y="2357437"/>
              <a:ext cx="110066" cy="15227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641644" y="2357437"/>
                <a:ext cx="11006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墨迹 95"/>
              <p14:cNvContentPartPr/>
              <p14:nvPr/>
            </p14:nvContentPartPr>
            <p14:xfrm>
              <a:off x="8667044" y="2210802"/>
              <a:ext cx="2822" cy="10997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667044" y="2210802"/>
                <a:ext cx="282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7" name="墨迹 96"/>
              <p14:cNvContentPartPr/>
              <p14:nvPr/>
            </p14:nvContentPartPr>
            <p14:xfrm>
              <a:off x="8739011" y="2201990"/>
              <a:ext cx="15522" cy="11032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739011" y="2201990"/>
                <a:ext cx="15522" cy="110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8" name="墨迹 97"/>
              <p14:cNvContentPartPr/>
              <p14:nvPr/>
            </p14:nvContentPartPr>
            <p14:xfrm>
              <a:off x="8675511" y="2026627"/>
              <a:ext cx="90311" cy="130773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675511" y="2026627"/>
                <a:ext cx="90311" cy="130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9" name="墨迹 98"/>
              <p14:cNvContentPartPr/>
              <p14:nvPr/>
            </p14:nvContentPartPr>
            <p14:xfrm>
              <a:off x="8752416" y="2399736"/>
              <a:ext cx="174272" cy="3101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752416" y="2399736"/>
                <a:ext cx="174272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0" name="墨迹 99"/>
              <p14:cNvContentPartPr/>
              <p14:nvPr/>
            </p14:nvContentPartPr>
            <p14:xfrm>
              <a:off x="8937625" y="2329238"/>
              <a:ext cx="243063" cy="133416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937625" y="2329238"/>
                <a:ext cx="243063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1" name="墨迹 100"/>
              <p14:cNvContentPartPr/>
              <p14:nvPr/>
            </p14:nvContentPartPr>
            <p14:xfrm>
              <a:off x="9186333" y="2263675"/>
              <a:ext cx="14111" cy="32499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186333" y="2263675"/>
                <a:ext cx="14111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2" name="墨迹 101"/>
              <p14:cNvContentPartPr/>
              <p14:nvPr/>
            </p14:nvContentPartPr>
            <p14:xfrm>
              <a:off x="9247540" y="2309146"/>
              <a:ext cx="274637" cy="15157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247540" y="2309146"/>
                <a:ext cx="274637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3" name="墨迹 102"/>
              <p14:cNvContentPartPr/>
              <p14:nvPr/>
            </p14:nvContentPartPr>
            <p14:xfrm>
              <a:off x="9525000" y="2186128"/>
              <a:ext cx="35277" cy="43356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525000" y="2186128"/>
                <a:ext cx="35277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4" name="墨迹 103"/>
              <p14:cNvContentPartPr/>
              <p14:nvPr/>
            </p14:nvContentPartPr>
            <p14:xfrm>
              <a:off x="9601200" y="2374356"/>
              <a:ext cx="118533" cy="995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601200" y="2374356"/>
                <a:ext cx="118533" cy="9957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05" y="569110"/>
            <a:ext cx="10734789" cy="3881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7" y="306847"/>
            <a:ext cx="7343827" cy="2081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6" y="2445462"/>
            <a:ext cx="8399177" cy="4568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4</cp:revision>
  <dcterms:created xsi:type="dcterms:W3CDTF">1900-01-01T00:00:00Z</dcterms:created>
  <dcterms:modified xsi:type="dcterms:W3CDTF">2026-01-27T02:18:09Z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F08641F50C2FC52960767369E5D72ED7_32</vt:lpwstr>
  </property>
  <property fmtid="{D5CDD505-2E9C-101B-9397-08002B2CF9AE}" pid="3" name="KSOProductBuildVer">
    <vt:lpwstr>2052-12.12.1</vt:lpwstr>
  </property>
</Properties>
</file>