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75" r:id="rId3"/>
    <p:sldId id="256" r:id="rId4"/>
    <p:sldId id="276" r:id="rId5"/>
    <p:sldId id="260" r:id="rId6"/>
    <p:sldId id="469" r:id="rId7"/>
    <p:sldId id="470" r:id="rId8"/>
    <p:sldId id="471" r:id="rId9"/>
    <p:sldId id="472" r:id="rId10"/>
    <p:sldId id="479" r:id="rId11"/>
    <p:sldId id="480" r:id="rId12"/>
    <p:sldId id="481" r:id="rId13"/>
    <p:sldId id="473" r:id="rId14"/>
    <p:sldId id="474" r:id="rId15"/>
    <p:sldId id="283" r:id="rId16"/>
    <p:sldId id="284" r:id="rId17"/>
    <p:sldId id="476" r:id="rId18"/>
    <p:sldId id="477" r:id="rId19"/>
    <p:sldId id="478" r:id="rId20"/>
  </p:sldIdLst>
  <p:sldSz cx="1219009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00CC"/>
    <a:srgbClr val="00FFFF"/>
    <a:srgbClr val="254E79"/>
    <a:srgbClr val="2F5597"/>
    <a:srgbClr val="1F4E79"/>
    <a:srgbClr val="2E75B6"/>
    <a:srgbClr val="70AD47"/>
    <a:srgbClr val="548235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1" autoAdjust="0"/>
    <p:restoredTop sz="84854" autoAdjust="0"/>
  </p:normalViewPr>
  <p:slideViewPr>
    <p:cSldViewPr showGuides="1">
      <p:cViewPr varScale="1">
        <p:scale>
          <a:sx n="77" d="100"/>
          <a:sy n="77" d="100"/>
        </p:scale>
        <p:origin x="213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0445-E839-4BDF-8DF2-D8143818C8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1EFD-9855-4AE3-A504-77F50F4EB6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9916-5EC3-4590-8CB1-0934F6982E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603B-E5D8-42A3-B21E-4A6C6E9A90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8.xml"/><Relationship Id="rId8" Type="http://schemas.openxmlformats.org/officeDocument/2006/relationships/slide" Target="../slides/slide7.xml"/><Relationship Id="rId7" Type="http://schemas.openxmlformats.org/officeDocument/2006/relationships/slide" Target="../slides/slide6.xml"/><Relationship Id="rId6" Type="http://schemas.openxmlformats.org/officeDocument/2006/relationships/slide" Target="../slides/slide5.xml"/><Relationship Id="rId5" Type="http://schemas.openxmlformats.org/officeDocument/2006/relationships/slide" Target="../slides/slide4.xml"/><Relationship Id="rId4" Type="http://schemas.openxmlformats.org/officeDocument/2006/relationships/tags" Target="../tags/tag1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1" Type="http://schemas.openxmlformats.org/officeDocument/2006/relationships/slide" Target="../slides/slide13.xml"/><Relationship Id="rId10" Type="http://schemas.openxmlformats.org/officeDocument/2006/relationships/slide" Target="../slides/slide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3" y="-36669"/>
            <a:ext cx="12312541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真题导航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0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298205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06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394750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07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 algn="l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核心整合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模拟预测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7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3EC4-4337-4A40-A937-07B1DC08B2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E5F5-ADE6-4530-A918-B4CE7A7752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3EC4-4337-4A40-A937-07B1DC08B2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E5F5-ADE6-4530-A918-B4CE7A7752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1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1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e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1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1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516" y="548632"/>
            <a:ext cx="8802106" cy="3600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198370" y="-2912110"/>
            <a:ext cx="7792720" cy="10393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507105" y="-823595"/>
            <a:ext cx="6064885" cy="80892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5763" y="1268724"/>
          <a:ext cx="11464925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1" imgW="11505565" imgH="2184400" progId="Word.Document.8">
                  <p:embed/>
                </p:oleObj>
              </mc:Choice>
              <mc:Fallback>
                <p:oleObj name="Document" r:id="rId1" imgW="11505565" imgH="2184400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5763" y="1268724"/>
                        <a:ext cx="11464925" cy="216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562372" y="1427481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苯甲醛</a:t>
            </a:r>
            <a:endParaRPr lang="zh-CN" altLang="en-US" sz="2600"/>
          </a:p>
        </p:txBody>
      </p:sp>
      <p:sp>
        <p:nvSpPr>
          <p:cNvPr id="7" name="矩形 6"/>
          <p:cNvSpPr/>
          <p:nvPr/>
        </p:nvSpPr>
        <p:spPr>
          <a:xfrm>
            <a:off x="9335620" y="2809699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还原反应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5763" y="728655"/>
          <a:ext cx="11464925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1" imgW="11505565" imgH="2978150" progId="Word.Document.8">
                  <p:embed/>
                </p:oleObj>
              </mc:Choice>
              <mc:Fallback>
                <p:oleObj name="Document" r:id="rId1" imgW="11505565" imgH="2978150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5763" y="728655"/>
                        <a:ext cx="11464925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283185" y="302642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羧基</a:t>
            </a:r>
            <a:endParaRPr lang="zh-CN" altLang="en-US" sz="2600"/>
          </a:p>
        </p:txBody>
      </p:sp>
      <p:sp>
        <p:nvSpPr>
          <p:cNvPr id="7" name="矩形 6"/>
          <p:cNvSpPr/>
          <p:nvPr/>
        </p:nvSpPr>
        <p:spPr>
          <a:xfrm>
            <a:off x="8729422" y="3015789"/>
            <a:ext cx="24064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加成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还原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310" y="548632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1.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含官能团有机物的命名</a:t>
            </a:r>
            <a:endParaRPr lang="zh-CN" altLang="zh-CN" sz="1050" kern="100" dirty="0">
              <a:cs typeface="Times New Roman" panose="020206030504050203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2283" y="1193172"/>
          <a:ext cx="1146492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Document" r:id="rId1" imgW="11505565" imgH="4565650" progId="Word.Document.8">
                  <p:embed/>
                </p:oleObj>
              </mc:Choice>
              <mc:Fallback>
                <p:oleObj name="Document" r:id="rId1" imgW="11505565" imgH="4565650" progId="Word.Document.8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2283" y="1193172"/>
                        <a:ext cx="11464925" cy="453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664923" y="1538905"/>
            <a:ext cx="21291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2-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甲基丙烯酸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4562" y="3159112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苯乙醇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32765" y="5064934"/>
            <a:ext cx="2962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3,4,5-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三羟基苯甲酸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5763" y="1200469"/>
          <a:ext cx="11464925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1" imgW="11505565" imgH="2780030" progId="Word.Document.8">
                  <p:embed/>
                </p:oleObj>
              </mc:Choice>
              <mc:Fallback>
                <p:oleObj name="Document" r:id="rId1" imgW="11505565" imgH="2780030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5763" y="1200469"/>
                        <a:ext cx="11464925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69545" y="1358882"/>
            <a:ext cx="20457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1,2-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二氯乙烯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2513" y="3264704"/>
            <a:ext cx="27126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2,4-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二羟甲基苯酚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470" y="84265"/>
            <a:ext cx="10132162" cy="1620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0" y="1188651"/>
            <a:ext cx="9361196" cy="1031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677" y="2100707"/>
            <a:ext cx="4914936" cy="12239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93" y="3406361"/>
            <a:ext cx="7020897" cy="36427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8632"/>
            <a:ext cx="11103038" cy="57607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47" y="1268724"/>
            <a:ext cx="10926522" cy="3240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5702" y="167253"/>
            <a:ext cx="2664277" cy="6523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962" y="532317"/>
            <a:ext cx="1126861" cy="61584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389" y="112348"/>
            <a:ext cx="6890491" cy="676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27" y="169478"/>
            <a:ext cx="9519020" cy="62828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98" y="1988816"/>
            <a:ext cx="4548010" cy="20423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44463" y="625475"/>
          <a:ext cx="118745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1" imgW="11893550" imgH="5161280" progId="Word.Document.8">
                  <p:embed/>
                </p:oleObj>
              </mc:Choice>
              <mc:Fallback>
                <p:oleObj name="Document" r:id="rId1" imgW="11893550" imgH="5161280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4463" y="625475"/>
                        <a:ext cx="11874500" cy="513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365794" y="1538905"/>
            <a:ext cx="36006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1,2-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二甲基苯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邻二甲苯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6256230" y="2609169"/>
            <a:ext cx="57903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spc="-15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2-</a:t>
            </a:r>
            <a:r>
              <a:rPr lang="zh-CN" altLang="zh-CN" sz="2600" spc="-15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甲基</a:t>
            </a:r>
            <a:r>
              <a:rPr lang="en-US" altLang="zh-CN" sz="2600" spc="-15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-2-</a:t>
            </a:r>
            <a:r>
              <a:rPr lang="zh-CN" altLang="zh-CN" sz="2600" spc="-15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丙烯腈</a:t>
            </a:r>
            <a:r>
              <a:rPr lang="en-US" altLang="zh-CN" sz="2600" spc="-15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spc="-15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甲基丙烯腈、异丁烯腈</a:t>
            </a:r>
            <a:r>
              <a:rPr lang="en-US" altLang="zh-CN" sz="2600" spc="-15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en-US" sz="2600" spc="-150" dirty="0"/>
          </a:p>
        </p:txBody>
      </p:sp>
      <p:sp>
        <p:nvSpPr>
          <p:cNvPr id="8" name="矩形 7"/>
          <p:cNvSpPr/>
          <p:nvPr/>
        </p:nvSpPr>
        <p:spPr>
          <a:xfrm>
            <a:off x="8510726" y="3789046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丙烯酸</a:t>
            </a:r>
            <a:endParaRPr lang="zh-CN" altLang="en-US" sz="2600" spc="-100" dirty="0"/>
          </a:p>
        </p:txBody>
      </p:sp>
      <p:sp>
        <p:nvSpPr>
          <p:cNvPr id="9" name="矩形 8"/>
          <p:cNvSpPr/>
          <p:nvPr/>
        </p:nvSpPr>
        <p:spPr>
          <a:xfrm>
            <a:off x="874539" y="5151263"/>
            <a:ext cx="53511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4-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甲氧基苯甲醛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或对甲氧基苯甲醛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en-US" sz="2600" spc="-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447" y="548632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600">
                <a:latin typeface="Times New Roman" panose="02020603050405020304"/>
                <a:ea typeface="微软雅黑" panose="020B0503020204020204" charset="-122"/>
              </a:rPr>
              <a:t>2.(1)(2024</a:t>
            </a:r>
            <a:r>
              <a:rPr lang="en-US" altLang="zh-CN" sz="2600">
                <a:ea typeface="微软雅黑" panose="020B0503020204020204" charset="-122"/>
                <a:cs typeface="Times New Roman" panose="02020603050405020304"/>
              </a:rPr>
              <a:t>·</a:t>
            </a:r>
            <a:r>
              <a:rPr lang="zh-CN" altLang="zh-CN" sz="2600" b="1" dirty="0">
                <a:latin typeface="Times New Roman" panose="02020603050405020304"/>
                <a:cs typeface="Times New Roman" panose="02020603050405020304"/>
              </a:rPr>
              <a:t>湖北卷</a:t>
            </a:r>
            <a:r>
              <a:rPr lang="en-US" altLang="zh-CN" sz="2600" dirty="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6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某研究小组按以下路线对内酰胺</a:t>
            </a:r>
            <a:r>
              <a:rPr lang="en-US" altLang="zh-CN" sz="2600" dirty="0">
                <a:latin typeface="Times New Roman" panose="02020603050405020304"/>
                <a:ea typeface="微软雅黑" panose="020B0503020204020204" charset="-122"/>
              </a:rPr>
              <a:t>F</a:t>
            </a:r>
            <a:r>
              <a:rPr lang="zh-CN" altLang="zh-CN" sz="26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的合成进行了探索</a:t>
            </a:r>
            <a:r>
              <a:rPr lang="en-US" altLang="zh-CN" sz="2600" dirty="0">
                <a:latin typeface="Times New Roman" panose="02020603050405020304"/>
                <a:ea typeface="微软雅黑" panose="020B0503020204020204" charset="-122"/>
              </a:rPr>
              <a:t>: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7" name="image158.jpeg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3196" y="1203339"/>
            <a:ext cx="6017895" cy="4646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5763" y="733425"/>
          <a:ext cx="114649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1" imgW="11505565" imgH="3443605" progId="Word.Document.8">
                  <p:embed/>
                </p:oleObj>
              </mc:Choice>
              <mc:Fallback>
                <p:oleObj name="Document" r:id="rId1" imgW="11505565" imgH="3443605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5763" y="733425"/>
                        <a:ext cx="1146492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467817" y="1501912"/>
            <a:ext cx="40174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邻硝基甲苯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2-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硝基甲苯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8526715" y="343409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消去反应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5763" y="829946"/>
          <a:ext cx="11464925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1" imgW="11505565" imgH="2978150" progId="Word.Document.8">
                  <p:embed/>
                </p:oleObj>
              </mc:Choice>
              <mc:Fallback>
                <p:oleObj name="Document" r:id="rId1" imgW="11505565" imgH="2978150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5763" y="829946"/>
                        <a:ext cx="11464925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451828" y="1581437"/>
            <a:ext cx="36840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3-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甲基苯酚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间甲基苯酚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10023813" y="3159112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取代反应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5763" y="548632"/>
          <a:ext cx="11464925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1" imgW="11505565" imgH="5558155" progId="Word.Document.8">
                  <p:embed/>
                </p:oleObj>
              </mc:Choice>
              <mc:Fallback>
                <p:oleObj name="Document" r:id="rId1" imgW="11505565" imgH="5558155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5763" y="548632"/>
                        <a:ext cx="11464925" cy="553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783399" y="1538905"/>
            <a:ext cx="20457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2,6-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二氯甲苯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1823254" y="545687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cs typeface="宋体" panose="02010600030101010101" pitchFamily="2" charset="-122"/>
              </a:rPr>
              <a:t>②④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523615" y="0"/>
            <a:ext cx="51422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WPS 演示</Application>
  <PresentationFormat>自定义</PresentationFormat>
  <Paragraphs>42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</vt:lpstr>
      <vt:lpstr>思源黑体 CN Normal</vt:lpstr>
      <vt:lpstr>经典繁仿黑</vt:lpstr>
      <vt:lpstr>黑体</vt:lpstr>
      <vt:lpstr>Times New Roman</vt:lpstr>
      <vt:lpstr>Courier New</vt:lpstr>
      <vt:lpstr>Calibri</vt:lpstr>
      <vt:lpstr>Arial Unicode MS</vt:lpstr>
      <vt:lpstr>Office 主题​​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caicai</cp:lastModifiedBy>
  <cp:revision>56</cp:revision>
  <dcterms:created xsi:type="dcterms:W3CDTF">2024-01-15T03:14:00Z</dcterms:created>
  <dcterms:modified xsi:type="dcterms:W3CDTF">2026-01-26T06:31:02Z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B96D136DC88345B3B44A9876C2516E55_13</vt:lpwstr>
  </property>
</Properties>
</file>