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tags/tag1.xml" ContentType="application/vnd.openxmlformats-officedocument.presentationml.tags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tags/tag2.xml" ContentType="application/vnd.openxmlformats-officedocument.presentationml.tags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tags/tag3.xml" ContentType="application/vnd.openxmlformats-officedocument.presentationml.tags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tags/tag4.xml" ContentType="application/vnd.openxmlformats-officedocument.presentationml.tags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tags/tag5.xml" ContentType="application/vnd.openxmlformats-officedocument.presentationml.tags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6" r:id="rId2"/>
    <p:sldId id="495" r:id="rId3"/>
    <p:sldId id="477" r:id="rId4"/>
    <p:sldId id="478" r:id="rId5"/>
    <p:sldId id="496" r:id="rId6"/>
    <p:sldId id="333" r:id="rId7"/>
    <p:sldId id="334" r:id="rId8"/>
    <p:sldId id="335" r:id="rId9"/>
    <p:sldId id="336" r:id="rId10"/>
    <p:sldId id="348" r:id="rId11"/>
    <p:sldId id="381" r:id="rId12"/>
    <p:sldId id="392" r:id="rId13"/>
    <p:sldId id="383" r:id="rId14"/>
    <p:sldId id="384" r:id="rId15"/>
    <p:sldId id="393" r:id="rId16"/>
    <p:sldId id="283" r:id="rId17"/>
    <p:sldId id="284" r:id="rId18"/>
    <p:sldId id="479" r:id="rId19"/>
    <p:sldId id="285" r:id="rId20"/>
    <p:sldId id="286" r:id="rId21"/>
    <p:sldId id="25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86" y="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6:05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68050 13800 333,'49'20'167,"16"14"-1,16 15 1,16 15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6:11"/>
    </inkml:context>
    <inkml:brush xml:id="br0">
      <inkml:brushProperty name="width" value="0.04131" units="cm"/>
      <inkml:brushProperty name="height" value="0.04131" units="cm"/>
      <inkml:brushProperty name="color" value="#F2395B"/>
    </inkml:brush>
  </inkml:definitions>
  <inkml:trace contextRef="#ctx0" brushRef="#br0">5859 1884 532,'8'-30'1,"0"7"1,0 4 1,0 4 2,0 4 3,-1 3 6,1 1 4,0 2 5,0 2 3,0 2 1,0 2 0,-1 2 0,1 3-1,0 4-3,0 3-2,0 5-4,0 2-3,-1 3 0,1 1-3,0 3 0,-1 2-2,-2 5 1,-2 3 0,-2 4 0,-1 1 0,0 0 0,0-1-1,0-1 1,0-3-1,0 0 0,0-3-2,0-1 0,-1-5-5,-2-4-9,-2-5-9,-2-4-9,-1-7-8,-2-8-10,0-8-8,-1-8-9,0-5-1,2-3 9,2-3 8,3-3 8,-1-1 7,2 1 6,-1 2 5,0 0 5,0 2 5,2 3 1,0 3 1,2 3 3,0 2 3,0 2 6,0 2 4,0 3 7,0 2 7,0 4 10,0 4 11,0 4 10,0 5 0,0 7-9,0 7-10,0 7-9,-1 4-7,-2 2-2,-2 2-2,-2 2-3,0 1-2,-1-2-2,0 0-3,0-1-3,0-3-1,0-4-1,1-3 0,-1-5-1,0-2-2,2-3-3,1-1-3,0-2-3,3-6-6,4-7-7,4-8-8,4-7-6,1-5-1,-1 0 8,0 1 7,-2-1 7,0 1 6,2 0 4,0 2 4,1 1 5,1 2 3,0 2 4,-1 4 4,1 3 2,0 2 4,2 1 2,0 3 1,1 2 3,0 2 1,-3 4-2,-1 2-1,-2 3-1,-1 2-2,0-1-2,0 1-3,-1-1-3,1 0-2,0-1-3,0 0-3,0-2-2,0-3-4,1-5-4,2-4-6,0-6-5,1-6-5,-1-9-2,1-9-4,0-9-4,-1-5-2,-3-4-1,-1-3 0,-2-2-1,0 0 2,0 2 7,1 3 7,2 4 6,-1 4 3,-1 5 3,0 7 0,-2 5 2,-1 6 10,0 7 19,-1 5 20,-2 6 19,0 5 4,0 5-11,0 5-12,0 5-12,0 2-6,0 1-3,0-1-2,0 1-3,0-2-2,2-1 0,1-3 0,0-1 0,0-3-5,0-1-8,-2-2-7,0-3-7,0-5-14,3-12-19,4-10-17,2-11-20,0-4 0,-2 1 17,-4 3 16,-2 2 17,-2 0 8,2 2 3,0 1 1,2 1 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02"/>
    </inkml:context>
    <inkml:brush xml:id="br0">
      <inkml:brushProperty name="width" value="0.03266" units="cm"/>
      <inkml:brushProperty name="height" value="0.03266" units="cm"/>
    </inkml:brush>
  </inkml:definitions>
  <inkml:trace contextRef="#ctx0" brushRef="#br0">66779 39550 673,'0'15'127,"0"-1"-33,0-1-35,0 0-32,-1-2-19,-1-1-2,0-1-2,-1 0-3,-1-1-1,0 1 0,0 2 0,0 0-1,-1 3-3,0 3-7,-1 5-6,-2 3-7,1 2-2,1-1 4,0-1 3,2-1 2,0-3-3,2-3-14,0-4-11,2-4-13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21"/>
    </inkml:context>
    <inkml:brush xml:id="br0">
      <inkml:brushProperty name="width" value="0.03597" units="cm"/>
      <inkml:brushProperty name="height" value="0.03597" units="cm"/>
      <inkml:brushProperty name="color" value="#F2395B"/>
    </inkml:brush>
  </inkml:definitions>
  <inkml:trace contextRef="#ctx0" brushRef="#br0">38042 53300 611,'-15'0'0,"2"0"0,2 0-1,2 0 1,2 0 3,-1 2 7,0 0 7,0 2 7,1 0 4,2 2 0,2 0 2,2 1 0,1 2 0,0 2-1,0 2-1,0 1-1,0 3-1,0 3-4,0 4-2,0 2-4,0 3-3,0 4-6,0 4-6,0 5-5,-1 2-3,-2 2-2,-2 2-1,-2 2-2,0-2-3,1-4-6,0-5-7,2-6-5,0-4-3,2-5 2,0-5 2,2-4 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21"/>
    </inkml:context>
    <inkml:brush xml:id="br0">
      <inkml:brushProperty name="width" value="0.03588" units="cm"/>
      <inkml:brushProperty name="height" value="0.03588" units="cm"/>
      <inkml:brushProperty name="color" value="#F2395B"/>
    </inkml:brush>
  </inkml:definitions>
  <inkml:trace contextRef="#ctx0" brushRef="#br0">38244 53656 613,'30'-29'43,"-3"8"-4,-3 7-5,-3 7-5,-2 3-3,-1 0-1,0 0-2,-2 1-2,-1 0-1,-1 3-2,-1 4-3,0 2-1,-3 3-1,-3 4-2,-2 2 0,-4 3-1,-3 3-2,-6 3-1,-4 3-3,-5 3-1,-3 1-1,-1 1 1,-1-1-1,-1 0 1,0-1-2,2-3-5,3-3-5,1-3-4,2-3-5,-1-3-4,0-2-5,1-4-5,0-2-2,2-2-1,2-3 0,2 0 0,2-5 0,1-6 1,0-6 1,2-5 1,0-4 3,2-2 5,0 0 5,2 0 5,1 0 3,2 3 2,2 3 1,2 3 2,1 2 6,1 4 11,2 3 11,0 3 10,1 1 5,1 2-4,2 0-2,0 2-4,1 1 2,1 1 7,1 3 6,2 2 6,-1 1 0,1 2-9,-1 0-7,1 2-8,0 0-8,-1 1-6,1 1-7,0 1-8,-2 0-7,1-2-10,-2-3-9,-1-1-9,-1-2-3,-2-2 4,-3-2 2,-1-2 4,-1-2 0,0 0-3,0-2-2,0 0-3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22"/>
    </inkml:context>
    <inkml:brush xml:id="br0">
      <inkml:brushProperty name="width" value="0.03827" units="cm"/>
      <inkml:brushProperty name="height" value="0.03827" units="cm"/>
      <inkml:brushProperty name="color" value="#F2395B"/>
    </inkml:brush>
  </inkml:definitions>
  <inkml:trace contextRef="#ctx0" brushRef="#br0">39350 51916 574,'1'-28'1,"0"5"2,2 7 1,0 5 1,2 3 1,0-2-1,1 0-1,2-1-1,0 2 3,0 6 8,-1 6 8,1 6 8,-1 6-2,-2 7-12,-2 7-12,-2 7-12,-3 2-6,-2 0-1,-4-1-2,-2-1 0,-2-3 0,-1-2-1,-1-3 0,-2-3 0,0-3 2,-1-3 1,-1-3 3,-1-2 3,1-3 3,2-1 7,4-1 6,3 0 6,2-2 7,4-1 8,3 0 9,2-2 8,4-1 1,4-4-6,3-2-7,5-3-6,3-3-7,1 0-7,3-2-8,1 0-7,1-1-4,-3 1 0,-1-1 0,-3 0 0,-1 1 1,-1 3 0,0 1 2,-2 2-1,-4 3 5,-8 6 6,-8 4 8,-8 5 6,-4 4 3,-2 3-2,0 4-2,-1 2-1,-1 2-2,-3 2-3,-1 3-4,-3 1-3,-1 3-2,-3 4-4,-1 4-4,-2 4-3,-2 4-4,-1 2-4,-1 3-3,0 4-5,0-3-2,3-5 0,3-6-1,3-6 0,3-5-1,3-5-1,3-5-1,3-5-1,3-4 0,2-3 3,4-3 3,3-2 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22"/>
    </inkml:context>
    <inkml:brush xml:id="br0">
      <inkml:brushProperty name="width" value="0.04055" units="cm"/>
      <inkml:brushProperty name="height" value="0.04055" units="cm"/>
      <inkml:brushProperty name="color" value="#F2395B"/>
    </inkml:brush>
  </inkml:definitions>
  <inkml:trace contextRef="#ctx0" brushRef="#br0">39850 54105 542,'1'-14'9,"2"3"17,2 2 17,2 4 17,1 2 4,-1 2-10,1 2-10,0 2-10,0 2-8,0 4-3,0 2-6,-1 3-3,1 2-3,0 1-1,0 1-1,0 2 0,0-2-4,-1 0-9,1 0-6,0-2-9,1-2-7,2-1-11,1-2-9,3-2-9,1-4-3,1-2 2,2-6 3,0-2 2,-2-3 7,-3 0 7,-4 0 9,-4 1 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22"/>
    </inkml:context>
    <inkml:brush xml:id="br0">
      <inkml:brushProperty name="width" value="0.03899" units="cm"/>
      <inkml:brushProperty name="height" value="0.03899" units="cm"/>
      <inkml:brushProperty name="color" value="#F2395B"/>
    </inkml:brush>
  </inkml:definitions>
  <inkml:trace contextRef="#ctx0" brushRef="#br0">40387 54105 564,'1'-13'43,"2"6"-3,2 6-1,2 6-2,1 2-7,0 0-9,0-2-11,-1 0-11,2-2-7,0-1-6,1 0-5,2-2-6,-1 0-1,-1 0 6,-1 0 4,0 0 4,-3 1 6,-4 2 3,-4 2 3,-4 2 5,-4 3 3,-2 4 1,-3 3 1,-3 5 1,-2 1 0,-1 1-1,-1-1-3,-1 1-2,-2-1-1,-1-1-1,-3-1 0,-1-1 0,0 0 0,1-1 3,3 1 2,1 0 3,3-3 2,1-1 2,3-4 2,1-3 3,6-1 2,10-2 4,10-1 4,10 0 3,5-2-2,4-2-9,3-2-8,3-2-9,2-1-5,1 0-4,0 0-3,2 0-4,1 1-4,0 0-6,2 2-4,1 0-5,-1 2 0,-2 0 2,-2 2 4,-2 0 3,-4 0-4,-7 0-11,-7-2-11,-6 0-11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23"/>
    </inkml:context>
    <inkml:brush xml:id="br0">
      <inkml:brushProperty name="width" value="0.03616" units="cm"/>
      <inkml:brushProperty name="height" value="0.03616" units="cm"/>
      <inkml:brushProperty name="color" value="#F2395B"/>
    </inkml:brush>
  </inkml:definitions>
  <inkml:trace contextRef="#ctx0" brushRef="#br0">42591 52979 608,'-4'-15'9,"8"2"18,8 2 18,7 2 17,6 2 5,1 1-13,3 0-10,1 2-12,1 0-9,-1 2-6,-1 0-8,-1 2-7,-3 0-6,-1 0-9,-4 0-9,-3 0-7,-3 1-4,-1 2-2,-2 2 0,-2 2 0,-2 1-2,-2-1 1,-3 1 0,0 0 0,-3-1 2,-1 0 3,0-2 3,-1 0 3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23"/>
    </inkml:context>
    <inkml:brush xml:id="br0">
      <inkml:brushProperty name="width" value="0.03782" units="cm"/>
      <inkml:brushProperty name="height" value="0.03782" units="cm"/>
      <inkml:brushProperty name="color" value="#F2395B"/>
    </inkml:brush>
  </inkml:definitions>
  <inkml:trace contextRef="#ctx0" brushRef="#br0">42979 53350 581,'-15'0'6,"2"2"10,2 0 11,2 2 12,2 1 2,1 1-4,0 3-4,2 2-5,0 1-2,2 2 0,0 0 0,2 1 1,0 2-3,0 1-2,0 3-5,0 1-3,0 2-6,0-1-6,0 1-8,0-1-7,0-1-1,0-3 1,0-3 3,0-2 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23"/>
    </inkml:context>
    <inkml:brush xml:id="br0">
      <inkml:brushProperty name="width" value="0.03828" units="cm"/>
      <inkml:brushProperty name="height" value="0.03828" units="cm"/>
      <inkml:brushProperty name="color" value="#F2395B"/>
    </inkml:brush>
  </inkml:definitions>
  <inkml:trace contextRef="#ctx0" brushRef="#br0">43515 53400 574,'0'37'178,"0"-3"-49,0-5-48,0-4-49,0 0-26,0 1-8,0 3-7,0 1-6,-2 1-9,0 1-10,-4-1-10,0 0-10,-2-2-4,2-7 1,0-5 2,2-6 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23"/>
    </inkml:context>
    <inkml:brush xml:id="br0">
      <inkml:brushProperty name="width" value="0.04051" units="cm"/>
      <inkml:brushProperty name="height" value="0.04051" units="cm"/>
      <inkml:brushProperty name="color" value="#F2395B"/>
    </inkml:brush>
  </inkml:definitions>
  <inkml:trace contextRef="#ctx0" brushRef="#br0">42059 55113 543,'-15'-2'0,"4"0"0,3-3 0,3-2 0,2-1 6,3 2 14,4 1 13,2 1 14,4-1 5,4 2-1,3-1-1,5 0-1,3 0-5,5 2-7,3 0-6,5 2-7,2 0-11,2 2-16,2 0-13,2 2-16,-2 0-6,-6 2 2,-6 0 3,-5 1 3,-5 1-5,-3-2-9,-3-1-9,-2 0-11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26"/>
    </inkml:context>
    <inkml:brush xml:id="br0">
      <inkml:brushProperty name="width" value="0.03536" units="cm"/>
      <inkml:brushProperty name="height" value="0.03536" units="cm"/>
      <inkml:brushProperty name="color" value="#F2395B"/>
    </inkml:brush>
  </inkml:definitions>
  <inkml:trace contextRef="#ctx0" brushRef="#br0">50019 52961 622,'-2'-15'5,"0"4"11,-3 3 12,-2 3 10,-2 3 2,-2 5-6,-2 6-6,-1 4-6,-2 3-5,-2 1-4,0 1-4,-1 2-4,-2 1-1,-3 2 3,-3 4 2,-2 3 3,-2 0-2,3-3-5,1-3-6,3-3-4,1-2-4,1-1 0,1 0-2,1-2 0,2-2 0,2-1 2,4-2 3,3-2 2,3-3 4,4-1 5,4-2 6,4-2 6,4-1 2,5 0-3,5 0 0,5 0-3,3 1-1,-1 2-2,0 2-1,1 2-1,-1 1-2,-1 0-1,-1 0-2,-1 0-2,-1 0-1,-1 1-4,-1 1-2,-1 2-4,-1-2-1,-1-1 1,-1-2 0,0-2 0,-3-1-3,-1 0-8,-2 0-8,-2 0-8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02"/>
    </inkml:context>
    <inkml:brush xml:id="br0">
      <inkml:brushProperty name="width" value="0.03424" units="cm"/>
      <inkml:brushProperty name="height" value="0.03424" units="cm"/>
    </inkml:brush>
  </inkml:definitions>
  <inkml:trace contextRef="#ctx0" brushRef="#br0">68350 39166 642,'8'-7'2,"0"2"2,0 2 4,-1 2 3,2 1 6,2 0 12,2 0 11,1 0 11,2 1 1,2 4-10,0 2-8,1 4-9,0-1-8,-1 1-4,-1-2-4,-1 0-6,-1-1-5,-2-1-9,-3 1-8,-1 0-9,-1 0-6,-2 0-6,-1 0-4,0-1-6,-2 1-1,-2 0 5,-2 0 3,-2 0 6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26"/>
    </inkml:context>
    <inkml:brush xml:id="br0">
      <inkml:brushProperty name="width" value="0.03662" units="cm"/>
      <inkml:brushProperty name="height" value="0.03662" units="cm"/>
      <inkml:brushProperty name="color" value="#F2395B"/>
    </inkml:brush>
  </inkml:definitions>
  <inkml:trace contextRef="#ctx0" brushRef="#br0">50566 53850 600,'-12'0'7,"8"0"15,8 0 14,8 0 15,4 0 2,3 0-8,2 0-9,1 0-8,3 0-5,1 0-4,3 0-2,1 0-3,2 0-2,1 0-1,1 0-2,0 0-1,2 0-2,-1 0-4,0 0-2,1 0-4,-1 0-2,0 0-3,0 0-1,1 0-2,-2 0 0,-2 2 0,-1 0 1,-3 2 1,-2 0 0,-3 1-1,-3 2 0,-2 0-1,-4 0 1,-1-2 1,-2-3 0,-2 0 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28"/>
    </inkml:context>
    <inkml:brush xml:id="br0">
      <inkml:brushProperty name="width" value="0.0418" units="cm"/>
      <inkml:brushProperty name="height" value="0.0418" units="cm"/>
      <inkml:brushProperty name="color" value="#F2395B"/>
    </inkml:brush>
  </inkml:definitions>
  <inkml:trace contextRef="#ctx0" brushRef="#br0">56963 52740 526,'0'-22'15,"0"5"5,0 3 7,0 4 7,-1 4-1,-2 2-6,-2 4-5,-1 3-7,-4 2-3,0 3-1,-3 3 0,-1 4-2,-3 1 0,0 3-1,-1 1-1,-1 3 0,-1 1-1,1-1-1,-1 1 1,1-1-1,-1 1 1,0-1-1,1 1 1,-1-1 0,1-1 0,3-1 0,1-2 0,3-3 1,5-1-3,11-2-7,12-3-6,10 0-7,4-5-3,-2-3 1,-1-4 0,-3-3 0,2-3 1,3 0-1,5 0 1,3 0-1,-2 1 1,-7 0 2,-9 2 3,-7 1 2,-4 0 2,0 2 3,-1 0 2,1 2 3,0-1 1,0 0 2,0-2 2,0 0 2,-1 1 8,-1 4 14,-1 4 14,0 4 13,-2 1 3,0 1-10,-2 0-11,0 0-9,0-1-9,4-1-7,2-1-6,3 0-8,3-4-4,0-2-3,1-6-3,1-2-2,1-4-2,2-2 1,0-2-1,1-1 0,-1-2-1,-1-2 0,-2 0-1,-2-1-1,-3-1 2,-1-1 2,-2-1 2,-2-1 3,-2 1 1,-1 1 2,0 2 1,-1 3 2,-3 1 0,-2 2 0,-4 3-1,-2 1 1,-3 1-1,-1 2-1,-3 1-1,-2 0-2,0 3-2,-1 2-5,1 3-5,-1 4-5,1 2-4,1 1-1,1 3-2,1 2-2,1-1 2,4-1 5,3-2 6,2-2 6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29"/>
    </inkml:context>
    <inkml:brush xml:id="br0">
      <inkml:brushProperty name="width" value="0.04188" units="cm"/>
      <inkml:brushProperty name="height" value="0.04188" units="cm"/>
      <inkml:brushProperty name="color" value="#F2395B"/>
    </inkml:brush>
  </inkml:definitions>
  <inkml:trace contextRef="#ctx0" brushRef="#br0">58900 53674 525,'22'0'20,"-1"0"1,-3 0 4,-1 0 1,-1-1 2,-1 0 1,1-2 0,0 0 1,-1 0-1,-1 2-4,-1 2-4,-1 2-4,-2 3-2,-4 4 0,-4 3-1,-4 5 0,-4 2-5,-4-1-6,-3 1-8,-5 0-7,-2-1-3,1 1-1,-1-1 1,1 1 0,-1-1 1,1-3 2,-1-1 3,0-2 2,2-2 3,1-3 1,2-1 3,3-2 1,2-1 7,6 0 9,4 0 11,6 0 9,4-1 1,3-2-6,5-2-8,4-2-6,1-1-6,1 2-3,-1 0-3,1 2-5,-2-1-1,-2 0-2,-1-2-2,-2 0-1,-2 0 0,-1 0 1,-1 2 0,0 0 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32"/>
    </inkml:context>
    <inkml:brush xml:id="br0">
      <inkml:brushProperty name="width" value="0.0378" units="cm"/>
      <inkml:brushProperty name="height" value="0.0378" units="cm"/>
      <inkml:brushProperty name="color" value="#F2395B"/>
    </inkml:brush>
  </inkml:definitions>
  <inkml:trace contextRef="#ctx0" brushRef="#br0">61850 51027 582,'8'-6'28,"0"2"-1,0 4 0,-1 3-1,2 1-1,0 3-1,1 2-1,2 2-1,-2 2-1,-1 5 0,-2 3-1,-2 5 1,-1 2-2,2 3 0,0 1-1,2 3-1,-1 1-2,-1 2-1,-1 2-3,0 2-1,-1 1-3,0-2-4,0 0-5,0-1-4,-1-2-1,-1-2 1,0-2 2,-1-1 0,-2-2 0,-1 0-5,0 1-3,-1-1-5,-2 1-1,0 1 1,-1 1-1,-2 0 1,0 0-1,1-1-2,-1-3-3,0-1-2,0-3-2,2-2-2,1-1-2,0-2-2,1-3 0,0-1 3,0-2 2,1-3 3,-1-1 2,0-2 5,0-2 3,0-2 3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33"/>
    </inkml:context>
    <inkml:brush xml:id="br0">
      <inkml:brushProperty name="width" value="0.04346" units="cm"/>
      <inkml:brushProperty name="height" value="0.04346" units="cm"/>
      <inkml:brushProperty name="color" value="#F2395B"/>
    </inkml:brush>
  </inkml:definitions>
  <inkml:trace contextRef="#ctx0" brushRef="#br0">61545 53800 506,'-13'1'-35,"4"2"28,6 2 28,5 2 28,2 1 12,1 1-4,2 2-4,0 0-5,0 0-5,0 1-5,-2 0-6,0 0-5,-2 0-4,-1 3-3,0 2-4,-1 2-2,-1 1-3,0 1-3,0 1-2,0 1-4,0 1 0,0 1-1,0 1 1,0 1-1,0-1-1,0 0 0,0-1-3,0 0-1,-1-3-1,-1-1-1,0-3-1,-1-1-1,2-5 2,7-8 4,7-8 5,8-8 4,4-6 1,3-3-2,3-5-4,3-3-2,2-2-6,2-1-7,2 1-8,3 0-8,-3 0-5,-6 4-4,-6 4-3,-5 2-3,-4 2-3,-1 2-3,-1 2-3,0 3-2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5:32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81965 11782 999,'-15'-8'-46,"4"0"5,2 0 5,4 0 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5:41"/>
    </inkml:context>
    <inkml:brush xml:id="br0">
      <inkml:brushProperty name="width" value="0.03622" units="cm"/>
      <inkml:brushProperty name="height" value="0.03622" units="cm"/>
      <inkml:brushProperty name="color" value="#00BFF3"/>
    </inkml:brush>
  </inkml:definitions>
  <inkml:trace contextRef="#ctx0" brushRef="#br0">66126 8191 607,'-8'-4'9,"2"8"19,1 8 19,0 7 18,0 6 3,0 3-12,-1 3-14,-1 3-13,-1 2-9,2 2-5,0 2-5,2 3-7,-1-1-3,0-1-3,-1 0-2,-2-1-4,1-2-1,1-4-1,0-2-2,2-3 0,0-3-2,2-3-1,0-3-2,2-3-2,1-4-4,4-6-8,2-6-8,4-6-8,-1-3 0,-1-2 5,-2 0 5,-2-1 7,-1-1 5,0 0 5,0 0 5,0 1 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5:42"/>
    </inkml:context>
    <inkml:brush xml:id="br0">
      <inkml:brushProperty name="width" value="0.04882" units="cm"/>
      <inkml:brushProperty name="height" value="0.04882" units="cm"/>
      <inkml:brushProperty name="color" value="#00BFF3"/>
    </inkml:brush>
  </inkml:definitions>
  <inkml:trace contextRef="#ctx0" brushRef="#br0">67000 7613 450,'17'-1'13,"3"-1"1,3 0 0,3-1 0,2-2 0,1 0-3,1-1-3,1-2-3,0 1-2,2 1-3,1 0-1,1 2-2,-1 0-1,-2 2 0,-1 0 0,-3 2 0,0 1 1,-1 2 1,1 2 0,-1 2 2,-2 1 0,-5-1 1,-5 1 0,-4 0 1,-3-1 2,-1-1 3,1 0 3,0-1 2,-1-1 4,-2 1 3,-3 1 3,0 2 3,-2 1 1,0 1 0,0 3 0,0 2 0,-1 2-1,-1 1-2,0 3-4,-1 1-2,-1 3-1,0 1-2,0 3 0,0 1-2,0 1 0,0 1-1,0-1 0,1 0-1,-1 1 0,2-1-1,0 0-1,2 1 0,-1-1-1,-1 0 0,0 1 0,-1-1 0,-1 0-2,2-1-1,0-2-2,2 1-3,0-2-1,0 2-1,0 1-1,0 1-2,0-1 0,0-1-2,0-3-1,0-1-1,0-3-1,0-1 0,0-3 0,0-1 0,-3-6-4,-4-10-9,-5-10-9,-5-10-9,-2-7-1,1-6 5,0-7 7,2-5 5,1-2 0,-1 2-5,0 2-5,1 2-5,0 4 1,4 7 6,3 7 6,2 7 6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5:42"/>
    </inkml:context>
    <inkml:brush xml:id="br0">
      <inkml:brushProperty name="width" value="0.0365" units="cm"/>
      <inkml:brushProperty name="height" value="0.0365" units="cm"/>
      <inkml:brushProperty name="color" value="#00BFF3"/>
    </inkml:brush>
  </inkml:definitions>
  <inkml:trace contextRef="#ctx0" brushRef="#br0">66893 8993 602,'-17'0'-1,"0"0"-1,-1 0-2,-1 0-1,1-1 4,5-1 8,3 0 8,4-1 9,6-1 8,10 0 6,8 0 6,9 0 7,4-1-1,1 0-11,-1-1-9,0-1-9,1-1-7,-1 0 0,0 0-1,1 0-1,-2 1-6,-3 0-10,-4 2-12,-1 1-10,-4 0-4,-3 0 2,-3 0 3,-2 0 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5:43"/>
    </inkml:context>
    <inkml:brush xml:id="br0">
      <inkml:brushProperty name="width" value="0.04174" units="cm"/>
      <inkml:brushProperty name="height" value="0.04174" units="cm"/>
      <inkml:brushProperty name="color" value="#00BFF3"/>
    </inkml:brush>
  </inkml:definitions>
  <inkml:trace contextRef="#ctx0" brushRef="#br0">66629 8295 527,'-22'-3'10,"6"11"16,5 11 15,5 11 16,1 5-1,0 1-17,-2-1-16,0 0-18,-1 0-8,0-3-4,1-2-1,-1-1-4,0-3-2,2-3-4,1-3-3,0-3-4,1-3-1,0-1 1,0-2 0,1-2 2,-2-2-1,-1-2 0,0-2-1,-1-2-1,-1-1 2,0 0 6,0 0 5,1 0 5,-1-1 3,2 0 1,0-2 2,2 0 0,0 0 11,0 4 18,0 2 21,0 4 18,1 2 3,0 1-13,2 3-14,1 2-15,0 0-6,0 1-2,0 0-2,0 0-1,-2-1-3,-1-1-2,-2-1-3,-1-1-3,-2 0-5,2 0-7,1-1-7,0 1-7,3-4-4,4-8-1,4-8 0,4-7 0,4-6 1,5 0 4,5-1 6,5 0 3,1-1 5,-1 2 4,-3 3 3,-1 1 3,-3 2 4,-1 3 1,-2 1 2,-2 2 2,-4 4 3,-3 6 0,-4 6 2,-4 6 2,-5 3-1,-4 1-2,-5 1-3,-5 1-3,-3 1-3,0 0-1,1-1-3,-1 1-2,0-1-2,-1-1-2,-1-1-2,-1-1-3,0 0 1,1 0 0,1-1 2,1 1 1,-1-1 0,0-1 0,-1-1-1,-1 0 0,0-2 1,-1 1 3,1 0 1,-1 0 4,2-1 1,1-1 3,3 0 2,1-2 2,4-1 5,8-2 7,7-3 6,6 0 7,6-4-1,5-2-7,5-4-7,5-2-7,4-2-10,1 1-8,2-1-11,3 0-9,1 0-8,4-2-5,2 0-4,4-1-7,-1 0-1,-2-1 1,-3 0 0,-4 1 2,-3 0 3,-5 4 5,-5 3 8,-5 2 5,-4 2 4,-1 1 4,-2-2 2,-2 2 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02"/>
    </inkml:context>
    <inkml:brush xml:id="br0">
      <inkml:brushProperty name="width" value="0.03415" units="cm"/>
      <inkml:brushProperty name="height" value="0.03415" units="cm"/>
    </inkml:brush>
  </inkml:definitions>
  <inkml:trace contextRef="#ctx0" brushRef="#br0">68471 39900 644,'-8'7'-2,"0"-1"2,1 0 0,-1-2 1,3 0 9,8 0 16,6 0 17,7 0 15,3 0 3,-1 2-15,-1 0-12,0 2-14,-1-1-7,1-1 2,1-1 0,1 0 0,0-1-15,-1 0-30,-1 0-32,0 0-31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5:44"/>
    </inkml:context>
    <inkml:brush xml:id="br0">
      <inkml:brushProperty name="width" value="0.05011" units="cm"/>
      <inkml:brushProperty name="height" value="0.05011" units="cm"/>
      <inkml:brushProperty name="color" value="#00BFF3"/>
    </inkml:brush>
  </inkml:definitions>
  <inkml:trace contextRef="#ctx0" brushRef="#br0">69771 7328 439,'1'-42'14,"0"10"0,2 9 1,0 10 0,0 9 3,0 6 3,-2 8 4,0 6 3,-2 5 0,0 3-5,-2 3-4,0 3-5,-2 1-3,-2 0-1,-1 1-2,-3-1-2,-1 0-2,0-1 0,0-2-2,1 1-2,3-8-6,8-11-13,8-12-13,8-12-13,1-4 1,-1 5 13,-4 3 14,-3 4 12,-1 4 11,-2 2 6,-1 4 7,0 2 7,-2 3 2,0 3 1,-2 4 0,0 2-1,-3 2-1,0 3-4,-3 1-4,-2 3-4,-1 1-3,0 1-1,1 0-3,-1 2-1,-1 0 0,0-3 0,-1-2 2,-1-1 1,-1-2-5,2-1-10,0-1-9,2-1-10,2-5-11,2-10-10,4-10-11,3-10-10,1-6 1,3-5 13,2-3 14,2-4 12,0-2 10,1 3 4,0 1 5,0 3 4,0 1 3,1 1 0,1 1-1,2 1 0,0 1 4,1-1 9,1 1 8,1-1 8,2 1 5,3 1-1,3 1 0,3 1-1,2 1-1,3 1-3,1 1-3,2 1-4,1 1-3,1 2-3,-1 3-5,0 1-3,-1 2-3,-4 2-3,-2 2-2,-3 2-3,-3 1-4,-3 2-5,-3 0-5,-3 2-5,-3 0-3,-4 2 1,-5 0-1,-2 1 1,-5 0 1,-2-2 2,-4-2 2,-2-2 2,-3-2 3,-1-4 2,-3-2 3,-2-3 4,0-4 1,1-2 2,1-3 1,1-3 1,1-2 2,0-1 3,2-1 1,1-1 2,1 0 2,2-1 2,2 1 1,3 0 2,0 0 2,0 2 0,0 3 2,0 2 0,1 1 2,0 2 2,2 2 1,0 3 3,1 5 5,-2 10 8,0 10 7,-2 9 8,1 8-1,0 5-9,2 4-9,1 6-10,-1 5-6,-1 6-2,0 5-4,-1 7-2,-2 5-3,0 5-1,-2 5-3,0 4-2,-1 6-2,-2 4-3,0 5-4,-1 6-3,1 0-6,2-1-7,4-2-8,3-2-7,1-7-4,0-12 0,0-12 1,0-11 0,0-8 1,0-2 2,0-4 1,0-2 2,0-6 3,1-7 3,2-9 4,0-7 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5:44"/>
    </inkml:context>
    <inkml:brush xml:id="br0">
      <inkml:brushProperty name="width" value="0.03475" units="cm"/>
      <inkml:brushProperty name="height" value="0.03475" units="cm"/>
      <inkml:brushProperty name="color" value="#00BFF3"/>
    </inkml:brush>
  </inkml:definitions>
  <inkml:trace contextRef="#ctx0" brushRef="#br0">70629 9127 633,'0'-17'1,"2"-2"5,0-1 3,1-2 3,0 4 7,-4 12 8,-2 12 8,-3 12 8,-4 6 1,-2 4-7,-3 3-6,-3 3-8,-3 2-4,-2 2-4,-1 3-4,-3 1-4,0-1-2,1-2 2,1-3 0,1-3 1,2-4-8,3-5-17,3-5-17,2-5-18,3-5-8,3-6 1,1-6-1,2-6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5:44"/>
    </inkml:context>
    <inkml:brush xml:id="br0">
      <inkml:brushProperty name="width" value="0.03308" units="cm"/>
      <inkml:brushProperty name="height" value="0.03308" units="cm"/>
      <inkml:brushProperty name="color" value="#00BFF3"/>
    </inkml:brush>
  </inkml:definitions>
  <inkml:trace contextRef="#ctx0" brushRef="#br0">71550 9345 664,'57'-13'54,"-10"4"-9,-11 6-10,-11 5-8,-5 3-3,1 3 3,1 3 4,1 4 3,0 0-4,-1-1-10,-1-1-12,-1 0-9,-1-2-9,-2 1-7,-3 0-5,-1 0-7,-3-1-6,-2 1-5,-4 0-6,-2 0-6,-3-1 1,-1-1 8,0 0 7,-1-2 9,-1-1 5,0 0 4,0-2 4,0 0 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5:44"/>
    </inkml:context>
    <inkml:brush xml:id="br0">
      <inkml:brushProperty name="width" value="0.03591" units="cm"/>
      <inkml:brushProperty name="height" value="0.03591" units="cm"/>
      <inkml:brushProperty name="color" value="#00BFF3"/>
    </inkml:brush>
  </inkml:definitions>
  <inkml:trace contextRef="#ctx0" brushRef="#br0">70077 10700 612,'-76'14'72,"19"-4"-11,20-5-10,19-2-10,13-3-8,6 0-4,6 0-5,6 0-4,5 0-4,7 0-2,5 0-3,6 0-1,5 0-4,5 0-7,2 0-5,5 0-6,3-2-8,0 0-7,1-4-8,2 0-8,-7-1-2,-10 2 5,-13 2 4,-11 2 4,-7 1 2,1 0-1,0 0-3,0 0-1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5:45"/>
    </inkml:context>
    <inkml:brush xml:id="br0">
      <inkml:brushProperty name="width" value="0.03774" units="cm"/>
      <inkml:brushProperty name="height" value="0.03774" units="cm"/>
      <inkml:brushProperty name="color" value="#00BFF3"/>
    </inkml:brush>
  </inkml:definitions>
  <inkml:trace contextRef="#ctx0" brushRef="#br0">74000 7933 582,'9'-6'110,"3"4"-22,4 4-23,2 4-21,0 3-14,-3 1-4,-2 3-4,-4 2-4,-2 2-7,-2 3-7,-3 3-10,0 3-7,-5 5-12,-2 6-15,-5 8-14,-4 7-14,-1-3-3,1-8 13,1-11 11,0-9 12,2-7 7,1-1 3,0-2 3,2-2 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5:46"/>
    </inkml:context>
    <inkml:brush xml:id="br0">
      <inkml:brushProperty name="width" value="0.04681" units="cm"/>
      <inkml:brushProperty name="height" value="0.04681" units="cm"/>
      <inkml:brushProperty name="color" value="#00BFF3"/>
    </inkml:brush>
  </inkml:definitions>
  <inkml:trace contextRef="#ctx0" brushRef="#br0">73577 8281 470,'22'0'11,"-4"-2"6,-5 0 4,-3-1 7,-2 0 0,0 3-3,0 4-3,-1 2-3,1 4-2,-2 2-2,-1 3-2,0 3-1,-3 4-1,-2 3 0,-4 4-1,-2 5 1,-3 2-2,-2 2-3,-1 2-3,-3 3-2,0-2-2,2-4 0,3-4 0,1-3-1,2-5 1,0-3 1,2-5 2,1-3 1,1-8 0,3-10-1,4-11-2,2-11-1,4-8-3,4-3-4,3-4-4,5-4-4,2-1-1,-1 2 2,1 2 2,-1 2 3,2-1-3,1-3-8,3-2-8,1-3-8,0-2-1,-1 0 8,-3 0 6,-1 0 7,-3 1 4,-1 2 4,-3 2 2,-1 2 3,-2 3 2,-1 4-1,0 3-1,-2 5 0,-1 3 3,-1 3 6,0 3 7,-2 3 6,0 4 9,-2 6 10,-1 6 11,0 6 10,-2 4 0,-1 3-10,0 4-10,-1 2-11,-2 3-7,-1 3-2,0 3-3,-1 3-3,-2 0-2,0 0-1,-1-1-2,-2-1-2,1-1-1,0-3-1,2-1-2,1-3-2,2-6-8,4-10-14,3-12-13,5-10-15,3-6-3,0-3 7,1-1 8,1-2 8,0 0 7,0 5 7,-2 3 6,-1 5 7,-2 5 13,-2 10 17,-4 8 18,-2 10 17,-2 2 4,2 1-11,0-2-11,2-1-12,0-2-7,3-4-8,2-5-6,2-3-6,1-2-4,1-2 0,1 0 1,2-1-1,0-2-6,3-2-14,2-2-13,1-2-14,0 1-4,-3 2 4,-3 4 4,-2 3 3,-7 4 2,-8 9-2,-10 8-1,-8 7-1,-5 5 3,-1 1 9,-1 1 8,-1 1 9,-1-1 6,-1-2 1,-1-2 1,0-1 3,-2-2 0,1 1 2,0-1 1,-1 1 0,2-3 4,3-2 6,3-2 5,3-4 5,3-2 5,1-1 3,2-1 4,3 0 3,4-3 2,8-3-2,8-2 0,7-4-1,6-4-4,3-6-7,3-6-5,3-5-8,2-4-3,1-1-1,1-1-1,1-1 0,-1 1-2,-2 3-3,-2 3-2,-1 3-2,-4 5 1,-5 8 7,-5 8 7,-4 8 6,-6 4 2,-5 1-1,-4 1-1,-5 2-1,-5 0 0,-2 3-1,-3 1 0,-3 3 0,-3 1-2,-3 2-4,-3 2-4,-2 3-5,-2-1-4,1 0-8,1-1-7,1-1-7,2-3-5,1-3-1,3-5 0,1-3-3,3-4 0,3-2-1,3-4-2,3-3 0,1-4-1,0-6 1,0-5 1,1-7 0,-1-4 2,0-3 5,0-3 3,1-3 4,-1-1 4,2 1 4,1 2 4,1 0 5,0 2 1,2 5 1,0 3 1,2 4 1,1 3 6,2 3 12,2 1 12,2 2 12,3 2 5,4 2 1,3 2 0,5 2 0,3 3-2,3 4-4,3 3-5,3 5-5,3 2-4,2 1-5,4 1-5,3 1-5,2 2-7,2 1-11,2 2-11,2 3-10,2 0-7,0-2-4,1 0-3,2-1-4,-5-3 2,-10-7 7,-10-5 8,-9-6 8,-5-3 1,1 0-2,2 0-4,0 0-3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5:46"/>
    </inkml:context>
    <inkml:brush xml:id="br0">
      <inkml:brushProperty name="width" value="0.04369" units="cm"/>
      <inkml:brushProperty name="height" value="0.04369" units="cm"/>
      <inkml:brushProperty name="color" value="#00BFF3"/>
    </inkml:brush>
  </inkml:definitions>
  <inkml:trace contextRef="#ctx0" brushRef="#br0">76978 7437 503,'-16'0'3,"2"0"6,1 0 6,1 0 6,6 0 6,12-2 3,11 0 3,13-2 5,6 0-1,2-2-7,2 0-7,3-1-6,-1-1-5,0 0-3,-2 0-4,0 1-3,-2-1-5,-2 0-5,-1 0-6,-3 0-5,-3 1-4,-3 1 0,-5 0 0,-3 2 0,-5-1-3,-6-2-6,-6-2-7,-6-2-5,-4-1 1,-4-1 9,-2-1 8,-3-1 10,-1-1 5,1 2 2,1 1 3,1 1 2,1 1 4,2 0 4,2 2 3,3 1 5,-1 3 14,0 8 24,-2 6 24,0 7 24,-3 9 2,-7 9-19,-5 10-21,-7 10-19,-3 6-14,0 3-9,-2 3-7,-1 3-8,0 0-8,0-1-5,0-2-7,0-3-5,2-3-5,5-8-3,5-7-4,5-6-3,4-6-3,5-7-3,3-6-2,4-5-3,3-6 2,2-4 3,2-6 4,2-4 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5:47"/>
    </inkml:context>
    <inkml:brush xml:id="br0">
      <inkml:brushProperty name="width" value="0.04199" units="cm"/>
      <inkml:brushProperty name="height" value="0.04199" units="cm"/>
      <inkml:brushProperty name="color" value="#00BFF3"/>
    </inkml:brush>
  </inkml:definitions>
  <inkml:trace contextRef="#ctx0" brushRef="#br0">77663 9161 523,'14'-15'4,"-3"4"5,-3 3 6,-2 3 6,-2 3 7,0 5 6,0 6 5,0 4 7,-1 4 1,-1 3-4,0 3-5,-1 3-5,-2 2-3,-1 1-6,0 1-3,-1 1-5,-2 0-4,-2 2-3,-2 1-4,-2 1-2,-1-1-6,1 0-6,-1-1-6,0-1-6,1-3-3,2-5 3,3-5 3,1-5 3,1-5-2,2-6-6,0-6-6,2-6-5,0-3-5,0 1-7,0-1-6,0 0-5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5:47"/>
    </inkml:context>
    <inkml:brush xml:id="br0">
      <inkml:brushProperty name="width" value="0.05611" units="cm"/>
      <inkml:brushProperty name="height" value="0.05611" units="cm"/>
      <inkml:brushProperty name="color" value="#00BFF3"/>
    </inkml:brush>
  </inkml:definitions>
  <inkml:trace contextRef="#ctx0" brushRef="#br0">78155 8693 392,'15'-37'-8,"-1"6"2,0 4 2,-2 5 2,1 3 4,1 0 5,3 2 6,2 1 6,0 2 0,1 3-3,-1 2-4,1 4-3,-1 2-4,-3 2-2,-1 2-2,-2 2-2,-2 2 0,-1 2 2,0 1 2,-2 3 2,-1 2 2,-2 0 5,-3 1 2,0 1 5,-3 2 1,-1 3 3,0 3 1,-1 3 1,-1 1 1,2-1-1,0-1 1,2-1-1,-1 0-1,0 1 0,-2 1-1,0 1-1,0 0-1,0 1-2,2-1-3,0 1-1,1 0-1,0 1 0,0 0 0,0 2 0,0 1-1,0 1-2,0 1-2,0 1-3,0 0-1,0 0-2,0 0-2,0 1-1,0-3-3,0-2-2,0-3-3,0-3-2,-2-4-7,-3-3-11,-6-4-10,-2-4-11,-3-7-2,1-10 5,-1-10 6,0-9 5,-1-8 4,-1-5 5,-3-4 2,-1-6 5,-1 0 0,3 2-2,1 4-3,3 2-3,2 3 2,4 1 4,4 3 4,4 2 5,3 1 4,0 1 2,2 1 3,0 2 2,2 0 3,4 2 4,2 3 4,3 1 3,1 3 1,-2 3 0,-3 3-2,-1 3-1,0 2 2,2 2 5,2 2 4,1 2 4,0 3-1,-2 4-3,-4 4-6,-3 3-4,-3 5-3,-4 3 1,-3 5 0,-5 3-1,-3 1 1,0-1-3,-1-3-1,-1-1-2,-1-1-3,-2 1-2,0 1-4,-1 1-3,0-1 0,1-3 1,1-3 2,1-3 1,5-5 1,10-8 2,10-8 2,10-8 1,6-6-3,4-3-6,5-5-8,3-3-7,-1 1-2,-6 5 1,-5 6 1,-6 7 2,-4 1-1,-1 0-5,-1-1-4,0-1-3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5:50"/>
    </inkml:context>
    <inkml:brush xml:id="br0">
      <inkml:brushProperty name="width" value="0.0561" units="cm"/>
      <inkml:brushProperty name="height" value="0.0561" units="cm"/>
      <inkml:brushProperty name="color" value="#00BFF3"/>
    </inkml:brush>
  </inkml:definitions>
  <inkml:trace contextRef="#ctx0" brushRef="#br0">80757 7950 392,'35'0'50,"-8"0"-10,-7 0-9,-8 0-11,-3 0-4,3 0-1,4 0 1,2 0-1,1 0 1,1 2-2,-1 0-1,1 2-1,-2 2-1,-5 5-2,-3 5-1,-4 6-2,-4 2-1,-2 2-1,-3 3 1,-4 1-1,-1 2 0,-2 1 0,0 1 0,-1 1 1,-1 0 0,-2 0 2,0 0 0,-1 1 1,1-3 1,1-2 1,2-3 1,2-3 1,2-3-1,2-1 0,2-3-2,3-1 0,1-2-2,3-2-1,4-3-1,2-1-1,2-1 0,1-2-2,2-1-1,0 0-1,1-1-1,-1 2 0,1 0-1,0 1-1,-1 1 0,-1 0 1,-1 0 1,-1 0 0,-1 0 2,-2 3 2,-2 2 2,-2 2 2,-2 1 2,-1 1 1,0 1 1,-1 1 0,-4 2 1,-2 3-1,-5 3 1,-4 3-1,-1 2-1,-1 1 0,0 0-1,1 2 0,-2 0-2,0 1-2,-1-1-2,-1 0-2,-3 0-5,-3 1-6,-4-1-5,-5 0-6,0-1-5,0-1-4,1-3-4,1-1-5,3-4-2,3-2-4,5-3-3,3-2-3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02"/>
    </inkml:context>
    <inkml:brush xml:id="br0">
      <inkml:brushProperty name="width" value="0.04055" units="cm"/>
      <inkml:brushProperty name="height" value="0.04055" units="cm"/>
    </inkml:brush>
  </inkml:definitions>
  <inkml:trace contextRef="#ctx0" brushRef="#br0">70682 38900 542,'0'44'162,"0"-8"-39,0-6-39,0-7-39,0 1-24,2 9-6,0 9-8,2 8-7,-1 9-6,-2 7-7,-2 9-6,-2 7-7,-2 5-8,0 2-7,-2 3-8,0 1-8,0-8-2,2-18 4,2-17 5,2-17 3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5:50"/>
    </inkml:context>
    <inkml:brush xml:id="br0">
      <inkml:brushProperty name="width" value="0.02547" units="cm"/>
      <inkml:brushProperty name="height" value="0.02547" units="cm"/>
      <inkml:brushProperty name="color" value="#00BFF3"/>
    </inkml:brush>
  </inkml:definitions>
  <inkml:trace contextRef="#ctx0" brushRef="#br0">83932 11455 863,'-8'-13'95,"0"6"-54,0 6-52,0 6-52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5:51"/>
    </inkml:context>
    <inkml:brush xml:id="br0">
      <inkml:brushProperty name="width" value="0.04709" units="cm"/>
      <inkml:brushProperty name="height" value="0.04709" units="cm"/>
      <inkml:brushProperty name="color" value="#00BFF3"/>
    </inkml:brush>
  </inkml:definitions>
  <inkml:trace contextRef="#ctx0" brushRef="#br0">90726 5886 467,'-2'-15'5,"0"2"9,-3 3 11,-2 1 9,0 4 7,2 6 3,2 6 4,2 6 3,2 5-3,0 7-7,2 5-7,0 6-9,0 4-4,-2 2-1,-2 3-2,-2 1-2,-2-1-2,0-1-3,-1-2-1,-1-1-3,-1-2-2,0 2-5,0 1-2,0 0-4,0 0-3,0-4-3,1-2-2,-1-3-3,1-4-3,2-3-3,2-5-3,2-3-2,1-8-8,2-12-9,0-12-12,2-11-10,0-5 0,0 5 11,-1 3 12,2 5 10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5:51"/>
    </inkml:context>
    <inkml:brush xml:id="br0">
      <inkml:brushProperty name="width" value="0.05107" units="cm"/>
      <inkml:brushProperty name="height" value="0.05107" units="cm"/>
      <inkml:brushProperty name="color" value="#00BFF3"/>
    </inkml:brush>
  </inkml:definitions>
  <inkml:trace contextRef="#ctx0" brushRef="#br0">90788 4781 430,'29'-13'57,"-7"3"-12,-5 4-13,-6 4-13,-2 2-4,3 2 5,4 0 4,2 2 5,1 1 1,-1 1-2,-1 3-1,-1 2-1,0 2-3,-2 1-3,-1 3-2,-1 2-3,-1 1-2,-2 1 0,-2 1 0,-2 1 1,-2 2-2,-1 5 0,0 3-1,-1 4-2,-4 3 0,-2 2 1,-5 3 0,-4 1 0,-4 0-5,-3-1-7,-5 0-9,-3-1-9,-3 0-5,-1 2-2,-1 2-3,0 2-3,-1 0-3,3-2-3,1-2-5,3-2-3,2-2 0,5-2 3,3-2 3,5-1 3,2-6 4,4-6 2,2-7 4,4-6 3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5:52"/>
    </inkml:context>
    <inkml:brush xml:id="br0">
      <inkml:brushProperty name="width" value="0.04281" units="cm"/>
      <inkml:brushProperty name="height" value="0.04281" units="cm"/>
      <inkml:brushProperty name="color" value="#00BFF3"/>
    </inkml:brush>
  </inkml:definitions>
  <inkml:trace contextRef="#ctx0" brushRef="#br0">90778 9928 513,'-21'8'33,"5"0"-3,5 0-4,5 0-3,1 0 1,2 3 6,-1 2 5,0 2 7,0 1 0,2 3-4,0 1-5,2 3-5,1-1-3,2-1-6,2-3-5,2-1-4,1-2-3,-1-1-1,1 0 1,0-2-2,0-1 0,2-2-2,0-3-2,1-1-1,2-2-3,2-4-2,1-2-3,3-3-2,2-5 0,3-6 1,3-5 1,3-7 2,0-1 0,-3 1-3,-3 3-1,-3 2-2,-3 0 0,-3 1 1,-2-1 2,-4 1 2,-4 0 2,-6 2 4,-6 3 4,-6 1 2,-3 4 3,-1 3-2,-1 4 0,-1 4 0,-4 4-7,-5 4-11,-7 4-13,-5 3-12,1 1-3,9-2 4,9-4 6,9-3 6,4 0-2,-2 0-7,0 1-7,-1 2-7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6:21"/>
    </inkml:context>
    <inkml:brush xml:id="br0">
      <inkml:brushProperty name="width" value="0.03411" units="cm"/>
      <inkml:brushProperty name="height" value="0.03411" units="cm"/>
      <inkml:brushProperty name="color" value="#F2395B"/>
    </inkml:brush>
  </inkml:definitions>
  <inkml:trace contextRef="#ctx0" brushRef="#br0">23448 4090 645,'-21'-19'8,"6"10"17,6 10 17,6 10 16,3 5 4,0-1-12,0 1-10,0 0-11,0 0-9,2 5-6,0 2-8,2 3-6,-1 0-4,0 0-4,-2-1-2,0 0-3,-1-2-2,0 2 0,0 1-1,0 1-2,0 0-1,0-1-2,0-1-4,0-1-2,0-3-2,0-3 1,0-4 0,0-4 0,0-5-1,2-2 1,0-6-2,2-2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6:21"/>
    </inkml:context>
    <inkml:brush xml:id="br0">
      <inkml:brushProperty name="width" value="0.03124" units="cm"/>
      <inkml:brushProperty name="height" value="0.03124" units="cm"/>
      <inkml:brushProperty name="color" value="#F2395B"/>
    </inkml:brush>
  </inkml:definitions>
  <inkml:trace contextRef="#ctx0" brushRef="#br0">23450 4729 704,'9'-8'16,"1"2"8,3 0 8,2 2 7,1 0 2,-1 0-8,1 0-6,0 0-7,0 0-4,1 0-1,1 0-3,1 1-2,0-1-3,-1 0-4,0 0-3,-2 0-5,-1 0-5,-1 2-6,-1 0-7,0 2-5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6:21"/>
    </inkml:context>
    <inkml:brush xml:id="br0">
      <inkml:brushProperty name="width" value="0.04199" units="cm"/>
      <inkml:brushProperty name="height" value="0.04199" units="cm"/>
      <inkml:brushProperty name="color" value="#F2395B"/>
    </inkml:brush>
  </inkml:definitions>
  <inkml:trace contextRef="#ctx0" brushRef="#br0">24448 3277 523,'-1'-36'13,"-1"9"4,0 7 5,-1 9 5,-1 5 6,2 4 7,0 4 7,2 4 8,0 5-1,0 7-10,0 7-8,0 7-10,0 6-6,0 6-3,0 6-5,0 6-3,0 0-5,0-4-3,0-6-6,0-4-3,-1 2-4,0 10-2,-2 9-3,0 11-2,-1 4-1,0 1 2,0-1 0,0 0 3,0-2-5,2-5-9,0-5-9,2-5-9,0-6-3,0-10 5,0-8 3,0-9 5,0-7 5,2-3 4,0-4 5,2-4 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6:22"/>
    </inkml:context>
    <inkml:brush xml:id="br0">
      <inkml:brushProperty name="width" value="0.04214" units="cm"/>
      <inkml:brushProperty name="height" value="0.04214" units="cm"/>
      <inkml:brushProperty name="color" value="#F2395B"/>
    </inkml:brush>
  </inkml:definitions>
  <inkml:trace contextRef="#ctx0" brushRef="#br0">24900 4990 522,'9'-21'11,"1"5"3,3 4 3,2 6 3,1 2 3,1 0 3,2 0 3,0 1 4,-1 0-3,1 3-8,-2 4-8,-1 2-8,-1 4-6,-2 6-3,-3 4-4,-1 5-3,-2 3-1,-4 1 0,-3 0 2,-2 2 0,-4 1 1,-4-1 0,-3 1-1,-5-1 1,-1-1 1,1-1 3,0-3 4,2-1 2,2-3 3,1-3 3,2-3 2,2-3 3,4-3 5,6-2 11,6-4 8,6-2 10,3-4 0,-1 0-9,1-3-9,0-2-10,1-1-6,5 2-2,3 1-4,5 0-4,0 1-5,-3 1-9,-3-1-9,-3 0-10,-3 1-2,-1 4 2,-2 2 3,-2 4 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6:2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72432 13500 999,'-8'10'-37,"2"4"10,0 3 12,2 5 12,0 1 5,2 3-1,0 0 0,2 1 0,0 1 0,0 2 1,0 2 0,0 3 1,0-1 0,0 0-1,0-1-2,0-1 0,0-1-2,0 1-1,0-1-1,0 0-1,0 0 0,0-1 0,0-1 0,0-1 1,0 0-1,0 1 1,0 0 0,0 2 0,0 1 0,0 1 1,0 1-1,0 1 1,0 0 0,2 0 0,0 0 0,2 1-1,-1-2 1,0 0 1,-2-1 0,0-1 1,-1-2 1,2 0 0,0-1 0,2-1 0,-1-1 0,0 1 0,-2-1 0,0 1-1,-1-2 1,0 0-1,0 0 0,0-2-1,-1-1 1,0 1-1,-2-1 1,0 1 0,-1-1 0,2 1-2,0-1-2,2 1-1,0-1 0,0 1 0,0-1 1,0 1 1,1-1 0,2-2-1,2 0 0,2 0 0,-1-3 0,0-3 1,-4-3 0,0-2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6:25"/>
    </inkml:context>
    <inkml:brush xml:id="br0">
      <inkml:brushProperty name="width" value="0.03242" units="cm"/>
      <inkml:brushProperty name="height" value="0.03242" units="cm"/>
      <inkml:brushProperty name="color" value="#F2395B"/>
    </inkml:brush>
  </inkml:definitions>
  <inkml:trace contextRef="#ctx0" brushRef="#br0">72207 20650 678,'-8'8'-2,"2"2"-3,1 0-3,0 1-4,1 1-3,0 0 0,0-1-1,1 1-2,-2 0 2,2 2 2,-1 0 3,0 1 2,0 1 4,2 1 3,0 1 3,2 2 3,0 0 1,0 1 0,0 1-3,0 1 0,0 0-1,0-1 0,0-1 0,0-1-1,0 0 0,0 1 0,0 1-1,0 1 1,0 1-2,2 1 1,0 1-1,2 1 0,-1 1 0,-1 1 0,0 0 0,-1 2 1,-1-1-1,0-1 1,0-3 0,0-1 0,0-2 0,0-1 0,0-1 0,0-1 0,0 0 0,0-1 2,0 1 1,0 0 1,0-1 2,0 1-1,0-1 1,0 1-1,0 0 1,0 1 0,0 1 0,0 1-1,0 2 1,0 1-1,0 2-1,0 3-1,0-1 1,0-3 0,0-4 1,0-1 0,0-4 1,0 1 0,0-2 0,0-1 1,0 0 0,0 0 0,0-1-2,0 1 0,0 0-1,0-1 0,0 1 0,0 0-1,0-1 0,0-1-1,0-1 0,0-1 0,0 1-1,0 0 1,0 1-1,0 1 0,0 1 1,0 1 0,0 2 0,0 0 2,-1 0-1,-1 1 1,0-1 1,-1 1-1,-1 0 1,0 1-1,0 1 0,0 1-1,1 0 0,0-1-1,2-1 0,0-1-1,1-1 1,0-1-1,0 0 1,0-2 0,0-1-1,0-1 1,0-1 0,0 0 0,0-1 0,0 1 0,0 1 0,0 2 0,0-1 1,0 1 1,0 0-1,0-1 2,0 2-1,0 1 0,0 3-1,0 2-1,0-1 1,0 0 1,0-1 2,0 0 1,0-2 0,0 1-1,0-1-2,0 1 0,0-1 0,0-1 1,0-1 2,0 0 1,0-2 0,0 1-2,0 0 0,0-1-3,0 1 1,-2 2 0,0 0 0,-1 1 1,-2 0 1,2 1-1,-1-1 2,0 1-1,0 0 1,0-1-1,0 1 0,0-1-1,0 2 1,0 1-1,0 3 1,1 2 0,-1-1 0,2 0 0,0-1-1,2-1 0,0-1-1,0-3 1,0-1 0,0-2-1,-1-2 1,-1 1-1,0 0 1,-1-1 0,-1 1 0,2 0 0,0-1 0,2 1 0,0 0 1,0 1-1,0 1 0,0 2 0,0-2 0,0-1 0,0-3 0,0-1 0,0-1 0,0 2-1,0 0-2,0 1 0,0 0-1,0-1 0,0-1 2,0 0 0,0-1 1,0 1-1,0 1 1,0 2-1,0-1 1,0 1 0,0 0-1,0-1 2,0 1-2,0 0 0,0-1-1,0 1-2,0 0 0,2-1 0,0 1 0,2 0 0,-1-1 0,-1 1 0,0 0 0,-1-1 1,-1 1-1,0 2 1,0 0-1,0 1 0,0 0 1,0-1-1,0-1 0,0-1 1,0 0 0,2 0 0,0-1 0,2 1 0,-1-1-2,-1-1-2,0-1-4,-2 0-3,0-5-5,0-6-8,0-8-8,0-6-8,0-9-3,0-11 1,0-10 1,0-12 2,0 1 3,0 10 5,0 11 4,0 11 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05"/>
    </inkml:context>
    <inkml:brush xml:id="br0">
      <inkml:brushProperty name="width" value="0.03245" units="cm"/>
      <inkml:brushProperty name="height" value="0.03245" units="cm"/>
    </inkml:brush>
  </inkml:definitions>
  <inkml:trace contextRef="#ctx0" brushRef="#br0">77650 37250 677,'14'0'70,"-1"2"-13,-2 0-12,-2 2-13,-1 0-7,0 0-5,0-1-5,0 1-4,0 0-2,-1 0 1,1 0 1,0 0 0,-1 0-5,0 2-9,-2 0-10,0 1-11,-2 1-7,-1 0-6,0 0-4,-1 0-7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6:26"/>
    </inkml:context>
    <inkml:brush xml:id="br0">
      <inkml:brushProperty name="width" value="0.03927" units="cm"/>
      <inkml:brushProperty name="height" value="0.03927" units="cm"/>
      <inkml:brushProperty name="color" value="#F2395B"/>
    </inkml:brush>
  </inkml:definitions>
  <inkml:trace contextRef="#ctx0" brushRef="#br0">72350 28968 560,'7'-25'-28,"-2"13"21,-2 12 21,-2 14 21,-1 5 6,0 1-6,0-1-8,0 1-7,0-1-4,0-1-1,0-1 0,0 0-2,0-1-2,0 3-2,0 1-3,0 3-2,0 0-2,0 1 2,0-1 1,0 1 1,0 0 0,0 1 0,0 1-2,0 1 0,0 0 0,0 1 0,0-1-1,0 0 0,0 0 1,0-1-2,0-1 1,0-1 0,0 0-1,0-1 1,0 1-1,0-1 1,0 1 0,0-1 1,0 1-1,0-1 1,0 0-1,0-1 0,0-1-1,0-1-1,0 0 1,2 0-1,0-1 1,2 1 0,-1 0 0,-1 1 0,0 1 0,-1 1-1,-1 0 0,0 1 1,0-1-1,0 1 1,0-1 0,1 1 0,2-1 0,0 1-1,1 0 1,-2 1-1,0 1 2,-2 1-1,0-1 0,0 0 1,0-1 0,0 0-1,1-2 1,0 1-1,2-1 0,0 1-1,0-2 0,0 0 0,-2-1 0,0 0 0,-1-1 0,2 1 1,0 1 0,2 1 0,-1 0 1,0-1-1,-2-1 0,0-1 0,-1 0 1,0 3 1,0 1 0,0 3 1,0 0 0,0-1 0,0-1 0,0-1-1,0-1-1,0-1 0,0-1-1,0-1-1,0-1-1,0 1 1,0 0-2,0-1 1,0 0-1,0-3 0,0-1-1,0-2-1,0-7-9,0-12-15,0-12-16,0-11-15,0-5-3,0 1 10,0 3 10,0 2 11,0 2 4,2 5-5,0 3-3,2 4-3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6:32"/>
    </inkml:context>
    <inkml:brush xml:id="br0">
      <inkml:brushProperty name="width" value="0.04459" units="cm"/>
      <inkml:brushProperty name="height" value="0.04459" units="cm"/>
      <inkml:brushProperty name="color" value="#F2395B"/>
    </inkml:brush>
  </inkml:definitions>
  <inkml:trace contextRef="#ctx0" brushRef="#br0">19372 32549 493,'-19'0'22,"7"0"13,8 0 13,8 0 15,4 0 0,2 0-11,0 0-10,1 0-12,4 0-7,5 2-1,7 0-3,5 2-2,4-1-1,1-2-2,1-2-2,0-2-2,1-1-2,-1 0-2,-2 0-3,0 0-2,-1 0-1,-1 2-3,-1 0-2,-1 2-2,-1 0-3,-2 0-3,0 0-3,-1 0-4,-1 0-2,-1 0-1,-1 0-2,-1 0-1,-2 0-1,-3 0 0,-3 0 0,-2 0 0,-2-1 0,3 0-2,2-2 0,2 0-1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6:32"/>
    </inkml:context>
    <inkml:brush xml:id="br0">
      <inkml:brushProperty name="width" value="0.0446" units="cm"/>
      <inkml:brushProperty name="height" value="0.0446" units="cm"/>
      <inkml:brushProperty name="color" value="#F2395B"/>
    </inkml:brush>
  </inkml:definitions>
  <inkml:trace contextRef="#ctx0" brushRef="#br0">20514 33175 493,'0'-23'32,"0"4"-3,0 3-2,0 3-1,0 1-3,2-2-1,0 0-2,2-1-1,-1 0-2,-1 1-1,0 1-2,-1 0-1,-1 2-1,0-1-1,0 0-2,0 0-1,-2 1-2,-2 3-1,-4 1-2,-2 2-1,-2 2-2,-2 2 1,0 2-1,-1 2 1,-2 4-2,-1 6-3,-3 5-2,-1 7-3,-1 3 0,-1 2 1,1 3 2,-1 1 1,2-1 2,3-5 3,3-5 2,3-5 2,5-4 1,10-1-2,8-2-2,9-2-2,5-4-2,-1-6 0,1-6-2,-1-6-2,0-2 1,-1 1 0,-1 1 0,-1 0 1,-2 2 1,-3 1 0,-2 0 2,-4 2 0,-3 4 7,-2 6 15,-4 8 14,-2 6 13,-2 5 3,0 3-11,0 3-9,0 3-10,-1 1-6,0 0-4,-1 1-3,-1-1-3,-1 3-4,0 4-8,0 6-7,0 5-7,1 7-5,-1 13-3,0 11-3,0 12-3,0 4-4,-2-4-5,0-4-4,-1-3-4,1-12 0,2-15 7,4-17 5,2-17 7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6:33"/>
    </inkml:context>
    <inkml:brush xml:id="br0">
      <inkml:brushProperty name="width" value="0.03812" units="cm"/>
      <inkml:brushProperty name="height" value="0.03812" units="cm"/>
      <inkml:brushProperty name="color" value="#F2395B"/>
    </inkml:brush>
  </inkml:definitions>
  <inkml:trace contextRef="#ctx0" brushRef="#br0">19910 29672 577,'-21'-19'61,"6"7"-8,7 8-8,5 8-10,2 9-4,-1 9-3,0 10-1,-1 11-2,-1 2-3,2-2-3,0-4-3,2-2-3,0-2-3,2-1-2,0-1-3,2-1-3,0-2 0,2-2 2,0-2 0,1-1 2,1-3-1,0-3-4,0-3-3,0-2-4,0-3-4,1-1-3,2 0-3,0-2-4,-2 0 1,-6 0 2,-6-1 3,-6 1 4,-4 0 1,-3 2 1,-4 0 1,-2 1 1,-2 0 0,-1 0-2,-1-2-1,-1 0-3,0-1 1,1-1 0,1 1 2,1 0 1,2-1-2,1-2-5,2-3-6,3 0-5,1-4-4,2 0-1,2-3-2,3-2-2,0-1 3,2 0 5,0 1 6,2-1 6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6:33"/>
    </inkml:context>
    <inkml:brush xml:id="br0">
      <inkml:brushProperty name="width" value="0.03886" units="cm"/>
      <inkml:brushProperty name="height" value="0.03886" units="cm"/>
      <inkml:brushProperty name="color" value="#F2395B"/>
    </inkml:brush>
  </inkml:definitions>
  <inkml:trace contextRef="#ctx0" brushRef="#br0">20400 30429 566,'22'-15'4,"-1"4"11,-2 3 9,-3 2 10,1 2 4,2 0-2,1 0-2,3 1-1,1-1-1,-1 2 1,1 0 1,-1 2 2,1-1-4,-1 0-8,1-2-8,-1 0-7,0-1-10,-1 2-9,-1 0-9,0 2-10,-3 0-11,-3 2-14,-3 0-14,-2 2-15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6:41"/>
    </inkml:context>
    <inkml:brush xml:id="br0">
      <inkml:brushProperty name="width" value="0.04251" units="cm"/>
      <inkml:brushProperty name="height" value="0.04251" units="cm"/>
      <inkml:brushProperty name="color" value="#F2395B"/>
    </inkml:brush>
  </inkml:definitions>
  <inkml:trace contextRef="#ctx0" brushRef="#br0">79479 15470 517,'0'-11'64,"0"8"-4,0 9-2,0 10-5,-1 5-4,-1 5-7,0 3-6,-1 4-7,-1 1-6,0-3-4,0-3-4,0-3-4,-1 0-2,0 3-3,-1 3-1,-2 3-2,1 1-3,1 0-4,0 0-6,2 1-5,0-4-5,2-4-5,0-5-6,2-4-6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6:41"/>
    </inkml:context>
    <inkml:brush xml:id="br0">
      <inkml:brushProperty name="width" value="0.03444" units="cm"/>
      <inkml:brushProperty name="height" value="0.03444" units="cm"/>
      <inkml:brushProperty name="color" value="#F2395B"/>
    </inkml:brush>
  </inkml:definitions>
  <inkml:trace contextRef="#ctx0" brushRef="#br0">79500 16196 638,'14'-8'29,"-1"2"0,-2 1 0,-2 0 1,0 1-1,3 0 0,4 0 0,2 0 0,2 0-2,-1 1-2,1-2-3,0 2-2,-2-1-4,-1 2-5,-3 0-5,-1 2-4,-1 0-6,0 0-2,0 0-5,-1 0-2,0-1-12,0 0-19,-2-2-18,0 0-19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6:42"/>
    </inkml:context>
    <inkml:brush xml:id="br0">
      <inkml:brushProperty name="width" value="0.04951" units="cm"/>
      <inkml:brushProperty name="height" value="0.04951" units="cm"/>
      <inkml:brushProperty name="color" value="#F2395B"/>
    </inkml:brush>
  </inkml:definitions>
  <inkml:trace contextRef="#ctx0" brushRef="#br0">80576 14384 444,'0'-36'24,"0"9"-1,0 7 0,0 9-2,1 6 4,2 8 8,2 6 7,2 7 8,-1 5 2,-3 5-5,-2 3-6,-4 5-4,-1 0-4,1 0-5,-1-1-3,0-1-5,-1 0-3,0 0-3,-2 2-2,0 1-2,-1 2-4,0 4-2,1 4-2,-1 4-3,0 2-4,2-2-6,0 0-5,2-2-6,-1 3-6,0 8-7,-1 6-7,-2 7-6,1-1-3,1-7 5,0-8 4,2-8 3,0-9 3,2-8 0,0-9 2,2-8 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6:42"/>
    </inkml:context>
    <inkml:brush xml:id="br0">
      <inkml:brushProperty name="width" value="0.04243" units="cm"/>
      <inkml:brushProperty name="height" value="0.04243" units="cm"/>
      <inkml:brushProperty name="color" value="#F2395B"/>
    </inkml:brush>
  </inkml:definitions>
  <inkml:trace contextRef="#ctx0" brushRef="#br0">81300 16400 518,'15'0'51,"-1"0"-5,-1 0-4,0 0-5,-1 0-4,-1 0-5,1 0-6,0 0-4,-1 1-4,-1 2 1,0 2-2,-2 2 1,-1 1-2,-2 3-3,-2 2-2,-2 2-1,-2 1-4,0 1-4,-2 1-2,0 1-4,-2 1-2,0 1-1,-1 1-1,-2 1 1,0-1-1,-1-3 2,-2-3 1,0-2 2,0-3 0,3-1 1,1 0-1,2-2 1,4-1 6,6-1 12,5 0 13,7-2 12,2-1 2,-1-4-5,0-2-7,-2-3-7,0-2-5,3 0-3,2 0-3,1 0-4,1 1-6,-3 1-7,-1 0-7,-2 2-8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6:43"/>
    </inkml:context>
    <inkml:brush xml:id="br0">
      <inkml:brushProperty name="width" value="0.05416" units="cm"/>
      <inkml:brushProperty name="height" value="0.05416" units="cm"/>
      <inkml:brushProperty name="color" value="#F2395B"/>
    </inkml:brush>
  </inkml:definitions>
  <inkml:trace contextRef="#ctx0" brushRef="#br0">79658 20781 406,'-15'-13'34,"2"3"-2,2 4-4,3 4-3,-1 3-4,0 2-3,-2 2-3,0 2-3,-2 2-2,-3 3 2,-3 3 0,-3 3 1,-1 3 0,1 1 0,1 3 0,1 1 0,1 1-1,2-3 0,3-1 0,1-3-1,1 1 0,0 1-1,1 3 0,-1 1-2,1 0 1,2-3-1,2-3 2,3-2-1,3-4-2,7-3-6,7-3-6,8-2-6,4-6-4,5-6 1,3-7-1,4-7 1,2-4 0,-2 1-1,0-1 1,-1 1 0,-2 0 1,-3 2 2,-3 3 2,-3 1 3,-3 3 2,-1 1 1,-3 2 1,-1 2 2,-3 2 0,-1 1 2,-2 0 1,-2 2 1,-3 2 7,-2 4 9,-4 3 11,-2 5 11,-3 3 1,-2 0-6,-2 1-8,-2 1-7,0 1-5,1 1-1,0 2-2,2 0-2,1 0-1,0 1-1,2-1-1,1 1-1,0-1-1,0-1-2,0-1-2,0 0 0,3-3-4,4-3-4,5-3-3,6-2-4,2-5-2,1-6 1,1-6-1,1-6 1,1-3 0,1-1 0,1-1 1,1-1 1,0 0 1,-3 1 1,-1 1 2,-2 1 0,-2 1 2,-1 1 1,-1 1 1,0 1 2,-3 0 1,-1 0 2,-2 1 0,-2-1 2,-2 1 2,-1 1 1,0 0 2,-1 2 2,-4 1-1,-2 2-2,-5 3-2,-4 1-2,-2 2-5,-1 4-6,-1 2-6,-1 4-6,-2 2-7,0 3-5,0 3-5,-2 3-7,0 1 1,2-2 6,3-3 6,1-1 7,3-1-1,1 0-7,2-1-6,2 1-7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06"/>
    </inkml:context>
    <inkml:brush xml:id="br0">
      <inkml:brushProperty name="width" value="0.03145" units="cm"/>
      <inkml:brushProperty name="height" value="0.03145" units="cm"/>
    </inkml:brush>
  </inkml:definitions>
  <inkml:trace contextRef="#ctx0" brushRef="#br0">76500 38600 699,'8'7'96,"2"-1"-21,0 0-20,1-2-20,1 1-15,0 0-6,-1 1-8,1 2-8,-1-1-2,0-1 2,-2 0 1,0-2 1,-1 0-6,3 0-15,2 0-16,2 0-14,-1 0-6,-1 0 3,-2 0 3,-2 0 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6:45"/>
    </inkml:context>
    <inkml:brush xml:id="br0">
      <inkml:brushProperty name="width" value="0.05869" units="cm"/>
      <inkml:brushProperty name="height" value="0.05869" units="cm"/>
      <inkml:brushProperty name="color" value="#F2395B"/>
    </inkml:brush>
  </inkml:definitions>
  <inkml:trace contextRef="#ctx0" brushRef="#br0">79638 25990 374,'-10'-26'55,"-4"9"-6,-4 10-5,-3 10-7,-3 7-4,1 4-4,-1 3-5,1 5-4,-1 3-2,-1 3-2,-1 3 0,-1 2 0,-1 3-2,1 1-1,-1 0-1,1 2-1,2-1-1,5-3-1,5-4-1,5-1-1,2-4 0,2-2 1,0-1 0,2-2 1,4-3-2,8-3-5,8-3-5,7-2-4,6-7-2,5-9-1,3-8 0,4-9-1,1-5 0,-2-1-3,-1 0-3,-3-2-2,-2 1-1,-3 3 3,-3 3 3,-3 3 2,-2 2 1,-2 2 2,0 3 0,0 1 1,-4 4 8,-5 6 16,-4 6 16,-6 6 17,-3 4 2,-4 1-8,-2 3-9,-3 2-9,-2 1-6,2 3-3,1 1-3,0 3-3,2-1-1,1-1-2,0-3 0,2-1-1,0-2 0,2-1-2,0-1 0,2 0-1,2-3-2,6-3-7,4-3-4,5-2-6,3-5-2,-1-6 0,1-6 2,0-6 1,-1-3 0,1-3 2,-1-1 1,1-3 1,-1-1 0,1-1 1,0-1 0,-1 0 1,0-1 0,-2 1 2,-3 1 1,-1 1 2,-3 2 1,-2 1 1,-4 2 1,-2 3 2,-2 1 0,0 3 0,0 1 1,0 2 1,-3 2-1,-2 3 0,-5 1 0,-4 2-1,-1 2-1,-1 0-2,0 2-2,1 0-1,-2 2-4,-2 2-3,-2 2-4,-1 2-4,0 2-3,1 1-2,2 3-4,3 2-3,0 1-1,2 1 2,1 1 0,1 1 1,1-1 1,2-2 0,2-4-1,3-3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6:45"/>
    </inkml:context>
    <inkml:brush xml:id="br0">
      <inkml:brushProperty name="width" value="0.05489" units="cm"/>
      <inkml:brushProperty name="height" value="0.05489" units="cm"/>
      <inkml:brushProperty name="color" value="#F2395B"/>
    </inkml:brush>
  </inkml:definitions>
  <inkml:trace contextRef="#ctx0" brushRef="#br0">82178 26900 400,'23'0'119,"-1"2"-27,-1 0-25,0 2-27,-2 0-13,1 2-5,-1 0-2,1 1-4,-2 1-3,-3 2-1,-3 0-2,-2 1-2,-4 2-1,-1 2-1,-2 1-1,-1 3-1,-5 2-1,-2 3-3,-5 3-1,-4 3-2,-3 1-2,-1-2-1,-3 0-1,-1-1-2,-2-1 1,-2-1 0,0-1 0,0-1 2,0-2-1,3-3 2,2-3-1,4-2 2,2-4 2,1-1 6,1-2 6,1-2 6,5-2 2,11-1-1,12 0-1,10-1-2,4-2-2,-2-1-2,-1 0-1,-2-1-3,-2-1-1,1 2 1,-1 0-2,1 2 1,-1 0 0,1 0 2,-1 0 0,1 0 2,-1 0 0,-1 0-1,-1 0-1,-1 0-1,-1 0-2,-1 2-8,-1 0-5,0 2-6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06"/>
    </inkml:context>
    <inkml:brush xml:id="br0">
      <inkml:brushProperty name="width" value="0.04164" units="cm"/>
      <inkml:brushProperty name="height" value="0.04164" units="cm"/>
      <inkml:brushProperty name="color" value="#F2395B"/>
    </inkml:brush>
  </inkml:definitions>
  <inkml:trace contextRef="#ctx0" brushRef="#br0">25500 22050 528,'0'36'90,"0"-5"-17,0-7-19,0-5-17,0-4-10,2 1-2,0 0-1,2 0-1,-1 0-3,-1 3-1,0 1-3,-1 3-2,-1 1-2,0 1-1,0 1-2,0 1-1,-1 0-1,-1-1-5,0-1-2,-1-1-3,-1-1-5,2 1-7,0-1-8,2 1-7,0-5-9,2-9-13,0-8-12,2-10-13,-1-3 1,-1 1 15,0 0 15,-1 2 14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06"/>
    </inkml:context>
    <inkml:brush xml:id="br0">
      <inkml:brushProperty name="width" value="0.03584" units="cm"/>
      <inkml:brushProperty name="height" value="0.03584" units="cm"/>
      <inkml:brushProperty name="color" value="#F2395B"/>
    </inkml:brush>
  </inkml:definitions>
  <inkml:trace contextRef="#ctx0" brushRef="#br0">25550 23079 613,'0'-22'-16,"2"6"21,0 5 20,2 5 22,0 2 6,2 2-9,0 0-7,1 2-9,2 0-4,0 0-1,1 0-1,2 0 0,-1 0-3,1 0-2,0 0-3,0 0-3,0 0-4,1 0-3,1 0-3,2 0-5,-1 0-6,1 0-11,0 0-10,-1 0-11,0-2-8,-4 0-4,-3-3-6,-2-2-4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06"/>
    </inkml:context>
    <inkml:brush xml:id="br0">
      <inkml:brushProperty name="width" value="0.04641" units="cm"/>
      <inkml:brushProperty name="height" value="0.04641" units="cm"/>
      <inkml:brushProperty name="color" value="#F2395B"/>
    </inkml:brush>
  </inkml:definitions>
  <inkml:trace contextRef="#ctx0" brushRef="#br0">26332 21684 474,'-1'-16'-7,"-1"2"3,0 1 2,-1 1 4,-1 1 4,2 0 8,0 2 6,2 1 8,0 3 8,0 8 11,0 6 11,0 7 11,0 4-2,0 1-12,0 1-13,0 1-12,0 2-9,0 3-5,0 3-5,0 3-6,0 4-1,0 4-2,0 5 1,0 6 0,-1 0-6,0-2-11,-2-4-10,0-2-11,-1-4-4,2-4 3,0-3 1,2-5 2,0-2 0,0 1-4,0-1-5,0 1-2,0-4 0,0-4 7,0-4 6,0-6 6,0-3 4,2 0 1,0-2 2,2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07"/>
    </inkml:context>
    <inkml:brush xml:id="br0">
      <inkml:brushProperty name="width" value="0.04235" units="cm"/>
      <inkml:brushProperty name="height" value="0.04235" units="cm"/>
      <inkml:brushProperty name="color" value="#F2395B"/>
    </inkml:brush>
  </inkml:definitions>
  <inkml:trace contextRef="#ctx0" brushRef="#br0">26837 22778 519,'0'-14'1,"2"1"2,0 2 3,2 2 1,0 2 5,2 1 7,0 0 8,1 2 6,2 0 2,2 2-2,2 0-3,1 2-2,1 1-4,-2 2-3,-3 2-2,0 2-4,-2 1-1,1-1-3,1 1-1,2 0-2,-2 0-1,-3 2-3,-2 0 0,-4 1-3,-1 1-1,0 2-4,0 0-3,0 1-2,-2 2-3,-4 1 0,-4 3-1,-3 2 0,-3-1 0,1-1 0,-1-3 2,0-1 0,1-3 0,1-1 3,0-2 0,2-2 2,1-2 4,1-2 7,0-3 7,2 0 7,2-2 2,6 0-2,4 0-1,6 0-3,3-1 0,3-1 3,3 0 2,3-1 3,2-2-1,1 0-4,1-1-4,1-2-5,1 1-2,-1 1-3,1 0-2,-1 2-2,1 1-7,-1 2-14,1 2-12,-1 2-14,-1 1-9,-5 0-7,-3-1-6,-4 1-6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13"/>
    </inkml:context>
    <inkml:brush xml:id="br0">
      <inkml:brushProperty name="width" value="0.03776" units="cm"/>
      <inkml:brushProperty name="height" value="0.03776" units="cm"/>
      <inkml:brushProperty name="color" value="#F2395B"/>
    </inkml:brush>
  </inkml:definitions>
  <inkml:trace contextRef="#ctx0" brushRef="#br0">32337 22383 582,'-8'-6'47,"2"4"-10,1 4-9,0 4-9,0 3-6,0 1-2,-1 3-1,-1 2-2,-2 1-1,0-1 0,-2 1 0,0 0 0,0-1 0,-1 1 1,0 0 0,0-1 2,1 1-1,1 1 1,0 2 0,2 0 1,0 0-1,1-1-1,-1-1-1,0-1 0,2-1-3,4-1-5,4 0-4,4-2-5,4-2-3,5-2-3,5-4-3,5-2-2,3-5 0,1-4 3,1-6 3,1-4 3,-1-2 2,-1 1-2,-3 1 0,-1 1 0,-3 1 0,-3 0 2,-3 2 2,-3 1 2,-2 1 4,0 2 9,-2 2 7,-1 3 9,-1 2 2,-2 4-3,-2 3-2,-2 5-2,-1 3-2,-2 0-1,-1 1-1,0 1 0,-1 1-2,-2 1 1,0 2 0,-1 0 0,0 0 0,2-1-3,2-1-2,2-1-2,1-1-1,0-1 0,0 0-1,0-2 0,3-2-4,6-4-5,5-4-6,7-4-5,3-4-3,-1-2 1,1-3 2,-1-3 1,-1-2 1,-1 0 0,-2 1 1,-2-1 0,-3 0 2,-1-2 1,-2 0 3,-2-1 1,-2 0 3,1 1 1,0 1 2,0 1 2,-1 1 2,-2 0 2,-3 2 2,0 1 2,-4 0 3,0 1 1,-3-1 1,-2 0 3,-2 1-2,-2 2-4,-2 2-4,-1 3-4,-2 0-2,1 2-3,-1 0-1,0 2-2,0 2-3,-1 4-6,-1 3-4,-1 5-6,-1 2-5,1 1-6,-1 2-6,0 0-6,2-1-2,3-3 1,3-3-1,2-2 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16"/>
    </inkml:context>
    <inkml:brush xml:id="br0">
      <inkml:brushProperty name="width" value="0.03994" units="cm"/>
      <inkml:brushProperty name="height" value="0.03994" units="cm"/>
      <inkml:brushProperty name="color" value="#F2395B"/>
    </inkml:brush>
  </inkml:definitions>
  <inkml:trace contextRef="#ctx0" brushRef="#br0">37515 22480 550,'-8'-27'47,"-2"9"-8,0 8-7,-1 10-8,-2 5-5,-2 4-2,-1 2-2,-3 3-2,1 1-1,5-2 0,3-3-1,4-1 0,1 0 1,-2 2-1,-1 2 0,-3 1-1,-2 4 1,0 4-1,-1 3 0,-1 5 0,0 0-1,2-2 1,3-1-1,1-2 1,3-3-1,4-3-2,4-3-3,4-3-1,4-4-3,3-4-4,5-6-3,4-4-4,1-4-2,3-2-2,0-2 0,1-1-2,0-2-1,1-2 0,-1 0 0,0-1-1,1-1 1,-1-1 0,1-1 1,-1-1 1,-1 0 1,-3 3 3,-3 1 4,-2 2 1,-4 3 3,-3 1-1,-3 2 0,-2 2 0,-4 4 5,-2 4 11,-4 6 12,-2 4 11,-2 3 4,0 2-2,1 0-2,-1 1-2,0 1-4,2 1-4,1 2-5,0 0-4,1-1-4,0-1-2,0-2-2,0-2-2,1-1-2,0 1 0,2 1-1,1 2 0,1-1-1,1-1-5,3-1-3,2-1-4,2-2-2,4-6 1,2-4 1,3-6 0,1-3 1,-1-3-1,0-4 0,-2-2-1,0-2 1,-1-1 0,1-1 1,0-1 1,-2-1 1,-3 1 1,-3-1 3,-2 1 1,-3 0 2,-1 1 2,0 1 2,-1 0 1,-3 3 1,-2 3-1,-4 3-1,-2 3-1,-2 2 1,-2 2 0,0 2 1,-1 2 1,-1 1-3,-1 2-6,-2 0-7,1 2-7,-2 1-4,2 3-4,1 4-3,1 2-4,1 2-1,2-1 1,3 1 1,1 0 1,1-2 1,2-1 3,1-2 1,0-2 3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17"/>
    </inkml:context>
    <inkml:brush xml:id="br0">
      <inkml:brushProperty name="width" value="0.04179" units="cm"/>
      <inkml:brushProperty name="height" value="0.04179" units="cm"/>
      <inkml:brushProperty name="color" value="#F2395B"/>
    </inkml:brush>
  </inkml:definitions>
  <inkml:trace contextRef="#ctx0" brushRef="#br0">39502 22900 526,'22'0'19,"-3"0"3,-3 0 5,-2 0 2,-3 1 2,1 2-4,0 2-3,0 2-2,-2 1-3,-1 1-3,-2 2-3,-2 0-3,-2 1-2,0-1-2,-2 1-2,0 0-2,-3 0-1,-2 1-2,-4 1 0,-2 2-1,-2 0-1,-1-1 0,-1 1-1,-1 0-1,-1-1 0,0-1-2,1-1 0,-1-1-1,1-1 1,2-2 2,3-2 2,1-2 2,1-2 2,0-1 2,1 0 2,-1-1 2,3-2 5,8-1 10,6 0 10,7-1 9,3-1 0,-3 0-7,-1 0-10,-2 0-7,0 0-8,5 0-3,3 0-4,5 0-5,0 1-2,-1 1 1,-3 0 0,-1 2 1,-2-1-2,-3-1-6,-1 0-4,-2-1-6,-2-1-8,1 2-12,0 0-12,0 2-12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26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36800 16200 333,'49'20'167,"16"14"-1,16 15 1,16 15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06"/>
    </inkml:context>
    <inkml:brush xml:id="br0">
      <inkml:brushProperty name="width" value="0.03444" units="cm"/>
      <inkml:brushProperty name="height" value="0.03444" units="cm"/>
    </inkml:brush>
  </inkml:definitions>
  <inkml:trace contextRef="#ctx0" brushRef="#br0">78650 38700 638,'8'7'-3,"0"-1"11,0 0 12,-1-2 13,1 1 7,0 0 3,0 1 3,0 2 3,0-1-3,-1-1-10,1 0-9,0-2-11,-1 1-19,0 2-30,-2 2-30,0 2-30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27"/>
    </inkml:context>
    <inkml:brush xml:id="br0">
      <inkml:brushProperty name="width" value="0.04204" units="cm"/>
      <inkml:brushProperty name="height" value="0.04204" units="cm"/>
      <inkml:brushProperty name="color" value="#F2395B"/>
    </inkml:brush>
  </inkml:definitions>
  <inkml:trace contextRef="#ctx0" brushRef="#br0">36663 16116 523,'0'-12'19,"0"8"13,0 8 15,0 8 14,0 4 3,0 3-11,0 2-10,0 1-9,0 2-8,0 1-4,0 1-5,0 1-4,-1 0-4,0 1-1,-2-1-2,0 1-2,-1 0 0,0 1 0,0 1 0,0 1 1,0-1-3,-2-2-7,0-1-6,-1-3-6,0-5-14,2-10-20,2-10-21,2-10-20,1-6-1,2-1 21,0-3 19,2-1 21,-1-2 13,-1 2 6,0 1 5,-1 1 7,0 2 4,1 1 5,3 2 4,2 3 5,1 0 3,0 2 2,0 1 4,0 0 1,0 2 2,1-1-1,2 0-2,0 0 0,1 1-2,-1 2-2,1 2 0,0 2-3,0 1-1,0 0-3,-1 0-2,1 0-3,0 0-3,0 0-2,-1 0-3,1 0-3,0 0-7,0 0-12,-1 0-10,1 0-12,-2-1-5,-2-4-1,-4-2 0,-2-3 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27"/>
    </inkml:context>
    <inkml:brush xml:id="br0">
      <inkml:brushProperty name="width" value="0.04821" units="cm"/>
      <inkml:brushProperty name="height" value="0.04821" units="cm"/>
      <inkml:brushProperty name="color" value="#F2395B"/>
    </inkml:brush>
  </inkml:definitions>
  <inkml:trace contextRef="#ctx0" brushRef="#br0">37379 15890 456,'-8'-28'4,"2"7"6,0 7 7,2 7 8,1 4 7,0 3 7,2 4 9,0 2 9,1 4-2,0 4-8,0 3-9,0 5-9,0 2-6,0 1-3,0 1-2,0 1-3,0 2-1,0 5-1,0 2-1,0 6 0,0 1-2,-2 0-5,-1 0-5,0 0-3,-1 0-5,0 0-6,0 0-5,1 1-5,-1-3-3,0-2 1,0-4 1,0-2-1,0-3-2,2-1-6,0-3-5,2-1-7,0-4-1,0-3 3,0-4 3,0-4 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28"/>
    </inkml:context>
    <inkml:brush xml:id="br0">
      <inkml:brushProperty name="width" value="0.04742" units="cm"/>
      <inkml:brushProperty name="height" value="0.04742" units="cm"/>
      <inkml:brushProperty name="color" value="#F2395B"/>
    </inkml:brush>
  </inkml:definitions>
  <inkml:trace contextRef="#ctx0" brushRef="#br0">37400 17434 463,'9'-10'0,"1"-3"0,3-5 0,2-4 0,0 0 4,-3 3 5,-1 3 7,-2 3 6,0 0 5,3 0 1,4-1 1,2-1 2,1 2-1,-3 8-2,-1 6-3,-2 8-3,-3 3-3,-3 3-3,-2 2-4,-4 2-4,-1-1-3,-2 1-1,0-2-1,-1-1-2,-1-1-1,2 0 0,0-2 0,2-1-1,1-3-3,3-6-6,4-6-5,2-6-6,2-4-3,2-1 0,0-3 1,1-2-1,0 0 3,-1 1 3,-1 1 4,0 1 4,-2 1 3,-1 2 3,0 2 2,-2 3 4,-1 2 7,-2 6 15,-2 4 14,-2 6 14,-2 2 2,0 3-8,-2 1-9,0 3-10,-1 1-4,0 0-1,0-1-2,0 1-1,1-1-3,0-1-3,2-1-4,1 0-3,1-3-3,5-1-4,4-2-2,4-2-4,2-3-2,1-3-1,1-2-2,2-4-2,-2-2 0,1-3 0,-2-4 0,-1-2 1,0-3-1,1-1 0,2-3 0,0-1-1,-2-2 2,-3 1 3,-4-1 4,-4 0 2,-3 2 4,-1 1 2,0 3 2,-1 1 3,-4 2 1,-4 2 0,-6 3 0,-4 1 0,-2 3-1,-1 4-4,0 4-3,1 4-3,-1 3-7,-1 1-12,-1 3-10,-1 2-12,0 1-4,4-1 4,3 1 5,3 0 3,2-2 3,2-1 0,2-2 1,3-2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28"/>
    </inkml:context>
    <inkml:brush xml:id="br0">
      <inkml:brushProperty name="width" value="0.04144" units="cm"/>
      <inkml:brushProperty name="height" value="0.04144" units="cm"/>
      <inkml:brushProperty name="color" value="#F2395B"/>
    </inkml:brush>
  </inkml:definitions>
  <inkml:trace contextRef="#ctx0" brushRef="#br0">40016 16750 530,'-12'0'12,"8"2"23,8 0 22,8 2 24,5-1 2,3 0-17,3-2-17,3 0-18,1-1-11,1 0-4,-1 0-5,1 0-3,-2 0-7,0 0-12,-1 0-10,0 0-11,-3 0-7,-3 0-5,-3 0-5,-3 0-6,-3 1 0,-2 2 2,-4 2 3,-2 2 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28"/>
    </inkml:context>
    <inkml:brush xml:id="br0">
      <inkml:brushProperty name="width" value="0.03887" units="cm"/>
      <inkml:brushProperty name="height" value="0.03887" units="cm"/>
      <inkml:brushProperty name="color" value="#F2395B"/>
    </inkml:brush>
  </inkml:definitions>
  <inkml:trace contextRef="#ctx0" brushRef="#br0">39863 17666 565,'-15'0'0,"1"2"0,1 0 0,1 2 0,4-1 12,10-2 22,8-2 24,9-2 22,6-1 3,1 0-18,2 0-18,3 0-17,0 0-14,-2 2-7,0 0-8,-1 2-9,-1 0-7,-1 2-6,-1 0-5,-1 2-7,-1 0-4,-1 0-5,-1 0-4,0 0-5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29"/>
    </inkml:context>
    <inkml:brush xml:id="br0">
      <inkml:brushProperty name="width" value="0.04913" units="cm"/>
      <inkml:brushProperty name="height" value="0.04913" units="cm"/>
      <inkml:brushProperty name="color" value="#F2395B"/>
    </inkml:brush>
  </inkml:definitions>
  <inkml:trace contextRef="#ctx0" brushRef="#br0">41995 15640 447,'-7'-19'13,"2"10"24,2 10 26,2 10 25,1 6 3,0 5-16,0 3-18,0 5-17,-1 2-12,0 4-4,-2 3-7,0 3-4,-2 2-6,0 6-8,-1 2-7,-2 5-7,0 0-4,1-2-2,-1-4-2,0-2-2,1-4-5,2-4-8,2-4-7,2-4-7,1-4-4,0-7 0,0-5 1,0-6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29"/>
    </inkml:context>
    <inkml:brush xml:id="br0">
      <inkml:brushProperty name="width" value="0.04219" units="cm"/>
      <inkml:brushProperty name="height" value="0.04219" units="cm"/>
      <inkml:brushProperty name="color" value="#F2395B"/>
    </inkml:brush>
  </inkml:definitions>
  <inkml:trace contextRef="#ctx0" brushRef="#br0">42587 16947 521,'-6'-15'42,"6"4"11,4 3 10,6 3 10,2 1-1,3 2-13,2 0-15,2 2-12,1 0-12,1 0-6,1 0-8,1 0-6,1 0-4,1 2 2,1 0 2,1 2 1,-1 0-7,0 1-15,0 2-17,-2 0-15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30"/>
    </inkml:context>
    <inkml:brush xml:id="br0">
      <inkml:brushProperty name="width" value="0.044" units="cm"/>
      <inkml:brushProperty name="height" value="0.044" units="cm"/>
      <inkml:brushProperty name="color" value="#F2395B"/>
    </inkml:brush>
  </inkml:definitions>
  <inkml:trace contextRef="#ctx0" brushRef="#br0">44610 16300 499,'-8'23'98,"0"-1"-20,0-1-18,0-1-19,1 1-12,-1 1-3,0 3-4,0 1-3,0 2-3,0-1 0,1 1-1,-1-1-1,1-1 0,2-3-3,2-3 0,2-3-3,3-2-1,6-4 0,4-3-2,5-2-2,4-7-3,1-8-8,3-10-7,1-7-8,0-6-3,-3 1 1,-3 0 1,-2-1 1,-4 2 0,-3 1 0,-3 3-1,-2 1 0,-3 3 1,-1 1 4,0 3 5,-1 1 4,-3 3 4,-2 2 4,-4 4 3,-2 3 4,-2 2 2,-2 2 1,0 2 0,-1 2 1,0 2-1,-1 3-4,0 4-4,1 2-4,0 1-5,4-1-9,3-1-8,2 0-8,3-2-4,0-1 0,2 0-1,0-2 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30"/>
    </inkml:context>
    <inkml:brush xml:id="br0">
      <inkml:brushProperty name="width" value="0.03715" units="cm"/>
      <inkml:brushProperty name="height" value="0.03715" units="cm"/>
      <inkml:brushProperty name="color" value="#F2395B"/>
    </inkml:brush>
  </inkml:definitions>
  <inkml:trace contextRef="#ctx0" brushRef="#br0">45400 16650 592,'14'7'2,"-1"-1"6,-2 0 5,-2-2 6,-1 1 6,0 0 7,0 1 7,-1 2 8,1 0 0,0 1-8,0 2-6,0 0-8,0 1-5,-1 1-1,1 2-3,0 0-1,-1 0-7,0-1-9,-2-1-12,0 0-9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30"/>
    </inkml:context>
    <inkml:brush xml:id="br0">
      <inkml:brushProperty name="width" value="0.0509" units="cm"/>
      <inkml:brushProperty name="height" value="0.0509" units="cm"/>
      <inkml:brushProperty name="color" value="#F2395B"/>
    </inkml:brush>
  </inkml:definitions>
  <inkml:trace contextRef="#ctx0" brushRef="#br0">45915 15750 432,'-7'30'163,"2"-1"-38,2-3-38,2-1-38,1-1-21,0 4-4,0 3-4,0 3-4,0 1-3,0-1-1,0-2-3,0 0-2,1 0-2,0-1-1,2 0-3,0 1-1,1-3-1,0-2 1,0-3 0,0-2 2,-1-4-1,-1 1 0,0-2 0,-1-1-1,-4 0-8,-4-1-16,-6 1-17,-4 0-16,-3-2-4,-1-3 7,-1-3 8,-1-2 8,0-3 4,1-2 2,1-2 1,1-2 1,1-2 1,3-2 0,1-2 1,2-1-1,2-1 4,3 2 4,1 2 4,2 2 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10"/>
    </inkml:context>
    <inkml:brush xml:id="br0">
      <inkml:brushProperty name="width" value="0.03382" units="cm"/>
      <inkml:brushProperty name="height" value="0.03382" units="cm"/>
    </inkml:brush>
  </inkml:definitions>
  <inkml:trace contextRef="#ctx0" brushRef="#br0">84300 35433 650,'0'-16'3,"2"0"7,0 0 6,2 1 6,-1 4 6,0 8 7,-2 9 6,0 10 6,-1 5-2,2 2-8,0 4-10,2 4-9,-1 1-7,-2 4-4,-2 3-4,-2 3-5,-1 0-3,0-2-2,0-2-2,0-2-1,0-1-3,2-1-4,0-1-3,2-1-5,0-3 0,0-4 1,0-3 2,0-4 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30"/>
    </inkml:context>
    <inkml:brush xml:id="br0">
      <inkml:brushProperty name="width" value="0.03303" units="cm"/>
      <inkml:brushProperty name="height" value="0.03303" units="cm"/>
      <inkml:brushProperty name="color" value="#F2395B"/>
    </inkml:brush>
  </inkml:definitions>
  <inkml:trace contextRef="#ctx0" brushRef="#br0">46400 16110 666,'9'-9'0,"1"0"0,3-2 0,2 1 0,-1-1 0,-1 2 0,-2 2 0,-2 2 0,0 0 8,1 0 16,3-1 15,2-1 17,1 0 3,1 2-10,1 2-9,2 2-10,-2 1-10,-1 0-12,-3 0-10,-1 0-11,-3 1-15,-2 2-17,-4 2-17,-2 2-18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31"/>
    </inkml:context>
    <inkml:brush xml:id="br0">
      <inkml:brushProperty name="width" value="0.04747" units="cm"/>
      <inkml:brushProperty name="height" value="0.04747" units="cm"/>
      <inkml:brushProperty name="color" value="#F2395B"/>
    </inkml:brush>
  </inkml:definitions>
  <inkml:trace contextRef="#ctx0" brushRef="#br0">47231 16466 463,'-6'7'19,"0"1"4,4 0 2,1 0 4,0 1 2,0 1 2,-2 3 1,0 2 2,-1 2 0,2 1-5,0 3-2,2 1-5,0 1-1,0-1-2,0-1-2,0-1-2,0-1-1,2-1-2,0 0-2,2-2-1,2-3-1,5-5 1,5-4 1,6-6 0,1-4-4,-1-7-8,-1-6-7,-1-5-9,-1-4-5,-3 1-2,-1-1-1,-2 1-2,-3 1 1,-2 1 2,-4 3 2,-2 1 2,-3 2 3,-1 3 1,0 1 2,-1 2 2,-3 3-1,-4 3-1,-4 2-3,-3 4-1,-3 2-3,0 2-1,1 2-1,-1 2-3,1 0 2,3 1 2,1 0 3,2 0 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31"/>
    </inkml:context>
    <inkml:brush xml:id="br0">
      <inkml:brushProperty name="width" value="0.04093" units="cm"/>
      <inkml:brushProperty name="height" value="0.04093" units="cm"/>
      <inkml:brushProperty name="color" value="#F2395B"/>
    </inkml:brush>
  </inkml:definitions>
  <inkml:trace contextRef="#ctx0" brushRef="#br0">48088 16500 537,'-15'0'6,"3"2"11,1 0 11,2 2 12,5-1 8,8-1 4,8 0 4,7-1 3,5-1-3,-1 0-13,1 0-12,0 0-12,-1 0-12,2 0-9,1 0-10,1 0-10,-1 0-9,-3 0-7,-3 0-8,-2 0-6,-4 0-5,-1 0 1,-2 0 1,-2 0-1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31"/>
    </inkml:context>
    <inkml:brush xml:id="br0">
      <inkml:brushProperty name="width" value="0.04892" units="cm"/>
      <inkml:brushProperty name="height" value="0.04892" units="cm"/>
      <inkml:brushProperty name="color" value="#F2395B"/>
    </inkml:brush>
  </inkml:definitions>
  <inkml:trace contextRef="#ctx0" brushRef="#br0">49360 15900 449,'-14'1'70,"2"4"-5,4 2-5,3 4-4,0 1-6,0 3-8,-2 1-7,0 3-8,0 2-5,0 1-2,2 3-3,1 1-3,0 1-1,0-1-1,0-1-1,0-1-1,0-1-1,2-3-2,0-1-1,2-2-1,4-7-9,8-11-14,7-10-15,9-11-15,1-5-2,-5-1 6,-5 1 9,-4-1 7,-4 2 7,-1 1 3,0 3 5,-2 1 3,-3 2 5,-4 3 3,-6 1 3,-4 3 3,-3 2 1,-2 4-2,0 4-2,-1 4-2,-1 3-7,1 1-8,-1 3-10,0 2-10,1 0-3,2 0 0,3-2 2,1-1 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32"/>
    </inkml:context>
    <inkml:brush xml:id="br0">
      <inkml:brushProperty name="width" value="0.04006" units="cm"/>
      <inkml:brushProperty name="height" value="0.04006" units="cm"/>
      <inkml:brushProperty name="color" value="#F2395B"/>
    </inkml:brush>
  </inkml:definitions>
  <inkml:trace contextRef="#ctx0" brushRef="#br0">50000 16450 549,'8'16'64,"2"-1"2,0 1 0,1 0 2,0-2-7,0-1-12,-2-2-12,0-2-13,-2-1-11,1 1-11,0 1-10,0 2-10,-1-1-6,-2 1 2,-3 0 1,0 0 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32"/>
    </inkml:context>
    <inkml:brush xml:id="br0">
      <inkml:brushProperty name="width" value="0.04699" units="cm"/>
      <inkml:brushProperty name="height" value="0.04699" units="cm"/>
      <inkml:brushProperty name="color" value="#F2395B"/>
    </inkml:brush>
  </inkml:definitions>
  <inkml:trace contextRef="#ctx0" brushRef="#br0">50507 15700 468,'-14'2'80,"4"6"-6,4 4-6,4 5-7,2 4-7,-2 1-8,0 3-9,-1 1-7,-2 3-6,2 3-4,-1 2-4,0 4-4,-1 3-5,-2 1-4,-2 2-7,-1 2-5,-2-1-7,0-4-10,0-4-9,1-4-10,0-4-1,4-5 8,2-5 7,4-4 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32"/>
    </inkml:context>
    <inkml:brush xml:id="br0">
      <inkml:brushProperty name="width" value="0.05697" units="cm"/>
      <inkml:brushProperty name="height" value="0.05697" units="cm"/>
      <inkml:brushProperty name="color" value="#F2395B"/>
    </inkml:brush>
  </inkml:definitions>
  <inkml:trace contextRef="#ctx0" brushRef="#br0">51086 15590 386,'6'-5'82,"-1"8"-9,-2 6-9,-1 7-10,-2 4-6,0 1-6,0 1-4,0 1-6,-1 1-3,-1-1-2,0 1-3,-1-1-3,-1 1-2,2-1-2,0 1-2,2-1-3,0 0-2,0-1-5,0-1-4,0-1-3,1-1-2,2-1 0,2-1 0,2 0 0,0-1-4,1 1-6,0 1-8,0 1-7,-3 0-2,-4-3 1,-6-1 2,-4-2 1,-4-2 2,-2 1 1,-1 0 1,-3 0 2,-1-1-1,-1 1-1,-1 0-3,-1 0-2,0-2-1,2-1 3,3-2 2,1-2 2,2-1 0,2 0-4,3 0-2,1 0-4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33"/>
    </inkml:context>
    <inkml:brush xml:id="br0">
      <inkml:brushProperty name="width" value="0.03817" units="cm"/>
      <inkml:brushProperty name="height" value="0.03817" units="cm"/>
      <inkml:brushProperty name="color" value="#F2395B"/>
    </inkml:brush>
  </inkml:definitions>
  <inkml:trace contextRef="#ctx0" brushRef="#br0">51550 15663 576,'22'-8'6,"-1"0"13,-2 0 12,-2 0 13,-2 1 6,1 1 1,0 0-1,-1 2 1,0 0-5,0 2-11,-2 0-10,-1 2-11,-1 1-13,0 2-15,-2 2-15,0 2-16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33"/>
    </inkml:context>
    <inkml:brush xml:id="br0">
      <inkml:brushProperty name="width" value="0.03984" units="cm"/>
      <inkml:brushProperty name="height" value="0.03984" units="cm"/>
      <inkml:brushProperty name="color" value="#F2395B"/>
    </inkml:brush>
  </inkml:definitions>
  <inkml:trace contextRef="#ctx0" brushRef="#br0">51850 16913 552,'15'-14'68,"-1"4"-9,-1 4-8,0 4-9,0 2-5,5-2-1,4 0-1,3-1-1,4-2-3,1 2-8,2-1-5,3 0-8,-1 0-7,-2 2-7,-1 0-9,-3 2-7,-2 0-9,-3 2-10,-3 0-11,-2 2-9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34"/>
    </inkml:context>
    <inkml:brush xml:id="br0">
      <inkml:brushProperty name="width" value="0.04448" units="cm"/>
      <inkml:brushProperty name="height" value="0.04448" units="cm"/>
      <inkml:brushProperty name="color" value="#F2395B"/>
    </inkml:brush>
  </inkml:definitions>
  <inkml:trace contextRef="#ctx0" brushRef="#br0">53658 16200 494,'-14'1'48,"3"2"-2,3 2-2,2 2-3,2 2-2,-2 3-3,0 3-1,-1 4-2,-1 1-4,0 3-3,0 1-5,0 3-3,1 1-4,0 0 0,2 2-1,1 1-1,0-1-2,0-3-1,0-3-1,0-3-1,4-5-5,10-8-6,8-8-8,9-8-6,3-7-6,-3-4-2,-3-5-2,-3-4-2,-3-3 0,-3 1 3,-2 1 4,-4 1 3,-2 2 4,-2 3 5,-3 3 4,0 3 5,-4 2 3,0 2 2,-3 3 1,-2 1 3,-1 2-1,-2 2-1,0 2-3,-1 2-2,-2 2-2,0 2-3,-1 2-2,-1 2-2,-1 2-5,2 1-7,1 3-6,1 2-8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11"/>
    </inkml:context>
    <inkml:brush xml:id="br0">
      <inkml:brushProperty name="width" value="0.02895" units="cm"/>
      <inkml:brushProperty name="height" value="0.02895" units="cm"/>
    </inkml:brush>
  </inkml:definitions>
  <inkml:trace contextRef="#ctx0" brushRef="#br0">84350 36546 759,'8'-15'35,"0"4"-4,0 3-5,-1 2-4,1 2-2,2 1 0,0-2 1,2 2 0,0-1-2,1 2-5,1 0-6,1 2-5,1 0-5,0 0-5,-1 0-6,1 0-5,0 0-5,-1 0-4,1 0-6,0 0-4,-2-1-2,-1 0 1,-2-2 0,-2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34"/>
    </inkml:context>
    <inkml:brush xml:id="br0">
      <inkml:brushProperty name="width" value="0.03807" units="cm"/>
      <inkml:brushProperty name="height" value="0.03807" units="cm"/>
      <inkml:brushProperty name="color" value="#F2395B"/>
    </inkml:brush>
  </inkml:definitions>
  <inkml:trace contextRef="#ctx0" brushRef="#br0">54250 16750 577,'8'14'7,"0"-1"11,-1-2 14,1-2 11,0-1 7,-2 2-1,-1 0 0,0 1 0,-1 1-5,3 0-10,2-1-9,2 1-9,0 0-9,-1 0-11,0 0-9,-2-1-9,-1 0-14,0 0-16,-2-2-17,0 0-16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34"/>
    </inkml:context>
    <inkml:brush xml:id="br0">
      <inkml:brushProperty name="width" value="0.04159" units="cm"/>
      <inkml:brushProperty name="height" value="0.04159" units="cm"/>
      <inkml:brushProperty name="color" value="#F2395B"/>
    </inkml:brush>
  </inkml:definitions>
  <inkml:trace contextRef="#ctx0" brushRef="#br0">55113 16316 528,'-15'7'9,"4"1"16,3 0 17,3 0 16,1 1 4,0 3-10,0 4-9,0 2-11,0 1-6,2 1-2,0-1-3,2 1-2,0-1-2,0-1-3,0-1-3,0-1-2,2-2-3,6-4-4,4-5-5,5-2-5,2-6-2,-2-2-4,-3-5-3,-1-4-3,-2-2-2,-2-1-4,-2-1-3,-2-1-4,-2-1 2,-1 1 5,0-1 5,-1 1 4,-2 0 6,-1 2 3,0 3 4,-1 1 4,-2 2 2,-2 2-1,-2 3 0,-2 1-1,0 1-2,1 2-1,0 0-2,2 2-2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35"/>
    </inkml:context>
    <inkml:brush xml:id="br0">
      <inkml:brushProperty name="width" value="0.05024" units="cm"/>
      <inkml:brushProperty name="height" value="0.05024" units="cm"/>
      <inkml:brushProperty name="color" value="#F2395B"/>
    </inkml:brush>
  </inkml:definitions>
  <inkml:trace contextRef="#ctx0" brushRef="#br0">55703 15700 437,'-7'22'144,"2"-3"-32,2-3-32,2-2-31,1-2-18,0 3-4,0 1-4,0 3-5,0 1-2,2 1-1,0 1-1,2 1-1,0 2-3,0 1-3,-1 3-3,1 1-5,0 0 0,0-1 0,0-3 1,0-1 2,0-3-2,0-1-3,0-3-3,0-1-4,-1-1-1,-1 0 1,0-1 0,-1 1 1,-3-2-2,-2-1-4,-4-2-3,-2-2-5,-3-1-4,-1 2-5,-3 0-5,-2 1-5,-2 1-1,-3 0 2,-3-1 2,-3 1 2,1-1 1,5-2 1,5-2 0,5-2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35"/>
    </inkml:context>
    <inkml:brush xml:id="br0">
      <inkml:brushProperty name="width" value="0.03757" units="cm"/>
      <inkml:brushProperty name="height" value="0.03757" units="cm"/>
      <inkml:brushProperty name="color" value="#F2395B"/>
    </inkml:brush>
  </inkml:definitions>
  <inkml:trace contextRef="#ctx0" brushRef="#br0">56100 15813 585,'49'-22'58,"-10"6"-5,-11 5-5,-10 5-6,-5 2-3,3 2-3,3 0-3,3 2-3,1 0-4,-1 2-4,-1 0-6,0 2-5,-4 1-10,-3 1-19,-4 3-17,-4 2-18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36"/>
    </inkml:context>
    <inkml:brush xml:id="br0">
      <inkml:brushProperty name="width" value="0.04436" units="cm"/>
      <inkml:brushProperty name="height" value="0.04436" units="cm"/>
      <inkml:brushProperty name="color" value="#F2395B"/>
    </inkml:brush>
  </inkml:definitions>
  <inkml:trace contextRef="#ctx0" brushRef="#br0">47850 19497 495,'15'-14'128,"-1"4"-30,-1 4-30,0 5-30,1 0-15,7-1 0,6 0 2,5-1 0,1-1-1,-7 2-4,-5 0-4,-7 2-5,0 0-6,2 2-9,3 0-10,3 2-10,0 0-11,-3 3-11,-3 2-11,-2 2-12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36"/>
    </inkml:context>
    <inkml:brush xml:id="br0">
      <inkml:brushProperty name="width" value="0.04047" units="cm"/>
      <inkml:brushProperty name="height" value="0.04047" units="cm"/>
      <inkml:brushProperty name="color" value="#F2395B"/>
    </inkml:brush>
  </inkml:definitions>
  <inkml:trace contextRef="#ctx0" brushRef="#br0">47605 20331 543,'-13'-1'9,"6"-2"18,6-2 17,6-1 18,5-1 4,4 2-9,3 2-10,5 2-10,1 1-7,3 2-4,0 0-6,1 2-5,-1 0-5,0 2-4,-1 0-5,-1 1-5,0 1-8,-1-2-10,1-1-10,-1 0-10,0-1-10,-3 0-6,-1 0-8,-2 0-6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56"/>
    </inkml:context>
    <inkml:brush xml:id="br0">
      <inkml:brushProperty name="width" value="0.03593" units="cm"/>
      <inkml:brushProperty name="height" value="0.03593" units="cm"/>
      <inkml:brushProperty name="color" value="#F2395B"/>
    </inkml:brush>
  </inkml:definitions>
  <inkml:trace contextRef="#ctx0" brushRef="#br0">50376 19294 612,'-7'11'116,"1"5"-26,0 7-27,2 5-27,0 3-16,0-1-3,0-1-3,0-1-4,0-2-3,0-3-1,0-3-1,1-3-2,1-3-2,5-1-6,6-2-3,4-2-5,3-4-2,1-6 0,2-6 1,0-6 1,0-3 1,-1-1 1,-1-1 1,-1-1 2,0-3 0,2-3-2,0-5-2,1-3-1,-2 0 1,-3 3 4,-4 5 4,-4 3 4,-3 3 3,-2 1 2,-2 1 4,-2 1 2,-2 2 1,-2 2 0,-2 4-1,-1 3-1,-3 1-1,0 2-3,-1 0-3,-1 2-3,-1 2-4,0 6-7,1 4-6,-1 5-7,1 3-5,0 1-3,2 1-4,1 1-4,2-1 0,2-3 7,4-3 4,2-2 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56"/>
    </inkml:context>
    <inkml:brush xml:id="br0">
      <inkml:brushProperty name="width" value="0.03582" units="cm"/>
      <inkml:brushProperty name="height" value="0.03582" units="cm"/>
      <inkml:brushProperty name="color" value="#F2395B"/>
    </inkml:brush>
  </inkml:definitions>
  <inkml:trace contextRef="#ctx0" brushRef="#br0">51550 19650 614,'21'14'53,"-5"-1"-9,-5-2-10,-4-2-10,-3-1-5,2 1 3,0 2 1,1 0 3,1 1-2,2 1-2,0 2-3,2 0-4,-1 1 0,1 1-1,0 1-1,0 1 1,-2 0-10,-1-1-16,-2-1-18,-2 0-17,-2-3-6,-1-1 4,0-2 4,-1-2 5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56"/>
    </inkml:context>
    <inkml:brush xml:id="br0">
      <inkml:brushProperty name="width" value="0.03774" units="cm"/>
      <inkml:brushProperty name="height" value="0.03774" units="cm"/>
      <inkml:brushProperty name="color" value="#F2395B"/>
    </inkml:brush>
  </inkml:definitions>
  <inkml:trace contextRef="#ctx0" brushRef="#br0">52290 18647 582,'15'-14'7,"-1"2"11,-1 4 13,0 3 13,-2 1 4,-1 2-3,-1 0-3,0 2-3,-2 3-7,-1 7-9,0 8-9,-2 6-10,-2 4-3,-6 1 2,-4 0 2,-5 2 1,-2 1-2,0-1-9,2 0-8,1 1-9,1-3-3,2-2 4,2-3 2,3-3 2,0-2 4,2-1 4,0 0 3,2-2 4,1-2 3,2-1 1,2-2 3,1-2 0,2-2 2,0-1-2,0 0 1,0-2-2,0 0 3,0 0 3,-1 0 3,1 0 5,-1 1 0,-2 3-1,-2 4-3,-2 2 0,-3 3-3,-2 3-1,-4 3-2,-2 3-1,-3 2-1,-3 1 0,-3 1-1,-3 1 0,-1 0-6,1 0-9,1 1-10,0-1-10,2-1-7,-1-1-5,0-3-6,1-1-5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7:57"/>
    </inkml:context>
    <inkml:brush xml:id="br0">
      <inkml:brushProperty name="width" value="0.04426" units="cm"/>
      <inkml:brushProperty name="height" value="0.04426" units="cm"/>
      <inkml:brushProperty name="color" value="#F2395B"/>
    </inkml:brush>
  </inkml:definitions>
  <inkml:trace contextRef="#ctx0" brushRef="#br0">53774 19387 497,'-8'-6'43,"2"6"-2,1 4-1,0 6-2,1 2-1,1 1-1,-2 1 0,2 2-1,-1 0-2,2 3-4,0 1-3,2 3-5,0-1-2,0-1-3,0-3-2,0-1-2,1-3-3,2-1-1,2-2-3,2-2-1,1-2-4,1-2-2,1-3-4,2 0-3,0-5-3,1-2-3,1-5-1,2-4-3,0-3-1,1-5 0,1-3 0,1-5 1,-1-1 1,-3 2 4,-2 0 3,-4 1 4,-2 1 3,-2 3 0,-3 1 1,0 3 2,-4 2 1,-2 3 3,-4 2 3,-2 4 2,-3 3 1,-3 2-3,-3 4-3,-3 3-2,-4 4-6,-3 9-6,-5 7-7,-3 9-7,2 0-2,8-6 5,7-5 4,8-6 4,4-3-4,-2 1-10,0 1-11,-1 1-10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11"/>
    </inkml:context>
    <inkml:brush xml:id="br0">
      <inkml:brushProperty name="width" value="0.03988" units="cm"/>
      <inkml:brushProperty name="height" value="0.03988" units="cm"/>
    </inkml:brush>
  </inkml:definitions>
  <inkml:trace contextRef="#ctx0" brushRef="#br0">85206 34845 551,'-8'-13'0,"2"4"21,1 6 22,0 5 22,1 4 5,0 5-13,0 5-13,0 5-12,0 4-7,1 3-3,-2 3-2,2 3-2,-2 4-4,0 6-4,-2 6-4,0 6-5,0 3-4,0 3-7,2 2-5,1 1-6,-1 2-5,0 0-4,-2-1-5,0 1-4,-1 1-4,2 3-3,1 2-4,0 5-2,1-7 2,1-13 8,-2-14 9,2-14 8,-1-8 7,0-3 3,0-3 5,0-2 4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21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62650 10750 333,'49'20'167,"16"14"-1,16 15 1,16 15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31"/>
    </inkml:context>
    <inkml:brush xml:id="br0">
      <inkml:brushProperty name="width" value="0.03821" units="cm"/>
      <inkml:brushProperty name="height" value="0.03821" units="cm"/>
      <inkml:brushProperty name="color" value="#00BFF3"/>
    </inkml:brush>
  </inkml:definitions>
  <inkml:trace contextRef="#ctx0" brushRef="#br0">8503 14855 575,'-8'-13'8,"2"6"15,0 6 15,2 6 15,1 4 3,0 1-8,2 3-8,0 2-9,1 3-6,0 5-4,0 5-4,0 5-4,0 3-2,-2 0-1,-1 2 0,0 1 0,-1 1-3,0 4-3,0 3-5,1 2-4,-2 3-2,2 4 1,-1 2-1,0 3 0,0 0-2,0-4-5,0-4-5,0-4-6,1-5-4,2-6-1,2-6-3,2-5-2,2-6 0,0-3 1,1-4 2,2-4 1,0-4 1,-1-3 2,1-2 2,0-4 1,0-2 3,0-1 4,0-3 3,0-2 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32"/>
    </inkml:context>
    <inkml:brush xml:id="br0">
      <inkml:brushProperty name="width" value="0.03545" units="cm"/>
      <inkml:brushProperty name="height" value="0.03545" units="cm"/>
      <inkml:brushProperty name="color" value="#00BFF3"/>
    </inkml:brush>
  </inkml:definitions>
  <inkml:trace contextRef="#ctx0" brushRef="#br0">8910 15713 620,'-1'-21'57,"-2"8"-3,-2 7-3,-1 7-3,-4 5-5,-4 7-5,-4 6-7,-3 5-6,-3 5-7,-1 1-7,-1 2-7,-1 3-9,0 0-3,1 0-4,1 0-1,1 1-3,1-2-1,1-2 3,1-1 0,1-3 3,2-1 0,2-3 1,4-1 1,3-3 0,3-2 4,6-4 6,4-4 7,6-5 7,4-2 1,5-4-2,5-2-3,5-3-3,1-1-2,-1 2-4,-3 2-2,-1 2-3,0 1-6,2 0-9,5 0-10,1 0-8,0 0-4,-7 0 2,-5 0 2,-7 0 1,-3-1 1,0 0 2,-2-2 1,0 0 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32"/>
    </inkml:context>
    <inkml:brush xml:id="br0">
      <inkml:brushProperty name="width" value="0.04304" units="cm"/>
      <inkml:brushProperty name="height" value="0.04304" units="cm"/>
      <inkml:brushProperty name="color" value="#00BFF3"/>
    </inkml:brush>
  </inkml:definitions>
  <inkml:trace contextRef="#ctx0" brushRef="#br0">10198 16305 511,'-15'-13'61,"4"6"0,2 6 2,4 6 0,1 6-4,2 7-11,0 7-10,2 7-11,0 6-7,0 4-3,0 6-4,0 4-4,0 4-2,0 4-5,0 2-2,0 3-3,0 3-7,0 5-7,0 3-9,0 5-8,0-1-5,0-2-3,0-3-1,0-3-2,0-9 2,2-14 6,0-15 5,2-15 7,0-7 0,0 1-2,0 1-3,0 2-2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32"/>
    </inkml:context>
    <inkml:brush xml:id="br0">
      <inkml:brushProperty name="width" value="0.03673" units="cm"/>
      <inkml:brushProperty name="height" value="0.03673" units="cm"/>
      <inkml:brushProperty name="color" value="#00BFF3"/>
    </inkml:brush>
  </inkml:definitions>
  <inkml:trace contextRef="#ctx0" brushRef="#br0">10280 16337 598,'1'-15'5,"2"2"10,2 2 9,2 3 10,1 0 3,1 2-1,1 0-2,2 2-3,0 1-2,1 2-3,1 2-5,2 2-3,-2 1-2,-1 2-2,-2 0 0,-2 2-1,-2 0-2,1 1-2,0 1-1,0 2-3,-1 2-4,-2 5-5,-3 5-6,0 5-6,-5 2-2,-2 1 0,-5-1 1,-4 0 0,-3 1-1,-1-1-1,-3 0-1,-1 1-2,-1-3-2,1-4-1,1-3-2,1-4-2,1-4-2,2-3-1,3-3-1,1-2-2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33"/>
    </inkml:context>
    <inkml:brush xml:id="br0">
      <inkml:brushProperty name="width" value="0.03471" units="cm"/>
      <inkml:brushProperty name="height" value="0.03471" units="cm"/>
      <inkml:brushProperty name="color" value="#00BFF3"/>
    </inkml:brush>
  </inkml:definitions>
  <inkml:trace contextRef="#ctx0" brushRef="#br0">11500 16016 633,'45'0'149,"-6"0"-41,-4 0-42,-5 0-40,-3-1-21,-1 0 0,-1-2-1,-1 0-1,-2-1-5,-1 2-13,-3 0-11,-1 2-12,-3 2-8,-4 4-6,-5 4-4,-2 3-4,-4 2 2,-1-2 11,0-2 12,-1-2 10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33"/>
    </inkml:context>
    <inkml:brush xml:id="br0">
      <inkml:brushProperty name="width" value="0.03863" units="cm"/>
      <inkml:brushProperty name="height" value="0.03863" units="cm"/>
      <inkml:brushProperty name="color" value="#00BFF3"/>
    </inkml:brush>
  </inkml:definitions>
  <inkml:trace contextRef="#ctx0" brushRef="#br0">11509 17049 569,'-25'6'21,"11"0"11,12-4 11,12 0 10,7-2 2,3 0-10,3 0-8,3 0-9,2 0-6,3 0-4,1 0-2,3 0-4,-1 0-1,0 0 1,-1 0 0,-1 0 1,-2-1-12,-2-1-25,-1 0-24,-3-1-25,-2-1-4,-4 0 12,-5 0 15,-3 0 14,-3 0 6,0 0 1,-2 0 1,0 0 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33"/>
    </inkml:context>
    <inkml:brush xml:id="br0">
      <inkml:brushProperty name="width" value="0.04423" units="cm"/>
      <inkml:brushProperty name="height" value="0.04423" units="cm"/>
      <inkml:brushProperty name="color" value="#00BFF3"/>
    </inkml:brush>
  </inkml:definitions>
  <inkml:trace contextRef="#ctx0" brushRef="#br0">13195 15082 497,'-7'-19'40,"2"9"9,2 8 8,2 10 8,1 6 0,0 5-13,0 5-10,0 5-11,-1 3-8,0 4-3,-2 3-3,0 3-4,-2 5-3,0 9-1,-1 9-3,-2 9-2,0 3-7,1-3-9,-1-3-11,0-3-10,1-4-8,2-5-3,2-4-5,2-6-4,1-6 2,0-7 8,0-9 7,0-7 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33"/>
    </inkml:context>
    <inkml:brush xml:id="br0">
      <inkml:brushProperty name="width" value="0.03802" units="cm"/>
      <inkml:brushProperty name="height" value="0.03802" units="cm"/>
      <inkml:brushProperty name="color" value="#00BFF3"/>
    </inkml:brush>
  </inkml:definitions>
  <inkml:trace contextRef="#ctx0" brushRef="#br0">13620 15981 578,'-1'-13'10,"-2"3"19,-2 4 19,-1 4 20,-3 4 2,0 4-15,-2 4-14,1 3-16,-3 4-10,-2 3-6,-2 4-6,-1 2-6,-3 1-4,0 0 1,-1 1 0,0-1 0,-1-1 0,4-3 1,3-3 1,3-2 0,1-3 1,0-1 2,1-1 3,-1 0 1,3-3 2,6 1 4,6-2 3,6 0 4,4-1 0,3-1-3,3 1-2,3 0-3,2 0-3,0 0-7,-1 0-4,1-1-6,-1 2-5,3 0-4,0 1-4,1 2-4,0-2-3,0-1-1,1-2-2,-1-2-2,-1-1-2,-5 0-2,-3 0-3,-4 0-2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34"/>
    </inkml:context>
    <inkml:brush xml:id="br0">
      <inkml:brushProperty name="width" value="0.0417" units="cm"/>
      <inkml:brushProperty name="height" value="0.0417" units="cm"/>
      <inkml:brushProperty name="color" value="#00BFF3"/>
    </inkml:brush>
  </inkml:definitions>
  <inkml:trace contextRef="#ctx0" brushRef="#br0">15017 16574 527,'-2'-21'48,"-2"5"-2,-4 5 0,-2 5-1,-2 3-4,1 3-6,-1 4-7,0 2-6,0 3-4,-2 4-2,0 2-1,-1 3-2,0 2 0,-1 1-1,0 1-1,0 1 0,1 0-1,1-1-1,1-1-1,1 0-1,1-1 0,4 1-2,2 1-2,4 1 0,1-1-3,2-3-1,0-3-2,2-3-3,1-2-2,6-2-3,2-2-3,5-2-3,3-2-4,3-1-4,3 0-5,3-1-3,1-3-3,-1-2 0,-2-4-2,1-2-1,-1-2 1,0 1 4,2-1 2,1 0 4,-2 1 2,-5 0 2,-5 2 2,-4 1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6:11"/>
    </inkml:context>
    <inkml:brush xml:id="br0">
      <inkml:brushProperty name="width" value="0.04865" units="cm"/>
      <inkml:brushProperty name="height" value="0.04865" units="cm"/>
      <inkml:brushProperty name="color" value="#F2395B"/>
    </inkml:brush>
  </inkml:definitions>
  <inkml:trace contextRef="#ctx0" brushRef="#br0">7800 1130 452,'0'-43'3,"0"8"8,0 7 7,0 9 7,0 6 7,0 6 9,0 6 8,0 6 7,0 8 1,2 9-11,0 10-8,2 11-10,0 4-5,2 0-2,0 0-2,1 0-2,1 10-2,2 21-1,0 20-1,2 21-1,1 9-5,3-3-4,3-3-7,3-3-6,2 0-2,1 6 2,1 5 1,1 5 1,0 0-6,1-4-15,-1-3-15,1-5-14,-4-8-5,-4-13 4,-4-12 5,-6-13 5,-3-12 4,0-11 5,-2-10 5,0-11 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86525 35111 628,'0'-11'9,"-2"8"17,0 10 17,-1 8 18,-2 5 1,0 3-13,-2 1-14,0 3-14,0-1-9,2-3-7,2-3-7,2-3-5,2-2-5,2-2-4,2-3-3,2-1-3,4-3-1,5-4 4,7-4 3,6-4 3,1-2 2,-2-2 2,-1 0 0,-3-1 2,-1 0 0,-3 0 1,-1 2 0,-2 1 0,-3 0 0,-1 2 0,-2 1-1,-2 0 1,-3 0 0,-2-2 0,-4-1 2,-2-3 0,-4-1 1,-2-2 0,-3 0 1,-4-1 0,0 0 1,1 1 2,1 1 2,1 0 1,0 2 1,2 1 0,1 0 0,0 2-1,2 0 4,1 1 9,0-1 8,2 0 8,0 2 2,2 4-5,0 4-5,2 4-6,0 4-4,0 7-2,0 6-2,0 5-2,0 4-2,0 1-3,0 1-1,0 0-3,-1 3-3,0 5-3,-2 3-4,0 4-3,-1-1-1,0-6-1,0-6 0,0-6 0,0-4-1,1-3-2,-1-3-2,0-2-1,0-4-1,0-1 3,0-2 2,0-2 2,-2-1 0,-2-1 1,-3 1 0,-3 0 0,-2-1 2,0-2 1,1-3 3,-1 0 3,1-2 2,1 0 4,0 0 3,2 0 4,1-2 3,2-2 1,3-4 1,1-2 2,1-3 0,2-3-2,0-3-3,2-3-1,3-2-1,6-2 2,5 0 3,7 0 1,4-2-2,3-1-6,3-1-6,3-1-5,1 1-4,2 1 0,1 3 0,1 2-1,-1 1 1,-2 2-1,-2 3 1,-1 1 1,-2 2 0,-2-1 0,0 0 0,0 1 1,-3 0 0,0 2 3,-1 2 2,0 3 2,-4 0 3,-1 2 6,-4 0 4,-3 2 4,-2 2 3,-1 6 1,0 4-1,-2 6-1,0 2 2,-2 5 0,-1 2 2,0 3 0,-2 2 0,-1 2-2,0 3-3,-1 1-1,-1 1-4,0-2-4,0 0-4,0-1-5,-1-2-1,-1-1-1,0-3 1,-1-1-1,-1-3 0,2-1-3,0-3-3,2-1-2,-1-2-2,0-2-3,-2-3-1,0-1-2,-2-2-3,0-2 0,-1-2-3,-1-2 0,-2-2-1,-2 0 1,-2-2 1,-1 0 2,-2-4-1,0-6-1,1-5-2,-1-6-1,1-5 0,4 0 2,3 0 1,3-2 3,1 1 3,0 3 4,0 3 6,0 3 5,0 3 6,0 3 9,0 2 8,0 4 7,0 2 8,-2 2 5,0 3 5,-1 1 5,-2 3-3,0 5-11,-2 6-11,0 4-12,-1 2-6,-3 1-3,-2-1-2,-1 1-2,0-1-4,2-3-6,4-1-5,3-2-5,5-4-8,8-5-10,7-4-11,9-5-9,5-4 2,1-2 11,3-2 13,1-1 12,-1-1 7,-3 4 3,-5 3 2,-3 2 3,-3 3 10,-3 0 17,-1 2 17,-2 1 16,-3 1 5,-4 5-6,-4 4-9,-4 4-6,-3 2-8,-2 1-7,-1 1-7,-3 1-7,-1 1-7,-1 0-7,-2-1-5,1 1-7,-1-2-2,2-1 1,2-2 0,3-2 1,1-3-5,0-1-12,2-2-12,1-2-11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34"/>
    </inkml:context>
    <inkml:brush xml:id="br0">
      <inkml:brushProperty name="width" value="0.04021" units="cm"/>
      <inkml:brushProperty name="height" value="0.04021" units="cm"/>
      <inkml:brushProperty name="color" value="#00BFF3"/>
    </inkml:brush>
  </inkml:definitions>
  <inkml:trace contextRef="#ctx0" brushRef="#br0">16600 15982 547,'22'6'75,"-3"-3"-9,-3-2-8,-2-4-8,0-1-7,7 1-5,5-2-3,7 2-6,1-1-4,-2 0-7,-1 0-7,-2 0-7,-3 0-8,-2 2-11,-1 0-12,-2 2-10,-3 0-8,-3 2-4,-3 0-4,-2 2-4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34"/>
    </inkml:context>
    <inkml:brush xml:id="br0">
      <inkml:brushProperty name="width" value="0.03187" units="cm"/>
      <inkml:brushProperty name="height" value="0.03187" units="cm"/>
      <inkml:brushProperty name="color" value="#00BFF3"/>
    </inkml:brush>
  </inkml:definitions>
  <inkml:trace contextRef="#ctx0" brushRef="#br0">16590 16745 690,'-5'6'9,"8"-3"18,6-2 19,7-4 18,6-1 0,3-2-17,4 0-18,5-1-16,1-1-10,0 2 0,0 1 0,1 0-1,-2 1-7,-2 0-12,-1 0-13,-3 0-13,-2 0-5,-5 1 2,-3-2 2,-4 2 3,-4-2 2,1 0 5,-2-2 3,0 0 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35"/>
    </inkml:context>
    <inkml:brush xml:id="br0">
      <inkml:brushProperty name="width" value="0.04963" units="cm"/>
      <inkml:brushProperty name="height" value="0.04963" units="cm"/>
      <inkml:brushProperty name="color" value="#00BFF3"/>
    </inkml:brush>
  </inkml:definitions>
  <inkml:trace contextRef="#ctx0" brushRef="#br0">18645 14074 443,'-7'-38'85,"2"19"-5,2 19-5,2 18-5,0 12-7,0 7-12,-2 5-11,0 6-11,-1 3-7,0 3-5,0 2-4,0 2-5,0 2-4,-2 3-9,0 3-6,-1 4-9,-1 1-5,2 2-5,0 3-5,2 1-5,0-2-3,2-7-3,0-7-1,2-6-1,0-9 2,2-8 7,0-10 7,2-7 8,0-7 2,2-1 0,0-2-3,2-2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35"/>
    </inkml:context>
    <inkml:brush xml:id="br0">
      <inkml:brushProperty name="width" value="0.0427" units="cm"/>
      <inkml:brushProperty name="height" value="0.0427" units="cm"/>
      <inkml:brushProperty name="color" value="#00BFF3"/>
    </inkml:brush>
  </inkml:definitions>
  <inkml:trace contextRef="#ctx0" brushRef="#br0">18985 15281 515,'-1'-13'11,"-2"3"24,-2 4 23,-2 4 22,-2 4 4,-2 4-16,-1 4-16,-3 3-16,-1 4-12,-1 1-6,-2 3-6,0 2-6,-1 0-6,-1 1-2,-1-1-4,-1 1-3,1-1-1,1-1-1,2-1 0,3-1 0,1-2 2,2-1 2,2-2 2,3-2 3,3-1 2,8 1 4,6 1 4,7 2 3,5-3-1,3-3-5,3-4-5,3-4-5,2-2-4,1 0-2,1 0-4,1 0-2,-1 0-5,0 0-5,-1 0-6,-1 0-7,-4 0-1,-5 0 3,-7 0 3,-5 0 3,-3 0 1,0 2-2,0 0-1,0 2-1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36"/>
    </inkml:context>
    <inkml:brush xml:id="br0">
      <inkml:brushProperty name="width" value="0.04709" units="cm"/>
      <inkml:brushProperty name="height" value="0.04709" units="cm"/>
      <inkml:brushProperty name="color" value="#00BFF3"/>
    </inkml:brush>
  </inkml:definitions>
  <inkml:trace contextRef="#ctx0" brushRef="#br0">20405 16147 467,'-14'-2'8,"3"0"19,2-3 17,4-2 17,2-2 2,2-2-12,2-2-13,2-1-13,2-2-7,2-2-3,1 0-1,3-1-2,1 1-3,0 1-5,0 2-5,0 3-4,-1 1-2,1 2-1,0 2 0,0 3-1,-1 1 3,1 3 5,0 4 6,0 2 4,-1 3 4,1 4 2,0 2 0,0 3 2,-1 2 0,-1 1-1,-1 1-2,0 1 0,-1 1-2,0 1 0,-1 1-1,1 1 1,0 0-5,-2 1-9,-1-1-7,0 1-8,-2-2-3,-1-2 0,0-1 2,-1-2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36"/>
    </inkml:context>
    <inkml:brush xml:id="br0">
      <inkml:brushProperty name="width" value="0.05093" units="cm"/>
      <inkml:brushProperty name="height" value="0.05093" units="cm"/>
      <inkml:brushProperty name="color" value="#00BFF3"/>
    </inkml:brush>
  </inkml:definitions>
  <inkml:trace contextRef="#ctx0" brushRef="#br0">20738 15424 432,'-2'-11'140,"-2"10"-26,-4 10-25,-2 10-26,-3 5-17,-3 4-9,-3 3-8,-3 3-10,-4 5-5,-3 6-5,-5 7-3,-3 8-4,-2 1-10,2-1-12,0-2-15,1-2-13,3-6-11,7-10-9,5-10-10,7-9-8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38"/>
    </inkml:context>
    <inkml:brush xml:id="br0">
      <inkml:brushProperty name="width" value="0.0338" units="cm"/>
      <inkml:brushProperty name="height" value="0.0338" units="cm"/>
      <inkml:brushProperty name="color" value="#00BFF3"/>
    </inkml:brush>
  </inkml:definitions>
  <inkml:trace contextRef="#ctx0" brushRef="#br0">22561 15132 650,'-15'-8'6,"4"2"9,3 0 11,3 2 11,3 0 3,5 2-1,6 0-3,4 2-2,4 0-4,3 0-4,3 0-4,3 0-5,2 0-5,1 0-5,1 0-5,1 0-4,0 0-5,-2 0-5,0 0-5,-1 0-6,-2 0-4,-3 2-4,-3 0-4,-2 2-4,-4 0-3,-3 2-1,-3 0-1,-2 2-2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39"/>
    </inkml:context>
    <inkml:brush xml:id="br0">
      <inkml:brushProperty name="width" value="0.03338" units="cm"/>
      <inkml:brushProperty name="height" value="0.03338" units="cm"/>
      <inkml:brushProperty name="color" value="#00BFF3"/>
    </inkml:brush>
  </inkml:definitions>
  <inkml:trace contextRef="#ctx0" brushRef="#br0">22591 15913 659,'-4'-8'8,"8"2"18,8 1 18,7 0 17,6 1 2,3 0-12,3 0-13,3 1-11,1-2-12,1 2-7,-1-1-10,0 0-8,-1 0-9,-1 2-6,-3 0-8,-1 2-7,-4 0-4,-5 2 2,-5 0 0,-5 2 1,-2 0 2,0 0 4,0-1 5,0 2 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40"/>
    </inkml:context>
    <inkml:brush xml:id="br0">
      <inkml:brushProperty name="width" value="0.04075" units="cm"/>
      <inkml:brushProperty name="height" value="0.04075" units="cm"/>
      <inkml:brushProperty name="color" value="#00BFF3"/>
    </inkml:brush>
  </inkml:definitions>
  <inkml:trace contextRef="#ctx0" brushRef="#br0">25830 15596 539,'-15'0'3,"2"0"4,3 0 5,1 0 5,3 0 8,4 0 9,4 0 11,4 0 10,3 0-1,1 0-9,3 0-11,2 0-10,1 0-6,1 0-3,1 0-2,1 0-3,2 0-2,1 0 0,3 0 0,2 0 0,0 0-1,2 0-2,1 0-1,1 0-3,1 0 0,1 0-3,1 0-2,0 0-1,2 0-1,1 0 0,1 0 0,0 0 1,2 0 0,1 0 0,0 0 0,2 0 0,0 0 0,0 0-1,0 0 1,1 0-1,-2 0-1,0 0 1,-2 0 0,0 0-1,0 0 1,1 0 0,0 0 1,2 0 0,-1-1 0,0-1-1,-1 0-1,-1-1 0,-1-1-1,2 0-1,1 0-1,0 0 0,0 0-1,-2 0 0,-1 0-1,-3 0-1,-1 1 0,-2 0-2,0 2-2,-1 1-1,-2-1-1,-3-1 1,-3 0-1,-3-1 1,-3-1-1,-2 2-1,-4 0 0,-3 2-2,-2-1 1,0 0 0,-2-2 1,0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41"/>
    </inkml:context>
    <inkml:brush xml:id="br0">
      <inkml:brushProperty name="width" value="0.03703" units="cm"/>
      <inkml:brushProperty name="height" value="0.03703" units="cm"/>
      <inkml:brushProperty name="color" value="#00BFF3"/>
    </inkml:brush>
  </inkml:definitions>
  <inkml:trace contextRef="#ctx0" brushRef="#br0">26213 13266 594,'-8'38'85,"0"-2"-16,0-2-16,0-1-16,1-2-9,1-2-4,0 0-2,2-1-3,0-2-2,2-5-3,0-3-2,2-4-2,1-3-3,2-1-2,2 0-2,2-2-3,1-3 0,3-4 0,2-6 0,2-4-1,2-6-4,3-5-10,3-7-9,3-5-10,-1-2-1,-5 3 6,-5 3 7,-5 3 7,-2 3 4,-2 1 2,-1 3 3,0 1 1,-3 2 2,-4 1-1,-4 0 0,-4 2-1,-2 1 3,1 2 6,-1 3 5,0 1 6,0 1 0,1 2-5,-1 0-4,0 2-4,0 0-4,1 2-3,-1 0-3,0 2-2,1 1-5,2 3-7,3 4-7,1 2-7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14"/>
    </inkml:context>
    <inkml:brush xml:id="br0">
      <inkml:brushProperty name="width" value="0.04187" units="cm"/>
      <inkml:brushProperty name="height" value="0.04187" units="cm"/>
    </inkml:brush>
  </inkml:definitions>
  <inkml:trace contextRef="#ctx0" brushRef="#br0">89160 34917 525,'44'0'61,"-4"0"-16,-5 0-14,-5 0-15,-3-1-10,1 0-5,-1-2-3,1 0-6,-2-1-3,0 0-5,-1 0-5,0 1-4,-4-2-1,-3 2 0,-5-1 2,-3 0 1,-3-1 1,-2-2 3,-2-2 3,-2-1 3,-3-3 2,-2-2 3,-3-2 2,-3-1 3,-2-2 1,0-1 0,0-1 1,0-1 0,1 0 1,-1 1-1,0 1 1,0 1 0,1 0 0,1 0 0,0 1 0,2-1 0,0 1 2,0 1 5,1 1 6,-1 1 4,0 1 4,2 4 6,1 3 3,0 3 6,1 4 5,0 7 8,0 7 9,1 8 7,-1 4-2,0 6-10,0 5-13,0 5-10,0 5-9,0 6-6,0 5-5,0 7-6,0 2-6,0-3-3,0-1-4,1-2-4,-2-4-2,2-5 0,-1-4 0,0-5 0,0-6 0,2-4-2,0-5-2,2-5-2,-3-8-6,-4-10-11,-5-12-13,-5-10-10,-3-7-1,1-5 12,-1-3 11,0-4 13,1-2 6,1 0 4,1 0 2,1-1 4,1 3 2,2 4 2,2 3 1,3 5 3,1 3 6,2 5 12,2 3 11,2 4 11,1 3 4,0-1-4,0 0-3,0 0-4,2 0-6,6-2-7,4 0-7,5-1-8,4-1-5,1 0-2,3 0-4,1 1-3,1 0-3,-1 0-5,-1 2-4,-1 1-4,-1 0-1,-1 2 5,-1 1 4,0 0 5,-4 1 3,-1 0 4,-4 0 2,-3 1 4,-3 1 4,-6 7 6,-4 6 8,-5 6 5,-4 4 4,-2 5 0,-2 3 0,-1 5 0,-2 1-2,-2 2-4,1 1-3,-2 0-3,-1-1-5,2-3-4,1-5-5,1-3-4,2-5-3,5-3-2,3-5-1,4-3-1,5-3-5,4-4-6,5-3-8,6-2-7,1-3 0,1 0 4,0-1 7,0-1 4,0 0 9,1 2 12,1 2 11,1 2 12,0 1 6,-1 0-1,-1 0 0,0 0 0,-3 0-2,-1 2-3,-2 0-3,-2 2-4,-1-1-5,-1-1-8,1 0-6,0-1-8,0-3-6,0 0-3,0-3-5,0-2-4,0-3 0,1-3 2,1-5 3,2-4 3,0-4 3,1-5 5,1-4 3,2-6 5,0-3 2,1 0 1,1-2 1,1 0 1,0 2 2,-1 6 4,0 5 3,-2 7 4,-2 4 5,-1 5 8,-2 3 7,-2 4 7,-1 4 3,0 1-4,-1 2-4,1 2-3,-1 3-4,-4 5-5,-3 6-6,-2 4-4,-2 2-7,0-1-7,0-1-8,0-1-9,0-1-3,1-2 0,-1-3 0,0-1 0,1-1 1,4-2 2,2-1 2,4 0 2,1-1 3,1 0 1,2 0 4,0 0 1,1 0 3,1 1 3,1 2 2,2 0 2,-2 1 2,-3 0 2,-3 0 0,-2-1 2,-3 2 0,-2 2-1,-2 2-1,-2 1-1,-4 3 0,-4 1-2,-5 3-1,-5 2 0,-3 0-1,1-1-2,-1-1 0,1-1-1,-2-1 0,-3 1 0,-3-1 0,-3 1 1,-1 0-1,0-1 0,-1 1 0,1 0 0,2-2 0,3 0 3,5 0 2,3-2 3,7-2 0,7-3 2,8-2 1,8-4 1,6-3 0,7-4-1,5-4-1,7-4-1,4-1-1,4-1 1,4 0 0,4 1 1,2 0-1,0 2-1,0 2-2,0 2-2,-3 2-2,-4 0-3,-5 2-3,-5 0-4,-4 1-4,-1 0-5,-3 0-7,-1 0-5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41"/>
    </inkml:context>
    <inkml:brush xml:id="br0">
      <inkml:brushProperty name="width" value="0.03251" units="cm"/>
      <inkml:brushProperty name="height" value="0.03251" units="cm"/>
      <inkml:brushProperty name="color" value="#00BFF3"/>
    </inkml:brush>
  </inkml:definitions>
  <inkml:trace contextRef="#ctx0" brushRef="#br0">27150 13800 676,'14'22'132,"-1"-3"-35,-2-3-35,-2-2-35,-1-4-22,0 1-6,0-2-7,0 0-8,-1-1-5,-1-1-5,-1 1-3,0 0-5,0-1-5,0-2-4,1-3-6,2 0-4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41"/>
    </inkml:context>
    <inkml:brush xml:id="br0">
      <inkml:brushProperty name="width" value="0.04338" units="cm"/>
      <inkml:brushProperty name="height" value="0.04338" units="cm"/>
      <inkml:brushProperty name="color" value="#00BFF3"/>
    </inkml:brush>
  </inkml:definitions>
  <inkml:trace contextRef="#ctx0" brushRef="#br0">27704 12650 507,'7'23'134,"0"1"-32,-2-1-32,0 1-31,-1 0-18,1 3-4,2 1-4,0 3-3,0-2-1,-2-2-1,-2-3 2,-2-3 0,-1-1 0,2 0 0,0-1 0,2 1 0,-1 2-3,-1 5-5,0 4-4,-1 6-5,-3 0-5,-2-3-5,-4-5-5,-2-4-4,-3-1-3,-2-1 2,-1 1 1,-3-1 2,0-1 0,-1-3 1,0-3 1,1-2 1,0-3 0,0-1 1,2 0 0,1-2 1,1-1-2,2-2-1,3-3-3,1 0-2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41"/>
    </inkml:context>
    <inkml:brush xml:id="br0">
      <inkml:brushProperty name="width" value="0.03473" units="cm"/>
      <inkml:brushProperty name="height" value="0.03473" units="cm"/>
      <inkml:brushProperty name="color" value="#00BFF3"/>
    </inkml:brush>
  </inkml:definitions>
  <inkml:trace contextRef="#ctx0" brushRef="#br0">27950 12797 633,'45'-8'143,"-4"0"-36,-4 0-35,-3 1-34,-3 0-32,1 2-23,-1 2-26,1 2-24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42"/>
    </inkml:context>
    <inkml:brush xml:id="br0">
      <inkml:brushProperty name="width" value="0.04073" units="cm"/>
      <inkml:brushProperty name="height" value="0.04073" units="cm"/>
      <inkml:brushProperty name="color" value="#00BFF3"/>
    </inkml:brush>
  </inkml:definitions>
  <inkml:trace contextRef="#ctx0" brushRef="#br0">29544 13200 540,'-16'16'132,"2"1"-30,1 1-31,1 2-30,-1 0-18,0 4-1,-1 3-3,-1 3-1,-1 2-4,-2 1-4,0 1-4,-1 1-4,-1-1-5,1 0-5,-1-1-6,1-1-5,0-2-6,0 0-6,2-1-8,1-1-6,2-3-6,2-5-2,4-5-4,3-4-4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43"/>
    </inkml:context>
    <inkml:brush xml:id="br0">
      <inkml:brushProperty name="width" value="0.04153" units="cm"/>
      <inkml:brushProperty name="height" value="0.04153" units="cm"/>
      <inkml:brushProperty name="color" value="#00BFF3"/>
    </inkml:brush>
  </inkml:definitions>
  <inkml:trace contextRef="#ctx0" brushRef="#br0">29293 13293 529,'-7'-8'4,"0"2"7,2 1 7,1 1 7,1 1 8,3 3 8,4 4 9,2 2 9,3 4-2,2 4-9,2 3-10,1 5-10,1 2-7,0 3-5,-2 1-4,-1 3-4,1 0-6,0 2-7,1 1-6,1 1-7,0 0-7,-2 0-8,-3 0-7,-1 1-8,-1-4-1,-2-6 9,-1-5 8,0-6 8,-2-4 0,-1-1-6,0-1-7,-1 0-6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43"/>
    </inkml:context>
    <inkml:brush xml:id="br0">
      <inkml:brushProperty name="width" value="0.04082" units="cm"/>
      <inkml:brushProperty name="height" value="0.04082" units="cm"/>
      <inkml:brushProperty name="color" value="#00BFF3"/>
    </inkml:brush>
  </inkml:definitions>
  <inkml:trace contextRef="#ctx0" brushRef="#br0">30877 13228 538,'-14'-4'109,"5"6"-20,3 7-20,4 8-21,1 3-13,0 3-7,-2 1-6,0 3-7,-1 0-3,0 0-2,0 1-2,0-1-1,1-1-2,0-3-2,2-3-2,0-3-1,3-3-5,2-4-6,4-5-5,2-2-5,2-6-3,3-6 0,2-6 1,2-5 1,0-5 1,-1-1 0,-1-3 2,0-1-1,-3-1 2,-3 0 2,-3-1 0,-2 1 2,-3 1 2,-1 5 5,0 3 4,-1 5 4,-4 3 3,-2 2 0,-5 4 0,-4 3 0,-2 1-1,-1 2-2,-2 0-1,0 2-1,0 1-2,-1 4 2,0 2 0,1 3 1,1 1-3,4 0-6,4-2-7,5 0-6,1-2-6,0 1-2,0 0-3,0 0-4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43"/>
    </inkml:context>
    <inkml:brush xml:id="br0">
      <inkml:brushProperty name="width" value="0.03439" units="cm"/>
      <inkml:brushProperty name="height" value="0.03439" units="cm"/>
      <inkml:brushProperty name="color" value="#00BFF3"/>
    </inkml:brush>
  </inkml:definitions>
  <inkml:trace contextRef="#ctx0" brushRef="#br0">31600 13700 639,'8'14'30,"0"-1"0,0-2 0,-1-2 0,2-1 0,0 2 3,1 0 2,2 1 2,-1 1-3,1 0-6,0 0-6,0-1-7,-1 0-8,1 0-12,0-2-10,0 0-11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44"/>
    </inkml:context>
    <inkml:brush xml:id="br0">
      <inkml:brushProperty name="width" value="0.04103" units="cm"/>
      <inkml:brushProperty name="height" value="0.04103" units="cm"/>
      <inkml:brushProperty name="color" value="#00BFF3"/>
    </inkml:brush>
  </inkml:definitions>
  <inkml:trace contextRef="#ctx0" brushRef="#br0">32713 13000 536,'-15'1'10,"2"2"21,2 2 21,3 2 21,1 2 3,2 3-14,2 3-15,2 4-13,1 1-11,0 1-4,0 1-4,0 1-6,0 0-2,0-1-3,0-1-2,0-1-3,2-2-4,4-4-4,4-5-6,3-3-6,3-4-4,0-6-2,-1-4-4,1-5-4,-1-3 1,-2 0 1,-3 1 3,-1-1 1,-1-1 4,-2-1 3,-1-3 3,0-1 4,-2-1 4,-1 4 1,0 3 2,-1 3 2,-3 2 5,-2 0 6,-4 2 7,-2 1 6,-2 1 2,1 2-2,-1 2-2,0 2-3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44"/>
    </inkml:context>
    <inkml:brush xml:id="br0">
      <inkml:brushProperty name="width" value="0.0474" units="cm"/>
      <inkml:brushProperty name="height" value="0.0474" units="cm"/>
      <inkml:brushProperty name="color" value="#00BFF3"/>
    </inkml:brush>
  </inkml:definitions>
  <inkml:trace contextRef="#ctx0" brushRef="#br0">33188 12487 464,'7'-6'66,"-2"6"-5,-2 4-6,-2 6-6,-1 2-6,2 3-6,0 2-6,2 1-6,0 2-5,0 0-1,-1-1-2,1 1-3,0 0 0,0 1-2,0 1 0,0 1-2,0 1 0,0 1 0,0 1-1,0 1-1,0-1-1,0 0-3,-1 0-1,1-2-4,1-1-1,0-2-1,1 0-1,2 0-2,-1-2-1,-2-1-2,-3-1-2,0-1-1,-5 1-5,-6 1-7,-6 3-6,-5 2-8,-5-2-2,0-3 6,-1-5 4,0-3 5,-1-2 0,1-2-3,1-1-4,1 0-3,2-2-1,5-1 1,3 0 1,4-1 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44"/>
    </inkml:context>
    <inkml:brush xml:id="br0">
      <inkml:brushProperty name="width" value="0.03254" units="cm"/>
      <inkml:brushProperty name="height" value="0.03254" units="cm"/>
      <inkml:brushProperty name="color" value="#00BFF3"/>
    </inkml:brush>
  </inkml:definitions>
  <inkml:trace contextRef="#ctx0" brushRef="#br0">33850 12597 676,'29'-14'45,"-3"2"-9,-5 4-9,-3 3-9,-1 1-1,1 2 7,3 0 8,2 2 7,0 0-2,-1 2-10,-1 0-11,-1 2-10,-2 1-15,-3 2-16,-2 1-16,-4 3-18,-2 0-5,-2 0 6,-3-2 5,0 0 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14"/>
    </inkml:context>
    <inkml:brush xml:id="br0">
      <inkml:brushProperty name="width" value="0.03815" units="cm"/>
      <inkml:brushProperty name="height" value="0.03815" units="cm"/>
    </inkml:brush>
  </inkml:definitions>
  <inkml:trace contextRef="#ctx0" brushRef="#br0">91942 34282 576,'-15'-29'0,"4"5"0,3 5 0,2 5 0,2 2 6,-2 0 10,0 1 12,-1-1 11,0 3 6,2 6 1,2 6 0,2 6 1,1 6-4,0 7-8,0 7-8,0 7-8,0 9-7,0 14-3,0 11-4,0 14-5,-1 10-2,-2 6-4,-2 7-3,-2 8-3,0 3-4,0 2-5,2 3-6,1 1-4,0-8-2,0-18 3,0-20 3,0-17 2,0-13-2,2-6-9,0-6-7,2-5-8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45"/>
    </inkml:context>
    <inkml:brush xml:id="br0">
      <inkml:brushProperty name="width" value="0.03332" units="cm"/>
      <inkml:brushProperty name="height" value="0.03332" units="cm"/>
      <inkml:brushProperty name="color" value="#00BFF3"/>
    </inkml:brush>
  </inkml:definitions>
  <inkml:trace contextRef="#ctx0" brushRef="#br0">31650 15546 660,'9'-7'-24,"3"2"23,4 2 25,2 2 24,3 0 8,3 0-6,3-2-8,3 0-7,2-1-6,2 0-4,3 0-6,1 0-5,1 1-4,2 0-3,1 2-3,1 1-2,0 0-3,2 0-1,0 0-1,2 0-1,-2 0-1,-2 0-3,-3 0-2,-3 0-2,0 0-1,6 0-2,4 0-2,6 0-1,-1-1-2,-4-1-1,-6 0-3,-4-1-2,-4-1-2,-3 2 0,-3 0-1,-3 2 0,-4-1 0,-5 0 0,-5-2 2,-4 0 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46"/>
    </inkml:context>
    <inkml:brush xml:id="br0">
      <inkml:brushProperty name="width" value="0.03667" units="cm"/>
      <inkml:brushProperty name="height" value="0.03667" units="cm"/>
      <inkml:brushProperty name="color" value="#00BFF3"/>
    </inkml:brush>
  </inkml:definitions>
  <inkml:trace contextRef="#ctx0" brushRef="#br0">26415 17100 599,'-22'22'58,"5"-1"-11,3-3-10,4-1-9,2-1-7,0 0-2,1-1-4,-1 1-3,0 0-1,0 3 1,0 2 3,1 1 0,-1 0 2,2-1-2,0-2 0,2-3-1,1-1-2,2 0 0,2-2-1,2-1-2,2-2-3,2-2-7,1-4-4,3-2-7,2-5-4,0-2-2,1-5-3,1-4-2,0-1-1,-1-1 1,-1 0 1,0 1 2,-2-2 2,-1 0 2,0-1 3,-2-1 2,-1 0 1,-2 1-1,-3 1 0,0 1 0,-2 1 3,0 2 6,0 3 6,0 1 7,-2 2 1,-2 2-1,-4 2-2,-2 2-1,-2 3-5,1 2-7,-1 3-6,0 4-7,0 1-4,1 1 1,-1 1 0,0 2 0,2-2-2,2-1-2,4-3-3,3-1-2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46"/>
    </inkml:context>
    <inkml:brush xml:id="br0">
      <inkml:brushProperty name="width" value="0.03268" units="cm"/>
      <inkml:brushProperty name="height" value="0.03268" units="cm"/>
      <inkml:brushProperty name="color" value="#00BFF3"/>
    </inkml:brush>
  </inkml:definitions>
  <inkml:trace contextRef="#ctx0" brushRef="#br0">27050 17750 673,'14'14'38,"-1"-1"2,-2-2 2,-2-2 3,-1-1-3,0 0-5,0-1-8,-1 1-6,1 0-6,2 2-7,0 0-7,2 1-6,-2 0-9,1-2-11,-2-2-11,0-2-11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46"/>
    </inkml:context>
    <inkml:brush xml:id="br0">
      <inkml:brushProperty name="width" value="0.0413" units="cm"/>
      <inkml:brushProperty name="height" value="0.0413" units="cm"/>
      <inkml:brushProperty name="color" value="#00BFF3"/>
    </inkml:brush>
  </inkml:definitions>
  <inkml:trace contextRef="#ctx0" brushRef="#br0">28009 16600 532,'-21'2'106,"6"4"-21,6 4-21,7 3-19,2 5-13,0 5-5,0 5-5,0 5-4,0 3-3,0 1 0,0 0-1,0 2 0,-2 2-4,-1 4-10,-2 4-8,-1 4-8,-3 3-5,0 2 4,-2 1 1,0 3 3,1-5-1,3-12-4,2-12-5,4-11-5,0-7-6,0-1-12,-2-1-11,0 0-10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47"/>
    </inkml:context>
    <inkml:brush xml:id="br0">
      <inkml:brushProperty name="width" value="0.03393" units="cm"/>
      <inkml:brushProperty name="height" value="0.03393" units="cm"/>
      <inkml:brushProperty name="color" value="#00BFF3"/>
    </inkml:brush>
  </inkml:definitions>
  <inkml:trace contextRef="#ctx0" brushRef="#br0">28890 16450 648,'-7'31'59,"2"-2"-11,2 0-10,2 0-11,1-3-6,2 0-2,1-1-2,0-1-2,1-1-1,0-1 0,0-1 0,0 0 1,-1-3 0,2 0-4,-2 0-1,1-2-3,0-2-2,0-1-3,0-2-1,0-2-4,0-1-2,0 0-4,0 0-3,0-1-4,0 1 0,0 0 0,-1 0 0,1 0 2,-1-1 0,-4-1 1,-2-1 1,-3 0-1,-4 0-1,-2 2-5,-3 2-4,-3 2-5,-1-1-1,0-1 2,2-2 2,1-2 2,1-2 1,1-1-1,0 0 0,2-1 0,1-2 1,2-1 6,2 0 4,3-1 5,0-2 3,0 0 0,0-1 2,0-2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47"/>
    </inkml:context>
    <inkml:brush xml:id="br0">
      <inkml:brushProperty name="width" value="0.02441" units="cm"/>
      <inkml:brushProperty name="height" value="0.02441" units="cm"/>
      <inkml:brushProperty name="color" value="#00BFF3"/>
    </inkml:brush>
  </inkml:definitions>
  <inkml:trace contextRef="#ctx0" brushRef="#br0">29100 16643 901,'8'-9'-5,"2"0"-9,0-2-10,1 0-10,1 0 6,0 1 21,-1 0 19,1 2 21,1 1 8,1 0-3,3 2-5,2 1-4,1 0-9,1 2-16,1 0-14,1 2-15,-1 0-8,-1 0 1,-2 0-1,-2 0 0,-3-1 2,-3 0 4,-3-2 4,-2 0 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48"/>
    </inkml:context>
    <inkml:brush xml:id="br0">
      <inkml:brushProperty name="width" value="0.04507" units="cm"/>
      <inkml:brushProperty name="height" value="0.04507" units="cm"/>
      <inkml:brushProperty name="color" value="#00BFF3"/>
    </inkml:brush>
  </inkml:definitions>
  <inkml:trace contextRef="#ctx0" brushRef="#br0">30480 16811 488,'-1'-13'96,"-1"8"-13,0 7-12,-1 6-14,-3 5-11,-2 3-8,-3 3-9,-3 4-9,-3 0-5,0 2 0,-1 1-1,-1 1-1,-1 1-2,-2-1-7,1 1-7,-2-1-5,0 0-8,2-1-8,3-1-8,1-1-9,2-3-4,2-3 0,3-4 1,1-4-1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48"/>
    </inkml:context>
    <inkml:brush xml:id="br0">
      <inkml:brushProperty name="width" value="0.04069" units="cm"/>
      <inkml:brushProperty name="height" value="0.04069" units="cm"/>
      <inkml:brushProperty name="color" value="#00BFF3"/>
    </inkml:brush>
  </inkml:definitions>
  <inkml:trace contextRef="#ctx0" brushRef="#br0">30377 16733 540,'-6'-6'27,"2"4"13,4 4 11,3 4 13,1 3 0,1 1-12,2 3-10,0 2-13,1 2-6,2 1-3,0 3-3,1 1-3,2 3-3,0 1-6,1 3-5,1 1-4,0 0-8,-2-3-10,-3-3-10,-1-3-10,-1-2-5,0-1-3,0-1-1,0 0-2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48"/>
    </inkml:context>
    <inkml:brush xml:id="br0">
      <inkml:brushProperty name="width" value="0.0449" units="cm"/>
      <inkml:brushProperty name="height" value="0.0449" units="cm"/>
      <inkml:brushProperty name="color" value="#00BFF3"/>
    </inkml:brush>
  </inkml:definitions>
  <inkml:trace contextRef="#ctx0" brushRef="#br0">31731 16755 490,'-6'-11'11,"1"8"23,2 10 23,2 8 22,0 6 4,0 3-16,-2 3-16,0 3-16,-1 0-10,2-1-4,0-3-5,2-1-3,0-3-4,0-3-3,0-3-3,0-3-4,1-2-1,4-2-4,2-2-2,4-2-2,1-4-4,3-6-3,2-6-5,2-6-3,-1-2-2,-1-1 1,-2 0 0,-2 1 1,-2-2 2,-1-3 3,-1-3 2,0-3 3,-2 0 3,-1 3 4,0 3 5,-2 3 3,-1 3 3,-4 5 0,-2 3 1,-3 4-1,-4 3 0,0 2-4,-3 2-3,-2 2-2,0 2-5,1 4-5,1 2-5,0 3-5,2 2-3,2 0 0,3-1 0,1 1-1,1-2 2,0-3 4,0-2 3,0-4 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49"/>
    </inkml:context>
    <inkml:brush xml:id="br0">
      <inkml:brushProperty name="width" value="0.03948" units="cm"/>
      <inkml:brushProperty name="height" value="0.03948" units="cm"/>
      <inkml:brushProperty name="color" value="#00BFF3"/>
    </inkml:brush>
  </inkml:definitions>
  <inkml:trace contextRef="#ctx0" brushRef="#br0">32200 17400 557,'21'0'23,"-3"0"3,-4 0 4,-4 0 2,-2 0 1,-1 2-3,1 0-2,0 2-2,0 0-1,2 2 1,0 0 2,1 1 1,0 2 0,-1 0-3,0 1-3,-2 2-2,0 0-13,0 1-26,0 1-23,0 2-25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15"/>
    </inkml:context>
    <inkml:brush xml:id="br0">
      <inkml:brushProperty name="width" value="0.03417" units="cm"/>
      <inkml:brushProperty name="height" value="0.03417" units="cm"/>
    </inkml:brush>
  </inkml:definitions>
  <inkml:trace contextRef="#ctx0" brushRef="#br0">93209 35183 643,'23'-6'102,"-3"4"-23,-1 4-23,-2 4-24,-2 3-15,1 3-7,0 4-8,-1 2-7,0 2-4,-4 1 1,-3 1 1,-2 1 1,-5 1-7,-2-1-14,-5 1-13,-4-1-13,-4-1-4,-2-1 7,-3-2 6,-3-2 8,-1-3 6,-1-1 7,1-2 7,-1-2 6,1-2 4,-1-1 2,1-1 0,-1 0 2,2-1 5,3 0 8,3 0 8,3 0 8,3-1 8,6-1 9,4 0 7,6-1 9,5-1-1,5 0-9,7 0-11,5 0-10,4 0-6,1 0-2,1 0-4,1 0-2,0 0-10,0 0-14,0 0-14,1 0-16,-2 0-6,-2 0 0,-2 0 1,-1 0 1,-4-1 3,-3-1 5,-4 0 5,-5-1 4,-2-1 4,-2 0 1,-2 0 1,-2 0 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49"/>
    </inkml:context>
    <inkml:brush xml:id="br0">
      <inkml:brushProperty name="width" value="0.04602" units="cm"/>
      <inkml:brushProperty name="height" value="0.04602" units="cm"/>
      <inkml:brushProperty name="color" value="#00BFF3"/>
    </inkml:brush>
  </inkml:definitions>
  <inkml:trace contextRef="#ctx0" brushRef="#br0">33028 16031 478,'15'-7'2,"-2"1"5,-3 0 5,0 2 4,-2 0 8,1 2 8,1 0 11,2 2 8,-1 1 1,-1 2-9,-1 2-9,0 2-9,-2 2-7,-1 5-2,0 4-5,-2 3-3,-2 4-1,-4 1 0,-3 3 1,-5 1 0,-2 1-3,0-1-8,0-2-8,1 1-8,0-4-3,2-1 3,2-4 3,2-3 3,3-3 0,2-1 1,4-2-1,2-2 1,2-3 1,2-1 3,0-2 4,1-1 4,2-2 3,0 0 2,1 0 2,1 0 2,0 0 2,-2 3 0,-3 2 1,-1 2 1,-1 2 0,-2 2 1,-1 1 1,0 3 1,-2 1 0,-2 1-1,-2 2-1,-2 0 0,-2 1 0,-2 1-1,-2 1-1,-1 1-1,-3 1-1,0 3-4,-1 1-2,-1 3-2,-2 0-2,-2 2 2,-2 1 1,-1 1 1,-1 1-10,1 0-18,1 2-20,1 1-18,2-3-11,2-8 1,4-6 0,3-6 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50"/>
    </inkml:context>
    <inkml:brush xml:id="br0">
      <inkml:brushProperty name="width" value="0.03481" units="cm"/>
      <inkml:brushProperty name="height" value="0.03481" units="cm"/>
      <inkml:brushProperty name="color" value="#00BFF3"/>
    </inkml:brush>
  </inkml:definitions>
  <inkml:trace contextRef="#ctx0" brushRef="#br0">35650 14532 632,'29'-7'81,"-3"2"-8,-5 2-9,-3 2-9,-1 0-12,3 0-13,3-2-12,4 0-14,-1-1-8,-2 2-1,-1 0-2,-2 2-2,-4 2-8,-3 4-17,-4 4-16,-4 4-15,-4 1-4,-4-1 9,-4-1 9,-4 0 10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50"/>
    </inkml:context>
    <inkml:brush xml:id="br0">
      <inkml:brushProperty name="width" value="0.04083" units="cm"/>
      <inkml:brushProperty name="height" value="0.04083" units="cm"/>
      <inkml:brushProperty name="color" value="#00BFF3"/>
    </inkml:brush>
  </inkml:definitions>
  <inkml:trace contextRef="#ctx0" brushRef="#br0">35489 15450 538,'-5'6'12,"6"-2"23,6-4 24,6-2 24,3-2 2,3 2-18,2 0-19,1 2-18,2 0-12,1 2-5,1 0-5,1 2-4,0 0-10,-1 0-11,-1 0-12,-1 0-13,-2-1-5,-3-1-3,-3 0 0,-3-1-2,-2-1 0,0 0 5,-2 0 3,0 0 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50"/>
    </inkml:context>
    <inkml:brush xml:id="br0">
      <inkml:brushProperty name="width" value="0.04682" units="cm"/>
      <inkml:brushProperty name="height" value="0.04682" units="cm"/>
      <inkml:brushProperty name="color" value="#00BFF3"/>
    </inkml:brush>
  </inkml:definitions>
  <inkml:trace contextRef="#ctx0" brushRef="#br0">37633 14113 469,'-6'-8'7,"4"2"13,4 1 12,4 0 14,5 2 7,7 0-2,7 2 1,7 0-1,4 1-5,1-2-8,0 0-7,2-1-9,1-1-5,2 2 0,3 0-2,1 2-1,0 0-4,-2 0-3,-2 0-5,-2 0-5,-2-1-8,-1-1-9,-3 0-11,-1-1-10,-4-1-7,-4 2-2,-3 0-3,-4 2-3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51"/>
    </inkml:context>
    <inkml:brush xml:id="br0">
      <inkml:brushProperty name="width" value="0.04577" units="cm"/>
      <inkml:brushProperty name="height" value="0.04577" units="cm"/>
      <inkml:brushProperty name="color" value="#00BFF3"/>
    </inkml:brush>
  </inkml:definitions>
  <inkml:trace contextRef="#ctx0" brushRef="#br0">38459 14638 480,'8'-22'97,"1"3"-21,2 3-22,0 2-21,0 3-13,-1-1-4,0 0-4,-2 0-4,-1 1-2,-2-1-2,-2 0-1,-2 0-2,-3 2-3,-4 3-4,-4 2-5,-3 4-4,-4 3 0,-2 4 3,-2 4 4,-1 3 3,-1 4 4,1 1 4,1 3 3,1 2 5,1 0 2,0 1 2,2-1 1,1 1 2,1-2 1,2 0 0,3-1 0,1 0 0,4-3-3,6-3-4,6-3-4,6-2-5,4-5-2,3-5-1,3-4 0,3-5 0,2-4-5,1 0-11,1-1-10,1-1-11,-2 0-2,-5 0 4,-5 2 4,-5 1 4,-4 3 11,-4 4 18,-4 6 17,-4 4 17,-3 4 7,-2 2-5,-2 2-3,-2 1-5,0 3-4,1 1-4,0 3-5,2 2-4,0 0-4,0 2-3,1 1-4,-1 1-2,-1 3-3,0 5-3,-1 4-2,-1 6-4,-1 4-3,0 6-7,0 4-5,0 5-6,1 0-5,-1-6-5,0-6-4,0-6-4,2-8 1,2-8 6,4-9 5,3-9 7,0-4 4,0 0 2,-2 0 2,0 0 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51"/>
    </inkml:context>
    <inkml:brush xml:id="br0">
      <inkml:brushProperty name="width" value="0.04161" units="cm"/>
      <inkml:brushProperty name="height" value="0.04161" units="cm"/>
      <inkml:brushProperty name="color" value="#00BFF3"/>
    </inkml:brush>
  </inkml:definitions>
  <inkml:trace contextRef="#ctx0" brushRef="#br0">38488 11155 528,'-7'-13'9,"2"6"16,2 6 17,3 6 17,0 5 5,1 4-9,2 3-9,0 5-8,0 2-7,0 2-5,-1 3-6,-2 1-6,1 2-3,2-1-3,2 0-1,2 1-2,1-2-2,0-3 0,-1-4 0,1-1-1,-1-3-2,0 1 0,-2-1-2,0 1-1,-1-1-1,1-3 1,2-1 0,0-2 1,-2-2-2,-8 1-3,-6 0-2,-7 0-4,-5-1-1,0 1-3,-1 0-3,0 0-1,-2-1-3,0-1-1,1 0-4,-1-2-1,2-1-3,1-2-3,3-3-3,1 0-3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8:52"/>
    </inkml:context>
    <inkml:brush xml:id="br0">
      <inkml:brushProperty name="width" value="0.03827" units="cm"/>
      <inkml:brushProperty name="height" value="0.03827" units="cm"/>
      <inkml:brushProperty name="color" value="#00BFF3"/>
    </inkml:brush>
  </inkml:definitions>
  <inkml:trace contextRef="#ctx0" brushRef="#br0">38950 11866 574,'22'-7'56,"-1"2"-6,-2 2-5,-3 2-5,1 1-5,2 0-4,1 0-2,3 0-5,0 0-1,1 0 0,0 0 0,-1 0 0,1 0-6,1 0-10,1 0-12,1 0-9,-2 0-11,-3 2-8,-4 0-9,-5 2-8,-2 0-5,0 0-1,-2 0 0,0 0-1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46"/>
    </inkml:context>
    <inkml:brush xml:id="br0">
      <inkml:brushProperty name="width" value="0.04372" units="cm"/>
      <inkml:brushProperty name="height" value="0.04372" units="cm"/>
      <inkml:brushProperty name="color" value="#00BFF3"/>
    </inkml:brush>
  </inkml:definitions>
  <inkml:trace contextRef="#ctx0" brushRef="#br0">10510 41544 503,'-15'-7'0,"4"0"0,3 2 0,3 1 0,1 4 12,0 9 23,0 9 25,0 9 24,-1 6 3,-2 1-18,-2 2-17,-1 3-17,-1-3-12,4-2-5,2-5-6,4-3-5,1-4-5,0-3-2,0-3-4,0-3-2,1-2-2,4-2 0,2-2 1,4-2 0,2-3-2,3-4-1,3-4-3,3-4-1,2-4-1,-1-5 0,1-5 1,-1-5 0,-1-3 1,-2-1-2,-4-1-1,-3 0-1,-3-1 0,-2 1 1,-4 1 1,-2 1 1,-3 3 3,-1 4 8,0 3 6,-1 4 7,-2 5 3,-2 3-1,-2 4-1,-2 4-1,-1 3-4,1 4-8,-1 2-9,0 4-7,1 1-7,3 3-3,1 1-4,2 3-4,1-1 2,2-3 4,0-2 5,2-4 5,0-1 2,0 0 0,0 0-2,0-1-1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46"/>
    </inkml:context>
    <inkml:brush xml:id="br0">
      <inkml:brushProperty name="width" value="0.03423" units="cm"/>
      <inkml:brushProperty name="height" value="0.03423" units="cm"/>
      <inkml:brushProperty name="color" value="#00BFF3"/>
    </inkml:brush>
  </inkml:definitions>
  <inkml:trace contextRef="#ctx0" brushRef="#br0">11600 42200 642,'29'8'71,"-3"0"-9,-5-1-8,-3 1-10,-3 1-6,-1 2-7,0 2-6,-2 1-5,0 1-9,0-3-9,-1-1-11,1-2-11,-1-2-9,0 0-9,-2-2-11,0 0-9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47"/>
    </inkml:context>
    <inkml:brush xml:id="br0">
      <inkml:brushProperty name="width" value="0.05168" units="cm"/>
      <inkml:brushProperty name="height" value="0.05168" units="cm"/>
      <inkml:brushProperty name="color" value="#00BFF3"/>
    </inkml:brush>
  </inkml:definitions>
  <inkml:trace contextRef="#ctx0" brushRef="#br0">12367 40400 425,'0'68'169,"0"-5"-41,0-5-40,0-4-40,0-3-22,2 0-4,0-1-4,2 2-4,0-3-2,3-3-3,2-2-1,2-3-2,1-3-1,0-2 0,-1-2 1,1-1 0,0-3-2,0 0-4,-1-1-2,1-1-4,-1-1-3,-2-3-2,-3-1-3,-1-3-2,-2 0-3,-4 1-2,-2 1-2,-3 1-3,-5 2 1,-4 1 2,-5 3 4,-5 1 3,-4 1 0,-1-2-5,-2 0-5,-2 0-4,-2-5-2,1-4 4,-1-4 2,1-6 2,3-3 0,7-2-5,7-3-4,7 0-5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17"/>
    </inkml:context>
    <inkml:brush xml:id="br0">
      <inkml:brushProperty name="width" value="0.03491" units="cm"/>
      <inkml:brushProperty name="height" value="0.03491" units="cm"/>
    </inkml:brush>
  </inkml:definitions>
  <inkml:trace contextRef="#ctx0" brushRef="#br0">94769 34831 630,'-1'23'51,"-2"-3"-13,-2-1-12,-1-2-13,-2-1-6,2 1 1,0 1 1,2 1 0,1 0-1,0-3-4,1-1-4,2-2-4,3-3-3,6-1-3,6-2-4,5-2-3,3-3-1,-1-2 2,-1-3 1,-1-4 2,-1-1 1,-2-2 1,-3 0 0,-1-1 1,-2 0 0,-2 2 3,-2 3 0,-2 1 3,-3 0 1,-1-2 1,-2-2 2,-1-1 2,-3-2 0,0 0 2,-2 0 0,0 1 1,-1-1 0,-2 2 2,0 0 0,-1 2 1,0 1 3,0 2 6,2 3 7,1 1 6,1 3 2,2 4-3,2 3-2,2 5-2,1 3-4,0 1-4,0 3-4,0 1-5,0 3-3,2 1-4,0 3-3,2 1-4,0 2-1,0 2-2,-1 3 0,1 1-1,-1 0-1,-2-2-1,-2-2 0,-2-1 0,-2-2-1,-1-2 0,-3 0 0,-2 0 0,-2-4 0,-1-2 1,-3-3 1,-2-2 1,0-4 1,1-3 3,1-3 1,1-2 2,1-3 1,2-2 1,3-2 0,1-2 1,1-3 2,2-2 0,1-3 2,0-3 2,3-7-1,4-8-3,4-8-2,4-9-3,6-7-2,7-4-1,8-4-1,9-3 0,5 0 0,4 6 2,3 6 2,6 6 3,-1 5 1,-3 6 0,-2 4 1,-4 5 0,-3 5 2,-6 7 3,-4 5 3,-5 6 2,-5 3 1,-5 2 1,-4 0-1,-6 2 0,-3 1 0,-2 6-1,-3 2 1,0 5-1,-4 1-1,0 1 0,-3-1-3,-2 1-1,0 0-2,2 1-3,2 1-1,2 1-4,1 1 0,0-1 0,0 1 2,0-1 0,2 1 0,2-1 0,3 1-2,4-1 1,0 0-1,-1-1 1,0-1 0,-2 0 2,-1-1 0,-2 1 3,-3 0 1,0 3 2,-4-1 1,-2 1-1,-4-1 1,-2 1-1,-4-1 0,-3 1-1,-5-1 1,-3 1 0,-4-2-1,1-3-3,-2-3-3,-1-3-1,1-3-4,1-2-4,3-4-4,1-2-4,2-5-3,1-4-3,1-6-1,1-3-2,2-7-3,2-4 0,4-4 0,3-6-2,3-3 1,2-1 4,4 0 3,2-1 2,3 1 5,0 7 4,1 5 6,2 7 4,-1 4 5,-1 5 5,0 3 5,-2 4 5,-1 4 9,0 2 10,-1 3 11,-2 4 10,-1 2 2,-2 1-10,-2 3-9,-2 2-10,0 1-12,1 1-14,0 1-15,2 2-15,2-4-10,6-5-9,4-6-8,5-6-7,4-5 3,2-2 12,1-3 13,3-3 12,-1-1 9,-3 4 2,-3 3 2,-2 3 4,-4 2 10,-1 6 20,-2 2 19,-2 5 21,-3 3 4,-4 1-7,-4 3-10,-4 2-8,-2 0-8,-2 1-6,0-1-6,-1 1-7,0 0-6,1-1-9,1 1-6,0 0-9,4-4-14,5-5-20,4-6-20,6-6-21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47"/>
    </inkml:context>
    <inkml:brush xml:id="br0">
      <inkml:brushProperty name="width" value="0.03673" units="cm"/>
      <inkml:brushProperty name="height" value="0.03673" units="cm"/>
      <inkml:brushProperty name="color" value="#00BFF3"/>
    </inkml:brush>
  </inkml:definitions>
  <inkml:trace contextRef="#ctx0" brushRef="#br0">13000 40951 598,'9'-12'0,"3"-6"0,4-7 0,2-6 0,1-2 11,1 5 21,0 5 22,-1 5 21,2 3 3,1 2-16,3 2-16,2 3-17,-1 1-14,0 2-16,0 2-13,-2 2-14,-3 2-15,-5 2-11,-5 2-14,-4 2-12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48"/>
    </inkml:context>
    <inkml:brush xml:id="br0">
      <inkml:brushProperty name="width" value="0.04454" units="cm"/>
      <inkml:brushProperty name="height" value="0.04454" units="cm"/>
      <inkml:brushProperty name="color" value="#00BFF3"/>
    </inkml:brush>
  </inkml:definitions>
  <inkml:trace contextRef="#ctx0" brushRef="#br0">14136 41458 493,'-1'31'145,"-2"-1"-35,-2-2-36,-2 1-34,0-3-23,-1 0-7,0-1-8,0-1-8,3-6-10,6-12-14,6-12-14,6-12-13,2-5-1,1-1 9,0 1 11,-1-1 10,0 2 10,-2 3 7,-3 3 8,0 3 8,-3 4 9,-1 4 11,-1 5 12,0 6 11,-2 2 1,0 2-6,-2 0-7,0 1-8,1-1-10,4-2-16,4-4-15,3-2-16,2-4-7,0 0 1,-2-3 0,-1-2 1,-1 0 6,0 2 13,-2 2 14,-1 2 12,0 2 11,-2 2 8,-1 2 8,0 2 7,0 0 0,4 0-12,2-2-11,3 0-11,1-3-7,-2-3-2,-3-2-2,-1-3-2,0-2-7,2 2-10,2 1-12,1 0-10,-1 3 8,-6 4 27,-6 4 28,-6 4 28,-2 2 7,2 1-11,2 1-10,2 2-12,1-1-8,0 1-6,0 0-6,0-1-5,2-1-6,2-4-9,4-5-7,2-2-8,1-5-4,-1-2 2,0-4 1,-2-2 1,-1-3 1,-2-1 4,-2-3 3,-2-1 3,-1-2 2,0 2 1,0 1 3,0 1 2,-1 0 4,0 1 8,-2-1 7,0 0 8,-2 3 6,0 3 3,-1 4 5,-2 4 3,0 2 2,-1 2-4,-2 1-2,0 0-3,0 2-1,2 3-1,3 4 0,1 2-2,4-4-16,7-10-36,8-11-33,6-11-36,1-5-6,-5 3 21,-5 1 21,-4 3 21,-3 1 14,0 2 7,0 3 6,0 1 6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48"/>
    </inkml:context>
    <inkml:brush xml:id="br0">
      <inkml:brushProperty name="width" value="0.05597" units="cm"/>
      <inkml:brushProperty name="height" value="0.05597" units="cm"/>
      <inkml:brushProperty name="color" value="#00BFF3"/>
    </inkml:brush>
  </inkml:definitions>
  <inkml:trace contextRef="#ctx0" brushRef="#br0">16000 40171 393,'0'-15'0,"2"0"0,0 2 0,2 1 0,0-1 0,2 0 0,0-1 0,1-1 0,0 0 4,-2 1 8,-2 1 10,-2 0 7,0 2 7,2 3 4,2 1 3,2 2 4,-1 5 2,-1 10-1,-2 8-1,-1 9 0,-2 6-5,0 4-6,0 4-6,0 5-7,0 4-5,0 9-4,0 8-3,0 7-4,0 6-5,0 3-8,0 2-6,0 4-6,0 4-10,3 6-10,2 6-11,2 6-10,1-9-6,0-20-3,0-23-1,0-20-3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53"/>
    </inkml:context>
    <inkml:brush xml:id="br0">
      <inkml:brushProperty name="width" value="0.05366" units="cm"/>
      <inkml:brushProperty name="height" value="0.05366" units="cm"/>
      <inkml:brushProperty name="color" value="#00BFF3"/>
    </inkml:brush>
  </inkml:definitions>
  <inkml:trace contextRef="#ctx0" brushRef="#br0">21666 46189 410,'-7'-8'0,"2"-2"3,2 0 1,2-1 1,2 0 13,4 4 22,2 3 23,4 2 22,1 4 4,3 4-17,1 4-15,3 4-17,1 3-10,1 3-6,1 3-5,1 3-6,1 3-3,1 2-3,1 4-1,1 3-3,1-1-1,-1-6-3,1-4 0,-1-4-3,1-5-1,1 1-3,1-2-2,1-1-2,2-5 1,6-8 5,5-10 6,4-8 4,7-14 3,10-18-3,8-19-1,9-19-2,12-16 0,15-12 1,17-12 1,15-14 0,0 4-4,-15 19-13,-17 20-12,-15 20-13,-12 13-12,-9 8-13,-9 8-14,-8 8-14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54"/>
    </inkml:context>
    <inkml:brush xml:id="br0">
      <inkml:brushProperty name="width" value="0.0412" units="cm"/>
      <inkml:brushProperty name="height" value="0.0412" units="cm"/>
      <inkml:brushProperty name="color" value="#00BFF3"/>
    </inkml:brush>
  </inkml:definitions>
  <inkml:trace contextRef="#ctx0" brushRef="#br0">63150 46396 533,'8'-11'74,"0"10"-12,0 10-12,-1 10-12,1 7-8,0 6-2,0 7-4,0 5-3,1 4-3,3 1-2,3 3-1,4 2-3,1-1 0,1-6-2,1-4 0,1-5 0,0-6-2,-1-4-4,-1-5-2,-1-5-4,-1-4-1,-3-4 0,-1-5 1,-2-2 1,-1-4 0,3-1 2,2 0 2,2-1 1,2-7 1,6-10 0,5-11 0,5-10-1,7-12 0,10-11-1,10-13-2,9-11-2,12-7-2,13-2-3,12-2-4,13-2-2,8 0-7,4-1-8,4 0-8,5 0-10,-10 9-1,-20 19 2,-20 19 5,-21 19 2,-15 10 2,-10 6-2,-10 5-1,-9 5-2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3:55"/>
    </inkml:context>
    <inkml:brush xml:id="br0">
      <inkml:brushProperty name="width" value="0.02839" units="cm"/>
      <inkml:brushProperty name="height" value="0.02839" units="cm"/>
      <inkml:brushProperty name="color" value="#F2395B"/>
    </inkml:brush>
  </inkml:definitions>
  <inkml:trace contextRef="#ctx0" brushRef="#br0">1287 2071 774,'-32'-2'5,"15"0"10,14-3 10,16-2 9,8-1 2,5-2-6,3 0-6,4-1-7,1 1-4,-1 2-3,-3 4-2,-1 2-2,-1 2-3,2-2-4,2 0-2,3-1-3,-1-2-2,-2 0 1,-1-2 1,-3 0 1,-2-1-6,-5 0-12,-3 1-12,-4-1-11,-4 0-4,-1 0 6,-2 0 4,-2 0 6,-2 1 6,-2 1 6,-2 0 6,-2 2 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3:55"/>
    </inkml:context>
    <inkml:brush xml:id="br0">
      <inkml:brushProperty name="width" value="0.03249" units="cm"/>
      <inkml:brushProperty name="height" value="0.03249" units="cm"/>
      <inkml:brushProperty name="color" value="#F2395B"/>
    </inkml:brush>
  </inkml:definitions>
  <inkml:trace contextRef="#ctx0" brushRef="#br0">2163 767 677,'-22'-28'2,"6"5"5,5 7 5,5 5 5,2 6 4,2 6 3,0 6 3,2 6 3,0 5-1,0 7-2,0 5-5,0 6-2,1 5-3,2 2-2,2 4-1,2 2-2,1 4-1,-1 2-4,1 3-1,0 4-4,0 5-2,2 8-3,0 10-5,1 9-3,1 2-4,0-3-5,-1-2-4,1-3-5,-1-5-2,0-4 2,-2-5 2,-1-5 2,0-8-2,-2-9-5,-1-10-4,0-9-5,-1-9 3,0-5 8,0-6 8,0-6 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3:55"/>
    </inkml:context>
    <inkml:brush xml:id="br0">
      <inkml:brushProperty name="width" value="0.03041" units="cm"/>
      <inkml:brushProperty name="height" value="0.03041" units="cm"/>
      <inkml:brushProperty name="color" value="#F2395B"/>
    </inkml:brush>
  </inkml:definitions>
  <inkml:trace contextRef="#ctx0" brushRef="#br0">2057 2550 723,'-22'3'36,"5"6"-2,3 5-2,4 7-1,2 5-4,0 3-2,1 4-5,-1 5-4,0 1-2,0 0-2,0 0 0,0 1-2,1-4-4,1-4-5,0-5-5,2-5-6,0-7-12,2-8-17,0-10-17,2-8-17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3:57"/>
    </inkml:context>
    <inkml:brush xml:id="br0">
      <inkml:brushProperty name="width" value="0.03159" units="cm"/>
      <inkml:brushProperty name="height" value="0.03159" units="cm"/>
      <inkml:brushProperty name="color" value="#F2395B"/>
    </inkml:brush>
  </inkml:definitions>
  <inkml:trace contextRef="#ctx0" brushRef="#br0">2200 1253 696,'22'1'-4,"-3"2"-6,-3 2-7,-2 2-6,-2 1 5,1 0 19,1 0 18,1-1 18,1 1 6,2-2-7,0-1-7,1 0-8,-1-1-6,-1 2-5,-2 0-6,-2 1-4,-2 1-5,1-2-5,0-1-4,0 0-6,-2-3-2,-1-2-4,-2-4-3,-2-2-2,-2-4 1,0-3 3,-2-5 3,0-4 4,-2-2 4,-2-1 3,-2-1 4,-2 0 4,-1-1 2,1 1 0,-1 1 1,0 1 1,1 2 2,2 2 1,2 5 3,2 1 2,1 3 4,0 1 6,0 0 8,0 2 6,1 1 3,2 0-1,2 2 0,2 1-1,2-1-1,3 0-3,4-2-3,2 0-3,3-1-3,5-2-2,3 0-3,5-1-2,0-2-4,0-1-3,-1-3-3,-1-2-4,-2 0-2,-2 1 1,-1 1 1,-2 1 0,-4 1-4,-3 2-7,-5 3-7,-3 1-9,-5 2-5,-8 2-5,-6 2-4,-7 2-4,-5 1 2,0 0 8,-1 0 10,0 0 8,-2-2 6,2-3 4,1-5 4,1-4 4,1-1 3,1 2 4,1 3 1,1 1 4,1 2 3,2 0 2,2 2 4,3 1 3,0 0 0,2 3-1,1 2-2,0 3-2,1 2 2,0 5 2,0 5 4,0 5 4,1 4-1,1 3-4,0 3-3,2 3-5,0 0-3,0-2-4,0-1-3,0-3-4,0-1-4,0 1-3,0-1-5,0 1-3,0-3-4,0-3-2,0-5-2,0-3-3,1-4-1,1-4-1,3-4-1,2-4-1,2-6 0,4-6-1,2-7 0,3-7-1,1-5 2,-1-4 5,-1-5 5,0-2 5,-2-2 4,-1 3 1,-1 4 3,0 2 1,-3 4 3,-1 5 3,-2 5 4,-2 5 4,-1 4 3,0 3 6,0 3 4,0 2 6,-1 5 2,-1 6 0,0 6 0,-1 6 1,-2 4-2,-1 2-3,0 4-2,-1 3-3,-2 2-6,-2 1-6,-2 1-6,-2 0-8,-1 1-3,-1-1-1,-2-1-2,0-1-1,0-3-1,-1-2 2,0-3 0,1-3 1,-1-3 0,2-2-2,1-4 0,1-3-2,1-2 0,0-2 2,2-2 2,1-2 1,2 0 3,4 3 4,4 4 5,4 2 4,0 3 4,-1 2 2,-2 1 1,-2 3 3,-1-1-1,0-3-4,0-3-5,0-2-4,2-6-6,2-5-8,3-5-9,4-7-9,1-5-1,1-3 4,1-5 5,2-3 4,0-2 3,1 1 2,1 2 2,1 0 2,1 2 2,-1 3 3,1 2 3,0 5 3,-2 2 3,-3 4 3,-3 4 4,-2 4 2,-3 3 2,-1 2-1,-1 2 0,0 2 0,-3 2-2,-2 3-2,-4 4-2,-2 2-3,-2 2-2,-2 1-3,0 1-3,-1 1-2,-1-1-2,1-1-1,-1-3-1,0-1 0,-1-2-1,0-3 1,-1-1 1,-1-2 1,3-3 0,6-4 1,8-4 0,6-4 0,4-2 1,0 0 1,-1 1 1,1-1 0,1 1 2,0 2-2,1 2 1,1 2-1,-2 2-1,-4 4-5,-6 2-3,-4 4-4,-5 2-1,-4 3 1,-4 3 1,-3 3 1,-4 2 2,-2-1 0,-1 1 1,-2-1 2,-3 1 0,1-1 1,-2 0 1,-1 1 2,1-2 0,3-1 2,3-3 0,3-1 2,3-2 2,3-2 3,2-3 4,4-1 2,5-4 4,8-6 4,8-6 4,8-5 3,5-5 1,4 0-5,5-1-6,3-1-3,2-1-5,-2 1-3,0-1-3,-1 1-3,-2-2-2,-2 0 0,-1 0-2,-3-2-1,-2 0-2,-3 2-3,-3 3-4,-2 1-2,-4 3-2,-3 1-2,-3 2-3,-2 2 0,-4 3-2,-4 1 2,-4 2 1,-4 2 1,-1 1 3,0 2 7,2 0 5,1 2 7,0-1 3,0 1 3,0 0 1,1 0 2,-2 1 2,0 2 0,-2 2 1,0 2 1,-1 1 0,1 1 1,-1 1 0,0 1 1,0 2-1,-1 3-3,-1 4-3,-2 2-2,1 1-4,-1 2-2,0 1-5,1 1-2,-1 0-5,0-2-5,1 0-4,-1-1-6,1-3-2,1-5-1,0-4 1,2-6-1,2-5-3,2-2-5,4-6-4,3-2-5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3:57"/>
    </inkml:context>
    <inkml:brush xml:id="br0">
      <inkml:brushProperty name="width" value="0.02739" units="cm"/>
      <inkml:brushProperty name="height" value="0.02739" units="cm"/>
      <inkml:brushProperty name="color" value="#F2395B"/>
    </inkml:brush>
  </inkml:definitions>
  <inkml:trace contextRef="#ctx0" brushRef="#br0">4050 3500 803,'16'8'1,"1"2"3,1 0 3,2 1 3,0 1 2,1 1 3,1 2 3,1 0 2,1 0 2,-1-1 0,1-1-1,-1 0 0,0-3-5,-1-1-8,-1-2-10,0-2-9,-3-2-8,-1-1-5,-3 0-6,-1-1-5,-2-2-3,-2-1-1,-2 0 1,-2-1-1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18"/>
    </inkml:context>
    <inkml:brush xml:id="br0">
      <inkml:brushProperty name="width" value="0.04279" units="cm"/>
      <inkml:brushProperty name="height" value="0.04279" units="cm"/>
    </inkml:brush>
  </inkml:definitions>
  <inkml:trace contextRef="#ctx0" brushRef="#br0">97834 33750 514,'36'0'58,"-6"0"-10,-5 0-10,-6 0-11,-3 0-8,1 2-4,1 0-5,1 2-5,0 0-5,-3 2-5,-1 0-7,-2 1-6,-5 1-6,-6 0-8,-8 0-7,-6 0-7,-6 0 0,-3 1 10,-5 2 9,-3 0 8,-2 0 7,1-1 2,1 0 3,1-2 3,2-1 3,1-1 3,3 0 2,1-1 4,2-2 4,3 1 3,1 0 5,2 0 5,3 1 3,1 0 5,2 1 3,2 2 4,2 1 1,0 3-4,2 3-2,0 4-3,1 2-3,0 2-2,0 4-4,0 3-2,0 5-2,0 5-3,0 6-1,0 6-3,0 3 0,0-1-3,0 1-1,0 0-1,0-2-1,0-2 1,0-4 2,0-2 1,0-1-4,0 2-11,0 2-9,0 2-10,-1 2-6,-2 2 0,-2 1-2,-1 3-1,-2-2-1,2-4-1,0-6-3,2-4 0,-1-5-2,0-6 0,-1-4 1,-1-4-1,-1-6 3,2-3 8,0-4 7,2-4 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3:58"/>
    </inkml:context>
    <inkml:brush xml:id="br0">
      <inkml:brushProperty name="width" value="0.03933" units="cm"/>
      <inkml:brushProperty name="height" value="0.03933" units="cm"/>
      <inkml:brushProperty name="color" value="#F2395B"/>
    </inkml:brush>
  </inkml:definitions>
  <inkml:trace contextRef="#ctx0" brushRef="#br0">5216 1554 559,'-5'5'5,"6"-4"10,5-6 11,7-4 9,4-2 3,1 0-5,3 2-5,2 1-6,0-1-3,1 0-3,-1-1-1,1-1-1,-2-1-8,-3 2-12,-3 1-12,-3 1-11,-4 0-9,-6 0-4,-6 0-3,-6 0-4,-3 0 3,1-2 13,-1 0 11,0-1 11,0-1 8,1-2 3,-1 0 2,0-1 4,1 0 2,1-1 2,0 0 3,2 1 2,0-1 0,0 2 1,1 1-2,-1 1 1,0 2 3,0 4 9,0 4 10,0 4 8,1 4 1,2 4-8,3 3-7,1 5-8,1 4-4,0 7-1,0 5-1,0 6 0,1 3-2,3 1-1,4-1-3,2 0-1,2 2-3,0 7-4,-1 6-3,1 6-2,-1 1-3,0-5 2,-2-3 1,-1-4 0,-1-6-2,-2-6-8,-2-7-6,-2-7-8,-2-7-6,-4-5-4,-2-6-5,-3-6-4,-3-5 1,0-2 7,-1-4 6,-1-2 6,-1-2 6,0 1 3,1-1 3,-1 0 4,2 0 4,2 1 5,4-1 5,3 0 6,1 0 3,2 1 1,0-1 2,2 0 1,2-2 1,4-3-2,4-5-1,3-3 0,3-4-2,2-1 0,0-2-2,1-2-1,1-1-4,1 1-7,1 1-7,1 2-7,0 0-4,-1 3 1,-1 1 0,-1 3 0,-1 2 2,-3 5 2,-1 3 3,-2 4 3,-3 6 8,-2 8 11,-4 8 13,-2 8 12,-2 3 2,0 1-6,0-1-7,0 1-7,0-2-3,0-2-3,0-1-2,0-2-2,0-2-1,1-1 1,2-1-1,0 0 0,2-8-8,2-13-17,2-12-18,2-12-17,0-7-5,-1 1 7,-1 2 8,0 0 8,-2 2 6,-1 1 3,0 3 4,-2 2 5,0 1 2,0 3 2,0 1 3,0 3 1,1 0 8,0 1 12,1-1 13,2 0 12,-1 3 4,1 3-4,0 4-4,0 5-4,0 2-3,0 3 0,-1 4-2,1 2 0,0 4-1,-2 4-3,-1 3-1,0 5-1,-2 3-4,-1 3-5,0 3-3,-1 2-5,-3 3-2,-2 1 0,-4 0 0,-2 2-1,-2-1-1,1-2-3,-1-1-3,0-3-3,0-2-2,-2-1-1,0-3 0,-1-1-1,1-4-1,3-3-2,2-5-1,4-3-2,1-4-5,0-4-9,0-4-7,0-4-9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3:58"/>
    </inkml:context>
    <inkml:brush xml:id="br0">
      <inkml:brushProperty name="width" value="0.0343" units="cm"/>
      <inkml:brushProperty name="height" value="0.0343" units="cm"/>
      <inkml:brushProperty name="color" value="#F2395B"/>
    </inkml:brush>
  </inkml:definitions>
  <inkml:trace contextRef="#ctx0" brushRef="#br0">7232 1200 641,'7'29'7,"-2"-3"14,-3-5 12,0-3 14,-2-1 3,0 1-8,0 3-7,0 1-8,-2 3-4,0 3-5,-3 3-2,-2 3-5,-2 2-1,-4 2-3,-2 2-1,-3 3-1,-2 0-4,1 0-6,-1 0-5,1 0-6,0-3-5,1-6-3,0-5-4,2-7-4,1-5 0,1-6 3,1-6 4,1-6 2,1-5 1,4-4-5,2-4-4,4-3-4,1-1 0,0 2 6,0 4 5,0 3 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3:59"/>
    </inkml:context>
    <inkml:brush xml:id="br0">
      <inkml:brushProperty name="width" value="0.03433" units="cm"/>
      <inkml:brushProperty name="height" value="0.03433" units="cm"/>
      <inkml:brushProperty name="color" value="#F2395B"/>
    </inkml:brush>
  </inkml:definitions>
  <inkml:trace contextRef="#ctx0" brushRef="#br0">7500 2600 640,'44'8'-13,"-8"0"11,-6 0 12,-7-1 12,-3 1 5,0 0-1,-1 0-2,1 0-1,-1 0 1,1 0 3,0-1 3,0 1 3,-2-1-1,1 0-4,-2-2-5,-1 0-4,-1-1-5,-1 2-5,0 0-5,-2 1-5,-2 2-11,-2 0-17,-4 1-17,-2 2-17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3:59"/>
    </inkml:context>
    <inkml:brush xml:id="br0">
      <inkml:brushProperty name="width" value="0.04336" units="cm"/>
      <inkml:brushProperty name="height" value="0.04336" units="cm"/>
      <inkml:brushProperty name="color" value="#F2395B"/>
    </inkml:brush>
  </inkml:definitions>
  <inkml:trace contextRef="#ctx0" brushRef="#br0">9537 627 507,'-6'-10'29,"6"10"13,4 12 11,6 10 14,1 7 0,-1 2-12,0 4-12,-2 3-12,0 2-7,0 0-3,0 2-4,-1 1-3,1 2-3,-2 5-3,-1 6-2,0 4-2,-1 5-3,2 3-7,0 5-5,1 3-5,1-1-7,0-5-10,0-6-8,0-6-10,0-7-1,-1-6 7,1-8 6,0-6 7,-1-6 1,0-5-3,-2-5-3,0-4-3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9: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62175 11450 333,'49'20'167,"16"14"-1,16 15 1,16 15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9:21"/>
    </inkml:context>
    <inkml:brush xml:id="br0">
      <inkml:brushProperty name="width" value="0.03947" units="cm"/>
      <inkml:brushProperty name="height" value="0.03947" units="cm"/>
    </inkml:brush>
  </inkml:definitions>
  <inkml:trace contextRef="#ctx0" brushRef="#br0">17731 6832 557,'0'-29'0,"0"7"-1,0 5 0,0 7-1,0 0 6,0-2 11,0-3 11,0-3 11,-2-1 4,-1 1-6,-2 0-5,-1 2-5,-2 2-4,0 1-3,0 2-4,0 2-3,-1 2-2,-1 1-2,-3 0-1,-2 2-2,0 0-1,-1 2-1,0 0 1,1 2-1,-1 0 0,2 2 0,1 0 0,1 2 0,-2 1 0,-2 5 1,-3 4-1,-3 4 1,-1 2 0,1 3-1,1 1-1,1 3 0,0-1-1,1 0 2,-1-1 1,0 0 1,2-2 1,1 2-1,2 1 2,3 1-1,0 1 0,2-1 1,1 0-2,0 1 1,2 0-1,1 1 2,0 0 0,2 2 2,0 1-1,2-1-1,0 0-2,2 1 0,1-2-1,2-4-1,2-2 0,2-2 0,2-4 0,3-1-1,3-3 0,4-1 0,2-3-1,5-2-3,3-4-3,4-2-2,4-5-6,5-4-7,3-6-7,4-3-8,2-5-3,0 0 0,0-1 0,0-1 1,-4 2 2,-6 3 6,-7 4 4,-7 5 6,-5 1 0,-3 2-2,-3 1-5,-2 0-3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9:22"/>
    </inkml:context>
    <inkml:brush xml:id="br0">
      <inkml:brushProperty name="width" value="0.03531" units="cm"/>
      <inkml:brushProperty name="height" value="0.03531" units="cm"/>
    </inkml:brush>
  </inkml:definitions>
  <inkml:trace contextRef="#ctx0" brushRef="#br0">17366 13000 623,'0'22'103,"0"-1"-23,0-3-26,0-1-23,0 0-13,0 3 0,0 3 1,0 4 0,0 0-3,0 2-4,0 1-6,0 1-5,-1 1-5,-1 2-4,0 3-4,-1 1-3,-1 0-2,2-4 3,0-2 3,2-3 3,0-4-7,2-5-14,0-5-15,2-4-14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9:22"/>
    </inkml:context>
    <inkml:brush xml:id="br0">
      <inkml:brushProperty name="width" value="0.03022" units="cm"/>
      <inkml:brushProperty name="height" value="0.03022" units="cm"/>
    </inkml:brush>
  </inkml:definitions>
  <inkml:trace contextRef="#ctx0" brushRef="#br0">17450 13793 728,'2'-22'47,"6"4"-3,4 5-3,5 3-2,2 3-5,-1 2-8,0 2-7,-2 2-7,0 1-6,-1-2-3,1 0-2,0-2-4,-1 0-4,1 1-5,0-2-4,0 2-5,-2-1-5,-1 0-3,-2 0-4,-2 0-4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9:22"/>
    </inkml:context>
    <inkml:brush xml:id="br0">
      <inkml:brushProperty name="width" value="0.04349" units="cm"/>
      <inkml:brushProperty name="height" value="0.04349" units="cm"/>
    </inkml:brush>
  </inkml:definitions>
  <inkml:trace contextRef="#ctx0" brushRef="#br0">18380 12572 505,'-7'-19'28,"2"7"16,2 8 18,2 8 16,1 4 2,0 2-17,0 0-16,0 1-16,-1 1-11,0 2-3,-2 0-5,0 1-5,0 2-3,0 3-3,2 3-1,0 3-4,1 3-1,0 3-1,0 2-1,0 4 0,0 4-3,-2 6-4,0 6-4,-1 6-4,-1 2-3,2-1-2,0-1-2,2 0-3,0-3 0,0-3-1,0-2-1,0-4 0,0-1 2,0-2 3,0 0 6,0-1 3,0-4 2,0-6 0,0-6-1,0-5-1,-1-5 1,0-3 2,-2-3 2,0-2 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9:23"/>
    </inkml:context>
    <inkml:brush xml:id="br0">
      <inkml:brushProperty name="width" value="0.04338" units="cm"/>
      <inkml:brushProperty name="height" value="0.04338" units="cm"/>
    </inkml:brush>
  </inkml:definitions>
  <inkml:trace contextRef="#ctx0" brushRef="#br0">18650 14162 507,'8'-29'1,"2"3"5,0 5 2,1 3 4,1 3 4,2 1 4,0 1 4,1 0 4,0 3 1,-1 3-5,-1 2-2,0 4-5,-2 2-3,-3 2-6,-1 2-3,-2 2-5,-1 3-3,-2 5-1,0 5 0,-2 5 0,0 2-1,-2 1 0,0-1-1,-2 1 1,0-3 0,1-2 1,-2-2 1,2-4 0,-1-3 2,2-1 2,0-2 1,2-2 2,2-4 1,6-5-1,4-4-1,5-5-1,3-4-1,-1-2-4,1-1-3,0-3-3,-1-1-3,1-1 0,-1-1-2,1-1 0,-2 1-1,-1 1 2,-2 2 0,-2 3 1,-2 1 2,-1 0 4,-1 2 3,0 1 3,-1 1 7,0 0 9,-1 2 10,1 1 9,-1 3 7,-2 6 2,-2 6 3,-2 6 2,-1 2-2,0 1-9,0 0-9,0-1-9,-1 2-7,0 3-3,-2 3-4,0 3-5,0 1-1,0-3 0,2-1-1,0-3 1,1-1-1,0-3 0,0-1 0,0-2-1,2-2-2,4-1-2,4 0-3,4-2-3,1-1 0,-1-2 0,-1-3 2,0 0 0,-1-4 0,1 0-1,1-3-2,2-2-1,-1-2-1,-1-2 0,-1-2 0,-1-1 0,0-2 2,0-1 3,0-2 3,-1 1 4,0-3 3,-2-2 1,-2-1 2,-2-2 1,-2-1 2,-1 3 0,0 1 1,-1 3 0,-2 1 1,-1 0 0,0 2 0,-1 1 0,-2 2-1,-2 1 0,-2 2 0,-2 2-1,-1 3-3,-3 2-7,-2 4-6,-1 3-6,-4 3-7,-3 7-5,-5 5-7,-3 7-5,0 0-4,7-3-2,5-4-1,7-5-2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18"/>
    </inkml:context>
    <inkml:brush xml:id="br0">
      <inkml:brushProperty name="width" value="0.03384" units="cm"/>
      <inkml:brushProperty name="height" value="0.03384" units="cm"/>
    </inkml:brush>
  </inkml:definitions>
  <inkml:trace contextRef="#ctx0" brushRef="#br0">96950 35473 650,'17'-23'4,"3"2"8,3 3 9,3 1 9,3 2 4,3 3-1,3 1 1,2 2-1,4 1-1,1 0-2,2 1-4,2-1-2,1 1-5,0 2-7,0 2-6,0 2-8,-2 1-5,-4 0-6,-4 0-4,-3 0-7,-5 0-4,-3 0-7,-5 0-5,-3 0-6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9:25"/>
    </inkml:context>
    <inkml:brush xml:id="br0">
      <inkml:brushProperty name="width" value="0.04893" units="cm"/>
      <inkml:brushProperty name="height" value="0.04893" units="cm"/>
    </inkml:brush>
  </inkml:definitions>
  <inkml:trace contextRef="#ctx0" brushRef="#br0">17364 19925 449,'-23'-42'53,"1"10"-11,1 9-11,1 11-12,0 5-6,1 2 0,-1 2-1,1 2 1,-1 2-1,1 4 0,-1 2 1,0 4 0,0 1 0,-3 1 0,-1 1 0,-3 1 0,1 1-1,1 2 0,3 0 0,1 1 0,2 0-2,3 1-1,1 0-2,3-1-2,0 1-1,2 1 0,1 1 1,0 1 1,2 0-1,1-1 0,0-1 0,2 0 0,0-1-3,2 3-4,0 1-6,2 3-4,0 1 0,2 0 2,0 2 3,2 1 3,0-1 1,2-3 1,0-3 0,1-3 0,2-2 0,4-1 1,2-1 1,3 0 0,3-3-1,1-3-4,3-3-4,1-2-3,2-3-2,1-1 2,1 0 0,1-1 2,0-4-3,-2-4-4,0-6-6,-1-3-5,-1-5-1,-1-2 4,-1-1 3,-1-3 4,-1 1 2,-3-1 2,-1 2 1,-2 2 2,-3 0 0,-3 2 1,-3 3 0,-2 1 0,-3 2 3,0 1 6,-2 1 5,0 0 7,-2 2 2,-2 3-1,-2 1-1,-2 2 0,-1 2 0,0 0 4,1 1 1,-1 2 4,-1 1 0,-2 4-1,-2 2-1,-1 4-1,-2 1-1,0 3 0,1 2 0,-1 1 1,1 2-1,2 1-1,3 1-1,1 2-2,1-2 0,2-1-2,1-3-1,0-1-1,4-4-7,6-3-11,6-4-13,6-4-12,2-4-4,1-6 4,-1-4 4,1-5 3,0-3 4,-1 1 3,1-1 2,0 1 2,-3 1 6,-3 2 9,-4 4 9,-4 3 9,-3 4 9,-1 6 7,0 6 7,-2 6 8,1 2-1,2-1-11,2-1-9,2-1-11,3-1-7,4-2-6,3-2-6,5-2-4,2-3-4,1-4-2,1-4 0,1-4-2,0-3-1,1-1 0,-1-3-1,1-2-1,-2 0 1,0-1 0,-1 0 1,-1 1 1,-1 0 2,-3 1 2,-1 0 3,-2 3 2,-3 0 3,-3 2 1,-3 2 1,-2 2 2,-4 4 9,-2 5 21,-4 4 20,-2 5 19,-1 5 3,0 4-14,2 3-13,1 5-15,0-1-8,0-3-4,0-5-4,0-3-4,1-1-2,0 3-3,1 3 0,2 4-3,0-1-1,0-1 0,0-3-2,0-1-1,2-3-4,6-1-5,4-2-5,5-2-6,2-3-3,-1-4 0,0-4 0,-2-4 0,0-3 2,-1-4 2,1-2 3,0-3 2,-2-1 2,-1 1 3,-2 1 3,-2 1 2,-2 0 1,1 2 0,0 1 0,0 1 0,-1-1 2,-2 0 6,-3-1 4,0-1 6,-4 0 2,0 2-1,-3 3-1,-2 1-1,-1 1-3,-2 0-4,0 0-4,-1 1-5,-3 0-4,-2 2-7,-3 2-5,-3 2-7,-3 2-2,-1 3 0,-2 4 0,-2 2 1,0 1-1,7 0-4,3-2-3,6 0-5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9:27"/>
    </inkml:context>
    <inkml:brush xml:id="br0">
      <inkml:brushProperty name="width" value="0.03596" units="cm"/>
      <inkml:brushProperty name="height" value="0.03596" units="cm"/>
    </inkml:brush>
  </inkml:definitions>
  <inkml:trace contextRef="#ctx0" brushRef="#br0">22650 6123 611,'14'-41'0,"-3"10"0,-2 11 0,-4 11 0,0 7 5,0 5 8,1 6 8,2 4 9,0 4 4,1 3-4,2 3-3,0 3-2,0 2-3,-3 3-2,-1 1-3,-2 3-1,-2 0-3,0 2-2,-2 1-1,0 1-3,-2 1-1,0 2-1,-2 2 0,0 2-2,-1 2 1,0 2 1,0 2 0,1 2 1,-1-1 0,2-1 1,0-2-1,2-2 1,0-2-2,0-4 0,0-2-1,0-3-1,1-3-2,1-2 1,3-1-1,2-3 1,1-1-3,0-3-4,0-1-4,0-3-3,1 0-3,1-1-2,3 1-1,2 0-2,1-1-2,1 1-2,1-1-2,1 1-2,1-1-2,-1-1-5,1-1-5,0 0-4,-3-3 2,-3-3 7,-4-3 8,-4-2 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9:27"/>
    </inkml:context>
    <inkml:brush xml:id="br0">
      <inkml:brushProperty name="width" value="0.04507" units="cm"/>
      <inkml:brushProperty name="height" value="0.04507" units="cm"/>
    </inkml:brush>
  </inkml:definitions>
  <inkml:trace contextRef="#ctx0" brushRef="#br0">22855 11750 488,'-8'7'0,"2"-1"0,1 0 0,0-1 0,0-1 2,0 1 3,-1 1 5,-1 2 4,-1 1 3,2 1 3,1 3 4,0 2 2,1 2 1,0 1-1,0 3-3,0 1-1,0 2-1,1 1-3,-1 1 0,0 1-3,0 1 0,2 1-2,0 1 0,2 1-2,-1 1 1,0 4-2,-2 3 1,0 3-1,0 1 0,0 2-1,2 0-1,0 2-1,1 0 1,0 2-1,0 0 1,0 2 0,0-2 0,0-1-1,0-2-1,0-1-1,0-3-1,0 2 0,0-1 1,0 0-1,0 0 1,0 0-1,0 0 0,0 0-1,0 0 0,0 0-1,0 0-3,0 1 0,0-3-2,0 0 0,0-3 0,0-2-1,0-1 0,0-2 1,0 0 1,0-1 0,0 0 0,0 1 0,0 1 0,0 1-1,1 0-1,0 0 1,2 0 0,0 1 1,0-1-1,0 2 1,-2 0 0,0 2 0,-1 3-2,0 4-5,0 6-5,0 4-4,-1 1-3,-2-4-1,-2-4 0,-2-4-1,-2-3 0,-3-2 0,-4-2 0,-2-1 1,-2-1-1,-3 2 1,-1 2 2,-3 2-1,0 0 1,-1-2-2,1-1-2,0-3-2,1-4-1,6-4 2,5-4 0,5-6 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9:28"/>
    </inkml:context>
    <inkml:brush xml:id="br0">
      <inkml:brushProperty name="width" value="0.04061" units="cm"/>
      <inkml:brushProperty name="height" value="0.04061" units="cm"/>
    </inkml:brush>
  </inkml:definitions>
  <inkml:trace contextRef="#ctx0" brushRef="#br0">25474 10674 541,'-11'1'18,"10"0"12,10 2 13,10 0 12,3 1 2,-1 0-10,-3 0-11,-1 0-10,1-1-7,3-1-2,5 0-3,3-1-3,4-2-1,5-1 0,3 0 0,4-1 1,1-1 0,0 0-2,-2 0-1,0 0-1,0 0-2,0 0-2,2 0-1,0 0-3,2 1-1,0 0 0,2 2-1,0 1-1,0-1-1,-2-1 0,-2 0-1,-1-1-1,-2-1 0,2 2 1,0 0 1,2 2 2,0-1 0,0 0-1,0-2 1,0 0-1,0 0 0,2 0 1,0 1-2,2 2 1,-2-1-1,-2 0-2,-4-2-2,-2 0-1,-1-1-1,1-2 1,0 0 1,2-1 1,-2-1 1,-2 0-1,-3 0-1,-3 0 0,-3 1-2,-2 0-3,-1 2-1,-2 1-3,-6 0-7,-7 0-10,-8 0-10,-8 0-11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9:28"/>
    </inkml:context>
    <inkml:brush xml:id="br0">
      <inkml:brushProperty name="width" value="0.04319" units="cm"/>
      <inkml:brushProperty name="height" value="0.04319" units="cm"/>
    </inkml:brush>
  </inkml:definitions>
  <inkml:trace contextRef="#ctx0" brushRef="#br0">31977 9633 509,'9'-6'97,"1"4"-20,3 4-20,2 4-20,1 2-12,-1 1-3,1 2-2,0 0-4,0 1 0,3 0-1,1-1-1,3 1 1,0 0-2,1 1-1,-1 2-3,1 0-1,-2 0-2,-1-1 0,-3-1-1,-1 0-2,-1-2 1,0-1 0,-1-1-1,1 0 1,-2-1-2,-1 1-1,-2 2-4,-2 0-2,-2 1 0,-2 0 0,-3-1 2,0 1 0,-3 0 1,-1 2 1,0 0 0,-1 1 0,-3 1 2,-2-1-1,-3 1 0,-3 0 1,-4 0-2,-4 3-2,-3 1-4,-4 3-2,-5 2-7,-5 5-9,-5 3-9,-4 4-10,-1 0-2,4-5 7,4-5 6,4-5 6,3-4-1,5-1-6,3-2-7,5-2-7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9:30"/>
    </inkml:context>
    <inkml:brush xml:id="br0">
      <inkml:brushProperty name="width" value="0.03835" units="cm"/>
      <inkml:brushProperty name="height" value="0.03835" units="cm"/>
    </inkml:brush>
  </inkml:definitions>
  <inkml:trace contextRef="#ctx0" brushRef="#br0">37248 3750 573,'-29'8'42,"5"2"-8,5 0-9,4 1-7,3 4-3,-1 5 1,-1 7 2,-2 5 2,1 3 0,1-2 0,1 0-2,1-1-1,0 1-2,2 1 0,0 2 0,2 2-2,0 2 0,1 2-3,-1 3 0,0 1-2,0 1-1,0 2 0,0 0 0,1 2 0,0-3 0,2-2-3,2-5-1,2-4-1,1-1-1,0 2 0,0 2-1,0 3 1,1-3 0,4-4 1,2-5 0,3-5 2,1-2-1,0 1-1,-2 1-1,0 1-1,-2 0 0,1 0 0,0 1 0,0-1 1,-1 1-1,-2-1 1,-3 0-1,0 1 1,-2 0-3,0 3-2,0 1-3,0 2-3,-2 2-4,-2 1-2,-4 0-3,-2 2-4,-3 2-2,-3 2-2,-3 4-2,-3 2-2,-4 5-2,-1 4-2,-5 5-2,-1 5-2,0-2 2,5-11 6,5-9 4,5-9 5,3-7 4,0-3 2,2-4 1,1-1 2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9:31"/>
    </inkml:context>
    <inkml:brush xml:id="br0">
      <inkml:brushProperty name="width" value="0.03961" units="cm"/>
      <inkml:brushProperty name="height" value="0.03961" units="cm"/>
    </inkml:brush>
  </inkml:definitions>
  <inkml:trace contextRef="#ctx0" brushRef="#br0">36450 12400 555,'8'44'58,"0"-4"-9,0-5-8,-1-5-8,1-1-6,-2 2-3,-1 4-4,0 3-2,-1 4-2,0 6 0,0 6-1,0 6-1,-1 2 0,-1 1-1,0 0-1,-1-1-1,-1 0 0,0-1-1,0 0-1,0-2-1,0 1-1,0 3-1,0 3 0,0 4-2,0 1-2,0 2-1,0 3-4,0 1-1,0 1-1,0-1 0,0-1 0,0-1 2,0 2-2,0 6-2,0 6-3,0 6-1,0 1-2,0-6 2,0-4 0,0-5 2,-1-2-2,-1 2-4,0 3-5,-1 1-4,-1 3-2,0 4 1,0 4 0,0 4 0,1-2 2,0-6 1,2-8 1,0-6 1,1-4 1,-2 1-2,-1-1-1,0 1-1,-1-4 0,0-5 3,0-6 3,1-6 2,-1-8 3,0-9 1,0-8 1,0-8 3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9:33"/>
    </inkml:context>
    <inkml:brush xml:id="br0">
      <inkml:brushProperty name="width" value="0.0413" units="cm"/>
      <inkml:brushProperty name="height" value="0.0413" units="cm"/>
    </inkml:brush>
  </inkml:definitions>
  <inkml:trace contextRef="#ctx0" brushRef="#br0">41141 3231 532,'-15'-13'2,"2"3"6,3 4 8,1 4 5,-1 4 4,-2 6-2,-3 4-2,-3 5 0,-3 4-3,0 3-1,-1 3-3,0 3-2,-1 2 0,2-1-1,3 0-1,1 1 1,2-2-1,-1-2 0,0-1 0,0-3-1,2-1 0,3-1 1,3-1-1,2 0 1,5-3-2,6-3-3,6-3-3,6-2-4,4-5-2,5-5-3,3-4-2,4-5-3,3-4 0,3-2 0,1-2 1,2-1 1,-1-2-1,-3 1-2,-5-1-3,-4 1-3,-2 0 1,-3 2 3,-1 2 4,-3 3 4,-2 1 5,-2 0 8,-4 2 8,-3 1 8,-2 3 5,-2 7 3,-2 8 1,-2 6 3,-1 4-3,0-1-4,0 1-6,0 0-6,-1-2-3,0 1-1,-2-2-1,0-1-1,0-1-1,0-1-2,2-1-1,0 0-1,3-1-3,2 0-4,3-1-4,4 1-4,1-3-3,3-6 2,2-6 1,2-6 1,0-3 1,1-2 0,-1 0 0,1-1 0,0-2 1,1-1 1,1-3 2,1-1 1,-1-1 1,-3 1 1,-3 1 2,-2 1 0,-3 0 2,-1 0 1,0 1 2,-2-1 0,-1 0 3,-2 1 0,-3-1 2,0 1 1,-2 0-1,0 2 0,0 2-3,0 3-1,-2 1-2,-2 0-2,-4 2-2,-2 1-2,-2 0-3,-2 2-4,0 1-3,-1 0-3,-2 4-3,-3 6-2,-3 6-2,-3 6-2,-3 4-3,-1 2-3,-2 4-4,-2 4-3,1-2 0,7-2 3,5-3 4,6-3 4,4-2 2,-1-2 0,0-3-1,0-1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9:35"/>
    </inkml:context>
    <inkml:brush xml:id="br0">
      <inkml:brushProperty name="width" value="0.03941" units="cm"/>
      <inkml:brushProperty name="height" value="0.03941" units="cm"/>
    </inkml:brush>
  </inkml:definitions>
  <inkml:trace contextRef="#ctx0" brushRef="#br0">41258 8531 558,'12'-13'27,"-6"3"1,-8 4 1,-6 4 1,-6 4-4,-2 4-6,-3 4-6,-3 3-7,-2 4-4,-1 1-1,-1 3 1,-1 2-1,0 0-1,-1 3-1,1 0 0,-1 1-1,2-1 2,3-2 5,3-1 6,3-2 4,3-3 2,2 0-1,4 0 0,3-2-1,1 0-1,2-1 0,0 1-1,2 0 0,1-2-3,4-1-5,2-2-4,4-2-6,1-3-2,3-3 0,1-2-1,3-3-1,2-4-1,3-2-3,3-4-3,3-2-1,2-2-2,1-1 1,1-1 1,1-1 1,-1 0 2,-2 1 1,-1 0 2,-3 2 2,-2 1 0,-3 1 0,-3 1-1,-3 1 1,-2 1 2,-2 4 6,-3 2 5,0 4 7,-3 4 4,-1 6 6,-1 5 5,0 7 4,-3 2 1,-2-1-4,-4-1-5,-2-1-4,-1 0-3,0-1-1,2 1-3,1 0-1,0-2-1,2-1-2,0-3-1,2-1-2,2-3-2,6-2-4,4-4-2,5-2-3,3-5-2,3-2 0,2-5 0,1-4 0,1-2-1,-1-1-2,-1-1-2,-1-1-1,-2 0 0,-1 1 1,-2 0 3,-2 2 0,-3 1 3,-3 1 2,-3 1 1,-2 1 2,-3-1 3,-1 0 1,0-1 1,-1-1 2,-2-1 2,-1 0 1,0 1 3,-1-1 1,-2 0-1,-2 1-3,-2-1-4,-2 0-3,0 2-1,-1 3 1,0 2 0,0 4 1,0 2-2,-1 0-2,-1 2-4,-2 0-3,1 2-5,-1 2-7,0 2-8,1 2-7,-1 2-5,2 1-1,1 3-1,1 2-1,1-1 1,2-3 6,2-2 4,2-4 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9:35"/>
    </inkml:context>
    <inkml:brush xml:id="br0">
      <inkml:brushProperty name="width" value="0.04062" units="cm"/>
      <inkml:brushProperty name="height" value="0.04062" units="cm"/>
    </inkml:brush>
  </inkml:definitions>
  <inkml:trace contextRef="#ctx0" brushRef="#br0">44000 9366 541,'30'-7'67,"-3"2"-10,-3 2-10,-3 2-11,-2 1-7,-1 0-5,-1 0-4,0 0-5,-2 0-3,1 2-1,0 0-2,-1 2 0,0 1-2,-4 1-1,-3 3 0,-2 2-2,-4 2-2,-1 1-2,-2 3-2,-1 2-3,-4 1-1,-2 1-1,-3 1-1,-4 1-1,0-1 0,-1-1 2,0-3 1,1-1 1,-1-2 1,2-1 0,1 0-2,1-2 0,0-1 2,0-1 5,0 0 3,1-2 5,3 0 3,8-2 1,8-1 2,7 0 2,6-2-1,1-1-1,3 0-1,1-1-3,0-1 0,-3 0-2,-2 0-1,-4 0-2,-1 0 0,3 0-1,2 0 0,1 0-1,1 0-1,-3 0-2,-1 0-1,-2 0-3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19"/>
    </inkml:context>
    <inkml:brush xml:id="br0">
      <inkml:brushProperty name="width" value="0.03752" units="cm"/>
      <inkml:brushProperty name="height" value="0.03752" units="cm"/>
    </inkml:brush>
  </inkml:definitions>
  <inkml:trace contextRef="#ctx0" brushRef="#br0">98828 34616 586,'-29'-7'24,"5"2"-2,5 2-2,5 2-2,1 2 1,0 4 5,-1 2 5,-1 4 5,-2 2 1,0 3-4,-1 3-3,-1 3-4,0 2-3,1 1-5,1 1-5,1 1-3,1-1-3,2-1 2,2-3 0,3-1 1,1-3-4,2-1-10,2-2-8,2-2-9,2-2-9,2-1-6,2-1-7,2 0-6,-1 0 0,-1 1 7,-2 3 8,-2 2 8,-1 1 13,0 1 19,0 1 18,0 1 18,0 1 8,0 0-2,0-1-4,0 1-3,0-2-4,0-1-5,0-2-6,0-3-5,1 1-6,0 0-6,2 1-6,0 1-7,1 0-7,0-1-9,0 0-10,0-2-8,0-3-2,1-4 6,2-6 6,0-4 6,2-6 4,2-8 3,2-6 1,1-6 3,2-4 1,2 1 2,0 1 0,1 2 1,0 0 2,-1 4 3,-1 4 2,0 2 3,-2 2 4,-1 4 6,-1 3 5,-1 3 5,-1 2 3,0 2 2,-2 2 0,0 2 2,-2 1 0,1 2-2,0 1-1,0 0-1,-1 3-2,-2 4-3,-3 3-2,0 5-3,-2 2-3,0 3-2,0 1-3,0 3-3,-3 0-1,-2 1-1,-5-1-1,-4 1-1,-3-1 1,-1 1-1,-3-1 2,-1 0 0,-1-2-2,3-5-5,1-4-6,2-6-5,2-3-1,1-1 1,1 0 2,1-2 2,1-2-3,4-6-7,2-4-6,4-5-8,2-4-1,2-3 2,2-4 3,2-1 3,1-2 4,1 3 5,2 1 5,0 3 5,0 2 7,-1 2 10,0 4 8,-2 3 10,-1 3 8,0 6 6,-2 4 8,0 6 8,-4 2-2,-5 1-9,-4 1-8,-5 2-10,-4 0-5,-1 1-1,-3 1-1,-1 1-1,-2 0-10,1-1-17,-1-1-18,1 0-18,0-3-8,4-1 1,3-2 1,3-2 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9:36"/>
    </inkml:context>
    <inkml:brush xml:id="br0">
      <inkml:brushProperty name="width" value="0.03757" units="cm"/>
      <inkml:brushProperty name="height" value="0.03757" units="cm"/>
    </inkml:brush>
  </inkml:definitions>
  <inkml:trace contextRef="#ctx0" brushRef="#br0">41213 13050 585,'0'31'136,"0"-2"-33,0 0-31,0 0-33,-2 0-17,0 6-5,-3 5-4,-2 4-4,-1 4-5,0 0-6,1 2-5,-1 0-5,1-2-3,2-4 2,2-5 1,2-5 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9:36"/>
    </inkml:context>
    <inkml:brush xml:id="br0">
      <inkml:brushProperty name="width" value="0.03287" units="cm"/>
      <inkml:brushProperty name="height" value="0.03287" units="cm"/>
    </inkml:brush>
  </inkml:definitions>
  <inkml:trace contextRef="#ctx0" brushRef="#br0">41350 14126 669,'7'-15'25,"-2"2"-1,-3 2-4,0 3-1,-1 0 1,1 2 4,3 0 4,2 2 5,2 0 0,4 0-5,2 0-5,3 0-4,2 0-4,1 0-5,1 0-3,2 1-5,-2-1-2,0 2-4,-1 0-2,0 2-3,-3-1-2,-1 0 2,-2-2 0,-3 0 0,-1-1-8,0 2-20,-2 0-18,0 2-20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9:36"/>
    </inkml:context>
    <inkml:brush xml:id="br0">
      <inkml:brushProperty name="width" value="0.04691" units="cm"/>
      <inkml:brushProperty name="height" value="0.04691" units="cm"/>
    </inkml:brush>
  </inkml:definitions>
  <inkml:trace contextRef="#ctx0" brushRef="#br0">42645 12670 468,'1'-11'29,"0"8"15,2 9 16,0 10 16,1 5 0,0 2-13,0 4-14,0 3-14,-1 4-9,-2 3-3,-2 4-4,-2 4-3,-2 4-5,0 6-6,-1 4-6,-2 5-6,0 3-7,-1-1-9,-2 1-8,0 0-9,1-3-5,2-3-2,4-4-2,3-4-1,1-6 1,0-5 5,0-5 5,0-7 5,-1-5 4,0-5 2,-2-5 3,0-4 1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9:37"/>
    </inkml:context>
    <inkml:brush xml:id="br0">
      <inkml:brushProperty name="width" value="0.0389" units="cm"/>
      <inkml:brushProperty name="height" value="0.0389" units="cm"/>
    </inkml:brush>
  </inkml:definitions>
  <inkml:trace contextRef="#ctx0" brushRef="#br0">43250 14460 565,'8'-35'63,"0"9"-12,0 9-12,-1 9-11,3 3-5,4 2 0,4-1 0,3 0 2,1 0-2,-1 2-1,-2 0-3,-2 2-2,-3 2-2,-1 4-3,-2 4-1,-2 3-3,-2 4-2,-1 1-2,0 3-3,-2 2-2,-2 1-3,-6 1-3,-4 1-2,-5 1-2,-3-1-2,0-2 0,1-1-2,-1-2 0,1-3 1,0-3 2,2-3 1,1-2 1,1-3 4,0 1 3,2 0 4,1 0 3,4-2 6,8-2 7,7-4 7,9-2 7,4-2-1,-1 0-7,1 0-7,-1 0-9,1 1-5,-1 0-2,1 2-4,0 0-3,-2 1-3,-1 0-3,-3 0-3,-1 0-3,-3 1-1,-1 0 0,-2 2 1,-2 0-1,-2 2-6,0 0-15,-2 1-15,0 2-13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9:38"/>
    </inkml:context>
    <inkml:brush xml:id="br0">
      <inkml:brushProperty name="width" value="0.0367" units="cm"/>
      <inkml:brushProperty name="height" value="0.0367" units="cm"/>
    </inkml:brush>
  </inkml:definitions>
  <inkml:trace contextRef="#ctx0" brushRef="#br0">40646 18300 599,'-8'8'10,"2"0"4,1 0 6,0-1 5,2 1 3,0 2 2,2 0 1,0 2 2,1 1-1,0 3-1,0 3-3,0 3-2,0 2-2,0 3-4,0 1-3,0 3-3,0 1-4,0 2-4,0 3-4,0 1-5,-1-1-4,-2-2-6,-2-3-6,-1-3-6,-2-2-6,2 1-7,0-1-6,2 1-8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9:38"/>
    </inkml:context>
    <inkml:brush xml:id="br0">
      <inkml:brushProperty name="width" value="0.0318" units="cm"/>
      <inkml:brushProperty name="height" value="0.0318" units="cm"/>
    </inkml:brush>
  </inkml:definitions>
  <inkml:trace contextRef="#ctx0" brushRef="#br0">40600 19357 691,'7'-8'0,"-2"0"0,-3 0 0,0 0 0,-1 1 4,1 1 6,3 0 7,2 2 7,1 0 4,0 0 2,0 0 0,0 0 3,0 0-3,3 0-5,2 0-4,2 1-6,1-2-3,1 2-2,1-1-1,1 0-2,0 0-4,-3 0-7,-1 0-7,-2 0-7,-1 1-6,-1 0-4,1 2-4,0 0-3,-1 1-3,-1-2-1,0 0-1,-2-1 0,-1-2 2,0-1 6,-2 0 6,0-1 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9:38"/>
    </inkml:context>
    <inkml:brush xml:id="br0">
      <inkml:brushProperty name="width" value="0.0444" units="cm"/>
      <inkml:brushProperty name="height" value="0.0444" units="cm"/>
    </inkml:brush>
  </inkml:definitions>
  <inkml:trace contextRef="#ctx0" brushRef="#br0">41763 18196 495,'0'-22'16,"0"4"2,0 5 2,0 3 2,0 4 5,0 4 8,0 4 9,0 4 9,0 3 0,0 3-9,0 4-7,0 2-8,0 3-6,0 5-3,0 3-3,0 4-3,-1 4-3,-1 3-2,0 2-2,-1 4-2,-1 2-4,0 2-9,0 2-6,0 2-8,0-1-5,0-2-5,0-4-3,1-2-4,-2-5-3,2-4-2,-1-5-2,0-5-2,0-5 1,2-3 4,0-4 4,2-4 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9:39"/>
    </inkml:context>
    <inkml:brush xml:id="br0">
      <inkml:brushProperty name="width" value="0.04763" units="cm"/>
      <inkml:brushProperty name="height" value="0.04763" units="cm"/>
    </inkml:brush>
  </inkml:definitions>
  <inkml:trace contextRef="#ctx0" brushRef="#br0">42000 19702 461,'8'-9'2,"0"-3"2,0-4 2,-1-2 3,2-1 4,0 1 4,1 1 4,2 1 5,0 1 1,1 4-1,1 3 0,1 3-1,0 2-2,-2 2-5,-3 2-3,-1 2-5,-1 2-2,0 5-2,0 4 0,0 4-2,-2 0 1,-1 1-1,-2-2 0,-1-1 1,-1-1-3,3-3-3,4-1-4,2-2-3,2-4-4,1-6 0,2-6-2,0-5-2,1-5 0,1-2 0,1-2 0,1-1 1,0 0 1,-2 3 2,-3 3 4,-1 3 2,-2 2 3,0 2 4,-2 2 3,-1 2 3,0 4 5,-2 6 9,-1 6 8,0 6 8,-2 3 1,0 1-3,-2 1-5,0 1-4,-1 0-3,0-1-2,0-1-2,0-1-2,0-1-2,0 1-2,0 0-1,0-1-2,1 0-1,2-2-2,2-3-1,1-1-2,5-4-1,6-6-1,5-6-3,7-6-1,0-4-5,-3-1-7,-5-3-7,-3-2-7,-2-1-3,-1-3 1,1-1 1,0-3 2,-2 0 4,-3 1 6,-3 1 6,-2 2 7,-3 0 4,-1 4 2,0 3 3,-1 3 2,-3 2 0,-2 0-2,-4 2-1,-2 1-1,-3 2-3,-3 4-6,-3 4-4,-3 4-5,-3 4-5,-2 7-4,-1 6-5,-2 5-5,1 1-3,5-3-3,5-5-2,5-3-2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9:42"/>
    </inkml:context>
    <inkml:brush xml:id="br0">
      <inkml:brushProperty name="width" value="0.04967" units="cm"/>
      <inkml:brushProperty name="height" value="0.04967" units="cm"/>
    </inkml:brush>
  </inkml:definitions>
  <inkml:trace contextRef="#ctx0" brushRef="#br0">40386 23449 442,'7'-36'26,"-2"7"-2,-3 7-2,0 7-3,-5 4-2,-4 3-1,-6 1-2,-4 2-1,-2 2-1,1 2-2,1 2-1,1 2-1,-1 2-1,-3 4 0,-4 2 0,-1 3 0,-2 2 1,1 0 0,1-1 1,1 1 1,1 1 0,1 1 1,1 3-1,1 1 1,1 2 0,2-1-2,2 1 0,3-1-1,1 4 0,0 7-1,2 7 1,1 6-1,1 1 1,2-4-2,2-5-1,2-5-2,2-4 0,2-2-3,2-1-1,2-3-1,2-3-2,3-5 2,3-4 0,4-6 1,2-3-2,5-2-5,3-2-3,4-2-5,2-3-3,1-6-1,-1-4-2,0-5-1,1-2 0,1-1 1,0 1 1,2-1 1,-2 1 2,-3 1 2,-5 1 3,-3 1 2,-4 2 1,-3 3 2,-3 2-1,-3 4 1,-4 1 3,-6 1 4,-6-1 4,-6 0 6,-4 1 1,-1 2 0,-3 2-2,-1 2 0,-2 3 0,0 4 0,1 4 0,-1 4 1,1 2 0,1 1-1,1 1 1,1 1 0,0 1 1,2 1 3,1 1 4,1 1 4,1 0 1,2-1-1,2-1-1,2 0 0,2-3-2,0-1-3,2-3-1,1-1-2,3-4-6,9-4-9,8-6-9,7-4-8,3-5-6,-3-3 0,-3-5-2,-3-4-1,-1-1 0,-1 1 3,1 1 2,0 1 3,-3 2 3,-1 3 3,-4 2 4,-3 4 3,-3 6 10,-4 8 17,-4 9 17,-4 10 17,0 1 2,2-2-10,4-3-11,3-2-11,2-4-7,3-3-4,3-3-4,4-2-4,1-4-5,3-4-7,2-4-7,1-4-6,3-4-4,1-3 2,2-5 0,3-3 2,0-3 1,-2-1 1,0-1 1,-1-1 2,0-1 0,1-1 2,1 0 0,1-2 1,-1 1 3,-1 3 5,-3 3 4,-1 4 6,-6 3 7,-7 8 11,-8 7 12,-8 6 11,-5 6 2,-2 2-7,-2 3-6,-1 4-7,-1 2-6,1 3-2,0 3-4,2 3-3,1 1-3,1 1-1,0-1-1,2 0-2,0 0 0,0-3 0,1-1 0,-1-2 1,2-3-6,4-1-9,4-3-10,4-1-9,3-5-6,5-6 1,4-7-1,3-8 0,3-4 2,-1-3 2,1-3 2,-1-3 3,1 0 2,-1 5 3,1 3 2,-1 5 2,-1 2 2,-4 2 1,-5 2 3,-3 2 0,-3 3 8,-2 4 13,-2 4 13,-2 4 13,-2 3 5,-2 1 1,-2 3-2,-2 2 1,0 1-4,0 3-5,2 1-5,1 3-6,0-1-4,2-3-3,0-3-3,2-3-2,2-3-3,6-1-3,4-2-4,5-2-1,2-5-5,1-6-3,0-7-5,-1-7-3,0-4-3,-2 0 1,-3 1 0,-1-1 0,-1-2 0,2-7-1,0-5 0,1-6 0,-1-2 0,-1 1 2,-2 3 2,-2 2 2,-2 3 2,-2 5 4,-3 5 3,0 5 3,-5 4 1,-2 5 1,-5 3-2,-4 4 1,-2 3 0,-1 4 2,-1 2 2,-1 3 1,-2 3-1,0 2-5,-1 1-5,0 3-5,-1 1-6,4-1-5,3 1-7,3-1-4,3-1-5,2-2 0,4-4-2,3-3-1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9:43"/>
    </inkml:context>
    <inkml:brush xml:id="br0">
      <inkml:brushProperty name="width" value="0.0465" units="cm"/>
      <inkml:brushProperty name="height" value="0.0465" units="cm"/>
    </inkml:brush>
  </inkml:definitions>
  <inkml:trace contextRef="#ctx0" brushRef="#br0">45026 24550 473,'35'0'5,"-6"0"12,-7 0 12,-6 0 11,-5 1 4,-1 2-3,-1 2-4,0 2-2,-3 3-6,-1 5-4,-2 5-6,-2 5-5,-2 3-5,-3 1-1,-4 1-3,-2 1-3,-2-2-1,0-3-1,0-5-1,1-3 0,1-3-1,2 1 0,4 0 1,2-1-1,5 0 3,4-1 4,5 0 4,6-2 4,0-1 1,1-1 0,-2 0-2,-1-2 0,-1 0 0,-3 2 0,-1 0 1,-2 2 0,-2 0 0,0 3-2,-2 1-2,0 3-2,-3 1-2,-4 1-5,-4 1-2,-4 1-5,-3 1-2,-3 1-1,-4 1-1,-2 1 0,-3 3-5,-3 5-6,-3 4-6,-2 6-7,-1-1-5,5-6-5,3-6-3,5-5-4,3-6-1,2-3 4,4-4 4,3-4 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19"/>
    </inkml:context>
    <inkml:brush xml:id="br0">
      <inkml:brushProperty name="width" value="0.03269" units="cm"/>
      <inkml:brushProperty name="height" value="0.03269" units="cm"/>
    </inkml:brush>
  </inkml:definitions>
  <inkml:trace contextRef="#ctx0" brushRef="#br0">98600 37177 673,'24'-6'-12,"-1"2"11,1 4 11,-1 3 11,0 1 7,-1 3 0,-1 2 2,-1 2 2,0 1 0,1 1-2,1 1 0,2 2-1,-2-1-4,0-1-5,-1-1-6,0 0-5,-1-3-8,1-1-8,1-2-9,1-2-9,-1-2-2,-1-2 5,-2-2 5,-3-2 4,-1-2-4,-4 0-15,-3-1-15,-2-2-14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9:54"/>
    </inkml:context>
    <inkml:brush xml:id="br0">
      <inkml:brushProperty name="width" value="0.02494" units="cm"/>
      <inkml:brushProperty name="height" value="0.02494" units="cm"/>
      <inkml:brushProperty name="color" value="#F2395B"/>
    </inkml:brush>
  </inkml:definitions>
  <inkml:trace contextRef="#ctx0" brushRef="#br0">72694 9947 881,'-18'-21'72,"10"7"-33,11 5-31,12 6-33,3 3-17,-1 2 0,-2 0-2,-2 2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9:58"/>
    </inkml:context>
    <inkml:brush xml:id="br0">
      <inkml:brushProperty name="width" value="0.03393" units="cm"/>
      <inkml:brushProperty name="height" value="0.03393" units="cm"/>
      <inkml:brushProperty name="color" value="#F2395B"/>
    </inkml:brush>
  </inkml:definitions>
  <inkml:trace contextRef="#ctx0" brushRef="#br0">50071 2766 648,'-8'-5'107,"2"6"-26,1 6-26,0 6-25,1 3-14,1-1-2,-1 1-4,0 0-2,0 1-1,0 3-1,0 3 0,0 3 0,1 0-2,2-1-3,2-3-1,2-1-3,1-4-2,2-3-2,0-4 0,2-4-1,0-3-1,1-2 0,2-2 0,0-2 1,1-3-1,3-2 0,2-3-1,2-3-1,-1-4 0,1-3-1,-2-5 0,-1-3 0,0-3 1,0 1 2,-1 0 2,1-1 3,-2 1 3,-1 1 3,-2 2 2,-2 0 3,-2 2 3,-2 5 2,-3 3 1,0 4 2,-4 3 0,0 2-1,-3 3-1,-2 1-1,-1 1-2,-2 0-4,0 0-3,-1 0-3,-2 2-3,-2 4-1,-1 4-2,-3 4-2,0 2-3,1 1-6,0 1-5,2 2-7,2-1-3,1 1-4,2 0-2,2-1-3,2 0 0,1-4 5,0-3 4,2-2 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9:59"/>
    </inkml:context>
    <inkml:brush xml:id="br0">
      <inkml:brushProperty name="width" value="0.03123" units="cm"/>
      <inkml:brushProperty name="height" value="0.03123" units="cm"/>
      <inkml:brushProperty name="color" value="#F2395B"/>
    </inkml:brush>
  </inkml:definitions>
  <inkml:trace contextRef="#ctx0" brushRef="#br0">51350 3450 704,'14'22'88,"-1"-3"-17,-2-3-17,-2-3-17,-1-2-13,0 0-9,-1-2-8,1-1-9,-1 0-4,0 0 0,-2 0-1,0 0 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39:59"/>
    </inkml:context>
    <inkml:brush xml:id="br0">
      <inkml:brushProperty name="width" value="0.04539" units="cm"/>
      <inkml:brushProperty name="height" value="0.04539" units="cm"/>
      <inkml:brushProperty name="color" value="#F2395B"/>
    </inkml:brush>
  </inkml:definitions>
  <inkml:trace contextRef="#ctx0" brushRef="#br0">52764 1498 484,'-9'-17'39,"0"11"12,-1 12 12,-1 11 12,-2 8-1,0 1-15,-1 3-14,-1 1-13,-1 2-10,0 3-4,1 1-4,-1 2-4,0 3-3,1 2-3,-1 4-1,0 2-4,1 1 0,3 0 0,1-2 1,2 0 1,2-3-2,0-6-3,2-4-4,1-5-3,0-5-3,2-3-1,0-5-2,2-3-2,3-4-1,5-2 0,7-4-1,6-2 0,3-6 2,1-6 2,1-7 2,1-7 3,-1-4 3,-1 1 0,-3-1 1,-1 1 2,-3 0 1,-5 1 1,-3 1 3,-4 1 2,-2 2 0,0 3 0,0 3 0,0 3-1,-2 2 1,-4 0 2,-4 2 1,-4 1 1,-3 1 0,-2 4-4,-1 2-3,-3 4-3,-1 3-4,-3 4-6,-1 3-4,-3 5-6,0 2-4,3 1-2,1 1-4,3 1-2,2-2 0,2-3 6,4-4 5,3-4 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00"/>
    </inkml:context>
    <inkml:brush xml:id="br0">
      <inkml:brushProperty name="width" value="0.04248" units="cm"/>
      <inkml:brushProperty name="height" value="0.04248" units="cm"/>
      <inkml:brushProperty name="color" value="#F2395B"/>
    </inkml:brush>
  </inkml:definitions>
  <inkml:trace contextRef="#ctx0" brushRef="#br0">54094 2950 517,'-8'51'138,"-2"-8"-34,0-8-31,-1-7-32,0-6-21,2-3-7,2-3-7,3-3-8,3-5-11,7-8-15,7-8-16,8-7-14,1-5-2,-1 2 14,-3 1 13,-1 1 14,-2 2 10,-2 2 8,-3 4 8,-1 3 8,-2 2 5,-2 4 0,-2 2 2,-2 4 0,-1 1 1,0 1 0,0 2 1,0 0 0,1-1-8,4-4-15,2-5-16,4-2-16,1-5-5,1 0 4,1-3 4,1-2 4,0 0 4,0 2 5,-2 3 5,-1 1 5,1 0 6,0 0 7,1-1 7,1-2 7,0 1-2,-3 1-10,-1 0-11,-2 2-12,-2 1 2,0 4 14,-2 2 13,0 4 13,-2 2 6,-2 3-1,-2 3-2,-2 4-2,-1-1-1,0-1-3,0-3-3,0-1-2,1-1-2,0 0-2,2-1-1,0 1-3,3-2-7,6-2-16,4-4-15,5-2-15,2-5-5,-2-2 6,-3-5 7,-1-4 6,-3-1 5,-2 1 6,-4 1 7,-2 1 4,-3 0 4,-1 0-1,0 0-1,-1 1 0,-2 0 0,-2 2 3,-2 2 3,-2 2 1,-1 2 2,-1 0 1,-1 2 0,-1 0 1,-1 2-1,2 2-1,1 2-1,1 2-1,0 1-3,2 0-5,1 0-4,0-1-5,4 0-9,5-4-14,4-3-15,5-2-14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00"/>
    </inkml:context>
    <inkml:brush xml:id="br0">
      <inkml:brushProperty name="width" value="0.04617" units="cm"/>
      <inkml:brushProperty name="height" value="0.04617" units="cm"/>
      <inkml:brushProperty name="color" value="#F2395B"/>
    </inkml:brush>
  </inkml:definitions>
  <inkml:trace contextRef="#ctx0" brushRef="#br0">56363 2250 476,'-1'31'163,"-1"-2"-38,0 0-38,-1 0-38,-2 0-21,0 4-5,-1 4-3,-2 5-4,1 1-6,1 2-7,0 0-9,2 2-7,0-1-9,2 0-12,0-2-12,2 0-11,0-5-6,0-7-1,0-9-2,0-7-1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01"/>
    </inkml:context>
    <inkml:brush xml:id="br0">
      <inkml:brushProperty name="width" value="0.03874" units="cm"/>
      <inkml:brushProperty name="height" value="0.03874" units="cm"/>
      <inkml:brushProperty name="color" value="#F2395B"/>
    </inkml:brush>
  </inkml:definitions>
  <inkml:trace contextRef="#ctx0" brushRef="#br0">51863 8794 567,'-2'-11'76,"0"8"-14,-3 9-12,-2 10-13,-1 3-9,2 1-3,1-1-4,1 1-4,-1 1-2,2 1 0,-1 3 0,0 1 0,0 0-1,2-3-3,0-3-2,2-3-3,0-2-1,0-1 0,0 0-2,0-2 0,1-2-3,4-2-2,2-4-4,4-2-3,2-4-2,3-2-3,3-4-2,3-2-3,2-4-1,-1-5 0,1-5-1,-1-5 0,-1-2 0,-1 1 1,-3 1 2,-1 2 0,-3 0 2,-4 1 5,-5 0 2,-2 3 5,-3 0 2,0 2 3,0 3 2,0 1 2,-3 4 1,-2 3-2,-5 4-1,-4 4-1,-1 3-2,-1 4-2,0 2-3,1 4-1,-1 2-4,0 3-4,1 3-5,-1 3-5,2-1-1,2-3-1,4-4 1,3-4 0,1-2 0,0-1 3,0 1 3,0 0 1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01"/>
    </inkml:context>
    <inkml:brush xml:id="br0">
      <inkml:brushProperty name="width" value="0.03327" units="cm"/>
      <inkml:brushProperty name="height" value="0.03327" units="cm"/>
      <inkml:brushProperty name="color" value="#F2395B"/>
    </inkml:brush>
  </inkml:definitions>
  <inkml:trace contextRef="#ctx0" brushRef="#br0">52850 9450 661,'22'8'53,"-3"2"-1,-3 0-2,-2 1-2,-4 1-5,-1 0-11,-2-1-11,-2 1-10,-2 0-4,-1 1-1,0 2 2,-1 0-1,-1 0-7,0-1-16,0-1-18,0 0-16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02"/>
    </inkml:context>
    <inkml:brush xml:id="br0">
      <inkml:brushProperty name="width" value="0.0385" units="cm"/>
      <inkml:brushProperty name="height" value="0.0385" units="cm"/>
      <inkml:brushProperty name="color" value="#F2395B"/>
    </inkml:brush>
  </inkml:definitions>
  <inkml:trace contextRef="#ctx0" brushRef="#br0">54080 8181 571,'36'-13'72,"-6"3"-8,-5 4-10,-6 4-8,-4 3-7,1 4-6,0 2-7,0 3-5,-2 4-5,-1 2-2,-2 3-3,-2 3-3,-4 3-3,-2 5-5,-6 3-3,-2 4-4,-5 2-3,-4-2-3,-4 0-1,-3-1-3,-2-2 0,1-2 0,1-1 1,1-3 0,0-2 1,2-3 1,1-3 2,1-2 2,1-4 1,2-1 4,3-3 2,1 0 4,3-3 4,4-1 7,4-1 7,4 0 6,4-3 3,3-2-3,5-4-3,4-2-2,1-1-3,1 0-2,-1 2-3,1 1-3,-1 0-3,-1 2-5,-1 0-3,-1 2-6,1 0-4,3 2-4,3 0-5,3 2-4,-1 0-4,-5 1-3,-5 2-3,-5 0-2,-3 0-3,0 0-5,-2-2-4,0 0-3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04"/>
    </inkml:context>
    <inkml:brush xml:id="br0">
      <inkml:brushProperty name="width" value="0.04444" units="cm"/>
      <inkml:brushProperty name="height" value="0.04444" units="cm"/>
      <inkml:brushProperty name="color" value="#F2395B"/>
    </inkml:brush>
  </inkml:definitions>
  <inkml:trace contextRef="#ctx0" brushRef="#br0">51747 13347 494,'2'-14'172,"6"2"-49,4 4-48,5 3-48,2 1-24,-1 2 2,0 0 2,-2 2 1,0 0 1,1 0-1,1 0 0,1 0 0,0 0 0,-1 2-3,0 0-1,-2 2-1,-1 0-3,-1 2-1,-1 0-1,0 1-3,-2 1 0,-3 2 0,-1 0-1,-2 2 1,-2 1-1,-2 3-2,-2 3 0,-2 3-1,-3 2 0,-3 3 0,-5 1 1,-4 3 0,-2 0 1,-1 0-1,-1 1 1,-1-1 0,-1-1 0,1-1 1,-1-3 0,1-1 0,0-3 0,3-3 0,1-3 1,2-3-1,2-2 1,-1 0 2,0-2 3,1-1 3,3 0 4,8-2 10,8-1 9,8 0 8,3-2 1,-1-2-7,-1-2-6,0-2-7,3-1-6,11 0-2,9 0-3,10 0-3,1 1-1,-8 0 0,-7 2 1,-9 0 1,-3 1-4,0 0-11,-1 0-10,1 0-11,-2 0-4,-1 0 4,-2 0 2,-3 0 2,-1 1-4,0 0-10,-2 2-12,0 0-11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20"/>
    </inkml:context>
    <inkml:brush xml:id="br0">
      <inkml:brushProperty name="width" value="0.03783" units="cm"/>
      <inkml:brushProperty name="height" value="0.03783" units="cm"/>
    </inkml:brush>
  </inkml:definitions>
  <inkml:trace contextRef="#ctx0" brushRef="#br0">99796 33800 581,'7'-22'5,"0"4"8,-2 5 10,0 3 9,-2 4 3,-1 6-7,0 4-4,-1 6-6,0 1-6,1-1-7,3 0-8,2-2-7,2-1-5,2-1-2,2 0-2,1-2-1,1 1-1,0 0 0,-2 1 1,-1 2 1,-1 1 0,0 1 1,-2 3 0,0 2 0,-4 2 1,-3 3 1,-4 3 2,-3 3 1,-6 2 8,-4 1 17,-5 1 16,-5 1 16,-3 0 6,1 2-3,-1 1-4,1 1-2,-1-2-6,1-2-6,0-3-8,-1-3-6,2-3-6,3-4-6,3-5-6,3-3-6,3-6-8,2-8-10,4-8-10,3-7-10,3-6-2,6-3 6,4-3 5,5-3 5,3 1 6,2 4 5,0 3 5,1 5 5,-1 2 4,-3 4 6,-3 3 4,-2 3 5,-2 2 7,-1 4 9,1 2 10,0 4 8,-1 3 4,-2 4-4,-2 3-4,-2 5-3,-1 1-5,0-1-5,0-1-7,0-1-6,0-1-5,2 0-5,0-2-6,2-1-5,1-2-3,3-2-1,4-4 1,2-2-1,3-2-2,1 0-2,3 0-3,1 0-3,1 0 0,-3 0 1,-1 0 3,-2 0 1,-3 1 3,-3 1 4,-3 4 2,-2 0 4,-4 2 1,-2 0-1,-3 0 0,-4 0-1,-3 0 4,-3 1 9,-5 2 7,-4 0 9,-1 1 3,-1 1-1,1 1 0,-1 2-2,1-1-1,1-1-1,1-1-1,1 0-2,2-2-2,5-1-1,3-1-2,4 0-1,4-1-5,6-1-7,4 1-8,5 0-6,4-2-5,4-2 1,2-4-2,3-2 0,0-2 1,1 0 0,-2 0 2,-1 0 0,-2 1 3,-1 0 3,-3 2 3,-1 0 4,-2 1 3,-1 0 4,0 0 5,-2 0 3,-2 1 4,-2 2 5,-4 2 4,-2 2 5,-5 2 1,-2 3-4,-5 4-4,-4 2-3,-4 2-1,-3 3-1,-5 1 1,-3 3 0,-3 1 0,-1 3 0,-1 1 1,0 2 0,-3 2 0,-1 3-1,-2 1-2,-2 2-1,-1 3-1,0 2-3,-1 3-3,1 4-1,1-1-4,2-4-5,1-4-3,3-4-5,3-6-4,5-7-6,5-9-6,5-7-5,5-7-4,3-6-2,4-6-2,4-6-3,2-3 2,0-1 2,0-1 4,0-1 3,0 0 3,2 1 4,0 0 4,2 2 3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04"/>
    </inkml:context>
    <inkml:brush xml:id="br0">
      <inkml:brushProperty name="width" value="0.04138" units="cm"/>
      <inkml:brushProperty name="height" value="0.04138" units="cm"/>
      <inkml:brushProperty name="color" value="#F2395B"/>
    </inkml:brush>
  </inkml:definitions>
  <inkml:trace contextRef="#ctx0" brushRef="#br0">50257 18550 531,'-8'8'128,"2"0"-28,1 0-29,0-1-29,1 2-16,0 4-5,0 2-4,1 3-5,-2 3-3,2 1-2,-1 3-2,0 1-2,-1 3 0,-2 3 2,-2 3 1,-1 3 2,-2 1-2,2 0-7,0 0-5,2 0-5,1-2-11,1-5-12,0-5-14,2-5-13,0-4-6,2-3 4,0-3 3,2-2 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05"/>
    </inkml:context>
    <inkml:brush xml:id="br0">
      <inkml:brushProperty name="width" value="0.03733" units="cm"/>
      <inkml:brushProperty name="height" value="0.03733" units="cm"/>
      <inkml:brushProperty name="color" value="#F2395B"/>
    </inkml:brush>
  </inkml:definitions>
  <inkml:trace contextRef="#ctx0" brushRef="#br0">51050 19550 589,'22'14'130,"-3"-1"-28,-3-2-30,-2-2-29,-4-1-18,-1 1-6,-2 2-6,-2 0-6,-1 2-13,0 1-17,0 3-18,0 2-18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05"/>
    </inkml:context>
    <inkml:brush xml:id="br0">
      <inkml:brushProperty name="width" value="0.04075" units="cm"/>
      <inkml:brushProperty name="height" value="0.04075" units="cm"/>
      <inkml:brushProperty name="color" value="#F2395B"/>
    </inkml:brush>
  </inkml:definitions>
  <inkml:trace contextRef="#ctx0" brushRef="#br0">52800 18616 539,'22'-7'94,"-3"2"-17,-3 2-17,-2 2-16,-2 1-11,3 0-2,1 0-4,3 0-3,0 1-4,-3 4-3,-1 2-4,-2 4-3,-3 1-3,-2 3-4,-4 1-2,-3 3-5,-2 1 0,-2 1 0,-2 1 1,-1 1 0,-2 0 1,0-1-1,0-1-2,0 0 0,-1-2-1,-1 1-1,-3-1-1,-2 1-1,3-2 2,9-3 6,6-2 6,9-4 6,4-2 2,0-2-3,-1-3-1,1 0-2,0-2-2,-1 0-2,1 0 0,0 0-2,-1 0-1,-1 0-1,-1 0-2,0 0-2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07"/>
    </inkml:context>
    <inkml:brush xml:id="br0">
      <inkml:brushProperty name="width" value="0.04977" units="cm"/>
      <inkml:brushProperty name="height" value="0.04977" units="cm"/>
      <inkml:brushProperty name="color" value="#F2395B"/>
    </inkml:brush>
  </inkml:definitions>
  <inkml:trace contextRef="#ctx0" brushRef="#br0">51404 23803 442,'7'-36'48,"-2"9"-5,-3 7-5,0 9-6,-4 3-4,0 2-6,-3 1-5,-2 0-5,-2 1-3,-4 0-1,-2 0 1,-3 1 0,-2 0-2,-1 3-3,-1 4-2,-1 2-2,-2 3-2,-1 4-1,-3 2 0,-1 3-1,-2 3 0,-1 1 3,-1 3 1,0 1 1,0 2 2,3 1 0,3 1-1,3 1 1,4 0 0,3-2 0,4 0-1,5-1 1,1 1 1,2 1 3,0 2 2,2 3 3,1-2 0,2-4-3,2-3-2,2-5-3,3-2-2,4-2-1,3-3-1,5-1-1,3-3-2,3-2-2,3-4-3,3-2-3,2-5-2,1-2-1,0-5-1,2-4-2,0-3 0,-1-1 0,-1-3 1,-1-1-1,-3-1 2,-2 1 0,-3 1 2,-3 1 0,-3 1 3,-4 2 2,-5 3 4,-3 1 2,-4 2 5,-4 2 4,-4 2 6,-3 3 4,-4 2 3,-2 6-3,-1 4 0,-3 5-3,0 4 1,1 1-1,1 3 2,1 2-1,1-1 1,2-1 0,2-3-1,2-1 0,2-2-1,1-1-2,0-1-3,2 0-1,2-3-4,4-1-3,4-2-6,4-2-3,3-4-6,5-4-5,3-5-7,5-5-5,1-4-2,1 0 1,-1-1 3,1-1 1,-2 0 4,-1 1 4,-3 1 3,-1 1 5,-3 1 3,-3 4 3,-3 3 2,-2 2 2,-4 5 9,-3 4 14,-2 5 14,-3 6 15,-2 2 2,2-1-8,0 1-10,2 0-9,0-1-7,0-1-3,0-1-4,0-1-4,3-1-4,5-2-7,7-2-6,6-2-6,1-3-4,-1-2-2,-3-4-2,-1-2-1,0-4-1,3-6-2,3-4 0,3-5-2,1-3 2,-3-1 4,-1 0 5,-3-2 4,-2 0 4,-2 3 1,-4 2 1,-3 1 3,-2 3 3,0 3 5,-2 3 4,0 3 6,-3 4 9,-4 8 15,-4 6 15,-4 7 15,-1 5 1,0 2-12,2 1-12,1 3-11,0 0-9,2-1-3,1-1-4,0-1-5,1 0-1,1 3-2,-2 1-1,2 3 0,-1-1-2,2-3-1,0-3-1,2-3-1,3-4-4,5-4-9,7-6-9,6-4-8,1-5-3,-3-2 4,-3-3 4,-3-3 5,0-5 1,0-4 2,1-5 1,1-4 1,-1-2 2,-4 3 1,-5 3 3,-2 3 1,-3 3 2,0 3 1,0 3-1,0 3 1,-2 1-2,-2 2-2,-4 1-2,-2 0-3,-2 3-3,1 2-4,-1 4-6,0 3-3,0 1-5,1 1-2,-1 2-4,0 0-2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07"/>
    </inkml:context>
    <inkml:brush xml:id="br0">
      <inkml:brushProperty name="width" value="0.0481" units="cm"/>
      <inkml:brushProperty name="height" value="0.0481" units="cm"/>
      <inkml:brushProperty name="color" value="#F2395B"/>
    </inkml:brush>
  </inkml:definitions>
  <inkml:trace contextRef="#ctx0" brushRef="#br0">55631 24800 457,'-13'8'82,"3"2"-9,4 0-9,4 1-9,3 1-7,2 0-6,2-1-7,2 1-6,1 0-3,1 1-1,1 1 1,2 2 0,-1-2-15,1-1-25,0-2-28,0-2-27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08"/>
    </inkml:context>
    <inkml:brush xml:id="br0">
      <inkml:brushProperty name="width" value="0.05264" units="cm"/>
      <inkml:brushProperty name="height" value="0.05264" units="cm"/>
      <inkml:brushProperty name="color" value="#F2395B"/>
    </inkml:brush>
  </inkml:definitions>
  <inkml:trace contextRef="#ctx0" brushRef="#br0">57169 23877 417,'-9'-6'103,"-2"2"-23,-2 4-24,-1 3-24,-2 2-12,-2 3-2,0 3-2,-1 4-2,0 1-1,-1 3 0,0 2 1,1 1 0,-1 3 0,1 1-2,-1 2 0,1 3-1,0 0-1,4-2-1,3 0 0,3-1-2,1-2-1,2-3-1,0-3 0,2-2-2,1-3 0,2-1-3,2-1-2,2-1-2,2-1-1,4-2-3,2-2-3,3-2-1,3-3-4,1-4-3,3-4-4,2-4-5,1-3 0,3-3 1,1-3 1,3-3 2,-1-2 2,0 2 3,-1 1 3,-1 1 3,-2 2 3,-1 1 3,-2 2 3,-3 3 3,-3 3 11,-6 8 19,-6 6 18,-6 8 19,-4 3 3,0 1-15,-2 1-13,0 1-15,0 0-7,0-1-3,2-1-3,1 0-1,0-1-6,2 1-6,0 1-9,2 1-7,3-3-4,7-8-3,7-8-1,8-8-3,0-5 0,-1-2 3,-4-1 1,-3-3 2,-1-2 3,-1-3 2,1-3 3,0-3 4,-2-1 1,-1 0 1,-2-1 1,-2 1 1,-1 1 1,-1 3 0,1 3 0,0 3 2,-3 3 3,-4 2 7,-6 4 8,-4 3 7,-4 2-1,-1 4-10,-3 3-9,-2 2-11,0 3-6,-1 2-3,0 2-3,1 2-3,0 1-4,3 1-3,1 1-4,2 1-3,2 0-1,3-2 1,1-3 1,2-1 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09"/>
    </inkml:context>
    <inkml:brush xml:id="br0">
      <inkml:brushProperty name="width" value="0.04839" units="cm"/>
      <inkml:brushProperty name="height" value="0.04839" units="cm"/>
      <inkml:brushProperty name="color" value="#F2395B"/>
    </inkml:brush>
  </inkml:definitions>
  <inkml:trace contextRef="#ctx0" brushRef="#br0">59450 24900 454,'43'0'105,"-8"2"-18,-7 0-19,-9 2-17,-3 0-12,-2 0-5,-1-1-3,-1 2-6,-1-1-3,-2 3-4,-2 2-4,-2 2-3,-2 1-3,-1 1-3,0 1-2,-1 2-2,-3 0-1,-2 1 0,-4 1 0,-2 1 1,-2 1-4,-2 0-6,0-1-8,-1 1-6,-1-2-3,1-3 1,-1-3 1,0-2 2,1-3 3,1 1 5,1 0 5,1 0 5,2-1 7,8-2 9,4-3 8,8 0 10,2-3 1,3-1-7,1 0-5,3-1-7,1-1-3,1 2-1,1 0-2,2 2-1,-2-1-1,-1 0 0,-3-2 0,-1 0 0,-1 0 0,-1 0 1,1 2 1,0 0 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11"/>
    </inkml:context>
    <inkml:brush xml:id="br0">
      <inkml:brushProperty name="width" value="0.04395" units="cm"/>
      <inkml:brushProperty name="height" value="0.04395" units="cm"/>
      <inkml:brushProperty name="color" value="#F2395B"/>
    </inkml:brush>
  </inkml:definitions>
  <inkml:trace contextRef="#ctx0" brushRef="#br0">15728 22725 500,'-15'0'2,"-1"2"3,0 0 3,1 2 4,3-1 8,8 0 13,8-2 14,8 0 13,3-1 2,-1 0-11,-1 0-11,0 0-10,-1-1-7,1 0-4,1-2-4,1 0-4,1-1-1,2 2 0,0 0 1,1 2 1,1-1-1,3 0-5,1-2-5,3 0-3,1 0-2,3 0-1,1 2 1,2 0-2,3 1 0,5-2-2,3 0-2,4-1-2,2-1 0,2 0 0,0 0 2,2 0 1,-1 0 0,1 0 1,0 0-1,0 0 0,0 0 0,0 1-1,0-2 0,0 2 0,-1-1 0,-1 0-1,-1 0 2,0 0-1,-3 0 1,-4 0 0,-4 0 0,-3 0 1,-4 1 0,-2 1-1,-1 0 0,-3 2 0,-1-1 0,-1-1 2,-1 0 0,-1-1 1,-2-1 0,-3 2-1,-3 0-2,-3 2-2,-2 0-2,0 0-1,-2 0-2,0 0-3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11"/>
    </inkml:context>
    <inkml:brush xml:id="br0">
      <inkml:brushProperty name="width" value="0.02761" units="cm"/>
      <inkml:brushProperty name="height" value="0.02761" units="cm"/>
      <inkml:brushProperty name="color" value="#F2395B"/>
    </inkml:brush>
  </inkml:definitions>
  <inkml:trace contextRef="#ctx0" brushRef="#br0">15787 20016 796,'-6'-7'3,"6"2"4,4 2 5,6 2 5,4 3 3,5 4-1,5 4 1,5 3-1,5 5 0,4 3-1,6 5-1,5 3-2,2 2-3,3-1-6,2-1-7,2-1-5,2 0-4,3 0-2,4 2-2,2 1-2,1 1-3,1 1-2,0 1-2,-1 0-3,1 1-2,-1-1 0,1-2 0,-1 0 0,-6-3 1,-12-7 4,-13-5 2,-13-6 3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14"/>
    </inkml:context>
    <inkml:brush xml:id="br0">
      <inkml:brushProperty name="width" value="0.03752" units="cm"/>
      <inkml:brushProperty name="height" value="0.03752" units="cm"/>
      <inkml:brushProperty name="color" value="#F2395B"/>
    </inkml:brush>
  </inkml:definitions>
  <inkml:trace contextRef="#ctx0" brushRef="#br0">10630 13231 586,'8'-13'91,"0"3"-20,0 4-19,-1 4-21,2 3-11,0 2-2,1 2-3,2 2-3,-1 1 0,-1 1 0,-1 2 1,0 0 1,-3 2-3,-1 3-6,-2 3-6,-1 3-7,-4 2-3,-2 1-2,-4 1-2,-2 1-2,-3 0 0,0-3 3,-1-1 1,-1-3 3,0-1 3,2-3 1,3-1 2,1-2 2,1-2 2,2-1 2,1 0 3,0-2 1,4 0 2,4 0-1,5 0-1,6-1 0,2 1-1,1 0 0,1 0 1,2 0-1,-2 0 0,-3-1-1,-3 1 0,-2 0-1,-3 0 0,1 0 0,0 0 1,0-1-1,-1 2 2,-2 0 2,-3 1 2,0 2 3,-4-1-1,0 1-1,-3 0-3,-2 0-1,-4 3-2,-8 7 1,-6 6-1,-6 8 1,-2 0-7,7-7-10,5-7-12,6-7-11,4-6-11,3-4-9,1-6-11,2-4-9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6:12"/>
    </inkml:context>
    <inkml:brush xml:id="br0">
      <inkml:brushProperty name="width" value="0.03974" units="cm"/>
      <inkml:brushProperty name="height" value="0.03974" units="cm"/>
      <inkml:brushProperty name="color" value="#F2395B"/>
    </inkml:brush>
  </inkml:definitions>
  <inkml:trace contextRef="#ctx0" brushRef="#br0">3166 7850 553,'-7'19'143,"2"7"-32,2 7-34,2 6-33,1 6-19,2 4-6,0 4-4,2 4-6,0 1-5,0-2-7,0-3-6,0-1-6,-1-3-5,0-6-3,-2-4-2,0-5-3,-1-4-3,2-3-3,0-4-3,2-1-3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20"/>
    </inkml:context>
    <inkml:brush xml:id="br0">
      <inkml:brushProperty name="width" value="0.0343" units="cm"/>
      <inkml:brushProperty name="height" value="0.0343" units="cm"/>
    </inkml:brush>
  </inkml:definitions>
  <inkml:trace contextRef="#ctx0" brushRef="#br0">100000 36840 641,'9'-5'9,"1"8"19,3 6 18,2 7 19,1 4 2,0 1-13,-1 1-13,1 1-14,0 2-11,-1 1-11,1 2-9,0 3-10,0 0-8,1-2-3,1 0-5,2-1-3,-3-3 1,-3-5 4,-4-5 5,-4-4 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14"/>
    </inkml:context>
    <inkml:brush xml:id="br0">
      <inkml:brushProperty name="width" value="0.0366" units="cm"/>
      <inkml:brushProperty name="height" value="0.0366" units="cm"/>
      <inkml:brushProperty name="color" value="#F2395B"/>
    </inkml:brush>
  </inkml:definitions>
  <inkml:trace contextRef="#ctx0" brushRef="#br0">11400 15100 601,'14'0'23,"-1"2"3,-2 0 1,-2 2 2,-1 1 3,2 1 3,0 3 4,1 2 3,2 0-2,0 0-6,1-2-7,1-1-6,0 1-7,-2 0-6,-3 1-7,-1 2-5,-1-1-4,0 1 4,0 0 1,0 0 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14"/>
    </inkml:context>
    <inkml:brush xml:id="br0">
      <inkml:brushProperty name="width" value="0.03821" units="cm"/>
      <inkml:brushProperty name="height" value="0.03821" units="cm"/>
      <inkml:brushProperty name="color" value="#F2395B"/>
    </inkml:brush>
  </inkml:definitions>
  <inkml:trace contextRef="#ctx0" brushRef="#br0">12500 13366 575,'22'-7'76,"-1"2"-11,-3 2-12,-1 2-11,-1 2-8,0 2-5,-1 2-4,1 2-5,-1 1-2,-3 3-2,-1 2-1,-2 2-2,-2 0-3,-2-1-3,-2-1-6,-2 0-3,-1-1-3,0 3 0,0 1 0,0 3 0,-1 0 0,-2-1 0,-2 0 0,-2-2 0,0-1 0,0-1 2,2-1 0,1 0 1,-2 0 0,-2 3 0,-3 3 1,-4 3-1,1 0-1,1-1-2,2-2-3,2-2-2,1-2-3,-1 1-1,-2 0-1,0-1-2,0 0 1,2-2 6,3-3 5,1-1 5,2-1 5,4-2 2,2-1 4,4 0 4,1-2-1,1-1-4,2 0-5,0-1-3,1-1-5,-1 0-2,1 0-4,0 0-3,0 0-1,-1 0 0,1 0-1,0 0 2,-1-1-1,-1-1 3,0 0 1,-2-1 2,0-1-1,2 0-6,0 0-4,1 0-6,1 0-2,0 0-2,0 0 0,-1 0-1,0 0 1,0-2 2,-2 0 2,0-1 3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15"/>
    </inkml:context>
    <inkml:brush xml:id="br0">
      <inkml:brushProperty name="width" value="0.04904" units="cm"/>
      <inkml:brushProperty name="height" value="0.04904" units="cm"/>
      <inkml:brushProperty name="color" value="#F2395B"/>
    </inkml:brush>
  </inkml:definitions>
  <inkml:trace contextRef="#ctx0" brushRef="#br0">13801 12932 448,'0'16'109,"0"1"-26,0 1-27,0 1-25,-2 2-15,-2 3-3,-4 3-3,-2 3-2,-2 1-3,1-2-2,-1 0-3,0-1-3,1-3-1,1-5-1,0-4-2,2-6 0,4-7-8,8-10-15,8-10-13,7-9-15,4-3-1,-3 3 13,-1 5 12,-2 3 13,-3 4 10,-1 2 6,-2 4 7,-2 3 6,-3 3 7,-1 4 7,-2 3 8,-1 5 7,-2 1 2,0 0-5,0-2-5,0 0-5,1-4-7,3-5-12,4-4-10,2-5-12,2-3-7,0 0-2,-1 0-5,1 1-2,-1 0 1,-1 2 6,0 2 8,-2 2 5,-1 4 11,-4 6 13,-3 6 13,-2 6 14,-2 1 3,0-3-4,0-3-4,0-2-6,3-6-10,4-5-15,5-5-17,6-7-15,0-1-5,-1 2 4,-2 4 5,-2 3 5,-2 3 12,-1 6 19,0 4 19,-2 5 20,0 2 4,-2-1-10,0 0-9,-2-2-9,2-1-10,2-1-7,3 0-8,4-2-8,0-1-3,1-4 0,0-3 1,0-2 1,-1-3-2,-1-2-3,0-2-5,-2-1-3,-1-3-1,-2 0 4,-3-1 3,0-1 4,-2-1 3,0 1 2,0-1 3,0 0 4,-2 2 0,0 3 2,-3 2 1,-2 4 1,-2 2 2,-2 2 0,-2 2 2,-1 2 1,-1 2 1,1 0 0,0 1 2,2 2 0,1-1-1,1 1 1,0 0-2,2 0 1,3-2-10,8-4-15,6-4-17,7-4-15,5-4-6,0-6 7,0-4 7,3-5 7,-1-2 5,-1 0 4,-1-1 3,-1 1 3,-1 0 4,-1 1 2,-1 1 4,-1 1 2,-1 1 2,-2 1 1,-3 1 2,-1 1 2,-2 1 1,-2 1 3,-2 0 3,-2 2 2,-1 2 2,0 1 2,0 2 2,0 2 2,0 1 2,0 1 2,0-1 1,0 0 2,0 2 4,0 6 8,0 4 8,0 6 7,0 2 0,0 3-7,0 2-6,0 1-7,0 3-5,0 3-6,0 3-5,0 3-5,0 4-4,0 3-2,0 4-3,0 4-3,0 4-1,0 4-4,0 4-2,0 3-3,0 2-6,2-1-9,1 0-11,0-2-10,0-4-3,0-8 2,-2-8 1,0-7 3,-1-7-1,2-2-2,0-3-2,2-2-4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26"/>
    </inkml:context>
    <inkml:brush xml:id="br0">
      <inkml:brushProperty name="width" value="0.03919" units="cm"/>
      <inkml:brushProperty name="height" value="0.03919" units="cm"/>
      <inkml:brushProperty name="color" value="#F2395B"/>
    </inkml:brush>
  </inkml:definitions>
  <inkml:trace contextRef="#ctx0" brushRef="#br0">12029 32500 561,'-1'81'163,"-1"-7"-40,0-10-40,-1-9-41,-2-2-24,-2 4-9,-2 3-8,-2 5-9,0-2-6,3-8-3,1-8-2,2-8-3,1-4-4,2-2-5,0 0-6,2-1-4,0-3-2,0-7 2,0-5 1,0-6 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26"/>
    </inkml:context>
    <inkml:brush xml:id="br0">
      <inkml:brushProperty name="width" value="0.03604" units="cm"/>
      <inkml:brushProperty name="height" value="0.03604" units="cm"/>
      <inkml:brushProperty name="color" value="#F2395B"/>
    </inkml:brush>
  </inkml:definitions>
  <inkml:trace contextRef="#ctx0" brushRef="#br0">12300 34097 610,'3'-15'95,"6"4"-15,5 3-17,7 3-16,2 1-12,-1 2-7,-1 0-8,0 2-8,-2 0-5,1 2-5,-1 0-3,1 2-4,-1 0-4,-1 0-2,-1-1-4,0 1-2,-2-1-8,-1 0-12,-1-1-12,0-2-13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26"/>
    </inkml:context>
    <inkml:brush xml:id="br0">
      <inkml:brushProperty name="width" value="0.04838" units="cm"/>
      <inkml:brushProperty name="height" value="0.04838" units="cm"/>
      <inkml:brushProperty name="color" value="#F2395B"/>
    </inkml:brush>
  </inkml:definitions>
  <inkml:trace contextRef="#ctx0" brushRef="#br0">13632 32067 454,'0'-15'2,"0"1"5,0 1 4,0 1 4,0 6 11,0 14 19,0 12 18,0 12 18,0 10 1,0 3-16,0 4-16,0 4-16,-1 4-11,-1 7-6,0 5-4,-1 7-6,-1 2-4,0 1-3,0-1-1,0 0-4,0 2 0,2 3 0,0 2 1,2 4 2,0-1-11,0-6-20,0-4-20,0-5-21,0-9-7,0-14 6,0-14 7,0-13 7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27"/>
    </inkml:context>
    <inkml:brush xml:id="br0">
      <inkml:brushProperty name="width" value="0.03734" units="cm"/>
      <inkml:brushProperty name="height" value="0.03734" units="cm"/>
      <inkml:brushProperty name="color" value="#F2395B"/>
    </inkml:brush>
  </inkml:definitions>
  <inkml:trace contextRef="#ctx0" brushRef="#br0">15900 31805 589,'0'-14'8,"2"3"16,0 2 16,2 4 16,1 2 5,3 2-8,4 2-7,2 2-8,2 2-7,2 2-7,0 1-7,1 3-6,-1 2-9,-3 0-10,-2 1-8,-4 1-9,-2 1-8,-2 1-5,-3 1-5,0 2-7,-4-1 0,-2 1 2,-4-1 3,-2 1 3,-1-3 5,0-3 6,2-4 6,1-4 7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28"/>
    </inkml:context>
    <inkml:brush xml:id="br0">
      <inkml:brushProperty name="width" value="0.04577" units="cm"/>
      <inkml:brushProperty name="height" value="0.04577" units="cm"/>
      <inkml:brushProperty name="color" value="#F2395B"/>
    </inkml:brush>
  </inkml:definitions>
  <inkml:trace contextRef="#ctx0" brushRef="#br0">14872 32700 480,'-22'0'1,"2"2"0,4 0 1,3 2 0,2 1 8,1 6 14,0 2 14,2 5 14,1 2 3,0 3-9,2 1-9,1 3-10,0 0-6,0 1-4,0-1-5,0 1-4,0-2-5,2-2-6,0-1-6,2-2-5,6-9-9,12-15-11,11-14-10,12-15-11,4-5 2,-4 4 15,-4 3 14,-3 5 15,-3 3 9,-2 5 2,0 3 4,-1 4 2,-2 3 4,-3 2 3,-3 3 2,-2 1 4,-4 2 1,-3 1-2,-3 3-2,-2 2 0,-3 3-5,-2 4-5,-2 3-5,-2 5-6,-5 3-3,-6 1-2,-7 2-2,-7 3-1,-4-1-1,-1-2 0,-1-1 0,0-3 0,-2-1 0,-1-3 2,0-1 1,-2-2 1,1-2 4,2-1 6,1-1 6,3 0 5,2-2 4,3-1 0,3-1-1,3 0 1,5-2 2,7-1 5,6 0 4,8-2 4,6-1 0,7-2-6,7-2-6,7-2-5,5-2-5,2-1-6,4-3-5,2-2-6,2-1-2,-2 1-2,0-1-2,-1 0-1,-3 1-1,-2 0-2,-3 2-1,-3 1-1,-4 0 0,-2 2 0,-3 1 2,-3 0 1,-4 0-2,-6-3-5,-6-4-3,-6-2-5,-5-2 1,-2-1 5,-3-2 7,-3 1 6,-2-1 4,0 0 4,1 2 4,-1 1 3,1 1 4,0 3 3,2 1 4,1 2 3,1 2 5,0 0 6,2 2 6,1 1 5,1 2 4,2 5 0,2 6-1,2 4 1,1 4-4,0 3-7,0 3-6,0 3-7,1 2-5,0 1-2,2 1-4,0 1-2,1 0-3,0 1-1,0-1-3,0 0-2,-1 1-1,-1-1 1,0 0 1,-1 1 0,-2-3-4,-1-2-9,0-3-8,-1-3-10,-2-2-2,0-2 2,-2-3 2,0-1 3,-2-3 3,-2-2 3,-1-4 2,-3-2 3,-1-4 2,-1-2 1,-2-4 0,1-2 0,-1-1 4,4 1 4,3 0 4,3 2 5,2 0 5,2-2 2,2 0 5,2-1 3,2 0 1,4 0-1,2 2-2,4 1-1,2-1-3,3-2-5,3-2-5,3-1-5,2-2-4,1 2-1,1 1-2,1 1-2,1-1-5,1-2-8,1-1-9,1-3-9,-1-1-2,-2 1 4,-1-1 5,-3 1 4,-1-2 6,-1 0 5,-1-1 6,-1-1 6,-1 0 4,-2 1 1,-3 1 1,-1 1 1,-3 2 3,-2 3 4,-4 3 4,-2 2 5,-2 5 12,0 6 21,0 6 22,0 6 21,0 4 2,0 3-17,0 3-18,0 3-18,0 2-11,0-1-7,0 0-5,0 1-7,0-2-5,0-3-6,0-3-5,0-3-5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28"/>
    </inkml:context>
    <inkml:brush xml:id="br0">
      <inkml:brushProperty name="width" value="0.04978" units="cm"/>
      <inkml:brushProperty name="height" value="0.04978" units="cm"/>
      <inkml:brushProperty name="color" value="#F2395B"/>
    </inkml:brush>
  </inkml:definitions>
  <inkml:trace contextRef="#ctx0" brushRef="#br0">18016 31891 441,'-7'-4'68,"2"8"-1,2 8 1,2 7 1,1 9-6,0 7-11,0 8-11,0 8-11,0 7-7,0 5-3,0 7-3,0 5-4,0 6-2,0 5-3,0 4-3,0 6-2,0 2-4,0 1-9,0 2-7,0 0-7,2-2-9,4-8-8,4-6-8,3-7-9,3-8-1,0-7 8,0-8 7,-1-8 8,-1-9 6,-4-8 6,-4-9 6,-4-9 6,-2-4 0,2 0-4,0 0-5,2 0-4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28"/>
    </inkml:context>
    <inkml:brush xml:id="br0">
      <inkml:brushProperty name="width" value="0.03704" units="cm"/>
      <inkml:brushProperty name="height" value="0.03704" units="cm"/>
      <inkml:brushProperty name="color" value="#F2395B"/>
    </inkml:brush>
  </inkml:definitions>
  <inkml:trace contextRef="#ctx0" brushRef="#br0">17627 32923 593,'-6'-44'10,"2"7"17,4 7 19,3 7 17,4 6 5,7 5-10,7 4-10,7 6-10,2 3-11,-1 4-10,-3 2-12,-1 4-12,-3 2-10,-1 3-9,-2 3-10,-3 3-10,-1 0-2,-4-3 8,-3-3 6,-2-2 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21"/>
    </inkml:context>
    <inkml:brush xml:id="br0">
      <inkml:brushProperty name="width" value="0.03776" units="cm"/>
      <inkml:brushProperty name="height" value="0.03776" units="cm"/>
    </inkml:brush>
  </inkml:definitions>
  <inkml:trace contextRef="#ctx0" brushRef="#br0">85161 41208 582,'-1'-14'3,"0"3"5,-2 3 5,0 2 5,-2 2 7,0-2 7,-1 0 8,-2-1 8,-1-1 1,-1 2-5,-3 1-4,-2 0-4,-1 4-7,-1 6-10,-1 6-8,-1 6-9,-1 3-4,1 1 1,-1 1 0,0 1 1,1 0-1,1 1-3,1-1-2,1 1-2,1-1-1,2 1 2,2-1 2,3 1 2,1-2 1,2-1 0,2-3 0,2-1 2,1-2-1,0-1 2,0-1 0,0 0 1,2-2 0,4-3-1,4-1 0,3-2-2,4-1 1,3 0-1,4 0 1,2 0 0,2-1 0,4-2 0,3-2-1,3-2 0,2-3 0,2-2 2,2-3-1,2-3 2,0-2-3,-2 0-4,-1 1-6,-3-1-5,-2 1-6,-4 3-5,-2 1-8,-3 2-5,-3 2-5,-5 0-3,-3 2-1,-4 1-3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29"/>
    </inkml:context>
    <inkml:brush xml:id="br0">
      <inkml:brushProperty name="width" value="0.03061" units="cm"/>
      <inkml:brushProperty name="height" value="0.03061" units="cm"/>
      <inkml:brushProperty name="color" value="#F2395B"/>
    </inkml:brush>
  </inkml:definitions>
  <inkml:trace contextRef="#ctx0" brushRef="#br0">19050 32216 718,'15'-7'48,"-1"2"-6,-1 2-6,0 2-7,-1 1-4,3 0-1,2 0-2,2 0-2,-1 0-4,1 2-4,-2 0-6,-1 2-5,-1 0-5,-1 1-9,0 2-7,-2 0-7,-2 1-5,-2 0-4,-4 0-3,-2-1-3,-4 1 0,0 0 3,-3 0 3,-2 0 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29"/>
    </inkml:context>
    <inkml:brush xml:id="br0">
      <inkml:brushProperty name="width" value="0.04521" units="cm"/>
      <inkml:brushProperty name="height" value="0.04521" units="cm"/>
      <inkml:brushProperty name="color" value="#F2395B"/>
    </inkml:brush>
  </inkml:definitions>
  <inkml:trace contextRef="#ctx0" brushRef="#br0">18444 33250 486,'-21'8'51,"5"2"6,4 0 8,6 1 6,3 3-2,0 4-12,2 3-12,0 5-13,1 1-8,0 0-5,0 1-6,0-1-5,0-1-6,0-3-3,0-3-4,0-3-4,2-3-9,4-4-14,4-4-14,4-4-14,3-6-3,3-8 8,3-8 9,3-7 9,1-4 6,-1-1 7,-1 1 5,-1 0 6,-2 1 7,-1 5 7,-3 3 7,-1 5 7,-3 4 7,-4 6 7,-5 6 7,-2 6 7,-6 5 0,-4 4-8,-6 3-8,-4 5-8,-2 1-7,1 1-4,1-1-5,1 1-6,0-1-4,1-1-3,-1-1-4,0-1-3,3-3-1,6-3 2,6-4 2,6-4 1,5-3 4,2-2 2,3-2 3,3-2 2,-2 2-1,-8 8-7,-8 6-7,-8 7-7,-5 2-1,-3-1 5,-4-3 5,-2-1 4,-3-1 4,-3 0 1,-3-1 2,-2 1 1,-2 0 1,1-1 0,1 1 0,1 0 1,3-2 0,4-3 3,3-3 2,4-2 2,8-3 8,10-2 15,12-2 15,10-2 15,9-2 1,6 0-11,8-1-11,7-2-11,3 1-9,3-1-9,2 0-8,2 0-8,0 1-10,-1 2-9,-1 2-10,0 2-11,-5 1 0,-8 0 6,-8 0 7,-7 0 7,-6 1 2,-2 0-6,-1 2-4,-2 0-5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30"/>
    </inkml:context>
    <inkml:brush xml:id="br0">
      <inkml:brushProperty name="width" value="0.04208" units="cm"/>
      <inkml:brushProperty name="height" value="0.04208" units="cm"/>
      <inkml:brushProperty name="color" value="#F2395B"/>
    </inkml:brush>
  </inkml:definitions>
  <inkml:trace contextRef="#ctx0" brushRef="#br0">25600 32561 522,'8'-15'4,"0"4"7,0 3 7,-1 3 7,1 3 7,0 5 6,0 6 6,0 4 6,-2 5-1,-1 3-6,-2 5-8,-1 3-6,-2 3-6,0 1-5,0 1-4,0 0-5,-1 2-2,-1-1 1,0 0 0,-1 1 1,-2-3-5,0-4-14,-2-3-12,0-5-12,-1-3-9,0-2-3,1-4-3,-1-3-4,1-4 0,2-8 3,2-6 3,2-7 4,1-4 5,2 1 9,0-1 7,2 0 9,1 1 8,1 1 7,3 1 7,2 1 9,1 1 4,0 2 5,-1 3 3,1 1 3,1 1 2,0 0-3,1 0-3,1 0-1,0 1-4,0 1-6,-2 0-4,-1 2-6,0 0-4,0 0-5,-1 0-5,1 0-4,-1 0-9,0 0-14,-2 0-14,0 0-14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31"/>
    </inkml:context>
    <inkml:brush xml:id="br0">
      <inkml:brushProperty name="width" value="0.04906" units="cm"/>
      <inkml:brushProperty name="height" value="0.04906" units="cm"/>
      <inkml:brushProperty name="color" value="#F2395B"/>
    </inkml:brush>
  </inkml:definitions>
  <inkml:trace contextRef="#ctx0" brushRef="#br0">26506 32111 448,'0'-13'27,"0"8"7,0 7 7,0 6 9,0 4 0,0 1-5,0 1-5,0 2-6,-1 2-4,0 5-3,-2 5-3,0 5-3,-2 3-2,0 4-2,-1 2-2,-2 4-2,1 0-1,1 0-4,0-2-2,2 0-2,0-2-4,0-2-5,0-2-4,0-1-5,0-4-5,0-2-5,0-3-5,1-3-5,0-8-9,3-14-11,4-14-12,2-13-12,3-6 4,2 3 17,2 3 19,1 3 18,3 0 16,2-1 11,1-3 12,3-1 12,-2 1 5,-3 5-2,-5 4-2,-2 6-2,-3 3-2,1 1-1,1 0-1,2 2-2,-1 3-1,-1 8-2,-1 6 0,0 7-3,-3 3-1,-2-1-4,-4-1-2,-2-1-4,-2-1-2,0-1-3,0-1-2,0 0-3,3-5-6,6-7-11,6-6-9,5-8-11,5-4-2,0-5 6,0-3 5,3-5 5,-2 0 5,-1 5 4,-3 3 4,-1 5 4,-3 2 4,-2 0 3,-4 2 5,-3 1 4,-2 3 8,0 6 16,-1 6 13,-2 5 15,0 3 3,-2-1-9,-1 0-9,0-2-8,-1 1-8,0 3-4,0 3-4,1 4-6,-1-1-3,2-1-2,0-3-2,2-1-2,1-1-3,2-1-5,2 1-3,1 0-4,3-3-3,2-5-1,2-5-1,2-4-2,0-4 0,1-2-2,0-2 0,-1-1-2,1-3 1,0-2 1,-1-1 1,1-3 2,-2-1 1,-1 1 2,-2-1 3,-2 1 1,-2-1 3,-2 1 4,-3-1 3,0 1 5,-3-1 1,-1 0 0,0 1 0,-1-1 0,-2 2-1,-2 3-1,-2 2-2,-2 4-1,-1 3-3,-3 0-4,-2 4-5,-1 1-4,-3 2-6,-2 3-6,-1 4-6,-2 2-7,1 2-3,5 0 1,4-1 1,6 1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32"/>
    </inkml:context>
    <inkml:brush xml:id="br0">
      <inkml:brushProperty name="width" value="0.03998" units="cm"/>
      <inkml:brushProperty name="height" value="0.03998" units="cm"/>
      <inkml:brushProperty name="color" value="#F2395B"/>
    </inkml:brush>
  </inkml:definitions>
  <inkml:trace contextRef="#ctx0" brushRef="#br0">29500 33360 550,'1'-22'115,"4"6"-28,2 5-27,4 5-28,2 1-12,5 0 1,3-1 1,5-2 1,1 1-1,1 1-4,-1 0-4,1 2-4,-1 0-5,1 2-5,-1 0-7,1 2-6,-2 1-1,-3 4 4,-3 2 2,-3 4 4,-3 0-6,-4 1-16,-5 0-17,-2 0-16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32"/>
    </inkml:context>
    <inkml:brush xml:id="br0">
      <inkml:brushProperty name="width" value="0.03821" units="cm"/>
      <inkml:brushProperty name="height" value="0.03821" units="cm"/>
      <inkml:brushProperty name="color" value="#F2395B"/>
    </inkml:brush>
  </inkml:definitions>
  <inkml:trace contextRef="#ctx0" brushRef="#br0">29417 34200 575,'-32'0'49,"12"0"4,12 0 3,14 0 3,8 0-4,5 0-10,5 0-11,5 0-10,2 0-7,-2 0-4,0 0-2,-1 0-3,1 0-8,5 0-13,3 0-15,4 0-13,-1 0-11,-5 0-6,-7 0-9,-5 0-6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33"/>
    </inkml:context>
    <inkml:brush xml:id="br0">
      <inkml:brushProperty name="width" value="0.04365" units="cm"/>
      <inkml:brushProperty name="height" value="0.04365" units="cm"/>
      <inkml:brushProperty name="color" value="#F2395B"/>
    </inkml:brush>
  </inkml:definitions>
  <inkml:trace contextRef="#ctx0" brushRef="#br0">32591 31600 504,'21'0'50,"-3"2"0,-4 0 0,-4 2 1,-2 0-4,-1 2-6,1 0-6,0 1-7,-1 3-3,-2 4-3,-3 3-2,0 5-1,-5 2-7,-2 3-9,-5 1-11,-4 3-9,-3 0-5,-1 0-1,-3 1 1,-1-1 0,0-1 0,3-3 2,3-3 0,3-3 2,2-3 3,2-1 5,2-2 5,2-2 5,3-2 6,2 1 4,3 0 7,4 0 4,1-1 2,2-1 0,0-1-2,1 0-1,1-1-2,0 0-3,-1-1-3,1 1-3,0 0-1,0 2-2,-1 0 0,1 1-1,-2 2 0,-2 0 1,-4 1 0,-2 1 1,-3 2-1,-1 1 0,0 3-1,-1 2-1,-3 0-2,-2 1-3,-3-1-2,-3 1-3,-3-1-4,-2 3-7,-1 0-5,-3 0-6,1 0-4,1-3-2,3-3-1,1-2-2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33"/>
    </inkml:context>
    <inkml:brush xml:id="br0">
      <inkml:brushProperty name="width" value="0.03802" units="cm"/>
      <inkml:brushProperty name="height" value="0.03802" units="cm"/>
      <inkml:brushProperty name="color" value="#F2395B"/>
    </inkml:brush>
  </inkml:definitions>
  <inkml:trace contextRef="#ctx0" brushRef="#br0">33300 34100 578,'15'9'152,"-1"1"-37,-1 3-35,0 2-37,-2 0-23,-1-1-9,0-1-11,-2 0-8,-1-2-17,0 1-23,-2 0-23,0 0-23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33"/>
    </inkml:context>
    <inkml:brush xml:id="br0">
      <inkml:brushProperty name="width" value="0.04045" units="cm"/>
      <inkml:brushProperty name="height" value="0.04045" units="cm"/>
      <inkml:brushProperty name="color" value="#F2395B"/>
    </inkml:brush>
  </inkml:definitions>
  <inkml:trace contextRef="#ctx0" brushRef="#br0">34447 32100 543,'21'0'65,"-3"0"-15,-4 0-13,-4 0-13,-2 0-6,-1 2 2,1 0 3,0 2 2,0 1 0,0 3 0,0 4-1,-1 2 0,1 3-2,-2 3-2,-1 3-2,0 3-1,-4 3-4,-6 5-7,-6 3-6,-5 4-5,-5 2-5,-2-2-1,-1 0 0,-3-1-1,1-3-1,3-4 0,3-3 0,3-5-1,2-3 3,2-5 4,3-3 4,1-4 4,3-3 4,6-2 4,4-3 3,6 0 4,4-4 1,5-2-3,5-4-3,5-2-3,3-1-6,1 1-8,1 0-10,1 2-9,-1 0-8,-2 2-8,-1 1-7,-3 0-8,-2 2-1,-5 1 3,-3 0 5,-4 2 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34"/>
    </inkml:context>
    <inkml:brush xml:id="br0">
      <inkml:brushProperty name="width" value="0.04213" units="cm"/>
      <inkml:brushProperty name="height" value="0.04213" units="cm"/>
      <inkml:brushProperty name="color" value="#F2395B"/>
    </inkml:brush>
  </inkml:definitions>
  <inkml:trace contextRef="#ctx0" brushRef="#br0">36112 32720 522,'-1'-11'99,"-2"8"-16,-2 9-19,-2 10-17,-2 4-11,-1 3-5,-3 1-6,-2 3-5,0-1-4,-1 0-3,0-1-2,1-1-4,0-2-3,2-2-1,2-4-3,3-3-2,3-5-10,8-6-18,6-8-17,7-6-18,4-4-4,1-1 9,1-2 10,1 1 10,0 0 7,-3 4 7,-1 4 7,-2 5 7,-3 1 7,-1 2 6,-2 0 6,-2 2 6,-3 1 6,-1 2 5,-2 2 6,-2 1 4,-2 3 3,-2 0 0,-2 1 2,-1 2 1,-2-1-2,0-1-5,0-1-5,0 0-4,5-5-15,8-6-22,9-8-22,10-6-23,1-2-6,-3 3 13,-5 3 11,-3 2 12,-3 4 13,-1 1 16,0 2 14,-2 2 15,-2 2 10,-2 3 2,-4 4 3,-2 2 3,-1 2-2,0 0-6,2-1-8,0 1-7,3-1-10,6 0-15,4-2-14,5-1-15,2-1-5,-1-2 2,0-2 3,-2-2 2,-3-2 4,-5-2 6,-4-2 5,-6-2 5,-2-1 4,-2-1 3,0-2 2,-1 0 2,-2 0 4,0 3 2,-1 1 4,-1 2 2,2 0-12,6-2-27,6-2-29,6-1-27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24"/>
    </inkml:context>
    <inkml:brush xml:id="br0">
      <inkml:brushProperty name="width" value="0.03529" units="cm"/>
      <inkml:brushProperty name="height" value="0.03529" units="cm"/>
    </inkml:brush>
  </inkml:definitions>
  <inkml:trace contextRef="#ctx0" brushRef="#br0">89666 40224 623,'-7'43'86,"2"-7"-24,2-9-24,2-7-24,1-5-12,0-1-3,0-1-1,0 0-3,1-3-1,4-1-2,2-2-1,4-2-2,2-1 0,3 0 0,3 0 0,3 0 1,0-2 0,-1-2 1,-2-4 2,-2-2 1,-1-3 0,1-2-2,1-2-1,1-1-1,0-2-1,-3 2 1,-1 1 2,-2 1 0,-2-1 2,-1 0 2,0-1 2,-2-1 2,-1-1 1,-2 1 0,-3-1 1,0 0-1,-5 2 1,-2 1 3,-5 2 1,-4 2 2,-1 3 0,-1 2 1,0 4-1,1 3 0,-1 1 0,2 1 3,1 1 1,1 2 3,0 0 1,2 2-1,1 0 0,1 1 0,1 2-1,2 1 0,2 3-1,2 2 0,1 1-2,2 3-2,0 1-3,2 3-3,0 2-1,1 2-2,2 4-2,0 3 0,1 0-1,0-2 1,0-1 1,0-3 2,-2-2-2,-1-1-5,-2-3-4,-2-1-5,-1-3-2,-2-3 1,0-3 1,-2-3 0,-1-1 1,-2 0 0,-1 0 0,-3 0 0,-2-2 0,0-1 3,-1-2 1,-1-2 1,-1-2 3,1-1 0,-1 0 1,0-1 1,2-4 2,1-2 3,2-5 2,2-4 4,3-4 0,5-7 0,2-5-1,5-6 0,7-6-2,9-5-2,11-4-3,9-5-2,6-2-1,4 2 1,2 2 1,4 2 1,-1 5 0,-4 8 2,-4 8 1,-4 7 2,-4 7 1,-2 5 5,-3 4 5,-3 6 3,-4 2 2,-3 2 1,-5 0-1,-3 2 1,-4 2-1,-3 4 1,-3 3 0,-2 5 0,-2 1-1,0 1-2,0-1-1,0 1-3,-1 0-2,2 1-3,-2 1-3,1 1-3,1 1-1,2-1-2,2 1 1,2-1-2,0 0-1,1-3 0,0-1-2,0-2-1,-2-1 0,-1-1 0,-2 1 2,-2 0-1,-1-1 0,0-1-2,0-1-2,0-1-1,-2 0-2,-4 0 1,-4 0 1,-4-1 0,-2 0 1,-2 0-2,0-2 1,-1 0-2,-2-3 1,-3-1-2,-3-2 1,-3-2-1,-2-3 0,-1-4-3,-1-4-1,-1-3-2,1-5-1,3-3-2,3-5-1,3-3-1,4-2 0,3 1 1,4 1 2,4 1 1,3 2 4,0 1 4,2 3 6,1 1 4,0 3 6,0 1 5,0 2 6,0 3 5,0 4 9,0 10 12,0 8 13,0 9 11,-3 5 0,-2 1-17,-5 1-16,-4 1-16,0-1-9,2-1-1,4-3-2,3-1-1,3-4-8,4-5-15,4-4-15,4-6-15,3-4-5,3-6 4,3-4 5,3-5 5,1-1 6,-3 3 8,-1 2 8,-2 4 8,-3 2 7,-1 0 5,-2 2 6,-2 1 6,-3 1 7,-1 6 9,-2 2 10,-2 5 10,-2 3-1,-4 2-9,-2 1-10,-3 3-9,-2 0-6,0 1-2,0 0-2,1-1-2,0 0-4,0-2-9,2-3-7,1-1-9,3-4-9,6-4-11,5-6-12,7-4-10,2-4-1,-2-2 13,-3-2 11,-1-1 12,-1-1 7,0 0 3,0 2 3,0 1 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34"/>
    </inkml:context>
    <inkml:brush xml:id="br0">
      <inkml:brushProperty name="width" value="0.04917" units="cm"/>
      <inkml:brushProperty name="height" value="0.04917" units="cm"/>
      <inkml:brushProperty name="color" value="#F2395B"/>
    </inkml:brush>
  </inkml:definitions>
  <inkml:trace contextRef="#ctx0" brushRef="#br0">38150 31777 447,'8'-25'28,"0"16"23,-1 14 25,1 16 24,-1 8 1,-2 4-23,-2 4-21,-2 5-23,-1 4-15,0 7-11,0 7-9,0 8-10,0 2-11,0 1-11,0-1-12,0 0-11,0-5-2,0-12 7,0-12 7,0-12 7,0-6 2,2-3-4,0-1-3,2-2-3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35"/>
    </inkml:context>
    <inkml:brush xml:id="br0">
      <inkml:brushProperty name="width" value="0.04154" units="cm"/>
      <inkml:brushProperty name="height" value="0.04154" units="cm"/>
      <inkml:brushProperty name="color" value="#F2395B"/>
    </inkml:brush>
  </inkml:definitions>
  <inkml:trace contextRef="#ctx0" brushRef="#br0">12522 40950 529,'-23'81'121,"4"-9"-28,3-10-26,3-10-27,2-7-14,2-2-2,2-4-3,3-2-1,1-3-3,3-3-2,4-3-4,2-3-2,3-4-3,4-3-5,2-4-5,3-4-4,3-4-1,3-3 1,3-2 0,3-4 2,1-3-5,-1-5-9,-1-5-10,-1-5-10,-2-4-2,-3-3 5,-3-3 5,-3-3 5,-3-2 5,-2-1 5,-4 0 5,-3-2 5,-2 1 5,-4 1 2,-2 3 3,-3 2 2,-3 2 3,0 5 1,-2 3 1,0 5 1,-1 2 1,-1 4-3,-1 3-1,-2 3-1,2 1-5,1 2-6,2 0-5,2 2-7,2 0-8,-1 2-8,0 0-10,0 2-8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35"/>
    </inkml:context>
    <inkml:brush xml:id="br0">
      <inkml:brushProperty name="width" value="0.03959" units="cm"/>
      <inkml:brushProperty name="height" value="0.03959" units="cm"/>
      <inkml:brushProperty name="color" value="#F2395B"/>
    </inkml:brush>
  </inkml:definitions>
  <inkml:trace contextRef="#ctx0" brushRef="#br0">15400 39347 555,'1'-14'6,"2"2"13,2 4 12,2 3 13,1 1 4,3 2-3,2 0-4,2 2-3,1 0-5,3 0-4,2 0-5,1 0-6,1 1-2,-1 4 0,-1 2-1,0 4 0,-3 1-8,1 1-18,-2 1-18,-1 1-16,-2 2-9,-4 2-3,-5 1 0,-2 3-3,-5-2 4,0-3 8,-3-4 7,-2-4 8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36"/>
    </inkml:context>
    <inkml:brush xml:id="br0">
      <inkml:brushProperty name="width" value="0.04647" units="cm"/>
      <inkml:brushProperty name="height" value="0.04647" units="cm"/>
      <inkml:brushProperty name="color" value="#F2395B"/>
    </inkml:brush>
  </inkml:definitions>
  <inkml:trace contextRef="#ctx0" brushRef="#br0">14655 40450 473,'-22'7'19,"5"-2"-5,3-3-4,4 0-4,3-1 3,2 1 12,2 3 11,3 2 12,0 3 2,0 6-7,0 4-7,0 5-7,-1 3-7,-1 2-6,0 3-7,-1 1-7,-1 0-3,0-1-3,0-3-2,0-2-1,5-8-6,12-16-9,10-16-9,11-15-9,4-9 0,0 1 11,-2 0 9,1 0 10,-4 2 8,-2 7 5,-3 5 4,-3 7 6,-4 3 2,-3 4 1,-4 3 1,-4 2 2,-5 5 0,-2 6 2,-6 6 1,-2 5 2,-6 5-2,-4 1-5,-5 3-5,-5 1-4,-3 2-5,-1 1-3,-1 0-3,0 2-3,-2-1 0,-1-3 1,-1-3 1,-1-3 1,1-3 4,0-1 3,1-3 3,1-1 5,3-3 0,5-1 1,5-2-2,5-2-1,8-2 3,12-2 4,12-3 6,11 0 4,8-4 0,2-2-6,4-4-6,3-2-5,1-2-5,0 1-4,0-1-4,0 0-5,-2 1-1,-4 1-1,-4 0 0,-4 2 0,-3 0-1,-5 2-2,-3 1 0,-4 0-2,-6 0-1,-7-3-1,-6-4-1,-8-2-2,-4-3 3,-3-1 6,-3-3 6,-3-1 5,-1-1 6,3 3 3,1 1 5,2 3 3,2 1 5,1 2 3,1 2 4,1 3 3,1 3 5,4 6 5,2 5 5,4 7 4,1 5-1,0 5-8,0 5-8,0 5-9,0 2-4,2 1-3,0-1-2,2 0-3,0 0-3,0 1-8,-1-1-5,2 0-6,-2-1-6,-1-1-4,0-3-4,-2-2-5,-1-2-2,-2-3 3,-2-3 1,-1-2 2,-3-4 2,0-1 3,-1-2 2,-1-2 2,-2-3 3,-2-3 2,-2-2 2,-1-4 3,-1-1 3,2-2 4,3 0 4,1-1 4,2-1 4,2-2 1,2 0 1,3-1 2,1-1 0,2 0-1,2 0 0,2 1 0,3-2-4,7-2-3,6-1-4,5-3-5,5-1-4,1 1-6,2-1-5,3 1-5,1-2-4,0 0-2,2 0-4,1-2-3,-1-1 1,0 1 3,-1-1 5,-1 1 3,-3-1 4,-4 3 5,-3 0 4,-5 0 4,-3 3 4,-2 1 2,-4 2 2,-3 3 3,-2 2 13,-2 6 26,-2 4 26,-2 6 25,-1 4 3,0 3-21,0 5-22,0 4-21,0 1-13,0 1-8,0-1-7,0 1-7,0-1-4,0-2 2,0 0 0,0 0 2,1-5-13,2-7-25,2-6-25,2-8-24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37"/>
    </inkml:context>
    <inkml:brush xml:id="br0">
      <inkml:brushProperty name="width" value="0.04693" units="cm"/>
      <inkml:brushProperty name="height" value="0.04693" units="cm"/>
      <inkml:brushProperty name="color" value="#F2395B"/>
    </inkml:brush>
  </inkml:definitions>
  <inkml:trace contextRef="#ctx0" brushRef="#br0">17932 39620 468,'-8'-11'11,"2"8"23,0 9 22,2 10 23,0 6 3,2 6-14,0 7-13,2 5-15,0 6-10,2 8-4,0 6-5,2 7-5,-1 7-5,0 7-8,-2 6-8,0 8-6,-1 3-8,0 2-8,0 0-7,0 1-8,0 1-5,0-2-3,0-1-2,0 0-3,0-12 3,0-20 8,0-20 10,0-21 7,0-10 6,0-1-1,0 1 1,0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37"/>
    </inkml:context>
    <inkml:brush xml:id="br0">
      <inkml:brushProperty name="width" value="0.0319" units="cm"/>
      <inkml:brushProperty name="height" value="0.0319" units="cm"/>
      <inkml:brushProperty name="color" value="#F2395B"/>
    </inkml:brush>
  </inkml:definitions>
  <inkml:trace contextRef="#ctx0" brushRef="#br0">17450 41100 689,'16'9'97,"-1"3"-19,1 4-18,0 2-19,-1 1-16,1 1-15,0-1-16,-1 1-15,0-2-5,-4-3 5,-3-3 5,-2-2 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37"/>
    </inkml:context>
    <inkml:brush xml:id="br0">
      <inkml:brushProperty name="width" value="0.03354" units="cm"/>
      <inkml:brushProperty name="height" value="0.03354" units="cm"/>
      <inkml:brushProperty name="color" value="#F2395B"/>
    </inkml:brush>
  </inkml:definitions>
  <inkml:trace contextRef="#ctx0" brushRef="#br0">19000 39831 655,'9'-13'106,"1"3"-24,3 4-21,2 4-23,1 2-13,1 2-8,2 0-6,0 2-6,0 0-8,1 2-8,0 0-7,-1 1-8,-1 2-5,-4 4-4,-4 2-4,-5 3-3,-2 1-2,-4-3 1,-2-1 0,-3-2 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38"/>
    </inkml:context>
    <inkml:brush xml:id="br0">
      <inkml:brushProperty name="width" value="0.04629" units="cm"/>
      <inkml:brushProperty name="height" value="0.04629" units="cm"/>
      <inkml:brushProperty name="color" value="#F2395B"/>
    </inkml:brush>
  </inkml:definitions>
  <inkml:trace contextRef="#ctx0" brushRef="#br0">18224 40600 475,'-21'9'63,"6"3"-2,6 4-2,7 2-2,1 2-5,-1 3-10,0 1-9,-1 3-9,-2 2-6,0 4-5,-2 4-2,0 5-5,0-2-3,2-6-3,2-5-3,3-7-2,1-6-8,5-7-8,4-6-11,4-7-9,3-8-4,3-8 3,3-7 2,3-8 2,1-3 5,-3 5 5,-1 4 5,-3 3 6,-2 5 5,-2 5 8,-4 5 6,-3 4 7,-2 6 8,-4 4 8,-3 5 7,-2 6 9,-3 2-3,-2 1-15,-2 1-15,-1 1-13,-1 0-9,4-2-3,2-3-2,4-1-2,2-3-1,2-2 1,2-4 2,2-2 0,1-2 4,1 1 5,2 2 6,0 0 4,0 1 4,-1-2 1,0 0 1,-2-2 0,-2 2 2,-4 4 0,-4 4 0,-4 4 1,-2 0-1,-2-1-2,0-3-3,-1 0-2,-3-1-3,-5 3-1,-5 3-3,-5 3-1,-3 1 0,-1-3 0,-1-1 1,-1-2 2,-1-1-1,-2 0 0,-2-1-1,-2 1-1,0-1 5,5-1 8,3 0 11,5-2 8,4-1 7,3-2 4,4-2 3,5-2 3,5-2 2,8 0-1,8-2-2,8 0-1,6 0-4,6 0-8,7 2-8,5 0-8,4 2-7,0 0-9,2 2-7,1 0-8,-2 1-5,0 2-2,-3 0-2,-2 2-2,0-1-3,0-1-3,2-1-3,1 0-4,-4-1-1,-8 0-3,-7 0-2,-8 0-2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38"/>
    </inkml:context>
    <inkml:brush xml:id="br0">
      <inkml:brushProperty name="width" value="0.03188" units="cm"/>
      <inkml:brushProperty name="height" value="0.03188" units="cm"/>
      <inkml:brushProperty name="color" value="#F2395B"/>
    </inkml:brush>
  </inkml:definitions>
  <inkml:trace contextRef="#ctx0" brushRef="#br0">22100 41150 689,'22'3'162,"-3"6"-59,-3 5-57,-2 7-59,-4 1-26,-2-1 3,-4-2 3,-2-2 3,-2-3-2,0-1-6,0-2-6,0-2-7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38"/>
    </inkml:context>
    <inkml:brush xml:id="br0">
      <inkml:brushProperty name="width" value="0.03455" units="cm"/>
      <inkml:brushProperty name="height" value="0.03455" units="cm"/>
      <inkml:brushProperty name="color" value="#F2395B"/>
    </inkml:brush>
  </inkml:definitions>
  <inkml:trace contextRef="#ctx0" brushRef="#br0">21695 42150 636,'-13'1'12,"4"2"24,6 2 24,5 2 24,3 1-1,3 1-27,3 2-26,4 0-28,1 1-15,-1 1-8,1 1-6,0 2-7,-2-2-7,-1-3-8,-2-3-9,-2-2-7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25"/>
    </inkml:context>
    <inkml:brush xml:id="br0">
      <inkml:brushProperty name="width" value="0.04297" units="cm"/>
      <inkml:brushProperty name="height" value="0.04297" units="cm"/>
    </inkml:brush>
  </inkml:definitions>
  <inkml:trace contextRef="#ctx0" brushRef="#br0">93116 39528 511,'14'-7'0,"-3"1"0,-3 0 0,-2 2 0,-1-1 1,3 0 2,4-1 2,2-2 2,2 1 4,1 1 5,2 0 5,0 2 6,0 0 1,1 2-1,-1 0-1,1 2-2,0 0-3,-1 2-4,1 0-5,0 2-5,-2 1-2,-3 1-3,-3 3-1,-2 2-1,-4 2-5,-3 1-7,-2 3-6,-4 2-6,-2-2-5,-3-3-2,-4-4-2,-2-4-3,-1-3 2,1 0 6,1-2 7,0 0 5,1-1 6,1 0 6,-1 0 4,0 0 5,1 0 3,1 0 2,0 0 0,2 0 2,0 0 4,0 2 10,0 0 8,1 2 9,-1 0 2,2 3-3,0 2-3,2 2-4,0 2-4,0 5-4,0 4-3,0 3-4,0 8-3,1 10-2,-2 12-1,2 10-1,-2 8-3,0 3-1,-2 4-2,0 5-2,-1 2-1,-2 2-1,0 2 0,-1 2-2,0-1-4,0-2-10,2-3-11,1-3-9,1-8-5,2-11-2,2-13 0,2-10-1,1-10 0,2-6 3,0-5 2,2-6 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40"/>
    </inkml:context>
    <inkml:brush xml:id="br0">
      <inkml:brushProperty name="width" value="0.0401" units="cm"/>
      <inkml:brushProperty name="height" value="0.0401" units="cm"/>
      <inkml:brushProperty name="color" value="#F2395B"/>
    </inkml:brush>
  </inkml:definitions>
  <inkml:trace contextRef="#ctx0" brushRef="#br0">28491 39616 548,'21'-7'70,"-3"2"-14,-5 2-14,-2 2-15,-2 2-9,3 2-2,3 2-2,3 2-3,1 1-1,-2 1-1,-3 2 0,-1 0 0,-3 1 1,-2 3 0,-4 2 2,-2 1 0,-5 3-2,-2 1-8,-5 3-6,-4 1-7,-3 1-3,-1-3 1,-3-1 0,-1-3 1,-1-1 1,1-1 2,1 0 1,1-2 3,1-2 1,2-1 1,2-2 1,3-2 1,2-1 2,4 0 3,4-1 3,4 1 4,4-1 0,2-2-2,3-2-3,3-2-1,2-1-1,2 0 1,0 0 0,1 0 0,-1 0 0,-3 2-1,-3 0 0,-2 2-2,-3 2 3,-1 5 5,0 5 4,-2 6 5,-1 0 2,-4-3-4,-2-3-2,-3-3-3,-4 1-3,-2 5-5,-3 5-4,-3 5-4,-1 0-5,0-5-8,2-5-7,1-5-6,1-3-11,2-2-12,3-2-14,1-2-13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40"/>
    </inkml:context>
    <inkml:brush xml:id="br0">
      <inkml:brushProperty name="width" value="0.04151" units="cm"/>
      <inkml:brushProperty name="height" value="0.04151" units="cm"/>
      <inkml:brushProperty name="color" value="#F2395B"/>
    </inkml:brush>
  </inkml:definitions>
  <inkml:trace contextRef="#ctx0" brushRef="#br0">29850 41337 530,'21'-6'40,"-5"6"2,-5 4 3,-4 6 3,-3 2-1,1 1-5,2 1-4,0 2-4,1 0-5,0 1-5,0 1-5,0 1-4,-1 0-3,-1-3 0,-1-1-1,0-2 1,-1-2-14,0 1-25,0 0-24,0 0-26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41"/>
    </inkml:context>
    <inkml:brush xml:id="br0">
      <inkml:brushProperty name="width" value="0.03878" units="cm"/>
      <inkml:brushProperty name="height" value="0.03878" units="cm"/>
      <inkml:brushProperty name="color" value="#F2395B"/>
    </inkml:brush>
  </inkml:definitions>
  <inkml:trace contextRef="#ctx0" brushRef="#br0">31090 39631 567,'2'-13'6,"5"3"13,6 4 13,4 4 13,3 2 4,3 0-4,1 0-4,3 0-5,-1 2-4,-1 4-4,-3 4-3,-1 3-5,-3 3-3,-5 0-3,-3-1-4,-4 1-3,-4 1-2,-2 3-3,-4 3-3,-2 3-2,-4 1-1,-3 1-1,-5-1-2,-4 1-1,-1-2 0,1 0-2,1-1-1,1-1-1,1-1 1,1-3 1,1-1 3,1-2 1,1-3 1,2-3-1,2-3 0,3-2-2,3-2 5,8 0 10,6-1 10,7 2 9,4-2 1,1 1-8,1 0-8,1 0-7,1 0-8,-1 0-7,1 0-7,-1 0-7,1-1-6,1-1-4,1 0-5,1-1-4,-1-3-3,-5 0-1,-3-3 0,-4-2-2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41"/>
    </inkml:context>
    <inkml:brush xml:id="br0">
      <inkml:brushProperty name="width" value="0.03569" units="cm"/>
      <inkml:brushProperty name="height" value="0.03569" units="cm"/>
      <inkml:brushProperty name="color" value="#F2395B"/>
    </inkml:brush>
  </inkml:definitions>
  <inkml:trace contextRef="#ctx0" brushRef="#br0">32750 40232 616,'38'0'136,"-3"0"-33,-4 0-31,-2 0-33,-1-1-19,-1-1-9,1 0-8,-1-1-9,0-1-8,-1 0-11,-1 0-9,-1 0-11,-1 0-1,-3 2 5,-1 0 6,-2 2 6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41"/>
    </inkml:context>
    <inkml:brush xml:id="br0">
      <inkml:brushProperty name="width" value="0.04728" units="cm"/>
      <inkml:brushProperty name="height" value="0.04728" units="cm"/>
      <inkml:brushProperty name="color" value="#F2395B"/>
    </inkml:brush>
  </inkml:definitions>
  <inkml:trace contextRef="#ctx0" brushRef="#br0">34976 39687 465,'-8'-6'69,"0"6"-7,0 4-5,0 6-6,0 3-7,-2 3-5,0 3-5,-1 3-7,0 2-3,0-1-2,2 1-3,1 0-1,1-1-2,2 1-2,2-1-2,2 1-3,1-2-1,2-1-3,0-3-2,2-1-2,2-5-5,4-6-11,3-8-10,5-6-9,2-6-5,-1-3 0,1-5 0,0-3 0,-2-2 2,-3 0 5,-3 2 4,-2 2 5,-3-1 3,-1 2 5,0 1 3,-2 1 4,-1 1 3,-4 3 1,-2 1 0,-3 2 2,-2 3 1,0 3 2,0 2 1,0 4 3,0 1-4,0 0-6,1 0-8,-1 0-7,0 1-4,2 2-1,0 2-2,2 2-2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42"/>
    </inkml:context>
    <inkml:brush xml:id="br0">
      <inkml:brushProperty name="width" value="0.0333" units="cm"/>
      <inkml:brushProperty name="height" value="0.0333" units="cm"/>
      <inkml:brushProperty name="color" value="#F2395B"/>
    </inkml:brush>
  </inkml:definitions>
  <inkml:trace contextRef="#ctx0" brushRef="#br0">35700 40100 660,'21'7'26,"-3"0"8,-4-2 9,-4 0 8,-2-1 0,1 3-10,2 2-9,0 2-10,0 0-6,-1-1-4,0 0-4,-2-2-4,0 0-8,0 0-10,0 0-11,0 0-10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42"/>
    </inkml:context>
    <inkml:brush xml:id="br0">
      <inkml:brushProperty name="width" value="0.05166" units="cm"/>
      <inkml:brushProperty name="height" value="0.05166" units="cm"/>
      <inkml:brushProperty name="color" value="#F2395B"/>
    </inkml:brush>
  </inkml:definitions>
  <inkml:trace contextRef="#ctx0" brushRef="#br0">37351 37995 425,'-8'-3'11,"0"11"23,0 11 22,0 11 22,-1 7 4,-1 5-14,-3 2-15,-2 6-13,0 0-10,-1-3-3,0 0-4,1-3-3,-1-1-3,2 2-4,1 0-3,1 2-3,1-2-3,0-4-2,2-4-3,1-3-3,1-5-2,2-2-4,2-3-4,2-3-3,4-4-6,7-6-9,8-6-7,6-6-9,2-5-2,-3-4 6,-3-4 6,-3-3 6,-3-4 5,-1 0 4,-2-1 4,-2 0 6,-2-1 2,-2 2 4,-3 3 2,0 1 4,-4 3 2,0 1 4,-3 2 3,-2 2 3,-2 2 1,-2 0-2,-2 2-2,-1 1-2,-2 1-3,-2 4-8,0 2-5,0 4-7,0 0-2,4 1 2,4 0 2,5 0 3,0-1-2,-1-1-5,0 0-6,-1-2-4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43"/>
    </inkml:context>
    <inkml:brush xml:id="br0">
      <inkml:brushProperty name="width" value="0.04539" units="cm"/>
      <inkml:brushProperty name="height" value="0.04539" units="cm"/>
      <inkml:brushProperty name="color" value="#F2395B"/>
    </inkml:brush>
  </inkml:definitions>
  <inkml:trace contextRef="#ctx0" brushRef="#br0">38087 39894 484,'-6'-8'57,"6"2"1,4 1 1,6 0 0,3 1-3,5-2-8,3 0-7,5-1-7,2-1-7,1 2-3,1 1-4,1 0-4,0 1-5,0 1-6,1-1-5,-1 0-6,-1 0-6,-3 2-7,-3 0-6,-3 2-8,-3 0-5,-1 0-6,-2 0-6,-2 0-5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43"/>
    </inkml:context>
    <inkml:brush xml:id="br0">
      <inkml:brushProperty name="width" value="0.05161" units="cm"/>
      <inkml:brushProperty name="height" value="0.05161" units="cm"/>
      <inkml:brushProperty name="color" value="#F2395B"/>
    </inkml:brush>
  </inkml:definitions>
  <inkml:trace contextRef="#ctx0" brushRef="#br0">40440 38845 426,'-1'-13'48,"-2"4"14,-2 6 15,-2 5 13,0 2-2,0 3-18,2 2-18,1 2-18,0 1-11,0 3-7,0 2-6,0 2-6,-1 1-5,-2 1-1,-2 1-2,-1 1-2,-2 1-2,2 1 0,0 1 0,2 1-2,0-1 1,1 0 1,-1-1 2,0 0 2,2-3-2,4-1-3,4-3-5,4-1-3,3-4-3,3-5-1,4-4-1,2-6 0,1-4-1,1-3 1,0-5 1,-1-4-1,0-2 2,-3-1 3,-1-1 2,-2-1 2,-3 0 3,-2-1 2,-4 1 2,-2-1 2,-3 2 2,-1 1 2,0 2 0,-1 3 2,-2 1 0,0 2 1,-1 3-1,-2 1-1,0 1 1,-2 2 0,0 1 0,-1 0 0,-1 2-7,0 0-14,1 2-14,-1 0-15,1 2-2,2 0 9,2 2 9,3 0 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43"/>
    </inkml:context>
    <inkml:brush xml:id="br0">
      <inkml:brushProperty name="width" value="0.04299" units="cm"/>
      <inkml:brushProperty name="height" value="0.04299" units="cm"/>
      <inkml:brushProperty name="color" value="#F2395B"/>
    </inkml:brush>
  </inkml:definitions>
  <inkml:trace contextRef="#ctx0" brushRef="#br0">41250 39300 511,'8'8'7,"0"2"15,0 0 13,-1 1 15,1 0 4,-2 0-7,-1-2-7,0 0-7,0-1-3,0 3 0,1 2 0,2 2 0,0 0-3,-1-1-4,1-1-6,0 0-5,0-2-10,0 1-16,0 0-15,0 0-15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26"/>
    </inkml:context>
    <inkml:brush xml:id="br0">
      <inkml:brushProperty name="width" value="0.04119" units="cm"/>
      <inkml:brushProperty name="height" value="0.04119" units="cm"/>
    </inkml:brush>
  </inkml:definitions>
  <inkml:trace contextRef="#ctx0" brushRef="#br0">92300 40635 534,'0'-14'-1,"2"1"-1,0 2-1,2 2-2,1 1 4,3 1 8,4-1 7,2 0 9,4-1 4,3 0 1,5-1 1,3-1 0,5-1-2,5 0-5,4 0-7,6 1-5,2-2-3,0 0-2,0-1-2,0-1-2,-2 0-3,-2 2-6,-4 3-5,-2 1-6,-4 1-4,-6 2-3,-4 1-3,-4 1-3,-5 0-1,-3 2 1,-3 0 2,-2 2 0,-4-2 4,-3 0 5,-2-3 6,-4-2 7,-1-1 3,-2-2 2,0 0 2,-1-1 2,-2 0 3,0 0 4,-1 2 3,-1 1 5,-1 0 4,2 2 5,1 1 6,1 0 4,-2 3 5,0 4 4,-3 4 3,-2 4 5,0 4-3,1 5-9,1 5-8,1 5-9,-1 3-7,-2 2-3,-2 3-4,-1 1-4,-1 0-4,1-2-5,0-2-4,2-1-4,2-4-7,3-5-9,2-5-8,4-5-9,3-4-2,2-4 7,3-4 7,4-4 6,0 1 13,-1 6 18,0 5 17,-2 7 19,0 2 4,-2-3-7,0-1-9,-2-2-8,0-2-5,0 1-3,0 0-3,0 0-3,3-3-9,6-5-15,6-4-14,5-5-14,3-5-4,-1-4 8,-1-4 7,0-3 9,-2-3 4,1-1 1,-1-1 2,1-1 2,-1 0 5,-1 3 11,-1 1 10,0 3 11,-3 2 6,-3 3 0,-3 2 1,-2 4 2,-2 2 0,2 2 3,0 3 2,1 1 2,1 2 0,-2 3-5,-1 4-4,0 2-3,-2 4-4,-1 5-2,0 5-3,-1 5-2,-3 3-2,0 1-2,-3 1-2,-2 0-2,-1 0-3,-2-3-5,0-3-4,-1-3-5,-2-3-3,0-1-3,-1-3-3,-1-1-1,0-3-4,0-4-1,2-5-2,1-2-2,1-5 0,2-1-1,2-2 2,3-1 0,1-4 1,2-6 2,2-4 1,2-5 2,1-1 2,1 1 3,2 3 4,0 1 3,0 3 1,0 3 0,-2 3-1,0 3 0,-2 4 11,-3 6 26,0 5 25,-3 7 25,-3 3 3,-2 1-20,-3 2-19,-4 0-19,0 0-13,-1-1-2,0-1-5,1-1-3,-2 0-3,-2 1-2,-1 2-3,-3 0-2,2-2-5,3-3-8,4-4-8,5-4-7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44"/>
    </inkml:context>
    <inkml:brush xml:id="br0">
      <inkml:brushProperty name="width" value="0.04299" units="cm"/>
      <inkml:brushProperty name="height" value="0.04299" units="cm"/>
      <inkml:brushProperty name="color" value="#F2395B"/>
    </inkml:brush>
  </inkml:definitions>
  <inkml:trace contextRef="#ctx0" brushRef="#br0">42550 38125 511,'16'-21'3,"-1"5"5,1 4 4,0 6 6,0 4 8,1 4 12,1 4 10,1 4 12,-1 3 0,-4 5-10,-5 3-11,-3 5-10,-3 3-7,-2 3-5,-2 2-4,-2 4-5,-2 1-1,-4-2 0,-2 0 2,-3-1 0,-2-2-4,-2-2-6,0-1-9,0-3-8,-1-2-4,2-3-1,2-3-2,3-3-2,5-3 2,10-4 2,10-5 3,9-2 4,4-3 0,-1 0-3,-2 0-4,-3 0-2,-1 0-2,-1 0-2,-1 0-3,0 0-1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44"/>
    </inkml:context>
    <inkml:brush xml:id="br0">
      <inkml:brushProperty name="width" value="0.03349" units="cm"/>
      <inkml:brushProperty name="height" value="0.03349" units="cm"/>
      <inkml:brushProperty name="color" value="#F2395B"/>
    </inkml:brush>
  </inkml:definitions>
  <inkml:trace contextRef="#ctx0" brushRef="#br0">43650 38913 656,'0'-15'4,"2"4"8,0 3 8,2 3 8,1 0 5,6 2 4,2-1 3,5 0 4,2 0-3,3 2-8,1 0-9,3 2-9,1 0-7,1 2-4,0 0-4,3 2-5,-2 0-9,0 0-13,-1-1-14,-1 2-13,-3-2-5,-5-1 3,-5 0 3,-4-2 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44"/>
    </inkml:context>
    <inkml:brush xml:id="br0">
      <inkml:brushProperty name="width" value="0.05274" units="cm"/>
      <inkml:brushProperty name="height" value="0.05274" units="cm"/>
      <inkml:brushProperty name="color" value="#F2395B"/>
    </inkml:brush>
  </inkml:definitions>
  <inkml:trace contextRef="#ctx0" brushRef="#br0">45373 37633 417,'-7'-6'9,"2"4"20,2 4 19,2 4 19,0 4 5,0 5-9,-2 5-11,0 5-10,-2 4-6,0 3-4,-1 3-5,-1 3-3,-1 2-3,0 2-3,0 2-1,0 2-3,0 0-5,-2 0-6,0-2-8,-1 0-7,0-3-7,0-3-10,2-5-9,1-4-9,1-3-9,2-5-8,2-3-10,2-4-8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44"/>
    </inkml:context>
    <inkml:brush xml:id="br0">
      <inkml:brushProperty name="width" value="0.04074" units="cm"/>
      <inkml:brushProperty name="height" value="0.04074" units="cm"/>
      <inkml:brushProperty name="color" value="#F2395B"/>
    </inkml:brush>
  </inkml:definitions>
  <inkml:trace contextRef="#ctx0" brushRef="#br0">45950 39287 539,'8'-6'109,"0"6"-16,0 4-18,-1 6-15,1 2-15,0 1-10,0 1-11,0 2-10,-1 0-8,-1-1-8,-1 1-6,0 0-7,0-1-14,0-1-22,1-1-22,2 0-22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45"/>
    </inkml:context>
    <inkml:brush xml:id="br0">
      <inkml:brushProperty name="width" value="0.04342" units="cm"/>
      <inkml:brushProperty name="height" value="0.04342" units="cm"/>
      <inkml:brushProperty name="color" value="#F2395B"/>
    </inkml:brush>
  </inkml:definitions>
  <inkml:trace contextRef="#ctx0" brushRef="#br0">46971 37781 506,'8'-7'0,"-2"1"0,-1 0 0,0 2 0,0 0 7,3 2 12,4 0 13,2 2 13,1 3 7,-1 6-2,0 5 0,-2 7 0,-2 4-5,-4 5-7,-4 3-7,-4 4-7,-5 3-6,-4-1-4,-5 0-3,-5 0-5,-3 0-4,1-2-5,-1 0-5,1-1-3,0-3-5,2-6-1,3-3-2,1-6-3,7-4 4,10-3 10,12-3 9,10-2 9,4-3 0,-3 0-9,-3-2-10,-3 0-9,-1-1-4,0 2 0,-1 0 2,1 2 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45"/>
    </inkml:context>
    <inkml:brush xml:id="br0">
      <inkml:brushProperty name="width" value="0.03988" units="cm"/>
      <inkml:brushProperty name="height" value="0.03988" units="cm"/>
      <inkml:brushProperty name="color" value="#F2395B"/>
    </inkml:brush>
  </inkml:definitions>
  <inkml:trace contextRef="#ctx0" brushRef="#br0">48350 37960 551,'17'-23'8,"1"2"16,3 3 17,1 1 15,0 4 4,-3 3-10,-3 4-9,-2 4-10,-1 2-5,3 0-2,3 0 0,3 0-2,1 0-3,-1 2-6,-1 0-5,0 2-6,-3 0-9,-1 0-9,-3-1-11,-1 2-10,-3-1-10,-2 3-10,-4 2-10,-2 2-11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45"/>
    </inkml:context>
    <inkml:brush xml:id="br0">
      <inkml:brushProperty name="width" value="0.03445" units="cm"/>
      <inkml:brushProperty name="height" value="0.03445" units="cm"/>
      <inkml:brushProperty name="color" value="#F2395B"/>
    </inkml:brush>
  </inkml:definitions>
  <inkml:trace contextRef="#ctx0" brushRef="#br0">48250 39166 638,'66'-7'155,"-9"2"-43,-8 2-43,-9 2-44,-6 1-26,-2 2-10,-1 0-11,-3 2-10,-3 0-3,-3 2 5,-4 0 5,-5 1 5,-2 0-2,0 0-12,-2-2-10,0 0-12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46"/>
    </inkml:context>
    <inkml:brush xml:id="br0">
      <inkml:brushProperty name="width" value="0.05651" units="cm"/>
      <inkml:brushProperty name="height" value="0.05651" units="cm"/>
      <inkml:brushProperty name="color" value="#F2395B"/>
    </inkml:brush>
  </inkml:definitions>
  <inkml:trace contextRef="#ctx0" brushRef="#br0">51172 36434 389,'0'-15'5,"0"2"9,0 3 10,0 1 10,0 3 8,0 6 6,0 4 6,0 6 5,-1 5 0,-1 7-9,0 7-9,-1 7-7,-2 4-7,0 4-3,-2 2-3,0 4-3,-1 4-3,1 7-1,-1 7-2,0 7-2,0 4-5,0 1-8,0 1-9,0 0-8,2 1-4,2-3 1,4-2 2,3-1 1,0-8-11,-1-13-22,0-12-22,-2-13-22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0:49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66595 13330 999,'-30'-22'-3,"4"7"-6,5 3-7,3 6-7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12"/>
    </inkml:context>
    <inkml:brush xml:id="br0">
      <inkml:brushProperty name="width" value="0.04581" units="cm"/>
      <inkml:brushProperty name="height" value="0.04581" units="cm"/>
      <inkml:brushProperty name="color" value="#00BFF3"/>
    </inkml:brush>
  </inkml:definitions>
  <inkml:trace contextRef="#ctx0" brushRef="#br0">20249 46448 480,'0'-23'47,"0"1"-10,0 1-10,0 1-8,0 0-7,0 2-1,0 1-2,0 1-2,-1 0-1,0 1 0,-2-1-2,0 0 1,-2 2-2,0 1 0,-1 2 0,-2 2-1,0 2 0,-2 1 0,0 0-1,-1 2 1,-1 0-1,-2 2 0,0 0 0,-1 2 0,0 0 0,-1 2 0,0 0 0,1 2 1,-2 1-1,-2 3 1,-2 4-1,-1 2 1,-1 3-1,1 3 2,1 3-1,1 3 2,1 1-1,1-1 1,0-1 0,2-1-1,1 0 0,1 1 0,1 1 0,1 1-1,0 0 1,2 1-1,1-1 1,0 1 0,2-2 0,1 0-1,0-1 0,2 0-1,0-3 0,2 0 0,0-1 1,2 0 0,1-2 0,4 1 1,2-1-1,4 1 1,1-1-1,3-3 0,1-1-1,3-2-1,2-3-1,3-5-1,3-3-3,3-4-2,1-4-1,1-5-4,-1-5-2,1-5-3,-2-3-1,0 2-2,-1 1-1,-1 1-2,-2 1 2,-3 1 2,-3 1 3,-3 1 2,-3 1 3,-4 2 2,-4 3 4,-4 1 2,-4 1 3,-4 2 5,-4 1 4,-4 0 4,-1 4 2,-1 4 0,0 5 0,1 6-1,-2 1 1,0-1 0,-1-1 1,-1 0 1,0 0 1,1 3-2,1 3 0,1 3-1,1 1 0,2-1-2,2-1 0,3-1-1,1-1-2,2-2-1,2-3-2,2-1-3,4-3-2,7-4-6,8-4-6,6-4-4,3-4-3,1-4-1,-1-4-1,0-3-1,0-4 0,-1 0-1,-1-1 0,-1 0-1,-1-1 0,-1 2 0,-1 3 2,0 1 1,-4 2 3,-3 3 6,-4 1 7,-4 2 5,-2 4 9,1 4 11,2 6 12,0 4 11,0 3 2,0 0-8,-2-1-8,0 1-7,-1-2-10,3-2-9,2-4-11,2-2-9,1-2-5,1 0 0,2 0 1,0 0 1,2-2 1,3-2-1,3-4 1,3-2 0,2-2 1,1-2 0,1 0 3,1-1 0,0-2 2,0-1 0,1-3 2,-1-1 1,-2-1 1,-5 3 3,-5 1 1,-5 2 2,-3 3 3,-2 1 2,-2 2 3,-2 2 2,-3 3 8,-2 1 13,-4 2 14,-2 2 12,-2 2 1,2 3-10,1 4-10,0 2-12,1 3-6,-2 2-2,0 1-2,-1 3-3,-1 0 0,0 1-1,0 0 1,0-1 0,1 1-1,1 1-3,0 1-3,2 2-3,0-2-1,2-2-3,0-1-2,2-2-2,2-3-1,4-1-1,4-2-1,3-2-1,4-4-2,2-6-3,1-6-3,3-6-2,1-4-3,1-3-3,1-3-1,1-3-2,-2-2 0,-1-1 5,-4-1 3,-3 0 5,-3-2 2,-1 3 2,-2 0 3,-2 1 2,-2 2 1,-2 5-1,-3 3-1,0 5 0,-4 2 2,0 2 5,-3 2 5,-2 2 6,-2 2 2,-2 2-1,-2 2-2,-1 2-1,-2 2-4,1 2-7,-1 2-8,0 2-8,2 0-4,3-1 0,2-1-2,4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26"/>
    </inkml:context>
    <inkml:brush xml:id="br0">
      <inkml:brushProperty name="width" value="0.03455" units="cm"/>
      <inkml:brushProperty name="height" value="0.03455" units="cm"/>
    </inkml:brush>
  </inkml:definitions>
  <inkml:trace contextRef="#ctx0" brushRef="#br0">94100 42540 636,'9'-8'1,"1"2"0,3 0 1,2 2 2,1 1 3,-1 2 10,1 2 7,0 2 9,0 2 3,3 2-3,2 1-2,1 3-2,2 2-4,1 0-3,1 1-3,1 1-4,0 0-2,-1-1 2,-1 0-1,-1-2 2,0-2-10,-1-2-17,1-4-19,-1-2-18,-1-2-10,-3 0-1,-3 0-2,-2 0-1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12"/>
    </inkml:context>
    <inkml:brush xml:id="br0">
      <inkml:brushProperty name="width" value="0.03711" units="cm"/>
      <inkml:brushProperty name="height" value="0.03711" units="cm"/>
      <inkml:brushProperty name="color" value="#00BFF3"/>
    </inkml:brush>
  </inkml:definitions>
  <inkml:trace contextRef="#ctx0" brushRef="#br0">25000 47450 592,'14'14'85,"-1"-1"-11,-2-2-12,-2-2-12,-1-1-8,0 0-8,-1 0-7,1-1-8,0 1-7,2 0-10,0 0-8,1 0-10,0 0-7,0-1-9,-2 1-7,0 0-8,-1-1-4,1 0-2,1-2-2,2 0-1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13"/>
    </inkml:context>
    <inkml:brush xml:id="br0">
      <inkml:brushProperty name="width" value="0.04413" units="cm"/>
      <inkml:brushProperty name="height" value="0.04413" units="cm"/>
      <inkml:brushProperty name="color" value="#00BFF3"/>
    </inkml:brush>
  </inkml:definitions>
  <inkml:trace contextRef="#ctx0" brushRef="#br0">28111 46071 498,'-7'-8'0,"2"0"0,2 0 0,2 1 0,0-1 7,0 2 15,-2 0 14,0 2 15,-2 1 3,-4 2-5,-2 2-7,-3 2-6,-2 3-7,-2 4-8,0 3-8,-1 5-7,0 3-4,-1 5 2,0 3 2,1 5 1,-1 1 1,1 0 0,-1 1 2,1-1 0,0-1 0,4 0 0,3-1-2,3-1 0,2-3-1,2-3-1,2-5 0,2-3-1,5-4-5,8-2-9,7-4-8,9-3-10,2-3-2,0-6 1,-1-4 1,-1-5 2,-1-3 2,-3-2 0,-1 0 1,-3-1 0,-1 1 5,-1 1 6,0 2 7,-2 3 6,-2 3 10,-3 8 11,-2 6 11,-4 8 11,-2 3 2,0 1-8,-2 1-8,0 1-7,-1 0-7,0-3-3,0-1-5,0-2-4,1-2-3,2-1-2,2 0-2,2-2-2,1-1-3,1-2-3,2-3-3,0 0-4,1-4-2,-1-2-2,1-4 0,0-2-3,0-2 1,0 1 2,-1-1 3,1 0 3,-1 1 1,-2 1 3,-3 0 2,-1 2 2,0-1 1,2-4 0,2-2 0,2-3 0,0-4 0,-1-5 0,0-5 0,-2-5 1,-1 0 2,-2 6 1,-3 4 2,0 5 3,-4 4 0,0 2 2,-3 4-1,-2 3 1,-2 2 0,-2 2-3,-2 2-1,-1 2-2,-2 3-4,-2 2-4,0 4-6,-1 2-5,0 2-4,1 1-3,1 1-4,1 2-3,1-2-1,4-1 5,3-2 4,3-2 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13"/>
    </inkml:context>
    <inkml:brush xml:id="br0">
      <inkml:brushProperty name="width" value="0.04482" units="cm"/>
      <inkml:brushProperty name="height" value="0.04482" units="cm"/>
      <inkml:brushProperty name="color" value="#00BFF3"/>
    </inkml:brush>
  </inkml:definitions>
  <inkml:trace contextRef="#ctx0" brushRef="#br0">30850 47147 490,'8'-7'6,"2"0"10,0 2 12,1 1 10,1-1 5,2 2-3,0-1-4,1 0-2,1 0-3,0 2-6,-1 0-4,1 2-5,-1 1-3,-1 2-2,-1 2-1,0 2-1,-2 2-3,-3 3-1,-1 3-3,-2 4-3,-3 0-2,-4 1-4,-4-1-3,-3 1-4,-4 0-1,-2 1-2,-2 1 0,-1 1-1,-2-1 1,1-3 1,-1-3 2,0-2 1,2-3 2,3-1 3,2 0 2,4-2 2,3-1 7,5-2 14,2-3 12,5 0 13,3-3 3,2-1-8,2 0-7,1-1-8,2-1-4,2 0-2,0 0-1,1 0-1,0 1-2,-1 0-5,-1 2-3,0 0-5,-2 1-4,-1-2-6,-1 0-5,0-2-6,-2 1-4,1 1 0,0 0 0,0 2-1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15"/>
    </inkml:context>
    <inkml:brush xml:id="br0">
      <inkml:brushProperty name="width" value="0.04179" units="cm"/>
      <inkml:brushProperty name="height" value="0.04179" units="cm"/>
      <inkml:brushProperty name="color" value="#00BFF3"/>
    </inkml:brush>
  </inkml:definitions>
  <inkml:trace contextRef="#ctx0" brushRef="#br0">33750 46113 526,'8'-8'120,"0"2"-28,0 1-27,-1 0-27,3 2-14,4 0-3,3 2-1,5 0-3,2 1-1,1-2-4,1 0-3,1-1-3,1-2 0,1 2 1,1-1 1,1 0 3,-1 0-9,-2 2-20,-1 0-18,-3 2-19,-1 0-9,-3 0 4,-1 0 2,-2 0 3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17"/>
    </inkml:context>
    <inkml:brush xml:id="br0">
      <inkml:brushProperty name="width" value="0.03558" units="cm"/>
      <inkml:brushProperty name="height" value="0.03558" units="cm"/>
      <inkml:brushProperty name="color" value="#00BFF3"/>
    </inkml:brush>
  </inkml:definitions>
  <inkml:trace contextRef="#ctx0" brushRef="#br0">34082 45900 618,'-14'1'52,"4"4"-5,4 2-6,4 4-5,2 1-4,2 1-2,0 1-3,2 1-3,0 1-2,0 2-2,0 0-3,0 1-3,-1 1-3,-1 1-4,0 1-5,-1 1-5,-2 0-5,-1-1-6,0-1-6,-1-1-6,-1-1-4,2-2-2,0-3-3,2-1-2,-1-3-2,-2-2-4,-2-4-3,-2-2-3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18"/>
    </inkml:context>
    <inkml:brush xml:id="br0">
      <inkml:brushProperty name="width" value="0.04184" units="cm"/>
      <inkml:brushProperty name="height" value="0.04184" units="cm"/>
      <inkml:brushProperty name="color" value="#00BFF3"/>
    </inkml:brush>
  </inkml:definitions>
  <inkml:trace contextRef="#ctx0" brushRef="#br0">34200 46078 525,'15'-21'1,"-1"3"0,-1 4 2,0 5 0,0 2 7,3 2 10,3 2 10,3 2 11,1 1 1,-1 0-5,-1 0-8,0 0-6,1 0-1,5 0 2,4 0 4,6 0 3,0 0-1,-3 0-6,-5 0-4,-3 0-6,-4 0-4,-1 0-3,-3 0-2,-1 0-3,-4 2-7,-6 4-11,-6 4-12,-6 3-12,-6 3-1,-8 2 7,-6 0 7,-6 1 7,-6 2 6,-1 3 3,-2 3 4,-2 3 3,0 0 2,3-2 3,3-1 2,4-2 3,2-4 2,3-1 2,3-4 2,3-3 2,7-4 4,12-6 6,12-6 6,12-6 6,7-4 0,4-2-8,4-1-7,5-3-8,-1 1-6,-2 1-8,-3 2-7,-3 3-6,-3 0-6,-3 2-3,-4 1-4,-1 0-3,-4 3-4,-1 1-2,-2 2-4,-3 2-2,-2 0-1,-2-2 0,-4-2 1,-2-2 1,-3-1 4,0 0 5,-2 1 7,0-1 7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18"/>
    </inkml:context>
    <inkml:brush xml:id="br0">
      <inkml:brushProperty name="width" value="0.04359" units="cm"/>
      <inkml:brushProperty name="height" value="0.04359" units="cm"/>
      <inkml:brushProperty name="color" value="#00BFF3"/>
    </inkml:brush>
  </inkml:definitions>
  <inkml:trace contextRef="#ctx0" brushRef="#br0">35007 44942 504,'-29'-42'33,"7"10"-3,5 9-2,6 11-3,4 6 2,1 4 5,0 4 5,2 4 5,0 4 0,2 7-7,0 6-5,2 5-7,0 4-5,0 3-1,0 1-4,0 2-2,0 6-3,0 8 1,0 9-2,0 9-1,-2 7 0,-2 7 0,-3 5-1,-3 6 1,-1 0-11,4-4-16,2-5-19,4-6-18,1-6-7,0-9 3,0-8 4,0-10 2,0-7 6,2-7 5,0-7 7,2-7 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18"/>
    </inkml:context>
    <inkml:brush xml:id="br0">
      <inkml:brushProperty name="width" value="0.03685" units="cm"/>
      <inkml:brushProperty name="height" value="0.03685" units="cm"/>
      <inkml:brushProperty name="color" value="#00BFF3"/>
    </inkml:brush>
  </inkml:definitions>
  <inkml:trace contextRef="#ctx0" brushRef="#br0">36803 45513 596,'2'-15'8,"5"2"15,6 2 15,4 3 15,2 1 5,1 2-8,0 2-6,-1 2-7,0 2-9,-3 4-9,-1 2-10,-2 3-10,-2 2-8,-1 0-7,0 0-7,-2-1-7,-2 2-5,-4 2-4,-4 1-5,-4 3-4,-4 1 0,-5 3 5,-6 1 6,-3 3 4,-4-1 6,1-3 5,-1-3 5,1-3 5,0-2 4,3-1 2,1-1 1,3 0 2,2-2 5,2-3 6,4-1 7,3-2 6,2-1 6,0 0 6,2 0 5,1 0 5,1-1 3,3-1 2,4 0 1,2-1 2,4-2-4,4-1-8,3 0-8,5-1-8,3-1-9,1 0-7,2 0-7,3 0-8,0 1-4,-2 0 3,0 2 1,-1 0 1,0 2-7,-1 0-18,1 2-18,-1 0-17,-2 1-5,-5 0 11,-5 0 9,-4 0 9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19"/>
    </inkml:context>
    <inkml:brush xml:id="br0">
      <inkml:brushProperty name="width" value="0.04497" units="cm"/>
      <inkml:brushProperty name="height" value="0.04497" units="cm"/>
      <inkml:brushProperty name="color" value="#00BFF3"/>
    </inkml:brush>
  </inkml:definitions>
  <inkml:trace contextRef="#ctx0" brushRef="#br0">39649 45100 489,'-16'8'50,"2"2"0,1 0-1,1 1-1,-1 1-3,0 0-5,-1-1-6,-1 1-5,-1 1-4,1 1-4,-1 3-3,0 2-3,1 1-2,-1 3-1,0 1-1,1 3-1,0-1-2,2-1-1,2-3-1,2-1-2,3-3-1,1-1 1,2-2 0,2-2 0,-1-3-5,-2-3-14,-4-2-13,-2-4-13,-1 0-1,1 4 11,0 2 10,2 4 11,1 0 6,0 1 1,2 0 1,1 0 1,-1-1 0,0-1-2,-2-1-1,0 0-1,3-5-7,8-8-13,8-8-13,7-7-13,4-5-2,-1 2 8,-1 1 8,0 1 9,-3 2 5,-3 3 2,-3 3 2,-2 3 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20"/>
    </inkml:context>
    <inkml:brush xml:id="br0">
      <inkml:brushProperty name="width" value="0.04989" units="cm"/>
      <inkml:brushProperty name="height" value="0.04989" units="cm"/>
      <inkml:brushProperty name="color" value="#00BFF3"/>
    </inkml:brush>
  </inkml:definitions>
  <inkml:trace contextRef="#ctx0" brushRef="#br0">39878 44933 440,'-16'-6'44,"0"4"-8,0 4-6,1 4-8,-2 3-3,0 1 3,-1 3 2,-1 2 2,-2 1 0,-3 3-2,-3 2-2,-3 1-2,-1 2-3,1 1-1,1 1-2,2 1-3,-1 1 0,1 1-1,-1 1 0,1 1-1,0 0 0,3 0-1,1 1 0,3-1 0,1-1-2,4-3 0,3-4 0,3-1-2,2-3 0,2-1-1,2-1 0,2-1-2,4-2-1,6-2 0,5-4-1,7-3-1,5-3-2,7-6-4,5-4-4,6-5-4,4-5-4,2-5-5,2-5-6,2-5-4,0-2-3,-4 1 3,-3 2 1,-2 0 2,-3 2 4,-3 5 6,-4 3 6,-2 5 6,-4 2 4,-5 4 4,-5 3 4,-4 3 3,-7 2 8,-5 2 12,-6 2 12,-5 2 13,-5 1 1,0 3-7,-1 2-8,-1 2-8,-1 2-5,0 1-2,1 3-3,-1 2-3,2 1-1,2 1 0,4 1 0,3 1 1,1-1-3,2-1-2,0-3-3,2-1-3,2-3-5,4-2-4,3-4-6,5-3-5,3-4-5,3-6-7,4-5-6,2-7-8,0-4 0,-2-1 5,-1-3 5,-2-1 4,-2-2 5,-1 1 3,-1 0 3,-1-1 4,-2 1 2,-4 0 0,-5-1 0,-2 1-1,-4 1 3,-1 3 5,0 2 6,-1 5 4,-3 1 3,-2 4 1,-3 3 0,-3 2 2,-4 3 0,-4 2-1,-3 2-2,-5 2 0,0 3-4,2 2-7,1 3-7,3 4-6,2-1-8,4-1-9,5-3-9,3 0-8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27"/>
    </inkml:context>
    <inkml:brush xml:id="br0">
      <inkml:brushProperty name="width" value="0.04747" units="cm"/>
      <inkml:brushProperty name="height" value="0.04747" units="cm"/>
    </inkml:brush>
  </inkml:definitions>
  <inkml:trace contextRef="#ctx0" brushRef="#br0">97098 40003 463,'-14'-2'5,"2"0"9,4-3 11,3-2 8,2 1 9,4 6 4,2 4 4,4 6 6,0 3-2,-1 5-9,0 3-9,-2 5-9,0 3-6,0 3-1,0 2-3,0 4-2,-1 3-3,0 2-2,-2 4-4,0 2-4,-2 0-1,-2-3-4,-2-5-2,-2-4-2,-1-5-3,0-6-3,1-5-2,-1-6-3,-1-7-5,0-8-7,-1-8-6,-1-8-7,0-6-1,2-7 4,2-5 2,2-6 5,0-4 3,0-1 4,-1 0 3,-1-1 5,-1 1 3,2 7 2,0 6 3,2 6 1,0 4 2,0 4-1,0 5 1,0 3-2,0 3 8,-2 2 15,0 2 14,-1 2 16,-1 2 4,0 2-3,0 2-5,0 2-3,1 2-5,-1 1-5,0 3-5,0 2-4,0 2-4,0 1-2,1 3-2,-1 1-2,1 1-3,2-3-5,2-1-4,2-2-6,3-3-8,6-1-15,4-2-14,5-2-13,4-6-4,1-6 9,3-9 7,1-8 7,1-3 8,-1 1 5,-1 1 6,-1 1 6,-1 2 5,-1 3 6,-1 2 5,0 4 6,-2 2 3,1 2 2,-1 3 1,1 1 2,0 1 4,-1 0 5,1 0 5,0 0 5,-1 0 0,1 0-5,-1 0-5,1 0-5,-1 0-7,-3 0-7,-1 0-7,-2 0-8,-2 0-6,-1 2-5,0 0-4,-2 1-6,-1 2 0,0 0 2,-2 1 3,0 2 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20"/>
    </inkml:context>
    <inkml:brush xml:id="br0">
      <inkml:brushProperty name="width" value="0.03807" units="cm"/>
      <inkml:brushProperty name="height" value="0.03807" units="cm"/>
      <inkml:brushProperty name="color" value="#00BFF3"/>
    </inkml:brush>
  </inkml:definitions>
  <inkml:trace contextRef="#ctx0" brushRef="#br0">42519 45900 577,'22'8'20,"-4"0"10,-5-1 9,-3 1 11,-3 1 2,0 2-5,-2 2-5,0 1-5,-2 2-5,-1 0-6,0-1-7,-2 1-6,-2 1-5,-3 1-2,-5 3-5,-4 1-2,-3 1-2,-1-1-1,-3-1-1,-1-1-1,0-2-2,5-2-3,3-4-2,4-3-3,6-1-1,8-2 0,8-1 2,7 0 0,4-3 1,-1-4 3,-1-4 2,0-4 3,-2-2-3,1 1-6,-1-1-8,1 0-7,-2 1-5,-3 2-5,-3 3-3,-2 1-4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21"/>
    </inkml:context>
    <inkml:brush xml:id="br0">
      <inkml:brushProperty name="width" value="0.04719" units="cm"/>
      <inkml:brushProperty name="height" value="0.04719" units="cm"/>
      <inkml:brushProperty name="color" value="#00BFF3"/>
    </inkml:brush>
  </inkml:definitions>
  <inkml:trace contextRef="#ctx0" brushRef="#br0">43542 45550 466,'-28'0'5,"7"2"10,7 0 12,7 2 9,5-1 3,5-1-4,6 0-6,4-1-4,6-1-3,5 0 0,7 0-1,5 0 1,4-1-4,0-1-6,2 0-6,1-1-5,-1-1-2,0 2 3,-1 0 2,-1 2 4,-3 0-3,-2 2-8,-3 0-7,-3 2-9,-4 1-2,-5 1 4,-5 3 4,-4 2 4,-5 1 4,-3 0 7,-2-1 7,-4 1 6,-2 0 3,-5 2 2,-4 0-1,-4 1 1,-1 1 1,-1 1 0,0 1 1,1 2 0,-2 0-1,-1 1-3,-3 1-3,-1 1-3,-1 1-3,3 1-2,1 1-3,3 1-2,1-2-2,2-3-3,2-5-2,3-3-3,2-7-13,4-10-20,4-10-23,4-9-21,2-4-3,0 5 17,0 3 16,0 4 16,0 2 10,2-3 2,0-2 2,1-1 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21"/>
    </inkml:context>
    <inkml:brush xml:id="br0">
      <inkml:brushProperty name="width" value="0.04597" units="cm"/>
      <inkml:brushProperty name="height" value="0.04597" units="cm"/>
      <inkml:brushProperty name="color" value="#00BFF3"/>
    </inkml:brush>
  </inkml:definitions>
  <inkml:trace contextRef="#ctx0" brushRef="#br0">44257 44455 478,'-2'-13'53,"-2"6"-2,-4 6-1,-2 6-2,-2 5-3,-2 5-2,0 5-3,-1 6-3,-1 2-3,-1 2-5,-2 3-3,1 1-5,-3 1-3,-2 1-5,-1-1-4,-3 0-5,0 0-5,1 1-10,1-1-8,1 0-10,1-1-6,1-1-7,1-3-7,1-1-5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21"/>
    </inkml:context>
    <inkml:brush xml:id="br0">
      <inkml:brushProperty name="width" value="0.0298" units="cm"/>
      <inkml:brushProperty name="height" value="0.0298" units="cm"/>
      <inkml:brushProperty name="color" value="#00BFF3"/>
    </inkml:brush>
  </inkml:definitions>
  <inkml:trace contextRef="#ctx0" brushRef="#br0">44200 45850 738,'22'9'3,"-3"1"8,-3 3 7,-2 2 8,-3 0 4,1-1 4,0-1 2,0 0 3,-1-1-4,-1 1-14,0 1-12,-2 2-14,0-2-11,0-3-8,0-3-10,0-2-9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21"/>
    </inkml:context>
    <inkml:brush xml:id="br0">
      <inkml:brushProperty name="width" value="0.03685" units="cm"/>
      <inkml:brushProperty name="height" value="0.03685" units="cm"/>
      <inkml:brushProperty name="color" value="#00BFF3"/>
    </inkml:brush>
  </inkml:definitions>
  <inkml:trace contextRef="#ctx0" brushRef="#br0">43950 44495 597,'0'-13'10,"2"4"21,0 6 20,2 5 22,1 4 1,6 5-18,2 5-18,5 5-17,1 4-9,1 1-3,0 3-2,-1 1-2,-1-2-1,-2-5 0,-4-7 0,-3-5 0,-1-3-15,0 0-29,0 0-28,0 0-29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21"/>
    </inkml:context>
    <inkml:brush xml:id="br0">
      <inkml:brushProperty name="width" value="0.04522" units="cm"/>
      <inkml:brushProperty name="height" value="0.04522" units="cm"/>
      <inkml:brushProperty name="color" value="#00BFF3"/>
    </inkml:brush>
  </inkml:definitions>
  <inkml:trace contextRef="#ctx0" brushRef="#br0">46788 44924 486,'-22'0'4,"3"0"9,3 0 8,2 0 9,3 1 7,-1 0 7,0 2 5,0 0 7,1 3-2,1 6-8,0 4-8,2 5-9,1 2-7,1 1-3,0-1-4,2 1-5,0-2-2,2-1-2,0-3-1,2-1-2,0-2 0,0-1-2,0 0 0,0-2-2,3-3-4,7-6-9,8-6-7,6-6-10,2-5-1,0-3 4,0-5 4,-2-3 5,-3-3 2,-3 1 2,-5-1 1,-3 1 2,-2 1 1,-2 1 4,-1 3 2,0 1 3,-3 3 2,-4 3 2,-4 2 0,-4 4 2,-3 3-2,-1 2-5,-3 4-6,-2 3-5,1 1-3,1 3-2,2 2-1,3 2-2,1 0-3,2-1-7,2 0-6,2-2-6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22"/>
    </inkml:context>
    <inkml:brush xml:id="br0">
      <inkml:brushProperty name="width" value="0.0356" units="cm"/>
      <inkml:brushProperty name="height" value="0.0356" units="cm"/>
      <inkml:brushProperty name="color" value="#00BFF3"/>
    </inkml:brush>
  </inkml:definitions>
  <inkml:trace contextRef="#ctx0" brushRef="#br0">47550 45450 618,'8'16'101,"0"1"-13,0 1-13,0 1-14,-1 0-19,1-1-27,0 0-28,0-2-26,0-3-16,0-5-6,0-4-5,0-6-7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22"/>
    </inkml:context>
    <inkml:brush xml:id="br0">
      <inkml:brushProperty name="width" value="0.05217" units="cm"/>
      <inkml:brushProperty name="height" value="0.05217" units="cm"/>
      <inkml:brushProperty name="color" value="#00BFF3"/>
    </inkml:brush>
  </inkml:definitions>
  <inkml:trace contextRef="#ctx0" brushRef="#br0">47740 44278 421,'-14'-10'115,"4"12"-16,4 12-16,4 11-15,2 6-13,-2-1-10,0-1-11,-2-1-10,1 0-7,0 0-3,2 2-3,1 1-3,-1 0-4,-1-1-3,0-1-3,-1-1-4,-1-1-1,2 1-1,0-1 1,2 0-1,0 1 0,2-1-1,0 0-2,2 1-1,-1-2-1,2-3 0,-2-3-1,1-3 0,0-2-1,-2-1-1,0-1-1,-2 0-1,-2-1 0,-4-1 1,-4 1 0,-3 0 1,-6-1-1,-5 1-1,-7 0-2,-5 0-1,-3-1-2,1-1-3,2 0-2,0-2-4,4-1 2,7-2 6,6-3 4,8 0 6,4-3 1,-1-1-3,0 0-3,0-1-3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22"/>
    </inkml:context>
    <inkml:brush xml:id="br0">
      <inkml:brushProperty name="width" value="0.03506" units="cm"/>
      <inkml:brushProperty name="height" value="0.03506" units="cm"/>
      <inkml:brushProperty name="color" value="#00BFF3"/>
    </inkml:brush>
  </inkml:definitions>
  <inkml:trace contextRef="#ctx0" brushRef="#br0">48850 44663 627,'16'-15'5,"-1"2"11,1 2 10,0 3 11,-2 1 6,-1 2 1,-2 2 2,-2 2 2,0 1-5,1 0-11,3 0-10,2 0-11,-1 2-13,-1 4-13,-2 4-14,-2 3-13,-2 2-6,-2-2 2,-3-3 2,0-1 2,-3-1 2,-1 0 1,0 0 2,-1 0 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23"/>
    </inkml:context>
    <inkml:brush xml:id="br0">
      <inkml:brushProperty name="width" value="0.04662" units="cm"/>
      <inkml:brushProperty name="height" value="0.04662" units="cm"/>
      <inkml:brushProperty name="color" value="#00BFF3"/>
    </inkml:brush>
  </inkml:definitions>
  <inkml:trace contextRef="#ctx0" brushRef="#br0">49371 45300 471,'-2'15'55,"-2"-1"-3,-4-1-3,-2 0-1,-2-1-4,0 3-3,1 2-3,-1 2-3,0-1-4,0 1-3,1-2-3,-1-1-5,1-1-2,2-1-2,2 0-2,3-2-3,2-3-7,5-6-15,6-6-14,4-6-13,4-3-8,3 1 0,3-1 0,3 0 1,1 1 3,-3 2 7,-1 2 9,-3 3 8,-2 0 7,-2 2 7,-4 0 8,-3 2 7,-2 1 4,-4 4 5,-3 2 2,-2 3 3,-3 1 3,0 0-1,-1-2 2,-1 0-1,-1-2 0,0 1-2,0 0-3,0 0-3,4-4-11,6-6-21,7-8-20,8-6-22,1-1-6,-3 3 11,-3 4 10,-2 4 9,-3 4 16,-1 2 18,-1 4 20,0 2 18,-2 3 9,0 2-5,-2 2-3,0 1-4,1 0-11,6-4-19,4-5-19,5-2-18,3-3-10,-1 0-2,1 0 0,0 0-2,-2-1 1,-1-1 4,-3 0 5,-1-1 3,-2-3 2,-2-2 1,-2-3 1,-2-3 0,-1-3 1,1-2 3,2-2 3,0-1 2,0 1 4,0 5 2,-2 5 3,0 4 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27"/>
    </inkml:context>
    <inkml:brush xml:id="br0">
      <inkml:brushProperty name="width" value="0.04574" units="cm"/>
      <inkml:brushProperty name="height" value="0.04574" units="cm"/>
    </inkml:brush>
  </inkml:definitions>
  <inkml:trace contextRef="#ctx0" brushRef="#br0">97399 41650 480,'-15'16'6,"2"1"11,2 1 12,3 2 10,0 0 7,2 1-1,1 1 0,0 1 0,1-1-3,0-1-5,0-3-6,0-1-5,-1 1-3,-1 3-4,-3 5-1,-2 3-3,-3 9-2,-3 12-3,-5 13-2,-3 13-3,-4 5-5,-1-3-6,-3-3-8,-1-3-7,-1-5-9,0-5-10,-1-6-10,1-6-10,3-8-5,7-8 3,7-9 2,7-8 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23"/>
    </inkml:context>
    <inkml:brush xml:id="br0">
      <inkml:brushProperty name="width" value="0.05598" units="cm"/>
      <inkml:brushProperty name="height" value="0.05598" units="cm"/>
      <inkml:brushProperty name="color" value="#00BFF3"/>
    </inkml:brush>
  </inkml:definitions>
  <inkml:trace contextRef="#ctx0" brushRef="#br0">50996 45192 393,'7'-8'0,"-1"-2"0,0 0 0,-2-1 0,0 3 13,0 6 28,0 7 28,0 8 26,-1 3 6,-2 3-19,-2 2-18,-2 1-17,-1 4-14,0 3-7,0 4-7,0 4-7,-1 6-7,-2 8-6,-2 8-6,-1 8-6,-1 2-10,0-1-15,2-3-16,1-1-15,0-7-7,2-12 3,0-12 1,2-11 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25"/>
    </inkml:context>
    <inkml:brush xml:id="br0">
      <inkml:brushProperty name="width" value="0.03974" units="cm"/>
      <inkml:brushProperty name="height" value="0.03974" units="cm"/>
      <inkml:brushProperty name="color" value="#00BFF3"/>
    </inkml:brush>
  </inkml:definitions>
  <inkml:trace contextRef="#ctx0" brushRef="#br0">57026 27978 553,'-23'-4'63,"4"6"-7,3 7-5,3 8-5,2 2-7,0 1-5,2-1-5,1 1-6,1-1-4,2-1-2,2-1-1,2-1-2,1-1-1,0 0-3,0-2-2,0-1-2,2-2-3,4-2-4,4-4-3,3-2-4,3-4-2,2 0 0,0-3-1,1-2 1,1-2-2,-1-4-1,1-2-3,0-3-1,-2-2-1,-1-1 0,-2-1 0,-3-1 1,-1 0 2,-2 1 2,-2 1 4,-2 1 2,-2 1 3,-2 3 1,-2 1 3,-2 2 1,-2 3 0,0 3 0,-1 2-1,-2 4-1,-1 2-1,-1 2 0,-3 2-1,-2 2 0,0 1-2,-1 1-5,0 2-4,0 0-4,2 0-5,1-1-4,2-1-3,2 0-5,2-2 1,0-1 3,2 0 5,1-2 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25"/>
    </inkml:context>
    <inkml:brush xml:id="br0">
      <inkml:brushProperty name="width" value="0.03461" units="cm"/>
      <inkml:brushProperty name="height" value="0.03461" units="cm"/>
      <inkml:brushProperty name="color" value="#00BFF3"/>
    </inkml:brush>
  </inkml:definitions>
  <inkml:trace contextRef="#ctx0" brushRef="#br0">58100 28100 635,'8'9'59,"2"1"-3,0 3-3,1 2-2,0 1-6,-1-1-7,0 1-9,-2 0-8,-1-1-10,0-1-9,-2-1-12,0 0-9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26"/>
    </inkml:context>
    <inkml:brush xml:id="br0">
      <inkml:brushProperty name="width" value="0.04788" units="cm"/>
      <inkml:brushProperty name="height" value="0.04788" units="cm"/>
      <inkml:brushProperty name="color" value="#00BFF3"/>
    </inkml:brush>
  </inkml:definitions>
  <inkml:trace contextRef="#ctx0" brushRef="#br0">58688 27239 459,'-7'-5'10,"2"6"18,3 6 20,1 6 20,1 4 3,1 5-12,2 3-11,0 5-13,1 1-7,-2 0-3,0 1-4,-2-1-4,0 0-2,0-1-2,0-1-2,0-1-1,0-2-2,0 0-1,0-1-1,0 0-1,1-3-1,0-1-1,2-3-3,0-1 0,1-1-2,0 1 0,0 1-2,0 2 0,-1-2-4,-1 1-6,0-2-7,-1-1-8,-3-1-1,-2-1 2,-4-1 2,-2 0 2,-3-1 2,-1-1-2,-3 1 1,-2 0-2,0-1 2,-1-1 1,0 0 2,1-2 2,1-1 1,2 0-1,4-2 0,3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26"/>
    </inkml:context>
    <inkml:brush xml:id="br0">
      <inkml:brushProperty name="width" value="0.03509" units="cm"/>
      <inkml:brushProperty name="height" value="0.03509" units="cm"/>
      <inkml:brushProperty name="color" value="#00BFF3"/>
    </inkml:brush>
  </inkml:definitions>
  <inkml:trace contextRef="#ctx0" brushRef="#br0">59600 27516 626,'9'-7'8,"1"2"16,3 2 15,2 2 16,-1 1 2,-1 0-9,-2 0-11,-2 0-10,0 0-6,3 2-3,4 0-1,2 2-3,1 0-6,-1 0-10,-1-1-10,-1 2-10,-1-1-6,-2 1 2,-3 2 1,-1 0 0,-1 0-4,0 0-12,0-2-10,0 0-11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28"/>
    </inkml:context>
    <inkml:brush xml:id="br0">
      <inkml:brushProperty name="width" value="0.03128" units="cm"/>
      <inkml:brushProperty name="height" value="0.03128" units="cm"/>
      <inkml:brushProperty name="color" value="#00BFF3"/>
    </inkml:brush>
  </inkml:definitions>
  <inkml:trace contextRef="#ctx0" brushRef="#br0">50728 28222 703,'-9'17'3,"-1"1"5,-3 3 7,-2 2 5,2-2 1,3-3-3,4-5-5,4-3-3,2-2 1,0 0 8,0 0 7,0 0 8,1-1 0,2-1-8,2 0-7,2-2-8,2-2-5,5-6-3,4-4-4,3-5-4,4-4-1,1-2 1,3-1-1,1-3 1,-1 0-3,-5 1-7,-5 1-6,-5 1-7,-3 1-1,-2 3 5,-2 1 5,-2 2 4,-3 2 4,-4 3 0,-4 1 1,-4 2 1,-3 1 2,-3 0 5,-3 0 4,-3 0 5,-1 2 0,2 4-2,3 4-2,1 4-3,2 1-6,1-1-7,0 0-7,2-2-9,2 0-2,2 0 2,4 0 1,3 0 3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28"/>
    </inkml:context>
    <inkml:brush xml:id="br0">
      <inkml:brushProperty name="width" value="0.02765" units="cm"/>
      <inkml:brushProperty name="height" value="0.02765" units="cm"/>
      <inkml:brushProperty name="color" value="#00BFF3"/>
    </inkml:brush>
  </inkml:definitions>
  <inkml:trace contextRef="#ctx0" brushRef="#br0">51950 28500 795,'7'22'59,"0"-1"-9,-2-2-10,0-2-9,-1-3-12,2-1-13,0-2-16,2-2-13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28"/>
    </inkml:context>
    <inkml:brush xml:id="br0">
      <inkml:brushProperty name="width" value="0.04236" units="cm"/>
      <inkml:brushProperty name="height" value="0.04236" units="cm"/>
      <inkml:brushProperty name="color" value="#00BFF3"/>
    </inkml:brush>
  </inkml:definitions>
  <inkml:trace contextRef="#ctx0" brushRef="#br0">52318 27450 519,'-7'24'121,"2"3"-27,2 1-26,2 3-27,1 0-15,0 2-3,0 1-5,0 1-3,1-1-2,2 0-4,2-1-1,2-1-4,1-2 1,0-1 1,-1-3 2,1-1 2,0-2-2,-2-1-4,-1-1-5,0-1-5,-2-1-2,-1-1-1,0-1-1,-1 0 0,-3-1-2,-2 3-2,-4 1-3,-2 3-2,-4 1-2,-5-1-2,-5 1-2,-5-1-1,-2-1-2,1-1 0,1-2-1,1-3 0,3-1-3,3-4-4,4-3-4,5-2-4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28"/>
    </inkml:context>
    <inkml:brush xml:id="br0">
      <inkml:brushProperty name="width" value="0.03195" units="cm"/>
      <inkml:brushProperty name="height" value="0.03195" units="cm"/>
      <inkml:brushProperty name="color" value="#00BFF3"/>
    </inkml:brush>
  </inkml:definitions>
  <inkml:trace contextRef="#ctx0" brushRef="#br0">53200 27797 688,'36'-15'74,"-5"4"-11,-7 3-12,-5 3-12,-2 1-9,1 2-6,3 0-7,1 2-7,0 0-6,-2 2-6,-4 0-5,-3 2-5,-3 0-12,-2 1-17,-4 2-18,-2 0-18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29"/>
    </inkml:context>
    <inkml:brush xml:id="br0">
      <inkml:brushProperty name="width" value="0.03724" units="cm"/>
      <inkml:brushProperty name="height" value="0.03724" units="cm"/>
      <inkml:brushProperty name="color" value="#00BFF3"/>
    </inkml:brush>
  </inkml:definitions>
  <inkml:trace contextRef="#ctx0" brushRef="#br0">40510 28355 590,'-8'-4'8,"0"6"13,0 7 15,0 8 15,1 2 2,-1-1-8,0-1-9,0-1-9,0 1-5,0 1-3,1 3-1,-1 2-3,1-1-1,2-1-1,2-3-1,2-1 0,3-3-5,6-1-7,4-2-7,5-2-8,4-4-2,3-6 0,3-6 2,3-6 1,0-5 0,-1-3-3,-3-5-2,-1-3-2,-4-1 0,-3 1 3,-4 3 2,-4 2 2,-5 1 4,-2 2 5,-6 3 5,-2 1 4,-5 3 3,-2 3-1,-3 2 2,-3 4-1,-2 2 0,1 2-1,-1 2-1,0 2-1,1 3-3,1 4-6,1 3-4,1 5-6,1 1-6,4-3-5,3-1-5,3-2-6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38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43300 53925 333,'49'20'167,"16"14"-1,16 15 1,16 15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29"/>
    </inkml:context>
    <inkml:brush xml:id="br0">
      <inkml:brushProperty name="width" value="0.03067" units="cm"/>
      <inkml:brushProperty name="height" value="0.03067" units="cm"/>
      <inkml:brushProperty name="color" value="#00BFF3"/>
    </inkml:brush>
  </inkml:definitions>
  <inkml:trace contextRef="#ctx0" brushRef="#br0">41650 28800 717,'21'0'45,"-3"0"-5,-4 0-3,-4 0-4,-2 1-4,1 2-1,2 2-3,0 2-2,0 1-6,-1 3-11,0 2-12,-2 2-10,0-1-8,-2-1-1,-1-3-3,0-1-3,-1-1-2,0 0-1,0 0-3,0 0-1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29"/>
    </inkml:context>
    <inkml:brush xml:id="br0">
      <inkml:brushProperty name="width" value="0.04658" units="cm"/>
      <inkml:brushProperty name="height" value="0.04658" units="cm"/>
      <inkml:brushProperty name="color" value="#00BFF3"/>
    </inkml:brush>
  </inkml:definitions>
  <inkml:trace contextRef="#ctx0" brushRef="#br0">42192 27274 472,'-1'-11'10,"-1"10"19,0 10 21,-1 10 19,-1 6 4,0 4-13,0 5-13,0 3-12,1 2-9,0 2-4,2 1-3,0 1-5,1-1-2,-2 2-1,0-1 0,-1 0-2,-1-1 0,2-2-2,0-2-1,2-1-1,1-4-2,1-2-2,3-3-4,2-3-1,1-2-3,-2-1 1,-1-1-1,0-1 0,-2-1-1,-1-1-2,0 0-3,-1-2-2,-3 0-1,-2 1 1,-4 1-1,-2 1 2,-4 0-1,-3-1 1,-5 0 0,-3-2 1,-3 0-2,-1 1-5,-1 1-5,-1 2-4,1-4-3,1-3 0,3-6-1,2-4 0,2-3-1,5 0 1,3 0 1,4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30"/>
    </inkml:context>
    <inkml:brush xml:id="br0">
      <inkml:brushProperty name="width" value="0.03191" units="cm"/>
      <inkml:brushProperty name="height" value="0.03191" units="cm"/>
      <inkml:brushProperty name="color" value="#00BFF3"/>
    </inkml:brush>
  </inkml:definitions>
  <inkml:trace contextRef="#ctx0" brushRef="#br0">42950 27916 689,'51'-57'14,"-6"14"-7,-7 11-5,-7 15-7,-3 5 8,2 2 20,3 1 20,1 0 21,1 3 1,-1 2-17,-1 4-16,-1 3-17,-4 2-17,-6 5-14,-5 4-15,-6 4-14,-4 0-9,-2-1 0,-3-2 0,0-3-2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30"/>
    </inkml:context>
    <inkml:brush xml:id="br0">
      <inkml:brushProperty name="width" value="0.04336" units="cm"/>
      <inkml:brushProperty name="height" value="0.04336" units="cm"/>
      <inkml:brushProperty name="color" value="#00BFF3"/>
    </inkml:brush>
  </inkml:definitions>
  <inkml:trace contextRef="#ctx0" brushRef="#br0">44303 28500 507,'-15'10'124,"1"4"-27,1 3-27,1 5-28,0 1-16,0-1-4,0-1-5,1-1-3,0-1-5,2-3-5,2-1-6,2-2-5,3-4-6,4-3-6,4-4-5,4-4-6,3-2-2,3-2-1,3 0 2,3-1-1,0-1 4,-3 2 6,-3 1 6,-2 0 6,-4 3 11,-2 2 15,-4 4 15,-3 2 14,2 0-1,4-4-19,5-4-20,6-4-19,1-2-11,1 1-3,-1-1-4,1 0-2,-2 0 2,-3 2 9,-2 1 8,-4 0 9,-2 4 11,-1 4 16,0 5 16,-2 6 15,-1 1 6,-2-1-4,-2-1-4,-2 0-4,1-2-8,4-1-10,4 0-13,4-2-11,3-3-9,3-6-9,3-6-8,4-6-9,-1-2-2,-1 1 4,-3 1 3,-1 0 4,-3 2 2,-1 3 2,-2 1 2,-2 2 1,-4 1 4,-4 0 7,-6 0 5,-4 0 8,-3 1 2,1 0 2,-1 2-1,0 0 2,0 2-1,1 0-2,-1 2-3,0 0-1,3-1-12,6-4-23,6-4-22,6-3-22,2-3-3,-1 2 15,0 1 15,-2 0 16,0 2 9,-2 1 3,-1 0 4,0 2 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41:31"/>
    </inkml:context>
    <inkml:brush xml:id="br0">
      <inkml:brushProperty name="width" value="0.05802" units="cm"/>
      <inkml:brushProperty name="height" value="0.05802" units="cm"/>
      <inkml:brushProperty name="color" value="#00BFF3"/>
    </inkml:brush>
  </inkml:definitions>
  <inkml:trace contextRef="#ctx0" brushRef="#br0">46300 27980 379,'9'-10'0,"3"-6"-1,4-4 1,2-4-1,-1-2 2,-3 6 6,-4 5 4,-4 5 5,-3 5 13,-2 6 19,-2 6 20,-2 6 20,-1 3 0,0 3-16,0 1-16,0 3-18,1 1-10,0 3-4,2 1-3,0 3-4,1 2-7,0 6-9,0 5-11,0 4-8,1 5-7,0 4-2,2 3-3,0 5-2,1-1-5,0-7-4,0-5-4,0-5-6,0-7-3,0-4-1,0-5-1,0-5-1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4T17:39:54"/>
    </inkml:context>
    <inkml:brush xml:id="br0">
      <inkml:brushProperty name="width" value="0.02494" units="cm"/>
      <inkml:brushProperty name="height" value="0.02494" units="cm"/>
      <inkml:brushProperty name="color" value="#F2395B"/>
    </inkml:brush>
  </inkml:definitions>
  <inkml:trace contextRef="#ctx0" brushRef="#br0">72694 9947 881,'-18'-21'72,"10"7"-33,11 5-31,12 6-33,3 3-17,-1 2 0,-2 0-2,-2 2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4T17:41:22"/>
    </inkml:context>
    <inkml:brush xml:id="br0">
      <inkml:brushProperty name="width" value="0.03506" units="cm"/>
      <inkml:brushProperty name="height" value="0.03506" units="cm"/>
      <inkml:brushProperty name="color" value="#00BFF3"/>
    </inkml:brush>
  </inkml:definitions>
  <inkml:trace contextRef="#ctx0" brushRef="#br0">48850 44663 627,'16'-15'5,"-1"2"11,1 2 10,0 3 11,-2 1 6,-1 2 1,-2 2 2,-2 2 2,0 1-5,1 0-11,3 0-10,2 0-11,-1 2-13,-1 4-13,-2 4-14,-2 3-13,-2 2-6,-2-2 2,-3-3 2,0-1 2,-3-1 2,-1 0 1,0 0 2,-1 0 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59:43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67505 8747 999,'-13'-21'-5,"6"7"-13,6 5-13,6 6-11,2 3-2,0 2 10,-2 0 10,0 2 9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59:45"/>
    </inkml:context>
    <inkml:brush xml:id="br0">
      <inkml:brushProperty name="width" value="0.03832" units="cm"/>
      <inkml:brushProperty name="height" value="0.03832" units="cm"/>
    </inkml:brush>
  </inkml:definitions>
  <inkml:trace contextRef="#ctx0" brushRef="#br0">21684 8347 574,'-16'-14'118,"2"2"-28,1 4-28,1 3-28,-1 1-16,0 2-5,-1 0-5,-1 2-5,-1 1-2,0 4-1,1 2 0,-1 4-1,0 2-1,-2 5-1,0 3-3,-1 5-1,0 2 0,1 2 2,1 3 2,1 1 3,0 1 1,0-1-1,1-2 1,-1 0 0,0 0 0,1 1 0,-1 1 1,0 1 0,1-1 1,1-2 1,0-1 0,2-3 1,1 0 0,2 1 0,3 1 1,1 1 0,1-1 0,2 0 1,0-1 1,2-1 0,0-2 0,2-3-1,0-3 0,2-3 0,1-2-2,1-1-2,3 0-4,2-2-3,2-1-2,3-2-5,4-3-4,2-1-4,2-2-3,1-4-2,1-2-3,1-3-3,1-4-1,3-2-1,1-3-1,2-3 0,0 0 0,-5 2 2,-3 4 0,-5 3 2,-2 1 2,-2 0 1,-3 0 4,-1 1 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59:46"/>
    </inkml:context>
    <inkml:brush xml:id="br0">
      <inkml:brushProperty name="width" value="0.03878" units="cm"/>
      <inkml:brushProperty name="height" value="0.03878" units="cm"/>
    </inkml:brush>
  </inkml:definitions>
  <inkml:trace contextRef="#ctx0" brushRef="#br0">24086 9681 567,'-2'-13'64,"0"3"-10,-3 4-9,-2 4-11,-2 3-6,0 2-5,-1 2-4,-1 2-5,-2 2-2,0 5 1,-1 4 0,-1 3 0,-1 2 0,2-1-1,1-1-1,1 0-2,0-3 0,2 0 0,1 0 1,0-2-1,2 0 0,1 1-3,0 1-3,2 2-3,0-1-1,2 1-3,0-1-1,2 1-2,0-2-3,2-1-2,0-2-4,2-2-2,1-3-4,3-1-2,4-2-4,2-2-3,2-2 0,1-1 3,2 0 1,0-1 4,-1-3 2,-1 0 2,-2-3 3,-2-2 2,-2-1-1,-1 0-7,-1 1-6,0-1-7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44"/>
    </inkml:context>
    <inkml:brush xml:id="br0">
      <inkml:brushProperty name="width" value="0.03545" units="cm"/>
      <inkml:brushProperty name="height" value="0.03545" units="cm"/>
      <inkml:brushProperty name="color" value="#00BFF3"/>
    </inkml:brush>
  </inkml:definitions>
  <inkml:trace contextRef="#ctx0" brushRef="#br0">83205 43576 620,'-13'0'5,"6"0"10,6 0 10,6 0 10,4 0 2,1 2-5,3 0-7,2 2-5,-1-1-5,-1-1-2,-2 0-3,-2-2-3,0 1-1,2 0 0,1 2-1,3 0-1,1 1 0,-1 0 1,1 0-1,0 0 0,0-1 0,1-1 0,1 0 0,1-1 0,1-1-1,0 0 1,-1 0-1,1 0 1,-1 0-1,1 0-1,-1 0 1,1 0-1,0-1 0,1-1 0,1 0 1,1-1 0,1-1 1,-1 0-2,1 0 0,0 0-1,-1 0 0,2 0 0,1 0 1,1 1 1,1-2-1,-1 2 1,1-1 0,-1 0 0,0 0 0,-1 0-2,-1 0-1,-1 0-2,0 0 0,1 0 2,1 0 0,1 1 1,1-2 1,1 0 0,1-2 0,1 0 0,-1 0 0,0 0-1,-1 2 0,-1 1 0,-1 0-1,1 2 1,-1 0-1,1 2 1,0-1 0,1 0 0,0-2 2,3 0-1,-2 0 0,-2 0-2,-1 1-1,-3 2-2,0-1-1,1-2 0,1-2 1,1-2 0,1-2 0,3-1 1,1-3-1,3-1 1,0-2 1,0 2 0,0 1 2,1 1 1,-2 0 0,0 0-1,-1 0 1,-1 1-2,-1 0 1,1 2 0,-1 2-1,0 2 0,1 1 0,-1 1 0,1-1 0,-1 0 0,1 0-1,0 0 0,2 0 0,1 0 0,0 1 0,1 0-1,-1 2-1,0 0 0,0 1 0,-1 0 0,-1 0 1,-1 0-1,-2 0 2,0 0 0,-1 0 0,-1 0 1,-1 0 0,1 0-1,-1 0 1,1 0-1,-1 0 1,1 0-1,-1 0 1,1 0 1,-1 0-1,1 0 0,-1 0 1,0 0-1,1 0 0,-1-2 0,1 0 0,-1-2 0,0 1 0,-1 1 0,-1 0 0,-1 2 0,0 0 0,1 0 0,1 0 0,1 0 1,0-1-1,-1-1 0,-1 0 1,-1-1 0,0-1-1,1 2 1,1 0 0,1 2-1,-1 0 1,-3 0 0,-3 0 0,-3 0 1,-1 0-1,-1 2-2,1 0-1,0 2-2,0 0-1,3 0 3,2-1 1,1 1 1,4 0 2,3 0 1,4 0 0,5 0 1,1-1-1,0 0 0,0-2-2,0 0 0,-1-1-1,-1 0-1,-3 0 0,-2 0 0,0 1 0,-1 2-1,1 2 1,-1 2 0,1 1 0,1 1 0,0 1 0,2 2 0,0-2 0,1-3-1,-1-2-2,0-4-1,1-1 0,1 0-1,0 0 1,2 0 0,-1 0 0,-1-2 1,-3 0 0,-2-2 0,0 1 2,-1 0 0,0 2 1,1 1 1,-1-1 1,-2-1-1,0 0 1,-1-1 0,-1-1 0,-1 2-1,-1 0 0,-1 2 0,-1 0 0,-1 0 0,-1 0 0,0 0-1,-2 0 0,1 0 1,-1 0-1,1 0 1,-1 0-1,-1 0 1,-1 0-1,-1 0 0,0-1 0,0 0 0,0-2-1,-1 0-1,0 0-1,-1 0-2,0 2-2,-2 0-1,-3 1-8,-6-2-12,-6 0-14,-6-2-12,-3 0-2,1 1 9,-1-1 9,0 0 9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59:46"/>
    </inkml:context>
    <inkml:brush xml:id="br0">
      <inkml:brushProperty name="width" value="0.03662" units="cm"/>
      <inkml:brushProperty name="height" value="0.03662" units="cm"/>
    </inkml:brush>
  </inkml:definitions>
  <inkml:trace contextRef="#ctx0" brushRef="#br0">24984 9916 600,'-8'-7'10,"0"2"-1,0 2-1,1 2-2,-1 1 6,0 2 11,0 0 14,0 2 11,0 1 2,1 1-8,-1 3-9,0 2-9,0 1-5,2 2-3,1 0-1,0 1-3,2 0-2,0-1-2,2-1-1,0 0-2,2-1-2,2 1-1,2 2-2,2 0-1,2-1-1,2-1 2,1-2 1,3-2 1,1 0-2,1 1-3,2 3-3,0 2-5,-2-1 0,-3-1 4,-4-2 3,-4-2 3,-3-1 3,-2 2-1,-2 0 2,-2 1-1,-3 2 0,-4 2-2,-4 1-1,-3 3-3,-4 0 0,0-1 1,-1-1 0,0 0 0,-2-3-3,2-3-10,1-3-8,1-2-10,1-4-4,3-4 0,1-4 0,2-4-1,2-2 1,3 1 0,1-1 1,2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59:46"/>
    </inkml:context>
    <inkml:brush xml:id="br0">
      <inkml:brushProperty name="width" value="0.0403" units="cm"/>
      <inkml:brushProperty name="height" value="0.0403" units="cm"/>
    </inkml:brush>
  </inkml:definitions>
  <inkml:trace contextRef="#ctx0" brushRef="#br0">25800 9627 545,'15'-6'5,"-1"2"8,-1 4 10,0 3 8,-1 1 5,1 1 0,2 1 0,0 2 0,1 1-1,1 3-3,1 4-3,2 2-3,-2 1-2,1 1-2,-2-1-3,-1 1-3,-2 1-3,-4 1-3,-5 2-2,-2 3-4,-6 2-4,-2 5-9,-5 3-6,-4 4-9,-4 4-6,-3 2-7,-5 3-6,-3 4-7,0-4-3,3-8 0,4-9-1,5-9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59:48"/>
    </inkml:context>
    <inkml:brush xml:id="br0">
      <inkml:brushProperty name="width" value="0.03392" units="cm"/>
      <inkml:brushProperty name="height" value="0.03392" units="cm"/>
    </inkml:brush>
  </inkml:definitions>
  <inkml:trace contextRef="#ctx0" brushRef="#br0">28057 9779 648,'-17'-8'22,"14"2"13,14 0 14,13 2 14,9 0-1,1 0-14,2 0-13,2 0-13,2 0-11,-1 0-7,0 0-6,0 1-6,-2-1-5,-3 0 0,-5 0 0,-4 0 0,-1 0-6,1 2-8,1 0-8,1 2-10,-1 0-3,-5 0 1,-3 0 0,-4 0 2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59:48"/>
    </inkml:context>
    <inkml:brush xml:id="br0">
      <inkml:brushProperty name="width" value="0.03492" units="cm"/>
      <inkml:brushProperty name="height" value="0.03492" units="cm"/>
    </inkml:brush>
  </inkml:definitions>
  <inkml:trace contextRef="#ctx0" brushRef="#br0">29228 8456 630,'-8'-9'0,"-2"-1"0,0-3 0,-1-2 0,0 1 4,2 3 9,3 3 8,1 2 9,1 4 4,2 4 2,0 4 1,2 4 1,0 4-3,2 5-5,0 5-8,2 5-5,-1 4-4,-1 2-2,0 4 0,-1 3-2,-1 1-2,0 2-5,0 0-5,0 2-5,0 0 0,2 0 1,0 0 2,1 0 2,3 1-8,2 4-20,3 2-19,4 4-19,-1-6-5,-3-10 12,-3-13 11,-2-11 12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59:50"/>
    </inkml:context>
    <inkml:brush xml:id="br0">
      <inkml:brushProperty name="width" value="0.04564" units="cm"/>
      <inkml:brushProperty name="height" value="0.04564" units="cm"/>
    </inkml:brush>
  </inkml:definitions>
  <inkml:trace contextRef="#ctx0" brushRef="#br0">32483 7593 481,'14'-41'-2,"-2"10"-5,-4 11-5,-3 10-5,-1 5 2,-2-1 10,0-3 10,-2-2 8,-1 0 5,-2 0-1,-2 2-1,-1 1-1,-4 0 0,0 0-1,-3 0 1,-1 1-1,-2-1 0,0 2 0,0 0-2,1 2-1,-2 1-1,-2 2-2,-1 2-2,-3 2-2,0 2-1,-1 4 0,1 2 0,-1 3 0,1 2 0,1 1 0,1 2 0,1 0-1,2-1 1,2-3 0,4-3-1,3-2 0,1-1-1,-2 3 2,0 3-1,-1 3 1,-1 4 0,0 3 0,0 5 0,1 3-1,0 3 1,0 1-1,2 0 0,1 2 0,1 0 0,2 0 0,2 0 1,2 1-1,1-3 0,0-2-1,0-3-1,0-3-2,1-3 0,4-3-1,2-3 1,4-3-1,2-3 1,5-3 0,3-2 1,5-4 0,3-3-1,2-4-2,4-4-4,3-3-2,1-5-3,1-2 0,-1-3-2,0-3-2,-1-2 0,-2-1-3,-1-1-2,-3-1-2,-4 1 0,-5 1 2,-6 3 3,-6 1 3,-5 2 1,-3 1 3,-2 1 2,-4 1 3,-2 2 2,-5 4 4,-4 4 5,-4 4 2,-2 3 2,-3 2-1,-1 2-3,-3 2-1,0 3-1,1 3 0,1 5 2,1 4 0,1 1 5,1 3 9,1 0 8,1 0 10,1 1 0,3-1-4,1-1-5,2-1-6,3-2-3,3-3-5,2-3-4,4-2-4,1-3-3,2-1-2,0 0-1,2-2-3,1-1-1,3-2-3,3-3-1,4 0-3,2-5-1,1-2-2,3-5-1,1-4-2,2-3 0,1-3-1,1-3-1,1-3 1,0-1-1,-1 1 2,-1 1 1,-1 1 2,-2 2 2,-5 3 5,-3 3 5,-4 3 4,-3 3 10,-2 6 13,-3 4 14,0 6 13,-2 3 3,0 3-9,0 4-9,0 2-8,0 1-7,0-1-2,0-1-4,0-1-2,0 0-4,2 0 0,0-1-3,1 1-1,2-2-1,2-1 0,2-2 0,2-2 1,1-2-3,1-2-5,1-3-5,2 0-5,1-5-4,3-4-2,3-6-4,3-3-2,1-5-1,1-2-2,-1-1-1,1-3-2,-1-2 2,1-2 3,-1-4 3,1-3 3,-3 0 3,-2 2 3,-2 2 3,-4 1 2,-3 4 5,-3 3 4,-3 5 5,-2 3 4,-4 5 10,-4 5 12,-4 4 13,-4 6 14,-1 3 1,1 5-10,0 4-10,2 4-9,1 2-6,0 1-2,2 1-2,1 1-3,0 2-2,0 3 0,0 3-1,0 2 0,0 0-1,2-5-3,0-5-1,2-5-2,0-2-1,0 0-2,0-1-1,0 1-1,1-1 0,2-1-1,2-1-1,2 0 1,1-3-2,1-3-2,2-2-3,0-4-1,1-1-3,-1 0-5,1 0-5,0 0-3,0-1-3,0-4 1,-1-2 0,1-3 1,0-5 2,1-4 2,2-5 4,0-4 3,-1-3 3,-1 1 4,-2 1 4,-2 1 3,-2 0 2,-2-3 0,-3-1 0,0-2 0,-4 0-1,0 3-3,-3 3-3,-2 3-2,-3 5-3,-4 5-1,-3 6-1,-5 6-2,-3 5-1,-3 6-2,-3 4 0,-2 5-2,-1 3 2,5 0 1,3-1 3,5 1 2,2-1-2,2-1-8,3-1-7,1-1-7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59:54"/>
    </inkml:context>
    <inkml:brush xml:id="br0">
      <inkml:brushProperty name="width" value="0.02916" units="cm"/>
      <inkml:brushProperty name="height" value="0.02916" units="cm"/>
    </inkml:brush>
  </inkml:definitions>
  <inkml:trace contextRef="#ctx0" brushRef="#br0">37892 8916 754,'-15'-7'18,"2"2"2,2 2 1,2 2 1,2 2 1,-1 4-4,0 2-1,0 3-3,0 3 0,2 0-1,1 1 0,0 1 1,1 2-2,-2 1-4,0 3-3,-1 2-3,0-1-2,2-2-2,2-1 0,2-2-1,1-2-2,2-1-5,0-1-4,2 0-3,1-3-2,2-1 2,1-2 1,3-2 1,2-2-2,0-1-8,1 0-7,1-1-8,0-2-1,-4-1 4,-3 0 4,-2-1 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59:55"/>
    </inkml:context>
    <inkml:brush xml:id="br0">
      <inkml:brushProperty name="width" value="0.03066" units="cm"/>
      <inkml:brushProperty name="height" value="0.03066" units="cm"/>
    </inkml:brush>
  </inkml:definitions>
  <inkml:trace contextRef="#ctx0" brushRef="#br0">38973 8666 717,'-9'-7'3,"0"2"5,-2 2 6,0 2 6,0 1 2,1 2 0,0 0-1,2 2-2,0 1 0,0 1-2,1 3-2,-1 2-2,0 1-1,0 1-1,0 2 0,0 0-1,1 1-1,1-1-2,0 1-1,2 0-2,0-2 0,2-1 0,0-3 0,2 0 0,0-3-1,0 1-3,0 0-1,0 0-2,1-1-2,4-1 1,2 0-1,4-2-1,1 0 2,1 0 0,1 0 1,1 0 1,1 0 1,-2 0-1,-1 0 1,-1 0 0,-1-1 0,0 1 0,-2 0 0,0 0 1,-3 1-1,-3 2-1,-2 2-1,-4 2-1,-2 0-2,-3 1-5,-4 0-5,-2 0-4,-1-2-4,-1-1-3,0-2-3,0-2-3,2-2 0,1-1 2,2 0 4,2-1 3,2-1 2,-1 0 2,0 0 2,0 0 3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59:55"/>
    </inkml:context>
    <inkml:brush xml:id="br0">
      <inkml:brushProperty name="width" value="0.03386" units="cm"/>
      <inkml:brushProperty name="height" value="0.03386" units="cm"/>
    </inkml:brush>
  </inkml:definitions>
  <inkml:trace contextRef="#ctx0" brushRef="#br0">39450 8400 649,'22'0'-8,"-3"2"6,-3 0 6,-2 2 5,-2 0 7,1 2 7,1 0 7,2 1 7,0 1 2,1 0-3,1 0-4,1 0-4,0 1-3,-1 1-3,-1 3-5,0 2-4,-3 1-3,-1 1-3,-2 1-4,-2 1-2,-4 2-2,-2 3 3,-6 3 1,-2 3 1,-6 2-3,-6 1-12,-5 1-10,-7 1-10,-3-1-7,-1-2-4,0-2-4,-2-1-3,2-5 1,7-5 3,5-6 5,7-6 4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59:55"/>
    </inkml:context>
    <inkml:brush xml:id="br0">
      <inkml:brushProperty name="width" value="0.03482" units="cm"/>
      <inkml:brushProperty name="height" value="0.03482" units="cm"/>
    </inkml:brush>
  </inkml:definitions>
  <inkml:trace contextRef="#ctx0" brushRef="#br0">41200 8247 631,'9'-8'96,"3"2"-18,4 1-20,2 0-18,2 1-11,1 1-6,1-1-5,1 0-4,3 0-5,3 2-5,4 0-5,5 2-5,-1 0-3,-6 0-3,-4 0-4,-4 0-2,-3 0-5,1 2-6,1 0-6,1 2-6,-2 0-3,-3 1-2,-4 2-1,-4 0-1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59:56"/>
    </inkml:context>
    <inkml:brush xml:id="br0">
      <inkml:brushProperty name="width" value="0.03358" units="cm"/>
      <inkml:brushProperty name="height" value="0.03358" units="cm"/>
    </inkml:brush>
  </inkml:definitions>
  <inkml:trace contextRef="#ctx0" brushRef="#br0">41913 7471 655,'-9'-8'-2,"0"0"-2,-2 1-2,1-1-3,-1 3 9,6 8 22,3 6 21,4 7 22,1 5 4,-1 3-14,0 3-14,-1 3-13,-1 3-9,2 6-6,0 5-5,2 4-5,-2 4-6,-1 2-6,-2 2-6,-1 2-6,-3-1-7,2 1-10,-1-2-10,0 0-9,0-7-1,2-10 7,0-12 8,2-9 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6:12"/>
    </inkml:context>
    <inkml:brush xml:id="br0">
      <inkml:brushProperty name="width" value="0.04321" units="cm"/>
      <inkml:brushProperty name="height" value="0.04321" units="cm"/>
      <inkml:brushProperty name="color" value="#F2395B"/>
    </inkml:brush>
  </inkml:definitions>
  <inkml:trace contextRef="#ctx0" brushRef="#br0">4295 7450 509,'-8'38'133,"-2"-2"-32,0-2-33,-1-1-31,-2-1-19,0 1-3,-1 1-5,-1 0-3,-1 1-3,0-3-3,1-2-1,-1-1-3,1-3-1,3 0 1,1-1 1,2 0 0,5-4 3,8-5 3,8-5 5,7-5 3,6-3 2,3-4-1,3-2-1,3-3-1,2-3-1,1 0-2,0-2-1,2 0-1,0 0-3,-2 1-2,0 0-4,-1 2-2,-2 0-2,-1 1-2,-3-1 0,-1 0-2,-4 0-2,-3 2-2,-5 1-3,-3 0-3,-6 1-10,-6-2-17,-8 0-18,-6-1-17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53"/>
    </inkml:context>
    <inkml:brush xml:id="br0">
      <inkml:brushProperty name="width" value="0.03515" units="cm"/>
      <inkml:brushProperty name="height" value="0.03515" units="cm"/>
      <inkml:brushProperty name="color" value="#00BFF3"/>
    </inkml:brush>
  </inkml:definitions>
  <inkml:trace contextRef="#ctx0" brushRef="#br0">104600 34395 625,'7'-13'9,"0"4"15,-2 6 18,0 5 16,-2 3 2,-1 5-13,0 4-12,-1 4-13,-1 0-7,0 0-2,0 0-2,0-2-3,0 0 0,0 1-2,0 1-1,0 1 0,0 1-1,0 0-2,0-1-2,0 1 0,0-1-3,0 1-2,0-1-3,0 1-2,0-1-2,0-3 1,0-1 0,0-2 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59:56"/>
    </inkml:context>
    <inkml:brush xml:id="br0">
      <inkml:brushProperty name="width" value="0.03548" units="cm"/>
      <inkml:brushProperty name="height" value="0.03548" units="cm"/>
    </inkml:brush>
  </inkml:definitions>
  <inkml:trace contextRef="#ctx0" brushRef="#br0">43379 7481 620,'1'-13'54,"2"3"-7,2 4-6,2 4-7,2 2-4,1 0-2,3 0-2,2 0-2,1 0-3,1 0-3,1 0-3,1 0-3,0 1-2,-3 2-3,-1 2-1,-2 2-2,-2 1-2,-1 1-2,0 2-2,-2 0-3,-1 1-2,-2 1-2,-2 1-3,-2 2-3,-3 1 0,-4 3 0,-4 3 1,-3 3 0,-4 1-1,-2-1-2,-2-1-1,-1-1-2,-1 0-1,-1-1 4,1 1 1,-1-1 2,1 0 3,-1-1 0,1-1 1,-1-1 1,1-1 1,1-3-1,1-1-1,1-2 0,2-2 3,2-2 8,4-3 7,3-1 8,5-3 7,8-6 9,8-4 7,7-5 8,4-2 0,-1 4-10,-1 3-8,0 3-10,0 1-8,5 2-9,3 0-10,4 2-8,1 1-4,-3 2 2,-3 2 3,-3 2 2,-1 0 0,1-1-4,1-1-3,1 0-3,-1-2-2,0-2 1,-1-2 1,0-2 0,-2-3-1,-2-2-5,0-3-3,0-3-4,-3-1 2,-3 2 6,-3 3 7,-2 1 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59:57"/>
    </inkml:context>
    <inkml:brush xml:id="br0">
      <inkml:brushProperty name="width" value="0.04317" units="cm"/>
      <inkml:brushProperty name="height" value="0.04317" units="cm"/>
    </inkml:brush>
  </inkml:definitions>
  <inkml:trace contextRef="#ctx0" brushRef="#br0">45516 7503 509,'0'-23'1,"0"3"1,0 1 2,0 2 2,0 3 3,2 1 2,0 2 4,2 2 2,0 3 6,1 2 5,2 4 8,0 3 6,1 2 1,-2 3-3,-1 3-5,0 4-4,-1 1-3,0 1-3,0 1-3,0 1-3,-1 2-3,-2 1-2,-2 3-4,-2 1-2,-1 2-4,0-1-2,0 1-5,0-1-2,-1 0-6,0-3-6,-1-1-6,-2-3-7,1 0-6,-1 0-5,0-1-6,0 1-4,1-4-2,2-7 1,2-6 1,2-8 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59:57"/>
    </inkml:context>
    <inkml:brush xml:id="br0">
      <inkml:brushProperty name="width" value="0.03427" units="cm"/>
      <inkml:brushProperty name="height" value="0.03427" units="cm"/>
    </inkml:brush>
  </inkml:definitions>
  <inkml:trace contextRef="#ctx0" brushRef="#br0">45550 7857 641,'15'-29'-2,"-1"5"11,-1 5 11,0 5 11,-1 2 4,1 2-1,1 0-3,2 2-1,0 1-2,-1 1-2,1 0-2,0 2-2,-1 0-3,-1 2-5,-1 0-4,0 2-5,-2 0-2,1 0 2,0 0 1,0 0 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59:57"/>
    </inkml:context>
    <inkml:brush xml:id="br0">
      <inkml:brushProperty name="width" value="0.04835" units="cm"/>
      <inkml:brushProperty name="height" value="0.04835" units="cm"/>
    </inkml:brush>
  </inkml:definitions>
  <inkml:trace contextRef="#ctx0" brushRef="#br0">46548 6349 455,'-8'-28'2,"2"5"3,0 7 5,2 5 4,0 3 4,2 0 6,0 1 6,2-1 5,0 3 3,0 8 0,0 6-1,0 7 0,0 4-2,0 1-4,0 1-4,0 1-4,0 2-3,0 1-1,0 3-1,0 1-1,0 2-1,0 1-2,0 0-1,0 2-2,0 3-3,0 6-3,0 6-6,0 6-3,-1 5-4,0 6-6,-2 3-4,0 7-5,-1-2-4,2-4-3,0-5-4,2-4-2,0-8-1,2-9 3,0-8 2,2-9 3,0-4 2,0 1 0,0 1 1,0 1 0,-1-1 0,0-5 1,-2-3 0,0-4 0,-1-4 1,0 1 3,0-2 3,0 0 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59:58"/>
    </inkml:context>
    <inkml:brush xml:id="br0">
      <inkml:brushProperty name="width" value="0.04928" units="cm"/>
      <inkml:brushProperty name="height" value="0.04928" units="cm"/>
    </inkml:brush>
  </inkml:definitions>
  <inkml:trace contextRef="#ctx0" brushRef="#br0">46800 7726 446,'10'-19'4,"5"-5"8,5-6 8,6-6 8,-1 1 4,-2 9-1,-2 8 1,-4 10-1,-2 6-2,-1 2-5,-1 4-5,0 2-5,-3 3-3,-3 3-3,-2 4-3,-4 2-3,-1 3 0,0 3 2,0 3 0,0 3 2,0 0-2,-2-3-3,0-4-5,-2-1-3,5-8-6,8-11-5,9-10-6,9-11-6,3-6-2,-1-1 3,-3-1 3,-1-1 2,-2 0 4,-1 1 3,-1 1 5,-1 1 4,-1 2 4,-3 1 3,-1 2 4,-2 3 3,-3 4 12,-4 10 19,-4 8 19,-4 10 19,-2 4 3,0 1-15,0 1-15,0 1-15,1 1-9,2 1-4,2 1-3,2 1-4,2-1-6,4 0-5,2 0-8,3-2-7,1-4-3,-1-5 0,0-6-2,-2-6 0,1-8-2,3-8-4,3-9-4,4-9-3,-2-4 1,-3 1 6,-5 2 5,-3 0 5,-2 1 4,-2 1 2,-1 1 2,0 1 3,-2 2 1,-2 1 3,-2 3 3,-2 1 2,-2 2 1,-2 3 1,-2 1-1,-1 3 1,-4 1-1,-2 4-2,-3 2 0,-3 4-2,-4 4-5,-3 6-11,-4 5-11,-4 7-10,0 1-5,7-1 4,5-3 4,7-1 2,2-2 2,2-2-2,1-3-1,1-1-1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01"/>
    </inkml:context>
    <inkml:brush xml:id="br0">
      <inkml:brushProperty name="width" value="0.03721" units="cm"/>
      <inkml:brushProperty name="height" value="0.03721" units="cm"/>
    </inkml:brush>
  </inkml:definitions>
  <inkml:trace contextRef="#ctx0" brushRef="#br0">50820 7097 591,'-16'-21'69,"2"7"-9,1 5-11,1 6-10,0 5-8,0 6-5,0 4-5,1 5-6,-2 5-2,0 3 0,-1 4 0,-1 5 0,0 2-1,2 0-1,2 2 0,3 1-2,1 1-6,2 4-8,2 3-10,2 2-10,3-3-4,6-8 2,4-9 0,5-9 2,2-6 0,-1-4-2,0-5-1,-2-2-2,-1-5-2,-1 0-4,-1-3-4,0-2-4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01"/>
    </inkml:context>
    <inkml:brush xml:id="br0">
      <inkml:brushProperty name="width" value="0.04379" units="cm"/>
      <inkml:brushProperty name="height" value="0.04379" units="cm"/>
    </inkml:brush>
  </inkml:definitions>
  <inkml:trace contextRef="#ctx0" brushRef="#br0">51697 7200 502,'-21'0'12,"3"0"4,4 0 4,5 0 5,1 1 0,0 2 0,0 2 0,0 2-2,1 1-2,1 1-5,0 2-6,2 0-4,0 1-3,2 1-2,0 1-2,2 2-1,1-1-2,4-1-5,2-1-3,4 0-5,0-4-3,1-3 0,0-4-2,0-4-1,-1-3 0,1-2 1,0-1 1,0-3 2,-1 0 1,-1 0 3,-1 2 2,0 1 2,-3-1 3,-1 0 4,-2-2 3,-2 1 3,-2-1 8,-2 4 13,-2 2 13,-1 4 12,-2 3 4,2 4-5,1 4-6,0 3-6,1 3-4,0 2-3,0 0-3,1 1-3,-1 1-2,2 3-2,0 1 0,2 3-2,0 1-2,0 1-2,0 0-2,0 2-2,0 2-1,0 3-1,0 3 0,0 2-1,0 1 0,0-3-1,0-4-1,0-2-1,-1 0-2,-2 5-5,-2 3-6,-2 4-5,0-1-3,0-8 1,2-6-1,1-7 0,0-4 1,0-1 1,0-1 1,0 0 1,-1-3 1,-2-3-1,-2-3 0,-1-2 0,-3-3 0,0-2 1,-1-2 0,-1-2 0,-1-4 4,2-4 6,1-5 7,1-5 6,2-5 3,4-5-1,4-5-2,4-4-2,4-5 1,6-2 1,4-4 1,5-2 1,3-2-1,3 0-4,1 0-4,3 1-4,-1 1-2,0 4-3,-1 4-1,-1 3-2,-2 6-1,-3 6 3,-3 5 1,-2 7 2,-4 3-7,-3 2-17,-3 2-17,-2 3-16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02"/>
    </inkml:context>
    <inkml:brush xml:id="br0">
      <inkml:brushProperty name="width" value="0.03746" units="cm"/>
      <inkml:brushProperty name="height" value="0.03746" units="cm"/>
    </inkml:brush>
  </inkml:definitions>
  <inkml:trace contextRef="#ctx0" brushRef="#br0">53131 6916 587,'16'-7'29,"0"2"1,0 2-1,-1 2 0,1 2-1,0 2-2,-1 2-3,1 2-1,0 1-2,1 3 2,2 2 1,0 2 2,0 0-2,-1 1-2,-1 0-3,-1-1-2,-1 2-3,-4 3-4,-3 4-4,-2 2-4,-5 3-3,-6 4-7,-6 4-5,-6 5-5,-5 3-5,-7 5-6,-5 6-5,-6 4-6,-1-2-2,7-8 2,5-10 1,7-8 2,4-6 1,2-5 3,4-3 2,3-4 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03"/>
    </inkml:context>
    <inkml:brush xml:id="br0">
      <inkml:brushProperty name="width" value="0.03828" units="cm"/>
      <inkml:brushProperty name="height" value="0.03828" units="cm"/>
    </inkml:brush>
  </inkml:definitions>
  <inkml:trace contextRef="#ctx0" brushRef="#br0">54800 6994 574,'16'-15'64,"1"2"-9,1 3-10,2 1-10,0 1-5,3 2-3,1 1-1,3 0-3,-1 1-1,0 1-2,-1-1-2,0 0-1,1 0-3,6 2-2,6 0-3,7 2-3,0 0-4,-2 2-3,-4 0-4,-2 2-5,-3-1-1,-1-1 1,-3 0 0,-1-1 0,-3-1-1,0 0-6,0 0-5,-2 0-4,-2 0-4,-3 0-3,-3 0-2,-3 0-2,-4 1-2,-4 3-2,-6 4 0,-4 2-3,-3 1 5,0-3 8,1-1 9,-1-2 9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03"/>
    </inkml:context>
    <inkml:brush xml:id="br0">
      <inkml:brushProperty name="width" value="0.03639" units="cm"/>
      <inkml:brushProperty name="height" value="0.03639" units="cm"/>
    </inkml:brush>
  </inkml:definitions>
  <inkml:trace contextRef="#ctx0" brushRef="#br0">54603 7931 604,'-18'-1'45,"14"-2"3,12-2 5,13-1 3,8-1-2,3 2-11,3 2-11,3 2-9,1 1-7,0 2-4,0 0-3,1 2-5,1 0-6,6 2-11,4 0-11,6 1-10,-1 1-8,-5-2-2,-4-1-3,-5 0-3,-7-1 1,-8 0 3,-7 0 4,-8 0 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54"/>
    </inkml:context>
    <inkml:brush xml:id="br0">
      <inkml:brushProperty name="width" value="0.03105" units="cm"/>
      <inkml:brushProperty name="height" value="0.03105" units="cm"/>
      <inkml:brushProperty name="color" value="#00BFF3"/>
    </inkml:brush>
  </inkml:definitions>
  <inkml:trace contextRef="#ctx0" brushRef="#br0">104800 34894 708,'1'-15'14,"2"4"6,2 3 6,2 3 7,1 1 0,1 0-3,2 0-4,0 0-4,1 0-3,1 0-3,2 0-2,0 0-1,0 0-4,-1 1-1,-1-1-3,0 0-2,-2 0-3,-1 2-1,0 0-3,-2 2-2,0 0-7,0 0-10,0 0-11,0 0-10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04"/>
    </inkml:context>
    <inkml:brush xml:id="br0">
      <inkml:brushProperty name="width" value="0.0363" units="cm"/>
      <inkml:brushProperty name="height" value="0.0363" units="cm"/>
    </inkml:brush>
  </inkml:definitions>
  <inkml:trace contextRef="#ctx0" brushRef="#br0">57500 6350 606,'22'15'68,"-3"-1"-11,-3-1-12,-2 0-11,-1-1-7,3 1 1,3 1-1,3 2 0,2-1-2,-1-1-4,1-1-5,-1 0-4,1-1-6,-1 1-6,1 1-7,-1 1-8,0 0-7,-1-2-10,-1-3-9,0-1-10,-4-1-4,-3 0 1,-4 0 0,-4 0 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04"/>
    </inkml:context>
    <inkml:brush xml:id="br0">
      <inkml:brushProperty name="width" value="0.03549" units="cm"/>
      <inkml:brushProperty name="height" value="0.03549" units="cm"/>
    </inkml:brush>
  </inkml:definitions>
  <inkml:trace contextRef="#ctx0" brushRef="#br0">54487 7900 619,'-29'0'0,"8"2"16,7 0 15,7 2 16,4 1 5,2 3-7,2 4-5,2 2-7,3 2-4,6 1-4,4 1-2,5 1-2,4 1-7,3 1-9,3 1-10,3 1-9,0 0-10,0-3-8,-1-1-11,-1-2-9,-4-3-4,-5-1 2,-6-2 2,-6-2 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07"/>
    </inkml:context>
    <inkml:brush xml:id="br0">
      <inkml:brushProperty name="width" value="0.04856" units="cm"/>
      <inkml:brushProperty name="height" value="0.04856" units="cm"/>
    </inkml:brush>
  </inkml:definitions>
  <inkml:trace contextRef="#ctx0" brushRef="#br0">62533 5625 453,'-2'-36'18,"-2"8"1,-3 6-1,-4 7-1,0 4 0,-1 4-4,0 2-1,0 4-4,0 1-1,-1 0-2,-1 0-3,-1 0 0,-1 0-2,0 2 1,1 0 2,-1 2-1,-1 1 1,-2 3 1,-1 4-1,-2 2 1,-2 3 0,2 3 0,1 3 0,1 3 0,1 2 0,1 1 0,1 1 0,1 1-1,0 0 0,2-2 0,1 0 0,1-1-1,1-1 1,0-1 0,2-1 0,1-1 2,1 0-1,2-1 0,2 1 0,2-1 0,1 0 0,0-3-1,0-1 1,0-2-1,1-1-1,4 1 1,2 1-2,4 1 0,1-1-1,3-3 0,1-2-2,3-4 0,2-2-1,1-2 0,3-3-1,1 0 1,2-4-2,3-2-2,1-4-1,3-2-2,-1-2 0,0-2 0,-1 0 2,-1-1 0,-2 0 0,-1-1-2,-3 0-2,-1 1-1,-3-1-1,-3 0 3,-3 1 2,-3-1 2,-3 1 2,-2 2 1,-4 3 1,-2 1 1,-2 1 2,0 0 0,0 0 2,0 1 0,-2-1 1,-4 2-1,-4 0 0,-4 2-1,-1 1 1,-1 0 2,0 2 0,1 0 2,-1 3 1,0 4 1,1 4 1,-1 4 1,0 2 2,-2 1 0,0 1 2,-1 1 0,1 1 2,1-1-2,2 1 1,3-1 0,1 0-1,2-2-1,2-3 0,2-1-1,5-2-3,6-2-7,7-3-7,8 0-6,3-6-4,2-5 0,3-5 1,1-7 1,1-2-2,-1 1-1,-1 1-3,-1 1-1,-2 0 0,-3 2 2,-3 1 4,-3 1 1,-4 2 10,-5 6 14,-4 4 16,-5 6 14,-3 2 3,2 1-9,0 2-10,2 0-10,1 1-5,3 2-4,4 0-2,2 1-4,3-2-2,2-3-3,1-4-3,3-4-3,1-3-3,3-4-2,1-2-4,3-3-1,1-4-3,1-2 1,1-3 0,1-3-1,-1-1 2,-2-1 2,-1 1 4,-3-1 1,-1 0 3,-3-1 2,-1-1 2,-2-1 2,-3 0 2,-1-1 3,-2 1 3,-2 0 2,-2 1 2,-1 2 3,0 4 2,-2 3 2,-1 3 5,0 1 7,-2 2 9,0 2 7,-2 4 1,0 6-6,-2 6-6,0 6-5,-2 4-4,-2 3-2,-1 3-1,-3 3-1,-2 2-2,0-1-1,-1 0-1,-1 1 0,0-1-2,2-1 0,3-1-2,1-1-2,1-2-1,2-3-1,1-3-3,1-3-1,2-2-5,5 0-8,6-2-6,4 0-8,5-5-4,3-5-2,5-6-3,3-5-2,2-4 0,1-2 3,-1 0 3,0-1 3,-1 0 4,-5 1 4,-3 1 4,-4 1 5,-4 1 4,-3 2 5,-3 3 5,-2 1 4,-3 3 10,-3 4 14,0 4 15,-3 4 15,-2 3 1,0 1-11,-2 3-11,0 2-12,0 1-6,0 1-2,2 1-3,1 1-2,0 0-2,2-1-2,0 0-2,2-2-2,0 0-4,2 1-3,0 1-4,2 1-4,0-2-3,3-4-1,2-6-1,2-4-2,1-5-1,1-2 2,2-4-1,0-2 2,1-3-2,1-3-1,1-3-3,1-3-2,-1-3 0,-2 0 4,-4-1 2,-3 0 3,-1-2 2,-2 1 4,-1-1 1,0 1 3,-2 0 3,-1 3 2,0 1 2,-1 3 3,-3 2 1,-2 2 0,-4 4-2,-2 3 0,-2 2-2,-2 2-3,0 2-3,-1 2-3,-1 3-4,-1 4-6,-1 4-4,-1 4-6,-1 2-5,1 3-5,-1 2-4,0 1-5,3-1 0,3-3 5,4-4 4,4-4 6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08"/>
    </inkml:context>
    <inkml:brush xml:id="br0">
      <inkml:brushProperty name="width" value="0.04161" units="cm"/>
      <inkml:brushProperty name="height" value="0.04161" units="cm"/>
    </inkml:brush>
  </inkml:definitions>
  <inkml:trace contextRef="#ctx0" brushRef="#br0">67270 6497 528,'0'-14'25,"3"2"5,2 4 6,2 3 5,1 1 1,0 2-3,0 0-4,0 2-2,0 1-4,1 2-4,2 2-2,0 2-4,-1 3-6,-1 5-7,-2 5-8,-2 5-7,-5 3-4,-6 1 1,-7 1 2,-7 1 1,-3-2 0,3-4 0,1-3-1,3-4-1,1-4 0,2-1 2,2-2 0,3-2 2,2-1 4,6 1 7,4 1 7,5 2 7,4-2 2,0-1-3,1-2-4,1-2-3,0-1-2,-1 0-1,0 0 0,-2 0-2,0 0 0,0 3-2,-1 2 0,1 2-2,-2 1 1,-2 0 1,-4-1 2,-2 1 1,-2 0 1,0 1 0,0 2-1,0 0 0,-3 2 0,-4 3 0,-6 3 1,-4 3 0,-2 1-1,-1 1-3,1-1-4,-1 1-2,-1-1-7,-3 1-10,-3-1-10,-3 0-10,1-1-6,3-3-2,5-3-3,3-2-2,3-4 2,2-3 3,3-3 4,1-2 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10"/>
    </inkml:context>
    <inkml:brush xml:id="br0">
      <inkml:brushProperty name="width" value="0.03437" units="cm"/>
      <inkml:brushProperty name="height" value="0.03437" units="cm"/>
    </inkml:brush>
  </inkml:definitions>
  <inkml:trace contextRef="#ctx0" brushRef="#br0">70651 6477 640,'-17'0'1,"0"-2"5,-1 0 4,-1-1 3,0 0 4,1 3 1,1 4 4,1 2 1,0 3 1,2 0-2,1 1-2,1 2-1,1 1-1,0 5 1,2 3 0,1 5 0,1 0 0,2-1-4,2-3-3,2-1-4,1-2 0,0-1-1,0-1 2,0 0-1,1-2-4,2 1-11,2 0-10,2 0-9,1-2-7,3-1-2,2-2-3,2-2-3,1-3-1,1-3 1,1-2 0,1-4 0,-1-1 3,-4-2 7,-5 0 7,-3-1 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10"/>
    </inkml:context>
    <inkml:brush xml:id="br0">
      <inkml:brushProperty name="width" value="0.02995" units="cm"/>
      <inkml:brushProperty name="height" value="0.02995" units="cm"/>
    </inkml:brush>
  </inkml:definitions>
  <inkml:trace contextRef="#ctx0" brushRef="#br0">71350 6645 734,'4'-13'4,"-5"4"7,-6 6 8,-5 5 8,-3 2 1,0 3-3,2 2-3,1 2-3,1 1-3,0 1 0,2 1-1,1 2-2,1-2 0,2-1-2,2-2-2,2-2-2,3-1-1,6-1-3,4 1-2,5 0-1,2-1-3,-3 0-1,-1-2-1,-2 0-3,-1-2 1,0 1 0,-1 0 1,1 0 1,-2 1-1,-2 2 0,-4 2-2,-2 2-1,-5 1-1,-6 1-3,-6 1-1,-5 1-3,-4 0-2,1-2-1,-1-3-3,0-1-1,1-1 0,-1-2 1,1-1 2,-1 0 1,3-2 1,3-1-1,4 0 0,5-1 0,1-3 1,2 0 5,0-3 3,2-2 5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11"/>
    </inkml:context>
    <inkml:brush xml:id="br0">
      <inkml:brushProperty name="width" value="0.03691" units="cm"/>
      <inkml:brushProperty name="height" value="0.03691" units="cm"/>
    </inkml:brush>
  </inkml:definitions>
  <inkml:trace contextRef="#ctx0" brushRef="#br0">72149 6166 595,'9'-7'3,"5"2"4,4 2 5,3 2 5,2 2 4,-1 2 3,-1 2 2,0 2 3,-1 1 2,1 3-2,1 2-1,1 2-1,-1 1-2,-3 1-3,-3 1-3,-3 1-3,-2 1-2,-2 1-1,-2 1-1,-2 1-1,-3 1-2,-4-1-3,-4 1-3,-4-1-2,-5 2-8,-5 3-10,-7 3-10,-5 3-11,-4 2-6,-1 0-1,0 2-2,-2 1-1,3-4 1,7-8 3,7-7 3,7-8 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12"/>
    </inkml:context>
    <inkml:brush xml:id="br0">
      <inkml:brushProperty name="width" value="0.03317" units="cm"/>
      <inkml:brushProperty name="height" value="0.03317" units="cm"/>
    </inkml:brush>
  </inkml:definitions>
  <inkml:trace contextRef="#ctx0" brushRef="#br0">74250 6496 663,'8'-15'7,"0"4"7,0 3 8,-1 2 7,2 2 4,4 1-1,2-2 0,3 2-1,3-1-2,1 2-4,3 0-3,1 2-3,2 0-4,1 0-3,1 0-4,1 0-3,1 0-3,-1 0-6,0 0-4,1 0-4,-2 0-4,0 0-1,-1 0-3,-1 0 0,-2-1-4,-3 0-5,-3-2-4,-2 0-4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12"/>
    </inkml:context>
    <inkml:brush xml:id="br0">
      <inkml:brushProperty name="width" value="0.03589" units="cm"/>
      <inkml:brushProperty name="height" value="0.03589" units="cm"/>
    </inkml:brush>
  </inkml:definitions>
  <inkml:trace contextRef="#ctx0" brushRef="#br0">74993 5550 612,'-15'-9'3,"4"0"4,3-1 4,2-1 6,3 4 7,2 11 11,2 12 12,2 10 10,0 6 1,-2 2-12,-2 2-11,-2 3-11,-1 1-9,1 2-7,-1 2-7,0 2-8,-1 2-6,-2 2-7,-2 2-7,-2 1-6,1-1-1,3-6 5,2-6 6,4-5 5,0-7-2,0-4-13,-2-5-10,0-4-12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13"/>
    </inkml:context>
    <inkml:brush xml:id="br0">
      <inkml:brushProperty name="width" value="0.03647" units="cm"/>
      <inkml:brushProperty name="height" value="0.03647" units="cm"/>
    </inkml:brush>
  </inkml:definitions>
  <inkml:trace contextRef="#ctx0" brushRef="#br0">77674 5047 603,'8'-14'40,"0"2"-5,-1 4-5,1 3-6,1 1-2,2 2 1,1 0 0,3 2 2,1 0-1,1 2-2,2 0-3,0 2-1,0 1-2,-1 3 0,-1 4-2,-1 2-1,-2 1-3,-2-1-3,-4-1-3,-2 0-4,-3-1-1,1 1 2,0 1 2,0 2 2,-1 0-1,-2 1-7,-2 1-5,-2 1-6,-2 1-3,-4 1 0,-2 1-2,-3 2 0,-3-1 1,-3 1 2,-3-1 2,-3 1 2,-3-1 1,-1 1 1,-2-1 1,-3 1 1,2-3 1,6-3 1,3-4 3,6-4 1,3-3 2,-1 1 1,0 0 1,1 0 1,-3 0 1,-6 1 0,-4 2 2,-4 0 0,0 0 1,7-2 1,6-3 0,9-1 2,7-2 1,11-4 4,11-2 2,11-3 4,6-2-1,-1 0-4,0 0-5,1 0-4,0 0-5,4 1-4,2-1-4,4 0-4,0 0-3,-4 2 0,-2 1-1,-3 0-1,-4 1-1,-2 1-3,-3-2-2,-3 2-3,0-1-3,1 0-4,3 0-5,1 0-4,-1 0 2,-5 0 5,-5 0 5,-5 0 7,-3 0 4,0 1 0,-2-2 2,0 2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54"/>
    </inkml:context>
    <inkml:brush xml:id="br0">
      <inkml:brushProperty name="width" value="0.03907" units="cm"/>
      <inkml:brushProperty name="height" value="0.03907" units="cm"/>
      <inkml:brushProperty name="color" value="#00BFF3"/>
    </inkml:brush>
  </inkml:definitions>
  <inkml:trace contextRef="#ctx0" brushRef="#br0">105421 33961 563,'0'-13'22,"2"8"12,0 7 12,2 6 12,-1 4 1,-2 1-11,-2 2-10,-2 0-11,-1 1-7,2 1 0,0 1-3,2 1-1,0 0-3,0-1-3,0 0-4,0-2-3,0 0-4,0-1-1,0 1-2,0 0-1,0-1-1,0-1 1,0-1 0,0-1 2,0 1 0,2 0-2,0 1-1,2 1-1,-1 1-1,-1 0-1,0-1-1,-1 1-1,-2 0-1,-1 3 1,0 2-1,-1 1 0,-2 2 1,0 1 0,-1 1 1,-2 1 2,1-1-2,1-1-3,0-3-2,2-1-3,0-3-2,0-3-2,0-3-2,0-2-2,1-5-3,2-2-2,2-6-4,2-2-2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14"/>
    </inkml:context>
    <inkml:brush xml:id="br0">
      <inkml:brushProperty name="width" value="0.03623" units="cm"/>
      <inkml:brushProperty name="height" value="0.03623" units="cm"/>
    </inkml:brush>
  </inkml:definitions>
  <inkml:trace contextRef="#ctx0" brushRef="#br0">80396 4794 607,'0'-18'38,"0"10"6,0 11 7,0 12 5,-1 6 0,-1 3-10,0 3-9,-1 3-10,-1 1-7,0 2-8,0 1-7,0 1-6,0-1-6,0-2-5,0-1-2,0-3-5,1 0-3,0-1-2,2 1-2,1-1-2,-1-1-1,-1-3 2,0-3 2,-1-3 2,-1-4-2,0-6-7,0-6-6,0-6-7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14"/>
    </inkml:context>
    <inkml:brush xml:id="br0">
      <inkml:brushProperty name="width" value="0.03103" units="cm"/>
      <inkml:brushProperty name="height" value="0.03103" units="cm"/>
    </inkml:brush>
  </inkml:definitions>
  <inkml:trace contextRef="#ctx0" brushRef="#br0">80300 5751 708,'8'-57'-30,"0"14"17,0 12 17,-1 13 16,1 6 10,2 0-1,0 0-1,2 1 1,0 0 0,1 2-1,1 2 0,1 3 0,1-1-3,0 2-4,-1-1-5,1 0-5,0 0-4,-1 2-5,1 0-6,0 2-4,-1 0-2,-1 0 2,-1 0 0,0 0 2,-3 0-6,1 2-12,-2 0-11,0 2-13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14"/>
    </inkml:context>
    <inkml:brush xml:id="br0">
      <inkml:brushProperty name="width" value="0.04491" units="cm"/>
      <inkml:brushProperty name="height" value="0.04491" units="cm"/>
    </inkml:brush>
  </inkml:definitions>
  <inkml:trace contextRef="#ctx0" brushRef="#br0">81377 4095 489,'0'-29'-1,"0"5"5,0 5 7,0 5 5,0 6 10,0 10 11,0 8 12,0 9 12,0 5 1,0 1-11,0 1-11,0 1-9,-2 4-7,0 8-2,-3 8-2,-2 8-2,0 4-3,0 2-4,2 0-2,1 1-5,0 2-4,0 3-6,0 3-6,0 3-6,0 0-6,0-3-6,0-3-6,0-2-6,1-3-1,0 1 5,2 0 4,0-1 4,1-4 2,-2-8-1,0-9-1,-1-9-1,-1-7 0,0-2 1,0-3 2,0-2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15"/>
    </inkml:context>
    <inkml:brush xml:id="br0">
      <inkml:brushProperty name="width" value="0.0387" units="cm"/>
      <inkml:brushProperty name="height" value="0.0387" units="cm"/>
    </inkml:brush>
  </inkml:definitions>
  <inkml:trace contextRef="#ctx0" brushRef="#br0">81912 5697 568,'35'-21'66,"-7"7"-12,-9 5-11,-7 6-13,-3 3-5,1 2-2,3 0-1,2 2 0,0 1-3,-1 1-4,-1 3-2,0 2-4,-3 1-2,-3 0-1,-2-1-1,-4 1 0,-2 1-3,-4 1-4,-2 3-4,-3 2-4,-4 1-3,-2 1 0,-3 1-1,-3 1-2,-1-1 2,-1-1 1,1-3 2,-1-1 2,2-2 1,1-2 2,2-3 0,3-1 2,0-1 2,2-2 5,1-1 3,1 0 4,5-2 7,10-1 8,10 0 8,9-1 9,6-1-3,1 0-14,1 0-13,1 0-13,0 0-7,1 0-1,-1 0-2,0 0 0,-1 0-10,-1 0-17,-3 0-19,-1 0-19,-4 0-2,-3 0 13,-4 0 13,-4 0 11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42"/>
    </inkml:context>
    <inkml:brush xml:id="br0">
      <inkml:brushProperty name="width" value="0.03677" units="cm"/>
      <inkml:brushProperty name="height" value="0.03677" units="cm"/>
    </inkml:brush>
  </inkml:definitions>
  <inkml:trace contextRef="#ctx0" brushRef="#br0">44023 15461 598,'-2'-13'33,"-6"8"3,-4 7 1,-5 6 3,-3 4-2,-1 1-9,-1 2-7,-1 0-8,-2 1-6,-1 3-3,-3 2-3,-1 1-4,-1 2-3,3-1 0,2 1-2,1-1 0,2 0-1,1-1 2,1-1 2,1-1 2,2-1 1,2-2 1,4-3 2,3-1 0,3-3 2,6-2 0,4-4 0,6-2 0,2-4 0,3 0-1,2-3 0,2-2-1,2-1 0,2 2 1,4 1-1,3 1 0,2 0 1,1 2 0,1 0 0,1 2 0,-2-1 1,-2-1 1,-3 0 0,-3-1 0,-2-1 0,-1 2-1,-1 0 0,0 2-1,-3-1-1,-1 0 1,-2-2-1,-3 0 0,-1-1 1,0 0 0,-2 0 0,0 0 2,-3-1 0,-3-5 4,-2-4 2,-4-4 3,-2 0 0,-1 1-4,-3 2-3,-2 3-3,-1-1-5,1-2-2,-1-1-3,0-3-4,1 1-3,0 3 0,2 2-3,1 4-1,0 1-4,2 1-6,1-1-6,0 0-5,2 0-3,0 0 1,2 0 2,0 1 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43"/>
    </inkml:context>
    <inkml:brush xml:id="br0">
      <inkml:brushProperty name="width" value="0.0337" units="cm"/>
      <inkml:brushProperty name="height" value="0.0337" units="cm"/>
    </inkml:brush>
  </inkml:definitions>
  <inkml:trace contextRef="#ctx0" brushRef="#br0">46348 14561 652,'-7'-13'52,"2"8"-7,2 7-5,2 6-6,1 5-5,0 1-4,0 3-4,0 2-2,0 0-4,0 1-2,0-1-2,0 1-3,0 0 0,0 3-1,0 1 0,0 3 0,-1-2-2,0-1-4,-2-4-3,0-3-4,-1 0-5,0 5-7,0 3-6,0 5-7,0-1-3,2-3 0,0-5 1,2-3-1,0-4 1,0-1 0,0-2 2,0-2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43"/>
    </inkml:context>
    <inkml:brush xml:id="br0">
      <inkml:brushProperty name="width" value="0.02964" units="cm"/>
      <inkml:brushProperty name="height" value="0.02964" units="cm"/>
    </inkml:brush>
  </inkml:definitions>
  <inkml:trace contextRef="#ctx0" brushRef="#br0">46350 15426 742,'1'-15'37,"2"2"-3,2 2-3,2 3-3,1 0-2,3 0-3,2 0-2,2 0-4,1 0-2,1 0-4,1 1-3,1-1-3,0 1-4,-1 2-3,-1 2-3,0 2-5,-3 1-1,-1 0-2,-2 0-1,-2 0-2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44"/>
    </inkml:context>
    <inkml:brush xml:id="br0">
      <inkml:brushProperty name="width" value="0.04107" units="cm"/>
      <inkml:brushProperty name="height" value="0.04107" units="cm"/>
    </inkml:brush>
  </inkml:definitions>
  <inkml:trace contextRef="#ctx0" brushRef="#br0">47150 13621 535,'0'-43'7,"0"9"2,0 9 0,0 9 2,0 8 6,0 6 13,0 7 12,0 8 13,0 3 1,0 3-9,0 2-8,0 1-10,0 3-5,0 3-5,0 3-4,0 3-3,0 2-3,0 2 0,0 2-1,0 2 0,0 2-2,0 1-3,0 0-3,0 2-1,0 2-5,0 3-4,0 5-4,0 4-4,0 4-5,0 3-6,0 5-4,0 3-5,0 0-2,0-5 4,0-5 3,0-5 3,0-7 2,0-10 0,0-10 0,0-9 1,0-7 1,2-1 0,0-2 1,2-2 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44"/>
    </inkml:context>
    <inkml:brush xml:id="br0">
      <inkml:brushProperty name="width" value="0.036" units="cm"/>
      <inkml:brushProperty name="height" value="0.036" units="cm"/>
    </inkml:brush>
  </inkml:definitions>
  <inkml:trace contextRef="#ctx0" brushRef="#br0">48226 15163 611,'-21'-1'-11,"5"-1"3,5 0 3,5-1 3,4-2 9,5 0 15,6-1 16,4-2 15,4 1 3,1 1-8,3 0-9,1 2-9,2 0-6,-1 2-5,1 0-4,-1 2-4,1 0-2,-1 0 2,1 0 1,-1 0 2,0 0-7,-3 2-16,-1 0-16,-2 2-14,-2 0-11,-1 0-3,-1-1-3,0 2-5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45"/>
    </inkml:context>
    <inkml:brush xml:id="br0">
      <inkml:brushProperty name="width" value="0.03248" units="cm"/>
      <inkml:brushProperty name="height" value="0.03248" units="cm"/>
    </inkml:brush>
  </inkml:definitions>
  <inkml:trace contextRef="#ctx0" brushRef="#br0">48282 15783 677,'-19'7'2,"9"-2"17,8-3 18,10 0 19,6-2 3,5 0-10,5 0-9,5 0-9,2 0-11,0 0-10,1 0-13,-1 0-10,1 0-10,1 0-8,0 0-7,2 0-8,0-1-3,-1-1 3,-1 0 2,-2-1 3,-2-1 4,-5 0 7,-5 0 6,-4 0 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5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105427 34174 999,'-35'-23'0,"9"2"-4,9 3-3,9 1-2,4 3-5,2 1-5,0 2-7,2 2-4,-1 2-2,0 1 6,-2 0 6,0 2 4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45"/>
    </inkml:context>
    <inkml:brush xml:id="br0">
      <inkml:brushProperty name="width" value="0.03755" units="cm"/>
      <inkml:brushProperty name="height" value="0.03755" units="cm"/>
    </inkml:brush>
  </inkml:definitions>
  <inkml:trace contextRef="#ctx0" brushRef="#br0">51106 14354 585,'-8'-21'21,"0"6"10,0 6 11,0 7 11,0 4-1,-1 5-10,-2 5-11,0 6-11,-2 2-6,-1 1-2,-3 1-2,-2 1-2,-1 0-2,-3 1-2,-2-1-1,-1 1-2,0-2-2,3-1 0,3-3-2,3-1-1,2-3 1,2-1 0,2-2 2,3-2 1,5-2-1,11-2-3,11-3-2,12 0-2,2-3-2,-2-1 1,-3 0 1,-3-1 0,-1-1 2,0 2 0,-1 0 2,1 2 2,-2 0 1,-3 0 2,-3 0 1,-3 0 1,-2-1 2,0 0 3,-2-2 1,0 0 3,-3-1 2,-3-2 1,-2 0 1,-4-1 2,-1-2-2,1-2-2,-1-2-4,0-1-3,0-4-3,0-3-5,0-5-3,0-3-4,1-3-6,0 1-8,2 0-7,0 0-8,1 0-3,0 3 0,0 1 0,0 3 1,1 2 0,2 5 0,2 3 1,2 4-1,0 2 4,-1 1 8,0-1 6,-2 0 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45"/>
    </inkml:context>
    <inkml:brush xml:id="br0">
      <inkml:brushProperty name="width" value="0.04154" units="cm"/>
      <inkml:brushProperty name="height" value="0.04154" units="cm"/>
    </inkml:brush>
  </inkml:definitions>
  <inkml:trace contextRef="#ctx0" brushRef="#br0">52350 13900 529,'14'1'50,"-1"4"-2,-2 2 0,-2 4-1,-2 1-3,0 1-5,-2 1-4,0 1-6,-2 3-3,-1 5-4,0 5-2,-1 5-4,-3 2-2,0 1-2,-3-1-3,-2 0-1,-1 0-5,2-1-4,1-1-5,0-1-6,2-2-4,0-2-7,2-1-5,0-3-5,1-1-2,0-3 4,0-1 3,0-2 3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46"/>
    </inkml:context>
    <inkml:brush xml:id="br0">
      <inkml:brushProperty name="width" value="0.03101" units="cm"/>
      <inkml:brushProperty name="height" value="0.03101" units="cm"/>
    </inkml:brush>
  </inkml:definitions>
  <inkml:trace contextRef="#ctx0" brushRef="#br0">52500 14994 709,'0'-22'21,"0"5"2,0 3 2,0 4 2,1 3 1,4 2-2,2 3-1,4 1-1,1 0-2,1-1-2,1 0-2,2-1-3,-1-1-4,1 2-5,0 0-8,-1 2-5,1 0-8,-2 0-6,-1 0-7,-1 0-6,-1 0-2,0 0 6,-2 0 5,0 0 6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46"/>
    </inkml:context>
    <inkml:brush xml:id="br0">
      <inkml:brushProperty name="width" value="0.04657" units="cm"/>
      <inkml:brushProperty name="height" value="0.04657" units="cm"/>
    </inkml:brush>
  </inkml:definitions>
  <inkml:trace contextRef="#ctx0" brushRef="#br0">53413 13341 472,'-1'-36'31,"-1"9"1,0 7 3,-1 9 2,-1 9 3,2 13 6,0 13 6,2 13 5,-1 8-2,0 2-11,-2 3-9,0 4-11,-1 2-7,0 1-5,0 3-4,1 2-6,-2 1-5,2 3-8,-1 2-9,0 1-7,0 3-7,2 1-8,0 2-5,2 3-8,0-6 0,0-9 5,0-12 4,0-10 6,0-9 4,0-4 2,0-4 3,0-6 2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46"/>
    </inkml:context>
    <inkml:brush xml:id="br0">
      <inkml:brushProperty name="width" value="0.03053" units="cm"/>
      <inkml:brushProperty name="height" value="0.03053" units="cm"/>
    </inkml:brush>
  </inkml:definitions>
  <inkml:trace contextRef="#ctx0" brushRef="#br0">54349 15455 720,'-7'-13'13,"2"6"7,2 6 6,2 6 7,1 4 1,0 1-3,0 3-3,0 2-3,0 2-4,0 3-3,0 3-3,0 3-5,0 0-5,0-1-6,0-3-8,0-1-8,0 0-5,0 5-4,0 3-4,0 5-5,-1-3-3,0-6-3,-2-7-2,0-6-4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47"/>
    </inkml:context>
    <inkml:brush xml:id="br0">
      <inkml:brushProperty name="width" value="0.02612" units="cm"/>
      <inkml:brushProperty name="height" value="0.02612" units="cm"/>
    </inkml:brush>
  </inkml:definitions>
  <inkml:trace contextRef="#ctx0" brushRef="#br0">54800 15147 842,'10'-21'4,"4"7"9,3 5 9,5 6 8,1 3 2,1 0-8,-1 0-7,1 0-7,0 0-5,1 2-5,1 0-3,1 2-5,-1-1-3,-1-1-2,-3 0-1,-1-1-2,-3-1-4,-1 1-7,-2 2-5,-3 0-6,-1 0 0,0-2 5,-2-2 5,0-2 6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47"/>
    </inkml:context>
    <inkml:brush xml:id="br0">
      <inkml:brushProperty name="width" value="0.03685" units="cm"/>
      <inkml:brushProperty name="height" value="0.03685" units="cm"/>
    </inkml:brush>
  </inkml:definitions>
  <inkml:trace contextRef="#ctx0" brushRef="#br0">55695 14058 596,'-8'-7'0,"2"1"0,0 0 0,2 2 0,-1-1-1,0-2-5,-1-2-3,-2-1-3,1-1 2,0 2 12,2 2 11,1 2 11,0 4 9,2 6 7,0 6 8,2 6 7,0 4-1,0 5-11,0 3-10,0 4-11,0 3-5,0 1-1,0 0 0,0 2 0,-1 0-7,0 2-12,-2 1-13,0 0-12,-1 1-11,2-2-8,0 0-7,2-1-9,0-5 0,0-6 10,0-7 10,0-6 8,0-5 8,0-1 5,0-1 6,0 0 4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47"/>
    </inkml:context>
    <inkml:brush xml:id="br0">
      <inkml:brushProperty name="width" value="0.03677" units="cm"/>
      <inkml:brushProperty name="height" value="0.03677" units="cm"/>
    </inkml:brush>
  </inkml:definitions>
  <inkml:trace contextRef="#ctx0" brushRef="#br0">57282 14204 598,'-8'-21'6,"0"8"12,0 7 12,0 7 13,-1 5 2,-1 5-7,-3 5-7,-2 5-6,-1 3-6,-1 0-6,-1-1-5,-1 1-5,-1-1-2,1 1 2,-1-1 2,1 1 2,-1-2-3,2-3-7,1-3-7,1-3-7,1-2-2,2-1 4,3 0 4,1-2 4,3 0 2,6-2 1,4-1 2,6 0 0,3-2 1,3-1 0,3 0 0,3-1 0,2-2 0,-1-1 0,1 0 0,-1-1 0,0-1 0,-3 2 1,-1 0 0,-2 2 0,-2 0 2,-1 0 1,-1 0 1,0 0 2,-3-1 5,-1-2 7,-2-2 9,-2-2 8,-3-2 0,-2-1-8,-4-3-7,-2-2-7,-2-2-8,0-3-4,1-3-7,-1-3-6,1-2-5,2-1-7,2-1-7,2 0-6,1-2-6,2 3-3,1 0-5,0 1-4,2 1 3,2 3 8,1 1 9,3 3 8,0 2 7,-2 2 4,-2 4 5,-2 3 4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48"/>
    </inkml:context>
    <inkml:brush xml:id="br0">
      <inkml:brushProperty name="width" value="0.04035" units="cm"/>
      <inkml:brushProperty name="height" value="0.04035" units="cm"/>
    </inkml:brush>
  </inkml:definitions>
  <inkml:trace contextRef="#ctx0" brushRef="#br0">58730 13500 545,'8'9'34,"-1"3"10,1 4 10,0 2 9,-1 2 0,-2 1-10,-3 1-10,0 1-10,-2 0-8,0-1-6,0-1-6,0-1-6,-2 5-5,-2 9-1,-4 10-1,-2 10-3,-2 2-1,1-6 1,-1-6 0,0-6 0,1-5-8,3-3-20,1-5-17,2-3-20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48"/>
    </inkml:context>
    <inkml:brush xml:id="br0">
      <inkml:brushProperty name="width" value="0.0289" units="cm"/>
      <inkml:brushProperty name="height" value="0.0289" units="cm"/>
    </inkml:brush>
  </inkml:definitions>
  <inkml:trace contextRef="#ctx0" brushRef="#br0">58900 14674 761,'0'-16'-4,"2"2"-8,0 1-8,2 1-9,0 1 4,0 0 15,-1 2 15,2 1 14,-1 0 9,1 2 4,2 1 2,0 0 4,1 1-1,2 0-5,0 0-4,1 1-4,2-1-3,2 2-4,1 0-4,3 2-3,0 0-10,-3 0-19,-1 0-18,-2 0-19,-2 0-5,-1 0 7,0 0 7,-2 0 7,-1-1 8,0 0 6,-2-2 8,0 0 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59"/>
    </inkml:context>
    <inkml:brush xml:id="br0">
      <inkml:brushProperty name="width" value="0.04381" units="cm"/>
      <inkml:brushProperty name="height" value="0.04381" units="cm"/>
      <inkml:brushProperty name="color" value="#F2395B"/>
    </inkml:brush>
  </inkml:definitions>
  <inkml:trace contextRef="#ctx0" brushRef="#br0">104476 34350 502,'-14'1'2,"4"2"25,4 2 23,4 2 25,2 4 4,0 7-18,0 7-17,0 7-17,0 2-10,0-2-4,0-1-4,0-3-4,0 0 0,0 1 2,0 1 2,0 1 3,0-1 0,-2-2-1,0-1-1,-2-3-1,0 0-3,1 1-1,-2 1-3,2 1-2,-1 0 0,0-3-1,0-1 0,0-3 0,1-1-1,0-3 0,1-1-1,2-2 0,0-2-2,0 1-2,0 0-2,0 0-3,-1-4-7,-4-8-15,-2-8-13,-3-8-16,-1-4-1,4-3 11,2-1 10,4-3 11,1 0 5,0-1 0,0 1 1,0 0 0,0 0 2,2 1 3,0 0 4,2 3 3,0-1 3,0 3 3,-1 0 2,2 1 2,-2 0 2,1 2 0,0 1 1,0 1 0,-1 1 1,0 1 0,-1 0-1,-2 2 1,0 0 0,0 1 0,0-1 1,0 0-1,0 1 1,-2 2 2,-1 3 1,0 1 2,0 0-1,0-2-3,2-2-1,0-1-4,2-2 0,0 2 0,2 0 0,0 2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48"/>
    </inkml:context>
    <inkml:brush xml:id="br0">
      <inkml:brushProperty name="width" value="0.04237" units="cm"/>
      <inkml:brushProperty name="height" value="0.04237" units="cm"/>
    </inkml:brush>
  </inkml:definitions>
  <inkml:trace contextRef="#ctx0" brushRef="#br0">59695 12980 519,'-1'-15'0,"-1"2"0,0 3 1,-1 1 0,-1 3 9,2 4 19,0 4 19,2 4 19,-1 4 3,0 7-11,-2 6-12,0 5-11,0 5-7,0 2-4,1 4-3,2 3-4,-1 5-5,0 10-7,-2 8-9,0 9-6,-2 4-6,-2-2-4,-2 0-2,-1-1-3,-1-3-7,4-5-9,2-4-10,4-6-9,1-1-1,2 1 7,0 3 7,2 2 8,-1-6 6,0-13 5,-2-11 5,0-14 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48"/>
    </inkml:context>
    <inkml:brush xml:id="br0">
      <inkml:brushProperty name="width" value="0.03381" units="cm"/>
      <inkml:brushProperty name="height" value="0.03381" units="cm"/>
    </inkml:brush>
  </inkml:definitions>
  <inkml:trace contextRef="#ctx0" brushRef="#br0">60250 14844 650,'9'-22'4,"1"3"7,3 3 7,2 3 8,-1 2 1,-1 4-2,-2 2-3,-2 4-3,-1 3 0,0 4 3,0 4 4,-1 3 2,1 4-1,-2 2-4,-1 1-4,0 3-5,-3 0-4,-2-1-4,-4-1-3,-2-1-3,-2-1-3,0-3-5,1-1-2,-1-2-4,1-2-4,4-1-2,2 0-4,4-2-4,2-1 0,3-2 1,4-3 2,2 0 1,3-4 0,3 0 1,3-3 0,3-2 1,2-1-1,-1-2-1,1 0 0,-1-1-2,-2 0 2,-5 2 5,-5 2 5,-4 2 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49"/>
    </inkml:context>
    <inkml:brush xml:id="br0">
      <inkml:brushProperty name="width" value="0.03248" units="cm"/>
      <inkml:brushProperty name="height" value="0.03248" units="cm"/>
    </inkml:brush>
  </inkml:definitions>
  <inkml:trace contextRef="#ctx0" brushRef="#br0">61646 14294 677,'-8'-15'2,"2"4"7,1 3 4,0 3 7,4 0 4,6 0 4,6-2 4,6 0 4,3 0 1,1 0-4,1 2-4,1 1-4,1 0-5,3 2-9,1 0-8,2 2-7,1 0-3,-1 0 3,-1 0 3,-1 0 3,-1 0-10,1 0-24,-1 0-22,1 0-23,-4 0-4,-4 0 16,-4 0 16,-6 0 16,-3 0 11,0 2 5,-2 0 5,0 2 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49"/>
    </inkml:context>
    <inkml:brush xml:id="br0">
      <inkml:brushProperty name="width" value="0.03424" units="cm"/>
      <inkml:brushProperty name="height" value="0.03424" units="cm"/>
    </inkml:brush>
  </inkml:definitions>
  <inkml:trace contextRef="#ctx0" brushRef="#br0">62748 13113 642,'-15'-15'2,"4"4"3,2 3 4,4 3 4,1 4 9,2 7 14,0 7 16,2 8 14,0 4-1,2 6-19,0 5-18,2 5-18,0 6-9,0 10 0,0 8 0,0 9-1,-1 1-7,-2-4-18,-2-5-17,-2-4-17,-1-10-3,2-10 10,0-13 11,2-11 10,0-7 5,0-1-1,0-1 0,0 0-1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50"/>
    </inkml:context>
    <inkml:brush xml:id="br0">
      <inkml:brushProperty name="width" value="0.04056" units="cm"/>
      <inkml:brushProperty name="height" value="0.04056" units="cm"/>
    </inkml:brush>
  </inkml:definitions>
  <inkml:trace contextRef="#ctx0" brushRef="#br0">64790 13481 542,'-2'-11'92,"-4"9"-16,-4 8-15,-3 9-15,-4 5-12,-2 3-8,-1 1-8,-3 3-8,0 1-4,-1 1-2,1 1 0,-1 1-2,2-2-2,1-4-4,3-3-4,1-5-4,2-2-3,0 0 1,2-2 0,1-1 1,4-1 0,6 0 3,7-2 0,8-1 3,3-1 3,3-2 5,2-2 4,1-2 6,1-1 0,-1 2-2,-1 0-3,0 2-2,-3-1-2,-1-1-1,-3 0 0,-1-1-1,-1-1 0,0 0-2,-1 0 0,1 0-1,-1-3 3,-2-6 8,-2-6 7,-2-5 9,-2-4 0,-1-1-3,0-1-6,-2-1-3,1-1-3,0-1 0,2-1 1,0 0 0,1-1-8,0 1-17,0 1-17,0 1-17,0 2-6,0 3 0,0 3 3,0 3 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50"/>
    </inkml:context>
    <inkml:brush xml:id="br0">
      <inkml:brushProperty name="width" value="0.0443" units="cm"/>
      <inkml:brushProperty name="height" value="0.0443" units="cm"/>
    </inkml:brush>
  </inkml:definitions>
  <inkml:trace contextRef="#ctx0" brushRef="#br0">66210 12750 496,'0'38'178,"0"-2"-43,0-1-42,0-3-43,-2 2-26,-2 6-8,-4 7-9,-2 5-8,-2 1-7,1-3-7,-1-2-6,0-3-7,1-4-2,1-4 1,0-4 3,2-3 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50"/>
    </inkml:context>
    <inkml:brush xml:id="br0">
      <inkml:brushProperty name="width" value="0.03809" units="cm"/>
      <inkml:brushProperty name="height" value="0.03809" units="cm"/>
    </inkml:brush>
  </inkml:definitions>
  <inkml:trace contextRef="#ctx0" brushRef="#br0">66300 13707 577,'8'-36'28,"0"7"2,0 7 2,-1 7 4,2 4 0,0 0-2,1 2-1,2 1-1,0 1-2,1 2-4,1 2-2,2 2-4,-1 1-2,1 0-2,0 0-4,-1 0-2,1 0-5,2 0-7,0 0-8,1 0-7,-1 1-3,-1 2 3,-2 2 3,-2 2 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50"/>
    </inkml:context>
    <inkml:brush xml:id="br0">
      <inkml:brushProperty name="width" value="0.05369" units="cm"/>
      <inkml:brushProperty name="height" value="0.05369" units="cm"/>
    </inkml:brush>
  </inkml:definitions>
  <inkml:trace contextRef="#ctx0" brushRef="#br0">67446 11968 409,'0'-30'4,"0"5"9,0 3 7,0 5 8,-1 6 10,-1 10 9,0 10 9,-1 10 10,-1 5-1,0 2-10,0 3-10,0 1-11,1 3-7,0 1-5,2 2-4,0 2-4,1 4-4,-2 4 0,0 6-2,-2 4-2,1 5-2,0 7-4,2 5-3,1 7-4,0 1-4,0-2-5,0-1-6,0-3-4,-1 0-6,-1-1-4,0 0-4,-1 1-5,-1-1-1,2-1 2,0-1 3,2-1 3,0-8 3,0-16 5,0-16 4,0-15 5,-1-8 2,0 1-3,-2 1-2,0 2-1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51"/>
    </inkml:context>
    <inkml:brush xml:id="br0">
      <inkml:brushProperty name="width" value="0.04185" units="cm"/>
      <inkml:brushProperty name="height" value="0.04185" units="cm"/>
    </inkml:brush>
  </inkml:definitions>
  <inkml:trace contextRef="#ctx0" brushRef="#br0">67855 14341 525,'22'-49'8,"-3"12"15,-3 11 16,-2 13 15,-3 6 4,1 2-8,0 2-9,0 2-9,-1 3-5,-1 4-3,0 4-3,-2 3-3,-2 4-4,-2 3-4,-4 4-5,-2 2-4,-4 1-4,-2 2-2,-3 1-3,-3 1-3,-2-1-2,0-3 1,1-3 0,-1-3 0,2-2 0,2-1 2,4-1 1,3 0 1,3-4 2,6-3 1,4-4 2,5-4 2,4-2 0,3 0 0,4 0 1,2 0-1,0 0 2,-2 0 3,-1 0 4,-2 0 3,-3 1 3,1 2 0,-2 2 1,-1 2 1,-2 1 0,-2 3-1,-4 2-1,-3 2-1,-3 2-1,-6 3-2,-4 3-1,-5 3-2,-7 4-3,-7 4-6,-9 6-5,-7 5-5,-5 2-7,-4 2-6,-2 0-8,-3 2-7,3-4-8,10-8-7,9-8-8,11-7-9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52"/>
    </inkml:context>
    <inkml:brush xml:id="br0">
      <inkml:brushProperty name="width" value="0.03914" units="cm"/>
      <inkml:brushProperty name="height" value="0.03914" units="cm"/>
    </inkml:brush>
  </inkml:definitions>
  <inkml:trace contextRef="#ctx0" brushRef="#br0">26897 23244 562,'0'-18'1,"0"-2"3,0-3 2,0-3 4,0 1 0,0 5 2,0 5-1,0 5 1,0 4 5,0 6 9,0 4 10,0 6 9,-1 4 1,0 7-7,-2 5-7,0 7-7,-1 2-4,0 2-2,0 1-1,1 1-2,-2 4-3,2 9-3,-1 9-4,0 10-3,0 4-5,2 2-5,0 2-4,2 3-5,1-1-3,2 0-1,2-1 0,2-1-1,1-2-4,1-1-6,2-3-6,0-1-7,-1-8 0,-1-9 4,-2-12 6,-2-10 5,0-7 2,0-5 1,1-3 1,2-4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8:00"/>
    </inkml:context>
    <inkml:brush xml:id="br0">
      <inkml:brushProperty name="width" value="0.04417" units="cm"/>
      <inkml:brushProperty name="height" value="0.04417" units="cm"/>
      <inkml:brushProperty name="color" value="#F2395B"/>
    </inkml:brush>
  </inkml:definitions>
  <inkml:trace contextRef="#ctx0" brushRef="#br0">104616 33782 498,'-7'-12'2,"4"8"17,2 8 16,4 8 16,1 3 3,0-1-10,-1-1-11,2 0-9,-2-1-8,1 1-1,0 1-3,0 1-3,-1 1-1,0 2-2,-2 0-2,0 1-1,-1 0 0,0 1-1,0-1 0,0 1-1,0 0 0,0-1-1,0 1-1,0 0-2,-1-1 0,0 1-1,-2-1 1,0 1-1,-1-2-1,0-1-1,0-2-1,1-2 0,-2-2-4,2-1-5,-1-1-6,0 0-6,0-4-1,2-5 2,0-4 4,2-5 2,0-4 2,0-2 2,0-1 2,0-3 1,0 0 1,0 3 0,0 1 0,0 3 0,0 0 1,0 2 3,0 1 4,0 0 2,0 2 5,2 1 6,0 0 5,2 2 7,1 0 6,1 2 4,3 0 6,2 2 4,2 0 2,1 0-5,3 0-2,2 0-5,0 0-3,-1 0-5,-1 0-4,-1 0-5,-1 0-4,-1 0-3,0 0-5,-2 0-3,0-1-6,0-2-12,-1-2-9,1-2-11,-2 0-2,-2-1 8,-4 0 6,-2 0 8,-2 0 4,2-2 0,0 0 1,2-1 1,-1-1 0,-1 0 0,0 0 0,-2 1 1,0-2-1,-2-2 1,0-1 0,-1-3 1,-2-1 0,2 1 2,-1-1 1,0 1 2,0-1 2,2 1 2,0-1 2,2 1 1,0-1 3,0 2 2,0 1 2,0 1 1,-1 1 3,0 2 3,-2 3 2,0 1 3,0 1 0,0 0 0,2 1-3,0-1 0,2 0 3,2 2 9,2 1 8,2 0 9,1 3 1,0 4-8,0 4-8,-1 4-8,1 3-4,-2 3-3,-1 3-2,0 3-1,-2 2-3,0-1-1,-2 1-3,0-1-1,-2 1-2,0 1 1,-2 1 1,0 1 0,-1 0 1,2-1-2,0-1 0,2-1 0,-1 1-1,-2 3 0,-2 3 0,-2 3-1,0 1 0,1 0 1,0 0 0,2 1 1,0-2 0,2 0-3,0-1 0,2-1-3,-1-2 0,0-2 1,-2-1 2,0-3 0,0-1-1,0-1-1,2-1-2,0 0-2,1-3-2,0-1 0,0-3-2,0-1-1,-1-4-10,-2-4-20,-2-6-20,-1-4-20,-1-3-3,2-2 16,2 0 15,2-1 14,1-1 11,0 0 5,0 0 4,0 1 6,0 0 3,2 2 2,0 2 3,2 3 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53"/>
    </inkml:context>
    <inkml:brush xml:id="br0">
      <inkml:brushProperty name="width" value="0.03548" units="cm"/>
      <inkml:brushProperty name="height" value="0.03548" units="cm"/>
    </inkml:brush>
  </inkml:definitions>
  <inkml:trace contextRef="#ctx0" brushRef="#br0">27593 24505 620,'5'-13'13,"-4"6"14,-6 6 16,-4 6 14,-3 4 1,-1 3-10,-2 4-12,0 2-12,-2 3-6,-1 5-5,-3 3-3,-1 5-4,-2 0-3,-1 0-3,-1-1-2,-1-1-4,0-1-2,1-2-2,1 0-3,1 0-3,2-4 2,1-3 2,2-5 4,3-3 3,5-3 6,8-3 7,9-1 7,10-2 8,5 0 1,2 0-5,4 1-5,4 2-4,1 0-7,2-1-6,2 1-8,3 0-7,-1 0-8,0 2-9,-1 0-10,-1 1-9,-4 0-2,-6-2 3,-5-2 3,-6-2 4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55"/>
    </inkml:context>
    <inkml:brush xml:id="br0">
      <inkml:brushProperty name="width" value="0.03667" units="cm"/>
      <inkml:brushProperty name="height" value="0.03667" units="cm"/>
    </inkml:brush>
  </inkml:definitions>
  <inkml:trace contextRef="#ctx0" brushRef="#br0">29766 24879 600,'-12'-2'32,"8"-2"9,8-4 11,8-2 9,4-1-1,3 2-13,1 2-13,3 3-12,1 0-7,-1 0-3,1 0-1,-1 0-2,1 0-6,-1 2-9,1 0-11,-1 2-9,-1 0-8,-1 2-3,-2 0-5,-2 2-4,-3 0 0,-3 2 4,-3 0 4,-2 1 3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55"/>
    </inkml:context>
    <inkml:brush xml:id="br0">
      <inkml:brushProperty name="width" value="0.03561" units="cm"/>
      <inkml:brushProperty name="height" value="0.03561" units="cm"/>
    </inkml:brush>
  </inkml:definitions>
  <inkml:trace contextRef="#ctx0" brushRef="#br0">29711 25848 617,'-14'6'4,"3"-3"8,3-2 8,2-4 8,5-1 6,6-2 5,6 0 5,6-1 4,3 0-2,3 2-9,1 2-8,3 2-9,1 0-7,0 0-6,2-2-6,1 0-5,2-1-8,5 2-13,3 0-12,4 2-11,-2 0-3,-6 0 8,-7 0 7,-7 0 8,-4 0 1,-3 2-3,-1 0-4,-2 2-4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55"/>
    </inkml:context>
    <inkml:brush xml:id="br0">
      <inkml:brushProperty name="width" value="0.04163" units="cm"/>
      <inkml:brushProperty name="height" value="0.04163" units="cm"/>
    </inkml:brush>
  </inkml:definitions>
  <inkml:trace contextRef="#ctx0" brushRef="#br0">33147 23130 528,'-8'-15'4,"1"2"7,-1 3 8,0 1 7,1 3 5,2 4 4,2 4 3,2 4 4,1 3-1,0 3-7,0 4-5,0 2-6,0 3-4,0 3-1,0 2-1,0 5-1,0 1-2,0 4 0,0 3-2,0 2 0,0 4-2,0 4-5,0 4-4,0 4-3,0 1-7,2-2-10,0-2-9,2-2-10,0-4-4,0-2 1,0-5 2,0-4 0,0-4 1,3-3 1,2-5 1,2-3 0,0-5 2,-2-3 2,-2-4 3,-2-4 3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56"/>
    </inkml:context>
    <inkml:brush xml:id="br0">
      <inkml:brushProperty name="width" value="0.03519" units="cm"/>
      <inkml:brushProperty name="height" value="0.03519" units="cm"/>
    </inkml:brush>
  </inkml:definitions>
  <inkml:trace contextRef="#ctx0" brushRef="#br0">33491 23980 625,'0'-15'4,"0"2"11,0 3 9,0 1 11,-2 3 5,-6 4 4,-4 4 3,-5 4 3,-3 3-4,-1 3-12,-1 3-12,-1 4-11,-1 0-9,2 1-2,1-1-3,1 1-4,2-1-1,1-1 1,2-1 0,3-1 0,0 0 2,2 0 1,1-1 0,0 1 3,3-1 0,2-1 3,4-1 2,3 0 2,2-3 1,5-3 0,4-2 2,4-4-1,3 0-1,2 0-4,4 2-6,4 0-4,0 1-5,0 2-7,1 0-6,-1 2-6,-1-1-7,-1-1-3,-3-1-6,-1 0-4,-4-1 0,-3 0 7,-4 0 6,-4 0 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56"/>
    </inkml:context>
    <inkml:brush xml:id="br0">
      <inkml:brushProperty name="width" value="0.04113" units="cm"/>
      <inkml:brushProperty name="height" value="0.04113" units="cm"/>
    </inkml:brush>
  </inkml:definitions>
  <inkml:trace contextRef="#ctx0" brushRef="#br0">35216 24500 534,'-7'24'150,"2"-1"-37,2 1-37,2-1-36,1 2-18,0 1-3,0 2-1,0 3-2,0 1-5,0 1-10,0 0-11,0 2-9,1-1-9,2-1-10,2-3-9,2-1-10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57"/>
    </inkml:context>
    <inkml:brush xml:id="br0">
      <inkml:brushProperty name="width" value="0.04217" units="cm"/>
      <inkml:brushProperty name="height" value="0.04217" units="cm"/>
    </inkml:brush>
  </inkml:definitions>
  <inkml:trace contextRef="#ctx0" brushRef="#br0">36250 22911 521,'0'-13'10,"0"8"18,0 7 19,0 6 19,0 5 3,2 3-10,0 3-12,2 4-11,-1 1-7,0 4-3,-2 3-3,0 3-4,-1 3-5,0 4-8,0 4-10,0 4-8,0 4-5,0 2-4,0 3-2,0 3-4,0 1-3,2-2-4,0-3-4,2-1-4,-1-5 0,0-8 3,-2-8 5,0-7 4,-1-7 1,2-3-1,0-4 0,2-4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57"/>
    </inkml:context>
    <inkml:brush xml:id="br0">
      <inkml:brushProperty name="width" value="0.03527" units="cm"/>
      <inkml:brushProperty name="height" value="0.03527" units="cm"/>
    </inkml:brush>
  </inkml:definitions>
  <inkml:trace contextRef="#ctx0" brushRef="#br0">36762 23559 623,'-1'-14'5,"0"3"11,-2 3 10,0 2 10,-2 4 6,-4 4 1,-2 4 1,-3 4 2,-2 3-4,-2 3-10,0 3-9,-1 3-11,0 2-5,-1-1-4,1 1-4,-1-1-2,0-1-3,1-1-2,-1-2-1,1-3-1,1-1-1,2 0 2,4-2 2,3-1 1,3-1 2,4 0 1,4-2 2,4-1 1,3 0 0,3 0 1,4 0-1,2 0-1,2 0-2,1 3-6,1 2-5,1 2-7,0 0 0,1 1 3,-1 0 4,1-1 3,-2 0-3,-3-3-9,-3-1-10,-2-2-9,-4-2-2,1 0 4,-2-2 6,0 0 5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58"/>
    </inkml:context>
    <inkml:brush xml:id="br0">
      <inkml:brushProperty name="width" value="0.03902" units="cm"/>
      <inkml:brushProperty name="height" value="0.03902" units="cm"/>
    </inkml:brush>
  </inkml:definitions>
  <inkml:trace contextRef="#ctx0" brushRef="#br0">38050 24413 563,'8'-22'29,"2"6"6,0 5 6,1 5 4,1 2 2,0 2-6,-1 0-4,1 2-6,-1 2-4,0 4-5,-2 4-4,0 3-5,-3 3-3,-1 2 1,-2 0-1,-2 1 0,-2 1-2,-2 3-7,-2 1-4,-1 3-6,-2-2-5,0-3-3,0-4-2,0-5-4,0-1 0,-2 0 1,0 0 1,-1-1 3,3 0 4,8 0 10,8-2 9,8 0 9,4-3-2,1-3-12,1-2-13,1-4-13,-1-1-10,-3 1-7,-3-1-9,-2 0-6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0:59"/>
    </inkml:context>
    <inkml:brush xml:id="br0">
      <inkml:brushProperty name="width" value="0.03569" units="cm"/>
      <inkml:brushProperty name="height" value="0.03569" units="cm"/>
    </inkml:brush>
  </inkml:definitions>
  <inkml:trace contextRef="#ctx0" brushRef="#br0">39963 21684 616,'-8'-15'4,"0"2"6,0 3 8,0 1 7,2 3 3,0 6 0,4 4 0,1 6 1,1 3-2,2 3-3,0 3-2,2 3-2,-1 4-3,-1 3 0,0 4-2,-2 5-1,0 3-1,-2 4-1,0 4-1,-1 4 0,-2 2-3,2 1-6,-1 1-4,0 2-6,0 4-3,2 9-2,0 8 0,2 10-3,0 2-3,0-6-6,0-4-5,0-5-6,1-7-4,4-9-2,2-9-1,4-8-2,-1-10 2,-1-8 8,-2-8 8,-2-10 7,-1-4 5,0 0 3,0 0 2,0 0 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8:00"/>
    </inkml:context>
    <inkml:brush xml:id="br0">
      <inkml:brushProperty name="width" value="0.03567" units="cm"/>
      <inkml:brushProperty name="height" value="0.03567" units="cm"/>
      <inkml:brushProperty name="color" value="#F2395B"/>
    </inkml:brush>
  </inkml:definitions>
  <inkml:trace contextRef="#ctx0" brushRef="#br0">105900 35216 616,'29'0'28,"-5"0"-2,-5 0-1,-5 0-1,-1-1-1,0-1 0,1 0-1,1-1-1,0-1 0,0 2-2,-2 0-1,-1 2-1,-1 0-2,0 2-2,-2 0-1,0 2-1,-2 0-3,-1 2-2,-1 0-4,0 1-2,-2 2-3,0 2 1,-2 2-1,0 1 1,-2 2-1,-2 0 1,-2 0 0,-2-1 1,-1 1 0,-2 1 0,0 2-1,-1 0 0,-2 1 1,0 1 0,-1 1 0,-1 1 0,0-1 2,2-1 0,3-2 1,1-2 0,1-3 2,2-1-1,1-2 0,0-2-1,4-3 1,6-3 1,6-2 1,6-4 0,3-1 0,1-2 0,1 0-1,1-1-1,1-1 0,1 0 0,1 0 1,1 1 0,0-1 0,-3 2-1,-1 0-1,-3 2 0,-1 1-1,-2 0-2,-3 2 1,-1 0-2,-4 0-10,-4-2-19,-6-2-20,-4-1-18,-3-2-5,-2 2 12,0 0 11,-1 2 11,-1 0 9,0 0 4,0 0 5,1 0 5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00"/>
    </inkml:context>
    <inkml:brush xml:id="br0">
      <inkml:brushProperty name="width" value="0.03451" units="cm"/>
      <inkml:brushProperty name="height" value="0.03451" units="cm"/>
    </inkml:brush>
  </inkml:definitions>
  <inkml:trace contextRef="#ctx0" brushRef="#br0">40337 23236 637,'7'-15'3,"-2"2"5,-2 3 6,-2 1 6,-2 4 4,-4 6 4,-2 6 4,-3 6 4,-3 2-2,-2 1-8,-2 0-7,-1-1-7,-2 1-4,1 2-3,-1 0-2,0 1-2,0 0-1,-1-1-1,-1-1-1,-1-1 1,0 0-1,1 0 1,1-1 0,1 1 1,1-1 1,2-1 0,3-1 0,1 0 0,2-2 2,2-1 2,2-1 1,3 0 2,2-2 1,5-1 0,6 0-1,4-2 0,5 0-1,3 0 1,5 0 0,3 0 1,4 0-3,1 2-7,2 0-6,2 2-5,1 0-8,-1 3-6,-2 2-7,1 2-6,-3 0-4,-2-1 1,-1-1 1,-3-1 2,-3-1 1,-5-2 3,-5-2 3,-4-2 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00"/>
    </inkml:context>
    <inkml:brush xml:id="br0">
      <inkml:brushProperty name="width" value="0.04102" units="cm"/>
      <inkml:brushProperty name="height" value="0.04102" units="cm"/>
    </inkml:brush>
  </inkml:definitions>
  <inkml:trace contextRef="#ctx0" brushRef="#br0">42197 24095 536,'8'-7'17,"2"0"11,0 2 11,1 1 12,1 2 1,0 5-6,-1 6-8,1 4-7,-2 4-7,-4 1-6,-4 3-5,-4 1-7,-4 1-5,-2-1-4,-3-1-5,-3 0-5,-1-3 0,2 0 3,3 0 3,1-2 2,3 0 4,4-1 2,4 1 3,4 0 3,3-2 2,1-3 1,3-3 2,2-2 1,0-2 1,-1 2-2,-1 0 0,0 1-1,-2 2-1,-1 4-2,0 2-1,-2 3-1,-1 2 0,-2 1-1,-3 1 0,0 1 0,-5 4-3,-6 5-3,-6 6-4,-5 6-4,-4 3-8,1-2-11,-1 0-13,0-2-11,3-3-1,5-7 9,5-7 10,5-7 9,1-4 1,-1-1-7,0-1-7,-1 0-7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03"/>
    </inkml:context>
    <inkml:brush xml:id="br0">
      <inkml:brushProperty name="width" value="0.03219" units="cm"/>
      <inkml:brushProperty name="height" value="0.03219" units="cm"/>
    </inkml:brush>
  </inkml:definitions>
  <inkml:trace contextRef="#ctx0" brushRef="#br0">44213 23632 683,'-16'0'0,"2"0"0,1 0 0,1 0 0,4 0 7,8 0 15,8 0 15,8 0 14,3-1 2,1-1-9,-1 0-10,1-1-10,0-1-6,3 2-5,2 0-4,1 2-5,1-1-3,-1 0-5,-1-2-5,-1 0-3,-1-1-5,-1 2-5,-1 0-5,0 2-5,-3 0-3,-1 0-2,-3 0-1,-1 0-2,-2 0 1,-2 2 4,-2 0 4,-2 2 3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03"/>
    </inkml:context>
    <inkml:brush xml:id="br0">
      <inkml:brushProperty name="width" value="0.03477" units="cm"/>
      <inkml:brushProperty name="height" value="0.03477" units="cm"/>
    </inkml:brush>
  </inkml:definitions>
  <inkml:trace contextRef="#ctx0" brushRef="#br0">44105 24831 632,'-13'7'8,"6"-2"13,6-3 16,6 0 13,4-3 5,3 0-9,4-2-8,2 0-7,2-1-6,1 0-4,1 0-4,1 0-4,3 0-7,5 1-14,5-1-13,4 0-12,3 0-7,-2 2 0,0 0 0,-1 2 0,-2 0-1,-4 2 1,-2 0 0,-3 2 0,-4-1 3,-5-1 8,-5 0 6,-4-1 8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04"/>
    </inkml:context>
    <inkml:brush xml:id="br0">
      <inkml:brushProperty name="width" value="0.03236" units="cm"/>
      <inkml:brushProperty name="height" value="0.03236" units="cm"/>
    </inkml:brush>
  </inkml:definitions>
  <inkml:trace contextRef="#ctx0" brushRef="#br0">48090 23720 679,'-19'-2'23,"10"0"9,10-3 11,10-2 11,4-1-2,-1 2-12,-1 1-12,0 0-13,-1 2-7,1 0-2,1 2-2,2 1-1,-1 0-1,1 0-2,0 0-1,-1 0-1,1 0 0,2 0 0,0 0 0,1 0 0,0 0 0,1 0 1,0 0-1,-1 0 1,1 0 0,0 0 1,-1 0 1,1 0 2,0 0 0,3 0 0,1 0 0,3 0 1,-1 0-1,0 0 0,0 0-1,-2 0-1,0 0 0,1 0 0,1 0-1,1 0 0,-1 0 0,0 0-1,-1 0-2,0 0 0,-2-1-1,2-1 1,1 0 1,1-1 0,1-1 0,-1 0 1,1 0-1,-1 0 0,0 0 0,-1 0 0,-1 0 0,-1 0 0,0 0 0,-1 1 0,1-2 1,-1 2-1,1-1 1,1 2 0,1 0 0,1 2 0,0-1 0,1 0 1,-1-2-2,1 0 1,-1 0 0,1 0 0,-1 1-1,1 2 0,-1 0 1,2-2-1,1-1 1,1 0 0,0 0 0,-1 0-3,-1 2-2,-1 0-3,-1 1 0,1 0 2,-1 0 1,0 0 2,1 0 1,1 0-1,1 0 0,1 0 0,1 0 0,1 0-2,1 0 0,0 0-1,3 0 0,3 0-1,2 0-2,4 0 1,0-1-1,0-2 1,-2-2 1,0-1 0,-1-2 1,0 2 0,0 1 1,1 0 0,-2 1 1,0 0 1,-1 0 2,-2 1 0,0-2 1,-1 2 0,-2-1 0,0 0-1,-1 0 0,-1 2-2,-1 0-2,-1 2-3,-2 0-1,0 0 0,-1 0-1,-1 0-1,-3 0 1,-5 0-1,-5 0 0,-4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06"/>
    </inkml:context>
    <inkml:brush xml:id="br0">
      <inkml:brushProperty name="width" value="0.03691" units="cm"/>
      <inkml:brushProperty name="height" value="0.03691" units="cm"/>
    </inkml:brush>
  </inkml:definitions>
  <inkml:trace contextRef="#ctx0" brushRef="#br0">50086 20300 596,'-16'0'50,"0"0"-12,1 0-14,-1 0-13,-1 0-8,0 0-2,-1 0-2,-1 0-3,1 0 0,3 0 3,2 0 2,4 0 3,1 0 1,0 0 0,1 0 1,-1 0-1,1 1 3,2 4 4,2 2 4,2 3 5,1 3 1,2 0-2,0 1-3,2 1-2,0 1-2,0 0 1,-1-1 0,2 1 0,-2 0-1,-1 1 0,0 1-1,-2 1-1,0 2-1,0 1-3,0 3-2,0 1-2,0 2-2,0 1-3,0 1-1,0 1-2,0 0-1,0 0 1,0 1 1,0-1 0,0-1-1,0-3-1,0-3-1,0-3-2,0-3 0,0-1 0,0-2 0,0-2 0,0-2-2,0 1-3,0 0-3,0 0-4,2-2-3,2-1-3,4-2-2,2-2-2,1-2 0,-1-1 6,0 0 4,-2-1 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06"/>
    </inkml:context>
    <inkml:brush xml:id="br0">
      <inkml:brushProperty name="width" value="0.03569" units="cm"/>
      <inkml:brushProperty name="height" value="0.03569" units="cm"/>
    </inkml:brush>
  </inkml:definitions>
  <inkml:trace contextRef="#ctx0" brushRef="#br0">51563 20561 616,'0'-13'43,"0"8"2,0 7 0,0 6 2,-1 6-2,-1 7-8,0 5-7,-1 7-6,-1 1-5,0 0-2,0-1-3,0-1-2,0 0-7,0 1-7,0 1-9,1 0-9,-2 1-6,2-1-5,-1-1-3,0-1-5,0-4-3,2-4 0,0-5-2,2-4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06"/>
    </inkml:context>
    <inkml:brush xml:id="br0">
      <inkml:brushProperty name="width" value="0.03035" units="cm"/>
      <inkml:brushProperty name="height" value="0.03035" units="cm"/>
    </inkml:brush>
  </inkml:definitions>
  <inkml:trace contextRef="#ctx0" brushRef="#br0">51550 21260 724,'0'-15'2,"2"2"8,0 2 7,2 3 7,1 0 4,1 2-1,3 1 0,2 0 0,2 1-2,0 0-3,1 0-2,1 1-3,1-2-4,2 2-3,0-1-5,1 0-3,0 0-7,-1 2-6,-1 0-7,0 2-7,-2 0-5,-1 0-6,-1 0-5,0 0-5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07"/>
    </inkml:context>
    <inkml:brush xml:id="br0">
      <inkml:brushProperty name="width" value="0.04315" units="cm"/>
      <inkml:brushProperty name="height" value="0.04315" units="cm"/>
    </inkml:brush>
  </inkml:definitions>
  <inkml:trace contextRef="#ctx0" brushRef="#br0">52462 19665 509,'0'-23'0,"0"3"-2,0 1 0,0 3-2,0 1 3,0 2 6,0 2 6,0 3 6,-1 3 10,-1 8 16,0 6 16,-1 7 14,-1 5 1,0 1-15,0 3-14,0 1-14,1 2-10,0 3-6,1 1-4,2 3-4,0 1-6,0 2-2,0 2-5,0 2-3,0 5-4,-2 6-3,-1 7-5,0 7-3,-1 6-4,-2 3-4,0 4-3,-1 5-3,0-2-4,2-4-2,2-5-4,2-5-3,0-9 2,0-12 9,-2-14 8,0-11 8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08"/>
    </inkml:context>
    <inkml:brush xml:id="br0">
      <inkml:brushProperty name="width" value="0.03303" units="cm"/>
      <inkml:brushProperty name="height" value="0.03303" units="cm"/>
    </inkml:brush>
  </inkml:definitions>
  <inkml:trace contextRef="#ctx0" brushRef="#br0">52918 21381 666,'16'-13'83,"1"3"-14,2 4-14,0 4-15,-1 3-9,-1 4-8,-2 2-5,-3 4-8,-2 1-5,-4 3-7,-4 1-5,-4 3-5,-3 0-4,-2-1 1,-2-1 0,-1 0 0,-3-2-1,0 1-1,-1 0-1,-1-1-2,0 0 0,0-2 4,2-3 2,1-1 3,1-1 3,0-2 3,2-1 3,1 0 4,2-2 5,6-1 8,4 0 7,6-1 8,2-1-1,3 0-10,2 0-10,1 0-10,2 0-8,1 0-7,1 0-7,2 0-7,-2-1-2,0-1 2,-1 0 4,0-1 2,-4-2 0,-3 0-3,-4-1-2,-4-2-2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8:03"/>
    </inkml:context>
    <inkml:brush xml:id="br0">
      <inkml:brushProperty name="width" value="0.04027" units="cm"/>
      <inkml:brushProperty name="height" value="0.04027" units="cm"/>
      <inkml:brushProperty name="color" value="#F2395B"/>
    </inkml:brush>
  </inkml:definitions>
  <inkml:trace contextRef="#ctx0" brushRef="#br0">104113 37939 546,'-7'-5'7,"2"6"13,2 6 15,2 6 13,1 3 2,0 3-8,0 1-9,0 3-9,0 3-6,2 5-3,0 5-3,2 4-3,-1 1-2,-2-3-2,-2-5-1,-2-4-2,-1-2-2,0-1 0,0-1-1,0-1-2,0-2 1,0-1 0,0-2 0,1-2 1,-2-3-5,2-1-11,-1-2-12,0-2-9,0-4-5,2-3 3,0-4 4,2-3 3,0-5 3,0-4 2,0-4 3,0-3 2,0-2 3,0 1 3,0 1 3,0 1 2,0 1 4,2 0 2,0 2 2,2 1 3,0 2 6,0 2 12,-1 4 10,2 3 12,-1 2 2,3 0-4,2 1-4,2 2-5,1 0-3,1 0-3,1 0-1,2 0-3,-1 0-2,1-2-2,0-1-2,-1 0-3,1-1-3,-2 0-3,-1 0-4,-1 1-2,-1-2-8,-2-2-11,-2-2-10,-2-2-10,-2-1-4,-1 1 7,0-1 5,-1 0 6,-1 0 4,0-1 3,0-2 3,0 0 3,0 0 2,0-1 3,0 0 2,0 1 3,0-1 1,0 0 3,0 1 2,0-1 2,0 1 1,0 2 2,0 3 1,0 1 0,0 4 12,1 6 21,2 6 21,0 6 21,1 4 1,-2 5-15,0 3-17,-2 5-17,0 1-9,0 0-5,0 1-4,0-1-4,0 1-4,0 1 0,0 1-3,0 0-1,0 0-1,-2-5-2,0-4-2,-2-3-1,1-2-1,0 3-2,2 1-2,1 3-1,-1-1-4,-1-5-5,0-3-6,-1-5-5,0-5-4,2-10-2,2-8-2,2-9-3,2-6 3,3-3 5,4-3 7,2-3 5,3 0 6,1 2 4,3 1 4,1 3 4,0 2 4,-3 5 3,-3 3 5,-2 5 3,-3 2 3,1 4 1,0 2 2,0 4 1,-1 2 0,-3 2-2,-1 2-2,-2 2-3,-1 2-1,0 3-3,0 3-1,0 4-2,-1-1-1,0 1 0,-2-2-1,0-1-1,0-1-1,3-3-3,4-1-4,2-2-2,3-4-2,2-6 2,1-6 1,3-5 1,0-5-2,1 0-4,0-1-4,-1-1-5,0 0 0,-2 3 3,-3 1 6,-1 2 3,-2 2 3,-1 3 1,0 1 1,-2 2 2,-1 2 2,-2 4 4,-2 2 3,-2 4 3,-1 2 3,0 1 0,0 3 1,0 2 1,0 1 0,2-1 0,0 1-1,2 0 0,-1-1-1,0 1-1,-2 0-2,0-1-2,0 0-1,3-2-1,4-3-2,2-1-2,2-1 0,0 0-1,-1 0-1,1 0 0,1-2-1,2-1-3,1-2-2,3-2-2,0-3-2,1-4 0,0-4-1,-1-3 1,0-3 0,-1-2 0,0 0 0,-2-1 1,-2 0 0,-1-1 0,-2 0 2,-2 1 0,-2 0 1,-2 1 1,-3 0 1,0 2 1,-4 1 0,-4 1-3,-4 1-1,-4 1-1,-4 1-3,-3 4-2,-5 2-3,-3 4-3,-3 3-2,-3 4 0,-1 4-1,-2 3-1,-1 4-1,2 3-4,0 4-2,1 2-3,4-1 0,5-3 4,7-5 2,5-3 4,4-3 3,0-1 2,2 0 3,1-2 3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09"/>
    </inkml:context>
    <inkml:brush xml:id="br0">
      <inkml:brushProperty name="width" value="0.04126" units="cm"/>
      <inkml:brushProperty name="height" value="0.04126" units="cm"/>
    </inkml:brush>
  </inkml:definitions>
  <inkml:trace contextRef="#ctx0" brushRef="#br0">53927 20094 533,'-7'-15'0,"2"1"-1,2 0 1,2 2-1,2 1 3,0 2 7,2 3 5,0 1 8,3 1 3,4 2 2,3 0 1,5 2 2,1 0-2,-1 0-7,-1 0-6,0 0-6,-2 1-4,-1 2-1,-1 2-2,0 2-1,-2 0-1,-1 1-2,-1 0 0,0 0-2,-2 0 1,-2 0 1,-3-1 4,0 1 1,-2 0 3,0 2 3,0 0 2,0 1 4,0 2 0,0 0-1,0 1-1,0 1-2,0 1 1,0 0 2,0-1 0,0 1 3,0 0-1,0-1 0,0 1-1,0 0-1,0 0-2,2 1-5,0 1-3,1 1-5,1 1-2,0 1-1,0 1 0,0 1-2,0 1 1,0-1-1,0 1 1,0-1 0,-1 0 0,-1-1-1,0-1 0,-1-1-1,-1-1 0,0-1 2,0-1 0,0 0 1,-1-2 1,-1-1 0,0-1 0,-1 0 1,-2-2 0,-2 1-1,-2 0 1,-2 0 0,-2 0 0,-3 1-2,-3 1-1,-3 1-1,-2 0-3,1-2-5,-1-3-5,1-1-5,0-1-5,1-2-2,1-1-4,0 0-3,3-2 2,3-1 4,3 0 7,3-1 4,1-3 3,2 0-3,0-3-2,2-2-1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09"/>
    </inkml:context>
    <inkml:brush xml:id="br0">
      <inkml:brushProperty name="width" value="0.03326" units="cm"/>
      <inkml:brushProperty name="height" value="0.03326" units="cm"/>
    </inkml:brush>
  </inkml:definitions>
  <inkml:trace contextRef="#ctx0" brushRef="#br0">55350 18663 661,'22'-21'62,"-1"8"-7,-2 7-9,-3 7-8,0 3-7,-2 1-4,-1 2-5,-1 0-5,-1 2-4,0 2-2,-2 1-4,0 3-2,-3 1-4,-1 1-4,-2 2-5,-2 0-4,-2 1-1,-4 1 3,-2 1 2,-3 1 2,-3-1-1,0-1-2,-1-3-4,-1-1-4,-1-2 2,2-1 4,1 0 4,1-2 4,3-2 7,8-2 9,6-4 9,8-2 9,5-4 0,5 0-8,5-3-8,5-2-8,1 0-10,-2 2-11,-1 2-10,-3 2-10,-2 2-5,-5 2 0,-3 2 2,-4 2 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11"/>
    </inkml:context>
    <inkml:brush xml:id="br0">
      <inkml:brushProperty name="width" value="0.04075" units="cm"/>
      <inkml:brushProperty name="height" value="0.04075" units="cm"/>
    </inkml:brush>
  </inkml:definitions>
  <inkml:trace contextRef="#ctx0" brushRef="#br0">50464 25000 539,'-16'0'3,"0"0"3,1 0 5,-1 0 4,1 0 3,2 2 2,3 0 0,1 2 2,0 0-3,0 0-6,-1-1-7,-1 2-6,-1-2-3,2-1 0,1 0 0,0-2 0,2 0 1,-1 0 1,0 0-1,0 0 1,0 0 1,0-2 3,1 0 1,-1-1 3,0 0 5,0 3 8,0 4 8,0 2 8,1 4 2,2 4-5,3 3-5,1 5-5,0 2-4,-1 1-2,0 1-3,-1 1-1,-1 1-3,2 1-3,0 0-3,2 2-3,0 0-1,0-1 1,0-1 2,0-1 0,0 1-2,0 2-5,0 4-6,0 3-7,0-2-1,0-5 2,0-7 2,0-5 1,0-3 1,2-1 0,0 1-1,2 0 0,-1-1 0,-1-1 1,0-1 1,-1-1 2,-1 0-4,0 0-7,0 0-7,0-1-8,2-4-4,5-12-1,6-10-2,4-11-1,1-3 3,-3 5 9,-3 5 7,-2 5 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12"/>
    </inkml:context>
    <inkml:brush xml:id="br0">
      <inkml:brushProperty name="width" value="0.03593" units="cm"/>
      <inkml:brushProperty name="height" value="0.03593" units="cm"/>
    </inkml:brush>
  </inkml:definitions>
  <inkml:trace contextRef="#ctx0" brushRef="#br0">51550 25550 612,'14'-26'65,"-3"10"-8,-2 12-7,-4 11-8,-1 6-7,0 3-6,0 3-6,0 3-6,-2 2-4,-2 1-2,-4 1-1,-2 1-2,-2 0-1,2-1 0,1-1-1,1-1 0,-1-2-5,2-1-9,-1-3-9,0-1-10,1-5-12,2-8-12,2-8-13,2-8-14,0-4 3,-1 1 18,0-1 17,-1 0 18,-1 2 10,2 1 6,0 2 3,2 2 5,-1 2 4,1-1 3,0 0 4,0 0 3,1 1 3,0 0 2,1 2 4,2 1 3,0-1 0,-1 2-1,1-1-1,0 0-2,0 0-3,2 2-4,0 0-4,1 2-4,1 0-2,0 0 1,-1 0 1,1 0 0,-1 0 0,-1 0-2,0 0-1,-2 0-1,0-1-11,0 0-20,0-2-20,0 0-21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12"/>
    </inkml:context>
    <inkml:brush xml:id="br0">
      <inkml:brushProperty name="width" value="0.04182" units="cm"/>
      <inkml:brushProperty name="height" value="0.04182" units="cm"/>
    </inkml:brush>
  </inkml:definitions>
  <inkml:trace contextRef="#ctx0" brushRef="#br0">52277 24677 526,'0'-15'0,"0"0"0,0 2 0,0 1 0,0 1 4,0 0 9,0 2 8,0 1 9,0 2 6,0 4 2,0 4 2,0 4 3,0 3-1,0 1-6,0 3-6,0 2-5,-1 2-4,-1 3-3,0 3-2,-1 3-3,-1 2-2,0 3-2,0 1-2,0 2-1,1 2-1,0 1-1,2 0-1,0 2-1,0 1-2,-2 1-2,-2 0-4,-1 2-3,-2 0-3,2 2-3,1 0-4,0 2-4,2 0-3,0 2-1,2 0-4,0 2-2,1-2-1,0-4-1,0-4 0,0-4-1,0-4 0,-2-7 2,0-5 1,-1-7 1,-1-3 3,0-2 5,0-2 5,0-2 4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13"/>
    </inkml:context>
    <inkml:brush xml:id="br0">
      <inkml:brushProperty name="width" value="0.04229" units="cm"/>
      <inkml:brushProperty name="height" value="0.04229" units="cm"/>
    </inkml:brush>
  </inkml:definitions>
  <inkml:trace contextRef="#ctx0" brushRef="#br0">52200 26382 520,'35'-48'7,"-7"12"-1,-9 13-2,-7 13-3,-4 5 5,2 0 10,0-2 10,1 0 10,1 0 3,0 2-4,0 2-5,-1 2-4,0 3-4,0 2-4,-2 4-4,0 2-4,-3 2-2,-1 1-2,-2 1-2,-2 2-2,-1 0-2,-2-1 1,0 1-2,-1 0 0,1-4-2,5-5-3,6-6-3,4-6-1,3-4-3,1-2 0,2-1 0,0-3 0,1-2-1,3-1-1,1-3-2,3-1-1,-2 0 2,-5 5 4,-5 3 6,-5 4 5,-3 5 11,-2 6 16,-2 6 15,-2 6 17,-2 3 1,-2 1-11,-2 1-13,-2 1-11,1 1-9,0 0-3,4-1-3,1 1-4,1-1-4,0-1-1,0-1-3,0-1-2,2-1-3,4-1-4,3 0-3,5-2-3,1-2-2,-1-4 1,-1-4 0,0-4 1,-1-4 1,0-2 1,-1-3 2,1-3 0,0-3 1,0-2 1,-1-2-1,1-1 0,-1-1 1,-1-1-1,0 1 0,-2-1 0,0 1 3,-2 1 8,-1 1 6,0 1 7,-2 1 3,-2 2-1,-2 3-1,-2 1-1,-2 2-4,-2 2-3,-2 3-4,-1 1-4,-3 1-5,-2 2-5,-2 0-6,-1 2-5,-1 1-3,0 4-3,2 2-2,1 4-1,1-1 0,3-1 4,1-2 4,2-2 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14"/>
    </inkml:context>
    <inkml:brush xml:id="br0">
      <inkml:brushProperty name="width" value="0.04353" units="cm"/>
      <inkml:brushProperty name="height" value="0.04353" units="cm"/>
    </inkml:brush>
  </inkml:definitions>
  <inkml:trace contextRef="#ctx0" brushRef="#br0">54831 24900 505,'15'0'86,"0"0"-17,-2 0-18,-1 0-18,1 0-10,2 0-3,1 0-2,3 0-2,0 0-4,-1 0-5,-1 0-4,0 0-5,-2 0-5,-1 0-4,-1 0-3,-1 0-4,-1 1-2,-2 4 1,-2 2 0,-2 3 1,-2 1 4,-1 0 5,0-2 8,-1 0 6,-1-1 5,0 3 3,0 2 5,0 2 3,-1 0 1,-1 1 1,0 0-1,-1-1 0,-1 1 0,2 0-2,0-1-1,2 1 0,0 0-2,0-1-3,0 1-2,0 0-3,0 0-2,0 1-1,0 1-2,0 1-2,0 1-1,0 1-1,0 1-1,0 1-1,0 0-1,2-1 0,0-1-1,2-1 0,-1 0-1,-1 1 1,0 1 0,-1 1 0,-1 1 0,0-1 0,0 1-2,0-1 1,-1 0-1,-1-1 0,0-1 1,-1 0 1,-2-3 0,-2 1 1,-2-2-1,-2-1 1,-2 0 0,-3 1 1,-3 1-1,-3 2 1,-2-2-1,1-1-1,-1-3 0,1-1-1,1-3-5,2-2-9,4-4-9,3-2-9,2-2-7,1 0-7,0 0-5,2 0-6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15"/>
    </inkml:context>
    <inkml:brush xml:id="br0">
      <inkml:brushProperty name="width" value="0.03717" units="cm"/>
      <inkml:brushProperty name="height" value="0.03717" units="cm"/>
    </inkml:brush>
  </inkml:definitions>
  <inkml:trace contextRef="#ctx0" brushRef="#br0">56527 24300 591,'17'0'25,"1"0"10,3 0 10,2 0 11,-1 0 2,-1 2-9,-3 0-8,-1 2-8,-3 1-7,-2 1-7,-4 3-6,-3 2-6,-2 2-6,-4 1-3,-2 3-5,-3 2-5,-4 0-1,0 1-1,-3 0 0,-1-1 0,-3 1-1,0 0 0,-1-1 0,-1 1-1,0-2 1,1-3 1,0-3 1,2-2 2,6-4 6,10-3 14,12-2 11,10-4 14,4-1 2,-1 1-9,-3-1-8,-1 0-9,-1 0-11,3 2-13,1 0-14,3 2-14,-2-1-9,-5 0-4,-5-2-4,-4 0-5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16"/>
    </inkml:context>
    <inkml:brush xml:id="br0">
      <inkml:brushProperty name="width" value="0.03425" units="cm"/>
      <inkml:brushProperty name="height" value="0.03425" units="cm"/>
    </inkml:brush>
  </inkml:definitions>
  <inkml:trace contextRef="#ctx0" brushRef="#br0">59504 22213 642,'-22'-1'2,"5"-1"6,3 0 4,4-1 5,6-1 7,8 0 8,8 0 8,7 0 10,5 0-1,-1 0-9,1 0-9,-1 1-8,1-1-7,1 2-7,1 0-5,1 2-5,0-1-7,-1-1-8,-1 0-7,-1-1-8,-1-1-4,-1 2-2,-1 0-2,-1 2-2,-1 0 1,-2 0 1,-3 0 3,-1 0 1,-3 1 4,-2 2 5,-4 2 5,-2 2 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17"/>
    </inkml:context>
    <inkml:brush xml:id="br0">
      <inkml:brushProperty name="width" value="0.03833" units="cm"/>
      <inkml:brushProperty name="height" value="0.03833" units="cm"/>
    </inkml:brush>
  </inkml:definitions>
  <inkml:trace contextRef="#ctx0" brushRef="#br0">59574 23150 573,'-22'7'1,"3"-1"-1,3 0 1,2-1 1,3-2 2,1 1 6,0 0 4,2 0 5,0-1 1,1 0-4,-1-2-4,0 0-4,2-1 6,4 0 15,4 0 15,4 0 15,3 0 1,3 0-14,4 0-13,2 0-14,2 0-8,1 0-7,1 0-4,1 0-5,2 0-5,1 0-5,3 0-5,1 0-4,2 0-4,3 0-7,1 0-4,2 0-5,-1 0-2,-5 2 5,-5 0 3,-5 2 5,-4-1 2,-1-1 2,-2 0 1,-2-1 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8:07"/>
    </inkml:context>
    <inkml:brush xml:id="br0">
      <inkml:brushProperty name="width" value="0.03301" units="cm"/>
      <inkml:brushProperty name="height" value="0.03301" units="cm"/>
      <inkml:brushProperty name="color" value="#00BFF3"/>
    </inkml:brush>
  </inkml:definitions>
  <inkml:trace contextRef="#ctx0" brushRef="#br0">101967 42428 666,'19'-28'54,"-7"7"-7,-8 7-8,-8 7-8,-4 3-6,0 2-5,1 0-5,-1 2-4,-1 1-3,0 2-1,-2 2-1,1 2-1,-3 2 0,-2 3 0,-2 3 0,-1 3-1,-1 2 1,0 0 0,2-1 0,1 1 0,1 0 0,1 1-1,0 1-2,2 1 0,1 0-1,2-1 0,3-1 0,1-1 1,1-2 0,2-1-1,0-2 0,2-2 0,1-3-1,4-1 1,2-2 0,4-2 0,1-2-1,3-1 0,1 0-2,3-1-1,2-4-2,1-4-1,3-6-2,1-3-2,1-4-1,-1 0-1,-1 1-1,-1-1-2,-1 1 0,-3 3 1,-1 1 0,-2 3 2,-3 2 3,-3 6 7,-3 4 6,-2 6 8,-2 2 1,0-1-2,0 1-3,0 0-4,-1 0 0,-1 0-2,0 0-1,-1-1 0,0 1-1,1-2-1,3-1-2,2 0 0,1-1-1,2 2-2,0 0 0,2 1-2,-1 0 0,1-4 4,0-3 3,0-2 2,0-2 2,1-2-1,1 0 0,2-1 0,-2-1 0,-1 0-1,-2 0 0,-2 0 0,-2 1-1,1 1 1,0 0-1,0 2 1,-1-1 0,-2 0 1,-3-1 0,0-2 2,-2 1-1,0-1-2,0 0 0,0 0-1,-2-1-4,0-3-4,-3-4-4,-2-2-6,-1 1 0,0 3 1,0 4 1,1 4 2,-2 3-1,-2 2-3,-2 2-3,-1 2-5,-2 3-1,0 2-1,0 3-1,1 4-1,0-1 3,2-1 6,3-3 6,1 0 6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18"/>
    </inkml:context>
    <inkml:brush xml:id="br0">
      <inkml:brushProperty name="width" value="0.03301" units="cm"/>
      <inkml:brushProperty name="height" value="0.03301" units="cm"/>
    </inkml:brush>
  </inkml:definitions>
  <inkml:trace contextRef="#ctx0" brushRef="#br0">62900 22950 666,'14'0'108,"-1"0"-25,-2 0-24,-2 0-25,0 0-15,1 0-5,3 0-4,2 0-5,2 0-4,1 2-1,3 0-1,1 2-2,2-1-2,0-1-1,-1 0-1,1-1-2,-1-1 0,1 0 2,-1 0 1,1 0 0,0 0 2,1 0 0,1 0 0,1 0 1,1 0 1,2 0-1,3 0 2,1 0-1,0 0 1,-1 2 1,-3 0 1,-2 2 0,0-1 0,1 1 0,1 0 0,1 0-1,1 0 1,1 0 1,1 0-1,0 0 2,2-1-1,1-1 1,0 0-1,2-1 0,0-1-1,-1 0-1,-2 0-2,0 0-2,-1-1 1,-1-1 0,-1 0 1,-1-1 2,0-1-1,2 2 1,2 0-1,3 2 1,1-1 0,2-2 2,2-2 3,2-2 1,1 0 1,0 1-2,0 0-2,0 2-2,-1 0-2,-2 2-1,-2 0-2,-1 2-2,-3 0 0,0 0 0,-1 0 1,-1 0 1,-1 0-1,0 2-1,1 0-3,-1 2 0,0 0-2,1 0 0,-1-1 1,0 2 0,0-2-1,1 1 1,-1 0 0,0 0 0,0-1-1,1 0 2,-1-2-1,0 0 1,1-1 0,-1 0-2,0 0-1,1 0-2,-3-1 1,-2-2 0,-3-2 0,-3-2 2,-3 0-3,-3 1-4,-3 0-4,-2 2-4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19"/>
    </inkml:context>
    <inkml:brush xml:id="br0">
      <inkml:brushProperty name="width" value="0.04057" units="cm"/>
      <inkml:brushProperty name="height" value="0.04057" units="cm"/>
    </inkml:brush>
  </inkml:definitions>
  <inkml:trace contextRef="#ctx0" brushRef="#br0">65291 19525 542,'5'-21'4,"-6"5"9,-6 4 9,-6 6 8,-3 4 1,-1 4-6,-2 4-7,1 4-6,-1 1-4,2-1-2,2 0-2,3-2-2,-1 0-2,0 0-4,-1-1-2,-1 1-4,0-1 0,2-2 2,2-2 3,3-2 2,0 1 7,2 6 11,0 4 11,2 5 11,1 3 4,2-1-5,2 1-5,2-1-5,0 1-3,0 1-2,-2 1-4,0 2-2,-1-1-2,0 2-4,0 1-2,0 1-2,0 0-3,0-1-1,0-1-3,0-1-1,0 0-2,0 1 1,0 1-1,0 1 0,0-1-1,0-1 0,0-3 0,0-1-2,0-2 1,2-1 0,0-1 2,2-1-1,0-1-1,2 0-6,0-2-5,1-1-5,2-2-4,2-2-3,2-4-2,1-2-3,2-4-1,-2 0 3,-1-3 1,-1-2 3,-1-1 0,0 0 0,-2 1 1,0-1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20"/>
    </inkml:context>
    <inkml:brush xml:id="br0">
      <inkml:brushProperty name="width" value="0.03535" units="cm"/>
      <inkml:brushProperty name="height" value="0.03535" units="cm"/>
    </inkml:brush>
  </inkml:definitions>
  <inkml:trace contextRef="#ctx0" brushRef="#br0">66713 19837 622,'-8'-6'6,"2"6"13,1 4 13,0 6 13,2 2 3,0 3-7,2 2-7,0 1-6,1 2-6,0 0-2,0-1-5,0 1-2,0 0-3,-2 1 2,0 1 0,-1 1 0,-1 1-4,2-1-8,0 1-10,2-1-10,-1 1-6,-1-1-4,0 1-5,-1-1-5,-1-1-2,2-3-3,0-3-1,2-2-3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20"/>
    </inkml:context>
    <inkml:brush xml:id="br0">
      <inkml:brushProperty name="width" value="0.02861" units="cm"/>
      <inkml:brushProperty name="height" value="0.02861" units="cm"/>
    </inkml:brush>
  </inkml:definitions>
  <inkml:trace contextRef="#ctx0" brushRef="#br0">66783 20632 768,'-6'-7'49,"4"2"-7,4 2-8,4 2-6,3 1-6,1 0-5,3 0-4,2 0-5,1 0-2,-1 0-1,1 0-1,0 0 0,-1 0-7,-1 0-11,-1 0-12,-1 0-12,-1-1-6,0-2-2,-2-2-2,0-2-1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20"/>
    </inkml:context>
    <inkml:brush xml:id="br0">
      <inkml:brushProperty name="width" value="0.04345" units="cm"/>
      <inkml:brushProperty name="height" value="0.04345" units="cm"/>
    </inkml:brush>
  </inkml:definitions>
  <inkml:trace contextRef="#ctx0" brushRef="#br0">67377 19231 506,'0'-15'1,"0"0"3,0 2 2,0 1 2,0 1 5,0 0 6,0 2 6,0 1 6,-1 2 5,0 6 2,-2 4 2,0 6 3,-1 2-1,2 1-6,0 1-6,2 2-5,-1 1-5,0 3-2,-2 3-4,0 3-2,0 2-3,0 2-1,2 3-1,0 1-1,1 0-4,0 0-3,0-1-6,0-1-3,0 0-5,0 3-2,0 1-3,0 2-2,0 2-3,-2 4-2,0 3-2,-1 2-2,-2 3-2,0 2-2,-2 2-1,0 1-3,0-1 2,0-8 5,2-6 4,1-7 4,0-7 2,0-4 1,0-5 0,0-4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21"/>
    </inkml:context>
    <inkml:brush xml:id="br0">
      <inkml:brushProperty name="width" value="0.03185" units="cm"/>
      <inkml:brushProperty name="height" value="0.03185" units="cm"/>
    </inkml:brush>
  </inkml:definitions>
  <inkml:trace contextRef="#ctx0" brushRef="#br0">67970 20916 690,'22'-7'98,"-4"2"-23,-5 2-23,-3 2-23,-3 2-12,0 2-3,-2 2-3,0 2-3,-2 1-3,-1 1-5,0 2-3,-1 0-4,-3 0-2,-2 1 0,-4 0-1,-2 0 1,-3 0 0,0 1 1,-1 1 2,-1 2 2,0-2 2,2-3 3,3-3 3,1-2 4,4-2 1,6 0 2,6-1 0,6 1 1,3-1-4,3-4-8,2-2-9,1-3-9,1-3-3,-1 0 1,-1-2 1,0 0 1,-3 1-3,-1 3-7,-3 2-8,-1 4-8,-2 0 1,-2 0 7,-2-2 6,-2 0 8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21"/>
    </inkml:context>
    <inkml:brush xml:id="br0">
      <inkml:brushProperty name="width" value="0.04582" units="cm"/>
      <inkml:brushProperty name="height" value="0.04582" units="cm"/>
    </inkml:brush>
  </inkml:definitions>
  <inkml:trace contextRef="#ctx0" brushRef="#br0">68641 19078 480,'-7'-21'0,"0"5"0,2 5 0,1 5 0,1 1 3,4 2 5,2-1 6,4 0 6,1 0 5,3 2 1,2 0 4,2 2 2,1 0-2,1 2-7,1 0-7,1 2-7,0 0-4,-1 2-3,0 0-2,-2 1-3,-2 2-1,-1 0 0,-2 1-2,-2 2 0,-2-1-2,-1 1-1,0 0-3,-2 0-1,-1-1 1,-4 1 7,-2 0 7,-3 0 5,-2 0 5,2 1 0,1 1 2,0 1 0,0 1 3,0 0 2,-1 0 3,-1-1 3,0 1 0,2 1-1,2 2-2,2 0-2,1 0-1,0 1-3,0-1-1,0 1-2,0 0-1,2-1 0,0 1 0,2 0 0,-1-1-3,2 1-5,-2-1-7,1 1-4,0-1-3,0 1 0,0 0 2,0-1 0,-1 1 0,0-1-1,-2 1-1,0 0-1,-1-1 1,0 1 1,0-1 2,0 1 1,-1-1 1,0-3 1,-2-1-1,0-2 1,-2-2 0,-2 1-2,-2 0-1,-1 0 0,-4-1-2,-2-1-1,-3 0-2,-3-2 0,-2-1-4,-1-1-7,-1 0-6,-1-2-6,0-1-3,3-4 1,1-2 2,3-3 2,2-3 2,2 0 1,4-2 3,3 0 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29"/>
    </inkml:context>
    <inkml:brush xml:id="br0">
      <inkml:brushProperty name="width" value="0.03505" units="cm"/>
      <inkml:brushProperty name="height" value="0.03505" units="cm"/>
    </inkml:brush>
  </inkml:definitions>
  <inkml:trace contextRef="#ctx0" brushRef="#br0">65567 23900 627,'-15'0'56,"2"2"-13,2 0-13,3 2-13,0-1-7,0-1-2,0 0-1,0-1-2,0-1-2,-2 0-2,0 0-1,-1 0-2,0 0-1,0 0 0,2 0 0,1 0 1,0 0 1,0 0 3,0 0 1,1 0 3,0 1 4,2 1 2,2 3 5,2 2 3,1 3 1,0 4-1,0 3-3,0 5-2,-1 2-2,0 1-1,-2 1-1,0 1-2,0-1-2,0-3-2,1-3-1,2-3-1,0-1-4,2 1-4,1 1-3,0 2-5,0 1 0,0 6 3,-2 5 2,0 5 2,-2 2 2,-2-2 0,-2 0 0,-2-1 0,0-4 0,0-6 0,2-5 1,1-6-1,3-7-8,7-8-19,7-8-19,8-8-17,0-3-4,-3 1 14,-4 1 14,-4 1 13,-3 1 9,1 2 5,0 2 5,0 3 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29"/>
    </inkml:context>
    <inkml:brush xml:id="br0">
      <inkml:brushProperty name="width" value="0.03037" units="cm"/>
      <inkml:brushProperty name="height" value="0.03037" units="cm"/>
    </inkml:brush>
  </inkml:definitions>
  <inkml:trace contextRef="#ctx0" brushRef="#br0">66350 24350 724,'13'9'63,"-2"1"-12,-6 3-14,-3 2-13,-2 2-7,0 1 0,0 3-1,0 1-1,0 2-1,0 1-4,0 1-3,0 1-3,0 0-3,-2-1-4,0-1-2,-1-1-3,-2-1-3,2-1-4,-1-1-5,0-1-3,0-5-8,2-8-8,0-10-10,2-8-10,0-5 3,2-1 12,0-2 12,2 1 13,-1-1 8,-1 0 2,0 2 3,-1 1 2,-1 1 4,0 3 4,0 1 5,0 2 5,1 1 4,1 0 2,3 1 4,2-1 3,1 0 1,0 2 0,0 1-2,0 0-1,0 1-2,1 0-4,2 0-4,0 1-4,1-1-2,-1 2-3,1 0 0,0 2-2,-1 0-4,-1 0-7,0 0-5,-2 0-8,0-1-4,2 0-3,0-2-3,1 0-2,0-2-1,-2 0 4,-2-1 4,-2-2 2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29"/>
    </inkml:context>
    <inkml:brush xml:id="br0">
      <inkml:brushProperty name="width" value="0.04043" units="cm"/>
      <inkml:brushProperty name="height" value="0.04043" units="cm"/>
    </inkml:brush>
  </inkml:definitions>
  <inkml:trace contextRef="#ctx0" brushRef="#br0">67224 23896 544,'0'-22'1,"0"4"3,0 5 2,0 3 3,0 4 6,0 4 11,0 4 9,0 4 10,0 3 2,0 3-5,0 4-6,0 2-6,0 2-4,0 3-4,0 1-4,0 3-5,0 2-2,0 4 0,0 4 1,0 5-1,0 2-1,0 2 0,0 2-2,0 2-1,0 1-6,0 2-15,0 0-13,0 1-14,-1 0-8,0-2 0,-2-2-1,0-2-1,0-3 2,2-6 4,2-4 4,2-5 5,1-6 5,0-5 5,0-6 4,0-6 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8:09"/>
    </inkml:context>
    <inkml:brush xml:id="br0">
      <inkml:brushProperty name="width" value="0.03232" units="cm"/>
      <inkml:brushProperty name="height" value="0.03232" units="cm"/>
      <inkml:brushProperty name="color" value="#00BFF3"/>
    </inkml:brush>
  </inkml:definitions>
  <inkml:trace contextRef="#ctx0" brushRef="#br0">105014 42600 680,'-43'14'57,"9"-1"-11,9-2-13,9-2-11,4 0-6,1 1-2,-1 3-2,0 2-1,0 2-1,-2 3-1,0 3-1,-1 3-1,0 1-1,3-1-1,1-1 0,2-1-1,2-1 0,0-1-1,2-1-1,1-1 0,3-4-2,7-6 0,7-8-3,8-6-1,3-6-2,1-4-4,1-4-3,1-3-4,-1-2-1,0 1 2,0 1 2,-2 1 1,-1 1 1,1 2-1,-1 3 0,1 1-1,-4 5 4,-7 8 9,-7 8 7,-6 8 9,-5 4 3,0 1 0,-1 1-2,-2 1 0,1 0-1,1-1-1,0-1 1,2-1-1,0 0 0,2-1-1,0 1-1,2 0 0,0-2-2,2-1-3,0-3-3,2-1-3,1-3-1,2-2-2,1-4-1,3-2 0,2-4-2,0-2-2,1-4-1,1-2-1,1-3 0,1-3 0,2-3 2,0-3 1,-1-2 0,-1 1-1,-2-1 0,-3 1-1,-1-1 0,-2 3 1,-2 0 1,-2 1 1,-2 0 1,-1 2 0,0 1-1,-1 1 1,-3 1 1,0 1-1,-3 0 1,-2 2 0,-1 1 1,-2 2 2,0 3 1,-1 1 3,0 1-1,0 2-3,2 0-2,1 2-3,-1 0-4,0 2-6,-2 0-5,0 2-6,0 0-4,3 2-3,1 0-3,2 1-4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30"/>
    </inkml:context>
    <inkml:brush xml:id="br0">
      <inkml:brushProperty name="width" value="0.04085" units="cm"/>
      <inkml:brushProperty name="height" value="0.04085" units="cm"/>
    </inkml:brush>
  </inkml:definitions>
  <inkml:trace contextRef="#ctx0" brushRef="#br0">67550 24953 538,'8'-21'64,"0"6"-14,0 7-14,-1 5-14,2 3-9,0 0-4,1 0-3,2 0-4,-1 2-1,-1 4 1,-1 3 1,0 5 1,-3 2-1,-1 1-1,-2 2-2,-1 0-1,-3 0-2,-1 1 1,0-1 0,-1 1 0,-2-1 1,0-1 0,-2 0 2,0-2 1,4-5-2,8-9-5,9-8-4,9-9-6,4-5-2,-3 1-3,-1-1-3,-2 1-2,-3-1 0,-1 2 3,-3 1 3,-1 1 2,-2 1 4,0 2 3,-2 3 3,0 1 5,-2 1 2,-1 2 2,-1 1 2,0 0 2,-2 4 10,0 6 17,-2 6 19,0 6 18,-1 2 2,0 1-13,0-1-13,0 1-13,0-1-8,0-1-5,0-1-4,0 0-4,0-2-4,0 1-2,0 0-3,0 0-4,1-2-2,2-1-4,2-2-4,2-2-4,1-3-1,1-3 0,2-2 1,0-4 1,1-2 0,1-3 0,1-4 0,2-2 0,-1-3 1,-1-1 0,-1-3 2,0-1 0,-2-2 2,-1-1 3,0-2 2,-2 1 3,-1-1 1,-2 3 3,-3 1 1,0 3 3,-3 1 0,-1 2-1,0 2-1,-1 3-1,-2 1-1,-2 2-3,-2 2-2,-2 3-3,-2 1-1,-3 3-1,-3 4-1,-3 2 0,-1 3-5,3 2-8,1 2-9,2 1-9,3 1-2,1-2 5,2-3 4,2 0 5,1-3 3,1-1 2,-1-1 2,0 0 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31"/>
    </inkml:context>
    <inkml:brush xml:id="br0">
      <inkml:brushProperty name="width" value="0.03972" units="cm"/>
      <inkml:brushProperty name="height" value="0.03972" units="cm"/>
    </inkml:brush>
  </inkml:definitions>
  <inkml:trace contextRef="#ctx0" brushRef="#br0">69814 24000 553,'-12'0'7,"9"2"12,6 0 13,9 2 12,4-1 2,1-1-10,2 0-10,0-1-11,-1-1-6,-1 0-4,-2 0-3,-3 0-3,0 0-4,0 2 0,0 0-3,-1 2-1,0 0 4,-2 1 8,-2 1 9,-2 2 8,-2 1 4,-1 1-3,0 3-1,-1 2-1,-1 1-3,2-1 0,0 1-2,2 0-1,-1 0-2,-1 3-1,0 2-1,-2 1-2,1 2-2,0 1 0,2 1-2,0 1-1,0 0-1,0 1 1,-2-1 0,0 1 0,-1-1-1,2 1-1,0-1-1,2 0-3,-1 0 1,-1-3-1,0-1 0,-1-3 1,-1-1 0,0-1-1,0 0 1,0-2-1,-1 0 1,-1-1-1,0 1-1,-1 0 1,-2-2-1,-2-1 0,-2-2-2,-1-2 0,-4-2 0,-2 1 0,-3 0 0,-3 0 1,-2 0-2,-1 0-3,-1 0-3,-1-1-3,0 1-9,3 0-16,1 0-14,3 0-15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37"/>
    </inkml:context>
    <inkml:brush xml:id="br0">
      <inkml:brushProperty name="width" value="0.02833" units="cm"/>
      <inkml:brushProperty name="height" value="0.02833" units="cm"/>
      <inkml:brushProperty name="color" value="#F2395B"/>
    </inkml:brush>
  </inkml:definitions>
  <inkml:trace contextRef="#ctx0" brushRef="#br0">36473 38328 776,'-20'-7'83,"8"3"-19,8 4-19,8 3-18,4 0-23,0-1-26,0 0-26,0-1-28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40"/>
    </inkml:context>
    <inkml:brush xml:id="br0">
      <inkml:brushProperty name="width" value="0.03482" units="cm"/>
      <inkml:brushProperty name="height" value="0.03482" units="cm"/>
      <inkml:brushProperty name="color" value="#F2395B"/>
    </inkml:brush>
  </inkml:definitions>
  <inkml:trace contextRef="#ctx0" brushRef="#br0">31816 34583 631,'-7'-6'5,"2"4"10,2 4 9,2 4 9,1 2 4,2 1-5,0 2-5,2 0-4,-1 2-4,0 3 0,-2 3-1,0 4-2,-1 1 0,0 4 0,0 3 0,0 3 1,0 4-3,0 4-3,0 6-4,0 4-4,-1 3-3,0 0-4,-2 0-5,0 0-4,-1-1-3,2-2-2,0-3-1,2 0-3,0-4-1,0-2 1,0-4 1,0-2 1,0-4-1,2-5-3,0-5-3,2-5-2,0-5-2,2-6-1,0-6-1,2-6-1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41"/>
    </inkml:context>
    <inkml:brush xml:id="br0">
      <inkml:brushProperty name="width" value="0.03371" units="cm"/>
      <inkml:brushProperty name="height" value="0.03371" units="cm"/>
      <inkml:brushProperty name="color" value="#F2395B"/>
    </inkml:brush>
  </inkml:definitions>
  <inkml:trace contextRef="#ctx0" brushRef="#br0">32213 35946 652,'7'-15'0,"-1"4"0,0 3 0,-2 2 0,0 2 3,0-2 7,0 0 5,0-1 7,-2 1 6,-2 4 5,-3 4 7,-4 4 4,-2 3 0,-2 3-7,-1 4-9,-3 2-6,-1 1-8,-1 1-7,-2-1-6,1 1-8,-2-1-2,0-1 0,0-1 1,1 0 0,1-3 2,2-1 1,4-2 1,3-2 2,2-2 1,0 1 1,2 0 1,1 0 2,1 1 0,3 1 1,4 3 0,2 2 1,3-1 0,2-1-1,2-2-1,1-2-1,3-2-1,4-1 0,2 0-2,3-2 0,0 1-3,1 0-4,-2 1-6,-1 2-3,-1 0-6,1 0-4,-1 0-5,1-1-5,-2 1-4,-3 0-1,-3 0-3,-2 0-2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41"/>
    </inkml:context>
    <inkml:brush xml:id="br0">
      <inkml:brushProperty name="width" value="0.03801" units="cm"/>
      <inkml:brushProperty name="height" value="0.03801" units="cm"/>
      <inkml:brushProperty name="color" value="#F2395B"/>
    </inkml:brush>
  </inkml:definitions>
  <inkml:trace contextRef="#ctx0" brushRef="#br0">34332 36533 578,'-7'-6'8,"2"4"15,2 4 15,2 4 15,0 2 4,0 1-10,-2 2-9,0 0-10,-1 1-5,2-1-4,0 1-3,2 0-4,0 1 0,0 1 0,0 3 0,0 2 2,0 1-5,0 1-9,0 1-9,0 1-11,0 1-8,2 3-10,0 1-9,2 2-9,-1 0-2,0-1 6,-2-3 6,0-1 6,-1-4 5,0-3 5,0-4 4,0-4 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41"/>
    </inkml:context>
    <inkml:brush xml:id="br0">
      <inkml:brushProperty name="width" value="0.03349" units="cm"/>
      <inkml:brushProperty name="height" value="0.03349" units="cm"/>
      <inkml:brushProperty name="color" value="#F2395B"/>
    </inkml:brush>
  </inkml:definitions>
  <inkml:trace contextRef="#ctx0" brushRef="#br0">35150 35697 656,'1'-14'71,"2"4"-15,2 4-12,2 5-13,1 1-9,1 0-3,2 0-3,0 0-3,1-1-1,3-1 0,2 0 1,2-1 0,1-1-2,3 2-4,1 0-3,3 2-6,-1 0-4,-2 2-7,-1 0-7,-2 2-6,-3 0-5,-1 3-4,-3 2-4,-1 2-3,-2 1-1,-2 1 5,-2 1 5,-2 2 4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42"/>
    </inkml:context>
    <inkml:brush xml:id="br0">
      <inkml:brushProperty name="width" value="0.03264" units="cm"/>
      <inkml:brushProperty name="height" value="0.03264" units="cm"/>
      <inkml:brushProperty name="color" value="#F2395B"/>
    </inkml:brush>
  </inkml:definitions>
  <inkml:trace contextRef="#ctx0" brushRef="#br0">35184 36982 674,'-15'0'0,"2"0"0,3 0 0,1 0 0,3-1 8,6-1 18,4 0 17,6-1 17,3-1 1,3 0-12,3 0-14,3 0-14,2 0-9,1 2-4,1 0-6,1 2-4,0 0-4,-1 0-5,-1 0-4,-1 0-4,0 0-3,-1 2-2,1 0-2,-1 2-2,1 0-2,-1 0 0,1 0-1,0 0 0,-2-1 0,0-1 0,-1 0 0,0-1 1,-3-1 3,-3 0 5,-3 0 7,-2 0 6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42"/>
    </inkml:context>
    <inkml:brush xml:id="br0">
      <inkml:brushProperty name="width" value="0.03859" units="cm"/>
      <inkml:brushProperty name="height" value="0.03859" units="cm"/>
      <inkml:brushProperty name="color" value="#F2395B"/>
    </inkml:brush>
  </inkml:definitions>
  <inkml:trace contextRef="#ctx0" brushRef="#br0">37650 36696 570,'8'-7'76,"2"2"-15,0 2-18,1 2-15,1 1-10,2 0 0,0 0-1,1 0 0,1 0-2,1 0-1,2 0-1,0 0-2,1 0-1,3 0 0,1 0 0,3 0 0,1-1-2,0 0 0,2-2-2,1 0-1,1 0-2,-1 0-1,0 2-2,1 0-2,-2 1-1,0-2 2,-1 0 0,-1-2 2,0 1-1,1 0 1,1 2-1,1 1 0,0-1 0,1-1 1,-1 0 0,0-1 0,1-1 1,-1 2 0,0 0 1,1 2 0,-1 0 1,1 0 0,-1 0-1,0 0 1,1 0-2,1 0 0,1 0-3,1 0-1,0 0-1,2 0-1,1 0 1,0 0-1,2 0-1,-1 0-2,0 0-2,0 0-2,-1 0-2,-1 0 0,-3 0 0,-2 0 0,-1 0 0,-1 0 1,-1 0-1,-1 0 2,-1 0-2,-1 0 0,-1 0-3,-1 0 0,-2 0-2,-3 0-1,-3 0-1,-3 0-2,-2 0-2,0 0-4,-2 0-3,0 0-3,-3-1 0,-3 0 4,-2-2 5,-4 0 5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43"/>
    </inkml:context>
    <inkml:brush xml:id="br0">
      <inkml:brushProperty name="width" value="0.03941" units="cm"/>
      <inkml:brushProperty name="height" value="0.03941" units="cm"/>
      <inkml:brushProperty name="color" value="#F2395B"/>
    </inkml:brush>
  </inkml:definitions>
  <inkml:trace contextRef="#ctx0" brushRef="#br0">39664 33097 558,'-2'-21'20,"-2"7"4,-4 5 4,-2 6 4,-2 3-2,-2 2-9,0 0-8,-1 2-8,-1 1-3,-1 1 0,-1 3 2,-1 2 0,0 0-1,4-1-2,3 0-3,3-2-3,0 0-1,0-2 1,-1-1 0,-1 0 1,-1-1 1,2 2 3,1 0 2,0 1 3,2 1 2,1 0 2,0 0 1,2 0 2,0 0 1,2-1 0,0 1 1,2 0 1,0 0 1,2 0-2,0 0 1,2-1-1,0 2-1,0 2-1,-1 2 0,2 1-1,-1 2 0,1 2 0,2 0 0,0 1 0,0 1 0,0 3-3,-2 1-1,0 3-3,-2 0-2,1 1-3,0-1-1,0 1-3,0-2-2,0 0 0,0-1-3,0 0 0,0-4-1,0-1 0,0-4-1,0-3 1,0-2-6,3-3-11,2-1-12,2-2-10,1-4-5,1-8 5,2-6 5,0-7 3,-1-1 6,-1 5 7,-2 5 6,-2 4 7,-2 2 4,-1-2 1,0-1 2,-2-3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6:13"/>
    </inkml:context>
    <inkml:brush xml:id="br0">
      <inkml:brushProperty name="width" value="0.04772" units="cm"/>
      <inkml:brushProperty name="height" value="0.04772" units="cm"/>
      <inkml:brushProperty name="color" value="#F2395B"/>
    </inkml:brush>
  </inkml:definitions>
  <inkml:trace contextRef="#ctx0" brushRef="#br0">5097 7187 460,'-21'-6'60,"7"6"2,5 4 2,6 6 3,3 4-5,2 5-10,0 5-11,2 5-11,0 5-7,2 6-2,0 6-3,1 6-3,1 7-3,0 8-4,0 7-4,0 8-3,-1 6-8,1 5-9,0 3-8,0 4-10,0 4-7,0 5-4,-1 5-6,1 5-5,-1-9-1,0-22 1,-2-23 1,0-22 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8:09"/>
    </inkml:context>
    <inkml:brush xml:id="br0">
      <inkml:brushProperty name="width" value="0.02577" units="cm"/>
      <inkml:brushProperty name="height" value="0.02577" units="cm"/>
      <inkml:brushProperty name="color" value="#00BFF3"/>
    </inkml:brush>
  </inkml:definitions>
  <inkml:trace contextRef="#ctx0" brushRef="#br0">106900 44300 853,'37'0'-20,"-6"2"-2,-4 0-2,-4 2-1,-4 0 6,1 0 13,-1-1 14,1 2 14,-1-1 5,1 1-3,-1 2-2,1 0-2,-2 2-3,-3 2-1,-2 1-2,-4 3-2,-2 1-1,-2 0-2,-3-1-3,0 1-1,-3 0-2,-1-1-4,0 1-2,-1 0-4,-3-1 0,-4 1-1,-4 0 1,-3-1 1,-4 1-1,0-2 2,0-1 0,-2-1 2,0-1-1,2 0 1,3-2 1,1 0-1,6-3 4,9-3 4,8-2 6,9-4 5,6-1 1,3 1-1,3-1-3,3 0-2,-2 0-1,-5 2-3,-7 0-1,-5 2-2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43"/>
    </inkml:context>
    <inkml:brush xml:id="br0">
      <inkml:brushProperty name="width" value="0.03576" units="cm"/>
      <inkml:brushProperty name="height" value="0.03576" units="cm"/>
      <inkml:brushProperty name="color" value="#F2395B"/>
    </inkml:brush>
  </inkml:definitions>
  <inkml:trace contextRef="#ctx0" brushRef="#br0">40900 33861 615,'7'-13'8,"-2"8"16,-3 7 17,0 6 17,-2 6 2,0 5-11,0 5-10,0 5-11,0 1-7,0-1-2,0-3-3,0-1-2,0-2-6,0-1-10,0-1-8,0-1-9,-1-1-6,-1-3-3,0-1-3,-1-2-3,-1-4-5,2-6-7,0-6-6,2-6-8,0-3 4,0-2 12,0 0 12,0-1 13,0 0 8,0 1 2,0 1 3,0 0 2,0 1 3,2 1 4,0-1 4,2 0 3,1 1 4,1 1 4,3 0 5,2 2 5,0 1 1,0 0-1,-2 2-2,-1 1-2,0 0-1,0 2-1,0 0-2,0 2 0,0 0-4,1 0-5,2 0-5,0 0-6,1 0-4,1 0-3,2 0-4,0 0-3,-1-1-3,-1-1 1,-2 0-2,-2-1 0,-2-2-3,-2 0-5,-3-1-5,0-2-5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44"/>
    </inkml:context>
    <inkml:brush xml:id="br0">
      <inkml:brushProperty name="width" value="0.04318" units="cm"/>
      <inkml:brushProperty name="height" value="0.04318" units="cm"/>
      <inkml:brushProperty name="color" value="#F2395B"/>
    </inkml:brush>
  </inkml:definitions>
  <inkml:trace contextRef="#ctx0" brushRef="#br0">41682 32939 509,'0'-22'2,"0"1"4,0 2 3,0 3 4,-1 3 9,-1 8 12,0 7 14,-1 6 12,-1 5 1,2 5-10,0 4-10,2 3-10,0 3-6,0 1-4,0 1-2,0 1-3,0 2-3,0 4-3,0 4-4,0 4-3,0 4-5,0 2-4,0 4-6,0 2-4,-1 3-6,0 5-5,-2 3-5,0 5-5,-1-2-4,2-9 0,0-7-1,2-8 0,0-8-1,2-7 0,0-9 1,2-7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45"/>
    </inkml:context>
    <inkml:brush xml:id="br0">
      <inkml:brushProperty name="width" value="0.0346" units="cm"/>
      <inkml:brushProperty name="height" value="0.0346" units="cm"/>
      <inkml:brushProperty name="color" value="#F2395B"/>
    </inkml:brush>
  </inkml:definitions>
  <inkml:trace contextRef="#ctx0" brushRef="#br0">42034 34466 635,'-5'-7'70,"6"2"-12,6 2-10,6 2-12,2 1-6,-1 2-2,-1 0-3,0 2-2,-3 0-3,-1 2-6,-2 0-6,-2 1-5,-3 3-6,-4 4-4,-4 3-4,-4 5-6,-2 0-2,1-1-1,-1-2-2,0-2-1,0-3 1,1-1 4,-1-2 3,0-2 3,1-2 4,1-1 4,0-1 4,2 0 5,2-1 5,6 0 8,4 0 7,6 0 8,2-1 0,1-1-6,1 0-6,2-1-7,-1-1-5,1 0-3,0 0-4,-1 0-4,0 0-1,0 0 1,-2 0 2,-1 0 2,0 0-7,2 0-15,0 0-15,1 0-14,0 0-7,-3 0 1,-1 0 3,-2 0 0,-2-1 6,0-1 8,-2 0 8,0-1 8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45"/>
    </inkml:context>
    <inkml:brush xml:id="br0">
      <inkml:brushProperty name="width" value="0.0429" units="cm"/>
      <inkml:brushProperty name="height" value="0.0429" units="cm"/>
      <inkml:brushProperty name="color" value="#F2395B"/>
    </inkml:brush>
  </inkml:definitions>
  <inkml:trace contextRef="#ctx0" brushRef="#br0">42560 33128 512,'-7'-8'0,"2"1"0,2-1 0,2 0 0,1 0 4,2 0 9,0 0 8,2 1 8,0 0 1,2 2-5,0 2-5,1 2-6,1 1-3,2 0-2,0 0-1,2 0-2,-1 1-1,1 2-2,0 2-1,0 2-1,-1 0 0,1 1-2,0 0 0,0 0 0,-2 0-1,-1 0 2,-2-1 2,-2 1 0,-2 0 2,-1 0 2,0 0 1,-1 0 1,-1-1 1,2 1 0,0 0-1,2 0-1,-1 0 1,-1 2 5,0 0 3,-2 1 3,1 1 1,0 1-1,2 2-1,0 0-2,0 1-2,0 1 0,-2 1-1,0 1 0,-1 1-2,2 0-1,0-1-3,2 1-1,-1 0-2,-1 1 0,0 1-2,-1 1-1,-1 0 0,0 1-3,0-1-1,0 1-2,0-1 0,0-1-1,0-1 1,0-1-1,0-1 1,0-1 1,0-1 1,0-1 1,0-1 0,0 0 1,0-2-1,0-1 0,0 0 0,0 0 0,0-1-2,0 1 1,-4 0-3,-6 2-1,-7 0-4,-7 1-2,-4 1-4,-1-1-6,-1 1-5,-1 0-5,1-1-3,3-1 1,4-1 0,2 0 2,1-3-2,2 1-1,1-2-2,1 0-1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46"/>
    </inkml:context>
    <inkml:brush xml:id="br0">
      <inkml:brushProperty name="width" value="0.04116" units="cm"/>
      <inkml:brushProperty name="height" value="0.04116" units="cm"/>
      <inkml:brushProperty name="color" value="#F2395B"/>
    </inkml:brush>
  </inkml:definitions>
  <inkml:trace contextRef="#ctx0" brushRef="#br0">39571 37777 534,'-29'-6'58,"7"2"-14,5 4-13,6 3-14,3 0-6,-1 1 0,-2 0 0,0 0 0,0-1-1,1 0-4,0-2-2,2 0-3,0-1-1,0 0 0,1 0 2,-1 0 0,2 2 5,4 6 12,4 4 10,4 5 11,1 4 1,-1 1-8,0 3-7,-2 1-9,0 2-5,0 3-2,0 1-3,0 3-3,-1 0-3,0 2-2,-2 1-4,0 0-2,-1 0-1,0-3 2,0-4 2,0-1 2,0-4 0,0 0-2,0-1-4,0-1-2,-1-2-1,0-2 0,-2-5 0,0-1 1,2-6-9,6-6-19,5-8-17,7-6-18,1-3-2,-3 1 12,-2 1 14,-4 0 14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47"/>
    </inkml:context>
    <inkml:brush xml:id="br0">
      <inkml:brushProperty name="width" value="0.03573" units="cm"/>
      <inkml:brushProperty name="height" value="0.03573" units="cm"/>
      <inkml:brushProperty name="color" value="#F2395B"/>
    </inkml:brush>
  </inkml:definitions>
  <inkml:trace contextRef="#ctx0" brushRef="#br0">40200 38541 615,'0'-15'0,"0"2"-2,0 2 0,0 3-2,0 0 2,2 2 6,0 1 4,2 0 5,0 3 6,2 4 9,0 4 7,2 4 8,-2 3 1,0 3-5,-4 3-5,0 3-6,-2 2-3,0 1-4,0 1-4,0 1-2,-2 0-4,0-1-4,-4-1-3,0-1-5,-2 0-5,2-1-5,0 1-6,2-1-7,0-1-4,2-3-3,0-3-5,2-2-3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47"/>
    </inkml:context>
    <inkml:brush xml:id="br0">
      <inkml:brushProperty name="width" value="0.03076" units="cm"/>
      <inkml:brushProperty name="height" value="0.03076" units="cm"/>
      <inkml:brushProperty name="color" value="#F2395B"/>
    </inkml:brush>
  </inkml:definitions>
  <inkml:trace contextRef="#ctx0" brushRef="#br0">40300 38929 715,'1'-22'22,"4"4"10,2 4 8,4 5 10,0 2-2,-1 2-10,-1 2-11,0 2-10,-1 1-9,1 0-6,2 0-4,0 0-6,0 0-4,-1 0 1,0 0-1,-2 0-1,0 0-4,0 0-8,0 0-8,0 0-8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47"/>
    </inkml:context>
    <inkml:brush xml:id="br0">
      <inkml:brushProperty name="width" value="0.04575" units="cm"/>
      <inkml:brushProperty name="height" value="0.04575" units="cm"/>
      <inkml:brushProperty name="color" value="#F2395B"/>
    </inkml:brush>
  </inkml:definitions>
  <inkml:trace contextRef="#ctx0" brushRef="#br0">40930 37450 480,'0'-22'0,"0"4"10,0 5 8,0 3 10,-1 4 10,0 6 10,-2 4 10,0 6 10,-1 1-1,2 1-14,0 0-12,2 0-14,0 0-9,0 3-3,0 2-4,0 1-3,0 3-3,0 1-2,0 3 0,0 2-2,0 1-3,0 4-1,0 3-4,0 3-2,0 2-2,0 4-2,0 2-2,0 4-3,-1 1-1,0 0-4,-2 0-4,0 0-2,0-1-3,0 2-3,2-2-2,0 1-3,1 0 1,-2-2 3,0 0 3,-1-2 3,-1-4 3,0-7 0,0-9 2,0-7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48"/>
    </inkml:context>
    <inkml:brush xml:id="br0">
      <inkml:brushProperty name="width" value="0.04269" units="cm"/>
      <inkml:brushProperty name="height" value="0.04269" units="cm"/>
      <inkml:brushProperty name="color" value="#F2395B"/>
    </inkml:brush>
  </inkml:definitions>
  <inkml:trace contextRef="#ctx0" brushRef="#br0">41250 39204 515,'8'-22'45,"0"6"-12,0 5-11,-1 5-12,1 2-6,0 2 2,0 0 0,0 2 2,0-1 0,-1 0-1,1-2 0,0 0-1,0-1 1,0 2 2,0 0 0,-1 2 3,0 2-1,-2 6-1,-2 4-3,-2 5-1,-2 2-1,0-3-2,-2-1-2,0-2-1,-1-1-2,0 0-2,0-1-1,1 1-1,1-3-2,7-4 1,6-6 0,6-4 1,3-4-1,1 0-1,1-1-1,1-1-1,-1-2-2,-1 0 0,-2-1 0,-2-1 0,-2 0 0,-1 2 3,-1 3 2,-1 1 2,-1 1 2,0 0 4,-2 0 2,0 0 3,-2 1 5,-1-1 7,-1 0 7,0 0 7,-2 3 5,-2 6 3,-2 6 3,-2 6 3,-1 3-4,0 1-8,0 1-11,0 1-9,1 0-5,0-1-2,2 0-1,1-2-2,0-1-1,0-1-1,0-1-3,0 0 0,0-2-1,0 1 2,0 0 0,0 0 1,1-1-1,3-1-5,4 0-4,2-2-4,2-1-3,1-2-1,2-3-1,0 0-1,1-4-1,-1-2-1,1-4 0,0-2-2,-1-2 2,-1 1 1,-1-1 2,0 0 3,-3-1 2,-1-1 4,-2-3 5,-2-2 3,-2 0 3,-1 1 3,0 1 3,-1 1 2,-2 0 1,-1 2 1,0 1 0,-1 1 1,-2 1-1,-2 0-1,-2 2 0,-1 1 0,-3 0-2,0 2-3,-1 1-2,-1 0-3,-2 3-4,0 4-7,-1 4-5,-1 4-5,1 1-2,3-1 3,2 0 5,4-2 3,1 0-5,1 0-14,-1 0-15,0-1-14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49"/>
    </inkml:context>
    <inkml:brush xml:id="br0">
      <inkml:brushProperty name="width" value="0.04694" units="cm"/>
      <inkml:brushProperty name="height" value="0.04694" units="cm"/>
      <inkml:brushProperty name="color" value="#F2395B"/>
    </inkml:brush>
  </inkml:definitions>
  <inkml:trace contextRef="#ctx0" brushRef="#br0">43138 37766 468,'-12'-1'7,"9"-1"14,6 0 15,9-1 14,3-1 1,0 2-9,-2 0-11,-1 2-9,0 0-8,0 0-6,-1 0-4,1 0-5,-1 1-2,0 2 1,-2 2 0,0 2 0,-2 1 1,-1-1 0,-1 1 1,0 0-1,-2 1 4,0 1 4,-2 3 6,0 2 4,-1 2 4,0 1 1,0 3 2,0 1 1,0 3-2,0 1-3,0 3-3,0 1-4,0 0-2,0-1 0,0-3-1,0-1 0,0 0-2,2 5-5,0 3-2,2 4-5,-1 1-2,-1-4 0,0-2-1,-1-3 0,-3-3 1,0-3 1,-3-3 2,-2-3 0,-1-2 1,2-1-1,1 0 0,0-2-1,0-1-1,-1-2-2,-3-2-3,-2-2-1,-3-1-4,-3 1-5,-5 2-4,-3 0-5,-4 0-4,0-2-4,0-3-3,-2 0-4,2-3 2,7-1 8,5 0 8,6-1 9,4-1 0,-1 0-4,0 0-5,0 0-4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8:18"/>
    </inkml:context>
    <inkml:brush xml:id="br0">
      <inkml:brushProperty name="width" value="0.03502" units="cm"/>
      <inkml:brushProperty name="height" value="0.03502" units="cm"/>
      <inkml:brushProperty name="color" value="#00BFF3"/>
    </inkml:brush>
  </inkml:definitions>
  <inkml:trace contextRef="#ctx0" brushRef="#br0">13016 38845 628,'-7'-2'91,"2"12"-16,2 11-16,2 13-15,1 8-12,0 8-6,0 6-7,0 8-7,0-3-4,2-9-4,0-10-3,2-9-2,-1-5-4,0 0-1,-2 2-3,0 1-2,-1-2-5,2-3-8,0-5-8,2-3-8,0-5-3,1-6 0,2-6 0,0-6 1,0-4 2,-2-4 4,-2-2 5,-2-3 4,-1 0 5,2 3 4,0 2 6,2 4 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50"/>
    </inkml:context>
    <inkml:brush xml:id="br0">
      <inkml:brushProperty name="width" value="0.03918" units="cm"/>
      <inkml:brushProperty name="height" value="0.03918" units="cm"/>
      <inkml:brushProperty name="color" value="#F2395B"/>
    </inkml:brush>
  </inkml:definitions>
  <inkml:trace contextRef="#ctx0" brushRef="#br0">43850 36560 561,'8'-7'105,"2"2"-22,0 2-23,1 2-21,2 1-14,1 0-4,3 0-3,2 0-5,0 0-2,-1 0-3,-1 0-3,-1 0-2,-1 0-1,0 0 0,-2 0 0,-1 0 0,0 0 0,0 0-1,-1 0 0,1 0 0,0-1-1,0 0 0,-1-2 0,1 0 1,0 0-1,0 0 1,-1 2 0,1 0 0,0 1 1,0-2-1,0 0-1,-1-1 1,2-2-1,0 2 1,1-1 0,1 0 0,0 0-1,-1 2-1,0 0-1,-2 2-2,0 0 0,0 0 3,-1 0 1,1 0 2,0 0 1,0 0 0,-1 0 1,1 0-1,0 0 1,0 0 0,-1 0 0,1 0-1,0-1 1,2 0-3,0-2-1,1 0-1,1 0-1,-1 0-1,1 2 0,0 0 0,0 1 0,-1 0-1,1 0 0,0 0 1,-1 0-1,-1 0 0,-1 0 0,-1 0 0,0 0 0,0-2 2,0 0 0,-1-1 0,1-1 1,0 2 0,0 0 0,-1 2-1,2 0 1,0 0-1,1 0 1,1 0-1,1 0 1,0 0-1,-1 0 1,1 0-1,-1 0 1,-1 0-1,-1 0 0,0 0 0,-1 0 1,1 0-1,1 0 0,2 0 0,-1-1 0,-1-1 1,-1 0 0,0-1 1,-2-1-1,1 2-2,0 0-1,0 2-3,-1 0-8,1 0-16,0 0-16,0 0-16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53"/>
    </inkml:context>
    <inkml:brush xml:id="br0">
      <inkml:brushProperty name="width" value="0.04085" units="cm"/>
      <inkml:brushProperty name="height" value="0.04085" units="cm"/>
      <inkml:brushProperty name="color" value="#00BFF3"/>
    </inkml:brush>
  </inkml:definitions>
  <inkml:trace contextRef="#ctx0" brushRef="#br0">46214 33144 538,'-38'-35'47,"5"9"-8,4 9-6,3 9-6,5 4-8,3 2-5,4 0-6,4 2-5,2 0-4,-1 0 0,-2 0-1,0 0-1,0 0 1,1 0-1,0 0 0,2 0 1,0 1 3,0 2 6,1 2 7,-1 2 6,1 2 3,2 5-2,2 4-2,2 3-1,1 4-2,0 1 0,0 3 0,0 1-1,0 1 0,0-1-1,0-2-1,0 1 0,0-1-2,0 0-2,0 2-1,0 1-2,0 1-1,0-1-1,0 0-2,0 1 0,0-2-2,0-2 0,0-2-1,0-1-1,0-2-1,0-3-1,0-1 0,0-2 0,2-3-10,4-3-19,4-3-18,3-2-20,2-4-2,0-4 12,-2-4 14,-1-4 13,-1-1 6,-2 1 1,-2 0 0,-2 2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54"/>
    </inkml:context>
    <inkml:brush xml:id="br0">
      <inkml:brushProperty name="width" value="0.04706" units="cm"/>
      <inkml:brushProperty name="height" value="0.04706" units="cm"/>
      <inkml:brushProperty name="color" value="#00BFF3"/>
    </inkml:brush>
  </inkml:definitions>
  <inkml:trace contextRef="#ctx0" brushRef="#br0">47218 33395 467,'-1'-13'6,"-2"4"13,-2 6 11,-1 5 13,-3 3 2,0 5-8,-2 4-8,0 4-8,-1 2-5,-1 3-1,-2 1-1,0 3-1,0-1 0,-1 0-1,0-1 0,1 0 1,0-2-2,2 1 0,2-1-1,3 1-1,0-2-1,2-3-3,0-3-2,2-3-1,4-2-7,8-2-8,8-3-8,7-1-9,4-2-4,1-4 3,-1-2 3,1-3 1,-1-4 3,-1-2 2,-1-3 1,-1-3 3,-1-1 2,-1 2 6,-1 3 4,-1 1 5,-1 1 3,-3 1-1,-1-1 1,-2 0 1,-3 3 7,-2 6 18,-4 6 17,-2 6 17,-3 3 1,-1 0-11,0-1-13,-1 1-12,-1 1-8,2 1-3,0 3-2,2 2-3,0 0-2,0-1 1,0-1 0,0-1-1,1-1-2,2-1-3,2 0-6,2-2-3,2-2-6,5-4-6,4-4-7,3-4-5,2-4-2,-1-4 3,-1-4 3,0-3 2,-2-4 4,1-1 3,-1-3 3,1-1 4,-2-1 3,-3 1 1,-2 1 1,-4 1 3,-2 1 1,-1 1 2,0 1 2,-2 1 1,-1 1 3,-4 4 0,-2 3 1,-3 3 1,-4 2-1,-2 4-4,-3 2-3,-3 4-3,-3 2-5,0 3-6,-1 4-6,-1 2-7,1 2-5,1 1-4,3 2-5,1 0-4,2-2 0,2-3 3,3-4 6,1-4 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55"/>
    </inkml:context>
    <inkml:brush xml:id="br0">
      <inkml:brushProperty name="width" value="0.04601" units="cm"/>
      <inkml:brushProperty name="height" value="0.04601" units="cm"/>
      <inkml:brushProperty name="color" value="#00BFF3"/>
    </inkml:brush>
  </inkml:definitions>
  <inkml:trace contextRef="#ctx0" brushRef="#br0">49300 32516 478,'17'-1'66,"1"-1"-15,3 0-14,1-1-14,2-1-9,1 2-4,1 0-4,1 2-3,-1 0-2,-1 0-1,-2 0 0,-3 0-2,-2 0 0,-3 2 0,-2 0-2,-4 2-1,-1 0 0,0 2 3,0 0 2,-1 1 2,0 1 2,-2 2 3,-2 0 3,-2 1 2,-1 1 3,0 0 0,0 0 1,0-1 1,-1 2 1,0 2 0,-2 1 1,0 3 1,0 1-1,0 1-1,2 1-2,0 1-1,1 1-2,0-1 0,0 1-1,0-1-1,0 1-1,0 1-1,0 1-1,0 1-1,1 0-2,0 1-2,2-1-3,0 1-1,1-2-3,0 0 0,0-1-1,0 0-1,-1-2 0,-1 2 1,0 1 0,-1 1 1,-1 0 0,0-3 1,0-1 0,0-3 1,-3 0-1,-4 0-3,-6-1-1,-3 1-3,-6-2-3,-2-3-3,-3-3-4,-2-2-4,-3-3-2,-1-1-1,-1-1-1,0 0-2,1-1-4,7 0-8,5 0-9,7 0-8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1:57"/>
    </inkml:context>
    <inkml:brush xml:id="br0">
      <inkml:brushProperty name="width" value="0.04293" units="cm"/>
      <inkml:brushProperty name="height" value="0.04293" units="cm"/>
      <inkml:brushProperty name="color" value="#00BFF3"/>
    </inkml:brush>
  </inkml:definitions>
  <inkml:trace contextRef="#ctx0" brushRef="#br0">47911 36191 512,'-13'-1'7,"8"0"14,7-2 15,6 0 14,4-2 2,0 0-9,-1-1-10,1-2-10,0 1-6,0 1-2,-1 0-1,1 2-3,0 1-1,0 0-1,-1 1-2,1 2 0,0 0-1,0 0 1,-1 0 2,1 0 0,0 0 1,0 0-1,-1 0-1,1 0 0,1 0 0,2 2-1,1 1 1,3 0 0,0 0 0,-1 0-2,-1-2-2,0 0 0,-2-1-2,1 0 1,0 0-1,-1 0 0,1 0-1,0 0 0,-1 0-1,1 0-1,1 0 0,1 0 1,3 0 1,1 0 1,1 0-1,-1 0-1,-1 0-1,0 0-1,-1 0-1,1 0 1,1 0 1,1 0 1,0 0 0,1 0 1,0 0-2,-1 0 1,1 0 0,-1 0-1,1 0 1,-1 0 0,2 0-1,3 0 1,3 0-2,3 0 1,0 0 0,-2 0 2,-1 0 2,-3 0 1,0-1 1,3 0-4,1-2-1,3 0-2,0-2-1,0-2 2,0-2 1,1-1 1,-2-2 1,-2 2-1,-1 1 0,-3 1 0,-2 1-1,-5 2 0,-3 2-1,-4 2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2:01"/>
    </inkml:context>
    <inkml:brush xml:id="br0">
      <inkml:brushProperty name="width" value="0.03904" units="cm"/>
      <inkml:brushProperty name="height" value="0.03904" units="cm"/>
      <inkml:brushProperty name="color" value="#F2395B"/>
    </inkml:brush>
  </inkml:definitions>
  <inkml:trace contextRef="#ctx0" brushRef="#br0">32750 45170 563,'0'-11'57,"0"8"-6,0 9-6,0 10-6,0 2-6,2-1-5,0-3-6,2-1-5,-1 0-3,0 3-1,-2 4 1,0 2 0,-1 3-1,0 3-1,0 3 0,0 2-2,0 1 0,0-3-1,0-3-1,0-3 0,0-3-3,0-3-3,0-3-3,0-3-4,0 6-1,0 15 0,0 15-1,0 14 1,0 5 1,0-5-1,0-5 1,0-4 1,0-5-4,0-2-10,0-4-8,0-2-8,0-3-4,0-1 4,0-3 2,0-2 4,0-3 1,2-3 2,0-5 1,2-3 2,0-5-2,2-6-1,0-6-4,2-6-2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2:02"/>
    </inkml:context>
    <inkml:brush xml:id="br0">
      <inkml:brushProperty name="width" value="0.04098" units="cm"/>
      <inkml:brushProperty name="height" value="0.04098" units="cm"/>
      <inkml:brushProperty name="color" value="#F2395B"/>
    </inkml:brush>
  </inkml:definitions>
  <inkml:trace contextRef="#ctx0" brushRef="#br0">33093 46627 536,'-2'-33'24,"-6"15"6,-4 13 8,-5 14 6,-3 8-1,1 1-10,-1 3-10,1 1-9,-1 1-7,1-1-1,-1-1-2,0 0-2,1-2 0,1 1 1,1-1 0,1 1 2,1-2 0,0-3 2,2-3 1,1-2 2,1-3 1,0 1-1,2 0-1,1 0 1,2 0 0,4 1 0,4 2 2,4 0 0,3 0 0,3-1-1,4 0-1,2-2-2,2 0-1,1 0-2,1 0-2,1 0-1,0-1-1,1 1 0,-1 0 2,1 0 1,-1 0-2,-1 0-5,-1-1-3,-1 1-5,-1 0-4,-1 0-5,-1 0-5,0 0-4,-3 0-7,-1 1-8,-2 1-10,-2 2-9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2:02"/>
    </inkml:context>
    <inkml:brush xml:id="br0">
      <inkml:brushProperty name="width" value="0.03623" units="cm"/>
      <inkml:brushProperty name="height" value="0.03623" units="cm"/>
      <inkml:brushProperty name="color" value="#F2395B"/>
    </inkml:brush>
  </inkml:definitions>
  <inkml:trace contextRef="#ctx0" brushRef="#br0">34845 47397 607,'-13'-1'4,"4"-2"10,6-2 10,5-2 9,3 0 3,3 1-2,3 0-2,4 2-2,0 0-2,-1 2-5,-1 0-2,0 2-5,-2 2-1,-1 4 0,-1 4 0,0 3 0,-3 3-3,-1 0-4,-2-1-4,-2 1-6,-2 0-2,-3 1-2,-4 1-2,-2 1-1,-2 0-2,0-3 2,1-1-1,-1-2 1,1-2 1,0-1 0,2 0 1,1-2 2,0 0-1,0 0 0,0 0 0,0-1 0,2 1 5,5-2 11,2-1 10,5 0 11,3-2 2,2-1-11,2 0-8,1-1-9,2-1-9,2 0-7,0 0-8,1 0-6,0 0-4,1 0-1,0 0 1,-1 0 1,1-1-1,0-1 2,-1 0 0,1-1 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2:03"/>
    </inkml:context>
    <inkml:brush xml:id="br0">
      <inkml:brushProperty name="width" value="0.03791" units="cm"/>
      <inkml:brushProperty name="height" value="0.03791" units="cm"/>
      <inkml:brushProperty name="color" value="#F2395B"/>
    </inkml:brush>
  </inkml:definitions>
  <inkml:trace contextRef="#ctx0" brushRef="#br0">36911 46400 580,'-13'0'8,"8"0"18,7 0 17,6 0 17,5 0 3,3 0-10,3 0-10,4 0-10,0 0-7,1 0-5,-1 0-4,1 0-4,-1 0-4,1 0-5,-1 0-3,1 0-5,-2 0-5,-1 0-5,-3 0-6,-1 0-6,-2 0-2,-1 2 1,0 0 0,-2 2 0,-2 1-1,-2 3-3,-4 3-4,-2 4-2,-2-1-2,0-1 4,0-2 3,0-2 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2:03"/>
    </inkml:context>
    <inkml:brush xml:id="br0">
      <inkml:brushProperty name="width" value="0.03704" units="cm"/>
      <inkml:brushProperty name="height" value="0.03704" units="cm"/>
      <inkml:brushProperty name="color" value="#F2395B"/>
    </inkml:brush>
  </inkml:definitions>
  <inkml:trace contextRef="#ctx0" brushRef="#br0">37165 47700 593,'-28'0'16,"5"0"8,7 0 9,5 0 9,5 0 1,6 0-6,4 0-7,6 0-6,2 0-5,1 2-1,1 0-1,2 2-3,1-1-1,3-1 0,3 0-1,3-1 0,1-1-1,1 2 0,-1 0-2,1 1-1,-1 1-8,1 0-15,-1 0-17,0 0-15,1-1-9,-1 0-2,1-2 0,-1 0-1,-2-1 3,-5 2 11,-5 0 9,-4 2 11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8:18"/>
    </inkml:context>
    <inkml:brush xml:id="br0">
      <inkml:brushProperty name="width" value="0.03393" units="cm"/>
      <inkml:brushProperty name="height" value="0.03393" units="cm"/>
      <inkml:brushProperty name="color" value="#00BFF3"/>
    </inkml:brush>
  </inkml:definitions>
  <inkml:trace contextRef="#ctx0" brushRef="#br0">13127 39894 648,'-6'-8'7,"2"0"14,4 0 15,3 0 14,1 1 3,3 1-10,2 0-9,2 2-9,1 0-6,1 0-1,1 0-2,2 0-2,-1 0-4,1 1-4,0-1-7,0 0-4,-1 0-4,-1 2-3,-1 0-3,-1 2-2,-1 0-10,0 2-14,-2 0-14,0 2-16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2:04"/>
    </inkml:context>
    <inkml:brush xml:id="br0">
      <inkml:brushProperty name="width" value="0.04342" units="cm"/>
      <inkml:brushProperty name="height" value="0.04342" units="cm"/>
      <inkml:brushProperty name="color" value="#F2395B"/>
    </inkml:brush>
  </inkml:definitions>
  <inkml:trace contextRef="#ctx0" brushRef="#br0">39689 47697 506,'-5'-7'9,"6"2"16,6 2 17,6 2 17,2 1 3,-1 0-12,-1 0-12,0 0-11,-1 0-6,1 0-3,1 0-2,1 0-2,2 0-1,2 0-1,1 0 0,3 0-1,-1 0 0,-1 0-2,-3 0 0,-1 0-1,1 0-2,5 0 0,5 0 0,5 0-2,2 0-1,1 0-1,-1 0-2,0 0 0,0 0-1,1 0-1,-1 0 0,0 0 0,0 0-1,1 2 1,-1 0 0,0 2 1,0-1-1,-1 0 0,-1-2-1,-1 0-1,-1-1 1,2 0 1,1 0 0,1 0 2,-1 0 0,0 0 0,-1 0 1,-1 0 0,0 0 0,-1 0 0,0 0 1,1 0 1,-2 0-1,-2 0 0,-1 0 1,-3 0-1,2 0 0,3 0-1,5 0 1,3 0 0,1-1-1,0 0 0,-1-2-1,-1 0 0,-1-1-1,0 2 1,1 0 0,-1 2-1,0 0 1,0-2 0,1-1-1,-1 0 1,0 0-1,1 0 0,-1 2-2,0 1-1,1-1 1,1-1-1,0 0 1,2-1 1,0-1 0,0 2 0,1 0 0,-1 2 0,-1 0 0,0 0 0,-1 0-1,-1 0 1,-1 0 0,0 0-1,1 0-1,-1 0-1,0 0-1,0 0 0,1 0-1,-1 0 0,0 0-1,-2 0 0,0 0 2,-1 0-1,-1 0 0,-1 0-1,-1 0-2,-1 0-2,-2 0 0,-1 2 0,-3 0 1,-1 2-1,-3 0-3,-1 0-6,-2-1-8,-2 1-6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2:05"/>
    </inkml:context>
    <inkml:brush xml:id="br0">
      <inkml:brushProperty name="width" value="0.03771" units="cm"/>
      <inkml:brushProperty name="height" value="0.03771" units="cm"/>
      <inkml:brushProperty name="color" value="#F2395B"/>
    </inkml:brush>
  </inkml:definitions>
  <inkml:trace contextRef="#ctx0" brushRef="#br0">41933 44566 583,'-16'-7'4,"2"2"10,1 2 8,1 2 9,-1 2 1,0 2-10,-1 2-7,-1 2-10,-1 0-5,0-1-3,1-1-3,-1 0-3,1-2-1,0 0 4,2-2 3,1 0 3,1-1 1,0 0 2,2 0-1,1 0 1,1 1 3,2 2 5,2 2 4,2 2 5,1 1 2,2 1-3,0 2-3,2 0-3,0 2 0,0 3-1,-1 3 1,2 3 0,-2 2 0,-1 1 1,0 1 0,-2 1 0,0 0-1,0-1-1,0-1-2,0-1-1,0 0-2,0 3 0,0 1-2,0 2-1,0 1-1,0-3-2,0-2-1,0-1-1,0-3-1,0-1 0,0-3 1,0-1 0,2-3-6,2-4-13,4-5-13,2-2-12,3-6-7,1-6 0,3-6 0,2-5 0,-1-3 3,-3 4 6,-3 3 7,-2 3 6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2:06"/>
    </inkml:context>
    <inkml:brush xml:id="br0">
      <inkml:brushProperty name="width" value="0.03514" units="cm"/>
      <inkml:brushProperty name="height" value="0.03514" units="cm"/>
      <inkml:brushProperty name="color" value="#F2395B"/>
    </inkml:brush>
  </inkml:definitions>
  <inkml:trace contextRef="#ctx0" brushRef="#br0">43265 44700 626,'0'30'109,"0"-3"-23,0-3-25,0-3-24,0-1-14,0 1-4,0 1-3,0 1-5,-1 1-4,-1 1-3,0 1-3,-1 1-5,-1 0-3,0 1-6,0-1-4,0 1-6,0-3-3,0-2-3,0-3-3,0-2-2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2:06"/>
    </inkml:context>
    <inkml:brush xml:id="br0">
      <inkml:brushProperty name="width" value="0.02706" units="cm"/>
      <inkml:brushProperty name="height" value="0.02706" units="cm"/>
      <inkml:brushProperty name="color" value="#F2395B"/>
    </inkml:brush>
  </inkml:definitions>
  <inkml:trace contextRef="#ctx0" brushRef="#br0">43200 45497 812,'14'-15'-5,"-1"4"11,-2 3 11,-2 3 12,-1 1 4,2 2-4,0 0-4,1 2-3,1 0-5,0 0-6,-1 0-8,1 0-5,-1 0-6,-1 0-6,0 0-4,-2 0-5,0 0-7,0 2-6,0 0-7,0 2-7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2:06"/>
    </inkml:context>
    <inkml:brush xml:id="br0">
      <inkml:brushProperty name="width" value="0.04602" units="cm"/>
      <inkml:brushProperty name="height" value="0.04602" units="cm"/>
      <inkml:brushProperty name="color" value="#F2395B"/>
    </inkml:brush>
  </inkml:definitions>
  <inkml:trace contextRef="#ctx0" brushRef="#br0">43982 43839 478,'0'-22'4,"0"1"8,0 2 8,0 3 8,0 3 7,0 8 4,0 7 5,0 6 4,0 5-1,0 3-6,0 3-6,0 4-6,0 1-5,0 4-3,0 3-4,0 3-2,0 2-3,0 0 1,0 2-1,0 1 1,-1 1-4,-1 2-6,0 2-5,-1 2-7,-1 3-6,0 6-8,0 4-8,0 5-8,0 2-3,2-3 0,0-1 2,2-2 0,0-5 2,0-8 5,0-8 4,0-8 4,0-6 1,0-5-5,0-5-2,0-4-4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2:06"/>
    </inkml:context>
    <inkml:brush xml:id="br0">
      <inkml:brushProperty name="width" value="0.03304" units="cm"/>
      <inkml:brushProperty name="height" value="0.03304" units="cm"/>
      <inkml:brushProperty name="color" value="#F2395B"/>
    </inkml:brush>
  </inkml:definitions>
  <inkml:trace contextRef="#ctx0" brushRef="#br0">44350 45634 665,'1'-15'5,"4"2"8,2 3 10,4 1 8,1 3 6,1 6 1,1 4 2,1 6 0,-1 2-2,-4 3-9,-4 2-8,-4 2-9,-3-1-6,0 1-5,-2-2-4,0-1-6,-1-1-3,0-1-1,0 0-2,0-2 0,0-1 1,0-1 4,0 0 5,1-2 5,1 0 2,5-2 3,6-1 1,4 0 2,3-2-2,0-2-6,-1-2-5,1-2-6,0-2-2,1-2 0,1-2 1,2-1 0,-2-2-5,-1 0-9,-3 0-9,-1 0-11,-2 1-1,-2 1 6,-2 0 5,-2 2 6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2:07"/>
    </inkml:context>
    <inkml:brush xml:id="br0">
      <inkml:brushProperty name="width" value="0.05138" units="cm"/>
      <inkml:brushProperty name="height" value="0.05138" units="cm"/>
      <inkml:brushProperty name="color" value="#F2395B"/>
    </inkml:brush>
  </inkml:definitions>
  <inkml:trace contextRef="#ctx0" brushRef="#br0">45626 43625 428,'0'-22'5,"3"1"9,2 3 10,2 1 10,2 3 2,2 2-4,2 4-6,1 3-3,2 1-6,2 2-4,0 0-4,1 2-5,-1 1-4,-1 2-1,-2 2-4,-2 2-2,-3 0 0,-1 1 2,-2 0 2,-2 0 2,-1 0 3,0 2 1,0 0 2,0 1 2,-1 1 1,-1 2 0,0 0 0,-1 1 1,-1 1 2,0 1 5,0 1 6,0 1 4,0 1 2,0 0-2,0-1-3,0 1-1,0 0-3,1 1-2,2 1-1,0 1-3,1 0-1,0 1-2,0-1 0,0 1-2,0 0-1,0 1 0,0 1-1,0 1-1,-1-1-1,-1 0-1,0-1-1,-1 0-2,-1-2 0,0 1 0,0-1 0,0 1 0,0-1-1,0 1 1,0-1-1,0 1 0,-3-2 0,-2 0-1,-5-1 0,-4 0-1,-2-3-3,-1-3-4,-1-3-4,-1-2-5,-4-2-5,-4 1-5,-4 1-5,-6 2-5,0-2-2,3-1-1,5-2 1,3-2-1,4-1 0,1 0-2,3 0-2,1 0-1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2:07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42975 49050 333,'49'20'167,"16"14"-1,16 15 1,16 15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2:08"/>
    </inkml:context>
    <inkml:brush xml:id="br0">
      <inkml:brushProperty name="width" value="0.04448" units="cm"/>
      <inkml:brushProperty name="height" value="0.04448" units="cm"/>
      <inkml:brushProperty name="color" value="#F2395B"/>
    </inkml:brush>
  </inkml:definitions>
  <inkml:trace contextRef="#ctx0" brushRef="#br0">42433 48531 494,'-23'-13'21,"4"3"4,3 4 4,3 4 4,1 2-1,0 2-5,1 0-6,-1 2-5,0 0-4,0 2-2,0 0-1,1 1-1,-1 1-2,0 0 1,0 0 0,1 0 0,-1-2 1,0-1 2,0-2 0,1-2 2,0 2 3,4 4 3,2 5 4,4 6 3,1 1 0,0 1-5,0-1-4,0 1-5,0 1-3,2 3-2,0 3 0,2 3-2,-1 2-1,0 0 1,-2 2-1,0 1 0,-1-3 0,0-5-1,0-7-1,0-5-1,0-2 0,0 3-2,0 4 0,0 2-1,0 0 0,0-3 1,0-3 1,0-3 1,0 0 0,0 2 0,0 1 1,0 3-1,0 0 0,0 1-1,0 0-2,0-1-2,0 0-2,0-2-3,0-3-3,0-1-3,2-3-10,5-4-19,6-4-19,4-4-18,1-3-2,-3-2 15,-2-2 15,-4-2 15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2:08"/>
    </inkml:context>
    <inkml:brush xml:id="br0">
      <inkml:brushProperty name="width" value="0.03482" units="cm"/>
      <inkml:brushProperty name="height" value="0.03482" units="cm"/>
      <inkml:brushProperty name="color" value="#F2395B"/>
    </inkml:brush>
  </inkml:definitions>
  <inkml:trace contextRef="#ctx0" brushRef="#br0">43350 48750 631,'0'24'118,"0"-1"-27,0 1-28,0-1-28,0 1-15,0 3-4,0 1-4,0 3-4,0-1-4,0 0-2,0-1-5,0-1-2,0-1-2,0-1 0,0-1 0,0-1 0,0-2-9,0-3-19,0-3-18,0-2-18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8:18"/>
    </inkml:context>
    <inkml:brush xml:id="br0">
      <inkml:brushProperty name="width" value="0.04123" units="cm"/>
      <inkml:brushProperty name="height" value="0.04123" units="cm"/>
      <inkml:brushProperty name="color" value="#00BFF3"/>
    </inkml:brush>
  </inkml:definitions>
  <inkml:trace contextRef="#ctx0" brushRef="#br0">13666 38677 533,'-7'-10'33,"2"10"12,2 12 13,2 10 13,1 6 0,0 2-14,0 3-13,0 1-13,0 2-10,0 1-4,0 0-6,0 2-5,1 1-5,2 0-3,2 2-6,2 1-3,0 1-5,1 2-3,0 2-3,0 2-4,0-2-4,0-4-4,-1-6-3,1-4-4,-1-5-1,0-7 0,-2-5 1,0-6 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2:08"/>
    </inkml:context>
    <inkml:brush xml:id="br0">
      <inkml:brushProperty name="width" value="0.03236" units="cm"/>
      <inkml:brushProperty name="height" value="0.03236" units="cm"/>
      <inkml:brushProperty name="color" value="#F2395B"/>
    </inkml:brush>
  </inkml:definitions>
  <inkml:trace contextRef="#ctx0" brushRef="#br0">43500 49513 679,'8'-22'55,"0"6"-6,0 5-7,-1 5-5,2 2-6,2 2-3,2 0-3,1 2-3,2 0-4,0 0-8,-1 0-7,1 0-6,0 0-12,-1 0-17,1 0-17,0 0-16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2:09"/>
    </inkml:context>
    <inkml:brush xml:id="br0">
      <inkml:brushProperty name="width" value="0.04875" units="cm"/>
      <inkml:brushProperty name="height" value="0.04875" units="cm"/>
      <inkml:brushProperty name="color" value="#F2395B"/>
    </inkml:brush>
  </inkml:definitions>
  <inkml:trace contextRef="#ctx0" brushRef="#br0">44232 48480 451,'-2'-21'5,"0"5"10,-4 4 10,0 6 9,-1 6 9,2 8 6,2 8 5,2 7 7,1 5-2,0 1-11,0 0-9,0 2-10,0 4-6,0 5-3,0 6-2,0 6-3,0 3-5,0-1-9,0 1-8,0 0-9,0 1-8,0 2-9,0 1-9,0 3-8,0-2-1,0-5 7,0-4 6,0-5 7,0-6 1,0-4-7,0-5-7,0-5-6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2:10"/>
    </inkml:context>
    <inkml:brush xml:id="br0">
      <inkml:brushProperty name="width" value="0.04458" units="cm"/>
      <inkml:brushProperty name="height" value="0.04458" units="cm"/>
      <inkml:brushProperty name="color" value="#F2395B"/>
    </inkml:brush>
  </inkml:definitions>
  <inkml:trace contextRef="#ctx0" brushRef="#br0">45000 49315 493,'36'-7'98,"-5"2"-26,-7 2-26,-5 2-26,-5 2-14,-3 4-3,-3 2-3,-2 3-2,-3 4-3,-2 2 1,-2 3 0,-2 3 0,-2 1-1,0-1-1,-1-1 0,-1-1 0,-1-1-1,2-3 0,0-1 0,2-2 1,2-4 2,4-6 8,4-6 6,4-6 7,2-3 2,1-2-2,1 0-3,2-1-3,-1-1-5,1-1-11,0-2-9,-1 1-11,0-1-3,-2 4 5,-3 3 4,0 3 4,-3 0 1,-1 0-1,-1-2-3,0 0-1,0-1-1,2-1 1,2-1 1,2-2 2,-1 1 1,-1-1 0,-2 0 1,-2 1 1,-2 2 12,0 6 23,-2 6 22,0 6 23,-1 4 6,0 3-11,0 4-12,0 2-11,0 2-7,0 1-5,0 1-4,0 1-4,0 0-3,0-1-1,0-1 0,0 0-2,0-3-1,2 1-1,0-2-2,2-1-1,1-1-3,3-3-5,3-1-3,4-2-6,1-5-3,-1-8-4,1-8-5,0-7-3,-2-5 0,-3 1 3,-3-1 5,-2 1 3,-3-1 3,-2 1 1,-2-1 2,-2 1 2,-3 1-2,-4 4-4,-4 5-5,-3 3-5,-1 3-4,2 4-5,4 2-4,3 4-4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2:10"/>
    </inkml:context>
    <inkml:brush xml:id="br0">
      <inkml:brushProperty name="width" value="0.05263" units="cm"/>
      <inkml:brushProperty name="height" value="0.05263" units="cm"/>
      <inkml:brushProperty name="color" value="#F2395B"/>
    </inkml:brush>
  </inkml:definitions>
  <inkml:trace contextRef="#ctx0" brushRef="#br0">46558 48366 418,'29'-7'92,"-3"2"-25,-5 2-24,-3 2-25,-3 1-13,-1 2-3,0 0-1,-2 2-3,-1 0 1,-1 2 3,0 0 4,-2 1 4,-1 3 3,-2 4 5,-2 3 3,-2 5 4,-1 1 2,0-1-3,0-1-1,0-1-1,0 0-2,0-1-3,0 1-1,0-1-1,0 1-3,2 1 0,0 1 0,2 2-2,0-1 0,0 2-1,-1 1 0,1 1 0,0 1-2,0-1-2,0 0-3,0 1-1,-1-1-3,0-1 0,-2-1 0,0-1-1,-1-1 1,2-1 1,0-1 1,2-1 1,-2 0-2,-4 1-4,-4 1-4,-4 1-4,-3-1-1,-3-3 1,-3-3 3,-3-2 1,-3-3-4,-1 1-9,-3 0-10,-1 0-9,-1-2-3,1-1 1,1-2 2,1-2 2,3-2 0,3-1-4,4 0-2,5-1-3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2:14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46750 45099 999,'234'-1'-86,"-49"-1"22,-49 0 22,-48-1 21,-33-1 12,-13 0 3,-13 0 1,-14 0 2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2:15"/>
    </inkml:context>
    <inkml:brush xml:id="br0">
      <inkml:brushProperty name="width" value="0.04675" units="cm"/>
      <inkml:brushProperty name="height" value="0.04675" units="cm"/>
    </inkml:brush>
  </inkml:definitions>
  <inkml:trace contextRef="#ctx0" brushRef="#br0">49308 43502 470,'-8'-14'15,"2"1"1,1 2 1,0 2 2,0 2 0,0 0-1,-1 2-1,-1 1 0,-2 0-1,-2 0-1,-2 0 0,-1 0 0,-2 1-2,2 2-1,1 2-1,1 2-2,-1 1-1,-2 2 2,-1 0 0,-3 2 1,0 0-2,1 1-3,0 1-5,2 2-3,1-1-2,-1 1 2,0 0 1,1 0 1,0-1 0,4 1 2,3 0-1,3 0 1,0 0 1,2 1 0,-1 1 0,0 2 1,0-1 1,2 1 4,0 0 2,2-1 4,0 1 1,0 0 1,0-1 0,0 1 0,0 0 0,0 1-2,0 1-1,0 1-1,0 2-1,0 0-2,0 0-1,0 3-1,0-1-2,0 1-2,0-1 0,0 1-2,0-1-1,0 1-3,0-1-1,0 1-2,0-1-1,2 1 0,0-1 1,2 1 0,-1-1 0,-1-2 2,0 0 0,-1 0 0,-1-2 2,0-1-1,0-1 1,0-1 1,0-1-1,0-1 1,0 0 0,0-2 1,2-2-7,5-2-16,6-4-15,4-2-15,2-3-6,1-1 4,0 0 5,-1-1 3,-1-1 3,-2 0 2,-4 0 2,-3 0 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2:17"/>
    </inkml:context>
    <inkml:brush xml:id="br0">
      <inkml:brushProperty name="width" value="0.03894" units="cm"/>
      <inkml:brushProperty name="height" value="0.03894" units="cm"/>
    </inkml:brush>
  </inkml:definitions>
  <inkml:trace contextRef="#ctx0" brushRef="#br0">50770 44345 564,'-3'-13'12,"-2"4"12,-5 6 12,-4 5 11,-1 3 2,1 5-8,1 4-8,0 4-9,1 2-4,-1 1-2,-1 1-1,-2 1-3,2 0 0,1 1-2,2-1 0,2 1-1,2-2-1,1-1-2,0-3-1,2-1-1,0-2-2,2-1-1,0 0-3,2-2 0,2-2-5,6-2-5,4-4-6,5-2-6,3-4-3,-1-2 2,1-4 1,0-2 1,-1-2 2,-1 1 3,-1-1 3,-1 0 2,-1 1 3,-2 0 1,-3 2 0,-1 1 1,-1 0 2,-2 0 3,-1 0 2,0 1 3,-1 0 5,2 4 7,0 2 9,1 4 8,1 3 1,-2 5-5,-1 5-5,0 6-5,-2 0-4,0-1-2,-2-3-2,0-1-3,-1-2-2,2-1-4,0-1-2,2 0-3,1-5-3,5-8-5,4-8-4,4-8-4,0-4-1,-1 1-1,-2-1 1,-3 1 1,-1-1 1,-2 1 4,-2-1 3,-2 0 4,-2 1 4,-1 1 1,0 1 3,-1 1 1,-2 0 3,-1 1 0,0-1 2,-1 0 0,-3 2 1,-4 2-2,-4 4-1,-3 3-2,-2 3-4,0 6-10,2 4-8,1 5-9,1 3-6,3 0-5,1 0-3,2-1-4,2-1 0,0-2 8,2-4 5,1-3 7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2:17"/>
    </inkml:context>
    <inkml:brush xml:id="br0">
      <inkml:brushProperty name="width" value="0.03331" units="cm"/>
      <inkml:brushProperty name="height" value="0.03331" units="cm"/>
    </inkml:brush>
  </inkml:definitions>
  <inkml:trace contextRef="#ctx0" brushRef="#br0">52000 44881 660,'15'-7'14,"-1"1"-2,-1 0-4,0 2-2,-1 0 4,0 2 10,-1 0 12,1 2 10,-1 1 0,-2 4-11,-2 2-11,-2 3-11,-2 3-5,-1 0 1,0 1 0,-2 1 0,-1 1-1,-3 0-6,-4-1-4,-2 1-5,-2-1-2,0-1 1,0-1 1,1 0 1,-1-3 2,2-1 4,1-2 4,0-2 4,3-2 5,5-1 6,2 0 8,5-1 5,3-2 0,2-1-7,2 0-8,2-1-7,0-1-6,1 0 0,0 0-2,-1 0-2,1 1-3,-2 0-5,-1 2-5,0 0-6,-2 1-4,1 0-5,0 0-6,0 0-4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2:18"/>
    </inkml:context>
    <inkml:brush xml:id="br0">
      <inkml:brushProperty name="width" value="0.05144" units="cm"/>
      <inkml:brushProperty name="height" value="0.05144" units="cm"/>
    </inkml:brush>
  </inkml:definitions>
  <inkml:trace contextRef="#ctx0" brushRef="#br0">52874 43200 427,'-11'0'6,"8"0"10,9 0 11,10 0 12,3 0-2,1 2-11,0 0-12,-1 2-11,0 0-7,-3 0-1,-1-1-1,-2 2 0,-2-2 1,-1 1 1,0 0 2,-2 0 1,-1 2 4,0 2 4,-2 3 4,0 3 5,-2 1 4,-1-1 1,0 0 3,-1-2 2,-1 1 0,0 1-3,0 3-3,0 2-3,0 1 0,0 3-1,0 1 0,0 3 0,0 0 0,0-1-1,0-1 0,0-1-1,0 0-1,2 1-2,0 1-1,1 1-1,1 0-2,0 0 0,0 1-1,0-1 0,0 1 0,0-1 0,0 0 0,0 1 0,-1-1-1,-1-1-4,0-1-5,-1-1-3,-2-1-1,-1 1-1,0-1 0,-1 1 0,-3-1-1,-4-1-4,-4-1-3,-3-1-3,-5 1-2,-3 3 1,-5 3 0,-3 3 0,-3 0 1,-1-3 1,0-4 0,-2-1 2,3-5-8,7-3-14,7-4-14,7-4-15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2:19"/>
    </inkml:context>
    <inkml:brush xml:id="br0">
      <inkml:brushProperty name="width" value="0.04233" units="cm"/>
      <inkml:brushProperty name="height" value="0.04233" units="cm"/>
    </inkml:brush>
  </inkml:definitions>
  <inkml:trace contextRef="#ctx0" brushRef="#br0">49912 47478 519,'-41'8'-11,"10"-2"4,11-1 2,10 0 3,6-2 6,-2-1 8,0 0 8,-1-1 8,1-4 6,6-2 4,4-5 4,6-4 5,2 0-2,1 1-8,1 2-7,2 2-7,-1 2-5,-1 1-2,-1 0-3,0 2-3,-1 0-1,1 2 0,1 0 0,1 2-1,1 1-1,0 2 0,-1 2 0,1 2-2,0 0 1,0-1 0,-1-1 0,1 0 1,0 0-4,1 0-10,1 1-8,1 2-8,2-1-2,0-1 6,0-1 6,3 0 7,0-2 2,1 0 1,1-2-1,1 0 0,0-1 0,0 0 1,1 0-1,-1 0 0,1 0 1,1 0 2,1 0 2,1 0 1,1-1 0,1 0 0,0-2-2,2 0-1,0-1 0,-1 0-1,-1 0 0,-1 1 0,-2-1-1,0 2 1,-1 0-1,-1 2 0,-1-1-1,-1-1-1,-1 0-3,-1-1-3,0-1 1,-1 2 1,1 0 2,-1 2 2,1-1 0,-1-2 1,1-2 0,-1-2 0,0 0 0,-1 2 2,-1 3 0,-1 1 1,1 1 2,0 0 0,1 0 3,1 0 1,1 0 0,3 0-1,1 0-2,2 0-1,1 0-1,-1 0 0,-1 0 1,-1 0 0,-1 0-1,1 0-1,-1 0-1,1 0-1,-2 0-1,-1 0-2,-3 0-1,-1 0-1,-3 0-2,-1 0 1,-2 0-1,-2 0 0,-2 0 1,-1 0-1,-1 0 0,0 0 1,-4 0-6,-2 2-10,-6 0-12,-2 2-11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8:19"/>
    </inkml:context>
    <inkml:brush xml:id="br0">
      <inkml:brushProperty name="width" value="0.04331" units="cm"/>
      <inkml:brushProperty name="height" value="0.04331" units="cm"/>
      <inkml:brushProperty name="color" value="#00BFF3"/>
    </inkml:brush>
  </inkml:definitions>
  <inkml:trace contextRef="#ctx0" brushRef="#br0">13950 39713 507,'14'-7'53,"-1"1"-12,-2 0-12,-2 2-11,-1 0-5,2 0-1,0 0 0,1 0 1,0 1-2,0 2 0,-2 2-2,-1 2-1,0 2-1,-2 2-4,-1 2-2,0 2-2,-1 1-2,0 1 0,0 1-1,0 1 1,-1 1-1,-3-2 0,0-1 0,-3-1-1,-1-1 1,0 0 0,0-2 1,0 0 0,2-3 1,4-3 5,4-2 2,4-4 4,1-2-1,1-5-1,0-4-4,0-4-3,0-2-3,1-1-7,1-1-6,2-1-5,-2 1-3,-1 1 2,-2 2 2,-2 3 1,-3 1 3,-1 2 4,-2 2 5,-2 3 3,0 2 9,0 4 13,2 4 11,0 4 13,0 2 5,0 3-6,-2 2-3,0 2-5,-1 1-4,0 1-4,0 1-3,0 1-3,1 0-3,2-1-1,2 0-1,2-2-2,1-2-1,-1-1-3,1-2-1,0-2-1,1-3-6,2-4-6,2-4-8,1-4-7,1-4-2,-2-4 3,-3-3 3,-1-5 3,-1-1 0,-2 1-1,-1 1-2,0 1-2,-2-1 0,-1 0 3,0-1 2,-1 0 3,-2-2 2,-1 2 2,0 1 1,-1 1 3,-2 2 0,-2 5 0,-2 3 0,-2 4 0,0 4-2,-1 4-5,0 4-5,0 4-3,1 1-2,3-1 5,1 0 3,2-2 4,1 0-2,0 0-11,0 0-9,0 0-10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2:20"/>
    </inkml:context>
    <inkml:brush xml:id="br0">
      <inkml:brushProperty name="width" value="0.03897" units="cm"/>
      <inkml:brushProperty name="height" value="0.03897" units="cm"/>
    </inkml:brush>
  </inkml:definitions>
  <inkml:trace contextRef="#ctx0" brushRef="#br0">50473 48513 564,'-15'-28'52,"2"9"-10,2 7-11,3 8-9,0 4-7,0 0-1,0 0-2,0 0-2,-1 0-4,-2 2-3,-1 0-4,-3 2-4,-2 1-1,-1 3 2,-3 4 3,-1 2 3,-1 0 0,4-1-2,3-2-3,3-2-3,2-2 2,0-1 6,2 0 5,1-1 5,0-1 2,0 1-3,0 1-1,0 2-4,2 1 1,2 1 1,4 3 1,3 2 2,1-1 0,1-1 0,2-2 0,0-2-1,0 0-1,0 3-1,-2 4-1,0 2-2,-2 5 1,-1 6 3,0 8 3,-2 7 3,0 1 0,0-6-4,0-4-4,0-5-3,0-5-3,0-3 1,0-5 0,0-3 0,0-2-3,0 0-4,0-1-4,0 1-4,4-2-11,6-2-15,7-4-16,7-2-16,2-3-2,-3-1 12,-3 0 11,-2-1 11,-4-1 9,-1 0 5,-2 0 4,-2 0 5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2:21"/>
    </inkml:context>
    <inkml:brush xml:id="br0">
      <inkml:brushProperty name="width" value="0.04402" units="cm"/>
      <inkml:brushProperty name="height" value="0.04402" units="cm"/>
    </inkml:brush>
  </inkml:definitions>
  <inkml:trace contextRef="#ctx0" brushRef="#br0">51764 48831 499,'-1'-13'6,"-2"3"12,-2 4 12,-2 4 12,-2 5 1,-2 6-9,-2 5-11,-1 7-9,-3 4-5,-1 3 2,-3 3 0,-1 3 1,-2 0 1,2 0 0,1-1 2,1-1 0,1-1 1,3-2-1,1 0 1,3-1-1,1-2 0,4-3 0,2-3-1,4-2 0,5-5-7,8-5-11,7-5-12,9-4-12,3-5-5,1-6 3,-1-4 1,0-5 3,0-2 2,-1-1 1,-1 1 2,-1-1 3,-1 2 0,-1 1 2,-1 2 0,-1 3 1,-3 1 7,-3 4 13,-4 3 12,-4 3 14,-4 5 5,-3 8 2,-2 7 1,-3 9 0,-2 2-2,2-2-5,0-1-6,2-2-6,0-2-4,0-1-2,0-1-3,0-1-3,0-1-1,0-1-2,0 0 0,0-2-2,1-2-3,3-2-1,4-4-4,2-2-3,2-2-1,0 0-1,-1 0-1,1 0-1,0-2-1,0-2 0,-1-4 0,1-2 0,0-3 0,0-3 1,0-3 1,-1-3 0,0-2 1,-2 1 2,-2-1 2,-2 1 1,-2-1 2,-1 1 2,0-1 2,-1 1 1,-3-1 1,0 2 1,-3 1 0,-2 1 1,-1 2-2,-2 3-2,0 3-2,-1 2-3,-2 4-2,0 1-3,-1 2-2,-1 2-3,0 2-4,2 2-6,3 2-6,1 1-7,1 3-2,2 0-1,1 1 1,0 2-1,1-2 3,0-1 7,0-2 7,1-2 7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2:22"/>
    </inkml:context>
    <inkml:brush xml:id="br0">
      <inkml:brushProperty name="width" value="0.05246" units="cm"/>
      <inkml:brushProperty name="height" value="0.05246" units="cm"/>
    </inkml:brush>
  </inkml:definitions>
  <inkml:trace contextRef="#ctx0" brushRef="#br0">53690 48250 419,'-18'0'6,"12"2"13,12 0 13,12 2 12,5-1 0,-1-1-10,-1 0-12,-1-1-12,-1-1-5,-3 2-1,-1 0-2,-2 2 0,-2-1 0,-1 1 0,0 0 2,-2 0-1,0 1 3,-2 2 4,-1 2 3,0 2 4,-2 1 1,-1 1 0,0 1 0,-1 1 0,-1 1-1,0 2 0,0 0-1,0 1-1,-1 1 0,-1 3-1,0 1 0,-1 3 0,-1 1 0,2 3-1,0 1 1,2 2 0,0 1-2,0-1-2,0-1-2,0-1-2,0-2-2,0-2 0,0-1-2,0-3 1,0 0-2,0-1 0,0 1-2,0-1 0,-1 1-2,0-1-2,-2 1-4,0-1-2,-2-2-2,-2-5 0,-2-4 1,-1-6 0,-4-2-2,-4 0-3,-3 0-5,-5 0-3,-3 1-4,-5 2-5,-3 1-5,-4 3-4,2 0-5,7-2-2,9-2-3,7-2-3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6:07"/>
    </inkml:context>
    <inkml:brush xml:id="br0">
      <inkml:brushProperty name="width" value="0.04102" units="cm"/>
      <inkml:brushProperty name="height" value="0.04102" units="cm"/>
      <inkml:brushProperty name="color" value="#00BFF3"/>
    </inkml:brush>
  </inkml:definitions>
  <inkml:trace contextRef="#ctx0" brushRef="#br0">87675 21328 536,'-21'-1'0,"5"0"0,4-2 0,6 0 0,4 1 12,4 4 22,4 4 25,4 4 22,2 1 3,1-1-20,1 0-18,2-2-19,0 0-10,1 0-2,1-1-2,1 1-2,-1 0-12,-3 2-24,-2 0-23,-4 1-23,-2 2-5,-2 2 14,-3 1 14,0 3 13,-2 0 7,0-3-1,0-1-3,0-2-2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6:08"/>
    </inkml:context>
    <inkml:brush xml:id="br0">
      <inkml:brushProperty name="width" value="0.0368" units="cm"/>
      <inkml:brushProperty name="height" value="0.0368" units="cm"/>
      <inkml:brushProperty name="color" value="#00BFF3"/>
    </inkml:brush>
  </inkml:definitions>
  <inkml:trace contextRef="#ctx0" brushRef="#br0">87536 22357 597,'-15'0'5,"2"2"11,3 0 10,1 2 10,4-3 8,6-6 4,6-6 3,6-6 5,3-4-5,1-5-14,1-3-14,1-4-13,2-5-11,1-3-8,3-4-7,2-4-7,-1-2-7,0 0-5,-1 0-7,0 0-6,-4 5 2,-3 10 7,-5 10 9,-3 9 8,-2 5 1,0 1-3,0-1-4,0 0-4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6:09"/>
    </inkml:context>
    <inkml:brush xml:id="br0">
      <inkml:brushProperty name="width" value="0.04506" units="cm"/>
      <inkml:brushProperty name="height" value="0.04506" units="cm"/>
      <inkml:brushProperty name="color" value="#00BFF3"/>
    </inkml:brush>
  </inkml:definitions>
  <inkml:trace contextRef="#ctx0" brushRef="#br0">88550 19846 488,'-4'-7'7,"6"0"14,8 2 14,6 1 14,4 0 0,3 0-13,1 0-13,3 0-12,0 1-9,1 0-1,-1 2-1,1 0-3,-3 1-1,-3 0-4,-4 0-3,-5 0-3,-5 3-5,-10 6-8,-8 6-8,-9 5-8,-6 3 0,-3-1 8,-3-1 8,-3-1 7,0-1 6,1-3 2,3-1 2,2-2 2,2-3 6,2-2 8,4-4 9,3-2 8,5-2 7,5 0 4,6 0 5,6 0 4,5 0-2,5 0-7,5 0-9,5 0-8,3-2-5,-1-1-3,1-2-3,-1-1-2,-1-1-2,-3 2-3,-3 2-2,-3 2-3,-3 2-4,-4 4-7,-4 2-6,-4 4-6,-6 1-2,-6 3 2,-7 2 2,-7 1 3,-4 2 3,1 0 2,-1-1 5,1 1 2,-3 0 4,-5 3 3,-4 1 4,-6 3 2,0-1 5,4-1 3,3-3 5,5-1 3,4-3 4,3-3 1,5-3 2,3-2 1,5-4 2,6-1 3,6-2 2,6-2 3,7-2-2,8-2-8,7-2-7,9-1-8,4-3-5,2-2-2,2-2-2,2-1-3,1-2-1,2 2 2,1 1-1,0 1 2,0-1-2,-2 0-1,-2-1-2,-2-1-2,-3 0-2,-7 2-5,-6 3-4,-5 1-3,-6 1-4,-3 0-2,-4 0-4,-4 1-2,-3-3 0,-2-4 4,-2-4 3,-2-3 3,-3-4 3,-4-1 1,-4-3 2,-3-1 2,-4-2 2,-1-3 3,-3-1 1,-1-2 4,-1-1 1,3 0 1,1 0 0,3 0 2,0 2 2,2 5 3,1 5 4,1 5 3,2 4 4,2 5 6,4 3 6,3 4 5,1 11 6,2 19 6,0 19 5,2 18 7,-2 11-1,-4 1-3,-4 2-6,-3 3-3,-4-4-6,0-7-6,-1-8-5,-1-8-6,-3-1-8,-3 7-13,-5 7-13,-3 7-11,-3 1-8,-1-7-3,0-5-2,-2-6-3,0-5-1,0-4 3,0-4 3,-1-3 3,2-7 1,4-6 2,2-7 0,3-6 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6:09"/>
    </inkml:context>
    <inkml:brush xml:id="br0">
      <inkml:brushProperty name="width" value="0.03397" units="cm"/>
      <inkml:brushProperty name="height" value="0.03397" units="cm"/>
      <inkml:brushProperty name="color" value="#00BFF3"/>
    </inkml:brush>
  </inkml:definitions>
  <inkml:trace contextRef="#ctx0" brushRef="#br0">90750 22050 647,'50'23'33,"-8"1"2,-9-1 4,-9 1 2,-4-2 1,1-1-1,1-3-3,1-1-1,-1-1-8,-2 0-13,-4-1-15,-3 1-12,-2-2-7,-2-1 3,-3-2 2,-1-2 2,-2-1-4,-4 0-10,-2-1-9,-3 1-11,-3-1-4,0 0 2,-2-2 0,0 0 2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6:09"/>
    </inkml:context>
    <inkml:brush xml:id="br0">
      <inkml:brushProperty name="width" value="0.03933" units="cm"/>
      <inkml:brushProperty name="height" value="0.03933" units="cm"/>
      <inkml:brushProperty name="color" value="#00BFF3"/>
    </inkml:brush>
  </inkml:definitions>
  <inkml:trace contextRef="#ctx0" brushRef="#br0">89181 23063 559,'-25'-8'45,"14"2"0,14 1 0,14 0-1,9 1-4,3 0-6,4 0-7,5 0-7,-1 0-5,-4 1-5,-3-1-4,-5 0-5,-3 0-5,-3 2-6,-3 0-6,-2 2-6,-3 1-3,-3 2 0,-1 2 0,-2 2-1,-4 1 2,-8 3 1,-6 2 2,-7 2 2,-5 1 1,-3 3 0,-3 1 1,-3 3 0,0-1 1,2-3 4,1-3 4,3-3 2,-1 0 6,-1 0 5,-2 1 7,-3 1 5,2 0 4,4-3 0,3-1 1,5-2-1,6-2 5,10 0 7,10-2 8,10 0 7,6-3 0,2-2-7,4-4-8,3-2-7,4-3-9,3-2-9,4-2-9,4-1-10,1-1-5,-3 0-4,-4 2-2,-2 1-3,-4 2-4,-5 2-6,-5 4-5,-5 3-5,-7-2-2,-10-2 1,-10-5 1,-10-4 1,-5 0 5,-1 1 10,-1 2 9,-1 2 9,1 2 7,1 2 5,3 3 4,1 1 6,2 1 2,3 0-2,1 0-1,3 0-1,1 0 5,2 1 13,2 2 13,2 0 12,1 2 4,0 0-6,0 1-7,0 2-5,1 1-6,1 1-4,0 3-4,2 2-5,-2 1-4,0 1 0,-3 1-3,-2 1-1,-2 1-3,-2 1-4,-2 1-2,-1 1-5,-3 2-4,-3 1-8,-4 3-5,-1 1-7,-2 0-7,1-3-6,0-3-6,3-3-7,0-3 1,4-3 8,3-3 9,3-2 9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6:10"/>
    </inkml:context>
    <inkml:brush xml:id="br0">
      <inkml:brushProperty name="width" value="0.03938" units="cm"/>
      <inkml:brushProperty name="height" value="0.03938" units="cm"/>
      <inkml:brushProperty name="color" value="#00BFF3"/>
    </inkml:brush>
  </inkml:definitions>
  <inkml:trace contextRef="#ctx0" brushRef="#br0">90550 24050 558,'16'9'6,"1"3"10,1 4 12,2 2 11,-3-1 1,-1-3-8,-4-4-8,-3-4-8,1 1-2,4 7 7,4 7 5,3 7 7,2 3 0,-1-1-5,-1-1-5,-1-1-5,-1-2-3,-2-3-3,-3-3-2,-1-3-3,-3-6-10,-4-8-19,-4-10-19,-4-8-20,-2-4-8,0 1 1,0 1 4,0 1 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6:10"/>
    </inkml:context>
    <inkml:brush xml:id="br0">
      <inkml:brushProperty name="width" value="0.0561" units="cm"/>
      <inkml:brushProperty name="height" value="0.0561" units="cm"/>
      <inkml:brushProperty name="color" value="#00BFF3"/>
    </inkml:brush>
  </inkml:definitions>
  <inkml:trace contextRef="#ctx0" brushRef="#br0">93354 20345 392,'0'-21'3,"0"3"8,0 5 8,0 3 6,0 4 9,0 4 7,0 4 9,0 4 8,0 5 0,0 7-10,0 7-8,0 7-9,0 5-6,0 2 1,0 4-2,0 2 0,-2 7-3,-2 10-2,-4 9-3,-2 11-4,-3 5-3,-3 4-2,-3 2-2,-3 4-3,-1 0-4,4-2-3,3-2-4,3-2-4,2-4-3,2-4-5,3-5-3,1-5-5,1-6-3,2-7-2,0-6-2,2-8-2,0-6-2,0-7 1,0-7 0,0-7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8:21"/>
    </inkml:context>
    <inkml:brush xml:id="br0">
      <inkml:brushProperty name="width" value="0.03334" units="cm"/>
      <inkml:brushProperty name="height" value="0.03334" units="cm"/>
      <inkml:brushProperty name="color" value="#00BFF3"/>
    </inkml:brush>
  </inkml:definitions>
  <inkml:trace contextRef="#ctx0" brushRef="#br0">16111 39573 659,'-13'-2'5,"8"0"8,7-3 9,6-2 8,6-1 5,3-2-3,5 0-1,3-1-1,3-1-3,-1 0-2,1 0-2,-1 1-3,0-1-2,-3 0-4,-1 0-5,-3 1-2,-1 0-11,-2 4-16,-3 2-17,-1 4-15,-4 1-7,-4 0 1,-6 0 2,-4 0 2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6:10"/>
    </inkml:context>
    <inkml:brush xml:id="br0">
      <inkml:brushProperty name="width" value="0.04587" units="cm"/>
      <inkml:brushProperty name="height" value="0.04587" units="cm"/>
      <inkml:brushProperty name="color" value="#00BFF3"/>
    </inkml:brush>
  </inkml:definitions>
  <inkml:trace contextRef="#ctx0" brushRef="#br0">94302 21453 479,'5'-18'11,"-6"14"20,-6 12 21,-6 13 21,-4 8 3,-3 1-16,-3 2-15,-3 3-15,-3 1-11,-1 0-4,-2 2-5,-3 1-5,1-2-3,2-2-1,1-3-2,3-3-1,2-3-1,3-3 0,3-3-1,3-3 1,2-1 1,4-1 3,3 1 3,3 0 3,4-2 1,7-1 1,7-2 0,8-2 0,5-1 0,5-1-1,4 1 1,6 0 0,2 1-1,0 2-1,0 1-1,1 3-1,-1 1-4,2 1-11,0 2-8,2 0-10,-3-1-4,-6-1 0,-6-3 0,-5-1 0,-6-2-6,-3-2-11,-4-2-12,-4-2-11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6:11"/>
    </inkml:context>
    <inkml:brush xml:id="br0">
      <inkml:brushProperty name="width" value="0.04638" units="cm"/>
      <inkml:brushProperty name="height" value="0.04638" units="cm"/>
      <inkml:brushProperty name="color" value="#00BFF3"/>
    </inkml:brush>
  </inkml:definitions>
  <inkml:trace contextRef="#ctx0" brushRef="#br0">96862 20650 474,'27'14'27,"-7"-1"-8,-8-2-6,-8-2-8,-4 1 2,2 5 11,0 5 11,2 6 11,-3 3-1,-6 4-14,-6 4-14,-6 5-15,-2 0-11,-1-2-10,0-2-10,1-2-9,1-3-3,2-7 8,4-5 5,3-7 8,2-3 4,0 0 5,2-2 4,1-1 5,1 2 8,3 2 11,4 3 13,2 3 12,2 3 3,-2 3-3,-1 3-4,0 3-4,-2 2-1,0 1 4,-2 1 3,0 0 4,-2 1 0,-2 1-2,-2-1-3,-2 0-2,-1 1-3,-2 1-3,0 0-2,-1 2-4,0-2-2,0-3-3,2-5-2,1-3-3,3-12-9,8-19-14,6-18-16,7-18-16,3-9-4,-1 4 4,-1 2 4,0 4 5,-2 2-2,-1 3-5,-1 3-8,0 3-5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6:12"/>
    </inkml:context>
    <inkml:brush xml:id="br0">
      <inkml:brushProperty name="width" value="0.05724" units="cm"/>
      <inkml:brushProperty name="height" value="0.05724" units="cm"/>
      <inkml:brushProperty name="color" value="#00BFF3"/>
    </inkml:brush>
  </inkml:definitions>
  <inkml:trace contextRef="#ctx0" brushRef="#br0">97835 20356 384,'0'-14'1,"2"3"1,1 2 3,0 4 1,1 1 2,2 0 5,0 0 3,2 0 4,0 0 2,3 1-1,2-1 0,2 0 0,2 0-2,5 0-1,3 0-3,5 0-2,1-1-1,0 0-1,1-1 0,-1-1-1,0-1-2,-1 2-4,-2 1-5,1 0-3,-4 1-5,-3 0-4,-5 0-5,-3 1-5,-5-3-3,-4-4-3,-6-4-2,-4-3-2,-3-4 2,0 0 6,0-1 6,1-1 5,-1 0 6,2-1 4,0 1 4,2-1 4,0 2 3,0 3 3,0 3 2,0 3 4,0 6 8,-2 10 14,0 10 14,-1 9 14,-1 6 1,0 3-13,0 1-13,1 3-13,-3 2-8,0 4-2,-3 4-3,-2 4-3,0-1-1,-1-6-2,0-6-1,1-6-2,-5 3-5,-7 11-12,-9 10-10,-7 11-10,-2 1-4,6-10 4,4-10 5,5-10 5,5-7 4,3-5 6,4-5 5,5-5 4,4-4 4,6-4 2,6-4 1,6-4 3,8-5-2,9-6-2,10-5-2,10-7-4,5-2 0,-2 3-1,0 1 0,-2 3 1,-1 1-1,-2 1-1,-2 1 1,-1 1-1,-4 1 1,-6 4 1,-4 3 2,-5 2 1,-7 6 3,-12 8 5,-10 8 5,-11 7 5,-7 6 1,-3 1-2,-3 2-3,-3 3-3,-2 0 0,-3 0-1,-1 0-1,-2 1 1,1-2-2,4-2-3,3-1-4,5-3-2,3-2-2,5-3 1,3-3 2,5-3 0,4-3-2,6-2-2,6-4-3,6-3-4,4-2-2,5-2-2,3-2-1,5-2-2,2-1-1,1-2-2,1 0-2,1-1 0,0-2-2,0 0-1,1-1-1,-1-1-1,1-1 0,1 2 4,1 1 1,0 1 4,0-2-1,-3 0-3,-3-3-4,-3-1-2,-4-2 1,-3 2 4,-4 1 5,-4 1 5,-4 0 3,-1 2 4,-2 1 4,-2 1 3,-1 0 5,0 0 6,0 0 7,0 0 6,1 4 14,2 6 19,2 7 19,2 8 20,0 3 1,0 1-20,-2 1-19,0 1-19,-1 1-13,1 1-5,2 1-6,0 1-5,0-1-5,0-2-3,-2-1-5,0-2-3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6:12"/>
    </inkml:context>
    <inkml:brush xml:id="br0">
      <inkml:brushProperty name="width" value="0.05925" units="cm"/>
      <inkml:brushProperty name="height" value="0.05925" units="cm"/>
      <inkml:brushProperty name="color" value="#00BFF3"/>
    </inkml:brush>
  </inkml:definitions>
  <inkml:trace contextRef="#ctx0" brushRef="#br0">101620 19045 371,'-7'-3'97,"2"11"-16,2 11-14,2 11-17,1 8-7,0 5-3,0 4-1,0 5-3,-2 4-2,-4 0-4,-4 1-4,-3 2-4,-3-1-4,0 1-2,1 0-4,-1-1-2,0 0-5,0-2-3,1-2-3,-1-2-5,2-6-7,2-8-10,4-10-11,3-7-11,1-13-6,2-16-5,0-16-4,2-15-5,1-7 3,4 2 11,2 2 9,4 2 11,0 3 5,-1 3 0,-1 5 1,0 4-1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6:13"/>
    </inkml:context>
    <inkml:brush xml:id="br0">
      <inkml:brushProperty name="width" value="0.05734" units="cm"/>
      <inkml:brushProperty name="height" value="0.05734" units="cm"/>
      <inkml:brushProperty name="color" value="#00BFF3"/>
    </inkml:brush>
  </inkml:definitions>
  <inkml:trace contextRef="#ctx0" brushRef="#br0">101613 18694 383,'7'-15'2,"1"1"5,0 0 4,0 2 4,0 1 3,0 2-1,0 3-1,-1 1 0,2 1 3,0 2 3,1 0 6,2 2 4,0 2 1,1 4-2,1 4-1,2 3-2,-2 5-1,-3 5 1,-3 5 0,-2 5 2,-3 5-2,-2 4-2,-2 6-2,-2 4-3,-3 3-3,-4 0-3,-4 0-3,-3 0-3,-4-1-2,0-1 0,-1 0-2,-1-2 0,-1 1-4,-1 0-4,-1 1-5,-1 2-5,0-1-5,-1-1-7,1 0-6,-1-2-6,1-1-5,-1-4-3,1-2-3,0-3-2,2-6 2,6-6 9,6-7 9,7-6 9,2-6 1,0 1-7,0-2-7,0 0-6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3:06:13"/>
    </inkml:context>
    <inkml:brush xml:id="br0">
      <inkml:brushProperty name="width" value="0.04882" units="cm"/>
      <inkml:brushProperty name="height" value="0.04882" units="cm"/>
      <inkml:brushProperty name="color" value="#00BFF3"/>
    </inkml:brush>
  </inkml:definitions>
  <inkml:trace contextRef="#ctx0" brushRef="#br0">101111 24600 450,'0'44'42,"0"-6"0,0-6 0,0-5 0,0-2-1,-2 1-1,0 3-3,-2 1-1,0 1-3,1 1-4,-1-1-2,0 0-4,0 0-3,2-1-1,0-1-3,2-1-2,0-2-2,2-3-1,0-3-1,2-3-2,0-3-3,3-2-5,2-4-3,2-3-4,2-2-2,1-4 1,3-2 3,2-3 1,1-5-3,1-4-8,1-5-7,1-5-8,1-4 0,-1-3 7,1-3 7,-1-2 7,-1-2 4,-5 1 4,-3 2 4,-4 0 3,-3 2 1,-2 3 2,-3 3 0,0 3 0,-5 3 0,-6 1-2,-6 2-1,-5 3-2,-6 3-4,-5 6-8,-5 6-8,-5 6-7,0 4-7,2 3-7,3 4-7,3 2-8,4 0-1,5-1 3,5-2 3,5-2 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4:20"/>
    </inkml:context>
    <inkml:brush xml:id="br0">
      <inkml:brushProperty name="width" value="0.04264" units="cm"/>
      <inkml:brushProperty name="height" value="0.04264" units="cm"/>
      <inkml:brushProperty name="color" value="#F2395B"/>
    </inkml:brush>
  </inkml:definitions>
  <inkml:trace contextRef="#ctx0" brushRef="#br0">2150 4250 515,'-55'42'5,"41"-16"10,40-15 10,42-15 10,22-14 2,7-8-8,6-10-7,7-9-6,4-7-5,3-3 0,3-3-2,4-2-1,1-1-1,0 3-2,0 3-1,0 4-2,-7 1-1,-11 0-4,-14 0-3,-11 0-2,-9 0-3,-3 0 0,-3 0-2,-2 0 0,-9 1 0,-12 4 1,-13 3 2,-12 3 0,-9 1 0,-2 1-3,-3-1-3,-3 1-3,-6 1-1,-5 3 3,-7 3 3,-5 4 1,-8-1 3,-5-3 2,-7-3 1,-5-2 2,-6-5 1,-3-2 2,-3-3 1,-2-3 1,0-2 2,7 0 1,6 0 1,7 0 2,2 1 1,1 4 3,-1 3 2,1 3 2,1 4 3,3 7 1,3 6 3,4 7 2,1 5 3,0 7 3,0 6 4,0 7 2,3 10 1,6 16-6,7 15-5,6 17-4,3 16-3,0 19-1,0 19-1,0 19-1,0 21 0,0 26-2,0 24 0,0 26-2,3 13-1,6 4-3,7 3-4,6 3-2,4 10-2,4 20-3,3 18-3,3 20-2,6 0-4,9-15-4,10-15-5,10-16-5,2-18-1,-3-18 2,-3-19 1,-2-18 2,-6-10-2,-6 0-4,-6 0-6,-6 0-4,-7-13-2,-6-24 1,-6-26 2,-6-24 2,-7-23 4,-6-18 6,-6-19 6,-6-18 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4:20"/>
    </inkml:context>
    <inkml:brush xml:id="br0">
      <inkml:brushProperty name="width" value="0.02945" units="cm"/>
      <inkml:brushProperty name="height" value="0.02945" units="cm"/>
      <inkml:brushProperty name="color" value="#F2395B"/>
    </inkml:brush>
  </inkml:definitions>
  <inkml:trace contextRef="#ctx0" brushRef="#br0">3700 4200 746,'-69'3'36,"13"6"-2,12 7-4,13 6-2,4 12-2,-3 19-2,-3 19-2,-2 19-1,-6 12-4,-6 6-6,-6 7-7,-6 6-4,-2 6-5,3 6 0,3 7-2,4 6 0,2-1-2,4-5-4,3-7-4,3-5-3,6-15-5,9-22-6,10-22-6,10-21-5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4:20"/>
    </inkml:context>
    <inkml:brush xml:id="br0">
      <inkml:brushProperty name="width" value="0.02506" units="cm"/>
      <inkml:brushProperty name="height" value="0.02506" units="cm"/>
      <inkml:brushProperty name="color" value="#F2395B"/>
    </inkml:brush>
  </inkml:definitions>
  <inkml:trace contextRef="#ctx0" brushRef="#br0">3450 4950 878,'70'25'11,"-9"0"6,-10 0 4,-8 0 5,-4-2-2,3-3-8,3-3-9,4-2-9,1-6-4,0-6 3,0-6 0,0-6 3,-4-6-5,-5-2-10,-7-3-11,-5-3-10,-6-1-4,-3 4 2,-3 3 3,-2 3 3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4:21"/>
    </inkml:context>
    <inkml:brush xml:id="br0">
      <inkml:brushProperty name="width" value="0.03566" units="cm"/>
      <inkml:brushProperty name="height" value="0.03566" units="cm"/>
      <inkml:brushProperty name="color" value="#F2395B"/>
    </inkml:brush>
  </inkml:definitions>
  <inkml:trace contextRef="#ctx0" brushRef="#br0">4250 3500 616,'1'-47'15,"4"6"5,3 7 7,3 6 6,7 1 2,14-3-3,11-3-2,14-2-1,10-3-4,9 1-4,10-1-3,10 1-4,4-1-4,0 1-4,0-1-3,0 1-4,-4-3-4,-5-2-5,-7-3-5,-5-3-5,-9 1-2,-9 6 0,-10 7-1,-8 6-1,-14 4-3,-15 4-5,-15 3-7,-16 3-5,-13 1 0,-9 1 8,-10-1 7,-8 1 8,-8-3 5,-2-2 4,-3-3 3,-3-3 3,-1-1 3,4 4 1,3 3 0,3 3 1,1 3 2,1 3 3,-1 3 2,1 4 4,4 1 4,9 0 4,10 0 4,10 0 5,4 0 2,0 0 1,0 0 1,0 0 1,3 3 1,6 6-1,7 7-1,6 6-1,3 9-1,0 13-4,0 12-3,0 13-4,3 15-1,6 19-1,7 19 0,6 19-1,3 10-2,0 4-6,0 3-5,0 3-5,-2-8-5,-3-19-7,-3-18-6,-2-19-6,-1-29-8,3-36-11,3-39-11,4-36-10,-1-25 1,-3-8 12,-3-10 13,-2-9 13,-3-1 9,1 10 4,-1 10 4,1 9 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8:24"/>
    </inkml:context>
    <inkml:brush xml:id="br0">
      <inkml:brushProperty name="width" value="0.03839" units="cm"/>
      <inkml:brushProperty name="height" value="0.03839" units="cm"/>
      <inkml:brushProperty name="color" value="#F2395B"/>
    </inkml:brush>
  </inkml:definitions>
  <inkml:trace contextRef="#ctx0" brushRef="#br0">12897 38939 573,'-8'-8'-2,"2"0"-1,1 0-4,1 0-1,-1 0 1,2 1 8,-1-1 7,0 0 7,0 0 6,2 0 3,0 0 2,2 1 4,0 4 1,2 11 2,0 11 0,2 11 0,0 8-1,2 5-6,0 4-4,1 6-4,1 0-2,-2-1 0,-1-2 2,0-2 0,-1 0-1,2 0-7,0 2-4,1 0-7,1-1-3,-2-2-1,-1-3-2,0-4-2,-1-3-2,0-5-2,-1-5-1,2-5-3,-2-9-6,-1-10-12,0-13-13,-2-12-10,0-10-4,-2-10 7,0-10 7,-1-10 7,-1 1 6,2 13 8,0 10 8,2 13 8,-1 6 4,-1 1 1,0 0 3,-1 2 0,-1 2 2,2 1 0,0 2 0,2 2 1,1 2 10,4 2 22,2 3 22,4 1 21,0 0 4,1-1-15,0 0-14,0-1-13,-1-1-11,1 0-5,0 0-4,0 0-6,0 0-5,1 0-5,1 0-6,1 0-4,0 1-9,-1 1-11,0 0-11,-2 2-12,-2-3-4,-2-2 3,-4-5 5,-2-4 3,-3 0 6,-1 3 9,0 2 8,-1 4 10,-1 0 4,0 0 2,0-1 1,0-1 3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4:22"/>
    </inkml:context>
    <inkml:brush xml:id="br0">
      <inkml:brushProperty name="width" value="0.04023" units="cm"/>
      <inkml:brushProperty name="height" value="0.04023" units="cm"/>
      <inkml:brushProperty name="color" value="#F2395B"/>
    </inkml:brush>
  </inkml:definitions>
  <inkml:trace contextRef="#ctx0" brushRef="#br0">5100 2200 546,'23'-99'13,"-3"54"9,-3 53 11,-2 53 10,-8 35 1,-8 20-7,-10 18-8,-9 20-7,-7 6-9,-3-2-9,-3-3-8,-2-3-10,-1-10-5,3-16-3,3-15-2,4-15-2,1-15 0,0-12 2,0-13 3,0-12 2,0-10 2,0-6 3,0-6 3,0-6 2,1-4 10,4 1 14,3-1 15,3 1 15,6 4 4,9 9-7,10 10-6,10 10-7,2 10-5,-3 13 0,-3 12-3,-2 13 0,-5-1-4,-2-11-6,-3-14-6,-3-11-5,-2-9-6,0-3-7,0-3-5,0-2-6,1-17-2,4-28 2,3-28 2,3-27 2,3-19 1,3-5-1,3-7-1,4-5-2,2-4 2,4 0 6,3 0 5,3 0 5,1 4 4,1 10 2,-1 10 3,1 9 3,1 9 0,3 9 1,3 10-1,4 10 0,-3 8 3,-5 10 6,-7 10 7,-5 9 7,-4 10 0,0 14-5,0 11-6,0 14-4,-5 8-5,-9 7-5,-10 6-3,-8 7-5,-8-1-3,-2-6-1,-3-6-1,-3-6-2,-4-9-2,-3-8-2,-3-10-2,-2-9-3,-1-9 0,3-5-1,3-7 1,4-5 1,2-9 1,4-9 3,3-10 3,3-8 3,4-8 3,7-2 4,6-3 3,7-3 3,5-2 1,7 0-2,6 0-1,7 0-3,2 4 3,1 10 6,-1 10 8,1 9 6,-3 6 3,-2 3-4,-3 3-2,-3 4-2,-6 5-5,-5 10-2,-7 10-5,-5 9-4,-8 9-4,-5 9-3,-7 10-3,-5 10-4,-9 5-3,-9 4 1,-10 3-1,-8 3-1,-11-1-1,-8-2-1,-10-3-1,-9-3-2,-4 1 2,4 6 3,3 7 4,3 6 3,4-2 3,7-9 4,6-10 4,7-8 2,7-12 3,9-12-2,10-13 1,10-12-2,16-16 6,26-19 10,24-18 10,26-19 11,16-10 2,10 1-6,10-1-5,9 1-5,7 1-4,7 3-3,6 3-3,7 4-2,-4 4-2,-12 6 0,-13 7-1,-12 6 0,-7 1-7,1-3-11,-1-3-12,1-2-12,-7-1-5,-12 3 1,-13 3 3,-12 4 1,-21-1 0,-28-3-2,-28-3-3,-27-2-1,-14-1 0,4 3 7,3 3 6,3 4 6,3 4 4,3 6 4,3 7 3,4 6 3,4 3 4,6 0 4,7 0 4,6 0 4,1 3 3,-3 6 0,-3 7 1,-2 6 0,-3 6 2,1 6 4,-1 7 3,1 6 4,1 6 1,3 6 0,3 7 1,4 6 0,-1 7-4,-3 10-6,-3 10-8,-2 9-6,-3 6-4,1 3-3,-1 3-3,1 4-2,-1-1-1,1-3 0,-1-3 1,1-2-1,-1-11-7,1-15-16,-1-15-15,1-16-16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4:22"/>
    </inkml:context>
    <inkml:brush xml:id="br0">
      <inkml:brushProperty name="width" value="0.03049" units="cm"/>
      <inkml:brushProperty name="height" value="0.03049" units="cm"/>
      <inkml:brushProperty name="color" value="#F2395B"/>
    </inkml:brush>
  </inkml:definitions>
  <inkml:trace contextRef="#ctx0" brushRef="#br0">5100 5850 721,'95'25'24,"-9"0"3,-10 0 4,-8 0 3,-3 1 0,7 4-2,6 3-2,7 3-3,4 1-5,3 1-9,3-1-8,4 1-10,-3-4-6,-5-6-3,-7-6-4,-5-6-4,-11-6-3,-11-2-1,-14-3-2,-11-3-1,-7-2-2,0 0-4,0 0-3,0 0-4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4:23"/>
    </inkml:context>
    <inkml:brush xml:id="br0">
      <inkml:brushProperty name="width" value="0.04118" units="cm"/>
      <inkml:brushProperty name="height" value="0.04118" units="cm"/>
      <inkml:brushProperty name="color" value="#F2395B"/>
    </inkml:brush>
  </inkml:definitions>
  <inkml:trace contextRef="#ctx0" brushRef="#br0">6100 4300 534,'-61'0'38,"28"0"-3,28 0-3,29 0-2,19-2-4,14-3-2,11-3-3,14-2-3,8-6-2,7-6-2,6-6-1,7-6-2,0-2-2,-2 3-2,-3 3-2,-3 4-4,-7 1-2,-9 0-6,-10 0-4,-8 0-4,-11 1-4,-8 4-2,-10 3-2,-9 3-2,-9-1 0,-5-2 1,-7-3 1,-5-3 2,-12-6 0,-16-5 2,-15-7 0,-15-5 0,-9-8 2,1-5 2,-1-7 1,1-5 2,-1-6 3,1-3 4,-1-3 6,1-2 3,4 3 4,9 14 1,10 11 0,10 14 2,4 8 3,0 7 4,0 6 4,0 7 4,1 13 5,4 22 7,3 22 7,3 23 5,4 16 0,7 13-8,6 12-8,7 13-9,5 10-5,7 10-2,6 10-1,7 9-3,2 2-3,1-2-3,-1-3-3,1-3-5,-3-2-3,-2 0-6,-3 0-5,-3 0-5,-4-7-2,-3-11 0,-3-14 0,-2-11 2,-6-14-1,-6-11-2,-6-14 0,-6-11-2,-6-12 0,-2-9 1,-3-10 2,-3-8 2,-6-11 1,-5-8 1,-7-10 2,-5-9 2,-3-7 2,4-3 0,3-3 1,3-2 2,4-5 1,7-2 4,6-3 4,7-3 3,4-2 4,3 0 6,3 0 6,4 0 5,7-2 1,13-3-3,12-3-3,13-2-3,9-6-3,6-6-2,7-6-4,6-6-2,4-7-4,4-6-4,3-6-4,3-6-4,-2-6-4,-6-2-2,-6-3-1,-6-3-3,-9 2-1,-8 10 0,-10 10 2,-9 9-1,-9 10 4,-5 14 4,-7 11 4,-5 14 6,-4 16 7,0 22 14,0 22 11,0 23 14,1 14 4,4 10-4,3 10-2,3 9-4,3 4-4,3 1-6,3-1-6,4 1-6,-1-6-6,-3-8-3,-3-10-5,-2-9-4,-3-5-6,1 0-6,-1 0-5,1 0-7,1-15-7,3-27-7,3-28-7,4-28-8,1-27-1,0-25 6,0-25 5,0-25 5,-4 1 6,-5 29 7,-7 28 6,-5 28 6,-3 14 5,4 0 3,3 0 1,3 0 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4:23"/>
    </inkml:context>
    <inkml:brush xml:id="br0">
      <inkml:brushProperty name="width" value="0.04233" units="cm"/>
      <inkml:brushProperty name="height" value="0.04233" units="cm"/>
      <inkml:brushProperty name="color" value="#F2395B"/>
    </inkml:brush>
  </inkml:definitions>
  <inkml:trace contextRef="#ctx0" brushRef="#br0">8300 3200 519,'25'-77'-3,"0"-3"-6,0-3-6,0-2-7,-2 5 5,-3 16 14,-3 15 14,-2 17 15,-1 10 12,3 6 9,3 7 9,4 6 10,-1 12 0,-3 19-12,-3 19-9,-2 19-11,-6 13-7,-6 10-5,-6 10-4,-6 9-6,-6 6-2,-2 3-2,-3 3-3,-3 4-1,-4-1-4,-3-3-4,-3-3-4,-2-2-5,-3-9-5,1-12-3,-1-13-5,1-12-5,1-12 1,3-8 1,3-10 4,4-9 2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4:24"/>
    </inkml:context>
    <inkml:brush xml:id="br0">
      <inkml:brushProperty name="width" value="0.03622" units="cm"/>
      <inkml:brushProperty name="height" value="0.03622" units="cm"/>
      <inkml:brushProperty name="color" value="#F2395B"/>
    </inkml:brush>
  </inkml:definitions>
  <inkml:trace contextRef="#ctx0" brushRef="#br0">9550 2200 607,'0'46'32,"0"-5"0,0-7 1,0-5 0,0 3 0,0 17 1,0 15 0,0 16 0,-4 13-2,-5 14-7,-7 11-6,-5 14-7,-6 10-3,-3 9-1,-3 10-1,-2 10 0,-8 2-2,-8-3-2,-10-3-3,-9-2-1,-5-9-5,0-12-4,0-13-5,0-12-6,0-10-2,0-6-1,0-6 0,0-6 0,3-12-2,6-15-6,7-15-5,6-16-5,6-13 0,6-9 1,7-10 4,6-8 2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4:24"/>
    </inkml:context>
    <inkml:brush xml:id="br0">
      <inkml:brushProperty name="width" value="0.04678" units="cm"/>
      <inkml:brushProperty name="height" value="0.04678" units="cm"/>
      <inkml:brushProperty name="color" value="#F2395B"/>
    </inkml:brush>
  </inkml:definitions>
  <inkml:trace contextRef="#ctx0" brushRef="#br0">9800 4050 470,'25'89'4,"0"-22"7,0-22 7,0-21 8,4-6 4,10 14 3,10 11 1,9 14 3,6 3-2,3-2-3,3-3-3,4-3-5,1-1-1,0 4 0,0 3 0,0 3-1,-2-2 0,-3-6-2,-3-6-1,-2-6-1,-3-4-3,1 1-2,-1-1-3,1 1-2,-20-9-13,-36-15-26,-39-15-25,-36-16-25,-12-8-8,16 0 9,15 0 9,17 0 10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4:28"/>
    </inkml:context>
    <inkml:brush xml:id="br0">
      <inkml:brushProperty name="width" value="0.03928" units="cm"/>
      <inkml:brushProperty name="height" value="0.03928" units="cm"/>
      <inkml:brushProperty name="color" value="#F2395B"/>
    </inkml:brush>
  </inkml:definitions>
  <inkml:trace contextRef="#ctx0" brushRef="#br0">12400 1850 560,'-69'71'88,"13"-5"-21,12-7-20,13-5-21,2-1-12,-5 6-5,-7 7-3,-5 6-3,-4 6-4,0 6 0,0 7-1,0 6-1,1 3 0,4 0 0,3 0 1,3 0 0,1-2 1,1-3 0,-1-3 1,1-2 1,1-8 1,3-8 0,3-10 1,4-9-1,2-9 1,4-5 0,3-7 1,3-5 0,9-9 3,16-9 3,15-10 6,17-8 3,17-11 2,23-8-1,22-10-1,22-9-1,7-7-3,-6-3-3,-6-3-4,-6-2-3,-4-1-2,1 3-2,-1 3-1,1 4 0,-3 1-2,-2 0-2,-3 0-1,-3 0-2,-9 4-2,-11 10 0,-14 10 0,-11 9-2,-17 12-8,-18 16-16,-19 15-18,-18 17-16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4:29"/>
    </inkml:context>
    <inkml:brush xml:id="br0">
      <inkml:brushProperty name="width" value="0.04495" units="cm"/>
      <inkml:brushProperty name="height" value="0.04495" units="cm"/>
      <inkml:brushProperty name="color" value="#F2395B"/>
    </inkml:brush>
  </inkml:definitions>
  <inkml:trace contextRef="#ctx0" brushRef="#br0">12500 2050 489,'-24'-69'1,"4"13"4,3 12 3,3 13 3,3 6 3,3 0 2,3 0 2,4 0 1,1 12 7,0 26 7,0 24 9,0 26 9,0 12 1,0 0-8,0 0-8,0 0-6,3 3-6,6 6-5,7 7-3,6 6-5,3 12-2,0 19 0,0 19-2,0 19-1,-2 15-2,-3 13-6,-3 12-6,-2 13-4,-3 4-6,1-3-6,-1-3-5,1-2-7,5 13-4,14 31-5,11 32-5,14 31-3,-1-15-1,-12-58 4,-13-60 4,-12-59 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1-20T07:11:28"/>
    </inkml:context>
    <inkml:brush xml:id="br0">
      <inkml:brushProperty name="width" value="0.95238" units="cm"/>
      <inkml:brushProperty name="height" value="0.95238" units="cm"/>
      <inkml:brushProperty name="color" value="#FAF200"/>
      <inkml:brushProperty name="transparency" value="130"/>
    </inkml:brush>
  </inkml:definitions>
  <inkml:trace contextRef="#ctx0" brushRef="#br0">24060 33211,'-16'-16,"8"0,0 1,1 7,-1 0,8 0,0 0,0 0,0 1,-8-9,0 0,0 0,0 1,-7-17,-1 1,16 8,0-1,0 8,0 1,0-1,0 0,16 9,-1-1,1 0,0 0,-1 16,1 0,8 15,-1 1,-7 7,0 0,-1-7,1-1,-16-7,0 0,8 15,0 1,-8-9,0 1,0-1,0 1,-16 7,0 0,1-7,-1-1,-8-7,1 0,7-16,0 0,-7 0,-1 0,24-24,0 1,8-32,0 0,39-16,0 1,-23 38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1-20T07:11:32"/>
    </inkml:context>
    <inkml:brush xml:id="br0">
      <inkml:brushProperty name="width" value="0.95238" units="cm"/>
      <inkml:brushProperty name="height" value="0.95238" units="cm"/>
      <inkml:brushProperty name="color" value="#17E68C"/>
      <inkml:brushProperty name="transparency" value="130"/>
    </inkml:brush>
  </inkml:definitions>
  <inkml:trace contextRef="#ctx0" brushRef="#br0">35217 33389,'-95'47,"72"-79,-1 1,9 8,-1-1,-7 1,-1-1,8 16,1 0,7 1,0-1,8-8,0 0,16-15,-1 0,9-8,-1-1,9 9,-1 0,-7 7,-1 1,9 15,-1 0,-8 16,1 0,-1 23,1 0,-8 1,-1-1,-7 16,0 0,0 0,0 0,-8-16,0 1,-8-9,0 1,-8-16,1-1,-1-7,0 0,8-7,1-1,-1-8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8:25"/>
    </inkml:context>
    <inkml:brush xml:id="br0">
      <inkml:brushProperty name="width" value="0.03794" units="cm"/>
      <inkml:brushProperty name="height" value="0.03794" units="cm"/>
      <inkml:brushProperty name="color" value="#F2395B"/>
    </inkml:brush>
  </inkml:definitions>
  <inkml:trace contextRef="#ctx0" brushRef="#br0">13697 38828 579,'-1'-34'1,"-2"9"5,-2 11 4,-2 9 6,0 6 5,1 4 5,0 2 5,2 3 5,0 3 0,2 2-4,0 1-3,2 3-5,0 1-3,0 1 0,0 1 0,0 1-1,0 2-2,0 3-3,0 3-2,0 3-3,1 2-3,2 0-2,2 2-3,2 1-3,1 1-2,-1 2-1,1 2-2,0 2-1,0 0-4,2-2-5,0-2-4,1-2-6,0-3-6,-2-5-7,-2-6-8,-2-3-7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1-20T07:11:39"/>
    </inkml:context>
    <inkml:brush xml:id="br0">
      <inkml:brushProperty name="width" value="0.95238" units="cm"/>
      <inkml:brushProperty name="height" value="0.95238" units="cm"/>
      <inkml:brushProperty name="color" value="#17E68C"/>
      <inkml:brushProperty name="transparency" value="130"/>
    </inkml:brush>
  </inkml:definitions>
  <inkml:trace contextRef="#ctx0" brushRef="#br0">34250 47850,'-50'0,"-75"0,0 0,75 0,0 0,25-75,0 0,-25 25,0 0,25-25,0 0,25 0,0 0,25-50,0 0,25 25,0 0,-25 75,0 0,0 25,0 0,-25 25,0 0,0 25,0 0,50-25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1-20T07:11:44"/>
    </inkml:context>
    <inkml:brush xml:id="br0">
      <inkml:brushProperty name="width" value="0.95238" units="cm"/>
      <inkml:brushProperty name="height" value="0.95238" units="cm"/>
      <inkml:brushProperty name="color" value="#FF264A"/>
      <inkml:brushProperty name="transparency" value="130"/>
    </inkml:brush>
  </inkml:definitions>
  <inkml:trace contextRef="#ctx0" brushRef="#br0">47850 59610,'0'-16,"16"8,-1 0,1 0,0 1,-8 7,-1 0,1-8,0 0,-8 0,0 0,8 0,0 1,0-1,-1 0,1 16,0 0,0 15,0 1,0-1,-1 1,9-1,0 1,-16 7,0 0,0 8,0 1,0-1,0 0,0 8,0 0,-16-16,0 0,9-7,-1-1,-8-7,0 0,1-1,-1 1,0-8,1 0,15-16,0 0,0-15,0-1,15 1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10"/>
    </inkml:context>
    <inkml:brush xml:id="br0">
      <inkml:brushProperty name="width" value="0.04384" units="cm"/>
      <inkml:brushProperty name="height" value="0.04384" units="cm"/>
      <inkml:brushProperty name="color" value="#F2395B"/>
    </inkml:brush>
  </inkml:definitions>
  <inkml:trace contextRef="#ctx0" brushRef="#br0">38207 41250 501,'-1'39'127,"0"-2"-29,-2 0-30,0-1-29,-1-3-16,0-2-4,0-3-3,0-3-4,0 1-2,1 5 0,-2 5-2,2 5 0,-1 2 0,2 0-2,0 0-1,2 0-1,-1 1 1,0 0 0,-2 2 0,0 0 2,0-1-2,0-4-4,1-4-2,2-3-4,0-4-1,0-3 0,0-3 1,0-3-1,0-8-2,-2-13-5,-1-12-6,0-13-6,1-9-2,4-4 3,4-6 3,4-4 3,2-1 2,1 4 1,2 3 1,0 5 2,2 4 2,1 2 4,3 3 4,1 3 4,0 4 2,-4 5 1,-5 4 0,-3 6 1,-2 3 2,2 0 1,0 1 3,1 2 2,1 0 1,0 0 1,-1 0 0,1 0 1,-1 1 0,0 2 0,-2 2-2,0 2 0,-2 1-2,1 1-1,0 2-1,0 0-1,-1 1-2,-2 1-2,-3 2-1,0 0-2,-3 1-1,-1 3 0,0 2-1,-1 1 0,-3 3 0,-2 1-1,-3 3 0,-3 1-1,-3 1 0,-2-2-1,-2 0 0,-1-1 0,-3-1-2,-1-1-2,-3-1-2,-1-1-3,0-2-2,1-4-5,3-5-4,2-3-4,1-3-2,2-2-2,3-3 1,1 0-2,2-4-4,2 0-9,3-3-8,1-2-8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13"/>
    </inkml:context>
    <inkml:brush xml:id="br0">
      <inkml:brushProperty name="width" value="0.03829" units="cm"/>
      <inkml:brushProperty name="height" value="0.03829" units="cm"/>
      <inkml:brushProperty name="color" value="#F2395B"/>
    </inkml:brush>
  </inkml:definitions>
  <inkml:trace contextRef="#ctx0" brushRef="#br0">51316 41350 574,'30'7'116,"-2"-2"-29,-1-3-26,-2 0-29,-3-2-15,-1 2-2,-3 0-2,-1 2-2,-1-1-5,0 1-6,-1 0-8,1 0-7,-2 1-2,-3 0 1,-2 1 2,-4 2 1,-2 0 2,0 3 1,-1 2 1,-2 2 1,-1 1 1,-2 3 4,-2 2 4,-2 1 2,-1 2 3,-1-1 3,-2 1 3,0-1 3,-2 2 0,-1 3 0,-3 3-1,-2 3-2,0 1 0,1 0-2,1 0-1,1 1-1,0-2-1,2-2 0,1-1-1,1-3 1,0-1-1,2-1 0,1-1-2,0-1 0,2-1-1,1-1 0,0-1-1,2-1 0,0-1-2,2-3 0,0-1 0,2-2-2,1-2 0,2-1 1,2 0 1,2-2 1,2-1-1,1-2-2,3-3-3,2 0-1,1-2-5,1 0-4,1 0-5,2 0-4,-1-2-3,1-2-2,-1-4-1,1-2-2,-1-1 0,-1 1-1,-1 0 0,0 2-1,-3 0 2,-3 0 2,-3 0 4,-2 1 2,-2-1 3,0 2 2,0 1 2,0 0 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14"/>
    </inkml:context>
    <inkml:brush xml:id="br0">
      <inkml:brushProperty name="width" value="0.03398" units="cm"/>
      <inkml:brushProperty name="height" value="0.03398" units="cm"/>
      <inkml:brushProperty name="color" value="#F2395B"/>
    </inkml:brush>
  </inkml:definitions>
  <inkml:trace contextRef="#ctx0" brushRef="#br0">51711 42862 647,'-13'-8'65,"8"2"-6,7 0-5,6 2-6,5 0-6,5 0-9,4 0-8,3 0-9,3 0-7,1-2-8,1 0-6,1-1-8,-1 0-5,-2 2-2,-1 2-3,-3 2-3,-1 0-1,-3 0 1,-1-2 0,-2 0 2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14"/>
    </inkml:context>
    <inkml:brush xml:id="br0">
      <inkml:brushProperty name="width" value="0.04358" units="cm"/>
      <inkml:brushProperty name="height" value="0.04358" units="cm"/>
      <inkml:brushProperty name="color" value="#F2395B"/>
    </inkml:brush>
  </inkml:definitions>
  <inkml:trace contextRef="#ctx0" brushRef="#br0">52962 43256 504,'0'-15'45,"0"2"-9,0 2-7,0 2-9,0 1-3,0-1-2,0-2 0,0 0-1,0-1-1,0 1-4,0-1-3,0 0-3,-1 1-1,-2 0 0,-2 2 0,-1 1 0,-3 2 1,0 4 1,-2 4 0,1 4 1,-3 4 2,0 3 2,-1 5 2,-1 4 3,-1 2 0,0 4 1,1 3 0,-1 3 0,1 1-1,2-3-1,3-2-2,1-1-1,1-3 0,2-3 0,1-3 0,1-3 1,1-2-3,3-1-5,4 0-6,2-2-6,3-3-1,2-4 2,2-6 2,1-4 2,2-6-2,2-6-7,0-5-7,1-6-6,0-4-3,-1 3 3,-1 0 2,-1 1 2,-2 2 2,-2 5 2,-4 3 4,-2 4 2,-3 7 11,-1 8 20,0 10 20,-2 8 20,0 3 3,0-1-13,0-3-12,0-1-13,1-1-9,2 0-5,2-1-4,2 1-6,1-1-4,0-3-6,0-1-7,-1-2-5,2-2-6,0 0-4,1-2-5,2 0-4,-2-1-3,1 0-1,-2-1-3,0 1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15"/>
    </inkml:context>
    <inkml:brush xml:id="br0">
      <inkml:brushProperty name="width" value="0.04384" units="cm"/>
      <inkml:brushProperty name="height" value="0.04384" units="cm"/>
      <inkml:brushProperty name="color" value="#F2395B"/>
    </inkml:brush>
  </inkml:definitions>
  <inkml:trace contextRef="#ctx0" brushRef="#br0">54348 43050 501,'-7'15'116,"4"-1"-26,3-1-26,2 0-26,1-1-13,0 1-3,-2 1-2,0 2-2,-1-1-2,2 1-2,0 0-1,2-1-3,-1 2-1,-1 3 0,0 4 0,-1 2 0,-1 0-2,0 0-1,0-1-3,0-1-3,0-2-1,0-3-2,0-3-3,0-2-2,-1-2-1,-1 1 0,0 1-1,-1 2 1,-2-3-4,-2-3-4,-2-4-4,-2-4-6,0-3-1,1-2 0,0-2 1,2-2 1,0-4-1,1-5-1,-1-7-1,0-5-2,-1-3 2,0 1 3,-1 1 4,-1 2 3,-1 1 4,0 2 1,0 4 3,1 3 2,0 3 3,2 3 4,2 3 2,2 2 4,1 4 7,-2 2 10,0 3 12,-1 4 10,-1 2 3,0 1-5,0 3-5,0 2-5,1 2-4,1 1-4,0 3-4,2 1-5,0 1-3,2-1-5,0-1-3,2 0-5,0-3-4,0 0-7,0 0-5,0-2-6,1-2-3,2-1-2,2-2-2,2-2-2,1-2 3,-1-2 4,1-3 7,0 0 4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16"/>
    </inkml:context>
    <inkml:brush xml:id="br0">
      <inkml:brushProperty name="width" value="0.04221" units="cm"/>
      <inkml:brushProperty name="height" value="0.04221" units="cm"/>
      <inkml:brushProperty name="color" value="#F2395B"/>
    </inkml:brush>
  </inkml:definitions>
  <inkml:trace contextRef="#ctx0" brushRef="#br0">55900 43600 521,'15'8'88,"-1"0"-12,-1-1-13,0 1-14,-1 0-9,0 0-6,-1 0-6,1 0-6,-1 1-4,0 3-5,-2 3-4,0 3-4,-2 1-1,1-1 2,0 0 3,0-2 1,-1-1-6,-2-1-13,-3-1-14,0 0-14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16"/>
    </inkml:context>
    <inkml:brush xml:id="br0">
      <inkml:brushProperty name="width" value="0.03709" units="cm"/>
      <inkml:brushProperty name="height" value="0.03709" units="cm"/>
      <inkml:brushProperty name="color" value="#F2395B"/>
    </inkml:brush>
  </inkml:definitions>
  <inkml:trace contextRef="#ctx0" brushRef="#br0">58451 41711 593,'-1'-13'8,"-1"8"17,0 7 16,-1 6 16,-2 5 4,0 3-9,-1 3-9,-2 4-9,-1 1-8,-3 2-4,-4 3-5,-1 1-5,-4 1-5,0-1-5,-1-2-6,-1 1-4,1-3-2,1-2-2,3-1 1,1-2-1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17"/>
    </inkml:context>
    <inkml:brush xml:id="br0">
      <inkml:brushProperty name="width" value="0.04217" units="cm"/>
      <inkml:brushProperty name="height" value="0.04217" units="cm"/>
      <inkml:brushProperty name="color" value="#F2395B"/>
    </inkml:brush>
  </inkml:definitions>
  <inkml:trace contextRef="#ctx0" brushRef="#br0">58508 41681 521,'8'-13'26,"0"3"3,0 4 1,0 4 3,1 2-1,1 2-2,3 0-2,2 2-2,1 1-1,1 1 1,1 3 0,1 2 0,0 1-3,-2 0-7,-3-1-6,-1 1-8,-3 0-6,-2 2-4,-4 0-4,-2 1-5,-4 1-5,0-1-5,-3 1-5,-2 0-6,-2-1-2,-2-1 0,-2-1 1,-1 0 1,-2-3 2,-2-1 3,0-2 4,-1-2 3,0-2 4,1 0 5,1-2 5,1 0 4,3-2 11,6-2 16,6-2 16,6-2 16,3 0 3,0 2-10,0 2-9,0 3-9,-1 0-6,1 0-4,0 0-4,0 0-3,-2 1-3,-1 3-3,-2 4-3,-1 2-3,-5 3 0,-2 1 1,-5 3 2,-4 2 1,-3 2-3,-3 3-6,-3 3-7,-3 3-7,-1 0-1,1-2 5,1-1 3,1-3 6,2-2 2,1-2 3,2-4 2,3-3 3,3-3 4,6-4 9,6-4 9,6-4 7,6-5 3,5-6-4,7-6-3,5-5-4,4-3-2,-1 3-1,0 1-3,1 3 0,-2 2-7,-3 2-9,-4 4-9,-1 3-11,-7 1-7,-9 2-5,-8 1-7,-9 1-5,-4 0 2,2 2 9,2 0 9,3 2 9,0 0 11,0 0 11,0 0 11,0 0 12,1 2 6,2 5 3,2 6 1,2 4 3,2 2-3,0-1-6,2-1-6,0-1-7,1 1-4,0 2 0,0 1-2,0 3 0,-1 2-4,0 5-7,-2 3-6,0 4-6,-1 0-5,0-5 0,0-5-2,0-5 0,-1-4-2,-2-1 0,-2-2-1,-2-2-1,-1-3 1,-2-1 0,0-2 2,-1-2 0,-2-2 1,0-2-2,-1-2-1,-1-2-2,1-3 2,2-2 3,4-3 3,3-3 4,3-5 2,4-6 1,4-5 2,4-6 1,4-4 0,7-3 0,5-1 0,7-2-1,2 1 0,0 2-2,0 4 0,1 2-3,-3 3 0,-2 5-2,-3 3-1,-3 5-2,-3 2 0,-4 3 1,-5 1 0,-3 2 0,-1 3 9,1 5 18,3 3 19,2 4 17,-1 1 4,-1 2-11,-2-2-12,-2 1-12,-2 1-7,-2 2-6,-3 2-5,0 2-6,-4 1-3,-2 3-2,-4 2-2,-2 1-2,-2 1-1,-1-1 1,-2 0-1,0-2 0,1-2 1,1-1 1,2-2 0,2-2 2,5-2 1,6-2 1,8-3 3,6 0 0,3-3 4,-1 0 3,-1-2 4,-1 0 5,-1-1 0,-2 0-1,-3 0-2,-1 0-2,-4 3-2,-6 4-1,-6 5-2,-5 6-1,-5 1-2,-2 1-1,-1 0 0,-3-1-2,0 1 0,-1 0 1,1-1 0,-1 1 0,0 0 1,-3 0 2,-1-1 2,-2 1 1,-1-1 1,3-1-1,1-1-1,3 0-1,6-4 6,12-3 12,12-4 11,12-4 14,7-3 0,5-1-10,3-3-9,4-2-11,3-1-5,1 1-3,0-1-2,2 0-2,1 1-3,2 0-3,2 2-2,2 1-3,-1 0-4,-4 2-4,-4 1-4,-4 0-5,-3 2-3,-3 0-1,-3 2-1,-3 0-2,-4 1-1,-3-2-1,-4 0-2,-4-1-1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8:25"/>
    </inkml:context>
    <inkml:brush xml:id="br0">
      <inkml:brushProperty name="width" value="0.04135" units="cm"/>
      <inkml:brushProperty name="height" value="0.04135" units="cm"/>
      <inkml:brushProperty name="color" value="#F2395B"/>
    </inkml:brush>
  </inkml:definitions>
  <inkml:trace contextRef="#ctx0" brushRef="#br0">13950 39975 531,'8'-15'71,"2"2"-14,0 2-12,1 3-13,0 0-9,0 2-3,-2 1-4,-1 0-3,1 1-2,0 0 1,1 0 0,2 0 1,-1 4-5,-1 6-9,-1 7-9,0 8-10,-3 1-2,0-1 1,-4-3 3,0-1 2,-2-1 4,0 1 2,0 1 4,0 2 2,0-2 4,0-1 1,0-3 1,0-1 2,1-4 2,3-4-1,4-6 0,2-4 0,2-5-1,0-3-3,-1-5-3,1-4-3,-1-2-2,0-1 0,-2-1 0,-1-1 0,0 1 0,0 3-1,0 3-1,0 3-1,-2 3 1,-1 1 3,-2 2 1,-2 2 3,-1 4 7,0 4 15,0 6 14,0 4 13,0 4 3,0 1-10,0 3-10,0 2-9,0 0-5,0-1-2,0-1 0,0-1-3,1 0 0,0 0-3,2-1-2,0 1-2,3-3-2,2-5-2,3-4-2,4-5-3,-1-5-1,-1-2-2,-2-4-1,-2-2-1,-2-2 0,-1-1 0,-1-1-1,0-1 1,-1-2 0,0 0 0,0 0 0,0-2 0,-1 0 0,-1 2 1,0 3 0,-1 1 1,-1 2 1,0 1 2,0 1 2,0 0 1,-2 2 1,0 3 2,-3 1 1,-2 2 1,-1 2 1,-2 2-2,0 2-2,-1 2-1,-2 2-1,0 4 1,-1 2 0,-1 3 1,-1 2-6,2 1-13,1 2-13,1 0-12,1-1-6,2-3 2,2-3 1,3-2 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18"/>
    </inkml:context>
    <inkml:brush xml:id="br0">
      <inkml:brushProperty name="width" value="0.04339" units="cm"/>
      <inkml:brushProperty name="height" value="0.04339" units="cm"/>
      <inkml:brushProperty name="color" value="#F2395B"/>
    </inkml:brush>
  </inkml:definitions>
  <inkml:trace contextRef="#ctx0" brushRef="#br0">60539 41602 507,'-9'-9'2,"-2"-2"7,-2-2 5,-1-1 6,-1 1 7,4 6 8,3 6 9,2 6 9,3 6 0,0 5-7,2 7-6,0 5-8,1 6-5,0 3-3,0 4-4,0 4-4,0 5-3,0 6-4,0 5-3,0 7-3,-1 7-7,-4 10-6,-2 10-9,-3 10-6,-2 4-6,2-1-1,1 0-2,0-2-3,2 0-4,1 0-6,0-1-7,2 1-7,0-11 3,2-22 11,0-21 11,2-21 12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19"/>
    </inkml:context>
    <inkml:brush xml:id="br0">
      <inkml:brushProperty name="width" value="0.03941" units="cm"/>
      <inkml:brushProperty name="height" value="0.03941" units="cm"/>
      <inkml:brushProperty name="color" value="#F2395B"/>
    </inkml:brush>
  </inkml:definitions>
  <inkml:trace contextRef="#ctx0" brushRef="#br0">61443 41478 558,'23'-28'61,"-1"7"-8,-1 7-8,-1 7-10,-1 3-6,-3 2-4,-1 0-4,-2 2-5,-2 1-4,1 4-3,0 2-4,0 4-3,-2 1-3,-1 3-4,-2 1-4,-2 3-2,-4 2-4,-4 1-2,-5 3-3,-5 1-2,-4 1-1,0-3 1,-1-1 1,-1-3 0,-1-1 1,-1-3 1,-1-1 2,-1-2 1,0-3 3,3-2 4,1-4 6,3-2 4,5-4 6,10-2 4,9-4 6,11-2 4,3-1 2,-1 2-5,-2 2-2,-2 3-5,-4 2-2,-3 4-2,-4 3-1,-4 5-2,-5 3 0,-4 2 1,-5 1 1,-5 3 2,-3 0 0,1-1 0,-1-1 0,0 0-1,1-2 0,1-1-1,1-1 0,1 0-1,3-3-2,8-1-3,7-2-4,6-2-3,6-3-1,7-4 0,5-4 0,7-4 0,1-1 0,-2 1 2,-1 0 0,-3 2 0,-2 1 2,-5 2-1,-3 2 1,-4 2 0,-4 2 2,-3 2 3,-2 2 3,-4 2 2,-3 1 1,-4 2-1,-4 0-1,-3 1-2,-3 1-1,-2 2-4,0 0-1,-1 1-4,-1 1-1,-1-1-1,-1 1-1,-1 0-2,-2 0 1,-1 3-1,-2 2 1,-2 1 0,-2 1 1,-1-1 1,-1-1 1,-1-1 1,2-1 2,5-3 4,5-1 3,5-2 3,9-4 10,12-6 15,13-6 14,14-6 16,5-3 1,2 1-11,1-1-10,0 0-12,2 0-9,-1 1-7,0-1-7,0 0-8,0 1-5,-2 0-6,0 2-4,-1 1-6,-3 0-2,-3 2-1,-5 1-2,-3 0-1,-4 2 1,-3 0 0,-3 2 2,-2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19"/>
    </inkml:context>
    <inkml:brush xml:id="br0">
      <inkml:brushProperty name="width" value="0.04524" units="cm"/>
      <inkml:brushProperty name="height" value="0.04524" units="cm"/>
      <inkml:brushProperty name="color" value="#F2395B"/>
    </inkml:brush>
  </inkml:definitions>
  <inkml:trace contextRef="#ctx0" brushRef="#br0">62213 43100 486,'-21'3'50,"6"7"7,6 8 6,7 6 6,2 4-3,0 2-11,0 3-12,0 1-11,0 3-8,0 2-5,0 4-3,0 3-5,-1 0-4,-1-1-5,0 0-6,-1-1-4,-1-2-10,2-2-13,0-2-14,2-1-14,0-6-7,2-6 0,0-7-1,2-6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20"/>
    </inkml:context>
    <inkml:brush xml:id="br0">
      <inkml:brushProperty name="width" value="0.05714" units="cm"/>
      <inkml:brushProperty name="height" value="0.05714" units="cm"/>
      <inkml:brushProperty name="color" value="#F2395B"/>
    </inkml:brush>
  </inkml:definitions>
  <inkml:trace contextRef="#ctx0" brushRef="#br0">63793 42700 385,'0'30'148,"0"-1"-32,0-3-31,0-1-33,0-1-18,0 2-5,0 3-4,0 1-6,0 3-3,0 1-1,0 2-2,0 2-2,0 1 0,0-2-1,0 0 0,0-1-1,0-2-1,2-3-5,0-4-3,1-2-5,0-3-5,-4-2-9,-2-4-7,-3-3-8,-3-5-4,-2-6 0,-2-8 2,-1-6 0,-2-7-2,0-5-3,0-6-4,1-6-4,-1-5 1,0-3 5,1-2 4,-1-4 6,0 2 3,2 4 6,1 5 3,1 6 6,0 4 3,0 7 4,0 5 3,1 7 4,-1 3 6,2 4 10,1 2 11,1 4 9,0 2 5,2 3-2,0 4-2,2 2-2,-1 2-2,0 1-3,-1 1-4,-2 1-3,1 1-5,1 1-4,0 1-4,2 2-6,0-2-3,2 0-3,0-1-4,2 0-2,0-3-5,0-1-6,0-2-7,0-3-6,1-1-4,2-2-1,2-2-1,2-2-2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20"/>
    </inkml:context>
    <inkml:brush xml:id="br0">
      <inkml:brushProperty name="width" value="0.04584" units="cm"/>
      <inkml:brushProperty name="height" value="0.04584" units="cm"/>
      <inkml:brushProperty name="color" value="#F2395B"/>
    </inkml:brush>
  </inkml:definitions>
  <inkml:trace contextRef="#ctx0" brushRef="#br0">65800 43450 479,'28'0'55,"-5"2"-5,-6 0-3,-6 2-4,-2 0-2,1 0 0,3-1 1,2 2 0,0-1-2,-1 3-4,-1 2-5,0 2-4,-2 1-8,-2 1-13,-3 1-11,-1 2-13,-2-2-18,-4-1-21,-2-2-23,-3-2-21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22"/>
    </inkml:context>
    <inkml:brush xml:id="br0">
      <inkml:brushProperty name="width" value="0.04408" units="cm"/>
      <inkml:brushProperty name="height" value="0.04408" units="cm"/>
      <inkml:brushProperty name="color" value="#F2395B"/>
    </inkml:brush>
  </inkml:definitions>
  <inkml:trace contextRef="#ctx0" brushRef="#br0">65351 48300 499,'-1'-26'6,"-2"10"12,-2 12 12,-2 11 13,0 7 2,-1 7-7,0 5-7,0 7-6,-1 3-5,-2 4-2,-2 2-2,-1 4-2,-2 3-2,1 6 0,-1 4 0,0 5-1,1-1-2,3-8 0,1-8-3,2-8-1,1-4-1,0 2 1,1 1-1,-1 0 0,1 0-1,2-3-2,2-4-2,2-1-1,3-5-1,4-3-1,4-5 0,3-3-1,4-3-1,2-1 0,1 0-1,3-2-1,2-3-1,3-4-1,3-6 0,3-4 0,1-5-2,0-3-1,0-5-2,1-3-2,-2-3-1,0 1-1,-1 0-2,-1-1 0,-3 1-1,-3 1 1,-5 1 2,-3 1 0,-3 1 2,-2 1 0,-3 1 2,-1 1 2,-2 2 4,-2 3 9,-2 3 8,-2 3 8,-1 3 7,0 4 4,0 4 3,0 4 4,0 2 0,0 3-4,0 2-4,0 2-5,-1 0-2,0 3-3,-2 0-3,0 1-2,-1 0-2,0 1-2,0 0-3,0-1-1,0 0-2,1-1 1,-1-1-1,0 0 1,2-3-5,6-3-11,4-3-11,5-2-10,3-5-3,2-6 5,0-6 4,1-5 6,0-4 3,-1 2 3,-1 1 3,0 1 3,-3 1 2,-1 1 1,-2 1 2,-2 0 2,-2 2 2,1 1 6,0 0 5,0 2 6,-1 2 6,-2 4 10,-3 4 9,0 4 9,-2 3 0,0 3-6,0 4-8,0 2-7,0 1-6,0-1-1,0-1-3,0-1-3,0-1-3,0 0-4,0-2-3,0-1-3,0 1-4,0 2 0,0 1-1,0 3-1,-1-1 0,-1-1 1,0-2 1,-1-2 1,-1-1 1,0 3-1,0 1-1,0 3 0,1-3-10,2-8-18,2-8-18,2-8-18,1-4-7,0 0 4,0 0 5,0 1 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23"/>
    </inkml:context>
    <inkml:brush xml:id="br0">
      <inkml:brushProperty name="width" value="0.02796" units="cm"/>
      <inkml:brushProperty name="height" value="0.02796" units="cm"/>
      <inkml:brushProperty name="color" value="#F2395B"/>
    </inkml:brush>
  </inkml:definitions>
  <inkml:trace contextRef="#ctx0" brushRef="#br0">66779 51100 786,'-15'1'41,"4"4"-7,3 2-6,2 4-6,2 1-5,0 1-4,0 1-4,1 1-4,-1 2 0,0 1 3,0 3 3,0 2 2,0 0-6,2-2-14,0 0-15,2 0-15,0-3-8,0-3-1,0-3-2,0-2-1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25"/>
    </inkml:context>
    <inkml:brush xml:id="br0">
      <inkml:brushProperty name="width" value="0.03708" units="cm"/>
      <inkml:brushProperty name="height" value="0.03708" units="cm"/>
      <inkml:brushProperty name="color" value="#F2395B"/>
    </inkml:brush>
  </inkml:definitions>
  <inkml:trace contextRef="#ctx0" brushRef="#br0">66824 50724 593,'-7'16'87,"0"0"-18,2-1-19,1 1-18,-1-1-11,2-1-2,-1-1-2,0 0-4,-1 0 0,0 3 0,-1 3 0,-2 4 1,0-1-2,1 0-6,-1-1-5,0 0-6,0-2-1,2-1 1,1-1 2,0-1 1,1-1 0,-2-2-2,0-3-2,-1-1-2,1-4-4,4-8-6,4-6-5,4-7-6,2-4-1,0 1 4,-1-1 5,1 0 4,1 1 3,2-1 1,2 0 0,1 1 0,0 1 2,-2 2 0,-4 4 2,-2 3 1,-2 1 1,1 0 3,2 1 2,0-1 3,2-1 1,3-2 0,4-2 2,2-1 1,1-2-1,-1 0 0,-1 1-1,0-1-1,-3 1 0,-1 2 0,-2 3-1,-2 1 1,-2 2 1,1 0 4,0 2 3,0 1 4,-1 1 4,-2 3 5,-3 4 5,0 2 6,-2 3 0,0 2-5,0 2-4,0 1-5,-1 1-4,-1 0-2,0-2-4,-1-1-3,-1 0-1,0 0-1,0-1-1,0 1-1,1 1-1,0 0 0,2 1-2,0 1 0,1 1 0,0 0-1,0-1 0,0 1-1,0-1-3,0-1-8,0-1-8,0 0-7,1-2-6,2-1-5,2-1-4,2 0-5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26"/>
    </inkml:context>
    <inkml:brush xml:id="br0">
      <inkml:brushProperty name="width" value="0.04569" units="cm"/>
      <inkml:brushProperty name="height" value="0.04569" units="cm"/>
      <inkml:brushProperty name="color" value="#F2395B"/>
    </inkml:brush>
  </inkml:definitions>
  <inkml:trace contextRef="#ctx0" brushRef="#br0">68767 47827 481,'-14'-10'58,"4"10"-8,4 12-8,4 10-7,1 6-4,-2 1-4,-2 0-2,-1 2-2,-2 3-2,0 3 0,0 4 1,0 4-1,0 4-1,-2 6-3,0 4-2,-1 5-3,-2 2-2,0-3-2,-1-1-2,-1-2-1,0-2-3,2-3-2,3-1-3,1-2-3,2-4-1,0-4 0,2-5 0,1-5 0,-1-4-1,2-2-1,-1-1-2,0-3-1,0-5-2,2-10-5,0-10-3,2-10-3,2-9-3,6-7 2,4-8 0,5-8 0,3-4 1,1 0-1,1 0-1,1 0-1,0 2 2,-1 4 4,-1 3 5,0 5 4,0 2 4,3-1 4,3 1 4,3 0 4,-2 2 2,-4 5-1,-5 5 1,-4 5 0,-4 2 3,1 2 6,0 1 6,0 0 5,-1 3 4,-3 5-1,-1 2 0,-2 5 0,-2 3-1,0 4-3,-2 2-3,0 3-3,-2 2-2,-2 1-3,-2 1-3,-2 1-3,-2 1-2,-3 1-2,-4 1-2,-1 1-1,-3 0-1,0-1-1,1-1 0,-1-1-1,0-2-1,1-3-3,-1-3-3,1-2-3,0-4-2,2-1-2,3-2-1,1-2-3,2-2 0,0-2 1,2-2 0,1-2 0,0-3 1,2-2 2,1-3 0,0-3 1,2-2 2,0 0 2,2 1 3,0-1 2,2 1 3,0 2 5,2 3 5,0 1 5,2 2 5,0 4 9,1 3 8,2 2 7,0 3 3,-1 2-3,1 2-2,0 2-3,0 1-3,2 3-3,0 1-3,1 3-3,2 1-3,2-1-3,1 1-4,3 0-3,1-1-4,1 1-1,1-1-3,1 1-1,1-1-6,-1-1-7,1-1-8,-1-1-7,0-1-5,-3-2-4,-1-3-3,-2-1-2,-2-1 0,-1-2 4,-1-1 6,0 0 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27"/>
    </inkml:context>
    <inkml:brush xml:id="br0">
      <inkml:brushProperty name="width" value="0.03463" units="cm"/>
      <inkml:brushProperty name="height" value="0.03463" units="cm"/>
      <inkml:brushProperty name="color" value="#F2395B"/>
    </inkml:brush>
  </inkml:definitions>
  <inkml:trace contextRef="#ctx0" brushRef="#br0">71050 49612 635,'8'-14'82,"0"3"-19,0 3-19,-1 2-19,4 2-8,8 1 3,6-1 4,7 0 3,2 0-2,-2 2-6,-1 0-6,-3 2-8,-2 0-5,-1 0-6,-3 0-6,-1 0-6,-3 1-3,-3 2 2,-2 2 0,-4 2 1,-2 1-4,-2 1-9,-3 1-9,0 2-9,-3-1-2,-1-1 5,0-1 7,-1 0 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8:26"/>
    </inkml:context>
    <inkml:brush xml:id="br0">
      <inkml:brushProperty name="width" value="0.03711" units="cm"/>
      <inkml:brushProperty name="height" value="0.03711" units="cm"/>
      <inkml:brushProperty name="color" value="#F2395B"/>
    </inkml:brush>
  </inkml:definitions>
  <inkml:trace contextRef="#ctx0" brushRef="#br0">16100 39167 592,'30'-16'103,"-3"1"-25,-3-1-25,-3 0-25,-1 0-14,3-1-3,1-1-3,3-1-2,-1 1-4,-1 5-4,-3 3-3,-1 4-5,-2 2-2,-3 2 0,-1 0-1,-2 2 0,-5-1-7,-8 0-14,-8-2-16,-8 0-13,-3-1-1,1-2 15,1 0 13,1-1 15,0-2 8,0 0 3,1-1 3,-1-1 3,1-1 2,2 2 0,3 1 0,1 0 1,1 2 1,2-1-1,1 0 1,0 0 0,1 0 2,-2-2 5,0 0 5,-1-1 4,0 2 12,4 6 17,2 6 19,4 6 18,1 7 1,2 7-16,0 8-15,1 9-15,0 2-12,-2-2-7,-2-2-8,-2-2-8,-1 0-2,-2 1-1,-1 0 0,0 2 1,-2 0-3,-2 0-7,-1 1-7,-3-1-7,0-2-6,0-4-6,2-4-6,1-3-7,0-7-2,2-9 2,1-8 0,0-10 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27"/>
    </inkml:context>
    <inkml:brush xml:id="br0">
      <inkml:brushProperty name="width" value="0.03761" units="cm"/>
      <inkml:brushProperty name="height" value="0.03761" units="cm"/>
      <inkml:brushProperty name="color" value="#F2395B"/>
    </inkml:brush>
  </inkml:definitions>
  <inkml:trace contextRef="#ctx0" brushRef="#br0">70753 50650 584,'-16'0'3,"1"0"4,-1 0 5,0 0 5,1 0 2,3 0-2,1 0 0,2 0-1,6 0 4,10 0 11,10 0 10,9 0 10,6 0 0,1 0-10,1 0-11,0 0-10,1 0-8,-1 2-5,-1 0-3,-1 2-6,-2 0-5,-2 0-7,-1 0-8,-3 0-6,-1-1-4,-3 0 1,-1-2 1,-2 0-1,-3-1-2,-1 2-9,-2 0-6,-2 2-9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28"/>
    </inkml:context>
    <inkml:brush xml:id="br0">
      <inkml:brushProperty name="width" value="0.03606" units="cm"/>
      <inkml:brushProperty name="height" value="0.03606" units="cm"/>
      <inkml:brushProperty name="color" value="#F2395B"/>
    </inkml:brush>
  </inkml:definitions>
  <inkml:trace contextRef="#ctx0" brushRef="#br0">73843 49637 610,'-3'-15'25,"10"2"15,10 2 14,9 3 14,6 0 0,1 2-15,1 0-13,0 2-16,1 1-11,-1 2-8,-1 2-10,-1 2-8,-3 1-7,-3 0-3,-5 0-5,-3 0-3,-3-1-2,-1-1 0,-1 0 2,0-1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28"/>
    </inkml:context>
    <inkml:brush xml:id="br0">
      <inkml:brushProperty name="width" value="0.03375" units="cm"/>
      <inkml:brushProperty name="height" value="0.03375" units="cm"/>
      <inkml:brushProperty name="color" value="#F2395B"/>
    </inkml:brush>
  </inkml:definitions>
  <inkml:trace contextRef="#ctx0" brushRef="#br0">77300 45513 651,'30'-22'31,"-3"6"1,-3 5 3,-3 5 2,0 2 0,3 2-4,3 0-3,3 2-4,0 1-2,-3 2-4,-3 2-3,-3 2-3,-3 0-5,-3-1-5,-3-1-7,-2 0-5,-3 0-2,-1 0 4,0 1 2,-2 2 4,-2 0-11,-6 3-24,-4 2-22,-5 2-24,-2-1-3,4-3 18,3-3 18,3-2 18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28"/>
    </inkml:context>
    <inkml:brush xml:id="br0">
      <inkml:brushProperty name="width" value="0.04594" units="cm"/>
      <inkml:brushProperty name="height" value="0.04594" units="cm"/>
      <inkml:brushProperty name="color" value="#F2395B"/>
    </inkml:brush>
  </inkml:definitions>
  <inkml:trace contextRef="#ctx0" brushRef="#br0">77277 46000 478,'-22'7'-4,"6"-1"4,5 0 4,5-2 5,1 0 2,0 0 3,-2 0 2,0 0 2,0 2 1,0 4-1,2 3-1,1 5 0,-1 2 0,0 3 3,-2 1 2,0 3 4,-1 1 0,-2 3-1,0 1-2,-1 2 0,-2 2-2,-2 1 0,-1 0-2,-3 2 0,-1 0-3,1 0-1,-1 1-3,1-1-1,0-2-2,4-4 0,3-4 1,3-3-1,2-3 0,2-1-2,2-1-1,2-1-2,2-2-1,4-3-2,2-2-3,4-4-2,2-2-1,3-2-1,3-3-1,3 0 0,2-4-3,-1 0-5,1-3-4,-1-2-5,0-1-4,-1-2-1,-1 0-2,0-1-3,-3-1-1,-3 0-1,-3 0 0,-2 1-1,-3-1-1,1 0 0,0 0-1,0 1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29"/>
    </inkml:context>
    <inkml:brush xml:id="br0">
      <inkml:brushProperty name="width" value="0.03265" units="cm"/>
      <inkml:brushProperty name="height" value="0.03265" units="cm"/>
      <inkml:brushProperty name="color" value="#F2395B"/>
    </inkml:brush>
  </inkml:definitions>
  <inkml:trace contextRef="#ctx0" brushRef="#br0">77418 47207 673,'-15'-30'52,"18"5"1,18 3 2,17 5 3,7 2-7,-2 2-16,-4 2-16,-2 3-15,-4 1-13,-3 2-6,-5 2-9,-3 2-7,-4 1-4,-3 0-3,-3 0-1,-2 0-2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29"/>
    </inkml:context>
    <inkml:brush xml:id="br0">
      <inkml:brushProperty name="width" value="0.04635" units="cm"/>
      <inkml:brushProperty name="height" value="0.04635" units="cm"/>
      <inkml:brushProperty name="color" value="#F2395B"/>
    </inkml:brush>
  </inkml:definitions>
  <inkml:trace contextRef="#ctx0" brushRef="#br0">78706 47494 474,'8'-8'25,"1"-2"-1,1 0 0,2-1 0,-2 0-3,-3 0-6,-2 2-7,-4 1-6,-3 1-1,-4 2 1,-4 2 2,-3 2 3,-2 2 2,0 4 3,2 2 4,1 4 2,0 1 2,0 3-1,1 1-1,-1 3-1,1 1-2,0-1 0,2 1-3,1 0 0,0-2-3,2-1-1,1-2-1,0-3-2,4-1-5,6-2-7,6-2-7,6-2-8,3-4-5,1-4-1,1-6-3,1-4-2,-1-2 0,-1-1 3,-3 0 2,-1 1 3,-2-1 3,-2 2 3,-3 1 3,-1 1 3,-2 0 8,-2 2 15,-2 1 15,-2 0 14,-1 3 7,0 5 0,0 2 1,0 5 0,0 3-3,0 2-5,0 2-7,0 1-5,0 2-5,0 0-4,0 0-4,0-1-4,1 0-2,4-1 1,2 0 1,3-2 1,2-1-5,0-1-10,0 0-9,-1-2-10,0 0-9,0 0-9,-2 0-7,0 0-9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30"/>
    </inkml:context>
    <inkml:brush xml:id="br0">
      <inkml:brushProperty name="width" value="0.04054" units="cm"/>
      <inkml:brushProperty name="height" value="0.04054" units="cm"/>
      <inkml:brushProperty name="color" value="#F2395B"/>
    </inkml:brush>
  </inkml:definitions>
  <inkml:trace contextRef="#ctx0" brushRef="#br0">76063 49220 542,'-15'0'2,"4"2"4,3 0 3,3 1 4,4 0 6,7-4 11,7-2 9,8-3 11,3-2 0,3 0-8,1 0-9,3 0-8,2 1-5,6 0-4,5 2-2,4 1-3,5-1-1,4-2 1,3-2 0,5-2 1,4-1-1,3 1-2,5-1-1,3 0-3,2 0-3,-1 1-8,-1-1-5,-1 0-6,-3 1-6,-2 2-3,-3 3-4,-2 1-4,-7 1-2,-7 2-2,-8 0-2,-8 2-2,-7 0 2,-7 0 8,-7 0 6,-6 0 7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32"/>
    </inkml:context>
    <inkml:brush xml:id="br0">
      <inkml:brushProperty name="width" value="0.04943" units="cm"/>
      <inkml:brushProperty name="height" value="0.04943" units="cm"/>
      <inkml:brushProperty name="color" value="#F2395B"/>
    </inkml:brush>
  </inkml:definitions>
  <inkml:trace contextRef="#ctx0" brushRef="#br0">77778 49922 445,'0'-19'37,"0"7"2,0 8 3,0 8 3,-2 6-2,-2 4-5,-4 3-5,-2 5-7,-1 1-3,3 1-2,1-1-3,2 1-2,0 0-2,0 3 0,-1 1-1,-2 3 0,0 0-3,-1 2-1,-2 1-2,0 1-3,0 1-2,1 4-3,0 3-1,2 2-3,0 1-3,0-4-1,0-2-2,1-3-2,0-5-2,2-5 2,2-7-1,2-5 1,0-9-3,0-12-6,-2-12-7,0-11-6,0-3-1,2 7 7,2 7 6,2 7 7,3-1 2,4-8-1,3-7 0,5-8-1,3-4 1,1 1 2,3 2 2,1 0 3,2 2 1,-1 5 2,1 3 2,-1 5 1,-1 2 2,-1 1 2,-2 1 0,-3 1 2,-1 1 3,-1 2 1,0 2 4,-2 3 3,-2 1 3,-1 4 5,-2 2 4,-2 4 4,-2 1 0,-2 3-5,-3 2-4,0 2-6,-4 1-2,-2 0-4,-4-1-1,-2 1-3,-3 1-2,-2 1-5,-1 3-2,-3 2-4,0 0-2,-1 1 0,0-1-1,1 1 0,0-2 0,1-4 0,0-5-1,2-3-1,1-3-2,1-2-5,1-2-6,0-2-4,3-2-1,2 0 5,4-1 5,3-1 5,1-1 4,0 0-1,0 0 2,0 0 1,0 2 11,2 2 25,0 4 23,2 2 23,1 4 6,3 4-13,3 4-14,4 4-12,1 0-10,-1 1-3,1-2-5,0-1-5,-1-1-3,1-1-3,0-1-2,-1 0-3,2-2-2,3-1 1,4 0 0,2-2-1,-1-1-2,-1-2-5,-4-2-7,-3-2-5,-2-3-6,-1-2-8,-1-4-6,0-2-6,-2-1-2,-1 1 4,0 0 5,-2 2 4,-1 0-2,0 0-8,-2 1-9,0-1-8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33"/>
    </inkml:context>
    <inkml:brush xml:id="br0">
      <inkml:brushProperty name="width" value="0.0462" units="cm"/>
      <inkml:brushProperty name="height" value="0.0462" units="cm"/>
      <inkml:brushProperty name="color" value="#F2395B"/>
    </inkml:brush>
  </inkml:definitions>
  <inkml:trace contextRef="#ctx0" brushRef="#br0">82050 49050 476,'29'0'155,"-3"0"-33,-5 0-33,-3 0-32,-3 0-21,-1 0-7,-1 0-8,0 0-6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33"/>
    </inkml:context>
    <inkml:brush xml:id="br0">
      <inkml:brushProperty name="width" value="0.04494" units="cm"/>
      <inkml:brushProperty name="height" value="0.04494" units="cm"/>
      <inkml:brushProperty name="color" value="#F2395B"/>
    </inkml:brush>
  </inkml:definitions>
  <inkml:trace contextRef="#ctx0" brushRef="#br0">83430 48363 489,'-9'-1'11,"14"-1"23,14 0 23,13-1 22,7-1 4,0 0-16,1 0-16,-1 0-15,0 0-10,2 0-5,1 0-3,0 1-5,1-2-4,0 2-4,0-1-4,1 0-5,-3 0-6,-4 2-9,-4 0-11,-3 2-9,-5 0-3,-1 0 3,-4 0 3,-3 0 4,-2 0 2,-1 0 1,-1 0 0,0 0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16:05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68050 13800 333,'49'20'167,"16"14"-1,16 15 1,16 15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8:26"/>
    </inkml:context>
    <inkml:brush xml:id="br0">
      <inkml:brushProperty name="width" value="0.03079" units="cm"/>
      <inkml:brushProperty name="height" value="0.03079" units="cm"/>
      <inkml:brushProperty name="color" value="#F2395B"/>
    </inkml:brush>
  </inkml:definitions>
  <inkml:trace contextRef="#ctx0" brushRef="#br0">16500 40150 714,'16'0'0,"-1"2"0,1 0 0,0 2 0,0 0 0,1 0 0,1-1 0,1 2 0,1-1 8,-1 1 17,1 1 16,0 2 16,-1 0 1,1 0-13,-1 0-15,1-1-13,-2 1-13,-1 0-11,-2 0-13,-2 0-12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34"/>
    </inkml:context>
    <inkml:brush xml:id="br0">
      <inkml:brushProperty name="width" value="0.03757" units="cm"/>
      <inkml:brushProperty name="height" value="0.03757" units="cm"/>
      <inkml:brushProperty name="color" value="#F2395B"/>
    </inkml:brush>
  </inkml:definitions>
  <inkml:trace contextRef="#ctx0" brushRef="#br0">83683 49180 585,'-6'-8'-5,"4"2"14,4 1 13,4 0 12,2 1 7,0 0-1,-1 0 0,1 1-2,0-1 2,0 0 6,0 0 6,0 0 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34"/>
    </inkml:context>
    <inkml:brush xml:id="br0">
      <inkml:brushProperty name="width" value="0.04307" units="cm"/>
      <inkml:brushProperty name="height" value="0.04307" units="cm"/>
      <inkml:brushProperty name="color" value="#F2395B"/>
    </inkml:brush>
  </inkml:definitions>
  <inkml:trace contextRef="#ctx0" brushRef="#br0">83850 48956 510,'17'-1'160,"1"-1"-37,3 0-38,1-1-38,3-2-20,3 0-7,3-1-5,3-2-6,1 1-6,1-1-6,-1 0-8,0 0-7,-2 0-4,-3 2-1,-5 1-1,-3 1-2,-4 1-6,-3 3-15,-3 4-12,-2 2-13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34"/>
    </inkml:context>
    <inkml:brush xml:id="br0">
      <inkml:brushProperty name="width" value="0.04652" units="cm"/>
      <inkml:brushProperty name="height" value="0.04652" units="cm"/>
      <inkml:brushProperty name="color" value="#F2395B"/>
    </inkml:brush>
  </inkml:definitions>
  <inkml:trace contextRef="#ctx0" brushRef="#br0">84412 49300 472,'-14'1'26,"4"2"7,4 2 8,4 2 8,2 2 3,0 5-5,0 4-2,0 3-4,-1 4-4,-2 1-4,-2 3-5,-2 1-3,0 2-5,2 1-2,3 1-4,1 0-3,1 1-4,0 1-6,0-1-6,0 0-6,-1 2-7,-1 3-10,0 2-9,-1 4-10,-1-2-1,2-6 8,0-6 8,2-5 7,-1-5-1,0-3-10,-2-3-10,0-2-11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35"/>
    </inkml:context>
    <inkml:brush xml:id="br0">
      <inkml:brushProperty name="width" value="0.04155" units="cm"/>
      <inkml:brushProperty name="height" value="0.04155" units="cm"/>
      <inkml:brushProperty name="color" value="#F2395B"/>
    </inkml:brush>
  </inkml:definitions>
  <inkml:trace contextRef="#ctx0" brushRef="#br0">85243 43898 529,'0'-22'6,"0"1"11,0 2 12,0 3 11,0 5 6,0 8-1,0 9 0,0 10 0,0 7-3,0 10-7,0 9-7,0 8-7,-2 6-3,-2 0-1,-4 1-1,-2 2-1,-2 1-9,-2 5-19,0 3-19,-1 5-17,1-5-7,5-15 7,3-12 7,4-15 6,1-7 1,0-1-5,-2-1-5,0 0-4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38"/>
    </inkml:context>
    <inkml:brush xml:id="br0">
      <inkml:brushProperty name="width" value="0.03465" units="cm"/>
      <inkml:brushProperty name="height" value="0.03465" units="cm"/>
      <inkml:brushProperty name="color" value="#F2395B"/>
    </inkml:brush>
  </inkml:definitions>
  <inkml:trace contextRef="#ctx0" brushRef="#br0">82311 48507 634,'-13'-2'30,"8"-2"8,7-4 9,6-2 9,6-2 0,5 1-11,5-1-10,5 0-11,3 1-7,-1 1-5,0 0-7,1 2-4,-1 0-5,2 0-3,1 1-2,1-1-2,-1 1-3,-2 2-3,-1 2-1,-3 2-3,-1 1-2,-1 2-5,-1 0-3,-1 2-4,-2 0-1,-1 0 0,-2-1 1,-2 2 1,-3-2 2,-3 1 4,-3 0 4,-2 0 4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40"/>
    </inkml:context>
    <inkml:brush xml:id="br0">
      <inkml:brushProperty name="width" value="0.03488" units="cm"/>
      <inkml:brushProperty name="height" value="0.03488" units="cm"/>
      <inkml:brushProperty name="color" value="#F2395B"/>
    </inkml:brush>
  </inkml:definitions>
  <inkml:trace contextRef="#ctx0" brushRef="#br0">87227 48488 630,'-25'-30'49,"16"5"-2,14 3 0,16 5-1,11 2-4,12 0-5,10 2-6,12 1-5,3 1-7,-1 2-4,-3 3-7,-1 1-6,-5 1-6,-6 2-11,-8 0-8,-6 2-11,-5 0-5,-3 2-2,-3 0-3,-3 2-3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40"/>
    </inkml:context>
    <inkml:brush xml:id="br0">
      <inkml:brushProperty name="width" value="0.03901" units="cm"/>
      <inkml:brushProperty name="height" value="0.03901" units="cm"/>
      <inkml:brushProperty name="color" value="#F2395B"/>
    </inkml:brush>
  </inkml:definitions>
  <inkml:trace contextRef="#ctx0" brushRef="#br0">88320 47380 563,'-15'-15'3,"2"2"6,2 3 6,3 1 6,0 3 6,2 4 5,0 4 5,2 4 6,0 4 0,0 7-5,0 6-7,0 5-4,0 5-5,1 5-3,-2 3-4,2 4-2,-2 4-3,-2 4 0,-2 3-1,-2 5 0,-1 3-6,-1 3-7,-2 3-9,0 3-8,2-2-9,3-7-10,4-6-8,4-8-9,2-8-3,0-8 3,0-9 5,0-8 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12:42"/>
    </inkml:context>
    <inkml:brush xml:id="br0">
      <inkml:brushProperty name="width" value="0.05778" units="cm"/>
      <inkml:brushProperty name="height" value="0.05778" units="cm"/>
      <inkml:brushProperty name="color" value="#F2395B"/>
    </inkml:brush>
  </inkml:definitions>
  <inkml:trace contextRef="#ctx0" brushRef="#br0">91038 45587 380,'-7'-8'0,"2"0"0,2 0 0,2 1 0,1-1 1,-2 0 3,0 0 2,-1 0 2,-2 3 5,2 4 7,-1 6 8,0 4 8,-2 8 1,-4 11-3,-4 11-5,-3 10-3,-3 6-3,1 0-2,-1 0-2,0 0-2,1-2-2,-1-1-1,0-2-1,1-2-1,0 0-2,1 0-1,0 2-4,2 0-1,2 0-2,1-2-1,2-2 0,2-2-1,3-4-2,2-6 0,4-5-3,3-6 0,3-6-2,5-3 0,5-4-2,5-4 0,4-5 0,1-5 1,3-4 1,1-5 0,3-6-2,3-7-8,2-7-6,4-6-6,0-4-3,-4 1 1,-2 1 2,-3 2 2,-3 2 3,-3 3 3,-3 5 4,-3 4 4,-3 1 2,-3 3 2,-2 0 2,-4 0 2,-2 6 7,-2 9 12,-3 8 11,0 10 13,-3 2 3,-1-1-8,0-2-8,-1-2-6,-2 1-4,0 7 0,-1 5 0,-2 7 0,1 0-1,1-3-2,0-5-4,2-3-2,0-2-1,0 1 1,0 1 0,0 1 2,3-2-6,4-6-9,5-6-10,6-6-9,2-6-5,3-4 0,1-5 2,3-5 0,1-3 1,-1 1 4,1-1 2,-1 1 2,0 0 4,-1 3 4,-1 1 3,-1 3 3,-2 1 5,-2 4 5,-4 3 4,-3 2 6,-2 5 6,0 6 8,-2 6 7,0 6 9,-3 4-1,-2 3-7,-4 3-7,-2 3-8,-2 1-5,2 0-2,1 1-2,0-1-2,2-1-2,0-3-1,2-3-2,1-3-1,1-4-2,3-3-4,4-4-3,2-4-5,3-4-2,1-4-3,3-4-2,2-4-2,2-5-3,3-9-3,3-7-1,3-9-3,1-3 0,-2-2 2,0 0 3,-1-2 1,-1 0 3,-1-2 1,-1 0 1,-1-2 2,0-1 1,1-1 1,1-3 1,1-2 2,1-2 2,-1-1 2,0-3 3,1-2 1,-1 3 4,-1 7 3,-1 6 2,-1 8 4,-2 5 1,-3 3 2,-3 5 0,-2 4 0,-4 2 4,-3 4 4,-2 3 6,-4 3 4,-2 5 4,-4 6 1,-2 7 2,-3 8 1,-3 5-1,0 7-4,-1 5-4,-1 7-4,-2 4-3,0 6-1,-1 4 0,-1 5-1,0 4-2,3 0-1,1 1-2,2 1-2,1 0-1,-1-2-3,-1-3-3,-2-1-2,1-1-2,-1 2 1,0 0 0,1 1 0,0 0-1,4-4-5,3-3-2,3-2-5,0-4-2,0-2-4,-2-3-3,0-3-4,0-4 0,0-4 1,2-3 2,1-5 1,0-5-1,2-8-4,0-8-3,2-8-4,0-8-1,2-10 2,0-7 1,2-10 2,1-5 2,5-2 0,4-2 0,4-1 1,2-1 1,3 4 3,1 2 3,3 4 2,-1 2 3,0 3 2,-1 4 2,0 2 2,-3 3 2,0 5 3,-1 3 1,0 5 3,-2 2 3,1 0 3,0 2 5,-1 1 3,-1 2 3,-2 2-1,-4 4 1,-3 3-1,-1 1 1,0 1 0,0 2 1,0 0 0,-1 3-1,-1 4-1,-1 4-1,0 3-2,-2 3-1,-2 0-3,-2-1-3,-2 1-2,-2-1-1,0 1-1,-1-1 0,-1 1 0,-3-1-2,-2-1-1,-3-1-3,-3 0-1,-2-2-4,0-1-2,1-1-4,-1-1-3,0-2-2,1-2-2,-1-4-2,1-2 0,0-3-1,0 0 1,2-2 0,1 0 2,1-2 1,1 0 3,1-1 2,0-1 3,2-1 3,3 0 3,1 0 4,2 0 3,2 2 6,2 4 7,2 4 9,2 4 7,2 3 3,2 2-5,1 2-2,3 1-5,2 2-2,2 2-3,1 0-2,3 1-3,2 0-2,3-1-1,3-1-1,3-1-2,2 0-1,3 0-4,1-1-3,2 1-3,2-2-4,0-3-4,2-2-4,1-4-4,0-1-2,0 0 0,0 0-1,0 0-1,-3-1-2,-5-1-5,-7 0-5,-5-1-5,-5-2-2,-3-1-3,-3 0-1,-2-1-2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4:38"/>
    </inkml:context>
    <inkml:brush xml:id="br0">
      <inkml:brushProperty name="width" value="0.03741" units="cm"/>
      <inkml:brushProperty name="height" value="0.03741" units="cm"/>
      <inkml:brushProperty name="color" value="#F2395B"/>
    </inkml:brush>
  </inkml:definitions>
  <inkml:trace contextRef="#ctx0" brushRef="#br0">1390 3478 588,'-19'0'5,"10"0"12,10 0 12,10 0 11,6-1 2,5-2-7,4-2-6,3-1-7,3-4-6,3 0-3,1-3-5,2-1-5,1-3-2,-2 0-2,0-1-3,-1-1-1,-3 0-2,-3 3-2,-5 1-4,-3 2-2,-4 1-1,-3 1-2,-3-1 0,-2 0-2,-5 1-3,-2 1-6,-6 0-6,-2 2-6,-4 0 0,-2 1 9,-2-1 9,-1 0 7,-2-1 5,0 0 3,1-1 2,-1-1 2,0-3 2,-2-2 0,0-3 0,-1-3 2,0-1 1,1 1 3,1 1 3,1 1 4,1 1 3,2 3 1,3 1 3,1 2 3,1 2-1,2 3-1,1 1-1,0 2-3,2 5 4,0 10 7,2 8 8,0 9 6,2 7 2,0 6-6,2 6-5,0 6-5,2 4-5,0 4-1,1 2-4,2 3-1,1 7-2,1 11 0,3 10 1,2 12-1,1 5-3,-1 3-9,1 1-9,0 3-9,-1-5-7,1-11-4,0-10-6,-1-11-6,1-8 1,0-3 4,-1-5 4,1-3 5,0-7 0,-1-8-3,1-10-3,0-7-4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4:38"/>
    </inkml:context>
    <inkml:brush xml:id="br0">
      <inkml:brushProperty name="width" value="0.03064" units="cm"/>
      <inkml:brushProperty name="height" value="0.03064" units="cm"/>
      <inkml:brushProperty name="color" value="#F2395B"/>
    </inkml:brush>
  </inkml:definitions>
  <inkml:trace contextRef="#ctx0" brushRef="#br0">1832 4777 718,'-22'-6'-19,"2"2"19,4 4 20,3 3 18,0 2 5,-1 3-8,-3 3-8,-2 4-9,-1 1-4,-3 3-4,-1 2-2,-3 1-3,0 4-2,-1 3-1,1 4 0,0 5-2,0 2 0,1 2 1,0 2 0,3 2 1,0-1 1,2-4-1,3-4 1,1-3-1,3-5 1,2-6-1,4-3 0,3-6 0,5-8 0,10-12 3,8-12 1,9-11 1,5-7 1,1-1-1,0 0-1,2-2 0,3-2-2,6-2-2,6-4-3,6-2-2,1 1-4,-6 7-6,-4 7-5,-6 8-5,-4 4-3,-3 5-2,-5 3 0,-3 4-1,-5 2-2,-3 0-4,-4 1-2,-4-1-3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8:27"/>
    </inkml:context>
    <inkml:brush xml:id="br0">
      <inkml:brushProperty name="width" value="0.03747" units="cm"/>
      <inkml:brushProperty name="height" value="0.03747" units="cm"/>
      <inkml:brushProperty name="color" value="#F2395B"/>
    </inkml:brush>
  </inkml:definitions>
  <inkml:trace contextRef="#ctx0" brushRef="#br0">17300 37161 587,'-13'-14'5,"5"1"11,4 2 11,6 2 11,2 5 4,2 6-5,0 8-4,1 6-4,1 4-5,-2 3-5,-1 1-5,0 3-5,-2 1-4,-1 0-6,0 2-4,-1 1-5,-1-1-3,0-3-3,0-3-2,0-3-2,0-7-4,0-12-5,0-12-6,0-12-4,0-6 0,2-1 4,0 0 5,2-2 5,-1-2 4,-1-3 5,0-3 3,-2-2 5,1 1 2,0 6 0,2 5-1,0 7 1,1 4 5,0 2 11,0 4 11,0 3 10,0 4 10,2 6 9,0 6 8,1 6 9,1 3-2,-2 3-13,-1 1-13,0 3-12,-2 1-9,-1 1-1,0 1-3,-1 1-3,-2-1-3,-1-1-2,0-3-3,-1-1-4,-2-2-6,0 1-8,-1-1-9,-2 1-9,1-6-5,2-9 0,3-10-1,1-9 0,2-7 1,1-1 5,3-3 3,2-1 5,2 0 4,0 3 7,1 3 6,2 3 6,-2 3 6,1 2 4,-2 4 4,0 3 5,-3 5 2,-1 8 0,-2 7 0,-2 9 0,-2 2-2,-2 0-5,-2-1-3,-1 0-4,-4 1-5,-2 8-5,-3 7-6,-3 6-4,-3 2-2,0-4 4,0-4 3,-2-3 3,-1-4 3,-2-2 2,0-2 1,0-1 1,-1-3 2,3-3 0,1-3 1,3-3 0,5-6 7,12-10 13,11-10 13,10-10 14,6-5 1,1-1-8,1-1-10,1 0-10,0-2-6,2 1-3,1-1-3,1 1-4,-1 1-7,-1 3-9,-3 3-9,-1 3-11,-3 2-5,-3 4-3,-3 3-3,-3 3-3,-3 2 0,-2 4 1,-4 2 2,-2 4 1,-3 1 3,-1 1 4,0 1 5,-1 2 4,-2-1 4,0-1 5,-1-1 4,-2 0 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4:39"/>
    </inkml:context>
    <inkml:brush xml:id="br0">
      <inkml:brushProperty name="width" value="0.03251" units="cm"/>
      <inkml:brushProperty name="height" value="0.03251" units="cm"/>
      <inkml:brushProperty name="color" value="#F2395B"/>
    </inkml:brush>
  </inkml:definitions>
  <inkml:trace contextRef="#ctx0" brushRef="#br0">2956 3206 676,'-29'-14'-7,"7"1"7,5 2 6,6 2 7,5 0 3,2-1 2,4-3 1,3-2 2,2 0 0,3-1-1,3 0-1,4 1 0,1-2-2,3 0 0,2-1 0,1-1-2,3 0-1,1 3-3,2 1-3,3 3-2,-1 0-1,-1 2 1,-3 1 1,-1 0 1,-3 2-4,-3 1-10,-3 0-9,-3 2-10,-4-1-8,-4-2-6,-6-2-7,-4-1-5,-4-2 0,-4 0 10,-2 0 8,-3 1 9,-3-1 6,-1 2 4,-3 1 2,-1 1 4,-1-1 2,1 0 4,1-2 3,1 0 3,2 0 0,3 3-2,3 1-1,3 2-3,2 2 5,2 2 11,2 2 11,2 2 12,2 2 5,0 4 1,2 2 1,0 3 0,1 4-2,0 3-7,0 5-7,0 3-5,1 4-6,2 5-2,2 3-4,2 4-3,0 1-3,0 0-4,-2-2-2,0 0-4,-2-3-4,1-2-5,0-3-6,0-3-4,0-5-3,0-6 3,0-5 1,0-6 2,0-6-1,2-6-6,0-6-5,1-6-6,1-5 1,0-3 3,0-5 6,0-3 3,-1 0 6,-1 5 3,0 5 6,-2 5 4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4:40"/>
    </inkml:context>
    <inkml:brush xml:id="br0">
      <inkml:brushProperty name="width" value="0.03721" units="cm"/>
      <inkml:brushProperty name="height" value="0.03721" units="cm"/>
      <inkml:brushProperty name="color" value="#F2395B"/>
    </inkml:brush>
  </inkml:definitions>
  <inkml:trace contextRef="#ctx0" brushRef="#br0">3255 2524 591,'0'-11'16,"0"10"6,0 10 6,0 10 6,-1 6 1,-1 6-7,0 5-5,-1 5-6,-2 2-4,0 0-4,-2 0-4,0 0-3,-1-1-4,1-2-7,-1-2-6,0-1-6,0-5-5,0-6-2,0-5-3,0-6-2,1-5 1,-1-1 3,0-2 3,0-2 4,0-2 3,0 0 2,1-2 1,-1 0 3,1 0 10,2 2 20,2 2 18,2 1 19,1 4 5,0 6-9,0 4-9,0 5-10,0 4-7,0 2-7,0 4-7,0 3-6,0 0-4,0-4 2,0-2 1,0-3 0,0-4 2,0-5-1,0-5-1,0-4 1,1-10-7,4-12-13,2-13-13,4-13-12,1-5-2,3 0 8,2 1 9,1 2 8,1 1 6,-1 1 4,0 3 3,-2 2 4,0 3 5,-1 5 3,1 5 6,0 5 4,-1 3 3,-1 4 1,-1 2 1,-1 4 2,-1 3 0,-2 6-1,-2 4-1,-2 5 0,-3 4-3,-2 1-4,-4 3-4,-2 1-4,-3 2-4,0-1-6,-1 0-5,-1 1-5,-2-3-3,0-3 0,-1-5-1,-1-3 0,0-3 0,2-2 1,3-2 1,1-2 1,2-5 1,2-6 1,2-8 0,2-6 1,3-2 2,4 1 4,4 3 6,4 1 4,1 2 2,1 3 2,0 1 1,-1 2 1,1 2 1,0 0 1,-1 2 1,1 1 2,-2 0-1,-1 2-3,-2 0-2,-2 2-2,-3 3-5,-2 5-9,-4 7-7,-2 6-9,-4 2-2,-4-1 1,-4-1 3,-3-1 2,-5 1 2,-1 5 2,-4 3 4,-3 5 2,-2 1 2,-1 2 1,-1 0 2,0 2 0,-1-2 1,3-3 3,1-5 1,3-3 2,3-5 1,3-3 3,4-5 3,5-3 1,4-3 5,6-4 7,6-3 7,6-2 7,5-4 1,7-2-5,5-3-5,7-3-5,4-3-4,2-1-1,4-3-2,3-1-2,1-2-3,0 1-4,0-1-3,0 1-3,-3-1-6,-4 3-7,-6 0-6,-4 1-7,-5 0-2,-5 2 0,-4 1 0,-6 1 2,-3 1-1,-2 2-1,-3 3-1,0 1-1,-5 2 0,-2 0 4,-5 2 2,-4 1 3,-2-1 3,-1 2 2,-1-1 1,-1 0 3,0 0 1,1 0-1,0 0-1,2 0-1,2 1 5,1 0 10,2 2 12,2 0 11,2 2 5,0 2 0,2 2 0,1 2-1,-1 2 0,0 3-1,-2 4 0,0 2-2,-1 3 0,-2 5-3,0 3-2,-1 5-3,-2 2-1,-2 6-4,-1 3-3,-3 4-2,0 0-6,-1-4-6,0-4-7,1-4-6,0-3-3,1-3 3,0-3 3,2-3 4,2-6-9,3-7-19,3-8-18,2-8-20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4:40"/>
    </inkml:context>
    <inkml:brush xml:id="br0">
      <inkml:brushProperty name="width" value="0.03044" units="cm"/>
      <inkml:brushProperty name="height" value="0.03044" units="cm"/>
      <inkml:brushProperty name="color" value="#F2395B"/>
    </inkml:brush>
  </inkml:definitions>
  <inkml:trace contextRef="#ctx0" brushRef="#br0">4350 6450 722,'57'21'40,"-12"-3"-4,-12-4-3,-11-4-3,-5-2-2,5 3-1,3 2 0,5 2 0,1 0-7,1 1-10,-1 0-12,0-1-11,-1 0-11,-5-3-9,-3-1-10,-5-2-10,-2-2-1,-4 0 5,-3-2 6,-2 0 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4:50"/>
    </inkml:context>
    <inkml:brush xml:id="br0">
      <inkml:brushProperty name="width" value="0.03" units="cm"/>
      <inkml:brushProperty name="height" value="0.03" units="cm"/>
      <inkml:brushProperty name="color" value="#F2395B"/>
    </inkml:brush>
  </inkml:definitions>
  <inkml:trace contextRef="#ctx0" brushRef="#br0">5250 3336 733,'58'-22'88,"-8"6"-21,-10 5-23,-8 5-21,-4 1-13,-1 0-4,0-1-5,1-2-4,-2 0-2,-1-2-2,-3 0 0,-1-1-1,-3 0-2,-3 1-4,-2 0-2,-4 2-4,-4 0-5,-4 2-8,-6 1-6,-4 1-8,-3-1 1,-2-1 8,0 0 9,-1-1 8,0-2 7,-1-2 2,0-2 4,1-1 3,-1-3 2,2-1 3,1-3 0,1-1 3,0-2 0,0 3 1,0 0 1,1 1 0,-1 1 2,2 4 3,1 3 3,0 3 3,2 2 2,-1 2 1,0 2 3,0 2 1,1 2 3,0 4 7,2 2 6,1 4 7,0 1-2,2 1-10,0 1-9,2 1-8,0 0-7,0-2-2,0-3-3,0-1-3,0-1-2,0 0 0,0 0-1,0 0-1,1-1-11,2-1-21,2-1-22,1 0-20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4:51"/>
    </inkml:context>
    <inkml:brush xml:id="br0">
      <inkml:brushProperty name="width" value="0.03722" units="cm"/>
      <inkml:brushProperty name="height" value="0.03722" units="cm"/>
      <inkml:brushProperty name="color" value="#F2395B"/>
    </inkml:brush>
  </inkml:definitions>
  <inkml:trace contextRef="#ctx0" brushRef="#br0">5497 2349 591,'-7'-8'0,"0"2"0,2 0 1,1 2 0,1 5 6,3 10 14,4 9 14,2 11 13,2 5 3,0 2-9,0 2-9,0 2-7,1 3-6,1 2-1,3 4-1,2 2-1,0 2-1,1-2-1,0-1-1,0 0-2,-1-1-2,1 0-8,0 0-5,-1 0-7,0-2-3,-1-2-1,0-4-1,-2-2 0,-1-3 0,-2-4 3,-2-2 3,-2-3 1,-2-3 2,1-3 1,0-3-1,0-3 1,-3-4-4,-8-6-8,-6-6-9,-7-6-8,-4-4-3,1-2 4,-1-2 3,1-1 4,0-1 4,1 1 6,1 0 5,1 2 6,0 1 5,2 0 3,1 2 4,1 1 3,2 0 2,2 0 1,4 0-1,3 1-1,1-2 3,2 0 2,0-2 3,2 0 3,1-1 1,4-1 0,2-1-2,4-1 0,2-1-2,3 0-1,3 1-2,3-1-2,3 0-2,1-2-4,2 0-3,3-1-3,-1 0-4,-1 1-5,-3 1-5,-1 1-3,-2 0-3,-1 2 2,-1 1 1,-1 1 1,-2 0-3,-1 0-5,-2 1-5,-2-1-7,-2-1-3,-1 0 0,-1-1-1,0-1 1,-2-2 2,-1-3 8,0-3 7,-2-3 7,0-1 5,0 1 1,0 1 3,0 1 1,-1 2 2,0 5 3,-2 3 3,0 4 2,-1 4 7,2 2 11,0 4 12,2 2 10,-1 3 4,-1 2-5,0 2-6,-1 2-4,-1 0-4,0 1-4,0 0-4,0 0-3,0 0-3,0 1 0,0 1 0,0 2-1,0-1-2,2 1-2,0 0-1,1-1-3,1 1-3,-2 2-3,0 0-4,-2 1-2,1 0-5,0-1-4,2-1-3,0-1-5,0-1-1,0 0 4,-2-2 2,0-1 3,0-1-7,2 0-18,2-2-17,2-1-18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4:52"/>
    </inkml:context>
    <inkml:brush xml:id="br0">
      <inkml:brushProperty name="width" value="0.03329" units="cm"/>
      <inkml:brushProperty name="height" value="0.03329" units="cm"/>
      <inkml:brushProperty name="color" value="#F2395B"/>
    </inkml:brush>
  </inkml:definitions>
  <inkml:trace contextRef="#ctx0" brushRef="#br0">7050 3046 660,'0'-22'-17,"0"4"8,0 5 10,0 3 9,0 4 7,2 4 8,0 4 6,2 4 7,1 4 1,1 7-5,3 6-6,2 5-4,0 5-4,-1 3-3,0 2-3,-2 4-2,0 0-2,0 0-2,0-1-1,0-1-3,-1-2 0,-1-2-1,-1-2 0,0-1 0,-1-3 0,0-2 0,0-1 0,0-3 0,0-2-1,0-5-5,-1-3-3,2-4-4,-1-5 0,1-6 3,1-6 3,2-6 4,0-4 1,2-1-2,0-3-2,1-1-3,1-3-2,0-1-5,-1-3-3,1-1-4,-1-1-1,-1 1 1,0 2 1,-2 0 2,0 1-3,-2 3-6,-1 1-5,0 3-7,-2 1-1,-1 2 4,0 3 5,-1 1 4,-1 1 4,0 1 6,0-1 4,0 0 4,-1 1 4,-1 0 1,0 2 0,-1 1 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4:52"/>
    </inkml:context>
    <inkml:brush xml:id="br0">
      <inkml:brushProperty name="width" value="0.03401" units="cm"/>
      <inkml:brushProperty name="height" value="0.03401" units="cm"/>
      <inkml:brushProperty name="color" value="#F2395B"/>
    </inkml:brush>
  </inkml:definitions>
  <inkml:trace contextRef="#ctx0" brushRef="#br0">8100 3104 646,'0'-16'-26,"0"2"7,0 1 8,0 1 8,0 3 12,2 6 15,0 6 16,2 6 16,0 4 3,2 3-8,0 3-7,1 4-9,1 0-7,-2 1-5,-1-1-6,0 1-5,-1-1-4,0-2-4,-1 0-2,2 0-2,-2-2-6,1-1-6,0-1-6,0-1-7,1-1-9,0-4-10,1-3-10,2-2-10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4:53"/>
    </inkml:context>
    <inkml:brush xml:id="br0">
      <inkml:brushProperty name="width" value="0.04396" units="cm"/>
      <inkml:brushProperty name="height" value="0.04396" units="cm"/>
      <inkml:brushProperty name="color" value="#F2395B"/>
    </inkml:brush>
  </inkml:definitions>
  <inkml:trace contextRef="#ctx0" brushRef="#br0">8977 2000 500,'14'8'8,"-1"0"18,-2-1 16,-2 1 17,-2 0 4,-1 2-8,0 0-9,-2 1-8,1 3-7,0 2-4,1 3-4,2 3-4,-1 3-3,-2 5-2,-3 3-2,0 4-2,-4 4-3,0 4-4,-3 4-3,-2 4-4,-2 1-4,-4-2-4,-2-2-6,-3-2-4,-2-3-6,1-4-5,-1-4-6,1-3-5,0-6-1,2-4 3,3-5 2,1-4 4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4:53"/>
    </inkml:context>
    <inkml:brush xml:id="br0">
      <inkml:brushProperty name="width" value="0.04673" units="cm"/>
      <inkml:brushProperty name="height" value="0.04673" units="cm"/>
      <inkml:brushProperty name="color" value="#F2395B"/>
    </inkml:brush>
  </inkml:definitions>
  <inkml:trace contextRef="#ctx0" brushRef="#br0">9800 3850 470,'44'22'55,"-6"-3"-4,-5-3-2,-7-3-4,-2 0-3,-1 0-3,1 1-5,-1 1-3,1 1-3,0 0-4,-1-1-2,1 1-3,-2-2-3,-1-1-1,-3-2-2,-1-2-1,-2-2-1,-1-1-2,0 0-1,-2-2-1,-3-1-13,-6-4-22,-6-2-23,-6-3-23,-2-2-8,0 2 5,2 1 6,1 0 5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4:55"/>
    </inkml:context>
    <inkml:brush xml:id="br0">
      <inkml:brushProperty name="width" value="0.04195" units="cm"/>
      <inkml:brushProperty name="height" value="0.04195" units="cm"/>
      <inkml:brushProperty name="color" value="#F2395B"/>
    </inkml:brush>
  </inkml:definitions>
  <inkml:trace contextRef="#ctx0" brushRef="#br0">12334 1491 524,'-15'-4'46,"-1"8"0,0 8-3,1 7 0,-1 4-4,2-1-8,1-1-7,1 0-7,-2 0-5,-2 6-2,-3 5-3,-3 5-2,-1 2-3,-1-2-2,1 0-2,-1-1-3,1-2-1,3 0 1,1-1 2,3-1 1,0-2 0,0-1 2,0-3 1,1-1 2,0-3-1,4-3 1,3-3-1,3-3 0,3-3 2,5-2 2,6-4 3,4-2 2,4-4 1,3 0-2,3-3-1,3-2-3,3-3 1,1-3 1,2-5 3,3-4 1,1-1 0,0-1 0,2 1 0,1-1-2,0 2-2,2 1-4,1 3-6,1 1-4,-2 2-4,-2 2-4,-3 3-4,-3 1-3,-3 2-4,-3 0-3,-4 2-3,-1 1-4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8:28"/>
    </inkml:context>
    <inkml:brush xml:id="br0">
      <inkml:brushProperty name="width" value="0.04204" units="cm"/>
      <inkml:brushProperty name="height" value="0.04204" units="cm"/>
      <inkml:brushProperty name="color" value="#F2395B"/>
    </inkml:brush>
  </inkml:definitions>
  <inkml:trace contextRef="#ctx0" brushRef="#br0">17603 39031 523,'-8'9'0,"-1"2"0,-2 2 0,0 1 1,0 0 1,2-2 5,3-4 4,1-2 4,2-2 5,2 1 5,2 2 6,2 0 6,1 1 0,0 0-6,-1 0-4,2-1-6,-2 2-3,-1 0-1,0 1 0,-2 2-2,0 0-4,0 1-5,0 1-6,0 1-7,2-5-7,2-12-10,4-12-9,2-11-11,1-6-1,1-1 8,0 1 7,0 0 8,-1 1 8,1 5 6,0 3 8,0 5 6,-1 5 7,-1 8 5,0 8 6,-2 8 5,-2 4 1,-4 3-1,-4 1-2,-4 3-2,-2 1-4,0 1-7,1 1-8,-1 1-6,0-2-4,0-3-3,0-5-2,0-3-3,1-5-2,1-6-5,0-6-4,2-6-4,1-4 0,4-3 3,2-3 5,4-3 5,1-1 2,-1 2 2,1 3 3,0 1 1,-1 5 4,0 7 3,-2 6 5,0 8 3,-2 3 2,-1 3-1,0 1-2,-2 3-1,-1 1 0,-2-1 0,-2 1 0,-1 0 1,-2-2-1,0-1-3,0-3-1,0-1-2,2-3-1,5-4-2,2-4 0,5-4-2,3-2 2,0 0 3,1 0 3,2 0 4,-2 2-2,-3 2-5,-2 4-5,-4 2-7,-2 2-1,-4 2 1,-2 0 2,-3 1 0,-3 1 3,0 2 0,-1 0 3,-1 1 1,-2 1 2,-2 1 0,-1 2 2,-3 0 0,0 0 2,1 1 1,1-1 2,1 1 0,1 0 3,1 1 1,1 1 1,1 1 3,0-2 1,2-3 0,1-4 2,1-4 1,2-5 1,6-2 2,4-6 1,6-2 2,4-5-1,3-2-3,5-3-4,4-3-3,3-2-3,4 1 0,5-1 0,3 1-1,3 0-2,4 4-4,3 3-2,2 3-5,0 2-6,-2 4-8,-3 2-9,-4 4-8,-2 2-8,-1 3-5,-3 4-5,-2 2-6,-3 1 1,-5-3 4,-5-1 6,-4-2 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4:55"/>
    </inkml:context>
    <inkml:brush xml:id="br0">
      <inkml:brushProperty name="width" value="0.04504" units="cm"/>
      <inkml:brushProperty name="height" value="0.04504" units="cm"/>
      <inkml:brushProperty name="color" value="#F2395B"/>
    </inkml:brush>
  </inkml:definitions>
  <inkml:trace contextRef="#ctx0" brushRef="#br0">13263 1269 488,'-8'-8'0,"0"-1"1,0-2 1,0 0 0,1 0 1,1 1 0,0 0 0,2 2 0,0 4 10,2 8 21,0 8 19,2 7 21,1 7 3,2 5-15,2 5-14,2 5-15,0 4-8,-1 6-3,0 4-3,-2 5-2,1 9-5,0 13-7,1 12-5,2 14-7,0 9-7,-1 6-5,1 8-7,0 7-6,0 6-5,2 6-6,0 5-5,1 7-6,0-11-1,0-26 2,-2-26 2,0-27 3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3:40"/>
    </inkml:context>
    <inkml:brush xml:id="br0">
      <inkml:brushProperty name="width" value="0.0224" units="cm"/>
      <inkml:brushProperty name="height" value="0.0224" units="cm"/>
      <inkml:brushProperty name="color" value="#F2395B"/>
    </inkml:brush>
  </inkml:definitions>
  <inkml:trace contextRef="#ctx0" brushRef="#br0">76711 13347 981,'-107'-31'18,"23"15"-20,23 16-20,23 16-20,12 5-6,6-5 9,5-5 8,5-4 10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3:49"/>
    </inkml:context>
    <inkml:brush xml:id="br0">
      <inkml:brushProperty name="width" value="0.04473" units="cm"/>
      <inkml:brushProperty name="height" value="0.04473" units="cm"/>
      <inkml:brushProperty name="color" value="#F2395B"/>
    </inkml:brush>
  </inkml:definitions>
  <inkml:trace contextRef="#ctx0" brushRef="#br0">72236 25795 491,'-8'-7'25,"-2"0"5,0 2 6,-1 1 5,-2 2 0,-1 5-6,-3 6-7,-2 4-6,-1 4-4,-3 3-3,-1 3-2,-3 3-2,0 1-2,-1-1-1,1-1-1,-1-1-1,1-1-1,1 1-1,1-1 0,1 1-1,3-1 1,3 1 0,4-1 1,5 1 1,2-2-1,2-3-2,2-3-1,2-3-3,5-3-2,8-2-6,7-4-4,9-2-4,3-4-3,-2-4 0,0-4 0,-1-3 0,0-3 1,-1 0 1,1 1 2,-1-1 0,0 0 1,-1-2 2,-1 0 2,-1-1 0,-1 1 2,-3 1 3,-1 2 1,-2 3 3,-3 1 1,-3 0 2,-3 2 1,-2 1 2,-2 0 3,2 2 7,0 1 7,1 0 6,0 4 2,-2 6 0,-2 6 0,-2 5-1,-2 5-2,-2 0-3,-2 0-2,-2 3-3,0-2-2,-1 0 0,0-1-2,0 0 0,1-2-1,0-1-3,2-1-3,1-1-1,0-1-3,2-1 0,0 0-1,2-2-2,3-1-1,7-3-4,7-1-3,8-2-3,2-4-2,1-8 0,-1-6 1,0-7 1,0-4 0,-1-1 0,-1-1 1,-1-1 1,-1 0 0,-1 1 3,-1 1 1,0 2 2,-3-1 1,-1 3 1,-2 0 1,-3 0 2,-1 2 0,-2 1 2,-2 1 2,-2 1 1,-2 1 0,-1 1 0,0 0 0,-1 2-1,-5 1-2,-6 2-5,-7 3-4,-7 1-4,-4 3-5,-1 6-2,-1 4-2,-1 5-4,1 3-2,1 0 0,3-1 0,1 1-2,3 0 2,1 1 1,2 1 1,3 1 3,1 0-3,2-2-7,3-3-7,1-1-7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3:49"/>
    </inkml:context>
    <inkml:brush xml:id="br0">
      <inkml:brushProperty name="width" value="0.03778" units="cm"/>
      <inkml:brushProperty name="height" value="0.03778" units="cm"/>
      <inkml:brushProperty name="color" value="#F2395B"/>
    </inkml:brush>
  </inkml:definitions>
  <inkml:trace contextRef="#ctx0" brushRef="#br0">74900 26900 582,'22'0'70,"-1"2"-12,-3 0-11,-1 2-11,-2 0-7,0 0-3,-2-1-2,-1 2-3,0 0-2,0 5-2,-1 4-1,1 4-2,-2 1-2,-4 1-3,-4-1-2,-4 1-4,-4 1-2,-2 3-2,-3 3-2,-3 3-2,-2 0 0,-2-2 0,0-1 0,-1-3 1,1-2-1,3-3-1,2-3-2,4-2-2,3-3 1,2-1 4,4 0 2,3-2 5,3-1 2,5-2 3,5-3 2,5 0 4,3-4 0,1 0-2,1-3-1,1-2-1,4-1-4,5 0-8,6 1-6,6-1-7,0 1-7,-6 2-8,-5 2-7,-7 2-9,-5 1-4,-5 0-2,-5 0-2,-4 0-3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3:51"/>
    </inkml:context>
    <inkml:brush xml:id="br0">
      <inkml:brushProperty name="width" value="0.03598" units="cm"/>
      <inkml:brushProperty name="height" value="0.03598" units="cm"/>
      <inkml:brushProperty name="color" value="#F2395B"/>
    </inkml:brush>
  </inkml:definitions>
  <inkml:trace contextRef="#ctx0" brushRef="#br0">31501 43427 611,'-9'-6'29,"0"2"-3,-1 4-3,-1 3-4,-1 1-2,0 3-1,0 2-3,1 2-1,-1 1-1,0 3-1,0 2 0,1 1-1,-1 2 0,0 0 0,0-1-2,1 1 0,-1 0 0,2 1-2,1 1-1,0 1-2,2-1 1,1-1-1,0-3 1,2-1 1,0-2-1,2-1 1,0-1 1,2 0-1,0-1 0,0-1 0,0 1-2,0 0-1,1-1-1,4-1-1,2 0-2,4-2 0,1-2-2,3-2-2,1-4-2,3-2-1,1-4-1,1-4-1,1-4-1,1-3 0,1-2 0,-1 1 0,1 0 0,-1 2 1,0 0 1,-3-1 2,-1-1 1,-2-1 2,-3 1 2,-1 2 0,-2 4 2,-2 3 1,-2 1 2,-1 1 4,0-1 4,-2 0 3,0 3 4,-2 6 5,0 6 4,-2 6 4,0 1 0,-2-1-4,0-3-6,-2-1-5,0 0-2,1 2-1,-2 2 0,2 1-1,-1 2-1,2 0-1,0-1-2,2 1-1,0-1-2,0-1 0,0-1-1,0 0 0,1-2-2,4-1-1,2 0-2,3-2-2,2-1-1,0-2-1,-1-3-1,1 0-1,1-4-1,0 0 1,1-3-1,1-2 0,1-3 1,0-3-1,-1-5 1,1-4 0,-1-1 1,-1-1 1,-1 1 2,0-1 1,-2 1 2,-1-1 2,0 1 3,-2 0 2,-1-1 1,-2 1 1,-3-1-1,0 1 1,-3 1-1,-1 4 0,0 5-1,-1 3 0,-2 2-1,0 2 0,-1 1-1,-2 0 0,0 2-2,-2 1-2,0 0-2,-1 2-2,-2 1-3,-1 3-4,-3 4-3,-2 2-3,0 3-5,-1 3-4,1 3-6,-1 4-4,2-1 0,5-3 6,3-3 4,4-3 6,2-2 1,0-1-2,0 0-1,0-2-2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3:51"/>
    </inkml:context>
    <inkml:brush xml:id="br0">
      <inkml:brushProperty name="width" value="0.02854" units="cm"/>
      <inkml:brushProperty name="height" value="0.02854" units="cm"/>
      <inkml:brushProperty name="color" value="#F2395B"/>
    </inkml:brush>
  </inkml:definitions>
  <inkml:trace contextRef="#ctx0" brushRef="#br0">33696 44350 770,'22'0'-62,"-3"0"23,-3 0 25,-3 0 23,-2 1 15,-2 2 4,-2 2 4,-2 2 4,-2 2-2,-1 3-9,0 3-9,-2 3-10,-2 2-6,-3 0-5,-5-1-6,-4 1-5,-1-2-3,1-1 1,0-3 1,2-1 0,0-2 1,1 0 5,-1-2 4,0-1 4,1 0 1,0-2-2,2-1-1,1 0-1,2-2 7,4-1 16,4 0 17,4-1 15,3-2 3,1-1-8,3 0-10,2-1-8,1-2-8,1 0-7,1-1-6,2-2-6,-1 1-9,1 1-12,-1 0-10,1 2-12,-1 0-4,-1 2 4,-1 0 4,0 2 4,-3 0 5,-1 0 4,-2 0 6,-2 0 4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3:5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37149 41563 999,'-1'-15'-83,"-1"4"20,0 3 21,-1 3 21,-1 0 12,0-1 2,0 0 1,0-1 3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3:55"/>
    </inkml:context>
    <inkml:brush xml:id="br0">
      <inkml:brushProperty name="width" value="0.03491" units="cm"/>
      <inkml:brushProperty name="height" value="0.03491" units="cm"/>
      <inkml:brushProperty name="color" value="#F2395B"/>
    </inkml:brush>
  </inkml:definitions>
  <inkml:trace contextRef="#ctx0" brushRef="#br0">36982 41143 630,'-8'-8'3,"2"2"6,0 1 7,2 1 6,0 1 4,2 3 2,0 4 2,2 2 2,0 3-1,0 2-4,0 2-3,0 1-5,0 2-3,0 0-2,0-1-2,0 1-2,0 2 0,0 5-1,0 5 2,0 5 0,0 0-3,0-3-7,0-5-5,0-3-6,0-3-5,0 1-6,0-1-5,0 1-5,0-2-4,0-3-1,0-3-3,0-2-2,1-4 0,2-3 2,2-2 0,2-4 2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3:55"/>
    </inkml:context>
    <inkml:brush xml:id="br0">
      <inkml:brushProperty name="width" value="0.03041" units="cm"/>
      <inkml:brushProperty name="height" value="0.03041" units="cm"/>
      <inkml:brushProperty name="color" value="#F2395B"/>
    </inkml:brush>
  </inkml:definitions>
  <inkml:trace contextRef="#ctx0" brushRef="#br0">37000 41897 723,'1'-14'6,"2"4"13,2 4 13,2 5 13,1 1 2,3 0-9,2 0-9,2 0-8,0 0-6,1 0-3,0 0-4,0 0-4,-1-1-4,-1-1-5,-1 0-5,-1-1-5,-1-1-8,0 2-10,-2 0-10,0 2-11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3:55"/>
    </inkml:context>
    <inkml:brush xml:id="br0">
      <inkml:brushProperty name="width" value="0.04207" units="cm"/>
      <inkml:brushProperty name="height" value="0.04207" units="cm"/>
      <inkml:brushProperty name="color" value="#F2395B"/>
    </inkml:brush>
  </inkml:definitions>
  <inkml:trace contextRef="#ctx0" brushRef="#br0">37643 40593 522,'-8'-28'3,"2"7"5,1 6 5,0 8 6,3 6 7,2 6 8,4 6 10,2 6 10,1 3 0,-2 2-8,-2 3-6,-2 2-8,-1 0-6,0 2-5,0 1-3,0 1-5,0 2-4,0 2-3,0 4-2,0 3-3,0 1-1,0 0 1,0 0 1,0 0 2,0 0-10,0 0-17,0 0-18,0 0-18,0 0-7,0-2 3,0 0 5,0-1 4,0-4 5,2-8 7,0-6 6,2-6 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8:33"/>
    </inkml:context>
    <inkml:brush xml:id="br0">
      <inkml:brushProperty name="width" value="0.03378" units="cm"/>
      <inkml:brushProperty name="height" value="0.03378" units="cm"/>
      <inkml:brushProperty name="color" value="#F2395B"/>
    </inkml:brush>
  </inkml:definitions>
  <inkml:trace contextRef="#ctx0" brushRef="#br0">19103 37500 651,'22'28'74,"-5"-7"-17,-3-7-17,-4-6-18,-2-5-11,1 1-5,2 0-6,0 0-4,0 0-4,-1 0-5,0 0-4,-2 0-4,-1 0-2,-2 2-2,-2 0-1,-2 1-1,-1 2-1,0 4 1,0 2-1,0 3 1,-1 2 3,-2 1 4,-2 1 5,-2 1 4,-2 0 4,-1-1 1,-3-1 2,-2 0 2,-1-1 0,-1 2 1,-1 3 0,-1 2 1,-1-1 1,1-2 4,-1-1 4,0-2 3,2-4 4,1-1 3,2-4 4,3-3 4,2-3 3,4-4 5,4-4 3,4-4 5,4-3-2,2-3-7,3-4-7,3-1-8,3-3-3,1 2-1,3 1 0,2 1 1,0 0-3,1 1-4,-1-1-4,1 0-4,-2 2-5,0 1-5,-1 2-6,0 2-6,-3 2-3,-1-1-3,-2 0-4,-3 0-2,-2 0-3,-4 0-3,-4 1-4,-4-1-2,-4 0 2,-2 2 9,-3 1 11,-3 0 8,-2 0 7,1 0 1,-1-1 2,0-1 3,1-1 1,1 2 1,1 1 3,0 0 1,2 2 4,1 0 5,0 2 5,2 0 6,1 1 3,1-2-2,0 0 0,2-1-1,1 2 2,2 7 5,2 7 6,2 8 5,1 5 0,3 6-6,2 6-6,2 7-6,1 4-4,1 7-4,2 6-3,0 6-3,1 7-6,1 8-13,1 10-10,1 8-11,1 1-8,0-8-1,-1-8-2,1-7-2,-3-12-1,-3-15 2,-4-14 0,-4-15 2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3:56"/>
    </inkml:context>
    <inkml:brush xml:id="br0">
      <inkml:brushProperty name="width" value="0.03362" units="cm"/>
      <inkml:brushProperty name="height" value="0.03362" units="cm"/>
      <inkml:brushProperty name="color" value="#F2395B"/>
    </inkml:brush>
  </inkml:definitions>
  <inkml:trace contextRef="#ctx0" brushRef="#br0">38100 41913 654,'0'-15'-43,"2"4"8,0 3 9,2 3 9,0 0 15,2 2 22,0-1 20,1 0 23,1 0 3,2 2-11,0 0-13,2 2-13,-1 1-7,-1 2-3,-1 2-3,0 2-4,-2 1-2,-1 3-1,0 2-3,-2 2-1,-1 1-2,-2 1-2,-2 1-3,-2 1-2,-1 1-1,-2-1 2,0 1 0,-1 0 1,-1-2 0,0-1-1,0-3-1,0-1-2,3-3 5,6-2 8,6-4 9,6-2 9,5-5-1,3-2-12,5-5-11,3-4-10,4-1-12,2-1-12,4 0-11,3 1-12,-3 0-4,-7 4 5,-9 3 5,-7 3 4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00"/>
    </inkml:context>
    <inkml:brush xml:id="br0">
      <inkml:brushProperty name="width" value="0.03635" units="cm"/>
      <inkml:brushProperty name="height" value="0.03635" units="cm"/>
      <inkml:brushProperty name="color" value="#F2395B"/>
    </inkml:brush>
  </inkml:definitions>
  <inkml:trace contextRef="#ctx0" brushRef="#br0">32135 54591 605,'-1'-21'8,"-2"5"5,-2 5 3,-2 4 3,-1 5 1,-1 4-1,-2 4-3,0 4-2,-1 2-2,-1 3 0,-2 2-1,0 2-1,0 0-1,1 1-1,1-1 0,1 1-1,0-1 0,2-1 0,1-1 1,0 0 0,2-2-1,1 1-4,0 0-4,2-1-4,0 0-2,2-1 3,0 0 1,2-2 1,0-1 1,0 0-2,0-2 0,0-1-2,1 0 0,2-2-1,2-1 0,2 0 1,2-2-1,5-2 0,4-2 0,3-2-1,3-2 1,-1-2-2,1-2 0,-1-1-2,1-3 0,1-2 1,1-2 1,1-1 0,-1-2 1,-3 1 2,-3-1 2,-2 0 2,-4 1 1,-1 1-1,-3 1 0,0 1-1,-3 1 2,-1 0 5,-1 2 5,0 1 4,-2 3 6,0 4 4,-2 6 6,0 4 5,-2 3 0,0 2-6,-2 0-6,0 1-6,-1 2-4,0 2-2,0 1-3,0 3-2,0 0-1,1-3-1,-2-1-1,2-2 0,-1-2-1,2 1 1,0 0 1,2 0 0,1-1-1,2-1-5,2 0-4,2-2-4,1-1-2,1-2 3,1-3 1,2 0 2,0-4 1,1-2 0,1-4 0,2-2 0,-1-3 0,1-1 2,0-3 0,-1-2 2,0-1 0,-1-3 2,0-1 2,-2-3 0,-1 0 2,-1 1 0,0 1 0,-2 1 1,0 2 0,-2 3 0,-1 3 0,0 3-1,-2 1 0,-1 0 0,0 0 1,-1 1 0,-4 0-1,-2 0 1,-5 2-1,-4 1-1,-2 1-1,-1 2-5,-1 2-3,-1 2-4,-1 3-4,1 4-6,-1 4-4,0 3-5,1 5-4,-1 4-6,0 3-4,1 4-5,1 0 0,3-5 2,2-5 4,4-4 2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05"/>
    </inkml:context>
    <inkml:brush xml:id="br0">
      <inkml:brushProperty name="width" value="0.03053" units="cm"/>
      <inkml:brushProperty name="height" value="0.03053" units="cm"/>
      <inkml:brushProperty name="color" value="#F2395B"/>
    </inkml:brush>
  </inkml:definitions>
  <inkml:trace contextRef="#ctx0" brushRef="#br0">49598 54450 720,'-8'45'70,"2"-6"-15,0-4-15,2-5-14,0-3-7,0 1-1,0-1 0,0 1-1,0-2-5,2 0-8,0-1-8,2 0-8,0-3-4,0-3 4,0-3 4,0-3 3,1-3-8,2-2-18,2-4-19,2-2-19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06"/>
    </inkml:context>
    <inkml:brush xml:id="br0">
      <inkml:brushProperty name="width" value="0.03219" units="cm"/>
      <inkml:brushProperty name="height" value="0.03219" units="cm"/>
      <inkml:brushProperty name="color" value="#F2395B"/>
    </inkml:brush>
  </inkml:definitions>
  <inkml:trace contextRef="#ctx0" brushRef="#br0">49488 54405 683,'1'-14'4,"2"3"8,2 2 8,2 4 8,1 2 2,0 2-5,-1 2-4,1 2-5,0 2-3,0 4-4,0 2-4,0 3-3,-1 1-2,-1-1-1,0 0 1,-2-2-2,0 0 0,0 1-4,0 2-3,0 0-3,-1 0-1,-2-1 1,-2-1 2,-2 0 0,-3 0-1,-4 3-2,-4 3-2,-3 3-3,-4 1-1,0-3 3,-1-1 2,-1-2 2,0-2 2,1 1 3,1 0 2,1-1 2,1 0 2,1-2 2,0-3 2,2-1 1,2-1 2,1-2 1,2-1 1,2 0 1,2-1 3,1 2 6,0 0 5,2 1 6,2 0 1,4-2-4,3-2-4,6-2-4,2-2-2,3-2-1,3-2-1,3-2-1,3-1-2,3-2-3,3 0-2,3-1-4,0 0-1,-1 1-1,-3 0-1,-1 2-2,-4 0 0,-3 2-2,-5 1-1,-3 0-1,-5 4 0,-6 4 4,-6 6 3,-6 4 3,-3 2 2,-2-1 0,0-1 0,-1 0-1,-1-2 2,-1 1 1,-2 0 2,0 0 1,-1 0 0,-1 1-1,-1 1-3,-1 2-2,0-1-2,1 1-2,1 0-1,1-1-3,1 0-2,0 0-3,2-2-3,1-1-2,1 0-2,2 0 0,3-1 0,1 1 1,3-3-7,6-4-13,4-6-14,6-4-13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06"/>
    </inkml:context>
    <inkml:brush xml:id="br0">
      <inkml:brushProperty name="width" value="0.03651" units="cm"/>
      <inkml:brushProperty name="height" value="0.03651" units="cm"/>
      <inkml:brushProperty name="color" value="#F2395B"/>
    </inkml:brush>
  </inkml:definitions>
  <inkml:trace contextRef="#ctx0" brushRef="#br0">50500 56150 602,'21'22'82,"-3"-1"-16,-4-3-16,-4-1-15,-3-1-9,-1 0-1,-1-1-3,0 1-2,0 0-2,0 1-2,1 2-3,2 0-2,-1-1-3,-1-1-4,-1-2-2,0-3-5,0-1 0,0 0 2,1-2 0,2 0 2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06"/>
    </inkml:context>
    <inkml:brush xml:id="br0">
      <inkml:brushProperty name="width" value="0.03386" units="cm"/>
      <inkml:brushProperty name="height" value="0.03386" units="cm"/>
      <inkml:brushProperty name="color" value="#F2395B"/>
    </inkml:brush>
  </inkml:definitions>
  <inkml:trace contextRef="#ctx0" brushRef="#br0">51850 54787 649,'3'-14'7,"6"3"14,5 3 14,7 2 15,4 2 2,3-2-6,3 0-8,3-1-6,0-1-7,-2 0-6,-1 0-5,-3 1-6,-2-1-4,-3 2-6,-3 1-5,-2 0-4,-4 3-4,-3 4-4,-3 4-5,-2 4-2,-3 2-5,-2 3-3,-2 2-3,-2 1-4,-2 0 0,0-5 4,-1-3 3,-2-4 3,1-2 5,1 0 3,0 0 5,2 0 3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07"/>
    </inkml:context>
    <inkml:brush xml:id="br0">
      <inkml:brushProperty name="width" value="0.03397" units="cm"/>
      <inkml:brushProperty name="height" value="0.03397" units="cm"/>
      <inkml:brushProperty name="color" value="#F2395B"/>
    </inkml:brush>
  </inkml:definitions>
  <inkml:trace contextRef="#ctx0" brushRef="#br0">52076 55200 647,'-29'3'16,"8"6"14,7 5 14,7 7 15,3 1 1,0-1-11,0-3-10,0-1-11,0 0-11,0 1-7,0 3-10,1 2-7,-2-1-7,2-2-1,-1-1-3,0-2-2,0-3-4,2-1-4,0-2-5,2-2-4,1-4-4,2-2-1,2-6-2,2-2-2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07"/>
    </inkml:context>
    <inkml:brush xml:id="br0">
      <inkml:brushProperty name="width" value="0.03567" units="cm"/>
      <inkml:brushProperty name="height" value="0.03567" units="cm"/>
      <inkml:brushProperty name="color" value="#F2395B"/>
    </inkml:brush>
  </inkml:definitions>
  <inkml:trace contextRef="#ctx0" brushRef="#br0">52491 55190 616,'-1'-19'23,"-1"10"8,0 10 8,-1 10 7,-1 5 1,0 1-7,0 1-7,0 1-7,0 2-4,0 0-4,0 1-3,0 1-4,0 0-1,0-1-2,0-1-1,0-1-2,0-1-2,0-1-6,0-1-5,1 0-5,0-3-11,3-3-16,4-3-16,2-2-17,3-4-1,0-4 12,2-4 12,0-4 13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07"/>
    </inkml:context>
    <inkml:brush xml:id="br0">
      <inkml:brushProperty name="width" value="0.03649" units="cm"/>
      <inkml:brushProperty name="height" value="0.03649" units="cm"/>
      <inkml:brushProperty name="color" value="#F2395B"/>
    </inkml:brush>
  </inkml:definitions>
  <inkml:trace contextRef="#ctx0" brushRef="#br0">52912 55330 602,'0'-15'1,"0"2"-1,0 3 1,0 1 0,0 3 6,0 4 13,0 4 11,0 4 12,-1 3 3,-1 1-5,0 3-6,-1 2-4,-1 1-5,0 3-2,0 2-3,0 1-1,0 1-4,0-1-2,0-1-3,0-1-4,0 0-6,0-1-10,0 1-12,1-1-11,-2 0-7,2-2-2,-1-3-3,0-1-2,0-2 1,2-1 4,0 0 4,2-2 4,-1-1 3,0 0 4,-2-2 3,0 0 3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07"/>
    </inkml:context>
    <inkml:brush xml:id="br0">
      <inkml:brushProperty name="width" value="0.03616" units="cm"/>
      <inkml:brushProperty name="height" value="0.03616" units="cm"/>
      <inkml:brushProperty name="color" value="#F2395B"/>
    </inkml:brush>
  </inkml:definitions>
  <inkml:trace contextRef="#ctx0" brushRef="#br0">51594 56763 608,'-8'7'0,"-2"-2"0,0-3 0,-1 0 0,0-4 2,2 0 6,2-3 4,3-2 6,3-1 6,7 2 7,7 1 7,8 0 8,4 1-1,2 0-7,5 0-8,1 1-9,5-1-3,5 0-1,4 0 0,6 0-1,3 0-5,3 2-13,3 0-11,4 2-12,-5 0-7,-9 0-2,-10 0-2,-9 0-2,-7 0-3,-2 0-4,-1 0-5,-2 0-4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8:33"/>
    </inkml:context>
    <inkml:brush xml:id="br0">
      <inkml:brushProperty name="width" value="0.02949" units="cm"/>
      <inkml:brushProperty name="height" value="0.02949" units="cm"/>
      <inkml:brushProperty name="color" value="#F2395B"/>
    </inkml:brush>
  </inkml:definitions>
  <inkml:trace contextRef="#ctx0" brushRef="#br0">19300 39222 746,'-7'-5'25,"-1"4"1,0 6 2,0 4 2,0 4-2,0 1-7,1 3-5,-1 2-6,0 0-4,0 1-4,0-1-3,0 1-3,-1 0-1,-1 1 2,-3 1 1,-2 1 2,1-1 1,3-5 1,3-3 0,2-4 0,4-5 0,4-2-3,4-6-2,4-2-2,3-6-2,3-6-2,3-5-2,3-6-1,2-3-2,-1 1 0,1 1-1,-1 1-1,0 2 2,-1 3 2,-1 3 3,0 3 3,-3 3 2,-3 2 4,-3 4 3,-2 3 2,-3 3 4,-1 4 1,-1 4 3,0 4 3,-1 1 0,0-1 2,0-1 0,0 0 1,0-1 0,0-1-3,-1 1-2,1 0-2,1-1-3,0-1 0,1 0-2,2-2-2,1-1-3,1-4-9,3-2-7,2-3-8,-1-3-4,-3-2-1,-2-2-1,-4-1 0,-1-2 1,0 2 5,0 1 3,0 1 5,-1 3 6,-1 6 7,0 6 8,-1 6 7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12"/>
    </inkml:context>
    <inkml:brush xml:id="br0">
      <inkml:brushProperty name="width" value="0.03353" units="cm"/>
      <inkml:brushProperty name="height" value="0.03353" units="cm"/>
      <inkml:brushProperty name="color" value="#F2395B"/>
    </inkml:brush>
  </inkml:definitions>
  <inkml:trace contextRef="#ctx0" brushRef="#br0">30113 47800 656,'0'16'86,"0"1"-16,0 1-15,0 1-16,0 1-10,0 0-5,0-1-6,0 1-6,-1-1-4,0-1-6,-2-1-4,0-1-6,-1-1-6,2-1-7,0 0-8,2-2-7,-1-2-7,-2-4-5,-2-4-6,-2-4-6,0-3 4,2-2 12,3-2 13,1-2 12,0 0 8,0 1 2,-2 0 3,0 2 2,-1 0 3,2 1 3,0-1 4,2 0 3,1 0 4,2 2 9,2 1 7,2 0 8,1 2 1,-1 1-3,1 0-4,0 2-3,0 0-4,2 0-2,0 0-3,1 0-3,2-1-2,0-1-3,1 0-3,1-1-3,0-1-1,-1 0 1,0 0 0,-2 0 0,-1 1-3,0 0-5,-2 2-5,-1 0-6,0 0-10,-2-2-12,-1-2-12,0-1-13,-1-2 0,0 2 14,0 1 13,0 0 14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13"/>
    </inkml:context>
    <inkml:brush xml:id="br0">
      <inkml:brushProperty name="width" value="0.0363" units="cm"/>
      <inkml:brushProperty name="height" value="0.0363" units="cm"/>
      <inkml:brushProperty name="color" value="#F2395B"/>
    </inkml:brush>
  </inkml:definitions>
  <inkml:trace contextRef="#ctx0" brushRef="#br0">30815 47705 606,'0'-13'31,"0"6"5,0 6 4,0 6 4,0 3-1,0 2-5,0 0-7,0 1-4,-1 2-5,-1 1-2,0 3-2,-1 2-2,-1 1-3,2 1-4,0 1-4,2 1-4,-1 1-4,0-1-1,-2 1-1,0-1-3,-1 0-2,2-1-2,0-1-2,2-1-2,-1-1-4,0-1-4,-2-1-5,0 0-4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13"/>
    </inkml:context>
    <inkml:brush xml:id="br0">
      <inkml:brushProperty name="width" value="0.03824" units="cm"/>
      <inkml:brushProperty name="height" value="0.03824" units="cm"/>
      <inkml:brushProperty name="color" value="#F2395B"/>
    </inkml:brush>
  </inkml:definitions>
  <inkml:trace contextRef="#ctx0" brushRef="#br0">30750 48288 575,'21'-15'1,"-5"2"3,-5 3 5,-4 1 4,-3 1 2,2 2 3,0 1 2,1 0 1,1 2 1,0 0-3,0 2-2,0 1-1,0 0-2,0 3 0,-1 2 1,1 2-1,-1 2-1,-2 3-5,-2 4-4,-2 2-5,1-1-3,4-5-2,4-4-2,3-6-3,3-4 0,0-4-1,-1-4 1,1-3 0,0-4 1,-1 0 1,1-1 2,0-1 1,-2 1 3,-1 3 1,-2 3 2,-2 3 3,-2 3 5,-2 4 10,-3 4 11,0 4 9,-2 3 3,0 3-5,0 3-5,0 3-6,0 1-5,2-3-5,0-1-6,1-2-4,2-2-4,2-1-1,2 0-1,2-2-2,0-1 0,1-2-1,0-3 1,0 0-1,0-5 0,-1-2-1,1-5-1,0-4-1,0-2 0,0-1 0,-1-1 2,1-1-1,-1 0 3,-2 3 2,-3 1 4,-1 2 2,-2 2 1,-4-1-2,-2 0-1,-3 0-2,-3 2-3,-2 3-5,-2 2-4,-1 4-5,-3 3-6,0 4-6,-1 4-7,-1 3-6,0 2-5,2-2-2,3-3-1,1-1-3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25"/>
    </inkml:context>
    <inkml:brush xml:id="br0">
      <inkml:brushProperty name="width" value="0.03781" units="cm"/>
      <inkml:brushProperty name="height" value="0.03781" units="cm"/>
      <inkml:brushProperty name="color" value="#F2395B"/>
    </inkml:brush>
  </inkml:definitions>
  <inkml:trace contextRef="#ctx0" brushRef="#br0">7308 7227 581,'-15'0'-3,"0"-2"7,2 0 7,1-1 8,4 0 7,6 3 8,7 4 10,8 2 8,4 2-1,3 2-8,3 0-9,3 1-9,2 1-6,1 0-5,1 0-3,1-1-4,1 2-1,2 0-1,3 1 1,1 1 0,1 2-2,2 3-4,1 3-3,0 3-5,0 2-1,-1-1 2,-3 1 2,-2-1 3,0 0-2,1 1-2,0-1-2,2 1-3,0-2-3,-2 0-2,0-1-2,-1 0-3,-1-3-1,-2-2 0,0-1 0,-1-2 0,-2-2-2,-1-1-1,-3-1-2,-1 0-3,-3-2 1,-3 1-1,-3 0 2,-2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26"/>
    </inkml:context>
    <inkml:brush xml:id="br0">
      <inkml:brushProperty name="width" value="0.04134" units="cm"/>
      <inkml:brushProperty name="height" value="0.04134" units="cm"/>
      <inkml:brushProperty name="color" value="#F2395B"/>
    </inkml:brush>
  </inkml:definitions>
  <inkml:trace contextRef="#ctx0" brushRef="#br0">7174 9777 532,'-16'0'2,"-1"-2"6,-2 0 4,1-1 5,1 0 7,6 3 7,6 4 7,6 2 7,5 3 1,4 2-8,3 2-7,5 1-8,3 2-3,1 2-2,3 0-1,1 1-1,3 1-1,1 1-1,2 1 0,3 1-2,1 0-1,2 1-3,2-1-3,3 1-3,0-1-2,0 1-3,0-1-3,0 1-3,1-1-1,0 1 1,2-1 1,0 1 0,2-1-3,2-1-7,2-1-9,2-1-7,0-1-7,-2-1-6,-2-1-5,-2 0-6,-6-3 1,-8-3 9,-9-3 9,-8-2 8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36"/>
    </inkml:context>
    <inkml:brush xml:id="br0">
      <inkml:brushProperty name="width" value="0.03489" units="cm"/>
      <inkml:brushProperty name="height" value="0.03489" units="cm"/>
      <inkml:brushProperty name="color" value="#F2395B"/>
    </inkml:brush>
  </inkml:definitions>
  <inkml:trace contextRef="#ctx0" brushRef="#br0">44074 12343 630,'-21'-8'-18,"5"2"15,5 1 13,5 1 14,3 1 8,3 3 3,4 4 3,2 2 3,3 2-2,0-2-6,1-1-7,2 0-5,1-1-5,3 0 0,3-1 0,3 1-2,2 0-1,-1 0-4,1 0-4,-1 0-2,1 0-4,-1 0 0,1 0-2,-1 0 0,0 0-2,-3 0-1,-1-1-2,-2 1 0,-3 0-1,-1 0 0,-2 0 1,-2 0 0,-2 0 1,-1 2 3,0 0 2,-2 2 2,-1-1 2,-4 1-1,-2 0 0,-3 0 0,-4 0 0,-2 1-1,-3 2 0,-3 0 0,-3 1-1,0 0 0,-1-1 0,-1 1 0,-1 1 0,-3 1-2,-1 3-1,-2 2-2,-1-1-1,3 1-2,1-2-2,3-1-3,1 0-1,3-1 0,1 1-1,2 0-1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37"/>
    </inkml:context>
    <inkml:brush xml:id="br0">
      <inkml:brushProperty name="width" value="0.03597" units="cm"/>
      <inkml:brushProperty name="height" value="0.03597" units="cm"/>
      <inkml:brushProperty name="color" value="#F2395B"/>
    </inkml:brush>
  </inkml:definitions>
  <inkml:trace contextRef="#ctx0" brushRef="#br0">46197 12700 611,'-1'22'73,"0"-3"-14,-2-3-14,0-3-13,-1 0-8,0 0-2,0 1-2,1 1-2,-2 0-1,2-1-1,-1 0-2,0-2 0,0 0-2,2 1-3,0 2-2,2 0-2,2-1-3,6-1-5,4-2-4,5-2-4,3-4-2,-1-2-1,1-6 1,0-2 0,0-5 1,1-2 1,1-3 0,1-3 2,-1-2 0,-3 1-1,-3-1-1,-2 1 0,-3 0 0,-1 2 3,-1 3 3,0 1 3,-4 1 1,-2 1 2,-6-1 1,-2 0 1,-4 2 0,-2 2-1,-2 4 0,-1 3-1,-3 1-1,-4 2-2,-2 0-1,-3 1-2,-1 2-4,1 2-8,1 2-9,1 2-7,3-1-5,3-1 0,4-2-1,5-2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2"/>
    </inkml:context>
    <inkml:brush xml:id="br0">
      <inkml:brushProperty name="width" value="0.03173" units="cm"/>
      <inkml:brushProperty name="height" value="0.03173" units="cm"/>
      <inkml:brushProperty name="color" value="#F2395B"/>
    </inkml:brush>
  </inkml:definitions>
  <inkml:trace contextRef="#ctx0" brushRef="#br0">54620 12216 693,'-11'0'51,"8"0"-4,9 0-3,10 0-4,3-1-5,1 0-7,-1-2-5,1 0-6,0-1-6,1 2-3,1 0-6,1 2-3,1 0-3,-1 0-1,1 0-1,0 0-2,-2 0-3,-3 0-5,-3 0-6,-3 0-5,-3 1-8,-2 2-7,-4 2-8,-2 2-9,-4 0 2,0-2 14,-3-3 11,-2 0 13,-1-2 8,2 2 2,1 0 3,0 2 2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2"/>
    </inkml:context>
    <inkml:brush xml:id="br0">
      <inkml:brushProperty name="width" value="0.03439" units="cm"/>
      <inkml:brushProperty name="height" value="0.03439" units="cm"/>
      <inkml:brushProperty name="color" value="#F2395B"/>
    </inkml:brush>
  </inkml:definitions>
  <inkml:trace contextRef="#ctx0" brushRef="#br0">55173 12350 639,'-16'0'-3,"2"0"-7,1 0-7,1 0-6,0 0 1,2 0 9,1 0 9,0 0 8,2 0 9,-1 0 4,0 0 6,0 0 6,1 2 4,0 6 2,2 4 4,1 5 3,0 2-2,2-1-6,0-1-7,2 0-5,-1-1-4,0 1-4,-2 1-2,0 1-2,-1 2-2,2 1 1,0 3 0,2 1 0,0 1-3,0-1-10,0-1-8,0-1-8,0-2-8,0-1-7,0-2-6,0-2-6,1-3-3,2-3 1,2-3 1,2-2 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2"/>
    </inkml:context>
    <inkml:brush xml:id="br0">
      <inkml:brushProperty name="width" value="0.03614" units="cm"/>
      <inkml:brushProperty name="height" value="0.03614" units="cm"/>
      <inkml:brushProperty name="color" value="#F2395B"/>
    </inkml:brush>
  </inkml:definitions>
  <inkml:trace contextRef="#ctx0" brushRef="#br0">56350 11655 608,'0'-14'0,"2"3"-3,0 2-1,2 4-1,0 2 2,2 2 4,0 2 5,1 2 5,1 2 6,-2 4 6,-1 2 6,0 3 7,-2 2 1,-1 2-5,0 0-3,-1 1-4,-1 1-3,0 1-2,0 1-2,0 1-1,0 1-1,0-1 0,0 1-1,0-1 1,-1 1-3,-1 1-6,0 1-7,-1 1-4,-1 0-6,2 1-3,0-1-3,2 1-3,0-1-2,0 1-3,0-1-1,0 0-2,0-1-2,0-3-3,0-3-2,0-2-4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8:34"/>
    </inkml:context>
    <inkml:brush xml:id="br0">
      <inkml:brushProperty name="width" value="0.03326" units="cm"/>
      <inkml:brushProperty name="height" value="0.03326" units="cm"/>
      <inkml:brushProperty name="color" value="#F2395B"/>
    </inkml:brush>
  </inkml:definitions>
  <inkml:trace contextRef="#ctx0" brushRef="#br0">20474 38139 661,'7'-5'-15,"0"6"22,-2 6 23,0 6 22,-2 3 6,1 1-11,0 1-12,0 1-11,1 1-6,0-1 0,1 1-1,2-1 0,-1 1-2,-1 1-5,0 1-5,-2 2-4,1-1-4,0 1-2,1-1-1,2 1-2,-1-2 0,-1-2 0,0-1 2,-2-2 2,0-2 0,0-1 0,0-1 1,0 0 1,-1-2 0,0-1 0,-2-1 1,0 0-1,-1-1 1,2-1-1,0 1 0,2 0 0,-1 0 0,-1 0-1,0 0 1,-1-1-1,-2 1 1,-1 0 0,0 0-1,-1 0 1,-3-1-1,-2-1-1,-3 0-2,-3-2-1,-3 0-2,0 0-1,-1 0-1,-1 0-2,-1-1 1,-1-1 1,-1 0 2,-1-1 0,0-3-2,2 0-9,3-3-8,1-2-8,3-1-2,2 0 4,4 1 3,3-1 4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3"/>
    </inkml:context>
    <inkml:brush xml:id="br0">
      <inkml:brushProperty name="width" value="0.02874" units="cm"/>
      <inkml:brushProperty name="height" value="0.02874" units="cm"/>
      <inkml:brushProperty name="color" value="#F2395B"/>
    </inkml:brush>
  </inkml:definitions>
  <inkml:trace contextRef="#ctx0" brushRef="#br0">56037 11386 765,'-1'-15'2,"-1"2"4,0 3 3,-1 1 5,-2 4 3,0 6 5,-1 6 3,-2 6 5,0 3-1,1 3-5,-1 1-4,0 3-5,-1 1-4,0-1-4,-1 1-4,-1-1-3,-1-1-4,0-1-5,0-2-4,1-3-4,-1 0-4,2-2-5,1-1-4,1-1-4,0-1-4,2-2 1,0-2-1,2-2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3"/>
    </inkml:context>
    <inkml:brush xml:id="br0">
      <inkml:brushProperty name="width" value="0.02936" units="cm"/>
      <inkml:brushProperty name="height" value="0.02936" units="cm"/>
      <inkml:brushProperty name="color" value="#F2395B"/>
    </inkml:brush>
  </inkml:definitions>
  <inkml:trace contextRef="#ctx0" brushRef="#br0">56550 11500 749,'22'15'62,"-1"-1"-8,-2-1-8,-3 0-8,0-1-10,0-1-11,0 1-12,-1 0-10,0-1-11,-2-1-8,-3 0-8,-1-2-8,-1 0-5,0 0 0,0 0 0,0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3"/>
    </inkml:context>
    <inkml:brush xml:id="br0">
      <inkml:brushProperty name="width" value="0.02371" units="cm"/>
      <inkml:brushProperty name="height" value="0.02371" units="cm"/>
      <inkml:brushProperty name="color" value="#F2395B"/>
    </inkml:brush>
  </inkml:definitions>
  <inkml:trace contextRef="#ctx0" brushRef="#br0">57800 12731 928,'9'-7'-37,"1"0"13,3 2 12,2 1 14,2 0 8,1 2 6,3 0 6,1 2 5,3 0 0,3 0-7,3 0-7,3 0-6,0 0-6,0 2-6,-1 0-4,-1 2-4,0 0-5,-1 0-2,0-1-2,1 1-2,-2 0-1,0 0-1,-1 0-1,-1 0 0,-2-1 3,-3 0 5,-3-2 5,-3 0 6,-2-2 3,-4 0 1,-3-2 1,-2 0 2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4"/>
    </inkml:context>
    <inkml:brush xml:id="br0">
      <inkml:brushProperty name="width" value="0.03362" units="cm"/>
      <inkml:brushProperty name="height" value="0.03362" units="cm"/>
      <inkml:brushProperty name="color" value="#F2395B"/>
    </inkml:brush>
  </inkml:definitions>
  <inkml:trace contextRef="#ctx0" brushRef="#br0">59850 12400 654,'14'0'-3,"-1"0"7,-2 0 9,-2 0 7,0 1 4,1 2 0,3 2-1,2 2 0,2 1-1,1 1-2,3 2-1,1 0-2,2-1-1,-1-1 0,1-2-2,0-2 0,-2 0-1,0 0-2,-1 1-3,0 2-1,-3 0 0,-1-1 0,-2 1 1,-3 0 2,-1-1-3,0-1-5,-2 0-6,0-1-5,-3 0-2,-3 3-1,-2 3 0,-4 4-1,-2 0 0,-1-1 1,-3-1 1,-2 0 0,-5-1-4,-9 3-8,-9 1-8,-8 3-8,-5 2-2,-1 1 1,1 3 3,0 1 3,4-1 3,8-5 5,7-5 5,9-4 4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4"/>
    </inkml:context>
    <inkml:brush xml:id="br0">
      <inkml:brushProperty name="width" value="0.03198" units="cm"/>
      <inkml:brushProperty name="height" value="0.03198" units="cm"/>
      <inkml:brushProperty name="color" value="#F2395B"/>
    </inkml:brush>
  </inkml:definitions>
  <inkml:trace contextRef="#ctx0" brushRef="#br0">56122 15144 687,'-19'-2'5,"7"0"10,8-3 9,8-2 10,6 0 3,4 0-4,3 2-4,5 1-4,2 0-4,1 0-2,1 0-1,1 0-4,0 0-1,1 0-2,-1 0-3,1 0-3,-2 0-3,0 1-8,-1-1-6,0 0-7,-3 0-5,0 2-5,-1 0-5,0 2-5,-3 0 0,-3 2 3,-3 0 3,-2 2 5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4"/>
    </inkml:context>
    <inkml:brush xml:id="br0">
      <inkml:brushProperty name="width" value="0.03096" units="cm"/>
      <inkml:brushProperty name="height" value="0.03096" units="cm"/>
      <inkml:brushProperty name="color" value="#F2395B"/>
    </inkml:brush>
  </inkml:definitions>
  <inkml:trace contextRef="#ctx0" brushRef="#br0">57063 15300 710,'-22'1'30,"6"2"4,5 2 3,5 2 2,2 1-1,2 1-7,0 2-6,2 0-6,0 1-6,2 1-2,0 1-3,2 2-3,-1-1-6,-1-1-7,0-1-7,-1 0-8,-1-2-5,0 1-3,0 0-3,0 0-2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5"/>
    </inkml:context>
    <inkml:brush xml:id="br0">
      <inkml:brushProperty name="width" value="0.038" units="cm"/>
      <inkml:brushProperty name="height" value="0.038" units="cm"/>
      <inkml:brushProperty name="color" value="#F2395B"/>
    </inkml:brush>
  </inkml:definitions>
  <inkml:trace contextRef="#ctx0" brushRef="#br0">58565 14591 578,'-7'-4'9,"4"8"17,2 8 18,4 7 17,0 5 3,-1-1-11,0 1-11,-1-1-10,-1 1-8,0 1-4,0 1-4,0 1-4,0 2-3,0 1-3,0 2-3,0 3-2,-1 1-4,-1 4 0,0 3-1,-1 2-2,-1 1-4,0-2-5,0-2-7,0-1-6,0-4-1,2-4 4,0-4 3,2-3 4,-1-4-5,0-3-10,-2-3-12,0-2-11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5"/>
    </inkml:context>
    <inkml:brush xml:id="br0">
      <inkml:brushProperty name="width" value="0.03205" units="cm"/>
      <inkml:brushProperty name="height" value="0.03205" units="cm"/>
      <inkml:brushProperty name="color" value="#F2395B"/>
    </inkml:brush>
  </inkml:definitions>
  <inkml:trace contextRef="#ctx0" brushRef="#br0">58154 14658 686,'0'-34'14,"0"13"11,0 11 11,0 12 11,-2 8 2,0 4-7,-3 3-7,-2 5-6,-2 1-9,-4-1-8,-2-1-7,-3-1-10,-2 0-6,1-1-6,-1 1-6,1 0-6,1-3-5,2-3-2,4-4-4,3-4-2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5"/>
    </inkml:context>
    <inkml:brush xml:id="br0">
      <inkml:brushProperty name="width" value="0.03082" units="cm"/>
      <inkml:brushProperty name="height" value="0.03082" units="cm"/>
      <inkml:brushProperty name="color" value="#F2395B"/>
    </inkml:brush>
  </inkml:definitions>
  <inkml:trace contextRef="#ctx0" brushRef="#br0">58850 14600 713,'30'15'80,"-3"-1"-17,-3-1-15,-3 0-16,-2-2-10,-1 1-5,-1 0-3,0 0-4,-1-1-9,-1 1-15,1 0-13,0 0-15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5"/>
    </inkml:context>
    <inkml:brush xml:id="br0">
      <inkml:brushProperty name="width" value="0.0314" units="cm"/>
      <inkml:brushProperty name="height" value="0.0314" units="cm"/>
      <inkml:brushProperty name="color" value="#F2395B"/>
    </inkml:brush>
  </inkml:definitions>
  <inkml:trace contextRef="#ctx0" brushRef="#br0">59900 15647 700,'23'-8'82,"-1"2"-17,-1 1-18,-1 0-18,1 1-9,1 1-3,3-1-4,1 0-2,3 0-4,5 2-1,3 0-4,4 2-1,1 0-6,-1 2-5,-3 0-6,-2 2-7,-1 0-2,1 0 3,-1-1 1,0 1 2,-1-1-2,-3 0-9,-3-1-7,-3-2-7,-4 0-1,-3-2 8,-4-1 6,-4 0 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8:34"/>
    </inkml:context>
    <inkml:brush xml:id="br0">
      <inkml:brushProperty name="width" value="0.0294" units="cm"/>
      <inkml:brushProperty name="height" value="0.0294" units="cm"/>
      <inkml:brushProperty name="color" value="#F2395B"/>
    </inkml:brush>
  </inkml:definitions>
  <inkml:trace contextRef="#ctx0" brushRef="#br0">21592 37350 748,'-7'15'74,"2"-1"-18,2-1-18,2 0-18,0 0-8,-2 5-1,-2 4 1,-2 3 1,-1 3-3,-2 1-5,0 1-5,-1 1-5,-1 0-3,0-2-3,0 0-2,1-1-3,0-3-2,4-5-5,2-4-3,4-6-4,1-5-3,0-4-4,0-6-2,0-4-3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46"/>
    </inkml:context>
    <inkml:brush xml:id="br0">
      <inkml:brushProperty name="width" value="0.04003" units="cm"/>
      <inkml:brushProperty name="height" value="0.04003" units="cm"/>
      <inkml:brushProperty name="color" value="#F2395B"/>
    </inkml:brush>
  </inkml:definitions>
  <inkml:trace contextRef="#ctx0" brushRef="#br0">62214 15100 549,'36'1'98,"-5"2"-21,-7 2-21,-5 2-21,-2 0-12,1 1-2,3 0-2,1 0-2,2 0-1,-1 0-1,1-1-1,-1 1 0,0 1-2,-1 2-2,-1 2-4,0 1-2,-3 1-1,-1-1-1,-2 0 0,-3-2 1,-1-1-2,0-1-4,-2 0-2,0-2-3,-3 1 1,-3 2 3,-2 2 4,-4 1 4,-2 1 2,-1-2-1,-3-3 1,-2-1-1,-2 0-2,-3 2-3,-3 2-4,-3 1-4,-4 3-6,-6 3-10,-3 3-10,-6 3-9,-1 1-5,0-1 3,1-1 0,2-1 3,2-2 0,5-3 2,5-3 0,5-2 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51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73290 5377 999,'-27'-9'-60,"11"-2"10,9-2 11,10-1 12,5-2 7,0 2 5,-1 1 4,1 1 4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4:54"/>
    </inkml:context>
    <inkml:brush xml:id="br0">
      <inkml:brushProperty name="width" value="0.0412" units="cm"/>
      <inkml:brushProperty name="height" value="0.0412" units="cm"/>
      <inkml:brushProperty name="color" value="#00BFF3"/>
    </inkml:brush>
  </inkml:definitions>
  <inkml:trace contextRef="#ctx0" brushRef="#br0">73126 5908 533,'0'-22'27,"0"5"1,0 3 1,0 4 1,-2 3-1,-6 0-6,-4 2-5,-5 1-5,-2 2-3,1 5-2,1 6-2,1 4-1,0 3-2,0 1 0,1 1-1,-1 2 0,-1 1-1,-2 6 2,-1 5 1,-3 5 0,1 1 1,3-4 1,3-2 0,3-3-1,2-3 1,0-3 0,2-3-1,1-3 0,1-2-1,2 0-1,2-2-1,2-1-1,2-1 0,2-2-2,2-2-1,2-2 0,2-2-1,3-1 1,3 0 1,4-2 1,1-1-1,3-2-2,1-2-1,3-1-2,1-3-2,0-2 0,2-2-1,1-1-1,2-3 0,3 0-1,3-1 1,2-1-1,1-1 1,-2-1 1,-1-1 2,-3-1 1,-3 1 1,-5 3 1,-5 3 1,-5 3 1,-4 1 3,-3 2 7,-2 1 5,-4 0 7,-2 3 4,-2 5 3,-2 2 2,-2 5 3,-1 3-1,0 4-6,0 2-5,1 3-5,-2 2-4,2-1-1,-1 1-2,0 0 0,0-1-2,0 1-1,0-1 0,0 1-1,1-2 0,0-1-2,2-2 0,0-2-1,1-2-1,0 1 0,0 0-1,0 0-2,2-2 0,2-1-3,3-2-1,4-2-2,0-2-1,1-1 2,0 0 2,0-1 1,0-4-1,3-2-2,2-5-2,2-4-4,0-2 1,1-1 0,-1-1 2,1-1 1,-1-1 2,-1 1 0,-1-1 3,0 1 0,-2-2 2,-1 0 0,-1-1 1,-1-1 0,-1 0 1,-2 1 2,-2 1 1,-2 1 1,-2 1 2,-1 1-1,0 1 0,-1 1-1,-3 0 0,-2 2 0,-4 1 0,-2 1 0,-2 1-1,-2 2 0,0 2-1,-1 3 0,-2 0 0,-3 2-2,-3 0-2,-3 2-1,-1 2-3,1 5-3,1 6-5,1 4-4,1 3-3,-1 1-4,1 1-4,-1 1-3,2-1-1,5-3 1,3-3 0,4-2 2,3-3 2,0-1 2,2-1 4,1 0 3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3"/>
    </inkml:context>
    <inkml:brush xml:id="br0">
      <inkml:brushProperty name="width" value="0.03544" units="cm"/>
      <inkml:brushProperty name="height" value="0.03544" units="cm"/>
      <inkml:brushProperty name="color" value="#00BFF3"/>
    </inkml:brush>
  </inkml:definitions>
  <inkml:trace contextRef="#ctx0" brushRef="#br0">80808 5556 620,'-8'-20'39,"0"5"-7,0 6-5,0 6-6,-1 4-4,-3 2-1,-4 2 0,-2 2-1,-1 2-2,-1 3-2,0 4-3,1 2-2,-1 2-1,-1 3 1,-1 1 2,-1 3 1,0 0 2,3 1 0,1-1 2,2 1 1,2-2 0,1-2-3,1-1-1,1-2-3,1-3-1,4 0-1,2 0-3,4-2-1,2-2-1,2-1-4,2-2-2,2-2-2,2-2-1,5-2-1,4-3 0,3 0 1,4-5-1,3-2 0,3-5 1,3-4-1,0-2-1,0-1-3,-1-1-3,-1-1-2,-2-1-1,-1 1 1,-3-1 2,-1 1 1,-3 0 2,-3 4 2,-3 3 3,-2 3 2,-4 3 9,-1 4 14,-2 4 14,-2 4 16,-2 2 2,-2 3-9,-2 2-8,-2 2-8,-1 0-7,2 1-2,0 0-3,2-1-3,0 1-2,0 0-2,0-1-2,0 1-3,3-3-1,6-2-4,5-6-4,7-3-2,3-4-2,-1-3-1,1-6-1,-1-2 0,-1-3 1,-1-2 3,-2 0 2,-2 0 3,-3-3 2,-1 0 1,-2-1 0,-2-1 2,-2-1 1,1-3 3,0-1 3,0-2 3,-1 0 2,-2 3 1,-3 3 1,0 3 1,-4 2 1,-2 1-1,-4 0 0,-2 2 0,-2 2-4,-2 3-4,0 3-7,-1 2-5,-2 4-5,-1 4-6,-3 4-5,-1 4-5,-2 3-6,1 3-4,-1 3-6,1 3-4,1 0 1,7-4 9,3-5 7,6-3 10,1-3 3,0-1 1,-1 0 1,-2-1-1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3"/>
    </inkml:context>
    <inkml:brush xml:id="br0">
      <inkml:brushProperty name="width" value="0.03735" units="cm"/>
      <inkml:brushProperty name="height" value="0.03735" units="cm"/>
      <inkml:brushProperty name="color" value="#00BFF3"/>
    </inkml:brush>
  </inkml:definitions>
  <inkml:trace contextRef="#ctx0" brushRef="#br0">83387 6216 589,'8'-7'3,"3"2"6,2 2 7,2 2 7,1 1 2,1 0-2,1 0 0,1 0-2,0 1-2,-3 2-3,-1 2-2,-2 2-2,-3 1-2,-1 1 0,-2 2-2,-2 0 0,-2 0 0,0 1-1,-2 0 0,0 0 0,-2 0-1,-2 3-3,-2 2-2,-2 2-3,-2-1-1,-3 1 0,-4-2-1,-2-1-1,-1-1 0,-1-1 1,1 0 0,-1-2 1,1 0 0,1 0 0,1-1 2,1 1 0,1-2 1,2-2 2,2-4 0,3-2 1,3-2 5,8 0 6,6 0 7,7 0 6,5-2 2,1 0-5,3-3-5,1-2-5,1-1-6,-1 2-7,-1 1-6,-1 0-8,-1 2-7,-1 1-7,-1 0-8,-1 2-7,-1 0-3,-3 2 2,-1 0 3,-2 1 3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5"/>
    </inkml:context>
    <inkml:brush xml:id="br0">
      <inkml:brushProperty name="width" value="0.03844" units="cm"/>
      <inkml:brushProperty name="height" value="0.03844" units="cm"/>
      <inkml:brushProperty name="color" value="#00BFF3"/>
    </inkml:brush>
  </inkml:definitions>
  <inkml:trace contextRef="#ctx0" brushRef="#br0">87577 5339 572,'-8'-5'44,"2"6"5,1 6 3,0 6 5,1 3-3,0 1-9,0 1-8,1 1-9,-1 1-6,2-1-6,0 1-4,2 0-5,-1 1-4,-2 3-2,-2 3-2,-2 3-2,0 0-4,0-2-4,2-1-6,1-3-5,0-1-5,0-1-6,0-1-6,0 0-5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5"/>
    </inkml:context>
    <inkml:brush xml:id="br0">
      <inkml:brushProperty name="width" value="0.03222" units="cm"/>
      <inkml:brushProperty name="height" value="0.03222" units="cm"/>
      <inkml:brushProperty name="color" value="#00BFF3"/>
    </inkml:brush>
  </inkml:definitions>
  <inkml:trace contextRef="#ctx0" brushRef="#br0">87550 5963 682,'8'-15'5,"0"2"6,0 2 7,-1 3 6,2 1 3,0 2 2,1 2 0,2 2 1,0 1-2,1 0-2,1 0-4,2 0-3,-1 0-3,1 0-3,0 0-3,-1 0-3,1 0-4,-2 0-4,-1 0-6,-1 0-4,-1 0-5,0 2-5,-2 0-5,0 2-5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5"/>
    </inkml:context>
    <inkml:brush xml:id="br0">
      <inkml:brushProperty name="width" value="0.04747" units="cm"/>
      <inkml:brushProperty name="height" value="0.04747" units="cm"/>
      <inkml:brushProperty name="color" value="#00BFF3"/>
    </inkml:brush>
  </inkml:definitions>
  <inkml:trace contextRef="#ctx0" brushRef="#br0">88389 4669 463,'1'-22'2,"0"3"2,2 3 5,0 3 2,1 4 9,0 6 16,0 6 15,0 6 16,-1 3 1,-1 3-12,0 2-11,-1 2-12,-2 2-7,-1 5-4,0 3-4,-1 4-4,-2 4-3,0 2-2,-1 4-2,-2 3-3,1 2-1,-1 1 2,0 3 1,0 2 0,0 1-3,-2-2-8,0-1-9,-1 0-9,0-2-6,0-2-4,2-2-5,1-2-5,0-2-2,2-2-2,1-2-1,0-2-3,1-2 3,0-3 5,0-3 6,1-3 5,-1-4 6,0-5 3,0-5 6,0-4 3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5"/>
    </inkml:context>
    <inkml:brush xml:id="br0">
      <inkml:brushProperty name="width" value="0.03496" units="cm"/>
      <inkml:brushProperty name="height" value="0.03496" units="cm"/>
      <inkml:brushProperty name="color" value="#00BFF3"/>
    </inkml:brush>
  </inkml:definitions>
  <inkml:trace contextRef="#ctx0" brushRef="#br0">88950 6110 629,'8'-10'3,"2"-2"5,0-3 6,1-3 5,1 0 5,2 4 4,0 4 5,1 5 5,1 1-1,1 2-4,2 0-4,0 2-3,-1 1-5,-3 4-4,-3 2-4,-2 3-4,-4 4-3,-1 2 0,-2 3-3,-2 3 0,-2 2-3,-2 1-1,-2 1-2,-1 1-3,-4-1-1,0-3-1,-3-3-1,-2-3-2,1-3 2,3-1 2,3-2 2,2-2 4,4-2 2,4-1 4,4 0 5,4-2 4,3-1-2,1-4-4,3-2-6,2-3-6,0-2-6,1 0-7,-1 0-7,1 0-6,-1 1-5,-1 2-4,-1 3-2,0 1-3,-3 0-1,-1-1 4,-2 0 2,-2-1 3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6"/>
    </inkml:context>
    <inkml:brush xml:id="br0">
      <inkml:brushProperty name="width" value="0.04313" units="cm"/>
      <inkml:brushProperty name="height" value="0.04313" units="cm"/>
      <inkml:brushProperty name="color" value="#00BFF3"/>
    </inkml:brush>
  </inkml:definitions>
  <inkml:trace contextRef="#ctx0" brushRef="#br0">93407 4983 510,'-7'-6'77,"2"4"-10,2 4-8,2 4-9,1 3-8,0 3-5,0 4-5,0 2-6,-1 3-3,0 3-3,-2 3-3,0 3-2,-2 0-3,0 0-5,-1-1-2,-1-1-4,-1 2-4,0 5-4,0 5-3,0 4-4,0 1-6,-2-6-10,0-4-10,-1-5-9,0-5-4,2-5 2,3-4 3,1-6 2,1-5 4,2-4 2,0-6 4,2-4 4,0-2 4,0 1 6,0 0 7,0 2 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8:35"/>
    </inkml:context>
    <inkml:brush xml:id="br0">
      <inkml:brushProperty name="width" value="0.03979" units="cm"/>
      <inkml:brushProperty name="height" value="0.03979" units="cm"/>
      <inkml:brushProperty name="color" value="#F2395B"/>
    </inkml:brush>
  </inkml:definitions>
  <inkml:trace contextRef="#ctx0" brushRef="#br0">21626 37400 552,'15'7'19,"0"-1"3,-2 0 2,-1-2 3,0 1 0,2 0-2,0 1-4,1 2-1,1-1-3,-1-1-1,1 0-1,0-2-1,-1 0-3,1 0-6,0 0-4,-1 0-6,0 0-3,-2 0-3,-3 0-3,-1 0-3,-2 0-6,-2 2-7,-2 0-8,-2 1-8,-3 1 0,-2-2 7,-3-1 7,-3 0 7,-3-1 6,0 0 4,-1-1 5,-1 1 3,-2 2 3,0 2 1,-1 3 1,-1 4 1,0 0 1,1 1 0,1 0 2,1-1 1,1-1 0,2-2 1,2-4 0,3-3 0,2-1 6,4-2 15,4 0 12,4-2 15,2-1 1,1-2-8,2-2-8,0-1-10,1-2-7,1 0-6,1 0-6,2 0-5,-2 1-5,-1 0-3,-2 2-2,-2 1-3,-2 2-3,-1 4-4,0 3-4,-2 5-3,-2 3-1,-4 2 2,-4 1 0,-3 3 2,-4 1 3,0 3 2,-1 1 4,-1 3 4,-2 1 2,0 1 3,-1 0 3,-1 2 1,0-1 3,1-3 1,1-3 0,1-3 2,1-3 2,4-4 5,3-5 4,3-3 5,3-4 3,5-4 2,6-4 3,4-3 2,4-5-1,1-2-7,3-3-6,1-3-5,1 0-5,-1 1-3,-1 2-3,0 3-3,-2 1-4,1 2-4,-1 3-5,1 1-4,-2 2-3,-3 2-1,-3 2-2,-2 2-1,-6 0-3,-5-2-3,-5-2-5,-7-1-3,-2-2 2,1 0 7,0 0 7,2 0 8,1 1 7,1 2 7,0 2 7,2 3 7,1 0 9,0 1 12,2 2 12,1 0 12,0 2 2,2 2-12,0 2-9,2 2-11,1 1-5,1 1-3,3 1-2,2 2-1,2 0-2,0 4-1,1 4-1,2 2-1,-1 2-2,-1 0-2,-1 2-2,0 1-2,-1 0-4,-1-1-3,1-2-4,0 1-4,-1-3-3,-2-2 0,-3-1-2,0-2 0,-4-3-2,0-1-1,-3-3-2,-2-1-1,-1-3 0,-2-2 2,0-4 4,-1-2 1,-1-4 4,0-2 2,0-4 4,1-2 2,1-2 2,2 1 4,4-1 2,2 0 3,3-1 1,0-1 1,2-3 0,0-1 0,3-4-2,6-3-6,4-5-5,5-3-6,3-2-6,-1-1-7,1 1-7,-1 0-8,-2 2-4,-3 7-2,-4 5-1,-4 7-1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6"/>
    </inkml:context>
    <inkml:brush xml:id="br0">
      <inkml:brushProperty name="width" value="0.03121" units="cm"/>
      <inkml:brushProperty name="height" value="0.03121" units="cm"/>
      <inkml:brushProperty name="color" value="#00BFF3"/>
    </inkml:brush>
  </inkml:definitions>
  <inkml:trace contextRef="#ctx0" brushRef="#br0">93450 5791 704,'14'-29'0,"-1"7"0,-2 5 0,-2 7 0,-1 2 7,2 2 14,0 0 14,1 2 14,2 0 3,0 0-10,1 0-9,1 0-10,1 1-7,0 1-5,0 0-5,-1 2-5,0 0-4,-1 0 1,0 0-1,-2 0 1,-1-2-12,-2 0-22,-2-3-21,-2-2-22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7"/>
    </inkml:context>
    <inkml:brush xml:id="br0">
      <inkml:brushProperty name="width" value="0.04599" units="cm"/>
      <inkml:brushProperty name="height" value="0.04599" units="cm"/>
      <inkml:brushProperty name="color" value="#00BFF3"/>
    </inkml:brush>
  </inkml:definitions>
  <inkml:trace contextRef="#ctx0" brushRef="#br0">94240 4387 478,'0'-15'1,"0"2"1,0 2-2,0 3 1,0 3 11,0 8 24,0 6 23,0 7 24,0 4 4,0 1-16,0 1-17,0 1-15,-2 3-12,0 3-6,-3 4-6,-2 5-5,-1 3-7,0 4-4,0 4-6,1 4-6,-1 2-4,0-1-5,0 1-5,0 0-4,0-2-2,1-4 2,-1-4 1,0-4 2,0-3-1,0-3-3,0-4-2,1-2-3,-1-3-1,2-5 0,0-3 1,2-4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7"/>
    </inkml:context>
    <inkml:brush xml:id="br0">
      <inkml:brushProperty name="width" value="0.04455" units="cm"/>
      <inkml:brushProperty name="height" value="0.04455" units="cm"/>
      <inkml:brushProperty name="color" value="#00BFF3"/>
    </inkml:brush>
  </inkml:definitions>
  <inkml:trace contextRef="#ctx0" brushRef="#br0">94650 5666 493,'22'-35'21,"-3"7"1,-3 9 2,-2 7 2,-3 5 0,-1 2-1,-1 2 0,0 2-2,-1 2-3,0 0-2,-1 2-5,1 0-3,-1 3-2,-2 4-3,-2 3-2,-2 5-1,-2 3-1,0 1-1,-2 3 2,0 1-1,-2 1 0,-2-3 1,-2-1-1,-1-3 1,-1-2 0,2-3 1,2-2 0,2-4 2,3-2-2,4-1-2,4 0-5,4-1-2,3-5-3,3-5 0,3-5 0,4-7 0,0-3-2,1 1-2,-1-1-1,1 1-3,-2 0 1,-1 2 2,-3 3 1,-1 1 3,-2 1 3,-3 1 2,-1-1 3,-2 0 3,-3 4 10,-4 8 18,-4 8 18,-4 8 17,-2 4 3,1 1-16,-1 1-14,0 1-14,0-1-9,2-1-3,1-3-2,0-1-3,2-1-3,0 0 0,2-1-3,1 1 0,2-2-3,5-1-2,5-2-3,6-2-3,1-2-2,-1-2-3,-1-3-2,-1 0-3,0-5-2,2-2-1,0-5-2,1-4 0,0-3 0,-1-1 3,-1-3 2,0-1 4,-2-3 2,-1-1 4,-1-3 3,-1-1 3,-1-1 4,-2 2 3,-2 0 4,-2 1 3,-2 2 2,-1 3 1,0 3 0,-1 3 1,-2 2 1,-1 2 0,0 2 2,-1 3 1,-3 0-3,-2 2-4,-3 1-5,-3 0-6,-5 3-1,-4 4 0,-5 4 0,-4 4 2,-4 4-7,-1 5-15,-1 5-13,0 5-14,3-1-2,9-5 9,8-7 9,10-5 11,4-3 2,-2-2-3,0-1-3,-1 0-3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9"/>
    </inkml:context>
    <inkml:brush xml:id="br0">
      <inkml:brushProperty name="width" value="0.04748" units="cm"/>
      <inkml:brushProperty name="height" value="0.04748" units="cm"/>
      <inkml:brushProperty name="color" value="#00BFF3"/>
    </inkml:brush>
  </inkml:definitions>
  <inkml:trace contextRef="#ctx0" brushRef="#br0">100227 4627 463,'7'-8'3,"-1"-2"7,-1 0 6,0-1 7,-2 0 3,-2 0-2,-2 2-1,-2 1-1,-2 1-3,0 2-2,-1 2-2,-1 2-2,-3 1-2,0 0-1,-3 0 0,-2 0 0,-1 2 0,-3 4 0,-2 4 0,-1 3 1,-2 4-1,-1 2 1,-1 1-1,-1 3-1,1 1 0,3 3 0,3 1-2,3 3 1,2 0-1,2 0 0,2 1 2,3-1 0,1-1-2,2-1-2,2-3-5,2-1-2,2-3-3,4-3 1,2-3-1,4-3 1,2-3-1,5-2-1,3-4 0,5-2-1,2-4-1,3-2 0,1-4 0,2-2-1,2-3-1,1-3-3,1-3-3,1-3-3,-1-3-3,-2-1-3,-2-3-3,-1-1-2,-4-2 0,-3-1 4,-5-1 3,-3 0 4,-3-1 2,-1 3 2,-1 1 3,0 3 1,-3 2 2,-1 1-1,-2 3-1,-2 1 0,-1 3 4,0 3 8,0 2 9,0 4 9,-1 2 7,-1-1 8,0 0 6,-1 0 7,-1 3 2,0 6-1,0 6-4,0 6-1,0 3-5,0 1-4,0 1-6,0 1-5,-2 2-5,0 3-2,-3 3-3,-2 3-2,-1 1-3,2 1-1,1-1-2,0 1-1,1-1-3,-2 2-4,0 1-4,-1 1-5,-1-2-5,0-4-3,0-3-4,1-5-4,-1-2-3,2-2-1,0-3-1,2-1-1,0-4-5,0-4-6,0-6-7,0-4-8,1-3 3,0-2 11,2 0 12,0-1 11,2-1 8,0 0 3,2 0 3,0 1 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09"/>
    </inkml:context>
    <inkml:brush xml:id="br0">
      <inkml:brushProperty name="width" value="0.03446" units="cm"/>
      <inkml:brushProperty name="height" value="0.03446" units="cm"/>
      <inkml:brushProperty name="color" value="#00BFF3"/>
    </inkml:brush>
  </inkml:definitions>
  <inkml:trace contextRef="#ctx0" brushRef="#br0">101750 5398 638,'7'-23'-2,"0"2"-4,-2 3-3,0 1-5,-1 2 1,3-1 5,2 0 5,2 1 5,1-1 7,1 0 11,2 1 11,0-1 11,1 1 3,-1 2-5,1 3-5,0 1-4,0 1-4,1 2 0,1 1-1,1 1-2,0-1-2,-1 2-5,0-1-6,-2 0-5,0 0-4,-1 2-7,1 0-5,0 2-5,-1 0-12,-1 0-18,-1 0-18,0 0-18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10"/>
    </inkml:context>
    <inkml:brush xml:id="br0">
      <inkml:brushProperty name="width" value="0.04903" units="cm"/>
      <inkml:brushProperty name="height" value="0.04903" units="cm"/>
      <inkml:brushProperty name="color" value="#00BFF3"/>
    </inkml:brush>
  </inkml:definitions>
  <inkml:trace contextRef="#ctx0" brushRef="#br0">102957 3662 448,'0'-16'1,"0"-1"2,0-1 2,0-1 2,0 1 5,0 2 7,0 4 9,0 3 7,0 3 5,2 6 1,0 4 2,2 6 0,-1 3-2,-1 5-5,0 3-5,-1 5-5,-3 3-4,0 3-2,-3 2-2,-2 4-2,-1 2-3,0 2-1,0 3-1,1 1-2,-2 3-1,0 5-3,-2 5-1,0 6-1,0 0-4,1-1-3,0-3-4,2-1-4,1-2-1,0 0-1,2-2 0,1-1-1,-1-1-3,2-2-5,-1-2-6,0-2-5,0-3-2,2-4 1,0-4 0,2-3 2,0-5 1,0-3 4,0-5 2,0-3 4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10"/>
    </inkml:context>
    <inkml:brush xml:id="br0">
      <inkml:brushProperty name="width" value="0.04235" units="cm"/>
      <inkml:brushProperty name="height" value="0.04235" units="cm"/>
      <inkml:brushProperty name="color" value="#00BFF3"/>
    </inkml:brush>
  </inkml:definitions>
  <inkml:trace contextRef="#ctx0" brushRef="#br0">103753 4940 519,'11'-5'12,"-7"8"24,-8 6 25,-7 7 24,-6 5 2,-2 1-19,-1 3-20,-3 1-18,0 2-13,-1-1-2,1 0-5,-1 1-3,2-2-3,3-3-3,3-3-4,3-3-2,1-2-2,0-1-2,0 0-1,1-2-1,5-2-2,14-2 1,12-4 0,13-2 1,4-3 0,0-1 1,-3 0 3,-1-1 1,-3-1 1,-2 0-1,-1 0-1,-3 0 0,-1 1-1,-3 0-3,-1 2-1,-2 0-2,-3 0-9,-1-2-15,-2-2-15,-2-1-16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10"/>
    </inkml:context>
    <inkml:brush xml:id="br0">
      <inkml:brushProperty name="width" value="0.04152" units="cm"/>
      <inkml:brushProperty name="height" value="0.04152" units="cm"/>
      <inkml:brushProperty name="color" value="#00BFF3"/>
    </inkml:brush>
  </inkml:definitions>
  <inkml:trace contextRef="#ctx0" brushRef="#br0">104224 5164 529,'-14'-8'6,"4"0"11,4 1 12,4-1 11,2 2 6,0 4 0,0 4-1,0 4 0,0 4-3,0 5-5,0 5-7,0 5-6,0 5-4,-2 5-4,0 4-4,-1 6-4,-2 2-3,0 2-3,-2 0-2,0 2-2,-2 0-8,-2 0-14,-1-1-14,-3 1-12,1-5-10,2-10-3,4-9-3,3-10-4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19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66850 18280 999,'23'-27'0,"-1"9"-3,-1 8-2,0 10-1,-4 4-6,-3 0-9,-4 0-8,-4 0-9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21"/>
    </inkml:context>
    <inkml:brush xml:id="br0">
      <inkml:brushProperty name="width" value="0.04919" units="cm"/>
      <inkml:brushProperty name="height" value="0.04919" units="cm"/>
      <inkml:brushProperty name="color" value="#FED406"/>
    </inkml:brush>
  </inkml:definitions>
  <inkml:trace contextRef="#ctx0" brushRef="#br0">39574 25467 447,'0'-16'0,"0"0"0,0 1 0,0-1 0,0 0-1,0 1-5,0-1-4,0 0-4,0 1 0,0-1 2,0 0 3,0 0 2,0 2 2,-2 3 1,0 3 0,-1 2 1,-2 2 1,2-2 0,-1 0 2,0-1 1,-1 0 3,0 2 5,-1 2 5,-2 2 5,2 2 9,2 2 11,4 2 11,3 2 11,2 1 1,3-1-12,3 1-11,4 0-11,1-1-8,3-2-1,2-3-4,1 0-2,4-2-2,3 0-1,4 0-2,5 0-1,0 0-1,0 0-1,-2 0 1,1 0-1,-1 0 0,2 0-1,2 0 0,2 0 0,1 0-1,1 0 0,-1 0 0,0 0 0,-1 0 0,0 2-1,-1 0-1,-2 2-1,1-1 1,-1-1-1,0 0 2,0-2-1,-1 1 1,-1 2 0,-3 2 1,-2 2 0,-1 0-1,-1 0 1,-1-2-1,-1 0 1,-2-2-2,-3 2-2,-3-2-2,-3 1-2,0 1 0,3 0 3,3 1 2,3 2 2,3-2 2,1-1 0,2-2 0,3-1-1,1-2 1,0 0-1,2 0 0,1 0 0,0 0-1,2 0-1,1 0 0,0 0-1,1-1 1,1-1-1,-1 0 0,0-1 0,1-1-1,2 0 1,2 0 0,2 0 0,0 1 0,0 0-1,-2 2 1,0 0 0,-2 1 0,-4 0 1,-2 0-1,-3 0 1,-3 1-1,0 2 1,-1 2 0,-1 2 0,-1 0 1,1-1-1,-1 0 1,0-2 1,1 0-1,-1-2 0,1 0 0,-1-2 0,0 0-1,1 0 0,-1 0-1,0 0 0,1 0-1,1 0 0,1 0 0,1 0-1,-1 0 0,-2 0 0,-2 0 1,-1 0 0,-3 0 0,-1-2 0,-3 0 0,-1-2 0,-1 1 0,1 0 1,1 2 0,1 1 0,1 0 1,-1 0 0,1 0 1,-1 0 0,2-2 0,1-1 0,3-2-1,1-1 0,1-1 0,-1 2 1,-1 2-1,-1 2 1,-1 1-1,1-2 1,-1-1-1,1 0-1,-1 0 1,0 0-1,1 2 0,-1 1-1,1 0 1,1 0-1,1 0 1,1 0-1,1 0 1,0 0-1,2 0 1,1 0 0,0 0-1,1 0 1,-1 0 0,0 0 0,0-1 0,-1-1 0,-1 0 0,-1-1 1,-2-1-1,0 2 1,-1 0-1,-1 2 0,0 0 0,1 0 0,1 0 1,1 0-1,-1 0 0,-2 0 0,-1 0-1,-2 0 0,-2 0 0,1 0 0,-1 0 1,1 0-1,-2 0 1,0 0-1,-1 0 1,0 0-1,-1 0 1,1 0 0,1 0 1,1 0 1,1 0 0,1 0-1,1 0 0,1 0-2,0 0 0,-1 0 0,-1 0-1,-1 0 0,0 0 0,3 0 0,1 0 0,3 0 1,0 0 0,0 0 0,1 0 1,-1 0-1,1 0 0,1 0 1,1 0 0,0 0 0,1-1 1,-3 0 1,-2-2 1,-1 0 0,-1 0 1,1 0-1,0 1-1,2 2-1,0 0 0,-1 0 1,-1 0-1,-1 0 1,0 0-1,3 0 1,1 0-1,2 0-1,2 0 1,1 0-2,1 0-1,0 0-1,0 0 0,-1 0 0,-3 0 0,-1 0-1,-3 0 1,-2 0 0,-1 0 0,-3 0 1,0 0 0,1 0 0,1 0 1,1 0-1,2 0 1,3 0 2,3 0 1,2 0 1,3-1 1,1 0-1,0-2-1,2 0 0,-1 0 0,0 0-1,-1 2 1,-1 0-1,-1 1 1,2-2-2,1 0 1,0-1 0,1-1-2,1 2-1,-1 0-1,0 2-2,-1 0-1,0 0 0,-1 0 1,-1 0-1,-2 0 1,0 0 1,-2 0 2,0 0 1,-1 1 0,-1 2 1,-1 2 1,-1 1 0,1 1 0,4-2 1,4-2 0,5-2-1,1-1 1,2 0-1,0 0-1,2 0-1,-1-1-1,-1 0 1,0-2 1,-1 0 0,0-1-1,1 0 1,3 0-1,2 1 0,0-1 0,-4 0 1,-2 0-1,-4 0 0,0 0 0,1 2 1,0 0-1,2 2 0,-2 0 0,-2 0 0,-4 0 0,-2 0 1,-2 0 0,-1 0-1,-1 0 1,-1 0 0,-2 0 0,0 0 0,-1 0 0,-1 0 0,0 0 0,1 0 0,1 0 0,1 0 0,0 0 0,1 0 0,-1 0 0,0 0 0,1 0 1,1 2 0,1 0 0,1 2 2,-1-1-1,0 0 0,-1-2 0,-1 0-1,-1-1 0,-2 2 0,0 0 0,-1 2-1,0-1 0,1-1-1,1 0-1,1-2 0,0 0-1,-1 0 1,-2 0-1,1 0 1,-3 0 0,0 0-1,-1 0 1,0 0 1,-4 0-1,-1-2 1,-4 0 0,-3-1 0,-4-1-7,-6 0-15,-6 0-16,-6 0-15,-3 0-9,1 0-1,-1 0-1,0 0-2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8:42"/>
    </inkml:context>
    <inkml:brush xml:id="br0">
      <inkml:brushProperty name="width" value="0.03998" units="cm"/>
      <inkml:brushProperty name="height" value="0.03998" units="cm"/>
      <inkml:brushProperty name="color" value="#00BFF3"/>
    </inkml:brush>
  </inkml:definitions>
  <inkml:trace contextRef="#ctx0" brushRef="#br0">13882 52838 550,'-2'-14'48,"-4"2"-6,-4 4-6,-3 3-7,-2 1-4,2 2-5,3 0-4,1 2-3,0 0-3,0 0-3,-1 0-1,-1 0-2,-1 0-1,0 0-1,0 0-1,1 0 0,-1 1-1,2 2 1,1 2 1,0 2 0,2 1 0,-1 1 1,0 1 0,0 2 0,1 0 0,0 3 1,2 2 0,1 1 1,-1 2-1,2 0 1,-1-1-1,0 1 0,0 0-1,2 1-1,0 1 0,2 1-2,0-1 1,0-1-1,0-3 0,0-1 0,0-1 0,2-1 1,0 1 1,2 0 0,1-1 0,3-1-1,4-1-1,2 0 0,1-3 0,-1-3 0,-1-3 0,0-2 1,-1-3-2,1-2-2,1-2-3,2-2-2,-1-2-2,1-1 0,0-3 0,-1-2 0,1-2 0,0-1-1,-1-3 0,1-1-1,0-3-1,-1-1 0,1-2-1,0-3-1,-1 0 1,-1-2 1,-1-1 2,0-1 1,-3 1 2,-1 0 1,-2 1 2,-2 1 2,-2 2 1,0 3 4,-2 3 2,0 3 3,-1 6 9,2 7 14,0 8 13,2 8 15,-1 5 0,2 3-11,-2 3-13,1 3-12,0 3-9,0 1-3,0 3-5,0 1-3,-1 2-5,0 0-1,-2 2-3,0 1-2,-1 1-2,0 2 0,0 2 0,0 3 0,0-2-1,2-4-3,0-4-2,2-3-3,-1-5-2,-1-3-3,0-5-4,-1-3-2,-1-6-4,0-8-3,0-8-4,0-8-3,0-4 2,0-1 7,0-1 7,0-1 7,-1 1 5,-1 1 4,0 2 4,-1 3 3,-1 1 3,2 2 1,0 3 0,2 1 2,0 0 8,2 0 16,0-1 17,2-1 16,0 0 4,3 2-11,2 2-9,2 2-10,1 1-7,1 0-4,2 0-4,0 1-5,1-2-1,-1 0-2,1-2 0,0 0-1,-1 0-3,-1 0-7,-1 2-5,0 1-6,-3 0-4,1 0-2,-2 0 0,0 0-3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28"/>
    </inkml:context>
    <inkml:brush xml:id="br0">
      <inkml:brushProperty name="width" value="0.05675" units="cm"/>
      <inkml:brushProperty name="height" value="0.05675" units="cm"/>
      <inkml:brushProperty name="color" value="#F2395B"/>
    </inkml:brush>
  </inkml:definitions>
  <inkml:trace contextRef="#ctx0" brushRef="#br0">73924 8423 387,'0'-15'3,"0"-1"7,0 0 5,0 1 7,1 0 4,2 4 5,2 3 4,2 3 5,0 3 1,-2 5 1,-3 6 0,0 4 1,-2 3-3,0-1-6,0 1-5,0 0-6,0 0-3,0 1-2,0 1-2,0 1-2,-1 2-2,0 1-1,-2 3-2,0 1-3,-1 2 0,0 1 0,0 1-1,0 1 1,0 0-2,-2 1-1,0-1-2,-1 0-3,-2 3-1,-2 3-2,-2 4-1,-1 4-2,-2 3-1,0 2 0,1 2-2,-1 2 0,1-1-1,1-1 0,1-2-1,0-1-1,2-5 0,1-4 1,0-6-1,2-4 0,1-4 1,0-3-1,2-3 1,1-2-1,0-8-7,0-11-16,0-10-16,0-11-16,1-4-1,2 3 11,2 3 11,2 3 12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28"/>
    </inkml:context>
    <inkml:brush xml:id="br0">
      <inkml:brushProperty name="width" value="0.03989" units="cm"/>
      <inkml:brushProperty name="height" value="0.03989" units="cm"/>
      <inkml:brushProperty name="color" value="#F2395B"/>
    </inkml:brush>
  </inkml:definitions>
  <inkml:trace contextRef="#ctx0" brushRef="#br0">73780 8327 551,'-3'-25'32,"-2"16"12,-5 14 12,-4 16 13,-2 6 0,-1 1-13,-2-1-12,1 0-12,-3 0-10,0-1-7,-1-1-7,-1-1-6,0 0-7,1-1-4,1 1-5,1-1-4,2 0-6,2-3-8,4-1-8,3-2-7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29"/>
    </inkml:context>
    <inkml:brush xml:id="br0">
      <inkml:brushProperty name="width" value="0.04509" units="cm"/>
      <inkml:brushProperty name="height" value="0.04509" units="cm"/>
      <inkml:brushProperty name="color" value="#F2395B"/>
    </inkml:brush>
  </inkml:definitions>
  <inkml:trace contextRef="#ctx0" brushRef="#br0">74700 8500 487,'23'2'25,"-1"4"4,-1 4 6,-1 3 5,0 3 0,-1 2-4,1 0-3,0 1-4,-2 0-4,1 1-2,-2-1-4,-1 1-2,-1-1-1,-1-3 2,0-1 2,-2-2 2,-1-2 0,-1 1-2,0 0-3,-2 0-1,0-1-7,0 1-8,0 0-8,0 0-9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31"/>
    </inkml:context>
    <inkml:brush xml:id="br0">
      <inkml:brushProperty name="width" value="0.03732" units="cm"/>
      <inkml:brushProperty name="height" value="0.03732" units="cm"/>
      <inkml:brushProperty name="color" value="#F2395B"/>
    </inkml:brush>
  </inkml:definitions>
  <inkml:trace contextRef="#ctx0" brushRef="#br0">27957 11850 589,'0'17'92,"0"1"-20,0 3-19,0 1-21,0 2-10,0-1 0,0 1-1,0-1 0,-2 2-3,0 1-2,-3 3-3,-2 1-2,-1 2-4,0 1-1,1 1-3,-1 0-2,-1 2-1,0 1-3,-2 0-3,1 2-2,-1-1-2,2-3-2,2-4-3,2-2-3,1-4-1,0-5-2,0-4-3,1-6 0,-2-5-4,2-6-5,-1-6-4,0-6-4,0-3 0,2-1 6,0-1 6,2-1 4,0 0 5,0 2 0,0 3 2,0 1 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31"/>
    </inkml:context>
    <inkml:brush xml:id="br0">
      <inkml:brushProperty name="width" value="0.03187" units="cm"/>
      <inkml:brushProperty name="height" value="0.03187" units="cm"/>
      <inkml:brushProperty name="color" value="#F2395B"/>
    </inkml:brush>
  </inkml:definitions>
  <inkml:trace contextRef="#ctx0" brushRef="#br0">27854 11830 690,'-2'-27'8,"0"9"16,-3 8 16,-2 10 15,-1 5 3,-2 3-13,0 4-12,-1 2-12,-2 2-8,0 0-5,-1-1-4,-1 1-3,0 0-7,1-1-7,0 1-7,2 0-8,1-1-4,1-1-4,0-1-2,2 0-3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31"/>
    </inkml:context>
    <inkml:brush xml:id="br0">
      <inkml:brushProperty name="width" value="0.03434" units="cm"/>
      <inkml:brushProperty name="height" value="0.03434" units="cm"/>
      <inkml:brushProperty name="color" value="#F2395B"/>
    </inkml:brush>
  </inkml:definitions>
  <inkml:trace contextRef="#ctx0" brushRef="#br0">28550 11800 640,'8'29'68,"2"-3"-7,0-5-6,1-3-6,1-3-8,0-3-8,-1-1-9,1-2-8,0-2-7,0 0-5,0-2-7,-1 0-5,0-1-9,-2 1-12,-2 2-11,-2 0-11,-2 1-5,-1 0 1,0 0 2,-1 0 2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32"/>
    </inkml:context>
    <inkml:brush xml:id="br0">
      <inkml:brushProperty name="width" value="0.03696" units="cm"/>
      <inkml:brushProperty name="height" value="0.03696" units="cm"/>
      <inkml:brushProperty name="color" value="#F2395B"/>
    </inkml:brush>
  </inkml:definitions>
  <inkml:trace contextRef="#ctx0" brushRef="#br0">29041 14400 595,'0'22'92,"2"-3"-19,0-3-18,2-2-19,-1-1-10,-1 3-5,0 3-3,-1 3-3,-1 3-3,0 5 1,0 3 1,0 4-1,-2 1-2,-2-1-5,-4-3-7,-2-2-4,-1 0-4,1-1-1,0 1-2,2-1 0,0-1-1,-2-2-1,0-1 0,-1-2 0,0-3-2,2-3-1,2-3-3,3-3-1,-1-4-7,2-6-9,-1-6-11,0-6-10,0-3 1,2 1 12,0-1 12,2 0 12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32"/>
    </inkml:context>
    <inkml:brush xml:id="br0">
      <inkml:brushProperty name="width" value="0.03196" units="cm"/>
      <inkml:brushProperty name="height" value="0.03196" units="cm"/>
      <inkml:brushProperty name="color" value="#F2395B"/>
    </inkml:brush>
  </inkml:definitions>
  <inkml:trace contextRef="#ctx0" brushRef="#br0">29020 14305 688,'0'-22'3,"0"5"6,0 3 7,0 4 6,-3 7 6,-6 8 8,-6 9 7,-5 10 6,-3 3-2,2 0-14,3 1-13,1-1-15,2-1-6,1-5-2,0-3-2,2-4 0,1-4-8,1 1-13,0-2-12,2 0-12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32"/>
    </inkml:context>
    <inkml:brush xml:id="br0">
      <inkml:brushProperty name="width" value="0.04114" units="cm"/>
      <inkml:brushProperty name="height" value="0.04114" units="cm"/>
      <inkml:brushProperty name="color" value="#F2395B"/>
    </inkml:brush>
  </inkml:definitions>
  <inkml:trace contextRef="#ctx0" brushRef="#br0">29600 14150 534,'14'29'92,"-1"-5"-18,-2-5-19,-2-5-18,-1-2-10,2 0-1,0 0 1,1-1-1,1 0-2,0-2-1,0-2-2,0-2-2,-1-1-7,-1 2-9,-1 0-11,0 1-10,-4 2-15,-2 0-21,-6 1-20,-2 2-20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39"/>
    </inkml:context>
    <inkml:brush xml:id="br0">
      <inkml:brushProperty name="width" value="0.03445" units="cm"/>
      <inkml:brushProperty name="height" value="0.03445" units="cm"/>
      <inkml:brushProperty name="color" value="#F2395B"/>
    </inkml:brush>
  </inkml:definitions>
  <inkml:trace contextRef="#ctx0" brushRef="#br0">11300 11600 638,'14'16'55,"-2"-1"-10,-4 1-10,-3 0-9,0 0-6,0 1-1,1 1 0,2 1-2,-1 1 0,0-1 0,-2 1 0,0 0 0,-1-1-2,1 1-1,2-1-3,0 1-2,0 0-3,-2 1-3,-2 1-4,-2 1-3,-1 1-3,2-1-4,0 1-4,2-1-4,-1 1-2,-1-1-1,0 1-1,-1-1-1,-1-1-2,0-1-3,0-2-3,0-3-2,-1 0-2,-1-2 1,0-1-1,-1-1 1,-1-1 3,0-2 7,0-2 7,0-2 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8:42"/>
    </inkml:context>
    <inkml:brush xml:id="br0">
      <inkml:brushProperty name="width" value="0.04768" units="cm"/>
      <inkml:brushProperty name="height" value="0.04768" units="cm"/>
      <inkml:brushProperty name="color" value="#00BFF3"/>
    </inkml:brush>
  </inkml:definitions>
  <inkml:trace contextRef="#ctx0" brushRef="#br0">15916 51689 461,'-7'-5'12,"2"6"25,2 6 24,2 6 25,1 5 3,0 5-16,0 5-17,0 5-18,1 4-11,2 4-5,2 4-6,2 4-5,1 3-5,-1 2-2,1 1-4,0 3-2,0 4-4,2 7-5,0 7-6,1 7-4,2 4-6,0 2-5,1 3-7,1 1-5,0-2-3,0-4 0,-2-6-1,-1-4-1,-1-9 2,-2-16 5,-2-15 3,-2-13 5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39"/>
    </inkml:context>
    <inkml:brush xml:id="br0">
      <inkml:brushProperty name="width" value="0.03157" units="cm"/>
      <inkml:brushProperty name="height" value="0.03157" units="cm"/>
      <inkml:brushProperty name="color" value="#F2395B"/>
    </inkml:brush>
  </inkml:definitions>
  <inkml:trace contextRef="#ctx0" brushRef="#br0">11000 12788 696,'14'9'82,"-1"2"-20,-2 2-17,-2 1-19,-1 2-10,0 2-1,0 0-3,-1 1-1,1 0-2,-2 1-1,-1 0-2,0-1-1,-2 0-2,0-1-2,-2 0-2,0-2-2,-1-2-1,2-1 0,0-2 0,2-2 0,0-4 1,3-4 2,2-6 2,2-4 1,1-5 2,1-5 0,1-5 1,2-5 1,1-3-2,5-1-3,3-1-4,5 0-2,2-3-5,0 1-3,2-2-5,1 0-4,-3 2-1,-7 9 5,-7 7 4,-7 8 3,-3 5-4,0-1-14,0 0-14,0 0-14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44"/>
    </inkml:context>
    <inkml:brush xml:id="br0">
      <inkml:brushProperty name="width" value="0.03718" units="cm"/>
      <inkml:brushProperty name="height" value="0.03718" units="cm"/>
      <inkml:brushProperty name="color" value="#F2395B"/>
    </inkml:brush>
  </inkml:definitions>
  <inkml:trace contextRef="#ctx0" brushRef="#br0">14050 14731 591,'1'-13'5,"2"3"10,2 4 10,2 4 9,1 4 3,-1 6-4,1 4-4,0 5-5,-1 3-2,0-1 0,-2 1-1,0 0 1,-1-1-2,0 1-1,-1-1-2,2 1-1,-1-1-1,1 1-3,2-1-3,0 1-1,0 0-4,0-1-7,-2 1-5,0 0-6,-2 0-2,-1 1 2,0 0 3,-1 3 2,-1-2 1,0-1 0,0-3-2,0-1-1,0-1-2,0-1-5,0 1-3,0 0-5,-1-2-2,-1-1-2,0-2-1,-1-2-1,-1-1 0,0-1 1,0 1 1,0 0 2,-1-1 2,0-2 4,-1-3 3,-2 0 5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45"/>
    </inkml:context>
    <inkml:brush xml:id="br0">
      <inkml:brushProperty name="width" value="0.03649" units="cm"/>
      <inkml:brushProperty name="height" value="0.03649" units="cm"/>
      <inkml:brushProperty name="color" value="#F2395B"/>
    </inkml:brush>
  </inkml:definitions>
  <inkml:trace contextRef="#ctx0" brushRef="#br0">13800 15802 602,'14'15'83,"-1"-1"-18,-2-1-17,-2 0-18,-2-2-9,-1 1-2,0 0-1,-1 0-1,-2 0-1,1 1-1,0 1 1,0 2-1,-1 0-2,0 1-3,-2 1-3,0 1-3,2-5-3,6-10-3,5-12-1,7-10-2,4-8-1,3-7 3,3-5 2,3-6 1,1-3-2,0 0-8,0 0-8,1 0-7,-4 5-11,-6 8-13,-5 9-13,-6 9-14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47"/>
    </inkml:context>
    <inkml:brush xml:id="br0">
      <inkml:brushProperty name="width" value="0.03581" units="cm"/>
      <inkml:brushProperty name="height" value="0.03581" units="cm"/>
      <inkml:brushProperty name="color" value="#F2395B"/>
    </inkml:brush>
  </inkml:definitions>
  <inkml:trace contextRef="#ctx0" brushRef="#br0">81930 8720 614,'-7'-11'4,"4"8"10,3 9 9,2 10 8,3 4 4,0 3-1,1 1-3,2 3-1,0-1-4,0 0-2,-1-1-3,1-1-4,-1 0-2,0-1-2,-2 1-1,0-1-1,-2 1-2,-1-1 0,0 1-2,-1-1-1,-1 1 0,0 1-3,0 1 0,0 1-2,0 1 0,0 1-3,0 1 0,0 1-2,-2 0-2,0 0-2,-3 1-2,-2-1-3,-1 0-1,2-1-2,1-2-1,0 1-1,2-4 0,0-3 1,2-5 2,1-3 1,-2-3-5,-2-1-9,-4 0-11,-2-2-10,-1-1 0,0-2 6,2-3 8,1 0 8,0-4 5,2 0 5,0-3 5,2-2 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48"/>
    </inkml:context>
    <inkml:brush xml:id="br0">
      <inkml:brushProperty name="width" value="0.03575" units="cm"/>
      <inkml:brushProperty name="height" value="0.03575" units="cm"/>
      <inkml:brushProperty name="color" value="#F2395B"/>
    </inkml:brush>
  </inkml:definitions>
  <inkml:trace contextRef="#ctx0" brushRef="#br0">81277 10521 615,'-6'-19'-12,"2"9"15,4 8 15,3 10 16,1 4 5,1 1-4,2 1-5,0 1-3,1 1-4,0 2-1,0 0-1,-1 1-2,1 1-1,0 1-2,0 1-2,0 1-2,-1 1 0,-1-1-1,0 1 0,-2-1-1,0 1-1,0-1-3,0 1-1,0 0-3,-1-2-3,0-2 0,-2-1-2,0-2-1,0-3 0,2-1 1,2-2 0,1-2 2,4-4 0,2-6 1,3-6 1,3-6 1,4-6 0,5-5-1,5-6-2,5-6-1,4-7-2,6-5-1,4-6-2,6-5-1,2-3-5,-1 4-9,1 3-7,0 2-8,-5 6-7,-8 8-5,-10 8-5,-7 7-5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49"/>
    </inkml:context>
    <inkml:brush xml:id="br0">
      <inkml:brushProperty name="width" value="0.04154" units="cm"/>
      <inkml:brushProperty name="height" value="0.04154" units="cm"/>
      <inkml:brushProperty name="color" value="#F2395B"/>
    </inkml:brush>
  </inkml:definitions>
  <inkml:trace contextRef="#ctx0" brushRef="#br0">101900 8500 529,'7'14'95,"0"-1"-22,-2-2-22,0-2-22,-2 0-11,1 3-1,0 4 0,0 2 0,0 2 0,0 3 0,0 1 1,0 3-1,0-1 1,2-1-3,0-3 0,2-1-3,0 0-1,1 5-4,2 3-2,0 5-4,1-1-2,1-2-3,1-3-3,2-3-3,-2-1-1,-1 1 1,-2 1 3,-2 1 1,-2 0 1,-2 1 0,-3-1 2,0 1-1,-2-1 2,0 1-1,0-1 1,0 0-1,-1 1 1,-1 1-1,0 1 0,-1 1-1,-1-1 0,2-3 0,0-4 1,2-1 0,-1-3-2,0-1-4,-2-1-5,0-1-5,-1-1-1,0-1 1,0 0 1,0-2 1,0-2-6,-2-2-13,0-4-12,-1-2-12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5:50"/>
    </inkml:context>
    <inkml:brush xml:id="br0">
      <inkml:brushProperty name="width" value="0.04144" units="cm"/>
      <inkml:brushProperty name="height" value="0.04144" units="cm"/>
      <inkml:brushProperty name="color" value="#F2395B"/>
    </inkml:brush>
  </inkml:definitions>
  <inkml:trace contextRef="#ctx0" brushRef="#br0">101350 10935 530,'9'-5'7,"1"6"13,3 6 13,2 6 13,-1 3 4,-1 1-9,-2 1-6,-2 1-9,-2 2-4,0 0-2,-2 1-3,0 1-1,-2-1-3,1-1 0,0-3-2,0-1-1,0 0-2,0 1 1,0 3-2,0 2 0,-1-2-1,0-1-1,-2-4-2,0-3 0,0-2-2,2-1-1,2 0 0,1-2-1,5-3 2,8-8 2,6-6 3,7-7 3,3-5 0,0-2-2,0-1-3,1-2-2,0-3-2,2-1-4,2-3-4,2-1-3,1-2-5,-2-1-5,0 0-7,-1-2-5,-1-1-6,0-2-5,1-2-4,-1-2-5,-3 3-1,-8 11 6,-6 10 5,-6 9 4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04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86983 16216 999,'-6'-7'-86,"4"2"22,4 2 22,4 2 21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08"/>
    </inkml:context>
    <inkml:brush xml:id="br0">
      <inkml:brushProperty name="width" value="0.03427" units="cm"/>
      <inkml:brushProperty name="height" value="0.03427" units="cm"/>
      <inkml:brushProperty name="color" value="#00BFF3"/>
    </inkml:brush>
  </inkml:definitions>
  <inkml:trace contextRef="#ctx0" brushRef="#br0">87100 9405 642,'7'-13'50,"0"6"-4,-2 6-6,0 6-4,-2 3-6,-1 2-3,0 0-6,-1 1-3,-1 1-3,1 2-1,2 0-1,0 1-1,1 0-1,0-1-4,0-1-3,0 0-3,-1-1 0,0 1 0,-2 1 1,0 2 1,-1-1 0,2 1-1,1 0-1,0-1-2,1 2 0,0 2 0,0 1 0,0 3-1,-1 0 0,-1 1 1,0-1 0,-1 1 2,-1 0-2,0 1-1,0 1-3,0 1-2,0-1-1,0 0-1,0-1 0,0-1-1,-1-1-2,-1-3-1,0-1-2,-1-2-3,-1-3-5,0-1-10,0-2-11,0-2-10,-1-4 0,0-2 8,-1-6 8,-2-2 9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08"/>
    </inkml:context>
    <inkml:brush xml:id="br0">
      <inkml:brushProperty name="width" value="0.03471" units="cm"/>
      <inkml:brushProperty name="height" value="0.03471" units="cm"/>
      <inkml:brushProperty name="color" value="#00BFF3"/>
    </inkml:brush>
  </inkml:definitions>
  <inkml:trace contextRef="#ctx0" brushRef="#br0">86750 10605 633,'8'-7'3,"0"2"7,0 3 5,-1 1 7,1 2 2,0 3-1,0 4-1,0 2-2,-1 2-1,-1 2-2,0 0-1,-2 1-1,0 1-1,0 1 0,0 2 0,0 0 0,-1 0-1,0 1-1,-2-1-3,0 1-2,-1-1-2,0-1-1,0-1-2,0 0-2,0-3-1,2-1 0,0-2-1,2-2 0,0-3 2,1-3 2,2-2 2,0-4 3,2-2 2,2-3-1,2-4 1,1-2 0,2-3-2,2-1-4,0-3-2,1-1-5,0-2-2,1-1-2,0-1-3,-1-1-2,1-1-5,1-1-8,1-1-6,2-1-7,-1 0-4,1 1-3,-1 2-3,1 0-1,-3 3 3,-5 6 9,-5 7 10,-4 5 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16:08"/>
    </inkml:context>
    <inkml:brush xml:id="br0">
      <inkml:brushProperty name="width" value="0.03321" units="cm"/>
      <inkml:brushProperty name="height" value="0.03321" units="cm"/>
      <inkml:brushProperty name="color" value="#F2395B"/>
    </inkml:brush>
  </inkml:definitions>
  <inkml:trace contextRef="#ctx0" brushRef="#br0">2166 2950 662,'-7'25'97,"2"3"-22,2 3-23,2 3-21,1 1-13,0 0-1,0 0-3,0 1-2,0-2-3,0 0-2,0-1-3,0-1-2,0-1-3,0 1 0,0-1-1,0 0 0,0-1-1,0-1 1,0-3 1,0-1 1,0-2-2,0-1-6,0-1-6,0-1-5,0-2-5,0-3-3,0-2-4,0-4-3,0-4-3,0-4 2,0-6 0,0-4 2,0-3 0,0 1 3,0-1 3,0 0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8:43"/>
    </inkml:context>
    <inkml:brush xml:id="br0">
      <inkml:brushProperty name="width" value="0.03912" units="cm"/>
      <inkml:brushProperty name="height" value="0.03912" units="cm"/>
      <inkml:brushProperty name="color" value="#00BFF3"/>
    </inkml:brush>
  </inkml:definitions>
  <inkml:trace contextRef="#ctx0" brushRef="#br0">16590 53650 562,'-2'23'126,"0"-1"-28,-3-1-29,-2-1-28,-1 0-17,0-1-3,1 1-4,-1-1-4,-1 1-3,0 1-2,-1 1-3,-1 1-1,0 0-3,2-1-1,2-1-1,2 0-1,4-5-3,6-3-3,6-6-4,6-4-4,2-4 1,1-1 3,-1 0 4,1-1 4,-1-1 3,1 0 2,-1 0 4,1 0 2,-1 0 2,-1 0-2,-1 0-1,0 1-1,-2-2-5,1 2-10,0-1-11,-1 0-10,0 0-4,-3 0 0,-1 0 0,-2 0 0,-2 0-2,0-2-4,-2 0-4,0-1-5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11"/>
    </inkml:context>
    <inkml:brush xml:id="br0">
      <inkml:brushProperty name="width" value="0.04497" units="cm"/>
      <inkml:brushProperty name="height" value="0.04497" units="cm"/>
      <inkml:brushProperty name="color" value="#FED406"/>
    </inkml:brush>
  </inkml:definitions>
  <inkml:trace contextRef="#ctx0" brushRef="#br0">86700 9360 489,'0'-36'21,"0"9"2,0 7 0,0 9 1,1 4 0,2 2-3,2 2-2,2 2-3,1 1-1,-1 2 1,1 0 1,0 2-1,0 1 2,0 1-1,0 3 1,0 2 0,-1 1-1,-1 0 0,-1-1-1,0 1 0,0 1-1,0 1 0,1 3 1,2 2 0,-1 0-1,-1 1-1,0-1-3,-2 1-2,1 0-2,0-1 0,1 1-2,2 0-1,-1-2-1,-1 1-2,0-2-1,-2-1-1,0 0 0,0 1-1,0 2 1,0 0 0,0 1 0,0 1-1,0 1 0,0 1 0,-1 0 0,-1 1-1,0-1 0,-1 1 0,-2-1-1,-1 1-2,0-1-1,-1 1-1,-1-1-1,0-1 1,0-1-1,0-1 2,-1-1-4,0-1-8,-1-1-6,-1 0-7,-1-3-4,0-1-2,0-2-2,0-2-1,0-3-1,0-3 2,1-2 0,-1-4 1,0-1 4,2-2 6,1 0 6,0-1 7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12"/>
    </inkml:context>
    <inkml:brush xml:id="br0">
      <inkml:brushProperty name="width" value="0.04049" units="cm"/>
      <inkml:brushProperty name="height" value="0.04049" units="cm"/>
      <inkml:brushProperty name="color" value="#FED406"/>
    </inkml:brush>
  </inkml:definitions>
  <inkml:trace contextRef="#ctx0" brushRef="#br0">86650 10616 543,'1'29'77,"2"-3"-14,2-5-16,2-3-14,0-2-8,-1 1-2,0 2-1,-2 0-1,0 0-2,0 1-2,0-1-2,0 1-2,0-1-1,0-1 0,0-1 0,0-1 1,1-2-2,5-4-2,4-5-4,4-2-3,0-6-2,1-6 1,-2-6 1,-1-5 0,1-4-1,3-1-4,4-1-2,2-1-2,1-2-5,0-3-6,1-3-5,-1-2-7,1-2-4,-1 0-7,1-1-6,-1 1-6,-1 2-1,-3 6 6,-3 4 5,-3 5 6,-2 4 5,-4 2 5,-3 4 6,-2 3 6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12"/>
    </inkml:context>
    <inkml:brush xml:id="br0">
      <inkml:brushProperty name="width" value="0.04148" units="cm"/>
      <inkml:brushProperty name="height" value="0.04148" units="cm"/>
      <inkml:brushProperty name="color" value="#FED406"/>
    </inkml:brush>
  </inkml:definitions>
  <inkml:trace contextRef="#ctx0" brushRef="#br0">89692 9161 530,'0'-13'-3,"0"8"13,0 7 10,0 6 12,-1 4 4,-1 1-4,0 1-4,-1 2-5,-1 0 0,2 1 1,0 1 3,2 1 2,0 2 0,0 1-3,0 3-2,0 1-2,-1 2-2,0 1-3,-2 1-2,0 1-2,-1 1-4,0 4-2,0 3-2,0 3-4,0 1-3,-2 0-8,0 0-6,-1 0-6,-1-2-6,0-4-5,0-4-5,0-3-4,1-4-2,0-3 5,2-3 4,1-3 5,0-3 0,0-1-2,0-2-2,0-2-2,0-4 2,2-4 7,0-6 7,2-4 6,0-2 4,0 1 3,0 0 2,0 2 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13"/>
    </inkml:context>
    <inkml:brush xml:id="br0">
      <inkml:brushProperty name="width" value="0.03053" units="cm"/>
      <inkml:brushProperty name="height" value="0.03053" units="cm"/>
      <inkml:brushProperty name="color" value="#FED406"/>
    </inkml:brush>
  </inkml:definitions>
  <inkml:trace contextRef="#ctx0" brushRef="#br0">89332 8999 720,'7'-43'-44,"-2"11"16,-3 10 17,0 9 17,-2 8 12,0 6 9,0 6 10,0 6 9,-2 4 1,-2 3-6,-4 3-7,-2 3-5,-2 2-6,-2 1-4,0 0-4,-1 2-4,-2 0-4,-1-1-5,-3-1-2,-1-1-5,-1-2-6,1-2-6,1-1-8,1-2-6,2-4-7,2-3-5,4-4-5,3-4-5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13"/>
    </inkml:context>
    <inkml:brush xml:id="br0">
      <inkml:brushProperty name="width" value="0.03128" units="cm"/>
      <inkml:brushProperty name="height" value="0.03128" units="cm"/>
      <inkml:brushProperty name="color" value="#FED406"/>
    </inkml:brush>
  </inkml:definitions>
  <inkml:trace contextRef="#ctx0" brushRef="#br0">90200 9361 703,'16'-13'6,"1"8"11,2 7 12,0 6 12,0 4 2,-1 0-7,-1-1-7,-1 1-8,-1-1-5,0-1-3,-2 0-4,-1-2-3,-1 0-1,0 0 2,-2 0 1,0 0 2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13"/>
    </inkml:context>
    <inkml:brush xml:id="br0">
      <inkml:brushProperty name="width" value="0.04801" units="cm"/>
      <inkml:brushProperty name="height" value="0.04801" units="cm"/>
      <inkml:brushProperty name="color" value="#FED406"/>
    </inkml:brush>
  </inkml:definitions>
  <inkml:trace contextRef="#ctx0" brushRef="#br0">93980 9145 458,'1'-13'49,"4"4"-4,2 6-6,4 5-4,-1 2-5,-1 3-2,-2 2-5,-2 2-2,-1 1-2,0 3 1,0 2 1,0 2 2,-1 1-1,-1 1 0,0 0 0,-1 3-1,-1 0-1,0 4-2,0 3-1,0 3-2,-1-1-2,-1-3-4,0-5-2,-1-3-5,-1-2-2,2 3-4,0 1-3,2 3-4,-1 0-3,-2 0-3,-2 1-3,-2-1-3,0 0-3,0-3-2,2-1-4,1-3-2,-1-2 0,0-3 1,-2-2 3,0-4 1,-1-2 0,0-2-5,0-3-2,1 0-4,-1-4 1,2 0 6,0-3 7,2-2 5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14"/>
    </inkml:context>
    <inkml:brush xml:id="br0">
      <inkml:brushProperty name="width" value="0.0452" units="cm"/>
      <inkml:brushProperty name="height" value="0.0452" units="cm"/>
      <inkml:brushProperty name="color" value="#FED406"/>
    </inkml:brush>
  </inkml:definitions>
  <inkml:trace contextRef="#ctx0" brushRef="#br0">93600 10322 486,'22'9'98,"-3"2"-22,-3 2-21,-2 1-21,-4 3-12,-1 2 0,-2 1-1,-2 3-2,-2 1 0,0 3-1,-2 1 0,0 3-1,-1-2-1,0-2-3,0-3-1,0-3-3,0-2-1,0-2-1,0-3-1,0-1 0,2-3-2,4-4 1,3-4-2,5-4 0,2-6-1,1-6-1,1-7-3,2-7-2,1-5-3,5-4-2,3-5-5,4-2-3,2-3-5,-1 1-8,-1 2-8,-2 0-7,-1 4-1,-5 6 5,-3 5 4,-4 7 6,-4 4-1,-3 2-3,-3 4-5,-2 3-4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16"/>
    </inkml:context>
    <inkml:brush xml:id="br0">
      <inkml:brushProperty name="width" value="0.04468" units="cm"/>
      <inkml:brushProperty name="height" value="0.04468" units="cm"/>
      <inkml:brushProperty name="color" value="#FED406"/>
    </inkml:brush>
  </inkml:definitions>
  <inkml:trace contextRef="#ctx0" brushRef="#br0">96057 8850 492,'0'16'121,"0"-1"-27,0 1-25,0 0-28,0 1-13,0 5-4,0 3-1,0 5-3,0 1-3,0 0-1,0 1-2,0-1-2,-1 0-2,-1 1-2,0-1-3,-1 0-1,-1-1-3,0-1 0,0-3-3,0-1-1,-1 0-3,0 5-3,-1 3-4,-1 4-3,-2 2-1,0-2 0,-2 0 2,1-1 1,-1-3-3,2-3-5,2-5-6,2-3-6,1-4-2,0-3 1,0-3 2,1-2 1,-2-4-1,-1-3-3,0-2-3,-1-4-2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16"/>
    </inkml:context>
    <inkml:brush xml:id="br0">
      <inkml:brushProperty name="width" value="0.03852" units="cm"/>
      <inkml:brushProperty name="height" value="0.03852" units="cm"/>
      <inkml:brushProperty name="color" value="#FED406"/>
    </inkml:brush>
  </inkml:definitions>
  <inkml:trace contextRef="#ctx0" brushRef="#br0">95784 9031 571,'-1'-29'3,"0"5"8,-2 5 7,0 5 7,-1 4 7,2 6 7,0 4 7,2 6 7,-2 4-2,-2 3-9,-3 5-12,-3 4-9,-3 0-7,0 0 0,-1-1-2,-1 0-1,-1-3-4,0 1-10,1-2-8,-1-1-9,0 0-7,1-1-6,-1 1-7,0 0-5,2-2-5,2-1-2,4-2-3,3-2-2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16"/>
    </inkml:context>
    <inkml:brush xml:id="br0">
      <inkml:brushProperty name="width" value="0.04802" units="cm"/>
      <inkml:brushProperty name="height" value="0.04802" units="cm"/>
      <inkml:brushProperty name="color" value="#FED406"/>
    </inkml:brush>
  </inkml:definitions>
  <inkml:trace contextRef="#ctx0" brushRef="#br0">96350 8937 458,'9'-6'37,"3"6"2,4 4 0,2 6 1,1 2-1,-1 1-2,-1 1-2,0 2-2,-2-1-2,-1-1-1,-1-1-2,0-1-2,-2 0-1,1 0-1,0 0-3,0 0-1,-1-2-4,1 1-4,0-2-5,0 0-4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8:43"/>
    </inkml:context>
    <inkml:brush xml:id="br0">
      <inkml:brushProperty name="width" value="0.03913" units="cm"/>
      <inkml:brushProperty name="height" value="0.03913" units="cm"/>
      <inkml:brushProperty name="color" value="#00BFF3"/>
    </inkml:brush>
  </inkml:definitions>
  <inkml:trace contextRef="#ctx0" brushRef="#br0">17131 53850 562,'-13'1'46,"3"2"8,4 2 9,4 2 7,2 3-3,2 7-14,0 5-14,2 7-15,0 5-10,2 6-7,0 6-7,1 6-6,1 7-9,0 8-7,0 7-9,0 8-9,-1-3-7,-2-17-9,-3-15-7,0-15-7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32"/>
    </inkml:context>
    <inkml:brush xml:id="br0">
      <inkml:brushProperty name="width" value="0.0356" units="cm"/>
      <inkml:brushProperty name="height" value="0.0356" units="cm"/>
      <inkml:brushProperty name="color" value="#FED406"/>
    </inkml:brush>
  </inkml:definitions>
  <inkml:trace contextRef="#ctx0" brushRef="#br0">28561 44821 617,'-13'6'2,"8"-3"4,7-2 4,6-4 4,5-2 1,1-3-4,3-4-4,2-2-2,0 0-3,-1 1-1,-1 2-1,-1 2 0,0 0-1,2-1-1,0-3 0,1-2-1,0 0 0,1 1-3,-1 1-1,1 0-2,-1 2 0,-3 1 1,-1 0 2,-2 2 1,-1 0 1,-1 1 2,1-1 2,0 0 1,0-1 0,1-2 0,2-2-1,0-1 0,1-2-1,-1 1 1,1-1 0,0 0 0,-1 1 1,-1-1-1,-1 0 0,-1 1 1,1-2-1,2 0 1,1-1-1,3-1 1,0 0-1,-1 3 1,-1 1 0,0 2 0,-2 2 0,-1-1 1,-1 0 1,0 0 1,-2 1-1,1-1 0,0 0-1,0 0-1,-1 1 0,-1 1-1,-1 0 0,0 2-1,-1 0 0,1 1 0,2-1-1,0 0 1,1 0-1,0 0 1,-1 0-1,1 1 0,0-1 0,0 0 0,-1 0 1,1 0 0,0 0 1,0-2-1,-1 0 0,1-1-1,0 0 1,0 0 1,-1 2 2,1 1 0,0-1 0,0 0 1,-1-1-1,1-1 0,0-1 0,0 2 0,-1 1 1,1 1 0,0-1 1,0 0 0,-1-2 2,1 0 0,0 0 1,0-1 0,-1 0 0,1 0 0,-1 1 0,0-1 0,-2 0-2,0 0 0,-1 1-1,1 1-1,1 0-1,2 2 0,-1 0 0,-1 1-2,-1-1 1,0 0-1,-1-1-1,0 0 1,-1-1 0,1-1 0,1-1 0,2 0-1,2 0 1,1 1-1,1-2 0,-1 0-1,0-1 0,-2-1 0,0-1 0,2 1-1,0-1 0,1 0 0,0 1 1,-1-1 0,-1 0 1,0 1 0,-2-1 1,-1 0 0,0 1 0,-2-1 0,0 0 0,0 1 0,0-1 0,-1 0 0,1 1 0,0-1 0,0 0 1,0 1-1,0-1 0,1 0 0,2 1 0,0-1 0,0 0 1,-1 1-1,0-1 1,-2 0 0,0 1 1,2-1 0,0 0 0,1 1 1,2-1 0,0 0-1,1 1 0,1-1-1,0 0 0,-1 1 0,0-1 0,-2 0 0,-1 1-1,-1 1 1,0 1-1,-2 0-1,1 0 1,0-1-1,1-3 1,2-1 0,-1-1 0,-1 0 1,-1 2 0,0 1 1,-1 0 0,1 1 0,2-1 0,0 0-1,0 1 0,-1-1 0,0 0 0,-2 1 0,0-1-1,0 0 2,0 1-1,-1-1 1,1 1 0,0 1 0,0 1 1,0 0-1,0 1 1,0 1 0,-1-1-1,1 0 0,0 0 1,0 1-2,0-1 1,0 0-1,-1 0-1,1 1 1,0-1-1,0 0-1,0 0 1,0 1-1,-1-1 1,1 0 0,0 0-1,0-1 2,0-2-1,0 0 1,-1 1 0,1 1 0,0 2 0,0 2 0,-1 1 0,-1-1 1,0-2 1,-1 0 1,-1 0 0,1 1 0,2 0-1,0 2-1,1 0 0,0-2 0,0 0-1,-1-1 0,1-1 0,0 0 0,0 1-1,0-1 1,0-1-1,1 0 1,2-1 0,0-1 0,0-1 1,-1 1-1,0-1 0,-2 0-1,0 1 1,0 1 0,0 1 0,-1 1 0,1-1 1,0 0 1,0-1 1,0-1 1,0-1 0,0 0-1,-1 1-2,1-1 0,0 0-2,2 1 1,0-1-2,1 0 1,0 1-1,0-1 0,-2 0-1,0 1 1,-1-1-1,1 0 1,2 1 0,0-1 0,0 1 0,-1 1 1,0 0 0,-2 2 1,0 1 0,2 1 1,0 0-1,1 2 1,0 0 0,0-2 0,-2 0 0,-1-1 0,0 0 0,0 0 0,0 2 0,0 1 0,0-1 0,1-2 1,2-2 1,0-1 0,0-1 1,-3 2-1,-1 2 0,-2 3-1,0-1 0,0 0 0,1-1 1,2-1-1,0-1 0,-1 2 0,1 1 0,0 0 0,0 2-1,0-1 0,0 0-1,0 0 0,-1 0-1,1 0 1,0 1-1,0-1 0,0 0 0,0 0 0,-1 0 0,1 0 0,0 1 0,0-1-1,0 0 1,0 0-1,-1 0 0,1 0 0,0 1 1,0-1 0,0 0 0,2 0 0,0 0 0,1 0-1,1 1 0,2-1 1,0 0-1,1 0 1,-1 0 0,-1 0 0,-2 1-1,-2-1 1,-1 0 0,2 0 1,0 0 1,1 0 0,1 0 1,2-2 0,0 0 0,1-1 1,0 0 0,-3 1-1,-1 0-1,-2 2 0,-1 0-1,2 0 1,0 1-1,1-1 1,1 1-1,0 2 0,-1 2 1,1 2-1,-1 0 0,0 0 1,-2-2-1,0 0 1,-1-1-1,1 0 1,2 0-1,0 1 0,0-2 0,-1 2 0,0-1 0,-2 0-1,0 0 0,2 2-1,0 0 1,1 2 0,0-1 0,0 0 0,-2-2-1,-1 0 1,1 0 0,0 0 0,1 2 0,2 0 1,-1 1-1,1-2 0,0 0 1,0-1-1,1-2 0,3 2 0,3-1 0,3 0 0,1 0 0,-1 2 0,-1 0 0,-1 2 0,-1 0 0,-1 0 0,0 0 1,-2 0-1,-1 0 2,-1 2-1,-1 0 0,0 2 1,-1 0 0,3 0 0,2-1-1,2 2 0,0-2 1,1-1-1,-1 0 1,1-2-1,-2 1 1,-1 0-1,-2 2 1,-2 0-1,-2 0 0,1 0-1,0-2 0,0 0 0,-1-1-1,1 0-1,0 0-1,0 0-2,0 0 0,1 0 0,1 0 0,2 0-1,-1 0 1,1 0 0,0 0 1,-1 0 1,1 0 1,0 2 2,-1 0 2,1 2 3,0-1 0,1-1-2,1 0-1,2-1-2,-2-1 0,1 0 0,-2 0 0,-1 0 1,-1 0 0,-3 2 1,-1 0 1,-2 2 1,0-1-1,3-1-1,4 0-2,2-2-1,1 0-1,-3 0 0,-1 0 0,-2 0-1,-2 1 1,1 2 0,0 2 1,0 2 0,0 0 1,3-2-1,2-3 0,1 0-1,1-2-1,-1 0 0,0 0-1,-2 0 0,0 0 0,-1 2 3,1 0 2,0 2 3,-2-1 0,-1 1 0,-2 0-2,-2 0 0,-1-1 0,1 0-2,2-2 1,0 0-1,1-1 0,0 0-1,-1 0 0,1 0-1,-1 0 1,-1 2 0,0 0 0,-2 2 0,0 0 0,2 0 0,0-1 0,1 2-1,0-2 1,0 1 0,-2 0-1,0 0 1,-2 0 0,1 0-1,0 0 0,0 0 0,0 0-1,0 2-1,-1 0-2,1 1-1,0 1 0,0-2 2,0-1 2,0 0 1,0-1 0,-1 0-1,1-1-1,0 2-1,0-2-1,0-1 1,0 0 2,-1-2 0,1 1-1,0 0-2,0 2-4,0 0-3,0 0-1,-1 0 2,1-2 1,0 0 1,0-1 2,0 2 3,0 0 3,-1 2 3,1-1 1,0-1-1,0 0 1,0-1-2,0-1 1,1 0-1,2 0 0,0 0-1,1 0 2,0 2 1,-1 0 2,1 2 2,0-1 0,0-1-3,-1 0-1,1-2-2,0 0-2,0 0-1,-1 0 1,1 0-2,0 1 1,0 0-1,-1 2 0,1 0 1,0 0-1,2 0 2,0-2 1,1 0 1,0 0 1,-1 2 3,-1 2 1,0 2 3,-2 0 0,-1-1-2,0-1-2,-2 0-2,0-1-2,2 0 0,0 0-2,1 0 0,0 0-1,0 0 2,-2-1 0,-1 2 1,1-2 0,0-1-2,1 0-2,2-2-2,-1 1-1,1 0 1,0 2 1,0 0 1,-1 0 0,-1 0 0,-1-2 0,0 0 1,-1-1-1,1 0 0,2 0-1,0 0 0,0 0 0,-1 0 0,0 0 0,-2 0 1,0 0 0,0 0 1,0 0 0,0 0 0,0 0 2,-1 0 0,1 0 0,0 0 2,0 0-1,2 0 1,0 0 0,1 0-1,1 0 1,2 0 1,0 0 0,1 0 1,1 0 0,1 2 0,2 0-1,0 2 1,2-1-1,2 0 1,4-2-1,4 0 1,-1-1-1,0 0 0,-1 0 0,-1 0 0,-1 0-2,1 0-4,-1 0-4,1 0-4,-1 0-3,-1 2-1,-1 0-2,-1 2-2,-3 0-2,-5 1-1,-5 2-2,-4 0-1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6:47"/>
    </inkml:context>
    <inkml:brush xml:id="br0">
      <inkml:brushProperty name="width" value="0.03536" units="cm"/>
      <inkml:brushProperty name="height" value="0.03536" units="cm"/>
      <inkml:brushProperty name="color" value="#6ADCAB"/>
    </inkml:brush>
  </inkml:definitions>
  <inkml:trace contextRef="#ctx0" brushRef="#br0">29783 45218 622,'-6'-6'28,"4"4"6,4 4 6,4 4 6,2 1-2,0-1-9,-1 0-8,1-2-9,0 1-5,2 0-1,0 1-1,1 2 0,1 0-2,0-1 0,0 1 0,-1 0 0,0 0-1,0 2-2,-2 0-2,0 1-2,-1 1-1,1 0 0,2-1-1,0 1 1,1-1-2,3 0 0,2-2-1,2-1-1,-1 0 0,1-2-1,-2-1 0,-1 0 0,0-1 1,-1 0 1,1 0 0,0 0 3,-1 0 0,-1 3 0,-1 2 1,0 2 1,-3 1 0,-1-1 0,-2 1 0,-2 0 0,-1 0-1,2-1-1,0 1-1,2 0-1,-1-1 0,1-3 0,0-1 1,0-2 1,0-1 0,1 0-3,2 0 0,0 0-3,1 0 1,0 2 0,-1 0 1,1 1 1,0 0 0,0-2 0,-1-2 0,1-2-1,0-1-1,0 0-1,-1 0-2,1 0-1,0 0 0,0 0 1,-1 0 0,1 0 1,0 0 0,0 0-1,-1 0 0,1 0 0,-1 0-1,0 0 1,-2 0 1,-1 0 1,1 0 2,0 2 0,1 0 2,2 2 1,-1 0 2,-1 2-1,-1 0 2,0 1 0,-1 0 0,0-2 0,-1-2 1,1-2 0,0-1-1,0 2 0,0 0-1,0 2 0,-1-1-1,1 0 0,0-2-1,0 0 0,0-1 0,0 2-1,-1 0-1,1 2 0,0-1-1,2 1 0,0 0-1,2 0 1,-1 0-2,1 0-1,0 0-1,0 0-2,0-1 0,1 0-1,1-2-1,1 0 0,0-1-1,0 0-2,-2 0 0,-1 0-2,-1 0 0,0 0 0,-2 0 2,0 0 1,-2 1 2,1 1 4,0 3 3,0 2 4,-1 1 1,-1 0 1,0 0 1,-2 0-1,1-1 2,0-1 2,1 0 2,2-2 3,0 1 0,1 0 0,2 1 0,0 2-1,1-1-1,0-1-1,-1 0-2,1-2-2,0 0-1,0 0-1,-1 0 0,1 0-2,0 0 0,0 0 0,-1-1 1,1 2 0,0-2 0,0-1 0,-1 0 0,1-2-1,0 1 0,0 0 1,-1 2 0,1 0 1,0 0-1,0 0 1,-1-2-1,1 0 1,-1-1-1,0 2 2,-2 0-1,0 2 1,-1-1-1,1 0 1,1-2 0,2 0 0,-1-1-1,-1 2 0,-1 0-1,0 2-1,-1-1 0,1-1 0,2 0 0,0-2 0,0 1 0,-1 0 0,0 2 0,-2 0 0,0 0 1,0 0-1,0-2 1,0 0-1,0-1 1,1 2 1,2 0 2,0 2 1,1-1 1,1-1-2,1 0-1,2-1-1,-1-2-2,1-1 1,0 0-2,-1-1 0,1-1 0,0 2 0,-1 0 0,1 2 0,-1 0 0,-3 0 0,-1 0 1,-2 0 0,-1 0 0,2 0 0,0 0 0,1 0 0,0 0 0,0 0 1,-2 0-1,0 0 2,-1 0-1,1 0 0,1 0 0,2 0-1,-1 0 1,1 0-1,0 0 0,0 0 0,-1 0-1,1 0 1,0 0-1,0 0 1,-1 0-1,1 2 2,0 0-1,0 2 2,-1-1-1,1-1 0,0 0 0,0-1 0,0-1-1,1 0 0,1 0-1,2 0 0,-1 0 0,1 0 0,0 0 0,0 0 1,-1 0-1,1 0 1,0 0-1,-1 0 1,1 0 0,0 0-1,-1 0 1,1 0 0,0 0 0,-1 0 0,1 0-1,0 0 1,0 0 0,1 0 0,1 0 0,1 0 0,1-1 1,1-1-2,1 0 1,1-1-1,1-1-1,1 0-1,1 0-2,1 0-1,0-1-1,-1 0 1,-1-1 0,-1-1 2,-1 0 0,-3 2 1,-1 2 1,-2 2 1,-2 1 0,1 0 1,0 0-1,-1 0 1,0 0 1,-2 0 0,-3 0 1,-1 0 1,0 0-1,0 0 1,1 0 0,2 0 0,-1 0-1,1 0 1,0 0-1,0 0 0,0-1 0,1 0 0,1-2-1,2 0 0,-1 0-1,1 0 1,0 2-1,-1 0 0,1 1-1,0-2 1,-1 0-1,1-1 0,0-1 1,-1 2-1,1 0 1,0 2-1,-1-1 1,1 0 0,0-2 0,-1 0 0,1-1 0,2 0-1,0 0 1,1 0 0,0 0 1,1 0-1,0 0 1,-1 1-1,1-1 2,0 2-1,-1 0 1,1 2 0,0-1 1,1 0-2,1-2 1,1 0-1,1-1 0,1 0-1,1 0 0,1 0 1,0 0-1,-1 0 0,-1 0 1,-1 1-1,0-2 2,1 2-1,1-1 1,1 0 0,-1 0 1,0 0-1,-1 0-1,0 0 0,-1 0 0,2 0 0,3 0 1,1 1-1,2-2 0,-1 2-2,0-1-1,1 0-1,-1-1 0,-2 0 0,0-1 0,-1-2 2,0 1-1,-1-1 1,1 0 1,-1 0-1,0 0 0,-1 0 1,-1 1-1,-1-1 1,-1 0 0,-1 2 0,-1 1 0,-1 0 0,0 2 0,-1 0 0,1 2 1,0 0 0,-1 1-1,1-2 0,-1 0 0,1-1-1,0-1 0,1 0 0,1 0 0,1 0 0,2-1 0,1 0 1,3-1-1,1-2 1,1 1-1,-1-1 0,-2 0 0,1 0-1,-2 0 0,1-2 0,-1 0 1,0-1 1,1 0-1,-1 0 1,1 2-1,-1 1 0,0 0 1,1 2 0,-1 1 0,1 0 1,-1 1 0,1-2 0,-1 0 0,1-1-1,-2-1 1,0 0-1,-1 0 1,0 0-1,-2 1 0,1 1 0,-1 0 0,1 2 0,-1 0-1,3 0 1,0 0-1,1 0 1,-1 0 0,0-2 0,-1 0 0,-1-1 0,0-1-1,0 0 1,-1 0-1,1 0 0,-1 1-1,1 1 1,-1 0 0,1 2 0,-1-1 0,1 0 0,-1-1 0,1-2 0,0 1 0,1 1 0,1 0 0,1 2 0,-1 0 0,0 0 0,-1 0 1,0 0 0,-2 0 0,2 0 0,1 0-1,1 1-1,1-1 1,1 0-1,1 0 0,1 0 0,0 0 0,1 0-1,-1 0 0,0 0 0,1 0 0,1 0 1,1 0 1,1 1 1,-1-1 0,0 0 0,-1 0-1,-1 0 0,-1 1 0,1 0 1,-1 1 0,0 2 1,2-1 0,1-2 0,2-2-1,3-2 0,1 0 0,4-1 0,2 0 0,4 0 0,1 0-1,2-2-3,0 0-3,1-1-3,1 0-1,0 0 1,0 2 1,0 1 1,0 0-1,0 0-1,0 0-2,0 0-2,-5 2-1,-6 1 0,-9 2-2,-8 2 0,-4 0-1,-3 0 0,-1-2-1,-2 0-1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45"/>
    </inkml:context>
    <inkml:brush xml:id="br0">
      <inkml:brushProperty name="width" value="0.03927" units="cm"/>
      <inkml:brushProperty name="height" value="0.03927" units="cm"/>
      <inkml:brushProperty name="color" value="#6ADCAB"/>
    </inkml:brush>
  </inkml:definitions>
  <inkml:trace contextRef="#ctx0" brushRef="#br0">70193 29500 560,'49'0'86,"-10"0"-18,-12 0-16,-9 0-17,-7 2-11,-1 4-4,-1 4-6,0 3-3,-4 3-4,-2 0-2,-6-1-2,-2 1-2,-4 0-2,-2 1-1,-2 2-3,-1 0-1,-2-1-3,1 1-4,-1-2-2,0-1-4,1-1 1,1-2 2,1-3 4,0-1 3,2-1 4,3 0 5,1 0 7,2 0 5,3-1 3,6-1-2,4-1-1,6 0-2,1-2 0,-1 0 0,-1-2-1,-1 0 0,0-1-1,0 2 0,-1 0-1,1 2 0,-1 0-1,0 2 1,-2 0 1,0 1-1,-3 2 2,-1 0 0,-2 1 1,-2 2 2,-1-1-2,0 1-2,0 0-2,0 0-3,-1-1-1,-4 1 1,-2 0 0,-3 0 0,-3-1-3,-2 1-5,-1 0-6,-3 0-7,-1-1-1,1-1 2,-1-1 3,1 0 1,0-2-1,0-1-5,2 0-5,1-2-5,2-1-7,2-4-9,4-2-7,3-3-10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47"/>
    </inkml:context>
    <inkml:brush xml:id="br0">
      <inkml:brushProperty name="width" value="0.04347" units="cm"/>
      <inkml:brushProperty name="height" value="0.04347" units="cm"/>
      <inkml:brushProperty name="color" value="#6ADCAB"/>
    </inkml:brush>
  </inkml:definitions>
  <inkml:trace contextRef="#ctx0" brushRef="#br0">71926 29722 506,'14'-15'63,"-1"1"-13,-2 1-12,-2 1-14,-3 0-8,-1 2-4,-2 1-3,-2 0-4,-1 1-2,0-2-1,0 0-2,0-1-1,-1 0-1,-4 2 0,-2 3 0,-3 1 1,-2 1 0,2 2 1,1 0 1,1 2 1,-1 0 1,0 2 1,-2 0 1,0 2 2,-1 1 0,1 3 0,-1 4 0,0 2-1,-1 3 2,-1 3 0,-3 3 1,-2 3 2,0 1-1,1 1 1,1-1-1,1 1-1,0-1 0,2-1-1,1-1 0,1-1-1,1-1-1,2-1 1,2-1 0,3-1 1,1-2-1,3-1-4,4-2-3,2-2-2,3-3-3,2-3-2,2-2-2,1-4-2,2-2-1,2-4 0,0-2-2,1-3 0,1-4-2,1-4-3,1-3-2,1-5-2,0-1-1,-3 1 2,-1 1 1,-2 1 3,-3 1 2,-1 1 3,-2 1 4,-2 1 3,-2 2 2,-2 3 2,-3 2 0,0 4 2,-2 3 8,1 5 16,2 2 16,0 5 16,1 3 3,0 4-10,0 2-8,0 3-9,-1 1-8,0-1-4,-2-1-5,0 0-5,-1-1-4,0 1-3,0 1-3,0 1-2,0 0-4,2-3 0,0-1-3,2-2-1,-1-1-3,-1 1-6,0 1-6,-1 2-6,-1-1-9,0-1-13,0-1-13,0 0-13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47"/>
    </inkml:context>
    <inkml:brush xml:id="br0">
      <inkml:brushProperty name="width" value="0.03537" units="cm"/>
      <inkml:brushProperty name="height" value="0.03537" units="cm"/>
      <inkml:brushProperty name="color" value="#6ADCAB"/>
    </inkml:brush>
  </inkml:definitions>
  <inkml:trace contextRef="#ctx0" brushRef="#br0">73650 28947 621,'8'-14'3,"2"2"6,0 4 4,1 3 7,1 1 5,2 2 4,0 0 6,1 2 4,0 1 0,-3 4-7,-1 2-6,-2 3-7,-2 2-4,-2 0-2,-2 0-1,-2-1-2,-2 2-1,0 0-3,-2 1-2,0 1-2,-2 1-3,0-1 1,-1 1-1,-1 0-1,-1-2 1,0-1 0,0-2 1,0-2 1,2-1 1,6-1 1,5 1 1,4 0 0,4-1 0,1-2-1,3-3-1,2 0-1,0-3-1,1-1 0,-1 0 0,1-1 0,-1-1-1,-1 0-2,-1 0-2,0 0-1,-2 1-6,-1 0-7,-1 2-9,0 0-7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48"/>
    </inkml:context>
    <inkml:brush xml:id="br0">
      <inkml:brushProperty name="width" value="0.03767" units="cm"/>
      <inkml:brushProperty name="height" value="0.03767" units="cm"/>
      <inkml:brushProperty name="color" value="#6ADCAB"/>
    </inkml:brush>
  </inkml:definitions>
  <inkml:trace contextRef="#ctx0" brushRef="#br0">66840 31825 583,'-29'7'0,"5"-2"-3,5-2-2,5-2-1,3-1 3,2 2 7,2 0 9,2 2 7,4-1 6,6-2 6,6-2 4,6-2 5,3-1 0,1 0-6,1 0-6,1 0-5,1 0-4,3 0-2,1 0-1,3 1-2,0-2-1,0 2-3,1-1-1,-1 0-2,0 0-2,1 2-1,-1 0-1,0 2-1,2 0-2,1 0 0,2 0-2,3 0-1,0 0-1,0 2 1,0 0 0,0 2 0,1 0-1,-1 0 0,0-1-2,0 2 0,1-2 0,2-1 0,3 0 2,1-2 0,1 0 2,0 0-1,0 0 1,0 0 0,1-1 0,4-2 0,2-2 0,3-1 1,1-2-1,0 2-1,-2 1 1,0 0-1,-2 1-1,-1-2 1,0 0 0,-2-1 0,0-1 0,-2 2-2,0 1-1,-2 0-2,1 1 0,-1 0 1,0 0 1,0 1 1,-2-1 0,0 2-1,-3 0 0,-2 2 0,-2-1-1,-2-1-2,-1 0 0,-3-1-1,-1-1-1,-1 2 0,-1 0 0,-1 2 0,-2 0 0,1 0-1,-2 0 0,-1 0-2,-1 0 0,-1 0 1,-1 0-1,-1 0 1,-2 0-2,-1 0-2,-2 0-3,-2 0-4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49"/>
    </inkml:context>
    <inkml:brush xml:id="br0">
      <inkml:brushProperty name="width" value="0.03664" units="cm"/>
      <inkml:brushProperty name="height" value="0.03664" units="cm"/>
      <inkml:brushProperty name="color" value="#6ADCAB"/>
    </inkml:brush>
  </inkml:definitions>
  <inkml:trace contextRef="#ctx0" brushRef="#br0">67954 33011 600,'-2'-13'3,"-2"8"14,-4 7 15,-2 6 14,-1 3 3,2-1-9,3 0-9,1-2-9,0 2-5,-2 4-1,-2 3 1,-1 5-2,-2 1 0,0 1 0,0-1-1,1 1 0,-1-1-2,2-1-3,0-1-1,2-1-3,1 0-3,1-1-1,0 1-4,2-1-1,0 1-3,2 0 0,0-1 0,2 1-1,0-2-4,2-1-4,0-2-6,2-2-5,1-3-4,1-1-2,3-2-2,2-2-2,1-2-1,2-1 1,0 0 0,1-1 1,0-3 3,-1 0 5,-1-3 5,0-2 5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0"/>
    </inkml:context>
    <inkml:brush xml:id="br0">
      <inkml:brushProperty name="width" value="0.03287" units="cm"/>
      <inkml:brushProperty name="height" value="0.03287" units="cm"/>
      <inkml:brushProperty name="color" value="#6ADCAB"/>
    </inkml:brush>
  </inkml:definitions>
  <inkml:trace contextRef="#ctx0" brushRef="#br0">68619 32993 669,'21'-43'4,"-5"11"8,-4 9 9,-6 11 8,-2 6 4,0 4-2,0 4 0,0 4-1,-1 4-4,-1 3-7,0 5-7,-1 4-7,-4 1-2,-2 1 2,-5-1 4,-4 1 2,-1-2-1,1-2-5,1-1-6,1-2-6,1-3-3,2-1-3,2-2-3,2-2-3,2-1 3,0 0 4,2-1 7,0 1 6,3-1 2,2 0 1,4-2-1,2 0 1,1-1 0,1 1 1,0 2 1,0 0 2,-1 2 0,-3 2 3,-1 2 1,-2 1 3,-3 2-1,-2 2-2,-3 0-2,-4 1-1,-2 0-4,-3-1-6,-4-1-4,-1-1-5,-4 0-3,0 0-4,-1-1-2,-1 1-2,1-2-5,1-1-5,3-2-7,1-2-5,2-2-2,2-2 3,3-3 2,1 0 4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0"/>
    </inkml:context>
    <inkml:brush xml:id="br0">
      <inkml:brushProperty name="width" value="0.03108" units="cm"/>
      <inkml:brushProperty name="height" value="0.03108" units="cm"/>
      <inkml:brushProperty name="color" value="#6ADCAB"/>
    </inkml:brush>
  </inkml:definitions>
  <inkml:trace contextRef="#ctx0" brushRef="#br0">69700 34049 707,'16'0'63,"-1"0"-7,1 0-5,0 0-5,0 0-10,3 0-11,2 0-11,1 0-12,1-1-9,-1-1-4,-1 0-5,0-1-4,-3-1-5,-1 2-4,-2 0-4,-3 2-4,-1-1-2,0 0-1,-2-2-1,0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0"/>
    </inkml:context>
    <inkml:brush xml:id="br0">
      <inkml:brushProperty name="width" value="0.04335" units="cm"/>
      <inkml:brushProperty name="height" value="0.04335" units="cm"/>
      <inkml:brushProperty name="color" value="#6ADCAB"/>
    </inkml:brush>
  </inkml:definitions>
  <inkml:trace contextRef="#ctx0" brushRef="#br0">70773 33311 507,'0'-15'2,"2"4"3,0 3 4,2 3 3,-1 3 6,-1 5 9,0 6 10,-1 4 8,-2 4 2,-1 1-6,0 3-6,-1 1-7,-1 1-3,0-1-2,0-1-1,0 0-1,1-2-2,0 1-2,2-1-3,0 1-1,1-1-2,0-1-3,0-1-1,0 0-2,1-2-4,0-1-3,2-1-4,0 0-5,1-1-3,0 1-3,0 1-3,0 1-3,-3 2-1,-6 2 0,-6 1 0,-6 3 0,-2-1 1,-1-3-2,0-3 1,1-3-1,0-2-3,0-2-2,2-2-4,1-2-3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1:51"/>
    </inkml:context>
    <inkml:brush xml:id="br0">
      <inkml:brushProperty name="width" value="0.03772" units="cm"/>
      <inkml:brushProperty name="height" value="0.03772" units="cm"/>
      <inkml:brushProperty name="color" value="#00BFF3"/>
    </inkml:brush>
  </inkml:definitions>
  <inkml:trace contextRef="#ctx0" brushRef="#br0">76966 4750 583,'-1'15'75,"-2"-1"-18,-2-1-19,-1 0-17,-4 1-12,-2 5-1,-3 5-4,-3 5-2,-2 1-2,1-3-1,-1-3-1,1-3-2,0-2 1,2-1 1,2-1 0,3 0 2,1-3 0,0-3 0,2-3 0,1-2 1,1-2-1,2 1 0,2 2 0,2 0 0,2 1-1,2 0 1,2 0-1,2 0 1,1-1 0,3 1 1,2 0 0,2 0 2,1 0 1,3 2 0,2 0 2,1 1 0,2-1 0,-1-2-1,1-4 0,-1-2-1,2-2-1,1 0 0,2 0-1,3 0-1,-2-2 0,-3 0-1,-5-3 1,-3-2 0,-2-1 0,-1 0 1,1 0 0,0 1 2,-2-1 2,-3 0 6,-3 0 3,-2 0 6,-4-1 0,-4-1-2,-4-3-2,-4-2-4,-2 0-2,1 1-3,-1 1-2,0 0-4,0 2-2,1 1 0,-1 0-2,0 2-1,0 0 0,-2-2 0,0 0 2,-1-1 1,0-1-2,-1 0-5,0 1-4,1-1-4,-1-1-3,2 0 1,1-1 1,1-1 0,0 0-3,2 3-5,1 1-6,0 2-6,4 2-3,3 2 1,4 2 0,3 2 1,3 1 2,0 0 4,0 0 6,0 0 3,0 0 5,-1-2 3,1 0 2,0-1 4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1"/>
    </inkml:context>
    <inkml:brush xml:id="br0">
      <inkml:brushProperty name="width" value="0.02892" units="cm"/>
      <inkml:brushProperty name="height" value="0.02892" units="cm"/>
      <inkml:brushProperty name="color" value="#6ADCAB"/>
    </inkml:brush>
  </inkml:definitions>
  <inkml:trace contextRef="#ctx0" brushRef="#br0">71050 33510 760,'50'-42'74,"-8"11"-18,-9 11-20,-9 11-19,-5 5-8,1 2 1,-1 0 3,1 2 2,-1 0-5,-1 2-14,-1 0-13,0 2-13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1"/>
    </inkml:context>
    <inkml:brush xml:id="br0">
      <inkml:brushProperty name="width" value="0.04441" units="cm"/>
      <inkml:brushProperty name="height" value="0.04441" units="cm"/>
      <inkml:brushProperty name="color" value="#6ADCAB"/>
    </inkml:brush>
  </inkml:definitions>
  <inkml:trace contextRef="#ctx0" brushRef="#br0">72023 33947 495,'13'-8'47,"-2"0"-11,-6 1-12,-3-1-11,-3 1-5,-2 2 1,-2 2 3,-1 2 0,-2 1 2,0 0 2,0 0 0,0 0 1,0 2 2,-2 4-1,0 4 1,-1 3 0,-1 3 0,0 0-2,0-1-3,1 1-1,-1 0-1,2-1-1,1 1 0,0 0-2,2-1 0,1-1-3,0-1-1,2 0-2,0-2-3,2 1-4,0 0-4,2 0-4,2-2-1,4-3 2,4-2 3,3-4 1,3-2-2,0-4-6,0-2-6,-1-3-6,1-3-3,0-2 1,0-2 2,-1-1 1,0-2 4,-2 1 3,-3-1 6,-1 1 4,-2 0 5,-2 4 6,-2 3 6,-2 3 5,-1 3 9,0 4 12,0 4 12,0 4 12,0 2 0,0 3-10,0 2-10,0 2-10,0 1-9,0 1-7,0 1-8,0 1-6,0 0-7,2-1-9,1 0-7,0-2-8,1-1-5,0-1 2,0-1-1,0 0 1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2"/>
    </inkml:context>
    <inkml:brush xml:id="br0">
      <inkml:brushProperty name="width" value="0.04428" units="cm"/>
      <inkml:brushProperty name="height" value="0.04428" units="cm"/>
      <inkml:brushProperty name="color" value="#6ADCAB"/>
    </inkml:brush>
  </inkml:definitions>
  <inkml:trace contextRef="#ctx0" brushRef="#br0">73050 33133 496,'9'-6'30,"3"4"2,4 4 3,2 4 2,0 2-2,-3-1-4,-3 1-6,-2 0-4,-2 1-1,1 3 0,2 4 2,0 2 1,0 2-1,-1 1-1,0 1-2,-2 1-1,0 0-2,-2-1-2,-1-1-1,0-1-1,-2 1-2,-1 1-1,0 3-1,-1 1-2,-3 1-2,0 1-3,-3-1-4,-2 1-4,-2 0-3,-4 0-7,-2 2-5,-3 1-5,-2 0-7,-1-1-5,-1-1-6,-1-1-6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3"/>
    </inkml:context>
    <inkml:brush xml:id="br0">
      <inkml:brushProperty name="width" value="0.03546" units="cm"/>
      <inkml:brushProperty name="height" value="0.03546" units="cm"/>
      <inkml:brushProperty name="color" value="#6ADCAB"/>
    </inkml:brush>
  </inkml:definitions>
  <inkml:trace contextRef="#ctx0" brushRef="#br0">76100 31457 620,'14'-8'55,"-1"2"-10,-2 1-11,-2 0-10,0 1-7,3 0-2,4 0-1,2 1-3,2-2-1,3 2 0,1-1 1,3 0-1,2-1 1,3 0 2,2-1 0,4-2 2,2 1 0,2 1-3,3 0-1,1 2-3,2-1-1,2 0-2,2-1-2,2-2-1,0 1-1,-1 1 1,0 0 0,-2 2 1,0 0-3,0 2-3,0 0-5,0 2-5,-2 0-4,-4 0-3,-4 0-4,-3 0-3,-4 0-1,-2 0 1,-1 0 1,-3 0 1,-1 0 1,-1 0 0,-1 0-1,-1 0 0,-3 0 1,-3 0 1,-4 0 1,-4 0 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4"/>
    </inkml:context>
    <inkml:brush xml:id="br0">
      <inkml:brushProperty name="width" value="0.04346" units="cm"/>
      <inkml:brushProperty name="height" value="0.04346" units="cm"/>
      <inkml:brushProperty name="color" value="#6ADCAB"/>
    </inkml:brush>
  </inkml:definitions>
  <inkml:trace contextRef="#ctx0" brushRef="#br0">75307 33100 506,'-8'9'117,"-2"1"-26,0 3-25,-1 2-27,-1 1-14,2-1-3,1 1-3,1 0-3,0 0-3,0 3-1,0 2 0,0 1-2,1 2-1,0-1-1,2 1 0,1-1-2,-1 0 0,2-1-1,-1-1 0,0-1-1,0-1-4,2-1-5,0 0-6,2-2-6,2-2-3,4-1 2,4-2 1,3-2 1,3-2-4,2-2-10,0-3-10,1 0-10,0-2-2,-1 0 5,-1 0 6,0 0 5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4"/>
    </inkml:context>
    <inkml:brush xml:id="br0">
      <inkml:brushProperty name="width" value="0.03912" units="cm"/>
      <inkml:brushProperty name="height" value="0.03912" units="cm"/>
      <inkml:brushProperty name="color" value="#6ADCAB"/>
    </inkml:brush>
  </inkml:definitions>
  <inkml:trace contextRef="#ctx0" brushRef="#br0">76242 32940 562,'8'-8'5,"0"2"11,0 0 9,0 2 12,0 1 3,3 2-3,2 2-4,2 2-2,0 2-3,1 4-5,0 2-3,-1 3-5,-1 2-2,-2 0 0,-4-1-1,-3 1-1,-1 0 0,-2 1 0,0 1 0,-2 1 0,-2 2-1,-4 0-1,-4 0-2,-3 3-1,-3-1-3,-2-2-6,0 0-6,-1 0-4,0-3-4,1-3 1,1-3 0,1-2 1,1-3 0,0-1 4,2-1 1,1 0 4,4-1 3,6 0 4,7 0 5,8 0 4,3-1 0,1-1-3,1 0-5,1-1-3,1-1-5,0 0-6,-1 0-5,1 0-7,0-2-4,3 0-3,1-3-3,3-2-3,-2-1-1,-5 2 2,-5 1 1,-5 1 2,-2-1 3,0 2 4,0-1 4,0 0 4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4"/>
    </inkml:context>
    <inkml:brush xml:id="br0">
      <inkml:brushProperty name="width" value="0.0331" units="cm"/>
      <inkml:brushProperty name="height" value="0.0331" units="cm"/>
      <inkml:brushProperty name="color" value="#6ADCAB"/>
    </inkml:brush>
  </inkml:definitions>
  <inkml:trace contextRef="#ctx0" brushRef="#br0">77450 33515 664,'1'-14'40,"2"4"2,2 4 1,2 4 2,2 2-2,3 0-6,3 0-6,4 0-5,1 0-8,1 0-8,1 0-10,1 0-7,0 0-7,-1 0-3,-1 0-3,-1 0-3,-1 0-6,-1 0-9,-1 0-7,0 0-9,-3-1 0,-3 0 8,-3-2 8,-2 0 7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5"/>
    </inkml:context>
    <inkml:brush xml:id="br0">
      <inkml:brushProperty name="width" value="0.05245" units="cm"/>
      <inkml:brushProperty name="height" value="0.05245" units="cm"/>
      <inkml:brushProperty name="color" value="#6ADCAB"/>
    </inkml:brush>
  </inkml:definitions>
  <inkml:trace contextRef="#ctx0" brushRef="#br0">78850 32816 419,'9'-7'3,"1"2"6,3 2 6,2 2 6,0 1 2,-3 0-2,-1 0 0,-2 0-2,0 1-1,4 4 1,2 2 0,3 4-1,1 1 0,-3 3-2,-1 1-2,-2 3-2,-3 1-2,-3 1-1,-2 1-1,-4 1-2,-2 1-1,-4 0 0,-2-1 1,-3 1 0,-4-1-2,-2 1-2,-3-1-3,-3 1-2,0-2-2,1-3-3,2-3-1,3-3-2,1-2 0,2 0 1,2-2 1,3-1 1,4-2-2,10-4-4,8-4-6,9-4-4,4-1-2,-1 1 2,-1 0 1,-1 2 1,2-1 1,5-2 0,5-2-1,4-1-1,1-2 2,-5 0 3,-5 0 2,-5 1 3,-3-2 2,1-2 3,-1-2 2,1-1 2,-2-2 2,-1 1 1,-3-1-1,-1 0 2,-3 2 1,-2 1 2,-4 2 3,-2 3 3,-4 0 4,-1 2 4,-2 1 6,-1 0 4,-3 3 4,-2 1 4,-2 2 3,-2 2 3,-1 2 1,-2 3-2,0 4-2,-1 2-2,0 3-4,1 0-5,1 1-4,0 1-5,2 1-3,1 1-1,0 2-2,2 0 0,0 0-1,-2 1-2,0-1-1,-1 1-1,0 0-1,2-1-2,2 1-1,3 0-1,0-2-2,2 1-4,0-2-3,2-1-3,1-2-3,3-4 0,4-5-1,2-3 0,2-3-2,2-2-3,0-2-4,1-1-2,2-4-3,1-2-1,3-3 0,2-3-2,-1-2 3,-1-1 3,-3-1 4,-1-1 4,-3 0 3,-3 4 2,-2 3 4,-4 3 2,-3 5 13,-2 6 25,-3 7 24,-4 8 25,0 4 4,1 1-16,0 3-16,2 1-17,1 1-11,2-3-5,2-1-7,2-2-7,1-2-6,2 1-8,0 0-8,1-1-8,2 0-9,0-4-11,1-3-10,2-2-12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6"/>
    </inkml:context>
    <inkml:brush xml:id="br0">
      <inkml:brushProperty name="width" value="0.04981" units="cm"/>
      <inkml:brushProperty name="height" value="0.04981" units="cm"/>
      <inkml:brushProperty name="color" value="#6ADCAB"/>
    </inkml:brush>
  </inkml:definitions>
  <inkml:trace contextRef="#ctx0" brushRef="#br0">80990 32550 441,'22'0'6,"-3"0"9,-3 0 12,-3 0 10,0 2 4,0 4-2,1 4-4,1 3-3,1 4-1,-2 1-2,-1 3-1,-1 2 0,-1 2-2,0 5-2,-2 3-1,0 4-2,-3 2-1,-3 1-3,-2-1-2,-4 0-1,-2 0-2,-5 0 0,-4 0 0,-4 1 0,-4-1-9,-5 0-18,-5 0-17,-4 0-17,-2-2-7,3-5 3,3-5 5,3-5 2,3-4 1,1-1-3,2-2-3,3-2-4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7:56"/>
    </inkml:context>
    <inkml:brush xml:id="br0">
      <inkml:brushProperty name="width" value="0.03206" units="cm"/>
      <inkml:brushProperty name="height" value="0.03206" units="cm"/>
      <inkml:brushProperty name="color" value="#6ADCAB"/>
    </inkml:brush>
  </inkml:definitions>
  <inkml:trace contextRef="#ctx0" brushRef="#br0">80750 31332 686,'8'-7'33,"0"2"-5,0 2-5,-1 2-6,3 0 0,6 0 4,4-2 6,5 0 5,2-1-1,1 2-4,-1 0-6,1 2-5,0 0-4,2 2-5,3 0-5,1 2-5,0 0-3,-3 0 1,-3 0 1,-3 0 0,-4 0-11,-3 0-22,-4 0-20,-4 0-23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1:51"/>
    </inkml:context>
    <inkml:brush xml:id="br0">
      <inkml:brushProperty name="width" value="0.03356" units="cm"/>
      <inkml:brushProperty name="height" value="0.03356" units="cm"/>
      <inkml:brushProperty name="color" value="#00BFF3"/>
    </inkml:brush>
  </inkml:definitions>
  <inkml:trace contextRef="#ctx0" brushRef="#br0">78816 4183 655,'6'-6'8,"-1"4"17,-2 4 16,-2 4 16,-1 4 2,0 3-10,0 5-13,0 4-10,0 2-9,0 4-4,0 3-5,0 3-3,0 4-4,0 4-3,0 6-1,0 4-2,0 2-1,-2 0-1,0-2 0,-1 0-1,-2-5 1,2-6 0,-1-7-1,0-7 1,0-6-2,2-3-6,0-5-5,2-3-6,0-5-6,0-8-9,0-6-9,0-7-7,0-6 1,0-1 12,0-4 13,0-3 12,0-1 9,0 1 3,0 1 4,0 1 3,0 2 5,0 3 4,0 3 5,0 3 4,0 3 3,2 1 0,0 2-1,2 2 1,0 2 0,2 2 2,0 3 1,1 1 1,2 0 1,0-1-1,1 0-1,2-1 0,0-1-3,1 2-6,1 0-5,2 2-5,-1 0-2,-1 2 2,-1 0 3,-1 2 2,0-1-5,0-1-10,0 0-12,-1-1-11,0-1-7,0 0-2,-2 0-4,0 0-2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2:06"/>
    </inkml:context>
    <inkml:brush xml:id="br0">
      <inkml:brushProperty name="width" value="0.022" units="cm"/>
      <inkml:brushProperty name="height" value="0.022" units="cm"/>
      <inkml:brushProperty name="color" value="#F2385B"/>
    </inkml:brush>
  </inkml:definitions>
  <inkml:trace contextRef="#ctx0" brushRef="#br0">42300 37850 999,'-44'25'-2,"13"0"0,12 0 1,13 0 1,6 1-2,0 4-3,0 3-3,0 3-3,0 7-1,0 14 0,0 11-1,0 14 1,0 8 0,0 7-1,0 6-1,0 7 0,0-7 0,0-19 3,0-18 2,0-19 3,0-10-1,0 1-1,0-1-1,0 1-2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2:06"/>
    </inkml:context>
    <inkml:brush xml:id="br0">
      <inkml:brushProperty name="width" value="0.022" units="cm"/>
      <inkml:brushProperty name="height" value="0.022" units="cm"/>
      <inkml:brushProperty name="color" value="#F2385B"/>
    </inkml:brush>
  </inkml:definitions>
  <inkml:trace contextRef="#ctx0" brushRef="#br0">42350 41250 999,'-46'95'-1,"10"-9"-5,10-10-4,9-8-4,4-6-2,1 1 2,-1-1 1,1 1 1,1-3 2,3-2 3,3-3 3,4-3 3,2-2 0,4 0-1,3 0-3,3 0-1,-1-4-3,-2-5-1,-3-7-2,-3-5-2,-1-4 0,4 0 2,3 0 1,3 0 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2:06"/>
    </inkml:context>
    <inkml:brush xml:id="br0">
      <inkml:brushProperty name="width" value="0.022" units="cm"/>
      <inkml:brushProperty name="height" value="0.022" units="cm"/>
      <inkml:brushProperty name="color" value="#F2385B"/>
    </inkml:brush>
  </inkml:definitions>
  <inkml:trace contextRef="#ctx0" brushRef="#br0">42350 43300 999,'-24'93'-26,"4"-11"5,3-14 8,3-11 6,3-4 3,3 6 0,3 7-2,4 6 0,-1 4-1,-3 4 0,-3 3-1,-2 3-1,-1-1-1,3-2-2,3-3-2,4-3-2,1-9 0,0-11 3,0-14 2,0-11 2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2:07"/>
    </inkml:context>
    <inkml:brush xml:id="br0">
      <inkml:brushProperty name="width" value="0.022" units="cm"/>
      <inkml:brushProperty name="height" value="0.022" units="cm"/>
      <inkml:brushProperty name="color" value="#F2385B"/>
    </inkml:brush>
  </inkml:definitions>
  <inkml:trace contextRef="#ctx0" brushRef="#br0">42450 45750 999,'-68'139'-17,"17"-22"2,15-22 2,16-21 2,9-9 2,3 7 3,3 6 1,4 7 3,1 4 0,0 3-5,0 3-3,0 4-5,0 1-1,0 0 1,0 0 0,0 0 1,0-10 1,0-18 1,0-19 2,0-18 1,0-10 1,0 0 2,0 0 2,0 0 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2:07"/>
    </inkml:context>
    <inkml:brush xml:id="br0">
      <inkml:brushProperty name="width" value="0.022" units="cm"/>
      <inkml:brushProperty name="height" value="0.022" units="cm"/>
      <inkml:brushProperty name="color" value="#F2385B"/>
    </inkml:brush>
  </inkml:definitions>
  <inkml:trace contextRef="#ctx0" brushRef="#br0">42300 48150 999,'0'48'-3,"0"-3"-7,0-3-6,0-2-7,0-1-1,0 3 6,0 3 6,0 4 6,-2 4 3,-3 6 1,-3 7 2,-2 6 0,-1 6 0,3 6 0,3 7-2,4 6-2,1 4 0,0 4-2,0 3 0,0 3-2,0 1-2,0 1 0,0-1-2,0 1-2,0-9 1,0-15 3,0-15 2,0-16 2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2:07"/>
    </inkml:context>
    <inkml:brush xml:id="br0">
      <inkml:brushProperty name="width" value="0.022" units="cm"/>
      <inkml:brushProperty name="height" value="0.022" units="cm"/>
      <inkml:brushProperty name="color" value="#F2385B"/>
    </inkml:brush>
  </inkml:definitions>
  <inkml:trace contextRef="#ctx0" brushRef="#br0">42300 50650 999,'-22'115'-58,"6"-18"16,7-19 17,6-18 16,1-9 9,-3 4 1,-3 3 1,-2 3 0,-1 3 1,3 3-2,3 3-1,4 4-1,1 7-3,0 13-3,0 12-4,0 13-3,0 6-1,0 0 2,0 0 1,0 0 1,0-11 2,0-22 3,0-22 1,0-21 2,0-14 1,0-2 1,0-3 0,0-3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2:07"/>
    </inkml:context>
    <inkml:brush xml:id="br0">
      <inkml:brushProperty name="width" value="0.022" units="cm"/>
      <inkml:brushProperty name="height" value="0.022" units="cm"/>
      <inkml:brushProperty name="color" value="#F2385B"/>
    </inkml:brush>
  </inkml:definitions>
  <inkml:trace contextRef="#ctx0" brushRef="#br0">42300 54000 999,'-2'201'-74,"-3"-46"17,-3-47 17,-2-47 19,-1-19 10,3 9 2,3 10 4,4 10 2,1 4 2,0 0 1,0 0-1,0 0 1,0 1-1,0 4 0,0 3-1,0 3 0,0-2-1,0-6 1,0-6 0,0-6 1,0-2 0,0 3 0,0 3 0,0 4 1,1 2-1,4 4 1,3 3 0,3 3-1,1-2 1,1-6 0,-1-6 0,1-6 1,-3-9-1,-2-8 0,-3-10 0,-3-9 1,-1-7-1,4-3-1,3-3 1,3-2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2:07"/>
    </inkml:context>
    <inkml:brush xml:id="br0">
      <inkml:brushProperty name="width" value="0.022" units="cm"/>
      <inkml:brushProperty name="height" value="0.022" units="cm"/>
      <inkml:brushProperty name="color" value="#F2385B"/>
    </inkml:brush>
  </inkml:definitions>
  <inkml:trace contextRef="#ctx0" brushRef="#br0">42450 57600 999,'-24'70'-2,"4"-9"-6,3-10-5,3-8-6,1-6 0,1 1 3,-1-1 5,1 1 4,1 1 3,3 3 0,3 3 2,4 4 0,2-1 0,4-3-1,3-3-2,3-2-2,1-6 0,1-6 2,-1-6 1,1-6 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2:15"/>
    </inkml:context>
    <inkml:brush xml:id="br0">
      <inkml:brushProperty name="width" value="0.02297" units="cm"/>
      <inkml:brushProperty name="height" value="0.02297" units="cm"/>
      <inkml:brushProperty name="color" value="#F2385B"/>
    </inkml:brush>
  </inkml:definitions>
  <inkml:trace contextRef="#ctx0" brushRef="#br0">32450 28800 957,'-44'-18'-48,"13"17"21,12 15 22,13 16 22,6 10 9,0 7-4,0 6-3,0 7-5,0 4-5,0 3-3,0 3-5,0 4-5,0-3-2,0-5-2,0-7 0,0-5 0,0-14-5,0-18-4,0-19-7,0-18-5,1-14-1,4-5 5,3-7 4,3-5 4,-1-6 4,-2-3 1,-3-3 4,-3-2 1,-2-1 2,0 3 2,0 3 1,0 4 1,1 5 1,4 10 3,3 10 2,3 9 1,3 6 3,3 3 1,3 3 1,4 4 2,1 2 1,0 4-2,0 3-1,0 3-1,1 3 0,4 3 1,3 3 2,3 4 0,-1 1 1,-2 0-4,-3 0-3,-3 0-2,-2 0-2,0 0-3,0 0-1,0 0-1,-7 0-2,-11 0-3,-14 0-1,-11 0-2,-9 0 0,-3 0 2,-3 0 2,-2 0 2,-5 3 1,-2 6 0,-3 7 0,-3 6 1,-1-1 0,4-5 0,3-7 1,3-5 1,3-4-1,3 0 0,3 0 1,4 0-1,2-2 0,4-3 3,3-3 1,3-2 2,7-5 3,14-2 3,11-3 5,14-3 2,7-7 1,3-9-5,3-10-4,4-8-5,1-3-2,0 7 1,0 6-1,0 7 0,-2 4-1,-3 3-2,-3 3-1,-2 4-2,-5 1 0,-2 0 0,-3 0 0,-3 0 1,-6 3-1,-5 6 0,-7 7 0,-5 6 0,-9 6 0,-9 6 2,-10 7 1,-8 6 2,-9 3 1,-6 0 0,-6 0 1,-6 0 0,-2 1 1,3 4-1,3 3-1,4 3 1,2-1 0,4-2 0,3-3 0,3-3 0,1-2 0,1 0 0,-1 0 0,1 0 0,7-13-7,16-24-16,15-26-14,17-24-16,7-10-2,0 6 11,0 7 12,0 6 11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2:15"/>
    </inkml:context>
    <inkml:brush xml:id="br0">
      <inkml:brushProperty name="width" value="0.02221" units="cm"/>
      <inkml:brushProperty name="height" value="0.02221" units="cm"/>
      <inkml:brushProperty name="color" value="#F2385B"/>
    </inkml:brush>
  </inkml:definitions>
  <inkml:trace contextRef="#ctx0" brushRef="#br0">32900 30050 990,'45'70'0,"-9"-9"-2,-10-10-2,-8-8 0,-6-3 0,1 7 2,-1 6 3,1 7 2,1 4 1,3 3 0,3 3 0,4 4 1,1-4-1,0-9-4,0-10-1,0-8-3,-2-8-3,-3-2-1,-3-3-3,-2-3-2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1:52"/>
    </inkml:context>
    <inkml:brush xml:id="br0">
      <inkml:brushProperty name="width" value="0.03439" units="cm"/>
      <inkml:brushProperty name="height" value="0.03439" units="cm"/>
      <inkml:brushProperty name="color" value="#00BFF3"/>
    </inkml:brush>
  </inkml:definitions>
  <inkml:trace contextRef="#ctx0" brushRef="#br0">79700 3980 639,'0'-22'0,"0"3"0,0 3 0,0 3 0,0 0 5,0 0 11,0-1 10,0-1 10,0 2 4,2 6-3,0 6-4,2 6-3,0 7-3,0 7-5,0 9-3,0 7-5,-1 5-2,-1 4-3,0 3-1,-1 2-1,-2 8-2,-1 12 0,0 11-1,-1 12 1,-1 6-5,0 0-5,0 0-8,0 0-6,0-1-6,2-1-8,0 0-6,2-1-6,1-10-4,2-18 1,2-17 0,2-17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2:16"/>
    </inkml:context>
    <inkml:brush xml:id="br0">
      <inkml:brushProperty name="width" value="0.0238" units="cm"/>
      <inkml:brushProperty name="height" value="0.0238" units="cm"/>
      <inkml:brushProperty name="color" value="#F2385B"/>
    </inkml:brush>
  </inkml:definitions>
  <inkml:trace contextRef="#ctx0" brushRef="#br0">33650 29100 924,'21'95'-5,"-5"-9"2,-7-10 0,-5-8 1,-4-8 1,0-2-1,0-3 0,0-3-1,-2-4 0,-3-3 0,-3-3 0,-2-2 0,6-11 1,20-15 1,18-15 3,20-16 2,10-10 1,3-3-2,3-3-2,4-2 0,-3-1-1,-5 3 0,-7 3 1,-5 4-1,-8 2 1,-5 4-1,-7 3 0,-5 3-1,-6 1-3,-3 1-6,-3-1-6,-2 1-5,-8-3-2,-8-2 3,-10-3 4,-9-3 3,-4-2 2,4 0 1,3 0 1,3 0 2,-1-2 0,-2-3 3,-3-3 2,-3-2 1,-1-1 2,4 3 0,3 3 0,3 4 1,3 1-1,3 0 0,3 0-1,4 0 0,-1 9 6,-3 19 12,-3 19 12,-2 19 13,-3 13 2,1 10-9,-1 10-10,1 9-9,-3 6-5,-2 3-2,-3 3-2,-3 4-2,-4 2-3,-3 4-1,-3 3-4,-2 3-1,-1-1-3,3-2-1,3-3-1,4-3-1,1-9-3,0-11-4,0-14-2,0-11-4,1-15-2,4-16-2,3-15-1,3-15-3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2:16"/>
    </inkml:context>
    <inkml:brush xml:id="br0">
      <inkml:brushProperty name="width" value="0.02512" units="cm"/>
      <inkml:brushProperty name="height" value="0.02512" units="cm"/>
      <inkml:brushProperty name="color" value="#F2385B"/>
    </inkml:brush>
  </inkml:definitions>
  <inkml:trace contextRef="#ctx0" brushRef="#br0">33750 30600 875,'48'-27'-18,"-3"-3"4,-3-3 3,-2-2 5,-1-5 2,3-2 2,3-3 2,4-3 3,1-1 0,0 4 0,0 3 1,0 3-1,-2 1 2,-3 1-1,-3-1 2,-2 1 0,-5 2 0,-2 7-2,-3 6 0,-3 7-1,-4 5-1,-3 7 0,-3 6 1,-2 7-1,-5 7 0,-2 9 1,-3 10 1,-3 10 1,-6 5 0,-5 4-1,-7 3 0,-5 3 0,-4 1-1,0 1-1,0-1-1,0 1 0,-4 1-2,-5 3-1,-7 3 0,-5 4-2,-3-6-1,4-11 0,3-14-1,3-11-1,3-9-1,3-3-1,3-3-2,4-2-1,1-6-2,0-6-1,0-6-1,0-6-2,1-10 0,4-12 1,3-13 0,3-12 2,1-10 2,1-6 1,-1-6 4,1-6 1,1 4 4,3 16 3,3 15 4,4 17 3,4 11 7,6 10 9,7 10 8,6 9 9,6 9 2,6 9-6,7 10-5,6 10-6,3 5-4,0 4-4,0 3-3,0 3-4,1 1-3,4 1-5,3-1-5,3 1-4,-1-4-2,-2-6 0,-3-6-1,-3-6 0,-6-6-3,-5-2-4,-7-3-5,-5-3-5,-6-7-2,-3-9-1,-3-10 0,-2-8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2:17"/>
    </inkml:context>
    <inkml:brush xml:id="br0">
      <inkml:brushProperty name="width" value="0.022" units="cm"/>
      <inkml:brushProperty name="height" value="0.022" units="cm"/>
      <inkml:brushProperty name="color" value="#F2385B"/>
    </inkml:brush>
  </inkml:definitions>
  <inkml:trace contextRef="#ctx0" brushRef="#br0">34500 27950 999,'45'142'-21,"-9"-16"0,-10-15 0,-8-15 0,-6-17 1,1-15 3,-1-15 1,1-16 3,-1-8 1,1 0 0,-1 0-1,1 0-1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2:18"/>
    </inkml:context>
    <inkml:brush xml:id="br0">
      <inkml:brushProperty name="width" value="0.02874" units="cm"/>
      <inkml:brushProperty name="height" value="0.02874" units="cm"/>
      <inkml:brushProperty name="color" value="#F2385B"/>
    </inkml:brush>
  </inkml:definitions>
  <inkml:trace contextRef="#ctx0" brushRef="#br0">35100 28800 765,'0'71'0,"0"-5"5,0-7 4,0-5 6,1-4 0,4 0-5,3 0-5,3 0-4,-1 0-2,-2 0 4,-3 0 2,-3 0 3,-2 0-1,0 0-7,0 0-5,0 0-6,0-4-2,0-5 2,0-7 1,0-5 1,3-6 3,6-3 3,7-3 2,6-2 3,6-6 1,6-6-1,7-6 1,6-6-1,1-6-1,-3-2 0,-3-3-1,-2-3-1,-5-2-2,-2 0 0,-3 0 0,-3 0-2,-2 1 0,0 4 2,0 3-1,0 3 2,-2 1-1,-3 1-2,-3-1-1,-2 1-2,-5-3-1,-2-2 0,-3-3 0,-3-3-2,-4-4 1,-3-3 2,-3-3 1,-2-2 2,-3 0 0,1 7 2,-1 6 2,1 7 0,-1-1 1,1-6 1,-1-6 1,1-6 0,-1-1 0,1 7 2,-1 6-1,1 7 2,-1 0 2,1-2 5,-1-3 6,1-3 5,1 8 3,3 23 0,3 22 0,4 22 1,1 8-3,0-2-7,0-3-6,0-3-7,0-1-4,0 4 2,0 3-1,0 3 1,0 1 0,0 1-1,0-1-1,0 1 0,-2-1-1,-3 1-1,-3-1-1,-2 1 0,-1-4-1,3-6-2,3-6 0,4-6-2,-4-7-1,-9-6-2,-10-6-1,-8-6-2,-4-6 0,3-2 2,3-3 2,4-3 1,10-6 4,19-5 8,19-7 6,19-5 6,7-4 3,-3 0-4,-3 0-4,-2 0-2,-3 0-3,1 0-1,-1 0-2,1 0 0,-3 0-1,-2 0 0,-3 0 0,-3 0-1,-6 6 0,-5 13-2,-7 12-3,-5 13-1,-9 10 0,-9 10 0,-10 10 2,-8 9 1,-6 2 1,1-2 0,-1-3 1,1-3 0,-1-1 0,1 4 1,-1 3-1,1 3 0,1-2 2,3-6 2,3-6 2,4-6 3,4-6 2,6-2 4,7-3 4,6-3 4,7-6 0,10-5-3,10-7-4,9-5-4,6-6-2,3-3-4,3-3-2,4-2-3,1-3-1,0 1 0,0-1 0,0 1-1,-2-1 0,-3 1 1,-3-1-2,-2 1 1,-5 1 0,-2 3 0,-3 3 0,-3 4 1,-2 1-1,0 0-4,0 0-2,0 0-3,-7 3-9,-11 6-14,-14 7-14,-11 6-14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2:22"/>
    </inkml:context>
    <inkml:brush xml:id="br0">
      <inkml:brushProperty name="width" value="0.02483" units="cm"/>
      <inkml:brushProperty name="height" value="0.02483" units="cm"/>
      <inkml:brushProperty name="color" value="#F2385B"/>
    </inkml:brush>
  </inkml:definitions>
  <inkml:trace contextRef="#ctx0" brushRef="#br0">36850 28650 886,'0'46'-13,"0"-5"4,0-7 4,0-5 4,0-4 1,0 0-1,0 0-1,0 0-1,1-8-1,4-16 2,3-15 0,3-15 0,1-6-2,1 7-4,-1 6-4,1 7-5,-6 2-2,-8 1 1,-10-1-1,-9 1 0,-5 1 4,0 3 4,0 3 6,0 4 5,1-1 4,4-3 4,3-3 3,3-2 2,9-1 5,16 3 4,15 3 4,17 4 5,8 2 0,4 4-7,3 3-6,3 3-5,-1-1-5,-2-2-1,-3-3-3,-3-3-2,-1-2-1,4 0-2,3 0-1,3 0-2,-2-2-1,-6-3-1,-6-3 1,-6-2-1,-16-1-4,-25 3-7,-25 3-7,-25 4-6,-11 2-1,3 4 6,3 3 7,4 3 7,2 3 4,4 3 2,3 3 2,3 4 2,-1 1 0,-2 0-1,-3 0 0,-3 0-1,-1 0 1,4 0 4,3 0 3,3 0 5,1 0 2,1 0 1,-1 0 1,1 0 2,2-2 1,7-3-1,6-3 0,7-2 1,2 0-1,1 7-1,-1 6-1,1 7 0,1 0 0,3-2-2,3-3 0,4-3-2,4 7 0,6 19-2,7 19-2,6 19-1,1 10-2,-3 4 0,-3 3 0,-2 3-2,-5 7-1,-2 14 0,-3 11-2,-3 14-2,-2 2 0,0-6-1,0-6-1,0-6 0,-2-10-2,-3-12-3,-3-13-3,-2-12-4,-3-15-1,1-15 3,-1-15 1,1-16 2,2-16-1,7-16-6,6-15-5,7-15-5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2:22"/>
    </inkml:context>
    <inkml:brush xml:id="br0">
      <inkml:brushProperty name="width" value="0.02346" units="cm"/>
      <inkml:brushProperty name="height" value="0.02346" units="cm"/>
      <inkml:brushProperty name="color" value="#F2385B"/>
    </inkml:brush>
  </inkml:definitions>
  <inkml:trace contextRef="#ctx0" brushRef="#br0">36800 29750 937,'46'-69'-1,"-5"13"-3,-7 12-3,-5 13-3,-3 7 1,4 4 5,3 3 4,3 3 6,3 3 2,3 3 3,3 3 0,4 4 2,-3 2 0,-5 4-3,-7 3-4,-5 3-2,-6 6-2,-3 9 0,-3 10-1,-2 10 0,-3 5-1,1 4 0,-1 3 1,1 3-1,-7 4 1,-12 7 0,-13 6 1,-12 7 1,-9 0-1,-2-2-3,-3-3-1,-3-3-3,-1-10-2,4-16-3,3-15-2,3-15-4,3-18-3,3-19-5,3-18-4,4-19-5,2-13 1,4-6 6,3-6 6,3-6 5,3-1 6,3 7 2,3 6 4,4 7 2,1 5 4,0 7 0,0 6 2,0 7 2,1 5 1,4 7 1,3 6 3,3 7 1,4 5 1,7 7 1,6 6 2,7 7 0,2 4 1,1 3-2,-1 3 0,1 4-1,-1 4-2,1 6-4,-1 7-4,1 6-3,-4 3-2,-6 0-1,-6 0-1,-6 0 0,-4-4-3,1-5-3,-1-7-3,1-5-3,-1-6-3,1-3-2,-1-3-3,1-2-3,-1-6 1,1-6 4,-1-6 3,1-6 3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2:23"/>
    </inkml:context>
    <inkml:brush xml:id="br0">
      <inkml:brushProperty name="width" value="0.02343" units="cm"/>
      <inkml:brushProperty name="height" value="0.02343" units="cm"/>
      <inkml:brushProperty name="color" value="#F2385B"/>
    </inkml:brush>
  </inkml:definitions>
  <inkml:trace contextRef="#ctx0" brushRef="#br0">38150 28150 938,'0'93'-18,"0"-11"1,0-14 1,0-11 1,-2-7 0,-3 0-2,-3 0-3,-2 0-2,-5 0 1,-2 0 4,-3 0 3,-3 0 4,-2-4 2,0-5 3,0-7 0,0-5 3,0-4 0,0 0 1,0 0 0,0 0 1,3 0 1,6 0 4,7 0 3,6 0 4,7-5 2,10-9 1,10-10 1,9-8 1,7-9-2,7-6-3,6-6-4,7-6-4,-1-2-3,-6 3-1,-6 3-1,-6 4-1,-6 1-1,-2 0 1,-3 0 0,-3 0 0,-2 3 2,0 6 2,0 7 2,0 6 2,-4 6 1,-5 6 1,-7 7-1,-5 6 1,-8 4 1,-5 4-1,-7 3 2,-5 3-1,-6 6 1,-3 9 0,-3 10 0,-2 10 1,-9 13-1,-12 19-1,-13 19-1,-12 19-1,-5 12-1,3 6-1,3 7-1,4 6-2,1 1-1,0-3-2,0-3-2,0-2-3,4-12 0,10-19 2,10-18 1,9-19 2,7-16-3,7-12-6,6-13-5,7-12-6,4-16-5,3-19-1,3-18-2,4-19-3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2:23"/>
    </inkml:context>
    <inkml:brush xml:id="br0">
      <inkml:brushProperty name="width" value="0.02552" units="cm"/>
      <inkml:brushProperty name="height" value="0.02552" units="cm"/>
      <inkml:brushProperty name="color" value="#F2385B"/>
    </inkml:brush>
  </inkml:definitions>
  <inkml:trace contextRef="#ctx0" brushRef="#br0">37700 29550 862,'46'26'10,"-5"4"4,-7 3 4,-5 3 2,-3 3 0,4 3-5,3 3-4,3 4-4,-1-3-3,-2-5 0,-3-7 0,-3-5-1,-1-6 0,4-3-1,3-3 0,3-2-1,-1-9-6,-2-12-10,-3-13-11,-3-12-11,-2-9-3,0-2 1,0-3 2,0-3 3,-2 2 3,-3 10 7,-3 10 5,-2 9 7,-5 9 8,-2 9 13,-3 10 12,-3 10 13,-2 5 2,0 4-5,0 3-6,0 3-5,0-1-6,0-2-3,0-3-5,0-3-4,6-12-6,13-18-7,12-19-7,13-18-7,4-7-2,-3 6 6,-3 7 5,-2 6 6,-5 4 2,-2 4-1,-3 3 1,-3 3-1,-4 6 5,-3 9 9,-3 10 9,-2 10 9,-8 7 2,-8 6-4,-10 7-3,-9 6-5,-9 4-2,-5 4-3,-7 3-3,-5 3-3,-6-1-1,-3-2 0,-3-3-2,-2-3 0,-1-2-1,3 0 0,3 0 1,4 0-1,4-5 2,6-9 1,7-10 3,6-8 2,13-9 3,23-6 4,22-6 3,22-6 4,7-2-1,-6 3-5,-6 3-5,-6 4-5,7-1-4,22-3-2,22-3-2,23-2-2,3-5-1,-11-2 2,-14-3 2,-11-3 1,-11-2-3,-5 0-10,-7 0-9,-5 0-8,-9 0-4,-9 0 2,-10 0 3,-8 0 3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2:24"/>
    </inkml:context>
    <inkml:brush xml:id="br0">
      <inkml:brushProperty name="width" value="0.02528" units="cm"/>
      <inkml:brushProperty name="height" value="0.02528" units="cm"/>
      <inkml:brushProperty name="color" value="#F2385B"/>
    </inkml:brush>
  </inkml:definitions>
  <inkml:trace contextRef="#ctx0" brushRef="#br0">39600 28650 870,'51'0'38,"4"0"-6,3 0-7,3 0-6,1 0-7,1 0-9,-1 0-7,1 0-8,-4-2-2,-6-3 4,-6-3 3,-6-2 5,-6-3-4,-2 1-8,-3-1-10,-3 1-9,-7 2-3,-9 7 2,-10 6 3,-8 7 2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2:24"/>
    </inkml:context>
    <inkml:brush xml:id="br0">
      <inkml:brushProperty name="width" value="0.02303" units="cm"/>
      <inkml:brushProperty name="height" value="0.02303" units="cm"/>
      <inkml:brushProperty name="color" value="#F2385B"/>
    </inkml:brush>
  </inkml:definitions>
  <inkml:trace contextRef="#ctx0" brushRef="#br0">39900 28950 955,'-43'7'1,"17"17"4,15 15 3,16 16 3,5 9-1,-2 3-3,-3 3-4,-3 4-5,-2 1-1,0 0-2,0 0-1,0 0 0,-2-4-2,-3-5-3,-3-7-2,-2-5-3,0-12-2,7-16 0,6-15 0,7-15-1,2-11 0,1-2 0,-1-3 0,1-3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1:52"/>
    </inkml:context>
    <inkml:brush xml:id="br0">
      <inkml:brushProperty name="width" value="0.02869" units="cm"/>
      <inkml:brushProperty name="height" value="0.02869" units="cm"/>
      <inkml:brushProperty name="color" value="#00BFF3"/>
    </inkml:brush>
  </inkml:definitions>
  <inkml:trace contextRef="#ctx0" brushRef="#br0">80616 4944 766,'-7'-8'0,"2"0"0,2 0 0,2 0 0,3 1 4,4-1 9,4 0 9,3 0 8,2 1 3,0 0-3,-2 2-3,-1 1-2,2 0-4,6 2-6,4 0-5,5 2-6,1 0-6,-2 0-5,-1 0-5,-2 0-5,-3 1-5,-3 2-5,-3 2-4,-3 2-4,-2 0-2,-2 1-1,-2 0 0,-2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2:24"/>
    </inkml:context>
    <inkml:brush xml:id="br0">
      <inkml:brushProperty name="width" value="0.02578" units="cm"/>
      <inkml:brushProperty name="height" value="0.02578" units="cm"/>
      <inkml:brushProperty name="color" value="#F2385B"/>
    </inkml:brush>
  </inkml:definitions>
  <inkml:trace contextRef="#ctx0" brushRef="#br0">40350 28750 853,'0'48'32,"0"-3"-4,0-3-2,0-2-3,0 0-5,0 7-6,0 6-5,0 7-7,0 2-3,0 1-3,0-1-2,0 1-3,0-4-2,0-6-2,0-6-3,0-6-1,3-10-3,6-12-6,7-13-5,6-12-5,1-7 1,-3 1 8,-3-1 6,-2 1 8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2:24"/>
    </inkml:context>
    <inkml:brush xml:id="br0">
      <inkml:brushProperty name="width" value="0.02439" units="cm"/>
      <inkml:brushProperty name="height" value="0.02439" units="cm"/>
      <inkml:brushProperty name="color" value="#F2385B"/>
    </inkml:brush>
  </inkml:definitions>
  <inkml:trace contextRef="#ctx0" brushRef="#br0">40700 28950 902,'0'139'42,"0"-22"-12,0-22-11,0-21-13,0-12-7,0 1-3,0-1-4,0 1-4,-2-4-2,-3-6 0,-3-6-1,-2-6 0,-3-6-1,1-2-1,-1-3 0,1-3-2,-1-4 0,1-3 0,-1-3-1,1-2 0,-4-5 1,-6-2 3,-6-3 3,-6-3 2,-2-4 3,3-3 2,3-3 1,4-2 2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2:25"/>
    </inkml:context>
    <inkml:brush xml:id="br0">
      <inkml:brushProperty name="width" value="0.02949" units="cm"/>
      <inkml:brushProperty name="height" value="0.02949" units="cm"/>
      <inkml:brushProperty name="color" value="#F2385B"/>
    </inkml:brush>
  </inkml:definitions>
  <inkml:trace contextRef="#ctx0" brushRef="#br0">39850 30050 745,'-50'0'-20,"0"0"3,0 0 4,0 0 4,1 0 5,4 0 7,3 0 7,3 0 6,4 1 6,7 4 3,6 3 3,7 3 4,10-1 0,16-2-4,15-3-4,17-3-5,11-2-2,10 0-2,10 0-2,9 0-2,7 0-3,7 0-1,6 0-2,7 0-3,4 3-4,3 6-8,3 7-8,4 6-8,1 3-4,0 0 0,0 0 2,0 0 0,-7-2 0,-11-3-2,-14-3-1,-11-2-2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2:25"/>
    </inkml:context>
    <inkml:brush xml:id="br0">
      <inkml:brushProperty name="width" value="0.0225" units="cm"/>
      <inkml:brushProperty name="height" value="0.0225" units="cm"/>
      <inkml:brushProperty name="color" value="#F2385B"/>
    </inkml:brush>
  </inkml:definitions>
  <inkml:trace contextRef="#ctx0" brushRef="#br0">40450 28700 977,'23'-46'-39,"-3"10"12,-3 10 11,-2 9 13,0 4 6,7 1 3,6-1 2,7 1 2,0 1 2,-2 3 1,-3 3 0,-3 4 0,-1 1-1,4 0-3,3 0-3,3 0-3,1-2-7,1-3-7,-1-3-8,1-2-9,-4-3-3,-6 1 1,-6-1 2,-6 1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2:25"/>
    </inkml:context>
    <inkml:brush xml:id="br0">
      <inkml:brushProperty name="width" value="0.02302" units="cm"/>
      <inkml:brushProperty name="height" value="0.02302" units="cm"/>
      <inkml:brushProperty name="color" value="#F2385B"/>
    </inkml:brush>
  </inkml:definitions>
  <inkml:trace contextRef="#ctx0" brushRef="#br0">40450 28800 955,'-22'28'0,"6"6"1,7 7 1,6 6 1,3 4 2,0 4 1,0 3 3,0 3 1,-2 6-2,-3 9-7,-3 10-7,-2 10-7,-1-3-4,3-11-4,3-14-4,4-11-3,-1-9-1,-3-3 2,-3-3 3,-2-2 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3:40"/>
    </inkml:context>
    <inkml:brush xml:id="br0">
      <inkml:brushProperty name="width" value="0.0224" units="cm"/>
      <inkml:brushProperty name="height" value="0.0224" units="cm"/>
      <inkml:brushProperty name="color" value="#F2395B"/>
    </inkml:brush>
  </inkml:definitions>
  <inkml:trace contextRef="#ctx0" brushRef="#br0">76711 13347 981,'-107'-31'18,"23"15"-20,23 16-20,23 16-20,12 5-6,6-5 9,5-5 8,5-4 10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3:49"/>
    </inkml:context>
    <inkml:brush xml:id="br0">
      <inkml:brushProperty name="width" value="0.04473" units="cm"/>
      <inkml:brushProperty name="height" value="0.04473" units="cm"/>
      <inkml:brushProperty name="color" value="#F2395B"/>
    </inkml:brush>
  </inkml:definitions>
  <inkml:trace contextRef="#ctx0" brushRef="#br0">72236 25795 491,'-8'-7'25,"-2"0"5,0 2 6,-1 1 5,-2 2 0,-1 5-6,-3 6-7,-2 4-6,-1 4-4,-3 3-3,-1 3-2,-3 3-2,0 1-2,-1-1-1,1-1-1,-1-1-1,1-1-1,1 1-1,1-1 0,1 1-1,3-1 1,3 1 0,4-1 1,5 1 1,2-2-1,2-3-2,2-3-1,2-3-3,5-3-2,8-2-6,7-4-4,9-2-4,3-4-3,-2-4 0,0-4 0,-1-3 0,0-3 1,-1 0 1,1 1 2,-1-1 0,0 0 1,-1-2 2,-1 0 2,-1-1 0,-1 1 2,-3 1 3,-1 2 1,-2 3 3,-3 1 1,-3 0 2,-3 2 1,-2 1 2,-2 0 3,2 2 7,0 1 7,1 0 6,0 4 2,-2 6 0,-2 6 0,-2 5-1,-2 5-2,-2 0-3,-2 0-2,-2 3-3,0-2-2,-1 0 0,0-1-2,0 0 0,1-2-1,0-1-3,2-1-3,1-1-1,0-1-3,2-1 0,0 0-1,2-2-2,3-1-1,7-3-4,7-1-3,8-2-3,2-4-2,1-8 0,-1-6 1,0-7 1,0-4 0,-1-1 0,-1-1 1,-1-1 1,-1 0 0,-1 1 3,-1 1 1,0 2 2,-3-1 1,-1 3 1,-2 0 1,-3 0 2,-1 2 0,-2 1 2,-2 1 2,-2 1 1,-2 1 0,-1 1 0,0 0 0,-1 2-1,-5 1-2,-6 2-5,-7 3-4,-7 1-4,-4 3-5,-1 6-2,-1 4-2,-1 5-4,1 3-2,1 0 0,3-1 0,1 1-2,3 0 2,1 1 1,2 1 1,3 1 3,1 0-3,2-2-7,3-3-7,1-1-7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3:49"/>
    </inkml:context>
    <inkml:brush xml:id="br0">
      <inkml:brushProperty name="width" value="0.03778" units="cm"/>
      <inkml:brushProperty name="height" value="0.03778" units="cm"/>
      <inkml:brushProperty name="color" value="#F2395B"/>
    </inkml:brush>
  </inkml:definitions>
  <inkml:trace contextRef="#ctx0" brushRef="#br0">74900 26900 582,'22'0'70,"-1"2"-12,-3 0-11,-1 2-11,-2 0-7,0 0-3,-2-1-2,-1 2-3,0 0-2,0 5-2,-1 4-1,1 4-2,-2 1-2,-4 1-3,-4-1-2,-4 1-4,-4 1-2,-2 3-2,-3 3-2,-3 3-2,-2 0 0,-2-2 0,0-1 0,-1-3 1,1-2-1,3-3-1,2-3-2,4-2-2,3-3 1,2-1 4,4 0 2,3-2 5,3-1 2,5-2 3,5-3 2,5 0 4,3-4 0,1 0-2,1-3-1,1-2-1,4-1-4,5 0-8,6 1-6,6-1-7,0 1-7,-6 2-8,-5 2-7,-7 2-9,-5 1-4,-5 0-2,-5 0-2,-4 0-3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3:51"/>
    </inkml:context>
    <inkml:brush xml:id="br0">
      <inkml:brushProperty name="width" value="0.03598" units="cm"/>
      <inkml:brushProperty name="height" value="0.03598" units="cm"/>
      <inkml:brushProperty name="color" value="#F2395B"/>
    </inkml:brush>
  </inkml:definitions>
  <inkml:trace contextRef="#ctx0" brushRef="#br0">31501 43427 611,'-9'-6'29,"0"2"-3,-1 4-3,-1 3-4,-1 1-2,0 3-1,0 2-3,1 2-1,-1 1-1,0 3-1,0 2 0,1 1-1,-1 2 0,0 0 0,0-1-2,1 1 0,-1 0 0,2 1-2,1 1-1,0 1-2,2-1 1,1-1-1,0-3 1,2-1 1,0-2-1,2-1 1,0-1 1,2 0-1,0-1 0,0-1 0,0 1-2,0 0-1,1-1-1,4-1-1,2 0-2,4-2 0,1-2-2,3-2-2,1-4-2,3-2-1,1-4-1,1-4-1,1-4-1,1-3 0,1-2 0,-1 1 0,1 0 0,-1 2 1,0 0 1,-3-1 2,-1-1 1,-2-1 2,-3 1 2,-1 2 0,-2 4 2,-2 3 1,-2 1 2,-1 1 4,0-1 4,-2 0 3,0 3 4,-2 6 5,0 6 4,-2 6 4,0 1 0,-2-1-4,0-3-6,-2-1-5,0 0-2,1 2-1,-2 2 0,2 1-1,-1 2-1,2 0-1,0-1-2,2 1-1,0-1-2,0-1 0,0-1-1,0 0 0,1-2-2,4-1-1,2 0-2,3-2-2,2-1-1,0-2-1,-1-3-1,1 0-1,1-4-1,0 0 1,1-3-1,1-2 0,1-3 1,0-3-1,-1-5 1,1-4 0,-1-1 1,-1-1 1,-1 1 2,0-1 1,-2 1 2,-1-1 2,0 1 3,-2 0 2,-1-1 1,-2 1 1,-3-1-1,0 1 1,-3 1-1,-1 4 0,0 5-1,-1 3 0,-2 2-1,0 2 0,-1 1-1,-2 0 0,0 2-2,-2 1-2,0 0-2,-1 2-2,-2 1-3,-1 3-4,-3 4-3,-2 2-3,0 3-5,-1 3-4,1 3-6,-1 4-4,2-1 0,5-3 6,3-3 4,4-3 6,2-2 1,0-1-2,0 0-1,0-2-2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3:51"/>
    </inkml:context>
    <inkml:brush xml:id="br0">
      <inkml:brushProperty name="width" value="0.02854" units="cm"/>
      <inkml:brushProperty name="height" value="0.02854" units="cm"/>
      <inkml:brushProperty name="color" value="#F2395B"/>
    </inkml:brush>
  </inkml:definitions>
  <inkml:trace contextRef="#ctx0" brushRef="#br0">33696 44350 770,'22'0'-62,"-3"0"23,-3 0 25,-3 0 23,-2 1 15,-2 2 4,-2 2 4,-2 2 4,-2 2-2,-1 3-9,0 3-9,-2 3-10,-2 2-6,-3 0-5,-5-1-6,-4 1-5,-1-2-3,1-1 1,0-3 1,2-1 0,0-2 1,1 0 5,-1-2 4,0-1 4,1 0 1,0-2-2,2-1-1,1 0-1,2-2 7,4-1 16,4 0 17,4-1 15,3-2 3,1-1-8,3 0-10,2-1-8,1-2-8,1 0-7,1-1-6,2-2-6,-1 1-9,1 1-12,-1 0-10,1 2-12,-1 0-4,-1 2 4,-1 0 4,0 2 4,-3 0 5,-1 0 4,-2 0 6,-2 0 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1:52"/>
    </inkml:context>
    <inkml:brush xml:id="br0">
      <inkml:brushProperty name="width" value="0.03001" units="cm"/>
      <inkml:brushProperty name="height" value="0.03001" units="cm"/>
      <inkml:brushProperty name="color" value="#00BFF3"/>
    </inkml:brush>
  </inkml:definitions>
  <inkml:trace contextRef="#ctx0" brushRef="#br0">80695 5850 733,'-13'6'4,"4"-2"10,6-4 10,5-2 8,5-2 5,7 2-2,7 0-2,7 2-2,3 0-4,-1 2-9,-1 0-8,-1 2-9,0 0-7,2 0-9,3 0-9,1 0-7,0-1-6,-5-1 0,-4 0-2,-3-1-1,-3-1 2,-1 0 2,-1 0 4,0 0 4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3:5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37149 41563 999,'-1'-15'-83,"-1"4"20,0 3 21,-1 3 21,-1 0 12,0-1 2,0 0 1,0-1 3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3:55"/>
    </inkml:context>
    <inkml:brush xml:id="br0">
      <inkml:brushProperty name="width" value="0.03491" units="cm"/>
      <inkml:brushProperty name="height" value="0.03491" units="cm"/>
      <inkml:brushProperty name="color" value="#F2395B"/>
    </inkml:brush>
  </inkml:definitions>
  <inkml:trace contextRef="#ctx0" brushRef="#br0">36982 41143 630,'-8'-8'3,"2"2"6,0 1 7,2 1 6,0 1 4,2 3 2,0 4 2,2 2 2,0 3-1,0 2-4,0 2-3,0 1-5,0 2-3,0 0-2,0-1-2,0 1-2,0 2 0,0 5-1,0 5 2,0 5 0,0 0-3,0-3-7,0-5-5,0-3-6,0-3-5,0 1-6,0-1-5,0 1-5,0-2-4,0-3-1,0-3-3,0-2-2,1-4 0,2-3 2,2-2 0,2-4 2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3:55"/>
    </inkml:context>
    <inkml:brush xml:id="br0">
      <inkml:brushProperty name="width" value="0.03041" units="cm"/>
      <inkml:brushProperty name="height" value="0.03041" units="cm"/>
      <inkml:brushProperty name="color" value="#F2395B"/>
    </inkml:brush>
  </inkml:definitions>
  <inkml:trace contextRef="#ctx0" brushRef="#br0">37000 41897 723,'1'-14'6,"2"4"13,2 4 13,2 5 13,1 1 2,3 0-9,2 0-9,2 0-8,0 0-6,1 0-3,0 0-4,0 0-4,-1-1-4,-1-1-5,-1 0-5,-1-1-5,-1-1-8,0 2-10,-2 0-10,0 2-11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3:55"/>
    </inkml:context>
    <inkml:brush xml:id="br0">
      <inkml:brushProperty name="width" value="0.04207" units="cm"/>
      <inkml:brushProperty name="height" value="0.04207" units="cm"/>
      <inkml:brushProperty name="color" value="#F2395B"/>
    </inkml:brush>
  </inkml:definitions>
  <inkml:trace contextRef="#ctx0" brushRef="#br0">37643 40593 522,'-8'-28'3,"2"7"5,1 6 5,0 8 6,3 6 7,2 6 8,4 6 10,2 6 10,1 3 0,-2 2-8,-2 3-6,-2 2-8,-1 0-6,0 2-5,0 1-3,0 1-5,0 2-4,0 2-3,0 4-2,0 3-3,0 1-1,0 0 1,0 0 1,0 0 2,0 0-10,0 0-17,0 0-18,0 0-18,0 0-7,0-2 3,0 0 5,0-1 4,0-4 5,2-8 7,0-6 6,2-6 7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3:56"/>
    </inkml:context>
    <inkml:brush xml:id="br0">
      <inkml:brushProperty name="width" value="0.03362" units="cm"/>
      <inkml:brushProperty name="height" value="0.03362" units="cm"/>
      <inkml:brushProperty name="color" value="#F2395B"/>
    </inkml:brush>
  </inkml:definitions>
  <inkml:trace contextRef="#ctx0" brushRef="#br0">38100 41913 654,'0'-15'-43,"2"4"8,0 3 9,2 3 9,0 0 15,2 2 22,0-1 20,1 0 23,1 0 3,2 2-11,0 0-13,2 2-13,-1 1-7,-1 2-3,-1 2-3,0 2-4,-2 1-2,-1 3-1,0 2-3,-2 2-1,-1 1-2,-2 1-2,-2 1-3,-2 1-2,-1 1-1,-2-1 2,0 1 0,-1 0 1,-1-2 0,0-1-1,0-3-1,0-1-2,3-3 5,6-2 8,6-4 9,6-2 9,5-5-1,3-2-12,5-5-11,3-4-10,4-1-12,2-1-12,4 0-11,3 1-12,-3 0-4,-7 4 5,-9 3 5,-7 3 4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00"/>
    </inkml:context>
    <inkml:brush xml:id="br0">
      <inkml:brushProperty name="width" value="0.03635" units="cm"/>
      <inkml:brushProperty name="height" value="0.03635" units="cm"/>
      <inkml:brushProperty name="color" value="#F2395B"/>
    </inkml:brush>
  </inkml:definitions>
  <inkml:trace contextRef="#ctx0" brushRef="#br0">32135 54591 605,'-1'-21'8,"-2"5"5,-2 5 3,-2 4 3,-1 5 1,-1 4-1,-2 4-3,0 4-2,-1 2-2,-1 3 0,-2 2-1,0 2-1,0 0-1,1 1-1,1-1 0,1 1-1,0-1 0,2-1 0,1-1 1,0 0 0,2-2-1,1 1-4,0 0-4,2-1-4,0 0-2,2-1 3,0 0 1,2-2 1,0-1 1,0 0-2,0-2 0,0-1-2,1 0 0,2-2-1,2-1 0,2 0 1,2-2-1,5-2 0,4-2 0,3-2-1,3-2 1,-1-2-2,1-2 0,-1-1-2,1-3 0,1-2 1,1-2 1,1-1 0,-1-2 1,-3 1 2,-3-1 2,-2 0 2,-4 1 1,-1 1-1,-3 1 0,0 1-1,-3 1 2,-1 0 5,-1 2 5,0 1 4,-2 3 6,0 4 4,-2 6 6,0 4 5,-2 3 0,0 2-6,-2 0-6,0 1-6,-1 2-4,0 2-2,0 1-3,0 3-2,0 0-1,1-3-1,-2-1-1,2-2 0,-1-2-1,2 1 1,0 0 1,2 0 0,1-1-1,2-1-5,2 0-4,2-2-4,1-1-2,1-2 3,1-3 1,2 0 2,0-4 1,1-2 0,1-4 0,2-2 0,-1-3 0,1-1 2,0-3 0,-1-2 2,0-1 0,-1-3 2,0-1 2,-2-3 0,-1 0 2,-1 1 0,0 1 0,-2 1 1,0 2 0,-2 3 0,-1 3 0,0 3-1,-2 1 0,-1 0 0,0 0 1,-1 1 0,-4 0-1,-2 0 1,-5 2-1,-4 1-1,-2 1-1,-1 2-5,-1 2-3,-1 2-4,-1 3-4,1 4-6,-1 4-4,0 3-5,1 5-4,-1 4-6,0 3-4,1 4-5,1 0 0,3-5 2,2-5 4,4-4 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05"/>
    </inkml:context>
    <inkml:brush xml:id="br0">
      <inkml:brushProperty name="width" value="0.03053" units="cm"/>
      <inkml:brushProperty name="height" value="0.03053" units="cm"/>
      <inkml:brushProperty name="color" value="#F2395B"/>
    </inkml:brush>
  </inkml:definitions>
  <inkml:trace contextRef="#ctx0" brushRef="#br0">49598 54450 720,'-8'45'70,"2"-6"-15,0-4-15,2-5-14,0-3-7,0 1-1,0-1 0,0 1-1,0-2-5,2 0-8,0-1-8,2 0-8,0-3-4,0-3 4,0-3 4,0-3 3,1-3-8,2-2-18,2-4-19,2-2-19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06"/>
    </inkml:context>
    <inkml:brush xml:id="br0">
      <inkml:brushProperty name="width" value="0.03219" units="cm"/>
      <inkml:brushProperty name="height" value="0.03219" units="cm"/>
      <inkml:brushProperty name="color" value="#F2395B"/>
    </inkml:brush>
  </inkml:definitions>
  <inkml:trace contextRef="#ctx0" brushRef="#br0">49488 54405 683,'1'-14'4,"2"3"8,2 2 8,2 4 8,1 2 2,0 2-5,-1 2-4,1 2-5,0 2-3,0 4-4,0 2-4,0 3-3,-1 1-2,-1-1-1,0 0 1,-2-2-2,0 0 0,0 1-4,0 2-3,0 0-3,-1 0-1,-2-1 1,-2-1 2,-2 0 0,-3 0-1,-4 3-2,-4 3-2,-3 3-3,-4 1-1,0-3 3,-1-1 2,-1-2 2,0-2 2,1 1 3,1 0 2,1-1 2,1 0 2,1-2 2,0-3 2,2-1 1,2-1 2,1-2 1,2-1 1,2 0 1,2-1 3,1 2 6,0 0 5,2 1 6,2 0 1,4-2-4,3-2-4,6-2-4,2-2-2,3-2-1,3-2-1,3-2-1,3-1-2,3-2-3,3 0-2,3-1-4,0 0-1,-1 1-1,-3 0-1,-1 2-2,-4 0 0,-3 2-2,-5 1-1,-3 0-1,-5 4 0,-6 4 4,-6 6 3,-6 4 3,-3 2 2,-2-1 0,0-1 0,-1 0-1,-1-2 2,-1 1 1,-2 0 2,0 0 1,-1 0 0,-1 1-1,-1 1-3,-1 2-2,0-1-2,1 1-2,1 0-1,1-1-3,1 0-2,0 0-3,2-2-3,1-1-2,1 0-2,2 0 0,3-1 0,1 1 1,3-3-7,6-4-13,4-6-14,6-4-13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06"/>
    </inkml:context>
    <inkml:brush xml:id="br0">
      <inkml:brushProperty name="width" value="0.03651" units="cm"/>
      <inkml:brushProperty name="height" value="0.03651" units="cm"/>
      <inkml:brushProperty name="color" value="#F2395B"/>
    </inkml:brush>
  </inkml:definitions>
  <inkml:trace contextRef="#ctx0" brushRef="#br0">50500 56150 602,'21'22'82,"-3"-1"-16,-4-3-16,-4-1-15,-3-1-9,-1 0-1,-1-1-3,0 1-2,0 0-2,0 1-2,1 2-3,2 0-2,-1-1-3,-1-1-4,-1-2-2,0-3-5,0-1 0,0 0 2,1-2 0,2 0 2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06"/>
    </inkml:context>
    <inkml:brush xml:id="br0">
      <inkml:brushProperty name="width" value="0.03386" units="cm"/>
      <inkml:brushProperty name="height" value="0.03386" units="cm"/>
      <inkml:brushProperty name="color" value="#F2395B"/>
    </inkml:brush>
  </inkml:definitions>
  <inkml:trace contextRef="#ctx0" brushRef="#br0">51850 54787 649,'3'-14'7,"6"3"14,5 3 14,7 2 15,4 2 2,3-2-6,3 0-8,3-1-6,0-1-7,-2 0-6,-1 0-5,-3 1-6,-2-1-4,-3 2-6,-3 1-5,-2 0-4,-4 3-4,-3 4-4,-3 4-5,-2 4-2,-3 2-5,-2 3-3,-2 2-3,-2 1-4,-2 0 0,0-5 4,-1-3 3,-2-4 3,1-2 5,1 0 3,0 0 5,2 0 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1:53"/>
    </inkml:context>
    <inkml:brush xml:id="br0">
      <inkml:brushProperty name="width" value="0.03336" units="cm"/>
      <inkml:brushProperty name="height" value="0.03336" units="cm"/>
      <inkml:brushProperty name="color" value="#00BFF3"/>
    </inkml:brush>
  </inkml:definitions>
  <inkml:trace contextRef="#ctx0" brushRef="#br0">85361 3197 659,'-14'-8'0,"3"0"0,3 1 0,2-1 0,5 1 6,6 2 12,6 2 11,6 2 13,4 1 2,5 0-5,3 0-5,4 0-6,3 0-5,1 2-3,0 0-3,2 2-4,1-1-3,1-1-2,0 0-2,2-1-2,-1-1-5,-2 0-4,-2 0-5,-1 0-6,-4 1-1,-2 1 1,-3 3 1,-3 2 2,-4 1-3,-3 0-8,-4 0-8,-4 0-7,-5 0-3,-2-1 4,-6 1 2,-2 0 4,-5 0 2,-2 0 4,-3 0 4,-3-1 3,-3 1 3,-3-2 4,-3-1 4,-3 0 2,0-2 3,3 0 1,3-2 0,3 0 1,2-1 1,3 2-1,1 0 1,3 2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07"/>
    </inkml:context>
    <inkml:brush xml:id="br0">
      <inkml:brushProperty name="width" value="0.03397" units="cm"/>
      <inkml:brushProperty name="height" value="0.03397" units="cm"/>
      <inkml:brushProperty name="color" value="#F2395B"/>
    </inkml:brush>
  </inkml:definitions>
  <inkml:trace contextRef="#ctx0" brushRef="#br0">52076 55200 647,'-29'3'16,"8"6"14,7 5 14,7 7 15,3 1 1,0-1-11,0-3-10,0-1-11,0 0-11,0 1-7,0 3-10,1 2-7,-2-1-7,2-2-1,-1-1-3,0-2-2,0-3-4,2-1-4,0-2-5,2-2-4,1-4-4,2-2-1,2-6-2,2-2-2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07"/>
    </inkml:context>
    <inkml:brush xml:id="br0">
      <inkml:brushProperty name="width" value="0.03567" units="cm"/>
      <inkml:brushProperty name="height" value="0.03567" units="cm"/>
      <inkml:brushProperty name="color" value="#F2395B"/>
    </inkml:brush>
  </inkml:definitions>
  <inkml:trace contextRef="#ctx0" brushRef="#br0">52491 55190 616,'-1'-19'23,"-1"10"8,0 10 8,-1 10 7,-1 5 1,0 1-7,0 1-7,0 1-7,0 2-4,0 0-4,0 1-3,0 1-4,0 0-1,0-1-2,0-1-1,0-1-2,0-1-2,0-1-6,0-1-5,1 0-5,0-3-11,3-3-16,4-3-16,2-2-17,3-4-1,0-4 12,2-4 12,0-4 13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07"/>
    </inkml:context>
    <inkml:brush xml:id="br0">
      <inkml:brushProperty name="width" value="0.03649" units="cm"/>
      <inkml:brushProperty name="height" value="0.03649" units="cm"/>
      <inkml:brushProperty name="color" value="#F2395B"/>
    </inkml:brush>
  </inkml:definitions>
  <inkml:trace contextRef="#ctx0" brushRef="#br0">52912 55330 602,'0'-15'1,"0"2"-1,0 3 1,0 1 0,0 3 6,0 4 13,0 4 11,0 4 12,-1 3 3,-1 1-5,0 3-6,-1 2-4,-1 1-5,0 3-2,0 2-3,0 1-1,0 1-4,0-1-2,0-1-3,0-1-4,0 0-6,0-1-10,0 1-12,1-1-11,-2 0-7,2-2-2,-1-3-3,0-1-2,0-2 1,2-1 4,0 0 4,2-2 4,-1-1 3,0 0 4,-2-2 3,0 0 3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07"/>
    </inkml:context>
    <inkml:brush xml:id="br0">
      <inkml:brushProperty name="width" value="0.03616" units="cm"/>
      <inkml:brushProperty name="height" value="0.03616" units="cm"/>
      <inkml:brushProperty name="color" value="#F2395B"/>
    </inkml:brush>
  </inkml:definitions>
  <inkml:trace contextRef="#ctx0" brushRef="#br0">51594 56763 608,'-8'7'0,"-2"-2"0,0-3 0,-1 0 0,0-4 2,2 0 6,2-3 4,3-2 6,3-1 6,7 2 7,7 1 7,8 0 8,4 1-1,2 0-7,5 0-8,1 1-9,5-1-3,5 0-1,4 0 0,6 0-1,3 0-5,3 2-13,3 0-11,4 2-12,-5 0-7,-9 0-2,-10 0-2,-9 0-2,-7 0-3,-2 0-4,-1 0-5,-2 0-4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12"/>
    </inkml:context>
    <inkml:brush xml:id="br0">
      <inkml:brushProperty name="width" value="0.03353" units="cm"/>
      <inkml:brushProperty name="height" value="0.03353" units="cm"/>
      <inkml:brushProperty name="color" value="#F2395B"/>
    </inkml:brush>
  </inkml:definitions>
  <inkml:trace contextRef="#ctx0" brushRef="#br0">30113 47800 656,'0'16'86,"0"1"-16,0 1-15,0 1-16,0 1-10,0 0-5,0-1-6,0 1-6,-1-1-4,0-1-6,-2-1-4,0-1-6,-1-1-6,2-1-7,0 0-8,2-2-7,-1-2-7,-2-4-5,-2-4-6,-2-4-6,0-3 4,2-2 12,3-2 13,1-2 12,0 0 8,0 1 2,-2 0 3,0 2 2,-1 0 3,2 1 3,0-1 4,2 0 3,1 0 4,2 2 9,2 1 7,2 0 8,1 2 1,-1 1-3,1 0-4,0 2-3,0 0-4,2 0-2,0 0-3,1 0-3,2-1-2,0-1-3,1 0-3,1-1-3,0-1-1,-1 0 1,0 0 0,-2 0 0,-1 1-3,0 0-5,-2 2-5,-1 0-6,0 0-10,-2-2-12,-1-2-12,0-1-13,-1-2 0,0 2 14,0 1 13,0 0 14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13"/>
    </inkml:context>
    <inkml:brush xml:id="br0">
      <inkml:brushProperty name="width" value="0.0363" units="cm"/>
      <inkml:brushProperty name="height" value="0.0363" units="cm"/>
      <inkml:brushProperty name="color" value="#F2395B"/>
    </inkml:brush>
  </inkml:definitions>
  <inkml:trace contextRef="#ctx0" brushRef="#br0">30815 47705 606,'0'-13'31,"0"6"5,0 6 4,0 6 4,0 3-1,0 2-5,0 0-7,0 1-4,-1 2-5,-1 1-2,0 3-2,-1 2-2,-1 1-3,2 1-4,0 1-4,2 1-4,-1 1-4,0-1-1,-2 1-1,0-1-3,-1 0-2,2-1-2,0-1-2,2-1-2,-1-1-4,0-1-4,-2-1-5,0 0-4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13"/>
    </inkml:context>
    <inkml:brush xml:id="br0">
      <inkml:brushProperty name="width" value="0.03824" units="cm"/>
      <inkml:brushProperty name="height" value="0.03824" units="cm"/>
      <inkml:brushProperty name="color" value="#F2395B"/>
    </inkml:brush>
  </inkml:definitions>
  <inkml:trace contextRef="#ctx0" brushRef="#br0">30750 48288 575,'21'-15'1,"-5"2"3,-5 3 5,-4 1 4,-3 1 2,2 2 3,0 1 2,1 0 1,1 2 1,0 0-3,0 2-2,0 1-1,0 0-2,0 3 0,-1 2 1,1 2-1,-1 2-1,-2 3-5,-2 4-4,-2 2-5,1-1-3,4-5-2,4-4-2,3-6-3,3-4 0,0-4-1,-1-4 1,1-3 0,0-4 1,-1 0 1,1-1 2,0-1 1,-2 1 3,-1 3 1,-2 3 2,-2 3 3,-2 3 5,-2 4 10,-3 4 11,0 4 9,-2 3 3,0 3-5,0 3-5,0 3-6,0 1-5,2-3-5,0-1-6,1-2-4,2-2-4,2-1-1,2 0-1,2-2-2,0-1 0,1-2-1,0-3 1,0 0-1,0-5 0,-1-2-1,1-5-1,0-4-1,0-2 0,0-1 0,-1-1 2,1-1-1,-1 0 3,-2 3 2,-3 1 4,-1 2 2,-2 2 1,-4-1-2,-2 0-1,-3 0-2,-3 2-3,-2 3-5,-2 2-4,-1 4-5,-3 3-6,0 4-6,-1 4-7,-1 3-6,0 2-5,2-2-2,3-3-1,1-1-3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25"/>
    </inkml:context>
    <inkml:brush xml:id="br0">
      <inkml:brushProperty name="width" value="0.03781" units="cm"/>
      <inkml:brushProperty name="height" value="0.03781" units="cm"/>
      <inkml:brushProperty name="color" value="#F2395B"/>
    </inkml:brush>
  </inkml:definitions>
  <inkml:trace contextRef="#ctx0" brushRef="#br0">7308 7227 581,'-15'0'-3,"0"-2"7,2 0 7,1-1 8,4 0 7,6 3 8,7 4 10,8 2 8,4 2-1,3 2-8,3 0-9,3 1-9,2 1-6,1 0-5,1 0-3,1-1-4,1 2-1,2 0-1,3 1 1,1 1 0,1 2-2,2 3-4,1 3-3,0 3-5,0 2-1,-1-1 2,-3 1 2,-2-1 3,0 0-2,1 1-2,0-1-2,2 1-3,0-2-3,-2 0-2,0-1-2,-1 0-3,-1-3-1,-2-2 0,0-1 0,-1-2 0,-2-2-2,-1-1-1,-3-1-2,-1 0-3,-3-2 1,-3 1-1,-3 0 2,-2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26"/>
    </inkml:context>
    <inkml:brush xml:id="br0">
      <inkml:brushProperty name="width" value="0.04134" units="cm"/>
      <inkml:brushProperty name="height" value="0.04134" units="cm"/>
      <inkml:brushProperty name="color" value="#F2395B"/>
    </inkml:brush>
  </inkml:definitions>
  <inkml:trace contextRef="#ctx0" brushRef="#br0">7174 9777 532,'-16'0'2,"-1"-2"6,-2 0 4,1-1 5,1 0 7,6 3 7,6 4 7,6 2 7,5 3 1,4 2-8,3 2-7,5 1-8,3 2-3,1 2-2,3 0-1,1 1-1,3 1-1,1 1-1,2 1 0,3 1-2,1 0-1,2 1-3,2-1-3,3 1-3,0-1-2,0 1-3,0-1-3,0 1-3,1-1-1,0 1 1,2-1 1,0 1 0,2-1-3,2-1-7,2-1-9,2-1-7,0-1-7,-2-1-6,-2-1-5,-2 0-6,-6-3 1,-8-3 9,-9-3 9,-8-2 8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36"/>
    </inkml:context>
    <inkml:brush xml:id="br0">
      <inkml:brushProperty name="width" value="0.03489" units="cm"/>
      <inkml:brushProperty name="height" value="0.03489" units="cm"/>
      <inkml:brushProperty name="color" value="#F2395B"/>
    </inkml:brush>
  </inkml:definitions>
  <inkml:trace contextRef="#ctx0" brushRef="#br0">44074 12343 630,'-21'-8'-18,"5"2"15,5 1 13,5 1 14,3 1 8,3 3 3,4 4 3,2 2 3,3 2-2,0-2-6,1-1-7,2 0-5,1-1-5,3 0 0,3-1 0,3 1-2,2 0-1,-1 0-4,1 0-4,-1 0-2,1 0-4,-1 0 0,1 0-2,-1 0 0,0 0-2,-3 0-1,-1-1-2,-2 1 0,-3 0-1,-1 0 0,-2 0 1,-2 0 0,-2 0 1,-1 2 3,0 0 2,-2 2 2,-1-1 2,-4 1-1,-2 0 0,-3 0 0,-4 0 0,-2 1-1,-3 2 0,-3 0 0,-3 1-1,0 0 0,-1-1 0,-1 1 0,-1 1 0,-3 1-2,-1 3-1,-2 2-2,-1-1-1,3 1-2,1-2-2,3-1-3,1 0-1,3-1 0,1 1-1,2 0-1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1:53"/>
    </inkml:context>
    <inkml:brush xml:id="br0">
      <inkml:brushProperty name="width" value="0.03362" units="cm"/>
      <inkml:brushProperty name="height" value="0.03362" units="cm"/>
      <inkml:brushProperty name="color" value="#00BFF3"/>
    </inkml:brush>
  </inkml:definitions>
  <inkml:trace contextRef="#ctx0" brushRef="#br0">85412 3900 654,'-16'7'0,"-3"-1"0,-2 0 0,-1-1 0,3 0 7,9 3 14,8 3 14,9 4 15,9 1 2,6 3-10,6 1-8,8 3-10,2-1-7,-1-3-5,-3-3-5,-1-2-5,-4-3-3,-2 1-2,-3 0-2,-2 0-2,-4-1-1,-1 1 0,-3 0-1,-1 0 0,-3-2 0,-2 1-2,-4-2 1,-2 0-2,-4-1 1,-2 3 1,-4 2 2,-2 2 1,-3 1 2,-5 1 1,-4 1 0,-3 1 2,-4 2 1,-1 1-1,-2 3 1,-3 1-1,0 1 2,0 1 0,-1-1 2,1 1 1,1-2 0,1 0 0,3 0 0,2-2 1,1-2 0,3-1 3,1-3 3,3-1 3,3-3 2,6-1 2,6-2 2,6-2 2,6-2-1,4-2-4,5-3-4,5 0-4,4-2-3,3 0-1,3 0-2,3 0-2,1 0 0,0 2 0,1 0 0,-1 2 0,-1 0-1,0 1-1,-1 2-3,-1 0-1,0 0-3,-1-2 0,0-3-2,1 0-1,-2-2-1,-2 0 1,-1 0-1,-2 0 1,-2-1-1,-2-1 1,0 0-2,0-1 1,-3-1-1,-3 0-1,-3 0-1,-2 0-1,-3-1-1,-1-2-5,0-1-3,-2-3-4,0 0 1,0 2 4,0 2 5,0 3 5,0-1 2,0-1-1,0 0 0,0-1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37"/>
    </inkml:context>
    <inkml:brush xml:id="br0">
      <inkml:brushProperty name="width" value="0.03597" units="cm"/>
      <inkml:brushProperty name="height" value="0.03597" units="cm"/>
      <inkml:brushProperty name="color" value="#F2395B"/>
    </inkml:brush>
  </inkml:definitions>
  <inkml:trace contextRef="#ctx0" brushRef="#br0">46197 12700 611,'-1'22'73,"0"-3"-14,-2-3-14,0-3-13,-1 0-8,0 0-2,0 1-2,1 1-2,-2 0-1,2-1-1,-1 0-2,0-2 0,0 0-2,2 1-3,0 2-2,2 0-2,2-1-3,6-1-5,4-2-4,5-2-4,3-4-2,-1-2-1,1-6 1,0-2 0,0-5 1,1-2 1,1-3 0,1-3 2,-1-2 0,-3 1-1,-3-1-1,-2 1 0,-3 0 0,-1 2 3,-1 3 3,0 1 3,-4 1 1,-2 1 2,-6-1 1,-2 0 1,-4 2 0,-2 2-1,-2 4 0,-1 3-1,-3 1-1,-4 2-2,-2 0-1,-3 1-2,-1 2-4,1 2-8,1 2-9,1 2-7,3-1-5,3-1 0,4-2-1,5-2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2"/>
    </inkml:context>
    <inkml:brush xml:id="br0">
      <inkml:brushProperty name="width" value="0.03173" units="cm"/>
      <inkml:brushProperty name="height" value="0.03173" units="cm"/>
      <inkml:brushProperty name="color" value="#F2395B"/>
    </inkml:brush>
  </inkml:definitions>
  <inkml:trace contextRef="#ctx0" brushRef="#br0">54620 12216 693,'-11'0'51,"8"0"-4,9 0-3,10 0-4,3-1-5,1 0-7,-1-2-5,1 0-6,0-1-6,1 2-3,1 0-6,1 2-3,1 0-3,-1 0-1,1 0-1,0 0-2,-2 0-3,-3 0-5,-3 0-6,-3 0-5,-3 1-8,-2 2-7,-4 2-8,-2 2-9,-4 0 2,0-2 14,-3-3 11,-2 0 13,-1-2 8,2 2 2,1 0 3,0 2 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2"/>
    </inkml:context>
    <inkml:brush xml:id="br0">
      <inkml:brushProperty name="width" value="0.03439" units="cm"/>
      <inkml:brushProperty name="height" value="0.03439" units="cm"/>
      <inkml:brushProperty name="color" value="#F2395B"/>
    </inkml:brush>
  </inkml:definitions>
  <inkml:trace contextRef="#ctx0" brushRef="#br0">55173 12350 639,'-16'0'-3,"2"0"-7,1 0-7,1 0-6,0 0 1,2 0 9,1 0 9,0 0 8,2 0 9,-1 0 4,0 0 6,0 0 6,1 2 4,0 6 2,2 4 4,1 5 3,0 2-2,2-1-6,0-1-7,2 0-5,-1-1-4,0 1-4,-2 1-2,0 1-2,-1 2-2,2 1 1,0 3 0,2 1 0,0 1-3,0-1-10,0-1-8,0-1-8,0-2-8,0-1-7,0-2-6,0-2-6,1-3-3,2-3 1,2-3 1,2-2 2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2"/>
    </inkml:context>
    <inkml:brush xml:id="br0">
      <inkml:brushProperty name="width" value="0.03614" units="cm"/>
      <inkml:brushProperty name="height" value="0.03614" units="cm"/>
      <inkml:brushProperty name="color" value="#F2395B"/>
    </inkml:brush>
  </inkml:definitions>
  <inkml:trace contextRef="#ctx0" brushRef="#br0">56350 11655 608,'0'-14'0,"2"3"-3,0 2-1,2 4-1,0 2 2,2 2 4,0 2 5,1 2 5,1 2 6,-2 4 6,-1 2 6,0 3 7,-2 2 1,-1 2-5,0 0-3,-1 1-4,-1 1-3,0 1-2,0 1-2,0 1-1,0 1-1,0-1 0,0 1-1,0-1 1,-1 1-3,-1 1-6,0 1-7,-1 1-4,-1 0-6,2 1-3,0-1-3,2 1-3,0-1-2,0 1-3,0-1-1,0 0-2,0-1-2,0-3-3,0-3-2,0-2-4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3"/>
    </inkml:context>
    <inkml:brush xml:id="br0">
      <inkml:brushProperty name="width" value="0.02874" units="cm"/>
      <inkml:brushProperty name="height" value="0.02874" units="cm"/>
      <inkml:brushProperty name="color" value="#F2395B"/>
    </inkml:brush>
  </inkml:definitions>
  <inkml:trace contextRef="#ctx0" brushRef="#br0">56037 11386 765,'-1'-15'2,"-1"2"4,0 3 3,-1 1 5,-2 4 3,0 6 5,-1 6 3,-2 6 5,0 3-1,1 3-5,-1 1-4,0 3-5,-1 1-4,0-1-4,-1 1-4,-1-1-3,-1-1-4,0-1-5,0-2-4,1-3-4,-1 0-4,2-2-5,1-1-4,1-1-4,0-1-4,2-2 1,0-2-1,2-2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3"/>
    </inkml:context>
    <inkml:brush xml:id="br0">
      <inkml:brushProperty name="width" value="0.02936" units="cm"/>
      <inkml:brushProperty name="height" value="0.02936" units="cm"/>
      <inkml:brushProperty name="color" value="#F2395B"/>
    </inkml:brush>
  </inkml:definitions>
  <inkml:trace contextRef="#ctx0" brushRef="#br0">56550 11500 749,'22'15'62,"-1"-1"-8,-2-1-8,-3 0-8,0-1-10,0-1-11,0 1-12,-1 0-10,0-1-11,-2-1-8,-3 0-8,-1-2-8,-1 0-5,0 0 0,0 0 0,0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3"/>
    </inkml:context>
    <inkml:brush xml:id="br0">
      <inkml:brushProperty name="width" value="0.02371" units="cm"/>
      <inkml:brushProperty name="height" value="0.02371" units="cm"/>
      <inkml:brushProperty name="color" value="#F2395B"/>
    </inkml:brush>
  </inkml:definitions>
  <inkml:trace contextRef="#ctx0" brushRef="#br0">57800 12731 928,'9'-7'-37,"1"0"13,3 2 12,2 1 14,2 0 8,1 2 6,3 0 6,1 2 5,3 0 0,3 0-7,3 0-7,3 0-6,0 0-6,0 2-6,-1 0-4,-1 2-4,0 0-5,-1 0-2,0-1-2,1 1-2,-2 0-1,0 0-1,-1 0-1,-1 0 0,-2-1 3,-3 0 5,-3-2 5,-3 0 6,-2-2 3,-4 0 1,-3-2 1,-2 0 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4"/>
    </inkml:context>
    <inkml:brush xml:id="br0">
      <inkml:brushProperty name="width" value="0.03362" units="cm"/>
      <inkml:brushProperty name="height" value="0.03362" units="cm"/>
      <inkml:brushProperty name="color" value="#F2395B"/>
    </inkml:brush>
  </inkml:definitions>
  <inkml:trace contextRef="#ctx0" brushRef="#br0">59850 12400 654,'14'0'-3,"-1"0"7,-2 0 9,-2 0 7,0 1 4,1 2 0,3 2-1,2 2 0,2 1-1,1 1-2,3 2-1,1 0-2,2-1-1,-1-1 0,1-2-2,0-2 0,-2 0-1,0 0-2,-1 1-3,0 2-1,-3 0 0,-1-1 0,-2 1 1,-3 0 2,-1-1-3,0-1-5,-2 0-6,0-1-5,-3 0-2,-3 3-1,-2 3 0,-4 4-1,-2 0 0,-1-1 1,-3-1 1,-2 0 0,-5-1-4,-9 3-8,-9 1-8,-8 3-8,-5 2-2,-1 1 1,1 3 3,0 1 3,4-1 3,8-5 5,7-5 5,9-4 4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4"/>
    </inkml:context>
    <inkml:brush xml:id="br0">
      <inkml:brushProperty name="width" value="0.03198" units="cm"/>
      <inkml:brushProperty name="height" value="0.03198" units="cm"/>
      <inkml:brushProperty name="color" value="#F2395B"/>
    </inkml:brush>
  </inkml:definitions>
  <inkml:trace contextRef="#ctx0" brushRef="#br0">56122 15144 687,'-19'-2'5,"7"0"10,8-3 9,8-2 10,6 0 3,4 0-4,3 2-4,5 1-4,2 0-4,1 0-2,1 0-1,1 0-4,0 0-1,1 0-2,-1 0-3,1 0-3,-2 0-3,0 1-8,-1-1-6,0 0-7,-3 0-5,0 2-5,-1 0-5,0 2-5,-3 0 0,-3 2 3,-3 0 3,-2 2 5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4"/>
    </inkml:context>
    <inkml:brush xml:id="br0">
      <inkml:brushProperty name="width" value="0.03096" units="cm"/>
      <inkml:brushProperty name="height" value="0.03096" units="cm"/>
      <inkml:brushProperty name="color" value="#F2395B"/>
    </inkml:brush>
  </inkml:definitions>
  <inkml:trace contextRef="#ctx0" brushRef="#br0">57063 15300 710,'-22'1'30,"6"2"4,5 2 3,5 2 2,2 1-1,2 1-7,0 2-6,2 0-6,0 1-6,2 1-2,0 1-3,2 2-3,-1-1-6,-1-1-7,0-1-7,-1 0-8,-1-2-5,0 1-3,0 0-3,0 0-2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1:54"/>
    </inkml:context>
    <inkml:brush xml:id="br0">
      <inkml:brushProperty name="width" value="0.03254" units="cm"/>
      <inkml:brushProperty name="height" value="0.03254" units="cm"/>
      <inkml:brushProperty name="color" value="#00BFF3"/>
    </inkml:brush>
  </inkml:definitions>
  <inkml:trace contextRef="#ctx0" brushRef="#br0">89078 4516 676,'-11'-1'6,"9"-1"12,8 0 13,9-1 11,6-1 3,1 2-8,3 0-7,1 2-9,1 0-8,-3 0-8,-1 0-9,-3 0-8,-1 0-7,-3 0-3,-1 0-3,-2 0-5,-4 1-3,-6 4-5,-6 2-3,-6 4-5,-4 0 4,-2 1 8,-1 0 10,-3 0 10,-1-2 6,-1 1 1,-1-2 2,-1 0 2,1-1 3,1-1 4,2 1 2,3 0 5,0 0 0,2 0 0,1 0-2,1-1 0,1 2 4,0 0 9,2 1 9,1 2 9,1-1 4,2 1-3,2 0-2,2 0-2,1 0-4,2 3-4,0 1-4,2 3-5,0 4-4,0 5-3,-1 6-4,2 7-3,-2 2-3,-1 0-2,0 0-4,-2 0-2,0-2-4,0-4-4,0-3-5,0-5-3,0-3-2,-2-3 2,0-3 1,-1-3 1,-1-4-4,2-6-10,0-6-10,2-6-10,0-3 0,0 0 12,0 0 10,0 1 12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5"/>
    </inkml:context>
    <inkml:brush xml:id="br0">
      <inkml:brushProperty name="width" value="0.038" units="cm"/>
      <inkml:brushProperty name="height" value="0.038" units="cm"/>
      <inkml:brushProperty name="color" value="#F2395B"/>
    </inkml:brush>
  </inkml:definitions>
  <inkml:trace contextRef="#ctx0" brushRef="#br0">58565 14591 578,'-7'-4'9,"4"8"17,2 8 18,4 7 17,0 5 3,-1-1-11,0 1-11,-1-1-10,-1 1-8,0 1-4,0 1-4,0 1-4,0 2-3,0 1-3,0 2-3,0 3-2,-1 1-4,-1 4 0,0 3-1,-1 2-2,-1 1-4,0-2-5,0-2-7,0-1-6,0-4-1,2-4 4,0-4 3,2-3 4,-1-4-5,0-3-10,-2-3-12,0-2-11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5"/>
    </inkml:context>
    <inkml:brush xml:id="br0">
      <inkml:brushProperty name="width" value="0.03205" units="cm"/>
      <inkml:brushProperty name="height" value="0.03205" units="cm"/>
      <inkml:brushProperty name="color" value="#F2395B"/>
    </inkml:brush>
  </inkml:definitions>
  <inkml:trace contextRef="#ctx0" brushRef="#br0">58154 14658 686,'0'-34'14,"0"13"11,0 11 11,0 12 11,-2 8 2,0 4-7,-3 3-7,-2 5-6,-2 1-9,-4-1-8,-2-1-7,-3-1-10,-2 0-6,1-1-6,-1 1-6,1 0-6,1-3-5,2-3-2,4-4-4,3-4-2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5"/>
    </inkml:context>
    <inkml:brush xml:id="br0">
      <inkml:brushProperty name="width" value="0.03082" units="cm"/>
      <inkml:brushProperty name="height" value="0.03082" units="cm"/>
      <inkml:brushProperty name="color" value="#F2395B"/>
    </inkml:brush>
  </inkml:definitions>
  <inkml:trace contextRef="#ctx0" brushRef="#br0">58850 14600 713,'30'15'80,"-3"-1"-17,-3-1-15,-3 0-16,-2-2-10,-1 1-5,-1 0-3,0 0-4,-1-1-9,-1 1-15,1 0-13,0 0-15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5"/>
    </inkml:context>
    <inkml:brush xml:id="br0">
      <inkml:brushProperty name="width" value="0.0314" units="cm"/>
      <inkml:brushProperty name="height" value="0.0314" units="cm"/>
      <inkml:brushProperty name="color" value="#F2395B"/>
    </inkml:brush>
  </inkml:definitions>
  <inkml:trace contextRef="#ctx0" brushRef="#br0">59900 15647 700,'23'-8'82,"-1"2"-17,-1 1-18,-1 0-18,1 1-9,1 1-3,3-1-4,1 0-2,3 0-4,5 2-1,3 0-4,4 2-1,1 0-6,-1 2-5,-3 0-6,-2 2-7,-1 0-2,1 0 3,-1-1 1,0 1 2,-1-1-2,-3 0-9,-3-1-7,-3-2-7,-4 0-1,-3-2 8,-4-1 6,-4 0 7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46"/>
    </inkml:context>
    <inkml:brush xml:id="br0">
      <inkml:brushProperty name="width" value="0.04003" units="cm"/>
      <inkml:brushProperty name="height" value="0.04003" units="cm"/>
      <inkml:brushProperty name="color" value="#F2395B"/>
    </inkml:brush>
  </inkml:definitions>
  <inkml:trace contextRef="#ctx0" brushRef="#br0">62214 15100 549,'36'1'98,"-5"2"-21,-7 2-21,-5 2-21,-2 0-12,1 1-2,3 0-2,1 0-2,2 0-1,-1 0-1,1-1-1,-1 1 0,0 1-2,-1 2-2,-1 2-4,0 1-2,-3 1-1,-1-1-1,-2 0 0,-3-2 1,-1-1-2,0-1-4,-2 0-2,0-2-3,-3 1 1,-3 2 3,-2 2 4,-4 1 4,-2 1 2,-1-2-1,-3-3 1,-2-1-1,-2 0-2,-3 2-3,-3 2-4,-3 1-4,-4 3-6,-6 3-10,-3 3-10,-6 3-9,-1 1-5,0-1 3,1-1 0,2-1 3,2-2 0,5-3 2,5-3 0,5-2 1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51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73290 5377 999,'-27'-9'-60,"11"-2"10,9-2 11,10-1 12,5-2 7,0 2 5,-1 1 4,1 1 4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4:54"/>
    </inkml:context>
    <inkml:brush xml:id="br0">
      <inkml:brushProperty name="width" value="0.0412" units="cm"/>
      <inkml:brushProperty name="height" value="0.0412" units="cm"/>
      <inkml:brushProperty name="color" value="#00BFF3"/>
    </inkml:brush>
  </inkml:definitions>
  <inkml:trace contextRef="#ctx0" brushRef="#br0">73126 5908 533,'0'-22'27,"0"5"1,0 3 1,0 4 1,-2 3-1,-6 0-6,-4 2-5,-5 1-5,-2 2-3,1 5-2,1 6-2,1 4-1,0 3-2,0 1 0,1 1-1,-1 2 0,-1 1-1,-2 6 2,-1 5 1,-3 5 0,1 1 1,3-4 1,3-2 0,3-3-1,2-3 1,0-3 0,2-3-1,1-3 0,1-2-1,2 0-1,2-2-1,2-1-1,2-1 0,2-2-2,2-2-1,2-2 0,2-2-1,3-1 1,3 0 1,4-2 1,1-1-1,3-2-2,1-2-1,3-1-2,1-3-2,0-2 0,2-2-1,1-1-1,2-3 0,3 0-1,3-1 1,2-1-1,1-1 1,-2-1 1,-1-1 2,-3-1 1,-3 1 1,-5 3 1,-5 3 1,-5 3 1,-4 1 3,-3 2 7,-2 1 5,-4 0 7,-2 3 4,-2 5 3,-2 2 2,-2 5 3,-1 3-1,0 4-6,0 2-5,1 3-5,-2 2-4,2-1-1,-1 1-2,0 0 0,0-1-2,0 1-1,0-1 0,0 1-1,1-2 0,0-1-2,2-2 0,0-2-1,1-2-1,0 1 0,0 0-1,0 0-2,2-2 0,2-1-3,3-2-1,4-2-2,0-2-1,1-1 2,0 0 2,0-1 1,0-4-1,3-2-2,2-5-2,2-4-4,0-2 1,1-1 0,-1-1 2,1-1 1,-1-1 2,-1 1 0,-1-1 3,0 1 0,-2-2 2,-1 0 0,-1-1 1,-1-1 0,-1 0 1,-2 1 2,-2 1 1,-2 1 1,-2 1 2,-1 1-1,0 1 0,-1 1-1,-3 0 0,-2 2 0,-4 1 0,-2 1 0,-2 1-1,-2 2 0,0 2-1,-1 3 0,-2 0 0,-3 2-2,-3 0-2,-3 2-1,-1 2-3,1 5-3,1 6-5,1 4-4,1 3-3,-1 1-4,1 1-4,-1 1-3,2-1-1,5-3 1,3-3 0,4-2 2,3-3 2,0-1 2,2-1 4,1 0 3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3"/>
    </inkml:context>
    <inkml:brush xml:id="br0">
      <inkml:brushProperty name="width" value="0.03544" units="cm"/>
      <inkml:brushProperty name="height" value="0.03544" units="cm"/>
      <inkml:brushProperty name="color" value="#00BFF3"/>
    </inkml:brush>
  </inkml:definitions>
  <inkml:trace contextRef="#ctx0" brushRef="#br0">80808 5556 620,'-8'-20'39,"0"5"-7,0 6-5,0 6-6,-1 4-4,-3 2-1,-4 2 0,-2 2-1,-1 2-2,-1 3-2,0 4-3,1 2-2,-1 2-1,-1 3 1,-1 1 2,-1 3 1,0 0 2,3 1 0,1-1 2,2 1 1,2-2 0,1-2-3,1-1-1,1-2-3,1-3-1,4 0-1,2 0-3,4-2-1,2-2-1,2-1-4,2-2-2,2-2-2,2-2-1,5-2-1,4-3 0,3 0 1,4-5-1,3-2 0,3-5 1,3-4-1,0-2-1,0-1-3,-1-1-3,-1-1-2,-2-1-1,-1 1 1,-3-1 2,-1 1 1,-3 0 2,-3 4 2,-3 3 3,-2 3 2,-4 3 9,-1 4 14,-2 4 14,-2 4 16,-2 2 2,-2 3-9,-2 2-8,-2 2-8,-1 0-7,2 1-2,0 0-3,2-1-3,0 1-2,0 0-2,0-1-2,0 1-3,3-3-1,6-2-4,5-6-4,7-3-2,3-4-2,-1-3-1,1-6-1,-1-2 0,-1-3 1,-1-2 3,-2 0 2,-2 0 3,-3-3 2,-1 0 1,-2-1 0,-2-1 2,-2-1 1,1-3 3,0-1 3,0-2 3,-1 0 2,-2 3 1,-3 3 1,0 3 1,-4 2 1,-2 1-1,-4 0 0,-2 2 0,-2 2-4,-2 3-4,0 3-7,-1 2-5,-2 4-5,-1 4-6,-3 4-5,-1 4-5,-2 3-6,1 3-4,-1 3-6,1 3-4,1 0 1,7-4 9,3-5 7,6-3 10,1-3 3,0-1 1,-1 0 1,-2-1-1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3"/>
    </inkml:context>
    <inkml:brush xml:id="br0">
      <inkml:brushProperty name="width" value="0.03735" units="cm"/>
      <inkml:brushProperty name="height" value="0.03735" units="cm"/>
      <inkml:brushProperty name="color" value="#00BFF3"/>
    </inkml:brush>
  </inkml:definitions>
  <inkml:trace contextRef="#ctx0" brushRef="#br0">83387 6216 589,'8'-7'3,"3"2"6,2 2 7,2 2 7,1 1 2,1 0-2,1 0 0,1 0-2,0 1-2,-3 2-3,-1 2-2,-2 2-2,-3 1-2,-1 1 0,-2 2-2,-2 0 0,-2 0 0,0 1-1,-2 0 0,0 0 0,-2 0-1,-2 3-3,-2 2-2,-2 2-3,-2-1-1,-3 1 0,-4-2-1,-2-1-1,-1-1 0,-1-1 1,1 0 0,-1-2 1,1 0 0,1 0 0,1-1 2,1 1 0,1-2 1,2-2 2,2-4 0,3-2 1,3-2 5,8 0 6,6 0 7,7 0 6,5-2 2,1 0-5,3-3-5,1-2-5,1-1-6,-1 2-7,-1 1-6,-1 0-8,-1 2-7,-1 1-7,-1 0-8,-1 2-7,-1 0-3,-3 2 2,-1 0 3,-2 1 3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5"/>
    </inkml:context>
    <inkml:brush xml:id="br0">
      <inkml:brushProperty name="width" value="0.03844" units="cm"/>
      <inkml:brushProperty name="height" value="0.03844" units="cm"/>
      <inkml:brushProperty name="color" value="#00BFF3"/>
    </inkml:brush>
  </inkml:definitions>
  <inkml:trace contextRef="#ctx0" brushRef="#br0">87577 5339 572,'-8'-5'44,"2"6"5,1 6 3,0 6 5,1 3-3,0 1-9,0 1-8,1 1-9,-1 1-6,2-1-6,0 1-4,2 0-5,-1 1-4,-2 3-2,-2 3-2,-2 3-2,0 0-4,0-2-4,2-1-6,1-3-5,0-1-5,0-1-6,0-1-6,0 0-5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16:08"/>
    </inkml:context>
    <inkml:brush xml:id="br0">
      <inkml:brushProperty name="width" value="0.0461" units="cm"/>
      <inkml:brushProperty name="height" value="0.0461" units="cm"/>
      <inkml:brushProperty name="color" value="#F2395B"/>
    </inkml:brush>
  </inkml:definitions>
  <inkml:trace contextRef="#ctx0" brushRef="#br0">2550 1906 477,'16'0'16,"-1"-2"-2,1 0-1,0-1-2,1-2-2,3-2-1,3-2-1,3-2-2,1 0-2,1 2 0,-1 3-2,1 1 0,-2 1 0,-2 0 1,-1 0 1,-2 0 1,-2 2 0,1 4 1,-1 4-2,1 4 1,-2 1 0,-3-1 1,-2 0 1,-4-2 2,-1 0 1,0 2 1,-1 0 2,1 1 2,-1 1 0,-2 2-1,-2 0 1,-2 1-1,-1 1 0,0-1-1,0 1 0,0 0-1,0 2 1,0 7 2,0 5 3,0 6 3,0 4 0,0 2-2,0 3-3,0 1-1,1 1-2,2 0-1,2 0 0,2 0-1,0-2 0,-1 0 1,-1-3 0,0-2 1,0-1-3,0-2-3,1 0-3,2-1-5,-1-1-2,-1 0 0,-1 0 1,0 1 0,-1-3 0,0-2 0,0-3 0,0-3 0,-1-3-2,-1-3-3,0-3-3,-1-2-3,-4-6-5,-4-8-6,-6-8-4,-4-8-7,-2-5-1,-1-5 1,1-3 2,-1-4 1,0-4 2,1 1 4,-1-2 2,1 0 4,1 2 2,2 7 4,4 7 3,3 7 3,1 3-1,0 0-5,0 0-7,1 1-5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1:54"/>
    </inkml:context>
    <inkml:brush xml:id="br0">
      <inkml:brushProperty name="width" value="0.03029" units="cm"/>
      <inkml:brushProperty name="height" value="0.03029" units="cm"/>
      <inkml:brushProperty name="color" value="#00BFF3"/>
    </inkml:brush>
  </inkml:definitions>
  <inkml:trace contextRef="#ctx0" brushRef="#br0">89263 5672 726,'8'-17'0,"3"-1"-1,2-3 1,2-1-1,0 0 2,1 3 5,0 3 4,-1 2 5,0 4 2,0 3-1,-2 2-2,-1 4-1,-1 3 0,0 4 0,-2 4 1,-1 3 2,-1 4-1,-2 3-1,-2 3-2,-2 3 0,-2 2-2,-4 1-2,-2 1-3,-3 1-2,-3-1-3,-2-3-1,-2-4-2,-1-1-1,-1-4-3,1-1-3,0-2-3,2-3-4,1-2 0,-1-2-1,0-4 0,1-2 0,0-4-1,2-4-3,2-4-1,3-3-3,1-4 2,2 0 4,2-1 5,2-1 5,2 0 3,2 1 3,2 1 3,2 1 2,1 1 2,1 4-1,2 3 1,0 2-1,1 4 6,1 2 12,1 4 12,2 2 11,-1 3 3,1 4-5,0 2-5,-1 3-6,1 1-6,0 1-3,-1 0-5,1-1-4,0-1-7,-1-2-6,1-4-7,0-3-7,-1-2-2,-1 0 2,-1-2 2,0 0 4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5"/>
    </inkml:context>
    <inkml:brush xml:id="br0">
      <inkml:brushProperty name="width" value="0.03222" units="cm"/>
      <inkml:brushProperty name="height" value="0.03222" units="cm"/>
      <inkml:brushProperty name="color" value="#00BFF3"/>
    </inkml:brush>
  </inkml:definitions>
  <inkml:trace contextRef="#ctx0" brushRef="#br0">87550 5963 682,'8'-15'5,"0"2"6,0 2 7,-1 3 6,2 1 3,0 2 2,1 2 0,2 2 1,0 1-2,1 0-2,1 0-4,2 0-3,-1 0-3,1 0-3,0 0-3,-1 0-3,1 0-4,-2 0-4,-1 0-6,-1 0-4,-1 0-5,0 2-5,-2 0-5,0 2-5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5"/>
    </inkml:context>
    <inkml:brush xml:id="br0">
      <inkml:brushProperty name="width" value="0.04747" units="cm"/>
      <inkml:brushProperty name="height" value="0.04747" units="cm"/>
      <inkml:brushProperty name="color" value="#00BFF3"/>
    </inkml:brush>
  </inkml:definitions>
  <inkml:trace contextRef="#ctx0" brushRef="#br0">88389 4669 463,'1'-22'2,"0"3"2,2 3 5,0 3 2,1 4 9,0 6 16,0 6 15,0 6 16,-1 3 1,-1 3-12,0 2-11,-1 2-12,-2 2-7,-1 5-4,0 3-4,-1 4-4,-2 4-3,0 2-2,-1 4-2,-2 3-3,1 2-1,-1 1 2,0 3 1,0 2 0,0 1-3,-2-2-8,0-1-9,-1 0-9,0-2-6,0-2-4,2-2-5,1-2-5,0-2-2,2-2-2,1-2-1,0-2-3,1-2 3,0-3 5,0-3 6,1-3 5,-1-4 6,0-5 3,0-5 6,0-4 3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5"/>
    </inkml:context>
    <inkml:brush xml:id="br0">
      <inkml:brushProperty name="width" value="0.03496" units="cm"/>
      <inkml:brushProperty name="height" value="0.03496" units="cm"/>
      <inkml:brushProperty name="color" value="#00BFF3"/>
    </inkml:brush>
  </inkml:definitions>
  <inkml:trace contextRef="#ctx0" brushRef="#br0">88950 6110 629,'8'-10'3,"2"-2"5,0-3 6,1-3 5,1 0 5,2 4 4,0 4 5,1 5 5,1 1-1,1 2-4,2 0-4,0 2-3,-1 1-5,-3 4-4,-3 2-4,-2 3-4,-4 4-3,-1 2 0,-2 3-3,-2 3 0,-2 2-3,-2 1-1,-2 1-2,-1 1-3,-4-1-1,0-3-1,-3-3-1,-2-3-2,1-3 2,3-1 2,3-2 2,2-2 4,4-2 2,4-1 4,4 0 5,4-2 4,3-1-2,1-4-4,3-2-6,2-3-6,0-2-6,1 0-7,-1 0-7,1 0-6,-1 1-5,-1 2-4,-1 3-2,0 1-3,-3 0-1,-1-1 4,-2 0 2,-2-1 3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6"/>
    </inkml:context>
    <inkml:brush xml:id="br0">
      <inkml:brushProperty name="width" value="0.04313" units="cm"/>
      <inkml:brushProperty name="height" value="0.04313" units="cm"/>
      <inkml:brushProperty name="color" value="#00BFF3"/>
    </inkml:brush>
  </inkml:definitions>
  <inkml:trace contextRef="#ctx0" brushRef="#br0">93407 4983 510,'-7'-6'77,"2"4"-10,2 4-8,2 4-9,1 3-8,0 3-5,0 4-5,0 2-6,-1 3-3,0 3-3,-2 3-3,0 3-2,-2 0-3,0 0-5,-1-1-2,-1-1-4,-1 2-4,0 5-4,0 5-3,0 4-4,0 1-6,-2-6-10,0-4-10,-1-5-9,0-5-4,2-5 2,3-4 3,1-6 2,1-5 4,2-4 2,0-6 4,2-4 4,0-2 4,0 1 6,0 0 7,0 2 5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6"/>
    </inkml:context>
    <inkml:brush xml:id="br0">
      <inkml:brushProperty name="width" value="0.03121" units="cm"/>
      <inkml:brushProperty name="height" value="0.03121" units="cm"/>
      <inkml:brushProperty name="color" value="#00BFF3"/>
    </inkml:brush>
  </inkml:definitions>
  <inkml:trace contextRef="#ctx0" brushRef="#br0">93450 5791 704,'14'-29'0,"-1"7"0,-2 5 0,-2 7 0,-1 2 7,2 2 14,0 0 14,1 2 14,2 0 3,0 0-10,1 0-9,1 0-10,1 1-7,0 1-5,0 0-5,-1 2-5,0 0-4,-1 0 1,0 0-1,-2 0 1,-1-2-12,-2 0-22,-2-3-21,-2-2-22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7"/>
    </inkml:context>
    <inkml:brush xml:id="br0">
      <inkml:brushProperty name="width" value="0.04599" units="cm"/>
      <inkml:brushProperty name="height" value="0.04599" units="cm"/>
      <inkml:brushProperty name="color" value="#00BFF3"/>
    </inkml:brush>
  </inkml:definitions>
  <inkml:trace contextRef="#ctx0" brushRef="#br0">94240 4387 478,'0'-15'1,"0"2"1,0 2-2,0 3 1,0 3 11,0 8 24,0 6 23,0 7 24,0 4 4,0 1-16,0 1-17,0 1-15,-2 3-12,0 3-6,-3 4-6,-2 5-5,-1 3-7,0 4-4,0 4-6,1 4-6,-1 2-4,0-1-5,0 1-5,0 0-4,0-2-2,1-4 2,-1-4 1,0-4 2,0-3-1,0-3-3,0-4-2,1-2-3,-1-3-1,2-5 0,0-3 1,2-4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7"/>
    </inkml:context>
    <inkml:brush xml:id="br0">
      <inkml:brushProperty name="width" value="0.04455" units="cm"/>
      <inkml:brushProperty name="height" value="0.04455" units="cm"/>
      <inkml:brushProperty name="color" value="#00BFF3"/>
    </inkml:brush>
  </inkml:definitions>
  <inkml:trace contextRef="#ctx0" brushRef="#br0">94650 5666 493,'22'-35'21,"-3"7"1,-3 9 2,-2 7 2,-3 5 0,-1 2-1,-1 2 0,0 2-2,-1 2-3,0 0-2,-1 2-5,1 0-3,-1 3-2,-2 4-3,-2 3-2,-2 5-1,-2 3-1,0 1-1,-2 3 2,0 1-1,-2 1 0,-2-3 1,-2-1-1,-1-3 1,-1-2 0,2-3 1,2-2 0,2-4 2,3-2-2,4-1-2,4 0-5,4-1-2,3-5-3,3-5 0,3-5 0,4-7 0,0-3-2,1 1-2,-1-1-1,1 1-3,-2 0 1,-1 2 2,-3 3 1,-1 1 3,-2 1 3,-3 1 2,-1-1 3,-2 0 3,-3 4 10,-4 8 18,-4 8 18,-4 8 17,-2 4 3,1 1-16,-1 1-14,0 1-14,0-1-9,2-1-3,1-3-2,0-1-3,2-1-3,0 0 0,2-1-3,1 1 0,2-2-3,5-1-2,5-2-3,6-2-3,1-2-2,-1-2-3,-1-3-2,-1 0-3,0-5-2,2-2-1,0-5-2,1-4 0,0-3 0,-1-1 3,-1-3 2,0-1 4,-2-3 2,-1-1 4,-1-3 3,-1-1 3,-1-1 4,-2 2 3,-2 0 4,-2 1 3,-2 2 2,-1 3 1,0 3 0,-1 3 1,-2 2 1,-1 2 0,0 2 2,-1 3 1,-3 0-3,-2 2-4,-3 1-5,-3 0-6,-5 3-1,-4 4 0,-5 4 0,-4 4 2,-4 4-7,-1 5-15,-1 5-13,0 5-14,3-1-2,9-5 9,8-7 9,10-5 11,4-3 2,-2-2-3,0-1-3,-1 0-3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9"/>
    </inkml:context>
    <inkml:brush xml:id="br0">
      <inkml:brushProperty name="width" value="0.04748" units="cm"/>
      <inkml:brushProperty name="height" value="0.04748" units="cm"/>
      <inkml:brushProperty name="color" value="#00BFF3"/>
    </inkml:brush>
  </inkml:definitions>
  <inkml:trace contextRef="#ctx0" brushRef="#br0">100227 4627 463,'7'-8'3,"-1"-2"7,-1 0 6,0-1 7,-2 0 3,-2 0-2,-2 2-1,-2 1-1,-2 1-3,0 2-2,-1 2-2,-1 2-2,-3 1-2,0 0-1,-3 0 0,-2 0 0,-1 2 0,-3 4 0,-2 4 0,-1 3 1,-2 4-1,-1 2 1,-1 1-1,-1 3-1,1 1 0,3 3 0,3 1-2,3 3 1,2 0-1,2 0 0,2 1 2,3-1 0,1-1-2,2-1-2,2-3-5,2-1-2,2-3-3,4-3 1,2-3-1,4-3 1,2-3-1,5-2-1,3-4 0,5-2-1,2-4-1,3-2 0,1-4 0,2-2-1,2-3-1,1-3-3,1-3-3,1-3-3,-1-3-3,-2-1-3,-2-3-3,-1-1-2,-4-2 0,-3-1 4,-5-1 3,-3 0 4,-3-1 2,-1 3 2,-1 1 3,0 3 1,-3 2 2,-1 1-1,-2 3-1,-2 1 0,-1 3 4,0 3 8,0 2 9,0 4 9,-1 2 7,-1-1 8,0 0 6,-1 0 7,-1 3 2,0 6-1,0 6-4,0 6-1,0 3-5,0 1-4,0 1-6,0 1-5,-2 2-5,0 3-2,-3 3-3,-2 3-2,-1 1-3,2 1-1,1-1-2,0 1-1,1-1-3,-2 2-4,0 1-4,-1 1-5,-1-2-5,0-4-3,0-3-4,1-5-4,-1-2-3,2-2-1,0-3-1,2-1-1,0-4-5,0-4-6,0-6-7,0-4-8,1-3 3,0-2 11,2 0 12,0-1 11,2-1 8,0 0 3,2 0 3,0 1 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09"/>
    </inkml:context>
    <inkml:brush xml:id="br0">
      <inkml:brushProperty name="width" value="0.03446" units="cm"/>
      <inkml:brushProperty name="height" value="0.03446" units="cm"/>
      <inkml:brushProperty name="color" value="#00BFF3"/>
    </inkml:brush>
  </inkml:definitions>
  <inkml:trace contextRef="#ctx0" brushRef="#br0">101750 5398 638,'7'-23'-2,"0"2"-4,-2 3-3,0 1-5,-1 2 1,3-1 5,2 0 5,2 1 5,1-1 7,1 0 11,2 1 11,0-1 11,1 1 3,-1 2-5,1 3-5,0 1-4,0 1-4,1 2 0,1 1-1,1 1-2,0-1-2,-1 2-5,0-1-6,-2 0-5,0 0-4,-1 2-7,1 0-5,0 2-5,-1 0-12,-1 0-18,-1 0-18,0 0-18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10"/>
    </inkml:context>
    <inkml:brush xml:id="br0">
      <inkml:brushProperty name="width" value="0.04903" units="cm"/>
      <inkml:brushProperty name="height" value="0.04903" units="cm"/>
      <inkml:brushProperty name="color" value="#00BFF3"/>
    </inkml:brush>
  </inkml:definitions>
  <inkml:trace contextRef="#ctx0" brushRef="#br0">102957 3662 448,'0'-16'1,"0"-1"2,0-1 2,0-1 2,0 1 5,0 2 7,0 4 9,0 3 7,0 3 5,2 6 1,0 4 2,2 6 0,-1 3-2,-1 5-5,0 3-5,-1 5-5,-3 3-4,0 3-2,-3 2-2,-2 4-2,-1 2-3,0 2-1,0 3-1,1 1-2,-2 3-1,0 5-3,-2 5-1,0 6-1,0 0-4,1-1-3,0-3-4,2-1-4,1-2-1,0 0-1,2-2 0,1-1-1,-1-1-3,2-2-5,-1-2-6,0-2-5,0-3-2,2-4 1,0-4 0,2-3 2,0-5 1,0-3 4,0-5 2,0-3 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1:55"/>
    </inkml:context>
    <inkml:brush xml:id="br0">
      <inkml:brushProperty name="width" value="0.02751" units="cm"/>
      <inkml:brushProperty name="height" value="0.02751" units="cm"/>
      <inkml:brushProperty name="color" value="#00BFF3"/>
    </inkml:brush>
  </inkml:definitions>
  <inkml:trace contextRef="#ctx0" brushRef="#br0">90335 3683 799,'7'-6'2,"-1"4"5,-1 4 4,0 4 5,-1 4 2,0 3-1,0 5-1,0 4 0,-1 1-6,-2 2-9,-2 1-10,-2 1-9,-2 0-7,-2-3-1,-2-1-3,-2-3-3,-1-1 1,-3-1 3,-2 0 3,-1-2 3,-2-1 3,1-1 4,-1-1 5,0 0 4,1-2 2,1-1 1,1 0 1,1-2 1,4-2 8,8-2 18,8-4 17,8-2 17,4-3 2,3-2-15,2-2-12,1-1-15,1-2-8,-1 2-5,-1 0-3,-1 2-5,-1 1-2,-1 2-1,0 3-1,-2 1 0,-2 1 0,-1 0 0,-2 0 1,-2 0 1,-2 1 1,-2 3 1,-3 4 3,0 2 1,-4 1 1,-2-1 0,-4 0 0,-2-2-1,-2 1 2,1 2 1,-1 2 3,0 1 0,-1 3 2,-1 3 0,-3 4 0,-2 2 1,-2 4-1,-3 6 0,-3 6 0,-3 6-2,-2 4-1,-2 2-5,-3 2-3,-1 2-4,0-1-1,2-3-1,2-2 2,1-4 0,4-5-4,5-7-10,5-9-10,5-7-10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10"/>
    </inkml:context>
    <inkml:brush xml:id="br0">
      <inkml:brushProperty name="width" value="0.04235" units="cm"/>
      <inkml:brushProperty name="height" value="0.04235" units="cm"/>
      <inkml:brushProperty name="color" value="#00BFF3"/>
    </inkml:brush>
  </inkml:definitions>
  <inkml:trace contextRef="#ctx0" brushRef="#br0">103753 4940 519,'11'-5'12,"-7"8"24,-8 6 25,-7 7 24,-6 5 2,-2 1-19,-1 3-20,-3 1-18,0 2-13,-1-1-2,1 0-5,-1 1-3,2-2-3,3-3-3,3-3-4,3-3-2,1-2-2,0-1-2,0 0-1,1-2-1,5-2-2,14-2 1,12-4 0,13-2 1,4-3 0,0-1 1,-3 0 3,-1-1 1,-3-1 1,-2 0-1,-1 0-1,-3 0 0,-1 1-1,-3 0-3,-1 2-1,-2 0-2,-3 0-9,-1-2-15,-2-2-15,-2-1-16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10"/>
    </inkml:context>
    <inkml:brush xml:id="br0">
      <inkml:brushProperty name="width" value="0.04152" units="cm"/>
      <inkml:brushProperty name="height" value="0.04152" units="cm"/>
      <inkml:brushProperty name="color" value="#00BFF3"/>
    </inkml:brush>
  </inkml:definitions>
  <inkml:trace contextRef="#ctx0" brushRef="#br0">104224 5164 529,'-14'-8'6,"4"0"11,4 1 12,4-1 11,2 2 6,0 4 0,0 4-1,0 4 0,0 4-3,0 5-5,0 5-7,0 5-6,0 5-4,-2 5-4,0 4-4,-1 6-4,-2 2-3,0 2-3,-2 0-2,0 2-2,-2 0-8,-2 0-14,-1-1-14,-3 1-12,1-5-10,2-10-3,4-9-3,3-10-4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19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66850 18280 999,'23'-27'0,"-1"9"-3,-1 8-2,0 10-1,-4 4-6,-3 0-9,-4 0-8,-4 0-9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21"/>
    </inkml:context>
    <inkml:brush xml:id="br0">
      <inkml:brushProperty name="width" value="0.04919" units="cm"/>
      <inkml:brushProperty name="height" value="0.04919" units="cm"/>
      <inkml:brushProperty name="color" value="#FED406"/>
    </inkml:brush>
  </inkml:definitions>
  <inkml:trace contextRef="#ctx0" brushRef="#br0">39574 25467 447,'0'-16'0,"0"0"0,0 1 0,0-1 0,0 0-1,0 1-5,0-1-4,0 0-4,0 1 0,0-1 2,0 0 3,0 0 2,0 2 2,-2 3 1,0 3 0,-1 2 1,-2 2 1,2-2 0,-1 0 2,0-1 1,-1 0 3,0 2 5,-1 2 5,-2 2 5,2 2 9,2 2 11,4 2 11,3 2 11,2 1 1,3-1-12,3 1-11,4 0-11,1-1-8,3-2-1,2-3-4,1 0-2,4-2-2,3 0-1,4 0-2,5 0-1,0 0-1,0 0-1,-2 0 1,1 0-1,-1 0 0,2 0-1,2 0 0,2 0 0,1 0-1,1 0 0,-1 0 0,0 0 0,-1 0 0,0 2-1,-1 0-1,-2 2-1,1-1 1,-1-1-1,0 0 2,0-2-1,-1 1 1,-1 2 0,-3 2 1,-2 2 0,-1 0-1,-1 0 1,-1-2-1,-1 0 1,-2-2-2,-3 2-2,-3-2-2,-3 1-2,0 1 0,3 0 3,3 1 2,3 2 2,3-2 2,1-1 0,2-2 0,3-1-1,1-2 1,0 0-1,2 0 0,1 0 0,0 0-1,2 0-1,1 0 0,0 0-1,1-1 1,1-1-1,-1 0 0,0-1 0,1-1-1,2 0 1,2 0 0,2 0 0,0 1 0,0 0-1,-2 2 1,0 0 0,-2 1 0,-4 0 1,-2 0-1,-3 0 1,-3 1-1,0 2 1,-1 2 0,-1 2 0,-1 0 1,1-1-1,-1 0 1,0-2 1,1 0-1,-1-2 0,1 0 0,-1-2 0,0 0-1,1 0 0,-1 0-1,0 0 0,1 0-1,1 0 0,1 0 0,1 0-1,-1 0 0,-2 0 0,-2 0 1,-1 0 0,-3 0 0,-1-2 0,-3 0 0,-1-2 0,-1 1 0,1 0 1,1 2 0,1 1 0,1 0 1,-1 0 0,1 0 1,-1 0 0,2-2 0,1-1 0,3-2-1,1-1 0,1-1 0,-1 2 1,-1 2-1,-1 2 1,-1 1-1,1-2 1,-1-1-1,1 0-1,-1 0 1,0 0-1,1 2 0,-1 1-1,1 0 1,1 0-1,1 0 1,1 0-1,1 0 1,0 0-1,2 0 1,1 0 0,0 0-1,1 0 1,-1 0 0,0 0 0,0-1 0,-1-1 0,-1 0 0,-1-1 1,-2-1-1,0 2 1,-1 0-1,-1 2 0,0 0 0,1 0 0,1 0 1,1 0-1,-1 0 0,-2 0 0,-1 0-1,-2 0 0,-2 0 0,1 0 0,-1 0 1,1 0-1,-2 0 1,0 0-1,-1 0 1,0 0-1,-1 0 1,1 0 0,1 0 1,1 0 1,1 0 0,1 0-1,1 0 0,1 0-2,0 0 0,-1 0 0,-1 0-1,-1 0 0,0 0 0,3 0 0,1 0 0,3 0 1,0 0 0,0 0 0,1 0 1,-1 0-1,1 0 0,1 0 1,1 0 0,0 0 0,1-1 1,-3 0 1,-2-2 1,-1 0 0,-1 0 1,1 0-1,0 1-1,2 2-1,0 0 0,-1 0 1,-1 0-1,-1 0 1,0 0-1,3 0 1,1 0-1,2 0-1,2 0 1,1 0-2,1 0-1,0 0-1,0 0 0,-1 0 0,-3 0 0,-1 0-1,-3 0 1,-2 0 0,-1 0 0,-3 0 1,0 0 0,1 0 0,1 0 1,1 0-1,2 0 1,3 0 2,3 0 1,2 0 1,3-1 1,1 0-1,0-2-1,2 0 0,-1 0 0,0 0-1,-1 2 1,-1 0-1,-1 1 1,2-2-2,1 0 1,0-1 0,1-1-2,1 2-1,-1 0-1,0 2-2,-1 0-1,0 0 0,-1 0 1,-1 0-1,-2 0 1,0 0 1,-2 0 2,0 0 1,-1 1 0,-1 2 1,-1 2 1,-1 1 0,1 1 0,4-2 1,4-2 0,5-2-1,1-1 1,2 0-1,0 0-1,2 0-1,-1-1-1,-1 0 1,0-2 1,-1 0 0,0-1-1,1 0 1,3 0-1,2 1 0,0-1 0,-4 0 1,-2 0-1,-4 0 0,0 0 0,1 2 1,0 0-1,2 2 0,-2 0 0,-2 0 0,-4 0 0,-2 0 1,-2 0 0,-1 0-1,-1 0 1,-1 0 0,-2 0 0,0 0 0,-1 0 0,-1 0 0,0 0 0,1 0 0,1 0 0,1 0 0,0 0 0,1 0 0,-1 0 0,0 0 0,1 0 1,1 2 0,1 0 0,1 2 2,-1-1-1,0 0 0,-1-2 0,-1 0-1,-1-1 0,-2 2 0,0 0 0,-1 2-1,0-1 0,1-1-1,1 0-1,1-2 0,0 0-1,-1 0 1,-2 0-1,1 0 1,-3 0 0,0 0-1,-1 0 1,0 0 1,-4 0-1,-1-2 1,-4 0 0,-3-1 0,-4-1-7,-6 0-15,-6 0-16,-6 0-15,-3 0-9,1 0-1,-1 0-1,0 0-2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28"/>
    </inkml:context>
    <inkml:brush xml:id="br0">
      <inkml:brushProperty name="width" value="0.05675" units="cm"/>
      <inkml:brushProperty name="height" value="0.05675" units="cm"/>
      <inkml:brushProperty name="color" value="#F2395B"/>
    </inkml:brush>
  </inkml:definitions>
  <inkml:trace contextRef="#ctx0" brushRef="#br0">73924 8423 387,'0'-15'3,"0"-1"7,0 0 5,0 1 7,1 0 4,2 4 5,2 3 4,2 3 5,0 3 1,-2 5 1,-3 6 0,0 4 1,-2 3-3,0-1-6,0 1-5,0 0-6,0 0-3,0 1-2,0 1-2,0 1-2,-1 2-2,0 1-1,-2 3-2,0 1-3,-1 2 0,0 1 0,0 1-1,0 1 1,0 0-2,-2 1-1,0-1-2,-1 0-3,-2 3-1,-2 3-2,-2 4-1,-1 4-2,-2 3-1,0 2 0,1 2-2,-1 2 0,1-1-1,1-1 0,1-2-1,0-1-1,2-5 0,1-4 1,0-6-1,2-4 0,1-4 1,0-3-1,2-3 1,1-2-1,0-8-7,0-11-16,0-10-16,0-11-16,1-4-1,2 3 11,2 3 11,2 3 12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28"/>
    </inkml:context>
    <inkml:brush xml:id="br0">
      <inkml:brushProperty name="width" value="0.03989" units="cm"/>
      <inkml:brushProperty name="height" value="0.03989" units="cm"/>
      <inkml:brushProperty name="color" value="#F2395B"/>
    </inkml:brush>
  </inkml:definitions>
  <inkml:trace contextRef="#ctx0" brushRef="#br0">73780 8327 551,'-3'-25'32,"-2"16"12,-5 14 12,-4 16 13,-2 6 0,-1 1-13,-2-1-12,1 0-12,-3 0-10,0-1-7,-1-1-7,-1-1-6,0 0-7,1-1-4,1 1-5,1-1-4,2 0-6,2-3-8,4-1-8,3-2-7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29"/>
    </inkml:context>
    <inkml:brush xml:id="br0">
      <inkml:brushProperty name="width" value="0.04509" units="cm"/>
      <inkml:brushProperty name="height" value="0.04509" units="cm"/>
      <inkml:brushProperty name="color" value="#F2395B"/>
    </inkml:brush>
  </inkml:definitions>
  <inkml:trace contextRef="#ctx0" brushRef="#br0">74700 8500 487,'23'2'25,"-1"4"4,-1 4 6,-1 3 5,0 3 0,-1 2-4,1 0-3,0 1-4,-2 0-4,1 1-2,-2-1-4,-1 1-2,-1-1-1,-1-3 2,0-1 2,-2-2 2,-1-2 0,-1 1-2,0 0-3,-2 0-1,0-1-7,0 1-8,0 0-8,0 0-9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31"/>
    </inkml:context>
    <inkml:brush xml:id="br0">
      <inkml:brushProperty name="width" value="0.03732" units="cm"/>
      <inkml:brushProperty name="height" value="0.03732" units="cm"/>
      <inkml:brushProperty name="color" value="#F2395B"/>
    </inkml:brush>
  </inkml:definitions>
  <inkml:trace contextRef="#ctx0" brushRef="#br0">27957 11850 589,'0'17'92,"0"1"-20,0 3-19,0 1-21,0 2-10,0-1 0,0 1-1,0-1 0,-2 2-3,0 1-2,-3 3-3,-2 1-2,-1 2-4,0 1-1,1 1-3,-1 0-2,-1 2-1,0 1-3,-2 0-3,1 2-2,-1-1-2,2-3-2,2-4-3,2-2-3,1-4-1,0-5-2,0-4-3,1-6 0,-2-5-4,2-6-5,-1-6-4,0-6-4,0-3 0,2-1 6,0-1 6,2-1 4,0 0 5,0 2 0,0 3 2,0 1 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31"/>
    </inkml:context>
    <inkml:brush xml:id="br0">
      <inkml:brushProperty name="width" value="0.03187" units="cm"/>
      <inkml:brushProperty name="height" value="0.03187" units="cm"/>
      <inkml:brushProperty name="color" value="#F2395B"/>
    </inkml:brush>
  </inkml:definitions>
  <inkml:trace contextRef="#ctx0" brushRef="#br0">27854 11830 690,'-2'-27'8,"0"9"16,-3 8 16,-2 10 15,-1 5 3,-2 3-13,0 4-12,-1 2-12,-2 2-8,0 0-5,-1-1-4,-1 1-3,0 0-7,1-1-7,0 1-7,2 0-8,1-1-4,1-1-4,0-1-2,2 0-3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31"/>
    </inkml:context>
    <inkml:brush xml:id="br0">
      <inkml:brushProperty name="width" value="0.03434" units="cm"/>
      <inkml:brushProperty name="height" value="0.03434" units="cm"/>
      <inkml:brushProperty name="color" value="#F2395B"/>
    </inkml:brush>
  </inkml:definitions>
  <inkml:trace contextRef="#ctx0" brushRef="#br0">28550 11800 640,'8'29'68,"2"-3"-7,0-5-6,1-3-6,1-3-8,0-3-8,-1-1-9,1-2-8,0-2-7,0 0-5,0-2-7,-1 0-5,0-1-9,-2 1-12,-2 2-11,-2 0-11,-2 1-5,-1 0 1,0 0 2,-1 0 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1:55"/>
    </inkml:context>
    <inkml:brush xml:id="br0">
      <inkml:brushProperty name="width" value="0.02981" units="cm"/>
      <inkml:brushProperty name="height" value="0.02981" units="cm"/>
      <inkml:brushProperty name="color" value="#00BFF3"/>
    </inkml:brush>
  </inkml:definitions>
  <inkml:trace contextRef="#ctx0" brushRef="#br0">90600 5916 738,'16'-7'5,"1"2"11,1 2 12,2 2 10,-2 2 3,-1 4-4,-3 2-5,-1 4-4,-2 0-7,0 1-9,-2 0-9,0 0-8,-2-1-3,1 1 5,0 0 4,0 0 5,0-2-10,0-1-21,-1-2-23,1-2-21,-1-2-5,0-2 14,-2-2 14,0-2 14,-1-2 10,0-2 5,-1-2 5,1-1 4,0-2 5,0 2 3,0 1 4,0 0 3,-1 3 5,0 5 7,-2 2 6,0 5 7,0 2-2,2-2-13,2-1-12,2 0-11,0-2-7,1-2 2,0-2 1,0-2 1,0-1 2,0 0 1,0 0 1,-1 0 1,0 2 2,-4 2 2,-3 3 0,-2 4 3,-3 1 0,-2 2-1,-2 0 0,-1 1 0,-3 1-1,-2 2 1,-1 0 0,-3 1 0,-1 0 0,1-1 0,-1-1-1,1 0 1,0-1-1,0 1 2,2 1-1,1 2 1,1-2 2,1-3 2,0-3 3,2-2 2,4-3 3,8-2 3,8-2 2,8-2 3,4-1 0,1 2-6,1 0-4,1 2-5,1 0-5,1 0-3,1 0-4,1 0-4,0 0-3,-1 0-3,-1 0-3,-1 0-3,-2-1-2,-1 0-1,-2-2-1,-3 0 0,-1-1 0,0-2 2,-2 0 3,-1-1 1,-1-1 4,-2 2 2,-2 1 4,-2 0 3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32"/>
    </inkml:context>
    <inkml:brush xml:id="br0">
      <inkml:brushProperty name="width" value="0.03696" units="cm"/>
      <inkml:brushProperty name="height" value="0.03696" units="cm"/>
      <inkml:brushProperty name="color" value="#F2395B"/>
    </inkml:brush>
  </inkml:definitions>
  <inkml:trace contextRef="#ctx0" brushRef="#br0">29041 14400 595,'0'22'92,"2"-3"-19,0-3-18,2-2-19,-1-1-10,-1 3-5,0 3-3,-1 3-3,-1 3-3,0 5 1,0 3 1,0 4-1,-2 1-2,-2-1-5,-4-3-7,-2-2-4,-1 0-4,1-1-1,0 1-2,2-1 0,0-1-1,-2-2-1,0-1 0,-1-2 0,0-3-2,2-3-1,2-3-3,3-3-1,-1-4-7,2-6-9,-1-6-11,0-6-10,0-3 1,2 1 12,0-1 12,2 0 12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32"/>
    </inkml:context>
    <inkml:brush xml:id="br0">
      <inkml:brushProperty name="width" value="0.03196" units="cm"/>
      <inkml:brushProperty name="height" value="0.03196" units="cm"/>
      <inkml:brushProperty name="color" value="#F2395B"/>
    </inkml:brush>
  </inkml:definitions>
  <inkml:trace contextRef="#ctx0" brushRef="#br0">29020 14305 688,'0'-22'3,"0"5"6,0 3 7,0 4 6,-3 7 6,-6 8 8,-6 9 7,-5 10 6,-3 3-2,2 0-14,3 1-13,1-1-15,2-1-6,1-5-2,0-3-2,2-4 0,1-4-8,1 1-13,0-2-12,2 0-12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32"/>
    </inkml:context>
    <inkml:brush xml:id="br0">
      <inkml:brushProperty name="width" value="0.04114" units="cm"/>
      <inkml:brushProperty name="height" value="0.04114" units="cm"/>
      <inkml:brushProperty name="color" value="#F2395B"/>
    </inkml:brush>
  </inkml:definitions>
  <inkml:trace contextRef="#ctx0" brushRef="#br0">29600 14150 534,'14'29'92,"-1"-5"-18,-2-5-19,-2-5-18,-1-2-10,2 0-1,0 0 1,1-1-1,1 0-2,0-2-1,0-2-2,0-2-2,-1-1-7,-1 2-9,-1 0-11,0 1-10,-4 2-15,-2 0-21,-6 1-20,-2 2-20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39"/>
    </inkml:context>
    <inkml:brush xml:id="br0">
      <inkml:brushProperty name="width" value="0.03445" units="cm"/>
      <inkml:brushProperty name="height" value="0.03445" units="cm"/>
      <inkml:brushProperty name="color" value="#F2395B"/>
    </inkml:brush>
  </inkml:definitions>
  <inkml:trace contextRef="#ctx0" brushRef="#br0">11300 11600 638,'14'16'55,"-2"-1"-10,-4 1-10,-3 0-9,0 0-6,0 1-1,1 1 0,2 1-2,-1 1 0,0-1 0,-2 1 0,0 0 0,-1-1-2,1 1-1,2-1-3,0 1-2,0 0-3,-2 1-3,-2 1-4,-2 1-3,-1 1-3,2-1-4,0 1-4,2-1-4,-1 1-2,-1-1-1,0 1-1,-1-1-1,-1-1-2,0-1-3,0-2-3,0-3-2,-1 0-2,-1-2 1,0-1-1,-1-1 1,-1-1 3,0-2 7,0-2 7,0-2 8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39"/>
    </inkml:context>
    <inkml:brush xml:id="br0">
      <inkml:brushProperty name="width" value="0.03157" units="cm"/>
      <inkml:brushProperty name="height" value="0.03157" units="cm"/>
      <inkml:brushProperty name="color" value="#F2395B"/>
    </inkml:brush>
  </inkml:definitions>
  <inkml:trace contextRef="#ctx0" brushRef="#br0">11000 12788 696,'14'9'82,"-1"2"-20,-2 2-17,-2 1-19,-1 2-10,0 2-1,0 0-3,-1 1-1,1 0-2,-2 1-1,-1 0-2,0-1-1,-2 0-2,0-1-2,-2 0-2,0-2-2,-1-2-1,2-1 0,0-2 0,2-2 0,0-4 1,3-4 2,2-6 2,2-4 1,1-5 2,1-5 0,1-5 1,2-5 1,1-3-2,5-1-3,3-1-4,5 0-2,2-3-5,0 1-3,2-2-5,1 0-4,-3 2-1,-7 9 5,-7 7 4,-7 8 3,-3 5-4,0-1-14,0 0-14,0 0-14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44"/>
    </inkml:context>
    <inkml:brush xml:id="br0">
      <inkml:brushProperty name="width" value="0.03718" units="cm"/>
      <inkml:brushProperty name="height" value="0.03718" units="cm"/>
      <inkml:brushProperty name="color" value="#F2395B"/>
    </inkml:brush>
  </inkml:definitions>
  <inkml:trace contextRef="#ctx0" brushRef="#br0">14050 14731 591,'1'-13'5,"2"3"10,2 4 10,2 4 9,1 4 3,-1 6-4,1 4-4,0 5-5,-1 3-2,0-1 0,-2 1-1,0 0 1,-1-1-2,0 1-1,-1-1-2,2 1-1,-1-1-1,1 1-3,2-1-3,0 1-1,0 0-4,0-1-7,-2 1-5,0 0-6,-2 0-2,-1 1 2,0 0 3,-1 3 2,-1-2 1,0-1 0,0-3-2,0-1-1,0-1-2,0-1-5,0 1-3,0 0-5,-1-2-2,-1-1-2,0-2-1,-1-2-1,-1-1 0,0-1 1,0 1 1,0 0 2,-1-1 2,0-2 4,-1-3 3,-2 0 5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45"/>
    </inkml:context>
    <inkml:brush xml:id="br0">
      <inkml:brushProperty name="width" value="0.03649" units="cm"/>
      <inkml:brushProperty name="height" value="0.03649" units="cm"/>
      <inkml:brushProperty name="color" value="#F2395B"/>
    </inkml:brush>
  </inkml:definitions>
  <inkml:trace contextRef="#ctx0" brushRef="#br0">13800 15802 602,'14'15'83,"-1"-1"-18,-2-1-17,-2 0-18,-2-2-9,-1 1-2,0 0-1,-1 0-1,-2 0-1,1 1-1,0 1 1,0 2-1,-1 0-2,0 1-3,-2 1-3,0 1-3,2-5-3,6-10-3,5-12-1,7-10-2,4-8-1,3-7 3,3-5 2,3-6 1,1-3-2,0 0-8,0 0-8,1 0-7,-4 5-11,-6 8-13,-5 9-13,-6 9-14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47"/>
    </inkml:context>
    <inkml:brush xml:id="br0">
      <inkml:brushProperty name="width" value="0.03581" units="cm"/>
      <inkml:brushProperty name="height" value="0.03581" units="cm"/>
      <inkml:brushProperty name="color" value="#F2395B"/>
    </inkml:brush>
  </inkml:definitions>
  <inkml:trace contextRef="#ctx0" brushRef="#br0">81930 8720 614,'-7'-11'4,"4"8"10,3 9 9,2 10 8,3 4 4,0 3-1,1 1-3,2 3-1,0-1-4,0 0-2,-1-1-3,1-1-4,-1 0-2,0-1-2,-2 1-1,0-1-1,-2 1-2,-1-1 0,0 1-2,-1-1-1,-1 1 0,0 1-3,0 1 0,0 1-2,0 1 0,0 1-3,0 1 0,0 1-2,-2 0-2,0 0-2,-3 1-2,-2-1-3,-1 0-1,2-1-2,1-2-1,0 1-1,2-4 0,0-3 1,2-5 2,1-3 1,-2-3-5,-2-1-9,-4 0-11,-2-2-10,-1-1 0,0-2 6,2-3 8,1 0 8,0-4 5,2 0 5,0-3 5,2-2 5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48"/>
    </inkml:context>
    <inkml:brush xml:id="br0">
      <inkml:brushProperty name="width" value="0.03575" units="cm"/>
      <inkml:brushProperty name="height" value="0.03575" units="cm"/>
      <inkml:brushProperty name="color" value="#F2395B"/>
    </inkml:brush>
  </inkml:definitions>
  <inkml:trace contextRef="#ctx0" brushRef="#br0">81277 10521 615,'-6'-19'-12,"2"9"15,4 8 15,3 10 16,1 4 5,1 1-4,2 1-5,0 1-3,1 1-4,0 2-1,0 0-1,-1 1-2,1 1-1,0 1-2,0 1-2,0 1-2,-1 1 0,-1-1-1,0 1 0,-2-1-1,0 1-1,0-1-3,0 1-1,0 0-3,-1-2-3,0-2 0,-2-1-2,0-2-1,0-3 0,2-1 1,2-2 0,1-2 2,4-4 0,2-6 1,3-6 1,3-6 1,4-6 0,5-5-1,5-6-2,5-6-1,4-7-2,6-5-1,4-6-2,6-5-1,2-3-5,-1 4-9,1 3-7,0 2-8,-5 6-7,-8 8-5,-10 8-5,-7 7-5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49"/>
    </inkml:context>
    <inkml:brush xml:id="br0">
      <inkml:brushProperty name="width" value="0.04154" units="cm"/>
      <inkml:brushProperty name="height" value="0.04154" units="cm"/>
      <inkml:brushProperty name="color" value="#F2395B"/>
    </inkml:brush>
  </inkml:definitions>
  <inkml:trace contextRef="#ctx0" brushRef="#br0">101900 8500 529,'7'14'95,"0"-1"-22,-2-2-22,0-2-22,-2 0-11,1 3-1,0 4 0,0 2 0,0 2 0,0 3 0,0 1 1,0 3-1,0-1 1,2-1-3,0-3 0,2-1-3,0 0-1,1 5-4,2 3-2,0 5-4,1-1-2,1-2-3,1-3-3,2-3-3,-2-1-1,-1 1 1,-2 1 3,-2 1 1,-2 0 1,-2 1 0,-3-1 2,0 1-1,-2-1 2,0 1-1,0-1 1,0 0-1,-1 1 1,-1 1-1,0 1 0,-1 1-1,-1-1 0,2-3 0,0-4 1,2-1 0,-1-3-2,0-1-4,-2-1-5,0-1-5,-1-1-1,0-1 1,0 0 1,0-2 1,0-2-6,-2-2-13,0-4-12,-1-2-12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1:56"/>
    </inkml:context>
    <inkml:brush xml:id="br0">
      <inkml:brushProperty name="width" value="0.03314" units="cm"/>
      <inkml:brushProperty name="height" value="0.03314" units="cm"/>
      <inkml:brushProperty name="color" value="#00BFF3"/>
    </inkml:brush>
  </inkml:definitions>
  <inkml:trace contextRef="#ctx0" brushRef="#br0">92346 5263 663,'0'-24'0,"0"2"0,0 1 1,0 1-1,0 2 4,0 1 6,0 2 8,0 3 6,0 3 2,2 8-2,0 6-3,2 7-3,-1 5-4,-1 3-7,0 4-6,-2 2-6,0-1-4,-2-1 0,0-4-1,-1-3 1,0-3-1,3-3 0,4-3 0,2-2 0,4-3 0,2-2 0,3-2 0,3-2-1,2-3 1,-1-2 0,1-3 2,0-3 0,-2-2 0,1 1 2,-2-1-1,-1 0 2,-2 1-1,-3-1 0,-2 0-1,-4 0 0,-2 1 2,0-1 5,-2 0 5,0 1 6,-3-1 2,-2 2-2,-3 1-2,-3 1-1,-2 1 0,2 2-1,1 2 1,0 3-1,2 1 5,1 3 8,0 4 9,2 2 8,0 4 2,2 4-7,0 3-6,2 5-6,0 3-3,2 1-2,0 2-2,2 3-1,0 1-2,0 0-3,-1 2-1,2 1-4,-2 0-1,1 1-5,0-1-2,0 0-4,-1-1-2,0-3-2,-2-3-1,0-3-1,-2-3-3,-2-3-3,-2-3-2,-2-3-4,-2-2-1,-1-2 1,-3-2 2,-2-2 1,-1-1 2,-1 0 4,-1-1 5,-1 1 3,0-1 4,1-4 3,0-2 4,2-3 3,2-3 3,3-2 3,3-2 3,2-1 3,5-5 0,6-6 1,6-5-2,6-6 0,5-4 0,4-1-1,6 0-1,5-2 0,2 2-3,-2 4-8,0 3-5,-1 5-8,-3 4-1,-2 7 2,-3 5 3,-3 6 3,-2 5 3,-3 2 5,-1 4 3,-2 2 5,-3 3 4,-1 3 1,-2 4 2,-2 2 3,-1 1 0,-1 1-1,1 0-1,0-1-1,0 1-2,0 0-4,0-1-4,-1 1-4,1-1-2,-2 1-3,-1 0-1,0-1-2,-2 1-2,-1-1-2,0 1-1,-1 0-1,-2-2-1,-1-1 0,0-2 1,-1-3 1,-3 0-2,-4 0-3,-4 0-5,-3-1-3,-4 0-2,-1-2 1,-3-2 1,-1-2 0,-1-2 1,1-1-2,1 0 0,1-1-1,1-4 0,3-4 2,1-6 3,3-4 1,2-4 3,4-3 4,4-3 2,4-2 4,4-3 2,2 3 1,4 0 0,2 1 1,1 2 3,-1 5 4,0 3 4,-2 5 5,-1 2 1,0 2-2,-2 2-1,0 2-2,-2 3 2,-1 2 6,0 3 7,-2 4 6,-1 3 1,-2 4-4,-2 3-4,-1 5-4,-2 0-6,2-1-9,1-3-8,0-1-8,2-2-6,0-3-4,2-1-2,0-2-4,2-3-2,2-2-1,2-4-1,2-2-1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5:50"/>
    </inkml:context>
    <inkml:brush xml:id="br0">
      <inkml:brushProperty name="width" value="0.04144" units="cm"/>
      <inkml:brushProperty name="height" value="0.04144" units="cm"/>
      <inkml:brushProperty name="color" value="#F2395B"/>
    </inkml:brush>
  </inkml:definitions>
  <inkml:trace contextRef="#ctx0" brushRef="#br0">101350 10935 530,'9'-5'7,"1"6"13,3 6 13,2 6 13,-1 3 4,-1 1-9,-2 1-6,-2 1-9,-2 2-4,0 0-2,-2 1-3,0 1-1,-2-1-3,1-1 0,0-3-2,0-1-1,0 0-2,0 1 1,0 3-2,0 2 0,-1-2-1,0-1-1,-2-4-2,0-3 0,0-2-2,2-1-1,2 0 0,1-2-1,5-3 2,8-8 2,6-6 3,7-7 3,3-5 0,0-2-2,0-1-3,1-2-2,0-3-2,2-1-4,2-3-4,2-1-3,1-2-5,-2-1-5,0 0-7,-1-2-5,-1-1-6,0-2-5,1-2-4,-1-2-5,-3 3-1,-8 11 6,-6 10 5,-6 9 4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04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86983 16216 999,'-6'-7'-86,"4"2"22,4 2 22,4 2 21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08"/>
    </inkml:context>
    <inkml:brush xml:id="br0">
      <inkml:brushProperty name="width" value="0.03427" units="cm"/>
      <inkml:brushProperty name="height" value="0.03427" units="cm"/>
      <inkml:brushProperty name="color" value="#00BFF3"/>
    </inkml:brush>
  </inkml:definitions>
  <inkml:trace contextRef="#ctx0" brushRef="#br0">87100 9405 642,'7'-13'50,"0"6"-4,-2 6-6,0 6-4,-2 3-6,-1 2-3,0 0-6,-1 1-3,-1 1-3,1 2-1,2 0-1,0 1-1,1 0-1,0-1-4,0-1-3,0 0-3,-1-1 0,0 1 0,-2 1 1,0 2 1,-1-1 0,2 1-1,1 0-1,0-1-2,1 2 0,0 2 0,0 1 0,0 3-1,-1 0 0,-1 1 1,0-1 0,-1 1 2,-1 0-2,0 1-1,0 1-3,0 1-2,0-1-1,0 0-1,0-1 0,0-1-1,-1-1-2,-1-3-1,0-1-2,-1-2-3,-1-3-5,0-1-10,0-2-11,0-2-10,-1-4 0,0-2 8,-1-6 8,-2-2 9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08"/>
    </inkml:context>
    <inkml:brush xml:id="br0">
      <inkml:brushProperty name="width" value="0.03471" units="cm"/>
      <inkml:brushProperty name="height" value="0.03471" units="cm"/>
      <inkml:brushProperty name="color" value="#00BFF3"/>
    </inkml:brush>
  </inkml:definitions>
  <inkml:trace contextRef="#ctx0" brushRef="#br0">86750 10605 633,'8'-7'3,"0"2"7,0 3 5,-1 1 7,1 2 2,0 3-1,0 4-1,0 2-2,-1 2-1,-1 2-2,0 0-1,-2 1-1,0 1-1,0 1 0,0 2 0,0 0 0,-1 0-1,0 1-1,-2-1-3,0 1-2,-1-1-2,0-1-1,0-1-2,0 0-2,0-3-1,2-1 0,0-2-1,2-2 0,0-3 2,1-3 2,2-2 2,0-4 3,2-2 2,2-3-1,2-4 1,1-2 0,2-3-2,2-1-4,0-3-2,1-1-5,0-2-2,1-1-2,0-1-3,-1-1-2,1-1-5,1-1-8,1-1-6,2-1-7,-1 0-4,1 1-3,-1 2-3,1 0-1,-3 3 3,-5 6 9,-5 7 10,-4 5 9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11"/>
    </inkml:context>
    <inkml:brush xml:id="br0">
      <inkml:brushProperty name="width" value="0.04497" units="cm"/>
      <inkml:brushProperty name="height" value="0.04497" units="cm"/>
      <inkml:brushProperty name="color" value="#FED406"/>
    </inkml:brush>
  </inkml:definitions>
  <inkml:trace contextRef="#ctx0" brushRef="#br0">86700 9360 489,'0'-36'21,"0"9"2,0 7 0,0 9 1,1 4 0,2 2-3,2 2-2,2 2-3,1 1-1,-1 2 1,1 0 1,0 2-1,0 1 2,0 1-1,0 3 1,0 2 0,-1 1-1,-1 0 0,-1-1-1,0 1 0,0 1-1,0 1 0,1 3 1,2 2 0,-1 0-1,-1 1-1,0-1-3,-2 1-2,1 0-2,0-1 0,1 1-2,2 0-1,-1-2-1,-1 1-2,0-2-1,-2-1-1,0 0 0,0 1-1,0 2 1,0 0 0,0 1 0,0 1-1,0 1 0,0 1 0,-1 0 0,-1 1-1,0-1 0,-1 1 0,-2-1-1,-1 1-2,0-1-1,-1 1-1,-1-1-1,0-1 1,0-1-1,0-1 2,-1-1-4,0-1-8,-1-1-6,-1 0-7,-1-3-4,0-1-2,0-2-2,0-2-1,0-3-1,0-3 2,1-2 0,-1-4 1,0-1 4,2-2 6,1 0 6,0-1 7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12"/>
    </inkml:context>
    <inkml:brush xml:id="br0">
      <inkml:brushProperty name="width" value="0.04049" units="cm"/>
      <inkml:brushProperty name="height" value="0.04049" units="cm"/>
      <inkml:brushProperty name="color" value="#FED406"/>
    </inkml:brush>
  </inkml:definitions>
  <inkml:trace contextRef="#ctx0" brushRef="#br0">86650 10616 543,'1'29'77,"2"-3"-14,2-5-16,2-3-14,0-2-8,-1 1-2,0 2-1,-2 0-1,0 0-2,0 1-2,0-1-2,0 1-2,0-1-1,0-1 0,0-1 0,0-1 1,1-2-2,5-4-2,4-5-4,4-2-3,0-6-2,1-6 1,-2-6 1,-1-5 0,1-4-1,3-1-4,4-1-2,2-1-2,1-2-5,0-3-6,1-3-5,-1-2-7,1-2-4,-1 0-7,1-1-6,-1 1-6,-1 2-1,-3 6 6,-3 4 5,-3 5 6,-2 4 5,-4 2 5,-3 4 6,-2 3 6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12"/>
    </inkml:context>
    <inkml:brush xml:id="br0">
      <inkml:brushProperty name="width" value="0.04148" units="cm"/>
      <inkml:brushProperty name="height" value="0.04148" units="cm"/>
      <inkml:brushProperty name="color" value="#FED406"/>
    </inkml:brush>
  </inkml:definitions>
  <inkml:trace contextRef="#ctx0" brushRef="#br0">89692 9161 530,'0'-13'-3,"0"8"13,0 7 10,0 6 12,-1 4 4,-1 1-4,0 1-4,-1 2-5,-1 0 0,2 1 1,0 1 3,2 1 2,0 2 0,0 1-3,0 3-2,0 1-2,-1 2-2,0 1-3,-2 1-2,0 1-2,-1 1-4,0 4-2,0 3-2,0 3-4,0 1-3,-2 0-8,0 0-6,-1 0-6,-1-2-6,0-4-5,0-4-5,0-3-4,1-4-2,0-3 5,2-3 4,1-3 5,0-3 0,0-1-2,0-2-2,0-2-2,0-4 2,2-4 7,0-6 7,2-4 6,0-2 4,0 1 3,0 0 2,0 2 2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13"/>
    </inkml:context>
    <inkml:brush xml:id="br0">
      <inkml:brushProperty name="width" value="0.03053" units="cm"/>
      <inkml:brushProperty name="height" value="0.03053" units="cm"/>
      <inkml:brushProperty name="color" value="#FED406"/>
    </inkml:brush>
  </inkml:definitions>
  <inkml:trace contextRef="#ctx0" brushRef="#br0">89332 8999 720,'7'-43'-44,"-2"11"16,-3 10 17,0 9 17,-2 8 12,0 6 9,0 6 10,0 6 9,-2 4 1,-2 3-6,-4 3-7,-2 3-5,-2 2-6,-2 1-4,0 0-4,-1 2-4,-2 0-4,-1-1-5,-3-1-2,-1-1-5,-1-2-6,1-2-6,1-1-8,1-2-6,2-4-7,2-3-5,4-4-5,3-4-5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13"/>
    </inkml:context>
    <inkml:brush xml:id="br0">
      <inkml:brushProperty name="width" value="0.03128" units="cm"/>
      <inkml:brushProperty name="height" value="0.03128" units="cm"/>
      <inkml:brushProperty name="color" value="#FED406"/>
    </inkml:brush>
  </inkml:definitions>
  <inkml:trace contextRef="#ctx0" brushRef="#br0">90200 9361 703,'16'-13'6,"1"8"11,2 7 12,0 6 12,0 4 2,-1 0-7,-1-1-7,-1 1-8,-1-1-5,0-1-3,-2 0-4,-1-2-3,-1 0-1,0 0 2,-2 0 1,0 0 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13"/>
    </inkml:context>
    <inkml:brush xml:id="br0">
      <inkml:brushProperty name="width" value="0.04801" units="cm"/>
      <inkml:brushProperty name="height" value="0.04801" units="cm"/>
      <inkml:brushProperty name="color" value="#FED406"/>
    </inkml:brush>
  </inkml:definitions>
  <inkml:trace contextRef="#ctx0" brushRef="#br0">93980 9145 458,'1'-13'49,"4"4"-4,2 6-6,4 5-4,-1 2-5,-1 3-2,-2 2-5,-2 2-2,-1 1-2,0 3 1,0 2 1,0 2 2,-1 1-1,-1 1 0,0 0 0,-1 3-1,-1 0-1,0 4-2,0 3-1,0 3-2,-1-1-2,-1-3-4,0-5-2,-1-3-5,-1-2-2,2 3-4,0 1-3,2 3-4,-1 0-3,-2 0-3,-2 1-3,-2-1-3,0 0-3,0-3-2,2-1-4,1-3-2,-1-2 0,0-3 1,-2-2 3,0-4 1,-1-2 0,0-2-5,0-3-2,1 0-4,-1-4 1,2 0 6,0-3 7,2-2 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1:57"/>
    </inkml:context>
    <inkml:brush xml:id="br0">
      <inkml:brushProperty name="width" value="0.02897" units="cm"/>
      <inkml:brushProperty name="height" value="0.02897" units="cm"/>
      <inkml:brushProperty name="color" value="#00BFF3"/>
    </inkml:brush>
  </inkml:definitions>
  <inkml:trace contextRef="#ctx0" brushRef="#br0">93420 6327 759,'14'-6'5,"-3"2"10,-3 4 9,-2 3 10,-4 2 3,-4 5-5,-4 4-5,-4 3-4,-2 3-5,-2 1-5,0 1-4,-1 2-5,-2 0-6,-3 2-7,-3 3-6,-3 1-8,1-2-2,5-5 2,4-7 1,6-5 1,3-3-3,-1 0-7,0 0-7,0 0-7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14"/>
    </inkml:context>
    <inkml:brush xml:id="br0">
      <inkml:brushProperty name="width" value="0.0452" units="cm"/>
      <inkml:brushProperty name="height" value="0.0452" units="cm"/>
      <inkml:brushProperty name="color" value="#FED406"/>
    </inkml:brush>
  </inkml:definitions>
  <inkml:trace contextRef="#ctx0" brushRef="#br0">93600 10322 486,'22'9'98,"-3"2"-22,-3 2-21,-2 1-21,-4 3-12,-1 2 0,-2 1-1,-2 3-2,-2 1 0,0 3-1,-2 1 0,0 3-1,-1-2-1,0-2-3,0-3-1,0-3-3,0-2-1,0-2-1,0-3-1,0-1 0,2-3-2,4-4 1,3-4-2,5-4 0,2-6-1,1-6-1,1-7-3,2-7-2,1-5-3,5-4-2,3-5-5,4-2-3,2-3-5,-1 1-8,-1 2-8,-2 0-7,-1 4-1,-5 6 5,-3 5 4,-4 7 6,-4 4-1,-3 2-3,-3 4-5,-2 3-4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16"/>
    </inkml:context>
    <inkml:brush xml:id="br0">
      <inkml:brushProperty name="width" value="0.04468" units="cm"/>
      <inkml:brushProperty name="height" value="0.04468" units="cm"/>
      <inkml:brushProperty name="color" value="#FED406"/>
    </inkml:brush>
  </inkml:definitions>
  <inkml:trace contextRef="#ctx0" brushRef="#br0">96057 8850 492,'0'16'121,"0"-1"-27,0 1-25,0 0-28,0 1-13,0 5-4,0 3-1,0 5-3,0 1-3,0 0-1,0 1-2,0-1-2,-1 0-2,-1 1-2,0-1-3,-1 0-1,-1-1-3,0-1 0,0-3-3,0-1-1,-1 0-3,0 5-3,-1 3-4,-1 4-3,-2 2-1,0-2 0,-2 0 2,1-1 1,-1-3-3,2-3-5,2-5-6,2-3-6,1-4-2,0-3 1,0-3 2,1-2 1,-2-4-1,-1-3-3,0-2-3,-1-4-2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16"/>
    </inkml:context>
    <inkml:brush xml:id="br0">
      <inkml:brushProperty name="width" value="0.03852" units="cm"/>
      <inkml:brushProperty name="height" value="0.03852" units="cm"/>
      <inkml:brushProperty name="color" value="#FED406"/>
    </inkml:brush>
  </inkml:definitions>
  <inkml:trace contextRef="#ctx0" brushRef="#br0">95784 9031 571,'-1'-29'3,"0"5"8,-2 5 7,0 5 7,-1 4 7,2 6 7,0 4 7,2 6 7,-2 4-2,-2 3-9,-3 5-12,-3 4-9,-3 0-7,0 0 0,-1-1-2,-1 0-1,-1-3-4,0 1-10,1-2-8,-1-1-9,0 0-7,1-1-6,-1 1-7,0 0-5,2-2-5,2-1-2,4-2-3,3-2-2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16"/>
    </inkml:context>
    <inkml:brush xml:id="br0">
      <inkml:brushProperty name="width" value="0.04802" units="cm"/>
      <inkml:brushProperty name="height" value="0.04802" units="cm"/>
      <inkml:brushProperty name="color" value="#FED406"/>
    </inkml:brush>
  </inkml:definitions>
  <inkml:trace contextRef="#ctx0" brushRef="#br0">96350 8937 458,'9'-6'37,"3"6"2,4 4 0,2 6 1,1 2-1,-1 1-2,-1 1-2,0 2-2,-2-1-2,-1-1-1,-1-1-2,0-1-2,-2 0-1,1 0-1,0 0-3,0 0-1,-1-2-4,1 1-4,0-2-5,0 0-4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32"/>
    </inkml:context>
    <inkml:brush xml:id="br0">
      <inkml:brushProperty name="width" value="0.0356" units="cm"/>
      <inkml:brushProperty name="height" value="0.0356" units="cm"/>
      <inkml:brushProperty name="color" value="#FED406"/>
    </inkml:brush>
  </inkml:definitions>
  <inkml:trace contextRef="#ctx0" brushRef="#br0">28561 44821 617,'-13'6'2,"8"-3"4,7-2 4,6-4 4,5-2 1,1-3-4,3-4-4,2-2-2,0 0-3,-1 1-1,-1 2-1,-1 2 0,0 0-1,2-1-1,0-3 0,1-2-1,0 0 0,1 1-3,-1 1-1,1 0-2,-1 2 0,-3 1 1,-1 0 2,-2 2 1,-1 0 1,-1 1 2,1-1 2,0 0 1,0-1 0,1-2 0,2-2-1,0-1 0,1-2-1,-1 1 1,1-1 0,0 0 0,-1 1 1,-1-1-1,-1 0 0,-1 1 1,1-2-1,2 0 1,1-1-1,3-1 1,0 0-1,-1 3 1,-1 1 0,0 2 0,-2 2 0,-1-1 1,-1 0 1,0 0 1,-2 1-1,1-1 0,0 0-1,0 0-1,-1 1 0,-1 1-1,-1 0 0,0 2-1,-1 0 0,1 1 0,2-1-1,0 0 1,1 0-1,0 0 1,-1 0-1,1 1 0,0-1 0,0 0 0,-1 0 1,1 0 0,0 0 1,0-2-1,-1 0 0,1-1-1,0 0 1,0 0 1,-1 2 2,1 1 0,0-1 0,0 0 1,-1-1-1,1-1 0,0-1 0,0 2 0,-1 1 1,1 1 0,0-1 1,0 0 0,-1-2 2,1 0 0,0 0 1,0-1 0,-1 0 0,1 0 0,-1 1 0,0-1 0,-2 0-2,0 0 0,-1 1-1,1 1-1,1 0-1,2 2 0,-1 0 0,-1 1-2,-1-1 1,0 0-1,-1-1-1,0 0 1,-1-1 0,1-1 0,1-1 0,2 0-1,2 0 1,1 1-1,1-2 0,-1 0-1,0-1 0,-2-1 0,0-1 0,2 1-1,0-1 0,1 0 0,0 1 1,-1-1 0,-1 0 1,0 1 0,-2-1 1,-1 0 0,0 1 0,-2-1 0,0 0 0,0 1 0,0-1 0,-1 0 0,1 1 0,0-1 0,0 0 1,0 1-1,0-1 0,1 0 0,2 1 0,0-1 0,0 0 1,-1 1-1,0-1 1,-2 0 0,0 1 1,2-1 0,0 0 0,1 1 1,2-1 0,0 0-1,1 1 0,1-1-1,0 0 0,-1 1 0,0-1 0,-2 0 0,-1 1-1,-1 1 1,0 1-1,-2 0-1,1 0 1,0-1-1,1-3 1,2-1 0,-1-1 0,-1 0 1,-1 2 0,0 1 1,-1 0 0,1 1 0,2-1 0,0 0-1,0 1 0,-1-1 0,0 0 0,-2 1 0,0-1-1,0 0 2,0 1-1,-1-1 1,1 1 0,0 1 0,0 1 1,0 0-1,0 1 1,0 1 0,-1-1-1,1 0 0,0 0 1,0 1-2,0-1 1,0 0-1,-1 0-1,1 1 1,0-1-1,0 0-1,0 0 1,0 1-1,-1-1 1,1 0 0,0 0-1,0-1 2,0-2-1,0 0 1,-1 1 0,1 1 0,0 2 0,0 2 0,-1 1 0,-1-1 1,0-2 1,-1 0 1,-1 0 0,1 1 0,2 0-1,0 2-1,1 0 0,0-2 0,0 0-1,-1-1 0,1-1 0,0 0 0,0 1-1,0-1 1,0-1-1,1 0 1,2-1 0,0-1 0,0-1 1,-1 1-1,0-1 0,-2 0-1,0 1 1,0 1 0,0 1 0,-1 1 0,1-1 1,0 0 1,0-1 1,0-1 1,0-1 0,0 0-1,-1 1-2,1-1 0,0 0-2,2 1 1,0-1-2,1 0 1,0 1-1,0-1 0,-2 0-1,0 1 1,-1-1-1,1 0 1,2 1 0,0-1 0,0 1 0,-1 1 1,0 0 0,-2 2 1,0 1 0,2 1 1,0 0-1,1 2 1,0 0 0,0-2 0,-2 0 0,-1-1 0,0 0 0,0 0 0,0 2 0,0 1 0,0-1 0,1-2 1,2-2 1,0-1 0,0-1 1,-3 2-1,-1 2 0,-2 3-1,0-1 0,0 0 0,1-1 1,2-1-1,0-1 0,-1 2 0,1 1 0,0 0 0,0 2-1,0-1 0,0 0-1,0 0 0,-1 0-1,1 0 1,0 1-1,0-1 0,0 0 0,0 0 0,-1 0 0,1 0 0,0 1 0,0-1-1,0 0 1,0 0-1,-1 0 0,1 0 0,0 1 1,0-1 0,0 0 0,2 0 0,0 0 0,1 0-1,1 1 0,2-1 1,0 0-1,1 0 1,-1 0 0,-1 0 0,-2 1-1,-2-1 1,-1 0 0,2 0 1,0 0 1,1 0 0,1 0 1,2-2 0,0 0 0,1-1 1,0 0 0,-3 1-1,-1 0-1,-2 2 0,-1 0-1,2 0 1,0 1-1,1-1 1,1 1-1,0 2 0,-1 2 1,1 2-1,-1 0 0,0 0 1,-2-2-1,0 0 1,-1-1-1,1 0 1,2 0-1,0 1 0,0-2 0,-1 2 0,0-1 0,-2 0-1,0 0 0,2 2-1,0 0 1,1 2 0,0-1 0,0 0 0,-2-2-1,-1 0 1,1 0 0,0 0 0,1 2 0,2 0 1,-1 1-1,1-2 0,0 0 1,0-1-1,1-2 0,3 2 0,3-1 0,3 0 0,1 0 0,-1 2 0,-1 0 0,-1 2 0,-1 0 0,-1 0 0,0 0 1,-2 0-1,-1 0 2,-1 2-1,-1 0 0,0 2 1,-1 0 0,3 0 0,2-1-1,2 2 0,0-2 1,1-1-1,-1 0 1,1-2-1,-2 1 1,-1 0-1,-2 2 1,-2 0-1,-2 0 0,1 0-1,0-2 0,0 0 0,-1-1-1,1 0-1,0 0-1,0 0-2,0 0 0,1 0 0,1 0 0,2 0-1,-1 0 1,1 0 0,0 0 1,-1 0 1,1 0 1,0 2 2,-1 0 2,1 2 3,0-1 0,1-1-2,1 0-1,2-1-2,-2-1 0,1 0 0,-2 0 0,-1 0 1,-1 0 0,-3 2 1,-1 0 1,-2 2 1,0-1-1,3-1-1,4 0-2,2-2-1,1 0-1,-3 0 0,-1 0 0,-2 0-1,-2 1 1,1 2 0,0 2 1,0 2 0,0 0 1,3-2-1,2-3 0,1 0-1,1-2-1,-1 0 0,0 0-1,-2 0 0,0 0 0,-1 2 3,1 0 2,0 2 3,-2-1 0,-1 1 0,-2 0-2,-2 0 0,-1-1 0,1 0-2,2-2 1,0 0-1,1-1 0,0 0-1,-1 0 0,1 0-1,-1 0 1,-1 2 0,0 0 0,-2 2 0,0 0 0,2 0 0,0-1 0,1 2-1,0-2 1,0 1 0,-2 0-1,0 0 1,-2 0 0,1 0-1,0 0 0,0 0 0,0 0-1,0 2-1,-1 0-2,1 1-1,0 1 0,0-2 2,0-1 2,0 0 1,0-1 0,-1 0-1,1-1-1,0 2-1,0-2-1,0-1 1,0 0 2,-1-2 0,1 1-1,0 0-2,0 2-4,0 0-3,0 0-1,-1 0 2,1-2 1,0 0 1,0-1 2,0 2 3,0 0 3,-1 2 3,1-1 1,0-1-1,0 0 1,0-1-2,0-1 1,1 0-1,2 0 0,0 0-1,1 0 2,0 2 1,-1 0 2,1 2 2,0-1 0,0-1-3,-1 0-1,1-2-2,0 0-2,0 0-1,-1 0 1,1 0-2,0 1 1,0 0-1,-1 2 0,1 0 1,0 0-1,2 0 2,0-2 1,1 0 1,0 0 1,-1 2 3,-1 2 1,0 2 3,-2 0 0,-1-1-2,0-1-2,-2 0-2,0-1-2,2 0 0,0 0-2,1 0 0,0 0-1,0 0 2,-2-1 0,-1 2 1,1-2 0,0-1-2,1 0-2,2-2-2,-1 1-1,1 0 1,0 2 1,0 0 1,-1 0 0,-1 0 0,-1-2 0,0 0 1,-1-1-1,1 0 0,2 0-1,0 0 0,0 0 0,-1 0 0,0 0 0,-2 0 1,0 0 0,0 0 1,0 0 0,0 0 0,0 0 2,-1 0 0,1 0 0,0 0 2,0 0-1,2 0 1,0 0 0,1 0-1,1 0 1,2 0 1,0 0 0,1 0 1,1 0 0,1 2 0,2 0-1,0 2 1,2-1-1,2 0 1,4-2-1,4 0 1,-1-1-1,0 0 0,-1 0 0,-1 0 0,-1 0-2,1 0-4,-1 0-4,1 0-4,-1 0-3,-1 2-1,-1 0-2,-1 2-2,-3 0-2,-5 1-1,-5 2-2,-4 0-1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6:47"/>
    </inkml:context>
    <inkml:brush xml:id="br0">
      <inkml:brushProperty name="width" value="0.03536" units="cm"/>
      <inkml:brushProperty name="height" value="0.03536" units="cm"/>
      <inkml:brushProperty name="color" value="#6ADCAB"/>
    </inkml:brush>
  </inkml:definitions>
  <inkml:trace contextRef="#ctx0" brushRef="#br0">29783 45218 622,'-6'-6'28,"4"4"6,4 4 6,4 4 6,2 1-2,0-1-9,-1 0-8,1-2-9,0 1-5,2 0-1,0 1-1,1 2 0,1 0-2,0-1 0,0 1 0,-1 0 0,0 0-1,0 2-2,-2 0-2,0 1-2,-1 1-1,1 0 0,2-1-1,0 1 1,1-1-2,3 0 0,2-2-1,2-1-1,-1 0 0,1-2-1,-2-1 0,-1 0 0,0-1 1,-1 0 1,1 0 0,0 0 3,-1 0 0,-1 3 0,-1 2 1,0 2 1,-3 1 0,-1-1 0,-2 1 0,-2 0 0,-1 0-1,2-1-1,0 1-1,2 0-1,-1-1 0,1-3 0,0-1 1,0-2 1,0-1 0,1 0-3,2 0 0,0 0-3,1 0 1,0 2 0,-1 0 1,1 1 1,0 0 0,0-2 0,-1-2 0,1-2-1,0-1-1,0 0-1,-1 0-2,1 0-1,0 0 0,0 0 1,-1 0 0,1 0 1,0 0 0,0 0-1,-1 0 0,1 0 0,-1 0-1,0 0 1,-2 0 1,-1 0 1,1 0 2,0 2 0,1 0 2,2 2 1,-1 0 2,-1 2-1,-1 0 2,0 1 0,-1 0 0,0-2 0,-1-2 1,1-2 0,0-1-1,0 2 0,0 0-1,0 2 0,-1-1-1,1 0 0,0-2-1,0 0 0,0-1 0,0 2-1,-1 0-1,1 2 0,0-1-1,2 1 0,0 0-1,2 0 1,-1 0-2,1 0-1,0 0-1,0 0-2,0-1 0,1 0-1,1-2-1,1 0 0,0-1-1,0 0-2,-2 0 0,-1 0-2,-1 0 0,0 0 0,-2 0 2,0 0 1,-2 1 2,1 1 4,0 3 3,0 2 4,-1 1 1,-1 0 1,0 0 1,-2 0-1,1-1 2,0-1 2,1 0 2,2-2 3,0 1 0,1 0 0,2 1 0,0 2-1,1-1-1,0-1-1,-1 0-2,1-2-2,0 0-1,0 0-1,-1 0 0,1 0-2,0 0 0,0 0 0,-1-1 1,1 2 0,0-2 0,0-1 0,-1 0 0,1-2-1,0 1 0,0 0 1,-1 2 0,1 0 1,0 0-1,0 0 1,-1-2-1,1 0 1,-1-1-1,0 2 2,-2 0-1,0 2 1,-1-1-1,1 0 1,1-2 0,2 0 0,-1-1-1,-1 2 0,-1 0-1,0 2-1,-1-1 0,1-1 0,2 0 0,0-2 0,0 1 0,-1 0 0,0 2 0,-2 0 0,0 0 1,0 0-1,0-2 1,0 0-1,0-1 1,1 2 1,2 0 2,0 2 1,1-1 1,1-1-2,1 0-1,2-1-1,-1-2-2,1-1 1,0 0-2,-1-1 0,1-1 0,0 2 0,-1 0 0,1 2 0,-1 0 0,-3 0 0,-1 0 1,-2 0 0,-1 0 0,2 0 0,0 0 0,1 0 0,0 0 0,0 0 1,-2 0-1,0 0 2,-1 0-1,1 0 0,1 0 0,2 0-1,-1 0 1,1 0-1,0 0 0,0 0 0,-1 0-1,1 0 1,0 0-1,0 0 1,-1 0-1,1 2 2,0 0-1,0 2 2,-1-1-1,1-1 0,0 0 0,0-1 0,0-1-1,1 0 0,1 0-1,2 0 0,-1 0 0,1 0 0,0 0 0,0 0 1,-1 0-1,1 0 1,0 0-1,-1 0 1,1 0 0,0 0-1,-1 0 1,1 0 0,0 0 0,-1 0 0,1 0-1,0 0 1,0 0 0,1 0 0,1 0 0,1 0 0,1-1 1,1-1-2,1 0 1,1-1-1,1-1-1,1 0-1,1 0-2,1 0-1,0-1-1,-1 0 1,-1-1 0,-1-1 2,-1 0 0,-3 2 1,-1 2 1,-2 2 1,-2 1 0,1 0 1,0 0-1,-1 0 1,0 0 1,-2 0 0,-3 0 1,-1 0 1,0 0-1,0 0 1,1 0 0,2 0 0,-1 0-1,1 0 1,0 0-1,0 0 0,0-1 0,1 0 0,1-2-1,2 0 0,-1 0-1,1 0 1,0 2-1,-1 0 0,1 1-1,0-2 1,-1 0-1,1-1 0,0-1 1,-1 2-1,1 0 1,0 2-1,-1-1 1,1 0 0,0-2 0,-1 0 0,1-1 0,2 0-1,0 0 1,1 0 0,0 0 1,1 0-1,0 0 1,-1 1-1,1-1 2,0 2-1,-1 0 1,1 2 0,0-1 1,1 0-2,1-2 1,1 0-1,1-1 0,1 0-1,1 0 0,1 0 1,0 0-1,-1 0 0,-1 0 1,-1 1-1,0-2 2,1 2-1,1-1 1,1 0 0,-1 0 1,0 0-1,-1 0-1,0 0 0,-1 0 0,2 0 0,3 0 1,1 1-1,2-2 0,-1 2-2,0-1-1,1 0-1,-1-1 0,-2 0 0,0-1 0,-1-2 2,0 1-1,-1-1 1,1 0 1,-1 0-1,0 0 0,-1 0 1,-1 1-1,-1-1 1,-1 0 0,-1 2 0,-1 1 0,-1 0 0,0 2 0,-1 0 0,1 2 1,0 0 0,-1 1-1,1-2 0,-1 0 0,1-1-1,0-1 0,1 0 0,1 0 0,1 0 0,2-1 0,1 0 1,3-1-1,1-2 1,1 1-1,-1-1 0,-2 0 0,1 0-1,-2 0 0,1-2 0,-1 0 1,0-1 1,1 0-1,-1 0 1,1 2-1,-1 1 0,0 0 1,1 2 0,-1 1 0,1 0 1,-1 1 0,1-2 0,-1 0 0,1-1-1,-2-1 1,0 0-1,-1 0 1,0 0-1,-2 1 0,1 1 0,-1 0 0,1 2 0,-1 0-1,3 0 1,0 0-1,1 0 1,-1 0 0,0-2 0,-1 0 0,-1-1 0,0-1-1,0 0 1,-1 0-1,1 0 0,-1 1-1,1 1 1,-1 0 0,1 2 0,-1-1 0,1 0 0,-1-1 0,1-2 0,0 1 0,1 1 0,1 0 0,1 2 0,-1 0 0,0 0 0,-1 0 1,0 0 0,-2 0 0,2 0 0,1 0-1,1 1-1,1-1 1,1 0-1,1 0 0,1 0 0,0 0 0,1 0-1,-1 0 0,0 0 0,1 0 0,1 0 1,1 0 1,1 1 1,-1-1 0,0 0 0,-1 0-1,-1 0 0,-1 1 0,1 0 1,-1 1 0,0 2 1,2-1 0,1-2 0,2-2-1,3-2 0,1 0 0,4-1 0,2 0 0,4 0 0,1 0-1,2-2-3,0 0-3,1-1-3,1 0-1,0 0 1,0 2 1,0 1 1,0 0-1,0 0-1,0 0-2,0 0-2,-5 2-1,-6 1 0,-9 2-2,-8 2 0,-4 0-1,-3 0 0,-1-2-1,-2 0-1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45"/>
    </inkml:context>
    <inkml:brush xml:id="br0">
      <inkml:brushProperty name="width" value="0.03927" units="cm"/>
      <inkml:brushProperty name="height" value="0.03927" units="cm"/>
      <inkml:brushProperty name="color" value="#6ADCAB"/>
    </inkml:brush>
  </inkml:definitions>
  <inkml:trace contextRef="#ctx0" brushRef="#br0">70193 29500 560,'49'0'86,"-10"0"-18,-12 0-16,-9 0-17,-7 2-11,-1 4-4,-1 4-6,0 3-3,-4 3-4,-2 0-2,-6-1-2,-2 1-2,-4 0-2,-2 1-1,-2 2-3,-1 0-1,-2-1-3,1 1-4,-1-2-2,0-1-4,1-1 1,1-2 2,1-3 4,0-1 3,2-1 4,3 0 5,1 0 7,2 0 5,3-1 3,6-1-2,4-1-1,6 0-2,1-2 0,-1 0 0,-1-2-1,-1 0 0,0-1-1,0 2 0,-1 0-1,1 2 0,-1 0-1,0 2 1,-2 0 1,0 1-1,-3 2 2,-1 0 0,-2 1 1,-2 2 2,-1-1-2,0 1-2,0 0-2,0 0-3,-1-1-1,-4 1 1,-2 0 0,-3 0 0,-3-1-3,-2 1-5,-1 0-6,-3 0-7,-1-1-1,1-1 2,-1-1 3,1 0 1,0-2-1,0-1-5,2 0-5,1-2-5,2-1-7,2-4-9,4-2-7,3-3-10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47"/>
    </inkml:context>
    <inkml:brush xml:id="br0">
      <inkml:brushProperty name="width" value="0.04347" units="cm"/>
      <inkml:brushProperty name="height" value="0.04347" units="cm"/>
      <inkml:brushProperty name="color" value="#6ADCAB"/>
    </inkml:brush>
  </inkml:definitions>
  <inkml:trace contextRef="#ctx0" brushRef="#br0">71926 29722 506,'14'-15'63,"-1"1"-13,-2 1-12,-2 1-14,-3 0-8,-1 2-4,-2 1-3,-2 0-4,-1 1-2,0-2-1,0 0-2,0-1-1,-1 0-1,-4 2 0,-2 3 0,-3 1 1,-2 1 0,2 2 1,1 0 1,1 2 1,-1 0 1,0 2 1,-2 0 1,0 2 2,-1 1 0,1 3 0,-1 4 0,0 2-1,-1 3 2,-1 3 0,-3 3 1,-2 3 2,0 1-1,1 1 1,1-1-1,1 1-1,0-1 0,2-1-1,1-1 0,1-1-1,1-1-1,2-1 1,2-1 0,3-1 1,1-2-1,3-1-4,4-2-3,2-2-2,3-3-3,2-3-2,2-2-2,1-4-2,2-2-1,2-4 0,0-2-2,1-3 0,1-4-2,1-4-3,1-3-2,1-5-2,0-1-1,-3 1 2,-1 1 1,-2 1 3,-3 1 2,-1 1 3,-2 1 4,-2 1 3,-2 2 2,-2 3 2,-3 2 0,0 4 2,-2 3 8,1 5 16,2 2 16,0 5 16,1 3 3,0 4-10,0 2-8,0 3-9,-1 1-8,0-1-4,-2-1-5,0 0-5,-1-1-4,0 1-3,0 1-3,0 1-2,0 0-4,2-3 0,0-1-3,2-2-1,-1-1-3,-1 1-6,0 1-6,-1 2-6,-1-1-9,0-1-13,0-1-13,0 0-13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47"/>
    </inkml:context>
    <inkml:brush xml:id="br0">
      <inkml:brushProperty name="width" value="0.03537" units="cm"/>
      <inkml:brushProperty name="height" value="0.03537" units="cm"/>
      <inkml:brushProperty name="color" value="#6ADCAB"/>
    </inkml:brush>
  </inkml:definitions>
  <inkml:trace contextRef="#ctx0" brushRef="#br0">73650 28947 621,'8'-14'3,"2"2"6,0 4 4,1 3 7,1 1 5,2 2 4,0 0 6,1 2 4,0 1 0,-3 4-7,-1 2-6,-2 3-7,-2 2-4,-2 0-2,-2 0-1,-2-1-2,-2 2-1,0 0-3,-2 1-2,0 1-2,-2 1-3,0-1 1,-1 1-1,-1 0-1,-1-2 1,0-1 0,0-2 1,0-2 1,2-1 1,6-1 1,5 1 1,4 0 0,4-1 0,1-2-1,3-3-1,2 0-1,0-3-1,1-1 0,-1 0 0,1-1 0,-1-1-1,-1 0-2,-1 0-2,0 0-1,-2 1-6,-1 0-7,-1 2-9,0 0-7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48"/>
    </inkml:context>
    <inkml:brush xml:id="br0">
      <inkml:brushProperty name="width" value="0.03767" units="cm"/>
      <inkml:brushProperty name="height" value="0.03767" units="cm"/>
      <inkml:brushProperty name="color" value="#6ADCAB"/>
    </inkml:brush>
  </inkml:definitions>
  <inkml:trace contextRef="#ctx0" brushRef="#br0">66840 31825 583,'-29'7'0,"5"-2"-3,5-2-2,5-2-1,3-1 3,2 2 7,2 0 9,2 2 7,4-1 6,6-2 6,6-2 4,6-2 5,3-1 0,1 0-6,1 0-6,1 0-5,1 0-4,3 0-2,1 0-1,3 1-2,0-2-1,0 2-3,1-1-1,-1 0-2,0 0-2,1 2-1,-1 0-1,0 2-1,2 0-2,1 0 0,2 0-2,3 0-1,0 0-1,0 2 1,0 0 0,0 2 0,1 0-1,-1 0 0,0-1-2,0 2 0,1-2 0,2-1 0,3 0 2,1-2 0,1 0 2,0 0-1,0 0 1,0 0 0,1-1 0,4-2 0,2-2 0,3-1 1,1-2-1,0 2-1,-2 1 1,0 0-1,-2 1-1,-1-2 1,0 0 0,-2-1 0,0-1 0,-2 2-2,0 1-1,-2 0-2,1 1 0,-1 0 1,0 0 1,0 1 1,-2-1 0,0 2-1,-3 0 0,-2 2 0,-2-1-1,-2-1-2,-1 0 0,-3-1-1,-1-1-1,-1 2 0,-1 0 0,-1 2 0,-2 0 0,1 0-1,-2 0 0,-1 0-2,-1 0 0,-1 0 1,-1 0-1,-1 0 1,-2 0-2,-1 0-2,-2 0-3,-2 0-4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1:57"/>
    </inkml:context>
    <inkml:brush xml:id="br0">
      <inkml:brushProperty name="width" value="0.03597" units="cm"/>
      <inkml:brushProperty name="height" value="0.03597" units="cm"/>
      <inkml:brushProperty name="color" value="#00BFF3"/>
    </inkml:brush>
  </inkml:definitions>
  <inkml:trace contextRef="#ctx0" brushRef="#br0">95366 5147 611,'-12'0'7,"8"0"12,8 0 13,8 0 13,4-1 3,1 0-10,1-2-8,1 0-9,4-1-4,7 2 0,7 0-1,7 2-1,2 0 0,0 0 1,-2 0-1,0 0 1,-2 0-3,0-2-6,-1-1-6,-1 0-5,-4 0-10,-6 0-16,-5 2-15,-6 1-16,-5-2-5,-1 0 5,-2-3 5,-2-2 4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49"/>
    </inkml:context>
    <inkml:brush xml:id="br0">
      <inkml:brushProperty name="width" value="0.03664" units="cm"/>
      <inkml:brushProperty name="height" value="0.03664" units="cm"/>
      <inkml:brushProperty name="color" value="#6ADCAB"/>
    </inkml:brush>
  </inkml:definitions>
  <inkml:trace contextRef="#ctx0" brushRef="#br0">67954 33011 600,'-2'-13'3,"-2"8"14,-4 7 15,-2 6 14,-1 3 3,2-1-9,3 0-9,1-2-9,0 2-5,-2 4-1,-2 3 1,-1 5-2,-2 1 0,0 1 0,0-1-1,1 1 0,-1-1-2,2-1-3,0-1-1,2-1-3,1 0-3,1-1-1,0 1-4,2-1-1,0 1-3,2 0 0,0-1 0,2 1-1,0-2-4,2-1-4,0-2-6,2-2-5,1-3-4,1-1-2,3-2-2,2-2-2,1-2-1,2-1 1,0 0 0,1-1 1,0-3 3,-1 0 5,-1-3 5,0-2 5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0"/>
    </inkml:context>
    <inkml:brush xml:id="br0">
      <inkml:brushProperty name="width" value="0.03287" units="cm"/>
      <inkml:brushProperty name="height" value="0.03287" units="cm"/>
      <inkml:brushProperty name="color" value="#6ADCAB"/>
    </inkml:brush>
  </inkml:definitions>
  <inkml:trace contextRef="#ctx0" brushRef="#br0">68619 32993 669,'21'-43'4,"-5"11"8,-4 9 9,-6 11 8,-2 6 4,0 4-2,0 4 0,0 4-1,-1 4-4,-1 3-7,0 5-7,-1 4-7,-4 1-2,-2 1 2,-5-1 4,-4 1 2,-1-2-1,1-2-5,1-1-6,1-2-6,1-3-3,2-1-3,2-2-3,2-2-3,2-1 3,0 0 4,2-1 7,0 1 6,3-1 2,2 0 1,4-2-1,2 0 1,1-1 0,1 1 1,0 2 1,0 0 2,-1 2 0,-3 2 3,-1 2 1,-2 1 3,-3 2-1,-2 2-2,-3 0-2,-4 1-1,-2 0-4,-3-1-6,-4-1-4,-1-1-5,-4 0-3,0 0-4,-1-1-2,-1 1-2,1-2-5,1-1-5,3-2-7,1-2-5,2-2-2,2-2 3,3-3 2,1 0 4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0"/>
    </inkml:context>
    <inkml:brush xml:id="br0">
      <inkml:brushProperty name="width" value="0.03108" units="cm"/>
      <inkml:brushProperty name="height" value="0.03108" units="cm"/>
      <inkml:brushProperty name="color" value="#6ADCAB"/>
    </inkml:brush>
  </inkml:definitions>
  <inkml:trace contextRef="#ctx0" brushRef="#br0">69700 34049 707,'16'0'63,"-1"0"-7,1 0-5,0 0-5,0 0-10,3 0-11,2 0-11,1 0-12,1-1-9,-1-1-4,-1 0-5,0-1-4,-3-1-5,-1 2-4,-2 0-4,-3 2-4,-1-1-2,0 0-1,-2-2-1,0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0"/>
    </inkml:context>
    <inkml:brush xml:id="br0">
      <inkml:brushProperty name="width" value="0.04335" units="cm"/>
      <inkml:brushProperty name="height" value="0.04335" units="cm"/>
      <inkml:brushProperty name="color" value="#6ADCAB"/>
    </inkml:brush>
  </inkml:definitions>
  <inkml:trace contextRef="#ctx0" brushRef="#br0">70773 33311 507,'0'-15'2,"2"4"3,0 3 4,2 3 3,-1 3 6,-1 5 9,0 6 10,-1 4 8,-2 4 2,-1 1-6,0 3-6,-1 1-7,-1 1-3,0-1-2,0-1-1,0 0-1,1-2-2,0 1-2,2-1-3,0 1-1,1-1-2,0-1-3,0-1-1,0 0-2,1-2-4,0-1-3,2-1-4,0 0-5,1-1-3,0 1-3,0 1-3,0 1-3,-3 2-1,-6 2 0,-6 1 0,-6 3 0,-2-1 1,-1-3-2,0-3 1,1-3-1,0-2-3,0-2-2,2-2-4,1-2-3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1"/>
    </inkml:context>
    <inkml:brush xml:id="br0">
      <inkml:brushProperty name="width" value="0.02892" units="cm"/>
      <inkml:brushProperty name="height" value="0.02892" units="cm"/>
      <inkml:brushProperty name="color" value="#6ADCAB"/>
    </inkml:brush>
  </inkml:definitions>
  <inkml:trace contextRef="#ctx0" brushRef="#br0">71050 33510 760,'50'-42'74,"-8"11"-18,-9 11-20,-9 11-19,-5 5-8,1 2 1,-1 0 3,1 2 2,-1 0-5,-1 2-14,-1 0-13,0 2-13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1"/>
    </inkml:context>
    <inkml:brush xml:id="br0">
      <inkml:brushProperty name="width" value="0.04441" units="cm"/>
      <inkml:brushProperty name="height" value="0.04441" units="cm"/>
      <inkml:brushProperty name="color" value="#6ADCAB"/>
    </inkml:brush>
  </inkml:definitions>
  <inkml:trace contextRef="#ctx0" brushRef="#br0">72023 33947 495,'13'-8'47,"-2"0"-11,-6 1-12,-3-1-11,-3 1-5,-2 2 1,-2 2 3,-1 2 0,-2 1 2,0 0 2,0 0 0,0 0 1,0 2 2,-2 4-1,0 4 1,-1 3 0,-1 3 0,0 0-2,0-1-3,1 1-1,-1 0-1,2-1-1,1 1 0,0 0-2,2-1 0,1-1-3,0-1-1,2 0-2,0-2-3,2 1-4,0 0-4,2 0-4,2-2-1,4-3 2,4-2 3,3-4 1,3-2-2,0-4-6,0-2-6,-1-3-6,1-3-3,0-2 1,0-2 2,-1-1 1,0-2 4,-2 1 3,-3-1 6,-1 1 4,-2 0 5,-2 4 6,-2 3 6,-2 3 5,-1 3 9,0 4 12,0 4 12,0 4 12,0 2 0,0 3-10,0 2-10,0 2-10,0 1-9,0 1-7,0 1-8,0 1-6,0 0-7,2-1-9,1 0-7,0-2-8,1-1-5,0-1 2,0-1-1,0 0 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2"/>
    </inkml:context>
    <inkml:brush xml:id="br0">
      <inkml:brushProperty name="width" value="0.04428" units="cm"/>
      <inkml:brushProperty name="height" value="0.04428" units="cm"/>
      <inkml:brushProperty name="color" value="#6ADCAB"/>
    </inkml:brush>
  </inkml:definitions>
  <inkml:trace contextRef="#ctx0" brushRef="#br0">73050 33133 496,'9'-6'30,"3"4"2,4 4 3,2 4 2,0 2-2,-3-1-4,-3 1-6,-2 0-4,-2 1-1,1 3 0,2 4 2,0 2 1,0 2-1,-1 1-1,0 1-2,-2 1-1,0 0-2,-2-1-2,-1-1-1,0-1-1,-2 1-2,-1 1-1,0 3-1,-1 1-2,-3 1-2,0 1-3,-3-1-4,-2 1-4,-2 0-3,-4 0-7,-2 2-5,-3 1-5,-2 0-7,-1-1-5,-1-1-6,-1-1-6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3"/>
    </inkml:context>
    <inkml:brush xml:id="br0">
      <inkml:brushProperty name="width" value="0.03546" units="cm"/>
      <inkml:brushProperty name="height" value="0.03546" units="cm"/>
      <inkml:brushProperty name="color" value="#6ADCAB"/>
    </inkml:brush>
  </inkml:definitions>
  <inkml:trace contextRef="#ctx0" brushRef="#br0">76100 31457 620,'14'-8'55,"-1"2"-10,-2 1-11,-2 0-10,0 1-7,3 0-2,4 0-1,2 1-3,2-2-1,3 2 0,1-1 1,3 0-1,2-1 1,3 0 2,2-1 0,4-2 2,2 1 0,2 1-3,3 0-1,1 2-3,2-1-1,2 0-2,2-1-2,2-2-1,0 1-1,-1 1 1,0 0 0,-2 2 1,0 0-3,0 2-3,0 0-5,0 2-5,-2 0-4,-4 0-3,-4 0-4,-3 0-3,-4 0-1,-2 0 1,-1 0 1,-3 0 1,-1 0 1,-1 0 0,-1 0-1,-1 0 0,-3 0 1,-3 0 1,-4 0 1,-4 0 2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4"/>
    </inkml:context>
    <inkml:brush xml:id="br0">
      <inkml:brushProperty name="width" value="0.04346" units="cm"/>
      <inkml:brushProperty name="height" value="0.04346" units="cm"/>
      <inkml:brushProperty name="color" value="#6ADCAB"/>
    </inkml:brush>
  </inkml:definitions>
  <inkml:trace contextRef="#ctx0" brushRef="#br0">75307 33100 506,'-8'9'117,"-2"1"-26,0 3-25,-1 2-27,-1 1-14,2-1-3,1 1-3,1 0-3,0 0-3,0 3-1,0 2 0,0 1-2,1 2-1,0-1-1,2 1 0,1-1-2,-1 0 0,2-1-1,-1-1 0,0-1-1,0-1-4,2-1-5,0 0-6,2-2-6,2-2-3,4-1 2,4-2 1,3-2 1,3-2-4,2-2-10,0-3-10,1 0-10,0-2-2,-1 0 5,-1 0 6,0 0 5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4"/>
    </inkml:context>
    <inkml:brush xml:id="br0">
      <inkml:brushProperty name="width" value="0.03912" units="cm"/>
      <inkml:brushProperty name="height" value="0.03912" units="cm"/>
      <inkml:brushProperty name="color" value="#6ADCAB"/>
    </inkml:brush>
  </inkml:definitions>
  <inkml:trace contextRef="#ctx0" brushRef="#br0">76242 32940 562,'8'-8'5,"0"2"11,0 0 9,0 2 12,0 1 3,3 2-3,2 2-4,2 2-2,0 2-3,1 4-5,0 2-3,-1 3-5,-1 2-2,-2 0 0,-4-1-1,-3 1-1,-1 0 0,-2 1 0,0 1 0,-2 1 0,-2 2-1,-4 0-1,-4 0-2,-3 3-1,-3-1-3,-2-2-6,0 0-6,-1 0-4,0-3-4,1-3 1,1-3 0,1-2 1,1-3 0,0-1 4,2-1 1,1 0 4,4-1 3,6 0 4,7 0 5,8 0 4,3-1 0,1-1-3,1 0-5,1-1-3,1-1-5,0 0-6,-1 0-5,1 0-7,0-2-4,3 0-3,1-3-3,3-2-3,-2-1-1,-5 2 2,-5 1 1,-5 1 2,-2-1 3,0 2 4,0-1 4,0 0 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1:58"/>
    </inkml:context>
    <inkml:brush xml:id="br0">
      <inkml:brushProperty name="width" value="0.0299" units="cm"/>
      <inkml:brushProperty name="height" value="0.0299" units="cm"/>
      <inkml:brushProperty name="color" value="#00BFF3"/>
    </inkml:brush>
  </inkml:definitions>
  <inkml:trace contextRef="#ctx0" brushRef="#br0">98016 2844 735,'-12'0'5,"8"0"8,8 0 9,8 0 8,7-1 3,9 0-4,7-2-5,8 0-3,5-1-3,4 0-1,2 0-1,4 0-1,1 0-2,0 0-6,-1 0-6,1 1-4,-1-2-5,-2 0-3,-2-2-3,-2 0-3,-3 0-3,-2 0 0,-4 2-1,-2 1-1,-5 0-1,-5 2-2,-7 0-1,-5 2-1,-6 0 0,-5 2 1,-4 0 1,-6 2 1,-3 0 3,-3 1 2,-4 2 3,-2 0 3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4"/>
    </inkml:context>
    <inkml:brush xml:id="br0">
      <inkml:brushProperty name="width" value="0.0331" units="cm"/>
      <inkml:brushProperty name="height" value="0.0331" units="cm"/>
      <inkml:brushProperty name="color" value="#6ADCAB"/>
    </inkml:brush>
  </inkml:definitions>
  <inkml:trace contextRef="#ctx0" brushRef="#br0">77450 33515 664,'1'-14'40,"2"4"2,2 4 1,2 4 2,2 2-2,3 0-6,3 0-6,4 0-5,1 0-8,1 0-8,1 0-10,1 0-7,0 0-7,-1 0-3,-1 0-3,-1 0-3,-1 0-6,-1 0-9,-1 0-7,0 0-9,-3-1 0,-3 0 8,-3-2 8,-2 0 7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5"/>
    </inkml:context>
    <inkml:brush xml:id="br0">
      <inkml:brushProperty name="width" value="0.05245" units="cm"/>
      <inkml:brushProperty name="height" value="0.05245" units="cm"/>
      <inkml:brushProperty name="color" value="#6ADCAB"/>
    </inkml:brush>
  </inkml:definitions>
  <inkml:trace contextRef="#ctx0" brushRef="#br0">78850 32816 419,'9'-7'3,"1"2"6,3 2 6,2 2 6,0 1 2,-3 0-2,-1 0 0,-2 0-2,0 1-1,4 4 1,2 2 0,3 4-1,1 1 0,-3 3-2,-1 1-2,-2 3-2,-3 1-2,-3 1-1,-2 1-1,-4 1-2,-2 1-1,-4 0 0,-2-1 1,-3 1 0,-4-1-2,-2 1-2,-3-1-3,-3 1-2,0-2-2,1-3-3,2-3-1,3-3-2,1-2 0,2 0 1,2-2 1,3-1 1,4-2-2,10-4-4,8-4-6,9-4-4,4-1-2,-1 1 2,-1 0 1,-1 2 1,2-1 1,5-2 0,5-2-1,4-1-1,1-2 2,-5 0 3,-5 0 2,-5 1 3,-3-2 2,1-2 3,-1-2 2,1-1 2,-2-2 2,-1 1 1,-3-1-1,-1 0 2,-3 2 1,-2 1 2,-4 2 3,-2 3 3,-4 0 4,-1 2 4,-2 1 6,-1 0 4,-3 3 4,-2 1 4,-2 2 3,-2 2 3,-1 2 1,-2 3-2,0 4-2,-1 2-2,0 3-4,1 0-5,1 1-4,0 1-5,2 1-3,1 1-1,0 2-2,2 0 0,0 0-1,-2 1-2,0-1-1,-1 1-1,0 0-1,2-1-2,2 1-1,3 0-1,0-2-2,2 1-4,0-2-3,2-1-3,1-2-3,3-4 0,4-5-1,2-3 0,2-3-2,2-2-3,0-2-4,1-1-2,2-4-3,1-2-1,3-3 0,2-3-2,-1-2 3,-1-1 3,-3-1 4,-1-1 4,-3 0 3,-3 4 2,-2 3 4,-4 3 2,-3 5 13,-2 6 25,-3 7 24,-4 8 25,0 4 4,1 1-16,0 3-16,2 1-17,1 1-11,2-3-5,2-1-7,2-2-7,1-2-6,2 1-8,0 0-8,1-1-8,2 0-9,0-4-11,1-3-10,2-2-12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6"/>
    </inkml:context>
    <inkml:brush xml:id="br0">
      <inkml:brushProperty name="width" value="0.04981" units="cm"/>
      <inkml:brushProperty name="height" value="0.04981" units="cm"/>
      <inkml:brushProperty name="color" value="#6ADCAB"/>
    </inkml:brush>
  </inkml:definitions>
  <inkml:trace contextRef="#ctx0" brushRef="#br0">80990 32550 441,'22'0'6,"-3"0"9,-3 0 12,-3 0 10,0 2 4,0 4-2,1 4-4,1 3-3,1 4-1,-2 1-2,-1 3-1,-1 2 0,-1 2-2,0 5-2,-2 3-1,0 4-2,-3 2-1,-3 1-3,-2-1-2,-4 0-1,-2 0-2,-5 0 0,-4 0 0,-4 1 0,-4-1-9,-5 0-18,-5 0-17,-4 0-17,-2-2-7,3-5 3,3-5 5,3-5 2,3-4 1,1-1-3,2-2-3,3-2-4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9T22:07:56"/>
    </inkml:context>
    <inkml:brush xml:id="br0">
      <inkml:brushProperty name="width" value="0.03206" units="cm"/>
      <inkml:brushProperty name="height" value="0.03206" units="cm"/>
      <inkml:brushProperty name="color" value="#6ADCAB"/>
    </inkml:brush>
  </inkml:definitions>
  <inkml:trace contextRef="#ctx0" brushRef="#br0">80750 31332 686,'8'-7'33,"0"2"-5,0 2-5,-1 2-6,3 0 0,6 0 4,4-2 6,5 0 5,2-1-1,1 2-4,-1 0-6,1 2-5,0 0-4,2 2-5,3 0-5,1 2-5,0 0-3,-3 0 1,-3 0 1,-3 0 0,-4 0-11,-3 0-22,-4 0-20,-4 0-23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0"/>
    </inkml:context>
    <inkml:brush xml:id="br0">
      <inkml:brushProperty name="width" value="0.03915" units="cm"/>
      <inkml:brushProperty name="height" value="0.03915" units="cm"/>
    </inkml:brush>
  </inkml:definitions>
  <inkml:trace contextRef="#ctx0" brushRef="#br0">67848 39050 561,'0'24'111,"0"-1"-22,0 1-22,0-1-21,0 1-14,0 3-4,0 1-6,0 3-5,-2 1-4,0 2-4,-4 3-5,0 1-4,-2 2-2,2 2-4,0 2-2,2 2-2,0 1-3,2-2-4,0 0-2,2-2-4,0-2-3,0-5-3,0-5-2,0-5-3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0"/>
    </inkml:context>
    <inkml:brush xml:id="br0">
      <inkml:brushProperty name="width" value="0.03263" units="cm"/>
      <inkml:brushProperty name="height" value="0.03263" units="cm"/>
    </inkml:brush>
  </inkml:definitions>
  <inkml:trace contextRef="#ctx0" brushRef="#br0">67900 40179 674,'44'-15'101,"-8"2"-23,-6 2-24,-7 2-24,-4 2-13,0 1-5,-2 0-3,-1 2-4,0 0-1,0 2 1,-1 0 0,1 2 0,-1 0-5,-1 0-11,-1 0-12,0 0-12,-2 0-7,-1 2-4,0 0-4,-2 2-3,-1 0 1,0 0 9,-2 0 7,0 0 9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0"/>
    </inkml:context>
    <inkml:brush xml:id="br0">
      <inkml:brushProperty name="width" value="0.0458" units="cm"/>
      <inkml:brushProperty name="height" value="0.0458" units="cm"/>
    </inkml:brush>
  </inkml:definitions>
  <inkml:trace contextRef="#ctx0" brushRef="#br0">69263 38978 480,'-7'-15'2,"2"-1"3,2 0 4,2 1 4,1 3 8,2 8 14,0 8 13,2 8 14,-1 5 3,-1 5-11,0 3-8,-1 5-10,-2 2-7,-1 2-5,0 3-4,-1 1-6,-2 2-2,0 4-3,-1 2-1,-2 4-2,1 3-4,1 6-7,0 4-7,2 5-6,0 1-9,2-3-13,0-3-11,2-3-12,0-5-2,0-10 9,0-8 10,0-9 8,0-7 6,2-3 0,0-4 1,2-4 1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1"/>
    </inkml:context>
    <inkml:brush xml:id="br0">
      <inkml:brushProperty name="width" value="0.02703" units="cm"/>
      <inkml:brushProperty name="height" value="0.02703" units="cm"/>
    </inkml:brush>
  </inkml:definitions>
  <inkml:trace contextRef="#ctx0" brushRef="#br0">71350 38081 813,'8'-13'5,"2"3"8,0 4 9,1 4 9,1 3 2,0 4-4,-1 2-6,1 4-4,0 1-8,0 1-10,0 1-11,0 1-10,-2 1-5,-1 0 0,-2 0-1,-2-1 0,-2 1-1,-2 2-3,-2 0-3,-2 1-3,-1-1 2,0-1 7,0-2 6,0-2 8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1"/>
    </inkml:context>
    <inkml:brush xml:id="br0">
      <inkml:brushProperty name="width" value="0.02666" units="cm"/>
      <inkml:brushProperty name="height" value="0.02666" units="cm"/>
    </inkml:brush>
  </inkml:definitions>
  <inkml:trace contextRef="#ctx0" brushRef="#br0">70385 39316 825,'-36'-7'-23,"9"2"11,7 2 12,8 2 10,5 2 8,2 2 6,3 2 4,1 2 6,0 2-1,-1 3-7,0 3-8,-1 4-7,-2 1-5,0 1-5,-2 1-3,0 1-4,0 0-2,0-1 0,2-1 1,1-1 0,1-3-8,3-3-13,4-4-15,2-4-14,2-3-1,-2-2 13,-1-2 12,0-2 14,-1-1 8,0 0 2,0 0 2,0 0 3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2"/>
    </inkml:context>
    <inkml:brush xml:id="br0">
      <inkml:brushProperty name="width" value="0.03758" units="cm"/>
      <inkml:brushProperty name="height" value="0.03758" units="cm"/>
    </inkml:brush>
  </inkml:definitions>
  <inkml:trace contextRef="#ctx0" brushRef="#br0">70456 39563 585,'18'-9'-1,"4"0"-3,3-2-2,4 0-3,0 1 1,-7 3 2,-5 2 4,-6 4 3,-5 2 2,-1 4 1,-2 2 2,-2 3 2,-2 3 0,-3 2-2,-4 1-2,-2 3-1,-3 0-1,-2-1 3,-1-1 1,-3 0 1,0-1-1,-1 1-4,0 1-4,1 1-4,-1 0-1,1-3 0,-1-1 1,1-2 1,-2-2 1,0 1 4,-1 0 2,-1 0 3,1-2 2,3-1-1,3-2 1,3-2-1,3-1 3,6 0 7,4 0 7,6 0 8,5-2-1,5-2-6,7-4-6,5-2-7,5-3-4,1-2-2,2-2-1,2-1-3,0-1 0,-1 2-1,-3 3 1,-2 1 0,-2 2-4,-5 2-7,-3 2-7,-5 2-8,-2 1-4,-2 0 0,-3 0-1,0 0-1,-5 0 0,-3 0 3,-4 0 2,-3 0 1,-5-1 4,0-4 6,-3-2 5,-2-3 6,0-2 5,-1 0 6,0 0 5,1 1 6,-1 0 3,2 2 2,1 2 1,1 2 2,1 2 2,0 0 3,2 2 2,1 1 2,1 2 1,2 5 0,2 6-1,2 4-1,1 3-2,0 1-4,0 1-6,0 1-3,0 2-5,0 5-4,0 3-3,0 4-4,0 2-3,0 0-6,0 1-5,0-1-5,0-2-3,0-2-1,0-3 0,0-3-2,-1-4-2,-2-3-6,-2-5-6,-2-3-6,-2-4 0,-1-2 6,-3-4 5,-2-2 6,0-4 5,-1 0 3,0-3 5,1-2 3,-1-2 2,2-2-1,1-2 0,1-1-1,1-2 5,4 1 10,3-1 11,2 0 10,4-1 6,4-1-1,4-3 1,4-1 0,3-1-2,3 1-7,3 1-5,3 1-6,2 1-7,1 3-8,0 1-8,2 2-7,-1 1-6,-3 1-2,-3-1-4,-3 0-2,-1 1-1,-1 1 0,1 0 1,0 2 0,-3 1 3,-3 0 6,-4 2 7,-4 1 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1:58"/>
    </inkml:context>
    <inkml:brush xml:id="br0">
      <inkml:brushProperty name="width" value="0.02936" units="cm"/>
      <inkml:brushProperty name="height" value="0.02936" units="cm"/>
      <inkml:brushProperty name="color" value="#00BFF3"/>
    </inkml:brush>
  </inkml:definitions>
  <inkml:trace contextRef="#ctx0" brushRef="#br0">98259 3500 749,'-49'14'0,"10"-3"0,11-2 0,11-4 0,6-2-1,1 0-1,0-2-1,2 0-2,2 0 5,6 2 8,4 2 10,6 2 9,2 1 3,1 1-2,1 2-1,2 0-2,-1 0-3,1 1-2,0 0-2,-1 0-4,1 0-2,0 1-4,-1 1-4,1 2-3,-1-1-3,-1 1-1,0 0-1,-2-1 0,-1 1-2,-1 2 0,0 0 0,-2 1-2,-1 0 2,-2 1-1,-2 0 2,-2-1 1,-2 1 0,0 1-2,-2 1-1,0 2-2,-2-1 1,0-2 0,-1 0 2,-1 0 0,-2-2 0,0 1-2,-2-1-4,0 1-2,-1-1 0,-1-3 3,-1-1 2,-2-2 3,1-1 2,1-1 2,1 1 3,1 0 2,0-1 2,2-3 1,1-1 3,0-2 2,2 0 0,1 0-1,0 1 0,2 2-1,3-1-1,6-1 1,5 0-1,7-2 0,3-1 0,1 0-1,1-1-1,1-2-2,3 0 0,5 0-1,5 0-1,5 0 0,1 0-1,0-2-2,-1-1-1,-2 0-1,0 0-4,-1 0-4,-2 2-6,0 0-4,-2 2-3,-3 2 0,-3 2 0,-3 2 0,-3 0-1,-3 0 1,-3-2-1,-2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2"/>
    </inkml:context>
    <inkml:brush xml:id="br0">
      <inkml:brushProperty name="width" value="0.03251" units="cm"/>
      <inkml:brushProperty name="height" value="0.03251" units="cm"/>
    </inkml:brush>
  </inkml:definitions>
  <inkml:trace contextRef="#ctx0" brushRef="#br0">72382 39784 676,'6'-15'4,"0"2"9,-4 3 7,0 1 9,-2 3 4,0 6-3,0 4-1,0 6-1,0 2-2,0 3 1,0 2-1,0 2 1,-2 1-6,0 2-11,-4 3-10,0 2-11,-2-1-9,2 0-6,0-1-5,2 0-7,0-3-3,2-3-1,0-3-2,2-3-1,0-3 3,2-4 6,0-4 7,2-4 6,0-3 5,0-2 5,0-2 3,0-2 4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2"/>
    </inkml:context>
    <inkml:brush xml:id="br0">
      <inkml:brushProperty name="width" value="0.04342" units="cm"/>
      <inkml:brushProperty name="height" value="0.04342" units="cm"/>
    </inkml:brush>
  </inkml:definitions>
  <inkml:trace contextRef="#ctx0" brushRef="#br0">72833 38711 506,'6'-8'0,"-1"-2"0,-2 0 0,-2-1 0,-1 0-2,0 0-5,0 2-5,0 1-4,1 2 8,0 4 20,2 4 21,0 4 20,1 5 7,0 7-5,0 7-6,0 7-5,-1 4-6,0 2-4,-2 2-5,0 3-4,-3 2-3,0 7-2,-3 6 0,-2 6-2,0 7-3,0 10-6,2 11-7,1 9-5,0 2-8,2-3-8,0-4-9,2-4-8,0-4-7,0-4-5,0-3-5,0-5-5,0-4 1,0-5 6,0-5 6,0-4 5,-1-9 7,0-10 7,-2-12 6,0-9 6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2"/>
    </inkml:context>
    <inkml:brush xml:id="br0">
      <inkml:brushProperty name="width" value="0.02482" units="cm"/>
      <inkml:brushProperty name="height" value="0.02482" units="cm"/>
    </inkml:brush>
  </inkml:definitions>
  <inkml:trace contextRef="#ctx0" brushRef="#br0">72187 40013 886,'-6'-28'-9,"6"9"8,4 7 7,6 8 9,2 5 4,3 2 0,2 2-1,1 2 0,2 1-2,1 3-7,1 2-5,2 2-7,-2 0-8,-2-1-10,-1-1-11,-2 0-11,-3-3-2,-3-1 6,-3-2 8,-2-2 6,-2-1 6,0 0 2,0 0 5,0 0 3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3"/>
    </inkml:context>
    <inkml:brush xml:id="br0">
      <inkml:brushProperty name="width" value="0.02546" units="cm"/>
      <inkml:brushProperty name="height" value="0.02546" units="cm"/>
    </inkml:brush>
  </inkml:definitions>
  <inkml:trace contextRef="#ctx0" brushRef="#br0">73700 39244 864,'9'-28'3,"1"5"8,3 6 6,2 7 8,1 3 1,1 2-4,1 2-5,2 2-4,-2 2-12,-1 2-15,-3 2-17,-1 2-17,-3 2-5,-2 3 7,-4 3 8,-2 4 7,-3-1 6,-1-3 5,0-3 6,-1-2 6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3"/>
    </inkml:context>
    <inkml:brush xml:id="br0">
      <inkml:brushProperty name="width" value="0.03706" units="cm"/>
      <inkml:brushProperty name="height" value="0.03706" units="cm"/>
    </inkml:brush>
  </inkml:definitions>
  <inkml:trace contextRef="#ctx0" brushRef="#br0">73019 39900 593,'-14'0'5,"2"2"11,4 0 10,3 2 10,1 1 3,2 3-6,0 4-7,2 2-4,-1 2-5,0 1-3,-2 1-2,0 1-2,0 2-3,0 0-6,2 0-4,0 3-4,3-4-10,2-7-14,3-7-13,4-6-14,1-7-2,3-4 11,2-5 10,2-5 10,-1-2 8,1 1 4,-2 1 5,-1 1 5,-1 2 4,-3 4 1,-1 4 2,-2 5 2,-3 3 8,-2 4 13,-4 3 13,-2 5 13,-4 3 3,-4 2-10,-3 1-7,-5 3-9,-1 0-8,3-1-7,1-1-6,2 0-7,2-3-5,1-1-1,0-2-3,2-2-2,5-4-1,10-5 0,9-4-1,11-5-1,2-2 2,-3 2 3,-5 2 4,-3 2 4,-3 1 1,-1 1 1,0-1-1,-2 0 2,-3 2-1,-6 4 1,-6 3-1,-6 5 1,-3 3-1,-2 0-1,0 1-1,-1 1-1,-2 2 0,-3 1-1,-3 3-1,-3 2 0,-1-1 0,1 0 3,1-1 1,1 0 3,-1-2 2,-1-1 3,-3-1 2,-1-1 2,0-1 4,1-1 3,3 0 5,1-2 3,4-1 2,3-3 0,4-1-1,5-2-1,4-2 0,8-2 0,6-2 1,7-2 0,5-1-1,3-2-3,3 0-4,3-1-3,2-1-4,-1 2-3,0 1-4,1 0-4,-2 2-4,0 2-9,-1 2-6,-1 2-7,0 2-7,-1 0-5,0 1-6,1 2-4,-1 0-1,-1 0 3,-1-1 5,-1 1 5,-3-1 3,-3 0 5,-4-2 5,-4 0 4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6"/>
    </inkml:context>
    <inkml:brush xml:id="br0">
      <inkml:brushProperty name="width" value="0.02747" units="cm"/>
      <inkml:brushProperty name="height" value="0.02747" units="cm"/>
    </inkml:brush>
  </inkml:definitions>
  <inkml:trace contextRef="#ctx0" brushRef="#br0">77400 40050 800,'14'8'116,"-2"0"-50,-4 0-48,-2 0-51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6"/>
    </inkml:context>
    <inkml:brush xml:id="br0">
      <inkml:brushProperty name="width" value="0.02832" units="cm"/>
      <inkml:brushProperty name="height" value="0.02832" units="cm"/>
    </inkml:brush>
  </inkml:definitions>
  <inkml:trace contextRef="#ctx0" brushRef="#br0">77050 40600 776,'1'13'58,"4"-3"-9,2-4-8,4-4-8,-1-1-9,1 2-10,-2 2-10,0 2-9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9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71376 44294 999,'-29'-22'-37,"8"7"11,7 3 11,7 6 11,3 2 2,0 0-4,0 0-6,0 0-5,0 0 0,0 1 3,0-1 4,1 0 4,-2 0 0,0 2-2,-2 0-2,0 2-2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49"/>
    </inkml:context>
    <inkml:brush xml:id="br0">
      <inkml:brushProperty name="width" value="0.04488" units="cm"/>
      <inkml:brushProperty name="height" value="0.04488" units="cm"/>
    </inkml:brush>
  </inkml:definitions>
  <inkml:trace contextRef="#ctx0" brushRef="#br0">70959 43613 490,'8'-28'-6,"-1"9"14,1 7 14,0 8 13,-1 5 5,0 4-6,-2 2-5,0 4-6,-2 2-2,-1 5-3,0 3-1,-1 5-2,-1 1-1,0 1 1,0-1-1,0 1 0,0 0-1,0 0-1,0 2-2,0 1 0,-2 0-2,-1-1-2,-2-1-1,-1-1-2,-2 0-1,0 1 1,0 0 0,0 2 1,1-1-1,-1-3-3,0-3-2,0-3-2,1-2-2,0-2-2,2-3 0,1-1-2,1-6 0,3-8-1,4-10 0,2-7 0,4-7-1,4-3-1,3-3-2,5-3 0,3-2 0,3-1 1,3 0 2,3-2 2,0 1 0,-2 3 2,-1 4 1,-3 2 1,-1 3 3,-3 5 3,-1 3 3,-3 4 4,-2 3 1,-2 3 1,-4 1 1,-3 2 1,-1 2 2,-2 4 2,-1 2 3,0 4 4,-2 2 0,0 3-1,-2 4-2,0 2-1,-2 2-1,0 1-1,-2 1-1,0 1-1,-1 0-1,0 1 0,0 0 1,0-1-1,0 0-1,0-1-4,0-1-4,1-1-4,-1 0-1,2-1 0,0 1 0,2 0 0,0-1-1,0 1-3,0-1-4,0 1-2,1-2-4,3-3-5,4-2-5,2-4-4,3-2-3,2-1-1,1 0-1,3-2 0,0-1 0,-1-4 4,-1-2 2,0-3 4,-3-2-2,-1 0-4,-2 0-6,-2 0-4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0"/>
    </inkml:context>
    <inkml:brush xml:id="br0">
      <inkml:brushProperty name="width" value="0.04291" units="cm"/>
      <inkml:brushProperty name="height" value="0.04291" units="cm"/>
    </inkml:brush>
  </inkml:definitions>
  <inkml:trace contextRef="#ctx0" brushRef="#br0">73657 44305 512,'-2'-13'-6,"-2"6"16,-4 6 15,-2 6 16,-1 4 6,-1 1-5,0 3-5,0 2-5,1 1-3,1 1-4,0 2-3,2 0-4,0-1-1,0 1 1,1-2 1,-1-1 0,1 0-1,2 0-2,2-1-4,2 1-3,1 0-1,2-1 1,0 1-1,2 0 1,1-1-6,3-1-11,4-1-12,2 0-12,2-3-6,-1-1 0,1-2-1,0-2 0,1-2 0,1-2-1,3-2-2,1-2-1,1-2 1,-1-2 4,-1-2 3,0-1 4,-3-2 5,-3 2 6,-3 1 5,-2 0 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2:00"/>
    </inkml:context>
    <inkml:brush xml:id="br0">
      <inkml:brushProperty name="width" value="0.0279" units="cm"/>
      <inkml:brushProperty name="height" value="0.0279" units="cm"/>
      <inkml:brushProperty name="color" value="#00BFF3"/>
    </inkml:brush>
  </inkml:definitions>
  <inkml:trace contextRef="#ctx0" brushRef="#br0">101144 3450 788,'-22'85'52,"5"-17"-14,3-19-13,4-16-13,3-9-8,1-1-2,0 1-3,2-1-2,0-2-2,2-3 0,0-4-1,2-4 0,2-3 0,6-1 2,4 0 1,5-2 2,4-1 1,3-2 0,3-2 0,3-2 0,-2 0 0,-5 0 1,-6 2-1,-6 0 2,-4 0-4,1-2-6,0-2-7,0-1-6,0-3-2,0 0 2,-1-1 3,1-1 2,-1-1 2,-2 0-2,-2 0-1,-2 1 0,-2 0 1,-2 2 1,-2 2 1,-2 2 3,-1 0 2,1-2 5,-1-1 5,0-3 5,0 0 2,2 0 0,1 2 0,0 1-1,1 0 2,1 2 3,-2 1 1,2 0 3,-1 3 6,2 2 11,0 3 11,2 4 11,0 3-2,2 4-15,0 3-15,2 5-14,-1 2-8,-1 1 1,0 1 0,-1 1 0,-1 0-1,1 0-4,2 1-1,0-1-4,1 0-2,-2-3 0,0-1 0,-2-3-1,0-2-1,0-2-3,0-4-1,0-3-3,-2-2-3,-4 0-1,-4-2-3,-3 0-2,-3-2 0,2-1 3,1 0 2,1-1 4,1-3 2,0-1 4,2-2 3,1-1 4,0-2 7,2 0 7,1 0 9,0 1 8,3-2 2,4 0-4,4-2-5,4 0-5,3-1-3,3-1-3,3-1-4,3-1-2,1 0-2,-1 4 0,-1 3 0,0 2 1,-3 4 0,-1 2 1,-2 4 0,-3 2 2,-2 4 0,-2 4 1,-4 3 0,-2 5 0,-4 2 1,-4 3-1,-4 1 0,-3 3 0,-3-1 0,0 0 0,1-1 2,-1-1-1,1-2 2,2-5 1,3-3 1,1-5 2,4-5 0,8-10-2,6-8 1,7-9-2,4-5-3,0 1-6,-1-1-6,1 1-6,0-2-5,1-3-3,1-3-6,1-3-3,-1 0-2,-1 2 1,-3 1 0,-1 3 2,-2 1 3,-2 3 6,-3 1 5,-1 3 6,-1 2 3,-2 5 2,-1 3 1,0 4 1,-1 0 8,2-2 16,0-3 14,1-3 16,3-2 2,4 0-13,4 1-12,3-1-12,3 1-8,-1 3-4,1 1-4,-1 2-4,-1 2-2,-5 2 0,-3 2 1,-4 2-1,-3 3 1,-2 2 0,-3 4-1,0 2 1,-5 3 0,-6 3 1,-6 3 1,-5 3 0,-4 1 2,1-1 0,-1-1 2,1 0 1,-1-2 1,1 1 0,-1-1 2,0 1 0,2-1 0,3-1 0,3-1-1,3 0 0,2-3-1,2-1-1,2-3 0,3 0-1,1-4-2,6-3-6,2-2-4,5-4-5,2-1-1,0-2 4,-1 0 2,1-1 4,0-1 2,0 0 1,-1 0 1,1 1 1,-2 2 3,-4 7 4,-4 8 4,-4 6 4,-3 3 2,0 1-2,-1 0-1,-2-1-1,1 1-2,-1 1-1,0 1-1,0 2-2,0-2-1,0-3-1,1-3-2,-1-3-1,1-4-5,4-6-8,2-6-6,4-6-8,2-7-4,3-7 0,4-8 0,2-9-1,1-3 2,-1-2 3,-1 0 3,0-2 4,-2 0 2,-3-2 5,-1-1 3,-2 0 4,-1 4 1,-2 10 2,0 10 0,-2 9 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0"/>
    </inkml:context>
    <inkml:brush xml:id="br0">
      <inkml:brushProperty name="width" value="0.03802" units="cm"/>
      <inkml:brushProperty name="height" value="0.03802" units="cm"/>
    </inkml:brush>
  </inkml:definitions>
  <inkml:trace contextRef="#ctx0" brushRef="#br0">74655 44422 578,'0'-19'39,"0"7"4,0 8 2,0 8 4,0 5-1,0 3-6,0 4-7,0 2-5,0 1-6,-2 1-3,0-1-3,-2 1-5,0-1-3,1 1-5,-1 0-6,0-1-4,0 1-5,2-1-8,0 1-6,2 0-8,-1-3-3,0-1-1,-2-4-1,0-3 0,0-4-2,2-8-3,2-6-3,2-7-3,0-3 4,0 2 9,-2 3 9,0 1 11,0 1 7,2 1 5,2-1 6,2 0 6,0 1 6,1 1 7,0 0 7,0 2 7,0 1 3,0 0-3,0 2-1,-1 1-3,2 0-2,0 2-3,1 0-3,2 2-3,0 0-8,1 0-14,1 0-15,2 0-14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0"/>
    </inkml:context>
    <inkml:brush xml:id="br0">
      <inkml:brushProperty name="width" value="0.04834" units="cm"/>
      <inkml:brushProperty name="height" value="0.04834" units="cm"/>
    </inkml:brush>
  </inkml:definitions>
  <inkml:trace contextRef="#ctx0" brushRef="#br0">75296 43815 455,'-7'-8'0,"2"-2"1,2 0 0,2-1 2,1 0 3,0 1 8,0 0 8,0 2 8,0 2 9,0 6 9,0 4 10,0 6 10,-1 5-2,0 7-11,-2 7-12,0 7-11,-1 4-10,0 4-4,0 2-6,0 4-6,0-2-6,1-4-6,-2-6-8,2-4-6,-1-1-8,2 5-5,0 3-7,2 4-7,0 1-2,0 0-2,0-2-1,0 0-1,-1-5 2,0-7 6,-2-9 6,0-7 5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1"/>
    </inkml:context>
    <inkml:brush xml:id="br0">
      <inkml:brushProperty name="width" value="0.03443" units="cm"/>
      <inkml:brushProperty name="height" value="0.03443" units="cm"/>
    </inkml:brush>
  </inkml:definitions>
  <inkml:trace contextRef="#ctx0" brushRef="#br0">75750 44847 638,'15'-14'40,"-1"2"-5,-1 4-2,0 3-4,-1 1-2,1 2-2,1 0-1,2 2-2,-2 1-2,-3 2-2,-3 2-1,-2 2-3,-3 2-2,-2 3-2,-2 3-2,-2 4-2,-2 0-3,-2 1-4,-2-1-4,-1 1-4,-2-2-3,0-1-1,0-2-2,1-3-1,-1-1 0,2 0 4,0-2 3,2 0 2,2-3 7,5-3 10,2-2 10,5-4 10,3-1 1,4 1-9,2-1-7,3 0-10,1 0-6,-1 0-8,-1 0-6,0 0-8,-2 0-5,-1 0-6,-1 0-6,0 0-5,-3 1-2,1 1 2,-2 0 3,0 2 1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1"/>
    </inkml:context>
    <inkml:brush xml:id="br0">
      <inkml:brushProperty name="width" value="0.02445" units="cm"/>
      <inkml:brushProperty name="height" value="0.02445" units="cm"/>
    </inkml:brush>
  </inkml:definitions>
  <inkml:trace contextRef="#ctx0" brushRef="#br0">76700 43697 899,'17'-21'3,"1"7"4,3 5 6,1 6 4,0 4 1,-2 4-4,-4 2-4,-3 3-4,-2 5-2,-1 4-1,0 4-1,-2 7-1,0 1 0,-2 0-1,-1 1 1,0-1-1,-2 0 0,-1-2 0,0 0 0,-1-1 0,-2 0 0,-1-1 0,0 0 0,-1 1 0,-3-1 0,-4 1 0,-4-1 0,-3 1 0,-2-3 0,2-2 0,3-3 0,1-2 1,1-4-9,0-1-16,1-2-16,-1-2-16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2"/>
    </inkml:context>
    <inkml:brush xml:id="br0">
      <inkml:brushProperty name="width" value="0.0398" units="cm"/>
      <inkml:brushProperty name="height" value="0.0398" units="cm"/>
    </inkml:brush>
  </inkml:definitions>
  <inkml:trace contextRef="#ctx0" brushRef="#br0">78800 43529 552,'2'-15'16,"4"2"12,4 2 14,3 2 12,3 2 3,2 1-8,0 0-8,1 2-8,1 0-6,3 2-5,2 0-5,1 2-4,1 0-3,-1 0 1,-1 0 0,-1 0 0,-1 0-6,-3 0-12,-1 0-13,-2 0-12,-3 0-7,-1 2 0,-2 0-1,-2 2-1,-2 0 0,-2 2-1,-3 0-2,0 1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3"/>
    </inkml:context>
    <inkml:brush xml:id="br0">
      <inkml:brushProperty name="width" value="0.04033" units="cm"/>
      <inkml:brushProperty name="height" value="0.04033" units="cm"/>
    </inkml:brush>
  </inkml:definitions>
  <inkml:trace contextRef="#ctx0" brushRef="#br0">78817 44600 545,'-28'14'-9,"5"-2"9,7-4 11,5-3 9,6-1 7,6-2 3,6 0 4,6-2 2,2 0 0,-1 0-3,-1 0-5,0 0-4,0 0-2,5 0 0,3 0 0,5 0 0,0 0-1,-1 0-2,-3 0-1,-1 0-1,-1 0-5,1 0-4,1 0-6,1 0-6,0 1-7,-1 2-8,-1 2-9,0 2-9,-3 0-5,-1-2-5,-2-2-3,-3-2-4,-1-1 1,0 2 4,-2 0 5,0 2 5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3"/>
    </inkml:context>
    <inkml:brush xml:id="br0">
      <inkml:brushProperty name="width" value="0.04205" units="cm"/>
      <inkml:brushProperty name="height" value="0.04205" units="cm"/>
    </inkml:brush>
  </inkml:definitions>
  <inkml:trace contextRef="#ctx0" brushRef="#br0">82170 44216 523,'-11'-1'48,"8"0"-3,9-2-3,10 0-2,2-1-4,1 2-5,-2 0-5,-1 2-4,0 0-3,0 0-1,-1 0-2,1 0-1,0 0-1,1 0-1,1 0-1,1 0-1,2 0-1,0 0 0,1 0-1,1 0 0,3 0-1,6 2-2,7 0 0,5 2-1,2-1-2,-2 0-1,-2-2-1,-2 0-2,-1-1 0,-1 2 0,-2 0 2,0 2-1,-1 0 0,1 1-2,-1 2-3,0 0-1,0 0-1,1-2 0,-1-2 1,0-2 0,0-1 0,-3 2-2,-2 0 1,-1 2-2,-1-1 1,1-1 1,0 0 3,3-1 2,0-1 1,4 0 4,3 0 1,2 0 3,4-1 2,2-1 1,4 0 1,2-1 2,3-2 0,2 0-4,2-2-3,2 0-2,1-1-3,1 0 0,1 1-1,1-1-1,-1 1-2,-2 2-1,-4 2-3,-3 2-1,-1 1-3,-2 0 0,-1 0-1,0 0-2,-3 0 1,-2 0 0,-3 0 2,-4 0 0,-1 0 1,-1 2 2,-2 0 1,0 2 2,-1 0 1,1 0 0,-1 0 2,0 0 1,1 0 1,-1 1-1,0 2 1,1 0 0,0 0-1,2-2 2,2-2 0,2-2 1,3-1 0,4 0 0,4 0-1,4 0 1,2 0-1,0 0 1,-1 0 1,1 0 0,0 0 1,0 0-2,0 0 0,0 0 0,-1 0-2,-1 0-2,-1 0-3,0 0-2,-3 0 0,-2 0 1,-4 0 1,-2 0 2,-6 0-3,-6 0-5,-7 0-7,-6 0-6,-6 1-4,-3 2-2,-3 2-2,-2 2-2,-5 1-1,-6-1 1,-6 1 2,-6 0 1,-1-1 2,1 0 6,2-2 4,3 0 5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4"/>
    </inkml:context>
    <inkml:brush xml:id="br0">
      <inkml:brushProperty name="width" value="0.03646" units="cm"/>
      <inkml:brushProperty name="height" value="0.03646" units="cm"/>
    </inkml:brush>
  </inkml:definitions>
  <inkml:trace contextRef="#ctx0" brushRef="#br0">89339 45347 603,'-5'-8'6,"6"2"13,6 1 13,6 1 13,4-1 2,5 2-6,3-1-7,5 0-7,1 0-4,-2 2-2,0 0-1,-1 2-2,-2 1-1,-3 4-4,-3 2-2,-2 4-4,-5 1-1,-3 3-1,-4 1-2,-4 3-2,-5 1-1,-6 1-4,-6 1-4,-5 1-3,-3 0-3,1-1-2,1-1-2,1 0-1,1-3 0,0 0 1,2 0 3,1-2 2,1-2 0,1-1 1,1-2 1,0-2 0,5-2 7,8-2 13,8-3 15,8 0 13,6-5 3,7-2-11,5-5-10,6-4-11,4 0-7,1 1-6,0 2-5,2 2-6,-2 2-2,-2 2 1,-4 3 1,-2 1 2,-5 0-8,-7-1-15,-7 0-15,-6-1-16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5"/>
    </inkml:context>
    <inkml:brush xml:id="br0">
      <inkml:brushProperty name="width" value="0.04874" units="cm"/>
      <inkml:brushProperty name="height" value="0.04874" units="cm"/>
    </inkml:brush>
  </inkml:definitions>
  <inkml:trace contextRef="#ctx0" brushRef="#br0">84389 40491 451,'14'-10'3,"-1"-2"5,-2-3 6,-2-3 6,-4 3 8,-4 12 10,-6 11 10,-4 10 10,-4 6 0,-3 4-9,-3 3-10,-3 3-10,-2 3-6,1 2-2,-1 4-4,0 3-2,0 1-2,-1 0 0,-1 0-1,-1 0 0,1-2-1,1-1-3,3-2-2,1-1-2,3-4-2,5-2-4,3-3-2,4-3-3,4-3-3,4-3-5,4-3-4,4-3-5,3-5 0,3-8 2,3-8 2,4-8 3,0-6 1,2-3 0,2-5-1,0-3-1,-1-2 1,0-1 3,-1 1 3,0 0 3,-4 1 2,-5 5 0,-5 3 2,-5 5 1,-3 2 0,-2 2-1,-2 3-1,-2 1 0,-3 2 1,-5 2 5,-5 2 4,-5 2 5,-3 3 0,0 4-3,1 4-4,-1 3-3,1 3-1,1-2-1,1-1 1,1-1 0,1 0-5,3 0-10,1-1-11,2 1-10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5"/>
    </inkml:context>
    <inkml:brush xml:id="br0">
      <inkml:brushProperty name="width" value="0.04245" units="cm"/>
      <inkml:brushProperty name="height" value="0.04245" units="cm"/>
    </inkml:brush>
  </inkml:definitions>
  <inkml:trace contextRef="#ctx0" brushRef="#br0">85596 42137 518,'-8'-8'7,"2"2"15,1 1 15,0 0 14,4 1 4,6 0-7,6 0-8,6 0-7,1 0-4,1 1-4,-2-1-2,-1 0-3,2 0-2,5 2 0,5 0-1,5 2 0,1-1-3,-3 0-7,-3-2-7,-3 0-5,-2 0-6,-1 2-6,-1 2-4,-1 2-6,-2 1-5,-1 0-8,-2 0-8,-2 0-7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2:00"/>
    </inkml:context>
    <inkml:brush xml:id="br0">
      <inkml:brushProperty name="width" value="0.0312" units="cm"/>
      <inkml:brushProperty name="height" value="0.0312" units="cm"/>
      <inkml:brushProperty name="color" value="#00BFF3"/>
    </inkml:brush>
  </inkml:definitions>
  <inkml:trace contextRef="#ctx0" brushRef="#br0">103050 3418 705,'0'-28'-4,"0"5"-5,0 6-7,0 7-7,1 5 7,4 8 18,2 6 20,4 7 17,0 6 7,1 5-6,0 5-8,0 5-6,0 3-4,1 2-1,1 2-1,1 2-1,1 3-1,2 4-2,0 4 0,1 3-2,1 4-5,1 1-9,1 3-8,1 2-10,0-3-5,-3-5-4,-1-6-1,-2-6-4,-3-6-1,-3-2-1,-3-5-1,-2-4 0,-2-4 1,0-7 3,0-5 3,0-6 2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6"/>
    </inkml:context>
    <inkml:brush xml:id="br0">
      <inkml:brushProperty name="width" value="0.05192" units="cm"/>
      <inkml:brushProperty name="height" value="0.05192" units="cm"/>
    </inkml:brush>
  </inkml:definitions>
  <inkml:trace contextRef="#ctx0" brushRef="#br0">87985 40234 423,'-1'-15'5,"-1"2"10,0 3 10,-1 1 10,-2 3 5,-2 6 1,-2 4 0,-1 6 1,-3 3-1,0 5-5,-1 3-3,-1 5-5,-3 3-3,-2 5-2,-3 3-2,-2 4-2,-2 3-2,1 0-1,0 2-2,3 1-2,0-1-1,2-1 0,3 0-1,1-1 0,3-3-4,3-4-7,3-4-7,2-3-6,4-4-6,4-3-7,4-3-4,4-3-7,2-5 0,3-6 5,2-8 4,2-6 5,1-6 3,1-3 0,0-5 2,3-3 1,-2-2 2,-3 2 2,-3 3 3,-3 2 3,-3 1 2,-2 2 0,-4 2 2,-2 3 0,-5 1 1,-2 2 1,-5 2 0,-4 2 1,-3 3-1,-1 2-1,-3 4-2,-1 2 0,-1 3-2,1 2-3,1 2-1,1 1-3,2 0-3,2-2-1,4-4-2,3-2-3,1-3 1,2 1 1,1 0 3,1 0 1,1-1 3,3-2 3,4-2 3,2-2 3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7"/>
    </inkml:context>
    <inkml:brush xml:id="br0">
      <inkml:brushProperty name="width" value="0.04521" units="cm"/>
      <inkml:brushProperty name="height" value="0.04521" units="cm"/>
    </inkml:brush>
  </inkml:definitions>
  <inkml:trace contextRef="#ctx0" brushRef="#br0">88880 41287 486,'14'-43'30,"-4"9"-3,-5 9-2,-2 9-2,-3 4-3,2 1-4,0-1-3,1 0-4,-1 1 0,-4 0 5,-3 2 5,-5 1 3,-3 2 3,0 4-1,-1 4 0,-1 4-1,-1 3 0,-2 3-2,0 4-1,-1 2-1,0 2-2,-1 3-1,0 1-1,1 3-2,1-1-1,2 0-2,4 0-2,3-2 0,2-2-3,0-1-2,2-3-2,1-1-4,2-2-4,5-3-10,6-1-8,4-2-10,3-4-2,1-4 2,2-6 2,0-4 3,1-4 1,1-1 1,1-3-1,1-1 1,-2-1 3,-3 2 4,-4 2 4,-4 3 6,-3 3 14,1 6 25,0 6 25,0 6 26,-1 3 3,-2 1-19,-3 1-19,0 2-18,-1-1-13,1-1-6,3-1-5,2 0-6,1-2-8,0 1-10,0 0-10,0 0-10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7"/>
    </inkml:context>
    <inkml:brush xml:id="br0">
      <inkml:brushProperty name="width" value="0.03364" units="cm"/>
      <inkml:brushProperty name="height" value="0.03364" units="cm"/>
    </inkml:brush>
  </inkml:definitions>
  <inkml:trace contextRef="#ctx0" brushRef="#br0">90450 41137 654,'8'-21'4,"0"6"8,0 6 9,-1 7 8,4 1 5,8-1 0,6 0 1,7-1 0,2-1-1,-2 0-4,-1 0-3,-3 0-3,-2 1-7,-3 2-8,-3 2-9,-3 2-8,-2 1-15,-4 2-20,-3 0-21,-2 2-20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7"/>
    </inkml:context>
    <inkml:brush xml:id="br0">
      <inkml:brushProperty name="width" value="0.05251" units="cm"/>
      <inkml:brushProperty name="height" value="0.05251" units="cm"/>
    </inkml:brush>
  </inkml:definitions>
  <inkml:trace contextRef="#ctx0" brushRef="#br0">92173 40145 418,'-2'-13'33,"-1"4"10,-2 6 10,-1 5 9,-3 3 1,0 5-13,-1 4-11,-1 4-11,-2 2-5,0 3 0,-1 1 0,-1 3 0,0 1 0,2 0-4,2 2-2,3 1-3,1 0-2,2-1-1,2-1-1,2-1-2,3-3-4,4-1-4,4-4-6,3-3-5,3-3-1,0-1 1,-1-2 2,1-2 2,2-2-5,5-2-12,5-3-14,5 0-12,1-4-4,-3 0 3,-3-3 4,-3-2 3,-3-1 4,-3-2 2,-3 0 4,-3-1 2,-2 0 3,-2 2 2,-2 2 3,-2 2 3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7"/>
    </inkml:context>
    <inkml:brush xml:id="br0">
      <inkml:brushProperty name="width" value="0.05116" units="cm"/>
      <inkml:brushProperty name="height" value="0.05116" units="cm"/>
    </inkml:brush>
  </inkml:definitions>
  <inkml:trace contextRef="#ctx0" brushRef="#br0">92581 40297 430,'-8'-8'0,"0"0"0,0 0 0,0 1 0,0 0 5,1 2 10,-1 2 10,0 2 11,0 2 7,0 2 2,0 2 5,1 2 3,-1 3-2,0 7-5,0 5-6,0 7-6,-1 4-4,-1 2-4,-3 4-4,-2 3-2,0 2-6,-1 4-4,0 2-6,1 3-4,0 0-8,2-4-9,2-4-8,3-4-10,1-4-7,2-5-5,2-5-6,2-5-5,0-4-3,0-3 3,-2-3 2,0-2 2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8:58"/>
    </inkml:context>
    <inkml:brush xml:id="br0">
      <inkml:brushProperty name="width" value="0.05434" units="cm"/>
      <inkml:brushProperty name="height" value="0.05434" units="cm"/>
    </inkml:brush>
  </inkml:definitions>
  <inkml:trace contextRef="#ctx0" brushRef="#br0">93500 40755 404,'7'-30'3,"-1"1"4,-1 3 6,0 1 5,-2 4 2,0 3 0,-2 5 0,0 3-1,-4 4 3,-6 4 6,-6 4 5,-5 4 6,-4 5 0,-1 7-5,-1 7-5,-1 7-5,0 2-3,3 0-3,1-1-3,3-1-2,2-1-2,2-1-2,4-2-2,3 1-3,3-4-3,4-2-6,4-2-4,4-4-6,4-5-5,5-5-4,5-6-5,5-6-5,3-4-2,-1-3 3,1-4 0,-1-1 3,0-4 2,-3-2 2,-1-1 3,-3-2 3,-2 0 4,-2 2 5,-4 4 6,-3 3 4,-2 5 14,-4 7 23,-3 6 23,-2 8 23,-1 4 3,0 5-15,2 3-16,0 5-16,1 2-10,0 3-5,0 1-6,0 2-5,1 1-5,2 1-4,2-1-6,2 0-4,1-1-6,2-1-8,0-3-8,1-1-8,0-4-4,-2-2 1,-2-3-1,-2-2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0"/>
    </inkml:context>
    <inkml:brush xml:id="br0">
      <inkml:brushProperty name="width" value="0.0407" units="cm"/>
      <inkml:brushProperty name="height" value="0.0407" units="cm"/>
    </inkml:brush>
  </inkml:definitions>
  <inkml:trace contextRef="#ctx0" brushRef="#br0">67525 51637 540,'-8'-6'6,"-2"6"11,0 4 11,-1 6 11,-2 3 5,0 5-4,-1 3-2,-1 5-4,-1 2-3,2 1-4,1 1-4,1 1-3,0-1-3,0 0-1,0-1-1,1-1-2,0-1 0,0 1-3,2-1-1,1 1-2,0-2-2,2 0-1,0-1-2,2-1-1,1-1-1,2-1 0,2-1 0,2 0 0,2-5 0,2-3-1,1-6-1,3-4-2,3-3 0,4 0-1,3 0 0,5 0-1,2-3-1,1-2 0,1-5-1,1-4-1,-1-2-1,0-1-1,-1-1-2,-1-1-2,-2-1 0,-3-1 3,-3-1 2,-2-1 1,-4-2 3,-3-1 0,-3-3 3,-2-1 1,-3-1 0,-2 0 2,-2-1 0,-2 1 0,-2 0 1,-2 3-1,-2 2 1,-1 1 1,-2 3-1,0 3 0,0 3 0,0 3-1,0 2-1,-1 4-2,-1 3-2,-1 2-4,-1 3-2,2 0-5,1 2-4,1 0-4,0 2-4,2 2-3,1 1-4,0 3-4,2 0 1,1-2 4,0-2 3,2-2 5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0"/>
    </inkml:context>
    <inkml:brush xml:id="br0">
      <inkml:brushProperty name="width" value="0.03831" units="cm"/>
      <inkml:brushProperty name="height" value="0.03831" units="cm"/>
    </inkml:brush>
  </inkml:definitions>
  <inkml:trace contextRef="#ctx0" brushRef="#br0">70400 50310 574,'3'-23'4,"6"2"9,5 3 8,7 1 9,1 4 5,-1 3 2,-2 4 0,-3 4 2,0 4-1,0 4-2,0 4-2,-1 3-2,0 3-5,-1 2-6,0 0-7,-2 1-6,-1 1-9,-2 1-8,-3 1-10,-1 1-9,-2 1-9,-4-1-8,-2 1-10,-3-1-9,-2-2 0,2-3 9,1-4 8,0-4 8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2"/>
    </inkml:context>
    <inkml:brush xml:id="br0">
      <inkml:brushProperty name="width" value="0.04545" units="cm"/>
      <inkml:brushProperty name="height" value="0.04545" units="cm"/>
    </inkml:brush>
  </inkml:definitions>
  <inkml:trace contextRef="#ctx0" brushRef="#br0">69648 51620 484,'-20'-11'29,"5"8"7,6 9 6,6 10 6,2 4-1,-4 3-7,-2 1-8,-3 3-8,-3 2-6,0 4-3,-1 4-3,-1 5-4,0-3-4,2-8-6,3-7-5,1-8-6,2-4-5,2 1-5,2 1-4,2 1-6,3-2 0,6-8 2,4-7 2,5-6 3,4-6 2,1-5 3,3-5 2,1-5 3,4-3 3,3-1 4,4-1 4,5 0 4,-2 1 5,-6 7 5,-6 5 6,-5 7 6,-6 5 5,-3 8 4,-4 6 6,-4 8 5,-4 3-3,-4 1-8,-4 1-9,-4 1-8,-3 2-8,-3 3-2,-3 3-5,-3 3-4,-2-1-3,1-3-6,-1-5-4,1-3-4,-2-3-1,-1-1 3,-3-1 3,-1 0 4,0-1 4,1-1 5,3 1 6,1 0 4,4-2 5,3-2 2,4-4 2,5-2 2,6-2 2,11 0 2,11 0 1,11 0 2,7-2-1,3-2-5,2-4-5,4-2-5,0-2-4,0 0-3,-2 1-4,0-1-2,-3 1-1,-6 2 1,-4 2 0,-5 3 2,-4 0-7,-2 2-14,-4 0-12,-3 2-15,-4-1-1,-4 0 10,-6-2 9,-4 0 9,-4-3 7,-2-2 2,-2-3 3,-1-3 3,-2-2 3,0 0 5,1 1 4,-1-1 5,1 1 7,1 2 9,1 3 8,0 1 10,2 3 7,3 6 3,1 4 3,2 6 5,1 3-3,2 3-9,0 3-8,2 3-8,0 3-8,2 1-5,0 3-6,2 1-6,-1 2-6,0 1-2,-2 1-4,0 0-4,-2 1-4,0-1-3,-2-1-4,0-1-3,-2-3-4,0-3 0,-1-5-3,-2-3-1,-1-4 0,-1-3 2,-3-3 3,-2-2 2,-2-3 3,-1-2 5,-3-2 3,-1-2 5,-1-2 2,3-2 1,1-2 1,3-1 0,1-2 3,4 0 5,3 0 6,2 1 4,5-2 5,4 0 2,5-1 2,6-1 3,4-1-1,3 2-5,5 1-3,3 1-4,3 0-4,1 0-5,0 0-4,2 1-5,0-1-5,-1 2-6,-1 1-6,-2 1-6,0-1-4,-1 0-2,-1-2-1,-1 0-1,-2-1 1,-1-1 5,-3-1 3,-1-2 5,-3 0 3,-3-3 5,-2-2 4,-4-1 5,-1-1 2,0 1 1,0 1 1,-1 1 1,1 1 5,-2 2 9,-1 3 11,0 1 9,-2 5 9,-1 8 11,0 8 9,-1 8 9,-2 4-1,-1 3-12,0 1-13,-1 3-13,-2 1-10,0 1-9,-1 0-10,-2 2-9,1-1-7,1-5-8,0-3-6,2-4-7,2-6-7,6-5-10,4-6-10,5-6-9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2"/>
    </inkml:context>
    <inkml:brush xml:id="br0">
      <inkml:brushProperty name="width" value="0.05522" units="cm"/>
      <inkml:brushProperty name="height" value="0.05522" units="cm"/>
    </inkml:brush>
  </inkml:definitions>
  <inkml:trace contextRef="#ctx0" brushRef="#br0">72677 50865 398,'7'-30'3,"-2"3"8,-3 3 6,0 3 6,-2 5 10,0 7 9,0 6 10,0 8 10,-1 6 1,-1 7-8,0 7-10,-1 7-7,-1 8-7,0 10-4,0 10-3,0 9-5,0 7-2,0 3-3,0 2-2,0 4-3,0 3-4,-2 2-6,0 4-6,-1 3-5,-1 0-10,2 1-16,1 0-13,0 0-16,1-5-2,1-10 9,-2-9 8,2-10 9,-1-12 8,2-10 7,0-13 7,2-11 8,-1-8 0,0 1-5,-2-2-6,0 0-5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16:09"/>
    </inkml:context>
    <inkml:brush xml:id="br0">
      <inkml:brushProperty name="width" value="0.03168" units="cm"/>
      <inkml:brushProperty name="height" value="0.03168" units="cm"/>
      <inkml:brushProperty name="color" value="#F2395B"/>
    </inkml:brush>
  </inkml:definitions>
  <inkml:trace contextRef="#ctx0" brushRef="#br0">2629 3162 694,'-22'7'-8,"6"-4"10,5-3 12,5-2 10,5-3 8,7-2 3,7-1 3,8-3 5,2 0-3,1 2-8,0 2-8,-1 3-8,0 0-6,-1 2-6,-1 0-6,-1 2-5,-1 0-6,-2 0-4,-3 0-7,-1 0-5,-4 2-6,-4 6-9,-6 4-8,-4 5-8,-3 1 3,0-3 12,0-3 13,1-2 13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2:00"/>
    </inkml:context>
    <inkml:brush xml:id="br0">
      <inkml:brushProperty name="width" value="0.02424" units="cm"/>
      <inkml:brushProperty name="height" value="0.02424" units="cm"/>
      <inkml:brushProperty name="color" value="#00BFF3"/>
    </inkml:brush>
  </inkml:definitions>
  <inkml:trace contextRef="#ctx0" brushRef="#br0">103458 4300 907,'-17'32'21,"0"1"-2,-1 0-2,-1 2 0,-2 1-5,-1 2-6,-3 2-6,-1 3-6,-1 0-5,1 0-3,1 0-1,1 0-2,2-3-1,1-4 0,2-5 2,3-5 0,1-6-1,2-7-4,2-6-4,3-8-3,1-3 1,2-2 6,2 0 6,2-1 6,1-2 4,0 0 0,0-1 2,0-1 2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2"/>
    </inkml:context>
    <inkml:brush xml:id="br0">
      <inkml:brushProperty name="width" value="0.03519" units="cm"/>
      <inkml:brushProperty name="height" value="0.03519" units="cm"/>
    </inkml:brush>
  </inkml:definitions>
  <inkml:trace contextRef="#ctx0" brushRef="#br0">72183 51794 625,'-6'-41'47,"4"12"2,4 11 3,4 12 3,3 6-4,3 2-10,4 0-9,2 2-10,1 3-8,1 7-5,-1 7-7,1 8-4,-1 0-3,-1-2 3,-1-3 3,0-2 1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2"/>
    </inkml:context>
    <inkml:brush xml:id="br0">
      <inkml:brushProperty name="width" value="0.03913" units="cm"/>
      <inkml:brushProperty name="height" value="0.03913" units="cm"/>
    </inkml:brush>
  </inkml:definitions>
  <inkml:trace contextRef="#ctx0" brushRef="#br0">73750 51060 562,'30'-36'64,"-3"9"-7,-3 7-6,-3 9-7,-1 4-5,1 2-4,1 2-5,1 2-3,-1 2-3,-2 2-2,-4 2-3,-3 2-1,-3 2-11,-2 5-16,-4 4-19,-2 3-17,-4 3-7,-2 1 2,-4 1 3,-2 1 4,-1-2 0,0-5 1,2-5-1,1-4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3"/>
    </inkml:context>
    <inkml:brush xml:id="br0">
      <inkml:brushProperty name="width" value="0.049" units="cm"/>
      <inkml:brushProperty name="height" value="0.049" units="cm"/>
    </inkml:brush>
  </inkml:definitions>
  <inkml:trace contextRef="#ctx0" brushRef="#br0">73367 51889 449,'-15'-5'56,"4"6"-5,3 6-3,2 6-5,1 5-5,-2 5-6,-1 5-6,-3 5-6,-1 0-4,0-2-3,1-3-2,-1-3-2,3-3-6,4-3-9,5-3-9,6-2-10,5-6-3,5-8 1,7-8 1,6-8 1,2-4 1,0-1 1,1-1 2,-1-1 1,-1 1 5,-3 2 8,-3 4 7,-3 3 9,-3 3 4,-3 5 1,-3 2 0,-2 6 2,-5 2 0,-2 3-1,-6 3-1,-2 4-1,-6 1 1,-4 3 1,-5 2 2,-5 1 1,-1 0-2,1-1-3,2-2-5,3-2-4,1-2-3,3-1-3,1-1-2,2-1-3,6-2-3,10-2-1,10-4-3,10-2-2,3-3 0,0-2 4,0-2 2,-2-2 4,-2-1 2,-1 1 0,-3-1 1,-1 0 1,-5 2-1,-6 4-5,-8 4-3,-6 4-5,-6 3-1,-2 1 3,-3 3 1,-3 2 3,-2 0 0,-1-1 1,-1-1-2,-1 0 1,-1-2 1,-1 1 3,0 0 5,-2 0 3,0-1 5,1 1 6,1 0 6,1 0 6,3-1 2,3-1-1,4 0-1,5-2-1,5-1 0,8-2 2,8-3 3,8 0 3,5-3-1,6-1-2,5 0-3,5-1-2,4-1-2,4 0-4,4 0-2,4 0-3,2 0-3,2 0-2,0 0-2,2 1-3,-2-1-3,-3 2-7,-2 0-6,-4 2-6,-2 0-8,-2 2-11,-2 0-10,-1 2-10,-5-1-5,-8-1-1,-6 0 0,-6-2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4"/>
    </inkml:context>
    <inkml:brush xml:id="br0">
      <inkml:brushProperty name="width" value="0.04561" units="cm"/>
      <inkml:brushProperty name="height" value="0.04561" units="cm"/>
    </inkml:brush>
  </inkml:definitions>
  <inkml:trace contextRef="#ctx0" brushRef="#br0">71286 56320 482,'15'-11'102,"-2"8"-17,-3 9-17,-1 10-18,-2 3-11,-2 1-9,-2-1-7,-2 1-7,-4 4-5,-4 9 0,-5 8 0,-5 10 1,-4 2-3,0-1-4,-1-2-4,0-2-4,-1-4-2,4-6-1,3-5 1,3-7 0,5-8-6,6-10-11,7-12-12,8-10-11,5-8-2,7-7 6,5-5 7,7-6 6,0-2 6,0 3 4,-3 4 4,-1 2 4,-3 3 4,0 1 1,-1 3 1,-1 1 1,-3 4 5,-5 5 7,-5 5 7,-4 5 7,-5 3 7,-1 6 6,-2 2 5,-2 5 6,-1 3-1,-2 3-8,0 4-7,-2 2-9,0 1-4,1-1-3,-1-1-3,0-1-2,0-2-3,0-1-1,0-2-3,0-2-3,0 0 0,0 5-3,0 3-1,0 5-1,0 1-2,1-1-3,-1-1-2,0-1-2,1-2-4,4-1-4,2-3-4,4-1-4,2-3-4,3-1-4,3-2-5,3-2-3,0-2 0,-2-2 6,-4-3 5,-3 0 5,-1-2 3,0 0 1,0 0 1,0 0 2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4"/>
    </inkml:context>
    <inkml:brush xml:id="br0">
      <inkml:brushProperty name="width" value="0.04641" units="cm"/>
      <inkml:brushProperty name="height" value="0.04641" units="cm"/>
    </inkml:brush>
  </inkml:definitions>
  <inkml:trace contextRef="#ctx0" brushRef="#br0">74048 56609 473,'-9'-15'31,"0"4"-2,-2 3 1,1 3-2,-2 2 2,0 3 0,0 4 3,1 2 1,-2 4 0,0 4-3,-1 3-3,-1 5-3,-1 3-1,0 3-3,1 3-1,-1 2-2,1 2-2,1 1 0,0-1-1,2 0-1,1-1-3,2-1-4,3-3-6,1-1-4,1-3-6,2 0-10,0-1-9,2-1-8,1-2-8,4-4-4,2-5-7,4-3-5,-1-3 2,1-2 10,-2-3 9,0 0 9,-1-2 5,-1 0 1,1 0 1,0 0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5"/>
    </inkml:context>
    <inkml:brush xml:id="br0">
      <inkml:brushProperty name="width" value="0.04644" units="cm"/>
      <inkml:brushProperty name="height" value="0.04644" units="cm"/>
    </inkml:brush>
  </inkml:definitions>
  <inkml:trace contextRef="#ctx0" brushRef="#br0">75446 56650 473,'-8'45'182,"2"-4"-44,1-4-43,0-3-43,0-3-26,0 2-7,-1 1-8,-1 1-8,-1-1-8,2-3-11,0-3-10,2-3-10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5"/>
    </inkml:context>
    <inkml:brush xml:id="br0">
      <inkml:brushProperty name="width" value="0.03567" units="cm"/>
      <inkml:brushProperty name="height" value="0.03567" units="cm"/>
    </inkml:brush>
  </inkml:definitions>
  <inkml:trace contextRef="#ctx0" brushRef="#br0">75500 57247 616,'7'-36'29,"-1"9"-4,0 7-2,-2 8-3,1 4 2,0-1 6,1-2 6,2 0 6,1 0 1,1 2-6,3 3-5,2 1-6,0 1-6,-1 0-7,-1 0-7,0 0-8,-2 1-10,1 2-14,0 2-15,0 2-15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6"/>
    </inkml:context>
    <inkml:brush xml:id="br0">
      <inkml:brushProperty name="width" value="0.04532" units="cm"/>
      <inkml:brushProperty name="height" value="0.04532" units="cm"/>
    </inkml:brush>
  </inkml:definitions>
  <inkml:trace contextRef="#ctx0" brushRef="#br0">76075 56316 485,'0'-12'50,"0"8"8,0 8 8,0 8 8,0 4-2,-2 1-15,0 1-14,-1 1-15,-2 2-8,0 1-3,-2 3-5,0 1-2,0 2-5,0 1-3,2 1-3,1 1-4,-1 1-3,0 2-1,-2 3-3,0 1-1,-1-1 0,0-3-1,1-5 1,-1-3 1,1-4-3,2-3-2,2-3-4,2-3-4,2-4 0,4-4 2,2-6 1,4-4 3,2-5 1,3-3 1,3-5 2,3-4 1,1-1 0,-1-1-2,-1 1-2,-1-1-2,-1 2 1,-2 3 4,-3 3 4,-1 3 4,-3 4 8,-4 6 11,-4 6 13,-4 6 11,-2 2-2,0-1-18,0-1-17,0 0-19,-1-1-10,0 0-5,-1-1-4,-1 1-4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7"/>
    </inkml:context>
    <inkml:brush xml:id="br0">
      <inkml:brushProperty name="width" value="0.0518" units="cm"/>
      <inkml:brushProperty name="height" value="0.0518" units="cm"/>
    </inkml:brush>
  </inkml:definitions>
  <inkml:trace contextRef="#ctx0" brushRef="#br0">76441 57381 424,'-4'-9'46,"8"-3"-6,8-4-4,7-2-6,3 1-4,-2 5-5,-4 4-6,-3 6-5,-2 3-3,-1 2-3,0 2-1,-2 2-3,-1 3-1,-2 3-1,-2 5 0,-2 4-1,-3 1 0,-2 1 1,-4-1 0,-2 1 1,-1-3 0,3-3 1,1-5-1,2-3 2,6-6-3,10-8-3,9-8-5,11-7-3,2-4-2,-2 3 1,-3 1 1,-2 3 0,-4-1 1,-2 0-2,-1-1-1,-2-1-1,-3 0 3,-3 3 4,-2 1 6,-4 2 5,-2 4 13,-2 4 18,-2 6 20,-2 4 18,-2 5 4,0 6-14,-1 4-12,-1 5-14,-1 2-8,2-1-3,1-1-5,0-1-3,2-2-3,0-1-2,2-3-3,0-1-1,4-3-4,8-4-5,6-5-5,7-2-4,3-6-6,-3-2-7,-1-5-6,-3-4-7,-1-3-2,-1-1 7,0-3 4,-2-1 5,-2-3 5,-1-1 5,-2-3 4,-2-1 4,-2 0 4,-2 3 4,-3 3 3,0 3 4,-4 3 1,0 3-1,-3 2 0,-2 4-1,-2 3-2,-2 2-2,-2 4-2,-1 3-3,-2 2-4,1 3-9,-1 3-9,0 4-7,1 1-6,1 1-3,0 1-2,2 1-3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7"/>
    </inkml:context>
    <inkml:brush xml:id="br0">
      <inkml:brushProperty name="width" value="0.054" units="cm"/>
      <inkml:brushProperty name="height" value="0.054" units="cm"/>
    </inkml:brush>
  </inkml:definitions>
  <inkml:trace contextRef="#ctx0" brushRef="#br0">78714 56131 407,'16'-13'52,"0"3"-5,-1 4-3,1 4-4,1 3-4,1 4-3,3 2-3,2 4-2,-1 1-2,-1 1 1,-3 1 0,-1 1 0,-2 2 0,-2 3-2,-2 4-2,-2 2-2,-3 2-1,-3 0-3,-2 2-2,-4 1-1,-2 3-5,-5 5-5,-4 4-5,-4 6-6,-2 1-8,-3-2-10,-2-2-11,-1-2-9,-1-3-6,1-4-2,1-3-1,1-5-2,1-5 0,4-5 3,3-6 2,3-6 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2:0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103550 3581 999,'8'-7'-4,"0"1"-11,-1 0-10,1 2-9,0 0-2,0 2 7,0 0 6,0 2 7,-1 1 4,-1 4 1,-1 2 2,0 3 1,-1 1 2,0-2 2,0-2 0,0-2 2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8"/>
    </inkml:context>
    <inkml:brush xml:id="br0">
      <inkml:brushProperty name="width" value="0.03848" units="cm"/>
      <inkml:brushProperty name="height" value="0.03848" units="cm"/>
    </inkml:brush>
  </inkml:definitions>
  <inkml:trace contextRef="#ctx0" brushRef="#br0">80450 56355 571,'24'-14'5,"-1"5"11,1 3 9,-1 4 11,1 1 7,1 0 6,1-2 6,1 0 5,-1 0-4,-3 2-15,-3 2-13,-3 2-13,-2 1-21,-1 2-23,0 0-25,-2 1-25,-2 1-6,-4 0 12,-4 0 11,-4 0 13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8"/>
    </inkml:context>
    <inkml:brush xml:id="br0">
      <inkml:brushProperty name="width" value="0.03792" units="cm"/>
      <inkml:brushProperty name="height" value="0.03792" units="cm"/>
    </inkml:brush>
  </inkml:definitions>
  <inkml:trace contextRef="#ctx0" brushRef="#br0">80372 57200 580,'-24'7'64,"13"-2"-3,14-2-3,14-2-3,7-1-6,3 0-9,1 0-9,2 0-10,1 0-6,-1 0-3,-1 0-4,-1 0-2,-1 0-9,-1 2-10,-1 0-12,-1 2-11,-3 0-2,-3 0 8,-4 0 7,-4 0 7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9"/>
    </inkml:context>
    <inkml:brush xml:id="br0">
      <inkml:brushProperty name="width" value="0.03936" units="cm"/>
      <inkml:brushProperty name="height" value="0.03936" units="cm"/>
    </inkml:brush>
  </inkml:definitions>
  <inkml:trace contextRef="#ctx0" brushRef="#br0">83663 54738 558,'0'-15'5,"0"2"8,0 3 8,0 1 9,-1 5 4,-2 8 0,-2 8-1,-1 7 0,-3 7-3,-2 3-3,-2 4-4,-1 5-4,-3 0-2,-3 0-1,-4-2-2,-1 0 0,-2-1-1,3-1-1,1-1 0,3-2-1,2-1-2,4-5-1,4-3-1,5-5-2,4-2-4,7 0-4,7-2-7,8-1-5,4-2-3,2-2-1,4-4-2,3-2-2,1-3-1,1-1-4,-1 0-2,0-1-3,-1-1-1,-3 0-1,-3 0 2,-3 0-1,-3 1 1,-3 0 1,-3 2 1,-3 0 0,-2 1 4,-2-2 7,-2 0 5,-2-1 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9"/>
    </inkml:context>
    <inkml:brush xml:id="br0">
      <inkml:brushProperty name="width" value="0.04114" units="cm"/>
      <inkml:brushProperty name="height" value="0.04114" units="cm"/>
    </inkml:brush>
  </inkml:definitions>
  <inkml:trace contextRef="#ctx0" brushRef="#br0">84169 55177 534,'-8'-8'0,"2"0"0,1 0 0,0 0 0,1 0 0,0-1-1,0-2-1,0 0 0,0 0 4,1 3 10,-2 1 10,2 2 11,-1 5 4,0 10 1,0 8 2,0 9 0,-1 4 1,0 2-1,-1 1 0,-2 1 0,0 1-5,-2 2-9,0 2-9,-1 3-10,0 0-11,0 2-14,2 0-14,1 2-15,0 1-7,0 3-1,0 4-3,0 2 0,1-3 3,0-10 10,2-10 10,1-9 9,0-7 6,0-3 2,0-3 2,0-2 2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09"/>
    </inkml:context>
    <inkml:brush xml:id="br0">
      <inkml:brushProperty name="width" value="0.04672" units="cm"/>
      <inkml:brushProperty name="height" value="0.04672" units="cm"/>
    </inkml:brush>
  </inkml:definitions>
  <inkml:trace contextRef="#ctx0" brushRef="#br0">85761 55844 470,'-15'-9'8,"4"0"15,3-1 15,3-1 15,3-1 4,5 2-7,6 1-6,4 1-8,4 1-3,3 2 0,3 2 0,3 2 1,3 1-3,1 0-7,2 0-6,3 0-7,-1 0-7,0 0-11,-1 0-8,-1 0-10,-2 1-7,-3 2-3,-3 2-4,-3 2-3,-3 0-6,-3 1-6,-3 0-8,-2 0-7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0"/>
    </inkml:context>
    <inkml:brush xml:id="br0">
      <inkml:brushProperty name="width" value="0.05695" units="cm"/>
      <inkml:brushProperty name="height" value="0.05695" units="cm"/>
    </inkml:brush>
  </inkml:definitions>
  <inkml:trace contextRef="#ctx0" brushRef="#br0">87574 55138 386,'1'-29'30,"2"5"-1,2 5 1,2 5 1,0 2-3,-1 0-3,0 0-4,-2 1-3,-1 0-2,-4 0-1,-2 2-1,-3 1 0,-3 1 0,-2 2-2,-2 2 0,-1 2-2,-3 3 0,-2 4 0,-1 4 1,-3 3-1,0 5-1,-1 3 0,1 5-2,-1 3 0,2 3-2,1 1 0,2 1 0,3 0-1,0 0-1,2-1 1,1-3 0,1-1-1,1-4 1,2-2-1,2-2 0,3-4 0,2-3-3,5-3-5,6-3-6,4-2-5,5-5-4,3-4-2,5-5-2,3-6-2,1-3-1,-1-1 1,-3-3 2,-1-1 1,-3 0 1,-1 1 3,-3 2 2,-1 3 2,-3 0 5,-2 2 8,-4 1 6,-3 1 8,-2 2 11,-4 4 13,-2 4 13,-3 4 14,-1 7 2,2 8-8,2 9-10,2 8-9,1 3-6,2-5-7,0-5-5,2-5-7,1-1-18,3 3-32,4 3-33,2 3-33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1"/>
    </inkml:context>
    <inkml:brush xml:id="br0">
      <inkml:brushProperty name="width" value="0.04599" units="cm"/>
      <inkml:brushProperty name="height" value="0.04599" units="cm"/>
    </inkml:brush>
  </inkml:definitions>
  <inkml:trace contextRef="#ctx0" brushRef="#br0">89420 55966 478,'-11'0'39,"8"0"10,9 0 8,10 0 9,4-1 0,3-1-12,1 0-10,3-1-11,0-1-7,1 2-2,-1 0-4,0 2-2,1 0-5,1 0-4,1 0-5,1 0-6,-1 0-7,-1 2-8,-3 0-10,-1 2-10,-4 0-1,-3 2 4,-5 0 6,-3 1 4,-2 0-4,0 0-14,0-2-13,0 0-14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2"/>
    </inkml:context>
    <inkml:brush xml:id="br0">
      <inkml:brushProperty name="width" value="0.04679" units="cm"/>
      <inkml:brushProperty name="height" value="0.04679" units="cm"/>
    </inkml:brush>
  </inkml:definitions>
  <inkml:trace contextRef="#ctx0" brushRef="#br0">91930 55313 470,'1'-15'6,"0"2"11,2 2 13,0 3 12,3 1 4,4 2-3,3 2-2,5 2-3,1 1-2,-1 0-4,-1 0-3,0 0-2,-2 1-4,-1 4-2,-1 2-3,0 3-3,-3 3-2,-1 0-2,-2 1-3,-2 1-2,-3 2-1,-2 1 1,-3 3 0,-4 2 1,-2-1-3,-3 0-10,-4-1-7,-2 0-10,-1-2-4,-1-1-2,0-1-2,1-1-1,-2-1 0,0-1 4,-1 0 3,0-2 4,-1-1 4,2-3 5,3-1 3,1-2 6,2-1 5,2 0 7,3 0 8,1 0 8,4-1 1,6 0-3,6-2-5,6 0-3,3-1-4,3 0-5,2 0-5,1 0-4,2 0-4,1 0-3,1 0-3,1 0-3,0 0-3,-1 0-7,-1 0-5,-1 0-5,-2 0-3,-1 0 2,-2 0 1,-2 0 1,-3 0 2,-1 2 3,-2 0 3,-2 2 3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2"/>
    </inkml:context>
    <inkml:brush xml:id="br0">
      <inkml:brushProperty name="width" value="0.05569" units="cm"/>
      <inkml:brushProperty name="height" value="0.05569" units="cm"/>
    </inkml:brush>
  </inkml:definitions>
  <inkml:trace contextRef="#ctx0" brushRef="#br0">94498 54759 395,'-15'-15'44,"2"4"-5,2 3-6,3 3-4,-1 2-3,0 3 2,-2 4 1,1 2 1,-3 4 1,-2 4-2,-2 3-1,-1 5-1,-1 2 0,1-1-2,0 1 0,2-1 0,2 1-2,1 3-2,2 1-3,2 3-2,2-1-3,1 0-1,0-1-2,2-1-1,0-1-4,2 1-3,0-1-3,2 1-3,1-2-7,4-1-9,2-3-9,4-1-10,1-2-4,1-1 0,1-1 2,1-1 0,1-1 1,2-1-2,0 0 0,1-2 0,-1-2 0,-3-2 1,-3-4 3,-2-2 2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2"/>
    </inkml:context>
    <inkml:brush xml:id="br0">
      <inkml:brushProperty name="width" value="0.05075" units="cm"/>
      <inkml:brushProperty name="height" value="0.05075" units="cm"/>
    </inkml:brush>
  </inkml:definitions>
  <inkml:trace contextRef="#ctx0" brushRef="#br0">95611 54978 433,'7'-21'5,"-1"3"10,0 4 9,-1 5 11,0 2 5,3 2 1,3 2 2,4 2 1,0 1-3,-1 2-5,-1 0-7,0 2-6,-2 1-3,1 3 3,0 4 3,0 2 1,-2 3-1,-3 1-4,-2 3-4,-4 1-5,-1 2-3,-2 1-5,0 1-4,-2 1-5,-2 1-1,-5-1 2,-5 0 1,-6 1 2,-2-2-2,-1-1-2,-1-3-4,0-1-4,-1-2-4,2-3-4,3-1-4,1-2-5,2-3 2,1-1 6,1-2 7,1-2 6,5-1 7,8 0 6,9 0 6,10 0 6,4-1-2,3-1-8,1 0-9,3-1-9,0-1-6,1 0-4,-1 0-4,1 0-3,0-1-5,0-1-4,2 0-4,1-1-4,-3-1 0,-5 0 2,-6 0 4,-6 0 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2:01"/>
    </inkml:context>
    <inkml:brush xml:id="br0">
      <inkml:brushProperty name="width" value="0.02672" units="cm"/>
      <inkml:brushProperty name="height" value="0.02672" units="cm"/>
      <inkml:brushProperty name="color" value="#00BFF3"/>
    </inkml:brush>
  </inkml:definitions>
  <inkml:trace contextRef="#ctx0" brushRef="#br0">104550 4000 823,'14'16'0,"-4"-1"0,-5 1 0,-3 0 0,-2-1 3,-2 1 8,0 0 7,-1-1 8,-2 1-4,2 0-12,-1-1-12,0 1-14,0-2-4,2-1 3,0-2 3,2-2 2,1-2 3,2-1 2,2 0 2,2-2 2,1 0 0,3-2 1,2 0 0,2-2 0,2-1 0,3-2 1,3-2 0,3-1 0,0-3 0,-3 0-2,-3-2 0,-3 0-2,-2 0-1,-2 1-1,-3 0-2,0 2-2,-4 0 0,-1 1 0,-2-1 0,-2 0-1,-2 0 1,-4 0 2,-2 0 2,-3 1 1,-2-1 1,2 2 1,1 1 0,0 0 0,2 1 3,-1 0 7,0 0 6,0 0 7,1 2 5,0 4 5,2 4 3,1 4 4,0 2-1,3 1-6,2 2-8,3 0-6,-1 2-4,-1 5-3,0 3-2,-2 5-2,0 2-2,0 0-2,0 2-2,0 1-1,0-1-2,-2 0 1,0-1 0,-1-1 1,-2-2-2,-1-3-3,0-3-3,-1-3-2,-2-4-2,-2-3 0,-2-4 0,-1-4 0,-1-3 0,0-1 2,2 0 2,1-1 0,1-4 2,2-2 3,2-5 3,3-4 3,0-3 1,2-5 1,0-3 1,2-5 2,3-2-2,5 0-3,7-2-4,6-1-3,3 1-1,3 0 1,1 1 2,3 1 1,0 3 0,0 5-1,1 5 1,-1 5-2,-1 4 3,-1 2 5,-3 4 5,-1 3 4,-3 1 3,-1 1-1,-2 2 1,-2 0-1,-3 3 0,-3 2-1,-3 3-1,-2 4 0,-2 1-1,0 1 1,0 1-1,0 1 1,0 0 0,1 1 0,2 0 2,0-1 1,1 1 0,0-1-2,0 1-2,0 0-1,-1-2-1,1 1-2,0-2-1,0-1-1,-1 0-1,-1-1-1,0 1-1,-2 0 0,-1-2-4,-4-1-2,-2-2-5,-3-2-4,-3-1-3,-2-1-1,-2 1-3,-1 0-2,-3-1-1,0-2 0,-1-3 1,-1 0 1,-1-5-1,1-2 0,-1-5-1,0-4 0,3-1 2,3-1 4,4 0 5,4 1 5,2-1 3,0 2 0,0 1 3,1 1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3"/>
    </inkml:context>
    <inkml:brush xml:id="br0">
      <inkml:brushProperty name="width" value="0.03576" units="cm"/>
      <inkml:brushProperty name="height" value="0.03576" units="cm"/>
    </inkml:brush>
  </inkml:definitions>
  <inkml:trace contextRef="#ctx0" brushRef="#br0">97450 55497 615,'28'-21'48,"-5"7"-3,-7 5-4,-5 6-3,-2 3-3,2 0-3,2 0-1,1 0-3,2 1-3,2 2-3,0 2-5,1 2-3,0 0-6,-1-1-7,-1-1-9,0 0-6,-3 0-15,-1 0-18,-2 1-19,-2 2-20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3"/>
    </inkml:context>
    <inkml:brush xml:id="br0">
      <inkml:brushProperty name="width" value="0.04517" units="cm"/>
      <inkml:brushProperty name="height" value="0.04517" units="cm"/>
    </inkml:brush>
  </inkml:definitions>
  <inkml:trace contextRef="#ctx0" brushRef="#br0">98591 55047 487,'10'-8'2,"4"0"4,3 1 4,5-1 5,0 1 5,-3 2 6,-3 2 8,-2 2 6,-3 2 2,-1 2-5,0 2-3,-2 2-5,-1 1-2,-2 3-1,-3 2-1,0 2-2,-5 1-1,-2 3-3,-5 2-3,-4 1-3,-3 2-2,-3 1-2,-3 1-1,-3 1-2,-2-1-1,1-1-2,-1-3 0,1-1-1,1-2-3,5-1-1,3-1-2,5 0-3,2-2-4,4-1-5,2-1-6,4-1-5,4-1-3,6-2 2,5-2 2,7-2 2,4-2-2,1-1-3,3 0-4,1-1-3,-1-1 0,-5 0 3,-5 0 4,-5 0 4,-3 0 2,0 0-2,-2 0-2,0 0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3"/>
    </inkml:context>
    <inkml:brush xml:id="br0">
      <inkml:brushProperty name="width" value="0.05309" units="cm"/>
      <inkml:brushProperty name="height" value="0.05309" units="cm"/>
    </inkml:brush>
  </inkml:definitions>
  <inkml:trace contextRef="#ctx0" brushRef="#br0">100129 55593 414,'7'-16'2,"-2"0"3,-2 1 3,-2-1 4,-1 1 4,0 2 5,0 3 7,0 1 4,-2 3 2,-6 4-5,-4 4-4,-5 4-3,-2 2-5,1 0-1,0-1-2,2 1-2,-1 1-1,-3 4-1,-3 2 1,-3 3-1,-1 1 1,3-1-1,1-1 1,3 0 0,1-2 0,0 1 0,2 0 1,1-1-1,1 1 0,2-2-1,3-1 0,1-1 0,3-1-3,6 0-6,4-2-4,6 0-6,3-3-4,3-1-2,3-2-2,3-2-3,2-2-2,1-4 1,2-2 0,0-3 0,-2-2 1,-2 0 1,-2 0 1,-4 1 2,-1-2 0,-1-2 1,1-2-1,0-1 0,-3 0 5,-3 2 10,-4 4 10,-4 3 9,-4 2 9,-2 0 6,-3 2 6,-4 1 8,0 2-1,1 5-5,0 6-6,2 4-7,1 3-3,0-1-3,2 1-3,1 0-1,1 0-6,4 3-7,2 2-9,4 1-8,1 0-8,1-5-9,1-3-9,2-4-8,0-3-4,1-2 0,1-3 2,2 0 0,-1-2 5,-1 0 6,-1 0 7,0 0 7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4"/>
    </inkml:context>
    <inkml:brush xml:id="br0">
      <inkml:brushProperty name="width" value="0.0507" units="cm"/>
      <inkml:brushProperty name="height" value="0.0507" units="cm"/>
    </inkml:brush>
  </inkml:definitions>
  <inkml:trace contextRef="#ctx0" brushRef="#br0">101950 54043 433,'16'-8'-2,"-1"2"1,1 1 0,0 1 1,0 1 5,1 3 6,1 4 8,1 2 8,2 4 3,3 4 3,3 3 2,3 5 1,0 2 0,-1 1-3,-3 1-3,-1 1-3,-1 1-2,1 1 0,1 0-1,1 2 1,0 0-2,1-1-1,-1-1-3,1-1 0,-3-1-3,-1 1-2,-4-1-1,-3 1-3,-3-1-2,-1 0-3,-2 1-5,-2-1-2,-5 1-7,-8-1-9,-8 0-10,-7 1-9,-6-1-4,-2 1 1,-1-1 0,-2 1 1,-3-1-2,-1 0-5,-2 1-5,-2-1-4,1-1 1,5-5 10,5-3 9,5-4 9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6"/>
    </inkml:context>
    <inkml:brush xml:id="br0">
      <inkml:brushProperty name="width" value="0.04129" units="cm"/>
      <inkml:brushProperty name="height" value="0.04129" units="cm"/>
    </inkml:brush>
  </inkml:definitions>
  <inkml:trace contextRef="#ctx0" brushRef="#br0">86624 58734 532,'-23'-15'4,"4"2"7,3 2 7,3 3 8,5-1 6,6 0 5,7-2 4,8 0 6,5 0 0,7 3-4,5 1-4,7 2-3,1 2-6,0 2-6,-2 2-6,0 2-8,-1 2-5,-3 4-8,-2 2-7,-1 3-6,-4 1-8,-3-1-7,-5 0-9,-3-2-7,-4-1-3,-2-1 1,-4 0 1,-2-2 1,-4 0 3,0 0 5,-3 0 4,-2 0 5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6"/>
    </inkml:context>
    <inkml:brush xml:id="br0">
      <inkml:brushProperty name="width" value="0.03295" units="cm"/>
      <inkml:brushProperty name="height" value="0.03295" units="cm"/>
    </inkml:brush>
  </inkml:definitions>
  <inkml:trace contextRef="#ctx0" brushRef="#br0">86552 59400 667,'-22'0'3,"5"0"7,3 0 5,4 0 7,5 0 7,6 0 7,6 0 6,6 0 8,5 0-2,5 0-12,5 0-12,5 0-10,2 0-10,0 0-8,0 0-7,1 0-6,-2 0-4,-2 0 2,-1 0 2,-3 0 2,-3 0 1,-5 0 4,-5 0 1,-4 0 3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6"/>
    </inkml:context>
    <inkml:brush xml:id="br0">
      <inkml:brushProperty name="width" value="0.0393" units="cm"/>
      <inkml:brushProperty name="height" value="0.0393" units="cm"/>
    </inkml:brush>
  </inkml:definitions>
  <inkml:trace contextRef="#ctx0" brushRef="#br0">88809 58206 559,'8'-22'0,"1"4"0,2 5 0,0 3 0,1 2 9,1 2 18,1 1 17,2 1 19,-2 1 3,-1 3-11,-2 4-10,-2 2-11,-2 4-7,-2 4-5,-3 3-4,0 5-4,-6 2-5,-6 1-3,-7 1-5,-7 1-3,-3-2-3,1-1-4,0-4-2,3-3-4,0-3-2,2-1-1,3-2-2,1-2-1,3-1 2,6 0 4,5-1 6,4 1 4,6 0 5,4 2 3,5 0 4,5 1 4,3 1 1,0 0-1,-1-1-1,1 1-1,-2 0 0,-3 0-1,-3-1 0,-3 1-1,-3 1 0,-2 0-2,-4 1 0,-2 1-2,-5 2-1,-6 3-2,-6 3-1,-5 3-3,-4 0 0,-1-3 0,-2-3 1,1-3 0,0-2-3,2-2-3,4-3-5,3-1-4,3-1-7,3 0-9,2 0-9,4 0-9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17"/>
    </inkml:context>
    <inkml:brush xml:id="br0">
      <inkml:brushProperty name="width" value="0.0552" units="cm"/>
      <inkml:brushProperty name="height" value="0.0552" units="cm"/>
    </inkml:brush>
  </inkml:definitions>
  <inkml:trace contextRef="#ctx0" brushRef="#br0">90134 58860 398,'0'-22'23,"0"5"0,0 3-2,0 4-1,0 2-1,0 0-3,0 1-3,0-1-2,-2 1-1,-4 2 0,-4 2 1,-3 2 0,-4 1 2,-2 0 0,-2 0 0,-1 0 2,-1 0-1,-1 2 0,1 0-1,-1 2-1,1 1 1,-1 3 1,1 4 0,-1 2 2,1 2 0,1 1-1,1 1-2,1 2 0,2 0 0,2 1-2,4 1-1,3 1 0,2-1-1,0-1 0,2-3-1,1-1-1,2-2-3,5-1-6,6 0-7,4-2-6,5-3-4,3-4-2,5-6-2,3-4-3,2-4 0,1-4 1,-1-2 0,0-3 1,0-2 1,-3 1 1,-2-1 2,-1 1 2,-4 0 3,-5 2 4,-5 3 5,-4 1 5,-5 2 10,-2 2 15,-4 2 16,-2 3 16,-1 3 3,2 7-6,2 7-7,2 8-8,1 2-6,0 1-5,0-1-6,0 1-6,1-1-4,2-1-3,2-1-5,2-1-3,2 1-8,3 5-15,4 3-14,2 5-14,0-1-4,-5-6 4,-3-3 5,-4-6 5,-2-3-1,0-1-6,0-1-5,0 0-5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22"/>
    </inkml:context>
    <inkml:brush xml:id="br0">
      <inkml:brushProperty name="height" value="0.053" units="cm"/>
    </inkml:brush>
  </inkml:definitions>
  <inkml:trace contextRef="#ctx0" brushRef="#br0">73669 2690 415,'1'-16'4,"2"-1"11,2-2 9,2 1 10,0-1 3,-1 0-3,0 2-5,-2 1-4,0 1-3,-2 1-5,0 1-3,-2 0-4,0 1-3,0 1-2,0-1-1,0 0-2,-2 1 0,-6 3 0,-4 1-1,-5 2 1,-2 2 0,1 2-1,1 2 1,1 2-1,-1 3 1,-2 6 0,-2 4 0,-1 5 0,-1 3 1,-1 3 1,1 1-1,-1 3 2,2 0-1,1 0 1,2 0-1,3 1 1,0-1 0,2 0-1,1 1 1,1-1 0,1-2-1,2-3 1,2-5-2,3-3 1,1-4-2,3-1 0,4-2-1,2-2-2,3-3 0,4-4 0,2-4 0,3-4-1,2-3-1,1-4-2,1-2-1,1-3-3,1-2-1,1-3-2,1-1-1,1-3-3,-1 1 1,-3 1-1,-3 3 2,-2 1-1,-4 2 3,-3 3 1,-3 1 3,-2 3 3,-2 0 5,0 2 9,-1 1 8,1 0 10,-1 5 4,-2 6 3,-2 8 1,-2 6 2,0 3-1,0-1-5,2-1-5,1-1-4,1 0-4,1 2-2,3 0-1,2 1-1,1 0-4,0-1-5,0-1-5,0-1-4,0 0-5,1 0-5,2-1-5,0 1-5,1 0-8,1-1-11,1 1-10,2 0-11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24"/>
    </inkml:context>
    <inkml:brush xml:id="br0">
      <inkml:brushProperty name="width" value="0.0417" units="cm"/>
      <inkml:brushProperty name="height" value="0.0417" units="cm"/>
    </inkml:brush>
  </inkml:definitions>
  <inkml:trace contextRef="#ctx0" brushRef="#br0">80312 2247 527,'-11'-14'21,"10"2"11,10 4 8,10 3 11,3 1 2,0 2-7,-1 0-7,0 2-6,-3 1-4,-3 4-4,-3 2-2,-2 3-3,-3 2-3,-1 0-3,-1 0-3,0-1-3,-3 4-2,-2 4-3,-4 5-1,-2 5-3,-4 3-4,-5 2-3,-6 2-4,-3 3-4,-4-1-3,-1 0-3,-1-2-1,-1 0-2,1-3 0,3-5 3,3-5 3,3-5 4,2-3 3,1-1 5,1 0 4,1-2 6,5-3 6,10-6 8,10-6 7,10-6 9,5-2-1,4 0-7,3 2-6,3 1-8,0 0-7,-2 2-8,-1 1-7,-3 0-7,-1 2-7,-1 0-4,-1 2-6,-1 1-4,-2 0-2,-3 0 2,-3 0 3,-2 0 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2:01"/>
    </inkml:context>
    <inkml:brush xml:id="br0">
      <inkml:brushProperty name="width" value="0.02285" units="cm"/>
      <inkml:brushProperty name="height" value="0.02285" units="cm"/>
      <inkml:brushProperty name="color" value="#00BFF3"/>
    </inkml:brush>
  </inkml:definitions>
  <inkml:trace contextRef="#ctx0" brushRef="#br0">105506 4761 962,'7'-8'-3,"1"2"-5,0 1-7,0 0-6,-1 1 4,-1 0 13,0 0 12,-2 1 13,-1 1 3,-4 5-5,-2 6-4,-3 4-6,-4 4-3,-2 3-3,-3 3-3,-3 3-1,-2 1-1,0-1 0,1-1 2,-1-1 1,1-2-4,3-1-7,1-3-9,2-1-9,2-4-3,3-6 1,1-6 0,2-6 1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25"/>
    </inkml:context>
    <inkml:brush xml:id="br0">
      <inkml:brushProperty name="width" value="0.03243" units="cm"/>
      <inkml:brushProperty name="height" value="0.03243" units="cm"/>
    </inkml:brush>
  </inkml:definitions>
  <inkml:trace contextRef="#ctx0" brushRef="#br0">81477 3247 678,'-6'-8'7,"2"2"14,4 1 13,3 0 14,2 1 4,5 1-7,4-1-6,4 0-8,2 0-7,3 2-9,1 0-9,3 2-10,-1 0-5,-1 0-2,-3 0-1,-1 0-3,-2 0-4,-1 2-9,-1 0-8,0 2-8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25"/>
    </inkml:context>
    <inkml:brush xml:id="br0">
      <inkml:brushProperty name="width" value="0.04061" units="cm"/>
      <inkml:brushProperty name="height" value="0.04061" units="cm"/>
    </inkml:brush>
  </inkml:definitions>
  <inkml:trace contextRef="#ctx0" brushRef="#br0">82319 2297 541,'16'-14'5,"0"2"10,-1 4 10,1 3 9,0 1 5,-1 2-2,1 0-2,0 2-3,-2 1-1,-1 2-4,-2 2-4,-2 2-2,-3 1-4,-1 3-1,-2 2-4,-2 2-1,-2 2-3,-2 3-2,-2 3-1,-1 3-1,-3 1-4,-2-1-3,-2-1-3,-1-1-4,-3 0-2,-2 1-2,-1 1 0,-3 1-2,0-1 1,1-1 3,1-3 4,1-1 3,1-3 3,1-3 1,0-3 2,2-2 2,2-3 3,3 1 7,3 0 5,2 0 7,4-1 0,4-2-2,4-3-5,4 0-2,2-2-5,3 0-2,2 0-5,2 0-2,1-1-5,1-1-3,1 0-5,1-1-3,-1-1-5,-1 2-5,-3 0-5,-1 2-5,2-2-5,7-2-5,7-3-7,7-4-5,-1 1 1,-8 1 8,-7 2 7,-8 2 8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26"/>
    </inkml:context>
    <inkml:brush xml:id="br0">
      <inkml:brushProperty name="width" value="0.0468" units="cm"/>
      <inkml:brushProperty name="height" value="0.0468" units="cm"/>
    </inkml:brush>
  </inkml:definitions>
  <inkml:trace contextRef="#ctx0" brushRef="#br0">83832 2441 470,'7'-8'-17,"-2"0"12,-2 1 12,-2-1 11,-1 0 4,0 0-1,0 0-3,0 0-1,0 1-3,2-1-1,0 0-3,2 0-2,-1 0-1,0 0-2,-2 1-1,0-1-2,-3 1 0,-2 2 1,-4 2 1,-2 2 1,-2 2 0,-1 2 0,-2 2 1,0 2-1,-1 1 1,-1 3 3,-1 2 1,-1 2 2,0 2 1,0 5-1,2 3 0,1 5-1,1 0-1,1-2 0,0-1-2,2-3 0,1 0 0,2-1-1,3 1 0,1-1 0,1-1-1,2-3-1,0-3-3,2-2-1,2-4-3,6-3-3,4-2-5,5-4-4,3-3-2,1-6-1,1-4 0,2-5-1,-1-3-2,1-1-1,-1-1-1,1-1-2,-3 0 1,-3 1 3,-5 1 4,-3 1 3,-2 1 4,-2 2 4,-1 3 6,0 1 4,-3 3 7,-2 2 11,-4 4 11,-2 3 10,-2 4 4,0 7-1,1 7-3,-1 8-1,1 0-4,2-2-7,2-3-7,2-2-6,2 0-5,2 7-2,2 5-3,2 6-3,1 0-5,-1-5-8,1-7-10,0-5-8,0-2-6,2 1-2,0 3-2,1 1-1,0 1-7,-2-3-9,-2-1-10,-2-2-10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29"/>
    </inkml:context>
    <inkml:brush xml:id="br0">
      <inkml:brushProperty name="width" value="0.04298" units="cm"/>
      <inkml:brushProperty name="height" value="0.04298" units="cm"/>
    </inkml:brush>
  </inkml:definitions>
  <inkml:trace contextRef="#ctx0" brushRef="#br0">95147 1428 511,'10'-15'7,"5"1"15,5 1 14,5 1 14,1 1 6,-1 4-3,-3 2-3,-1 4-3,-3 2-6,-5 4-8,-3 2-9,-4 4-8,-4 1-6,-2 3-4,-3 1-3,-4 3-3,-3 1-3,-3 1-3,-5 1-4,-3 2-2,-3-3-1,2-1 0,1-4 0,1-3 2,2-2-1,1-1-1,2 0 1,3-2-1,5-1 3,10-2 7,10-2 7,9-2 6,5-1 4,-1 0-1,-1 0 0,-1 0-1,-2 0 0,-3 2 0,-3 0-1,-3 2-1,-2 1 0,-2 1-2,-2 3-1,-2 2-1,-4 2 0,-6 3-1,-6 3 1,-6 4-1,-3 0 0,-1-1 0,-1-1-2,-1-1-1,0-1-4,-1 1-3,1 0-6,-1-1-5,2 0-3,1-2-4,3-3-2,1-1-3,2-2-3,2-2-1,3-3-3,1-1-1,3-2-4,6-4-4,4-2-4,6-3-5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29"/>
    </inkml:context>
    <inkml:brush xml:id="br0">
      <inkml:brushProperty name="width" value="0.049" units="cm"/>
      <inkml:brushProperty name="height" value="0.049" units="cm"/>
    </inkml:brush>
  </inkml:definitions>
  <inkml:trace contextRef="#ctx0" brushRef="#br0">96467 1907 448,'15'-9'2,"-1"0"4,-1-1 4,0-1 3,-2-1 3,1 2 1,0 1 2,0 0 0,-1 2 1,-3-1-2,-1 0-3,-2 0-1,-3 0-1,-2 0 3,-3 1 2,-4-1 1,-1 1 1,-2 2-2,0 2-1,-1 2-2,-1 1-1,-2 0-1,0 0 0,-1 0-2,0 1 0,-1 4 0,0 2 0,0 4 0,0 1 0,-1 1-1,-1 1 0,-1 1-1,0 2 0,1 1-1,0 3 0,2 2 0,1 0 0,3 1-1,1-1-1,2 1 0,2-1 0,0-1-1,2-1-1,1-1-1,3-2-3,7-3-6,7-3-7,8-2-6,2-5-4,1-5-1,-1-4-1,1-5-1,-1-4-1,-1 0 2,-1-1 2,-1-1 1,-1-1 1,-3-1 2,-1-2 1,-2 1 1,-2-1 3,-2 4 4,-3 3 3,-1 3 4,-1 5 11,-2 8 21,0 7 21,-2 9 19,1 5 3,2 3-14,2 3-16,2 3-14,1 0-13,0-2-10,0-2-11,-1-1-10,2-1-9,2 1-10,2 0-9,1 2-10,1-2-7,-4-5-3,-3-5-3,-2-4-4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32"/>
    </inkml:context>
    <inkml:brush xml:id="br0">
      <inkml:brushProperty name="width" value="0.05194" units="cm"/>
      <inkml:brushProperty name="height" value="0.05194" units="cm"/>
    </inkml:brush>
  </inkml:definitions>
  <inkml:trace contextRef="#ctx0" brushRef="#br0">101865 2185 423,'15'-8'54,"-1"-2"-6,-1 0-5,0-1-5,-2-2-7,1 0-5,0-1-6,0-1-6,-1-1-6,-3-2-5,-1 0-5,-2 0-5,-4-1-3,-4 4 0,-5 3 1,-5 3 0,-3 2 2,0 2 1,1 2 2,-1 2 3,-1 2 1,-1 4 3,-3 2 2,-1 4 2,-1 0 1,2 1 2,3 0 0,1 0 0,0 1 2,-3 3-1,-3 3 1,-3 3-1,0 2 1,3 1 1,3 1 0,3 1 0,2-1 0,1 0-1,0 0-1,2-2-1,1-1 0,1-2-2,0 0 0,2 0-2,3-3-1,6-3-2,6-3-1,6-2-1,3-5-3,3-2-2,1-6-2,3-2-2,1-5-3,1-2-3,1-3-2,1-3-4,0-3-1,1 0 0,-1 0-1,1-2 1,-3-1 0,-2 3 3,-3 0 1,-2 1 3,-4 1 2,-1 2 3,-2 2 2,-2 3 4,-3 4 10,-1 10 18,-2 8 17,-2 9 18,-1 5 3,0 1-13,0 1-12,0 1-12,0 2-7,0 3-2,0 2-2,0 4-2,1 0-4,2-3-8,2-4-9,2-1-7,1-4-7,0 0-7,0-1-7,-1-1-6,1-1-8,0-3-12,0-1-9,0-2-11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2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68562 13130 999,'-41'-27'-6,"13"9"-12,12 8-12,14 10-12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4"/>
    </inkml:context>
    <inkml:brush xml:id="br0">
      <inkml:brushProperty name="width" value="0.03597" units="cm"/>
      <inkml:brushProperty name="height" value="0.03597" units="cm"/>
      <inkml:brushProperty name="color" value="#F2395B"/>
    </inkml:brush>
  </inkml:definitions>
  <inkml:trace contextRef="#ctx0" brushRef="#br0">32727 28739 611,'-6'-5'62,"2"6"-3,4 6-2,2 6-3,2 2-7,-2 1-9,0 0-9,-2-1-9,1 1-7,0 0-6,2-1-5,0 1-4,0 0-7,0-1-4,-2 1-6,0 0-6,-1-1-7,0-1-10,0-1-9,0 0-11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5"/>
    </inkml:context>
    <inkml:brush xml:id="br0">
      <inkml:brushProperty name="width" value="0.03584" units="cm"/>
      <inkml:brushProperty name="height" value="0.03584" units="cm"/>
      <inkml:brushProperty name="color" value="#F2395B"/>
    </inkml:brush>
  </inkml:definitions>
  <inkml:trace contextRef="#ctx0" brushRef="#br0">32637 28347 613,'7'-8'0,"-1"0"0,0 1 0,-2-1 0,1 1 11,2 2 21,2 2 22,2 2 22,-1 2 1,-1 4-19,-2 2-18,-2 4-19,-2 2-11,0 3-4,-2 3-5,0 3-3,-3 1-6,-2-1-5,-4-1-5,-2-1-7,-2 0-2,1-1 1,-1 1 0,0 0 0,0-2 4,-1-1 4,-2-3 5,0-1 6,1-2 3,1 0 0,2-2 2,2-1 1,5-2 6,8-4 8,8-4 10,8-4 8,3-1 2,1-1-8,-1 0-7,1 0-7,-2 1-4,-3 0-2,-3 2 0,-3 1-1,-2 1-3,-2 3-5,-2 4-3,-2 2-4,-3 3-1,-4 2 1,-4 2 2,-4 1 2,-2 1 1,-2 0 1,0-2 0,-1-1 0,-1 1 2,-1 0 4,-2 1 3,1 1 3,-2 1 4,0 1 1,1 2 1,-1 0 2,0 0 0,1 1-1,-1-1-2,1 1-2,0-2-1,2-1-4,3-2-1,1-2-4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5"/>
    </inkml:context>
    <inkml:brush xml:id="br0">
      <inkml:brushProperty name="width" value="0.03514" units="cm"/>
      <inkml:brushProperty name="height" value="0.03514" units="cm"/>
      <inkml:brushProperty name="color" value="#F2395B"/>
    </inkml:brush>
  </inkml:definitions>
  <inkml:trace contextRef="#ctx0" brushRef="#br0">33200 29850 626,'29'8'2,"-3"0"6,-5-1 5,-3 1 6,-3 0 7,-1 0 10,-1 0 10,0 0 10,-2-1 0,-1 1-11,0 0-11,-2 0-12,0 1-12,2 1-14,0 3-16,1 2-14,-1-1-8,-2-1 1,-4-2 0,-2-2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2:01"/>
    </inkml:context>
    <inkml:brush xml:id="br0">
      <inkml:brushProperty name="width" value="0.02571" units="cm"/>
      <inkml:brushProperty name="height" value="0.02571" units="cm"/>
      <inkml:brushProperty name="color" value="#00BFF3"/>
    </inkml:brush>
  </inkml:definitions>
  <inkml:trace contextRef="#ctx0" brushRef="#br0">105266 5005 855,'28'-13'-12,"-7"6"12,-7 6 14,-7 6 13,-4 4 3,-4 1-4,-2 3-5,-3 2-5,-5 4-4,-6 7-5,-6 7-3,-5 6-5,-3 4-5,1-2-4,1 0-6,1-1-5,1-3-1,3-4 3,1-3 3,3-5 3,1-3-2,2-3-8,3-3-7,1-2-7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5"/>
    </inkml:context>
    <inkml:brush xml:id="br0">
      <inkml:brushProperty name="width" value="0.04277" units="cm"/>
      <inkml:brushProperty name="height" value="0.04277" units="cm"/>
      <inkml:brushProperty name="color" value="#F2395B"/>
    </inkml:brush>
  </inkml:definitions>
  <inkml:trace contextRef="#ctx0" brushRef="#br0">34449 28509 514,'6'29'133,"-3"-3"-34,-2-5-32,-4-3-33,-1-2-18,-2 1-5,0 1-4,-1 1-4,1-1-7,6-4-7,4-5-7,6-3-9,3-4-1,5-4 6,4-4 6,3-3 5,2-3 3,-1 2 0,-1 0 1,-1 2-1,-2 1 1,-2-1-1,-4 0 0,-3 0-1,-4 0-4,-4-2-8,-6 0-9,-4-1-8,-3 0-2,0 0 7,0 2 5,1 1 6,-1-1 6,2-2 5,0-2 5,2-1 6,0-1 5,0 4 6,0 3 5,0 3 4,1 2 12,0 3 16,2 4 16,0 2 16,0 5 1,-4 6-16,-2 5-14,-3 7-15,-2 2-12,0 0-7,0 1-7,1-1-8,-2 1-3,0 1 3,-1 0 2,-1 2 2,0 0-8,2-2-19,2 0-21,3-1-19,0-3-7,2-7 6,0-5 6,2-6 5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6"/>
    </inkml:context>
    <inkml:brush xml:id="br0">
      <inkml:brushProperty name="width" value="0.03704" units="cm"/>
      <inkml:brushProperty name="height" value="0.03704" units="cm"/>
      <inkml:brushProperty name="color" value="#F2395B"/>
    </inkml:brush>
  </inkml:definitions>
  <inkml:trace contextRef="#ctx0" brushRef="#br0">34400 29623 593,'22'-23'28,"-1"4"1,-2 3 1,-2 3 2,-1 1 0,5 0-3,2 1-2,3-1-3,1 1-2,-1 0-2,-1 2-2,-1 1-2,-2 1-2,-3 2-1,-3 2-1,-2 2-1,-4 2-1,-1 4-2,-2 2 0,-2 4-1,-4 1-4,-4 3-4,-5 1-5,-6 3-5,-3 2-3,-1 1-2,-3 3-2,-1 1-1,-1 0-2,1-3-3,1-2-2,1-4-2,0-3 0,0-1 1,1-2 2,-1-2 0,2-4 1,2-2 0,4-6 0,3-2-1,2-5 1,0-4 1,2-4 1,1-3 1,0-1 3,2 3 4,0 3 4,2 2 4,1 3 5,1 3 8,3 1 8,2 2 7,2 2 8,2 0 6,2 2 8,2 0 6,1 2 3,1 2-1,1 2-2,1 2-2,1 1-5,1 1-9,1 2-10,2 0-8,-2 1-7,0 0-4,-1-1-5,0 1-3,-3-1-7,-1 0-11,-2-2-9,-2-1-12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6"/>
    </inkml:context>
    <inkml:brush xml:id="br0">
      <inkml:brushProperty name="width" value="0.03252" units="cm"/>
      <inkml:brushProperty name="height" value="0.03252" units="cm"/>
      <inkml:brushProperty name="color" value="#F2395B"/>
    </inkml:brush>
  </inkml:definitions>
  <inkml:trace contextRef="#ctx0" brushRef="#br0">35350 27964 676,'7'-8'8,"-2"1"15,-2-1 16,-2 0 16,0 2 2,2 4-11,2 4-10,2 4-12,0 5-8,-1 5-4,-1 7-6,0 5-4,-1 2-9,0-5-9,0-3-11,0-4-10,0-4-7,0-1-6,0-2-6,0-2-5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7"/>
    </inkml:context>
    <inkml:brush xml:id="br0">
      <inkml:brushProperty name="width" value="0.04092" units="cm"/>
      <inkml:brushProperty name="height" value="0.04092" units="cm"/>
      <inkml:brushProperty name="color" value="#F2395B"/>
    </inkml:brush>
  </inkml:definitions>
  <inkml:trace contextRef="#ctx0" brushRef="#br0">36150 28489 537,'7'-5'9,"-1"6"16,0 6 18,-1 6 17,-2 2 2,-1 1-13,0 0-14,-2-1-12,0 0-8,-2 0-3,0-2-4,-1-1-3,-1 0-4,2 0-6,0-1-5,2 1-7,2-2-1,4-2 0,3-4 1,5-2 1,3-3 1,1 0 1,3-2 2,1 0 1,1-1 1,-1 0 1,-1 0 0,0 0 1,-4 0-1,-1 0 0,-4 0-1,-3 1-1,-2-2 0,-2-2-1,-2-2 0,-2-2 0,-3 0-1,-2 1 2,-3 0 2,-3 2 1,-2 0 3,2 0 6,0 1 5,2-1 6,1 0 8,-1 2 13,0 1 12,0 0 13,1 3 1,2 4-11,2 4-10,2 4-10,1 2-7,0 3-3,0 2-3,0 2-2,0 1-4,0 1-2,0 1-3,0 1-2,0 0-3,-2 1-2,0-1-1,-1 1-2,-2-1-5,2-1-6,-1-1-6,0-1-7,0-2-2,0-3 0,0-3 0,0-2 2,-1-3 0,0-1 2,-1 0 2,-1-2 2,-1-1 2,0-2 4,0-2 2,0-2 4,1-2 3,1-2 4,0-1 2,2-3 4,1-1 4,4 1 5,2-1 4,4 0 6,1 1 2,3 0 1,2 2 0,2 1 1,0 0 0,-1 2-1,-1 1-2,0 0-1,-3 2-2,1 2-1,-2 2-3,0 2-3,-3 2-2,-1 2-6,-2 2-4,-2 2-5,-1 2-2,-2 5 0,0 3 1,-1 5 0,-3 1-2,-2-1-1,-4-1-3,-2-1-2,-1-2 0,-1-1 2,0-3 3,1-1 1,-1-2 4,0-1 4,1 0 4,-1-2 5,4-2 4,8-2 6,8-4 6,8-2 5,6-5-6,5-4-16,5-6-17,5-3-16,0-3-8,-3 2 1,-5 2 2,-3 3 1,-5 1 4,-1 2 3,-4 2 5,-3 2 4,-1 1-1,0-2-7,0 0-8,0-1-6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7"/>
    </inkml:context>
    <inkml:brush xml:id="br0">
      <inkml:brushProperty name="width" value="0.04917" units="cm"/>
      <inkml:brushProperty name="height" value="0.04917" units="cm"/>
      <inkml:brushProperty name="color" value="#F2395B"/>
    </inkml:brush>
  </inkml:definitions>
  <inkml:trace contextRef="#ctx0" brushRef="#br0">37300 28094 447,'9'-22'25,"3"5"0,4 3 2,2 4 0,1 3 1,1 1-2,0 0-2,0 2-1,-2 0-4,1 2-8,-2 0-7,-1 2-8,-2 1-5,-2 4-1,-4 2-3,-3 4 0,-2 1-5,-4 3-4,-2 1-5,-3 3-5,-3 0-1,0-3 2,-2-1 1,0-2 3,-1-2 4,-1-1 4,-2 0 6,0-2 5,0-1 4,-1-2 0,0-3 1,1 0 2,0-2 3,2 2 7,2 0 6,2 2 7,2 0 7,1 1 8,0 2 9,2 0 8,0 1 0,2 2-6,0 0-6,2 1-7,0 2-4,0 3-2,0 3-1,0 4-2,0 1-2,2 4-2,0 3-2,2 3-2,-1 4-1,0 6-1,-2 6-2,0 6 0,-1 4-9,0 0-13,0 1-14,0 1-14,0-2-6,0-5 3,0-4 2,0-5 3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8"/>
    </inkml:context>
    <inkml:brush xml:id="br0">
      <inkml:brushProperty name="width" value="0.03925" units="cm"/>
      <inkml:brushProperty name="height" value="0.03925" units="cm"/>
      <inkml:brushProperty name="color" value="#F2395B"/>
    </inkml:brush>
  </inkml:definitions>
  <inkml:trace contextRef="#ctx0" brushRef="#br0">37431 29263 560,'9'-9'6,"4"0"12,2-1 13,3-1 11,1 0 6,-1 4-4,0 2-2,-2 4-4,-2 4-4,-1 6-9,-2 5-7,-2 7-9,-3 3-7,-4-1-9,-4 1-9,-4-1-8,-3 0-5,-2-1-3,-2-1-3,-1 0-2,-2-3 0,1-3 1,-1-3 2,0-2 1,1-4 3,1-3 3,0-2 3,2-4 2,1-2 3,2-1 5,3-3 2,1-2 5,1-1 1,2 1 2,0-1 1,2 0 2,1 1 1,4 2 3,2 2 3,4 3 2,0 0 8,1 2 11,0 0 11,0 2 11,0 0 5,1 0-1,1 0-2,2 0-1,-1 1-2,1 1-6,0 4-4,-1 0-4,0 2-7,-1-2-9,0-1-9,-2 0-9,0-2-9,0-2-10,-1-2-10,1-2-10,-1-2-9,-2 0-9,-2-1-9,-2-2-7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8"/>
    </inkml:context>
    <inkml:brush xml:id="br0">
      <inkml:brushProperty name="width" value="0.04526" units="cm"/>
      <inkml:brushProperty name="height" value="0.04526" units="cm"/>
      <inkml:brushProperty name="color" value="#F2395B"/>
    </inkml:brush>
  </inkml:definitions>
  <inkml:trace contextRef="#ctx0" brushRef="#br0">38111 27681 486,'1'-13'5,"2"3"13,2 4 11,2 4 12,-1 5 1,-1 7-9,-2 8-10,-2 6-8,-2 5-6,-4 2 0,-2 4-1,-3 3-1,-3 0-7,0-2-17,-1-1-15,-1-3-15,-1-2-6,0-3 7,1-3 7,-1-3 6,2-3 6,2-5 8,4-3 7,3-4 7,5-5 6,8-4 7,7-5 7,9-5 5,3-3 3,-1 0-3,-1 1-2,-1-1-3,-1 1 0,1 2 1,0 3 0,-1 1 2,-1 1 0,-1 2 1,-2 1 2,-2 0 0,-3 3 2,-3 2 4,-3 4 3,-2 2 4,-4 2-1,-4 2-3,-4 0-4,-4 1-3,-3 2-3,-2 3-2,-1 4-3,-3 2-3,-2 3-1,-3 3-1,-3 3 0,-3 2-2,-1 5-1,0 5-4,-1 4-3,1 6-2,0 2-5,1-1-8,1 1-5,1 0-8,1-3-4,3-6-1,1-6-1,3-6-1,2-5-1,2-5 2,4-5 0,3-4 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9"/>
    </inkml:context>
    <inkml:brush xml:id="br0">
      <inkml:brushProperty name="width" value="0.04328" units="cm"/>
      <inkml:brushProperty name="height" value="0.04328" units="cm"/>
      <inkml:brushProperty name="color" value="#F2395B"/>
    </inkml:brush>
  </inkml:definitions>
  <inkml:trace contextRef="#ctx0" brushRef="#br0">38450 29516 508,'15'-7'13,"-1"2"25,-1 2 26,0 2 26,-2 2 2,-1 2-21,0 2-19,-2 2-22,0 1-13,0-1-10,0 1-9,0 0-8,-1 0-5,1 0-2,0 0-1,0-1-1,0 0-5,2-2-9,0-2-7,1-2-7,1-1-3,2 0 7,0 0 5,1 0 5,0-1 4,-1-2 1,-1-2 1,0-2 2,-2 0 3,-3-1 5,-1 0 4,-2 0 5,-1 2 12,-2 4 19,0 4 20,-2 4 19,2 1 0,2-2-20,3-3-20,4 0-19,0-4-11,1 0 2,0-3 1,0-2 0,-3 2 7,-5 8 13,-4 6 13,-5 8 13,-4 1 3,-2 1-10,-2-2-9,-1-1-8,-4 1-6,-2 1-2,-3 3-1,-3 2-3,-2-1-2,-1 0-1,-1-1-2,0 0-1,0-3 1,7-3 1,3-3 3,6-2 3,2-3 1,1 1 1,-1 0 2,0 0 1,4-1-1,6-2-2,8-3-1,6 0-3,5-3-1,1-1-1,3 0-1,2-1-1,3-2 0,6 0-2,7-1 0,5-2-1,2 0-2,-2 1-7,-2-1-4,-2 0-6,-1 0-6,-1 0-8,-2 0-8,1 1-7,-5-1-5,-6 0-1,-5 0-2,-6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9"/>
    </inkml:context>
    <inkml:brush xml:id="br0">
      <inkml:brushProperty name="width" value="0.0466" units="cm"/>
      <inkml:brushProperty name="height" value="0.0466" units="cm"/>
      <inkml:brushProperty name="color" value="#F2395B"/>
    </inkml:brush>
  </inkml:definitions>
  <inkml:trace contextRef="#ctx0" brushRef="#br0">40500 28144 472,'2'-14'116,"4"4"-24,4 4-25,3 4-24,5 1-13,4-2 0,3-2 1,4-1 0,3-2-2,-1 0-6,0 0-6,1 1-5,-2 0-5,-3 2-8,-4 2-7,-1 2-6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9"/>
    </inkml:context>
    <inkml:brush xml:id="br0">
      <inkml:brushProperty name="width" value="0.05074" units="cm"/>
      <inkml:brushProperty name="height" value="0.05074" units="cm"/>
      <inkml:brushProperty name="color" value="#F2395B"/>
    </inkml:brush>
  </inkml:definitions>
  <inkml:trace contextRef="#ctx0" brushRef="#br0">40726 28450 433,'-15'0'4,"2"2"7,2 0 7,3 2 7,0 0 8,2 2 5,0 0 8,2 1 5,1 2 1,0 2-5,1 2-6,2 1-5,0 3-4,-2 2-3,-1 1-2,0 3-3,-1 1-4,0 3-6,0 1-6,1 3-5,-2-1-2,2-2 0,-1-1 1,0-3 1,0-1-7,2-3-17,0-1-17,2-2-16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2:58"/>
    </inkml:context>
    <inkml:brush xml:id="br0">
      <inkml:brushProperty name="width" value="0.03944" units="cm"/>
      <inkml:brushProperty name="height" value="0.03944" units="cm"/>
      <inkml:brushProperty name="color" value="#00BFF3"/>
    </inkml:brush>
  </inkml:definitions>
  <inkml:trace contextRef="#ctx0" brushRef="#br0">65155 34938 557,'0'-15'26,"0"2"0,0 3 1,0 1 2,-2 1-3,0 0-6,-3 1-4,-2-1-5,-1 0-3,0 0-2,0 0 0,1 0-2,-1 1 0,0-1 1,0 0-1,0 0 2,0 0-1,1 2 1,-1 1-1,0 1 1,0-1 0,0 2-1,0-1 1,1 0 0,-3 0-1,0 2 0,-3 0-2,-1 2 1,-2 0-1,0 2 2,0 0 0,1 2 1,0 1 1,2 1-2,3 3-1,1 2 0,1 1-1,0 2-1,0 0 0,0 1-1,0 3 0,-1 3 1,-2 5-1,0 3 0,0 2 1,2-2 0,3 0 0,1 0 1,0-2 1,0 0-1,-1 1 1,-2-1 0,1-1 0,2-1 0,3-2 0,1-3 1,0 0-2,-1-1 0,0 1-2,-1 0-1,-1-2 0,2 0 0,0 0 1,2-2 0,1-2 0,2-1-1,2-2 0,2-2-1,1 0 1,-1 1 1,1 3 1,0 2 2,0 0 1,0-1-1,0-1 1,-1 0-2,1-2 1,0-1-1,0 0-1,0-2 0,0-1-1,1-2 1,2-3 0,0 0 0,1-2 1,3 0-1,2 0 0,2 0 0,0-2 0,1-2-1,-1-4-1,1-2 0,1-2-3,5-2-5,3 0-3,5-1-5,2-1-4,0-1-2,2-1-4,1-1-3,-2 1-2,-4 2-3,-4 4-1,-3 3-2,-4 1-2,-3 2-2,-3 1-2,-2 1-2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49"/>
    </inkml:context>
    <inkml:brush xml:id="br0">
      <inkml:brushProperty name="width" value="0.05343" units="cm"/>
      <inkml:brushProperty name="height" value="0.05343" units="cm"/>
      <inkml:brushProperty name="color" value="#F2395B"/>
    </inkml:brush>
  </inkml:definitions>
  <inkml:trace contextRef="#ctx0" brushRef="#br0">41350 28661 411,'0'-13'31,"0"8"21,0 7 21,0 6 22,0 5 1,0 5-19,0 4-21,0 3-19,0 3-12,0-1-5,0 0-5,0 1-5,0-1-8,0 1-15,0-1-13,0 0-13,0-1-6,0-5 2,0-3 1,0-4 2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50"/>
    </inkml:context>
    <inkml:brush xml:id="br0">
      <inkml:brushProperty name="width" value="0.05121" units="cm"/>
      <inkml:brushProperty name="height" value="0.05121" units="cm"/>
      <inkml:brushProperty name="color" value="#F2395B"/>
    </inkml:brush>
  </inkml:definitions>
  <inkml:trace contextRef="#ctx0" brushRef="#br0">41813 28500 429,'-1'44'198,"-1"-6"-47,0-6-47,-1-5-47,-1-3-28,0 1-10,0 1-8,0 1-10,0-1-3,0 0 1,0-1 1,1-1 2,-1-1-10,2-3-18,0-1-18,2-2-20,-2-3-9,0-1-1,-3-2-2,-2-2-1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0T07:09:50"/>
    </inkml:context>
    <inkml:brush xml:id="br0">
      <inkml:brushProperty name="width" value="0.04817" units="cm"/>
      <inkml:brushProperty name="height" value="0.04817" units="cm"/>
      <inkml:brushProperty name="color" value="#F2395B"/>
    </inkml:brush>
  </inkml:definitions>
  <inkml:trace contextRef="#ctx0" brushRef="#br0">39824 30201 456,'-14'0'0,"1"0"0,2 0 0,2 0 0,3-2 10,2 0 20,4-3 20,3-2 21,4-1 4,7-2-10,7 0-11,7-1-9,6-1-8,5 0-4,4 0-5,6 1-5,5-1-7,7 0-10,7 0-10,8 1-10,1-2-10,0 0-11,-1-1-11,-1-1-10,-7 0-7,-14 2-2,-14 3-2,-13 1-2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1-20T07:10:03"/>
    </inkml:context>
    <inkml:brush xml:id="br0">
      <inkml:brushProperty name="width" value="0.95238" units="cm"/>
      <inkml:brushProperty name="height" value="0.95238" units="cm"/>
      <inkml:brushProperty name="color" value="#FAF200"/>
      <inkml:brushProperty name="transparency" value="130"/>
    </inkml:brush>
  </inkml:definitions>
  <inkml:trace contextRef="#ctx0" brushRef="#br0">41450 46710,'16'0,"23"-32,0 1,-31 23,0 0,7 8,1 0,-8 0,0 0,0 0,-1 0,9 0,0 0,7 0,1 0,-16 0,0 0,7 0,1 0,-8 0,0 0,7 0,1 0,-8-8,0 1,-1 7,1 0,0 0,0 0,0 0,0 0,7 0,1 0,8-8,-1 0,1 8,-1 0,8-8,1 0,-9 8,1 0,-1 0,1 0,7 0,1 0,-1-8,0 1,9 7,-1 0,0 0,0 0,0-8,1 0,-9 0,0 0,8-7,1-1,-9 8,0 0,1 0,-1 1,0-1,1 0,-9 0,1 0,-1 0,1 1,-1-1,1 0,-1 0,1 0,7 0,1 1,-1 7,0 0,9-8,-1 0,16 0,0 0,-1-7,1-1,8 8,0 0,-8-7,0-1,-1 8,1 0,-23 0,-1 1,32-1,-1 0,-14 0,-1 0,7 0,1 1,0-1,0 0,-8-8,0 1,8-1,0 0,-8 1,0-1,-31 8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1-20T07:10:04"/>
    </inkml:context>
    <inkml:brush xml:id="br0">
      <inkml:brushProperty name="width" value="0.95238" units="cm"/>
      <inkml:brushProperty name="height" value="0.95238" units="cm"/>
      <inkml:brushProperty name="color" value="#FAF200"/>
      <inkml:brushProperty name="transparency" value="130"/>
    </inkml:brush>
  </inkml:definitions>
  <inkml:trace contextRef="#ctx0" brushRef="#br0">52200 45111,'47'-16,"-8"8,0 0,1 8,-1 0,0-8,0 1,8-9,0 0,16 1,0-1,-8 8,-1 0,9-7,0-1,7 8,1 0,0 0,-1 1,-7 7,-1 0,1-8,0 0,15 0,1 0,-9 8,1 0,-16-8,0 0,-1 1,1-1,-16 8,1 0,-1 0,0 0,0 0,0 0,-7-8,-1 0,8 0,1 0,-1 1,0-1,-8 0,1 0,-1 0,0 0,1 8,-1 0,0-7,1-1,-9 0,1 0,7 8,0 0,-15 0,0 0,-8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6-01-20T07:10:15"/>
    </inkml:context>
    <inkml:brush xml:id="br0">
      <inkml:brushProperty name="width" value="0.95238" units="cm"/>
      <inkml:brushProperty name="height" value="0.95238" units="cm"/>
      <inkml:brushProperty name="color" value="#FAF200"/>
      <inkml:brushProperty name="transparency" value="130"/>
    </inkml:brush>
  </inkml:definitions>
  <inkml:trace contextRef="#ctx0" brushRef="#br0">12700 12857,'16'0,"-1"0,1 0,0 0,-1 0,1 0,0 0,-1 0,1 0,0 0,-1 0,9 0,0 0,-1-8,1 0,-9 0,1 0,7 1,1-1,-8 8,-1 0,1 0,0 0,-9 0,1 0,-8-8,0 0,8 8,0 0,0 0,0 0,15 0,1 0,-1 0,1 0,-1 0,1 0,7 0,1 0,7 0,0 0,0 0,0 0,8-8,0 0,-7 1,-1-1,-8 0,0 0,17 8,-1 0,-32 0,1 0,7 0,1 0,7 0,1 0,-9 0,1 0,7 8,0 0,1-8,-1 0,0-8,1 0,7 8,0 0,-7 0,-1 0,8 8,0 0,1-8,-1 0,-8 0,0 0,9 0,-1 0,0 8,0-1,0-7,1 0,7-7,0-1,8 8,-1 0,1-8,0 0,-8 8,0 0,8 0,0 0,-8-8,0 0,0 8,0 0,0 0,0 0,-15 0,-1 0,8 0,0 0,8 0,0 0,0-7,0-1,1 0,-1 0,0 8,0 0,0 0,0 0,0 0,0 0,8 0,0 0,-8 0,0 0,7 0,1 0,-8 0,0 0,8 0,0 0,0 0,0 0,-8 0,0 0,8 0,0 0,-16 0,0 0,8 0,0 0,-15 0,-1 0,8 8,0 0,1 0,-1-1,0-7,0 0,0 0,1 0,-1 0,0 0,0 0,0 0,8 0,0 0,0 0,0 0,8 0,0 0,-16-7,1-1,-1 0,0 0,8 8,0 0,0 0,0 0,0 0,0 0,0 0,0 0,0 0,0 0,0 8,0 0,0 0,0-1,-7 1,-1 0,8-8,0 0,-8 0,0 0,8 8,0 0,0-8,0 0,1 0,-1 0,0 0,0 0,-8 0,0 0,-8-8,1 0,-9 8,1 0,-9 0,1 0,0 0,-1 0,-7 0,0 0,0 0,0 0,-8 8,0 0,8-8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3:19"/>
    </inkml:context>
    <inkml:brush xml:id="br0">
      <inkml:brushProperty name="width" value="0.03775" units="cm"/>
      <inkml:brushProperty name="height" value="0.03775" units="cm"/>
      <inkml:brushProperty name="color" value="#00BFF3"/>
    </inkml:brush>
  </inkml:definitions>
  <inkml:trace contextRef="#ctx0" brushRef="#br0">42000 56500 582,'-21'-65'-5,"10"23"22,10 22 22,9 22 22,4 12 4,1 3-13,-1 3-13,1 4-14,1 11-6,3 23-1,3 22 0,4 22 0,-1 2-1,-3-15-4,-3-15-4,-2-16-3,-3-2-2,1 13-2,-1 12-2,1 13 0,-3 2-1,-2-5 0,-3-7 1,-3-5 1,-2-6-1,0-3-1,0-3-1,0-2-1,0-5-1,0-2 0,0-3 1,0-3-1,-4-13-3,-5-22-8,-7-22-9,-5-21-8,-3-23-2,4-21 4,3-22 2,3-22 4,1-15 2,1-5 2,-1-7 0,1-5 2,1 3 1,3 17 3,3 15 1,4 16 2,1 13 3,0 14 1,0 11 2,0 14 1,1 13 7,4 16 9,3 15 10,3 17 9,-1 10 4,-2 6-3,-3 7-5,-3 6-3,-2 1-3,0-3-5,0-3-5,0-2-4,0-1-3,0 3-2,0 3-1,0 4-3,0 2 0,0 4-1,0 3 1,0 3-1,-2 3 0,-3 3 0,-3 3 0,-2 4 1,-1 1-1,3 0 1,3 0 1,4 0 1,-1 0 0,-3 0 0,-3 0 1,-2 0 0,-3-5 0,1-9 0,-1-10 1,1-8-1,1-15-7,3-19-14,3-18-15,4-19-13,1-10-5,0 1 6,0-1 5,0 1 6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3:20"/>
    </inkml:context>
    <inkml:brush xml:id="br0">
      <inkml:brushProperty name="width" value="0.03175" units="cm"/>
      <inkml:brushProperty name="height" value="0.03175" units="cm"/>
      <inkml:brushProperty name="color" value="#00BFF3"/>
    </inkml:brush>
  </inkml:definitions>
  <inkml:trace contextRef="#ctx0" brushRef="#br0">44850 57400 692,'-46'-24'0,"10"4"-2,10 3-1,9 3-1,9 6 6,9 9 13,10 10 15,10 10 13,7 4 4,6 0-7,7 0-7,6 0-6,6-4-7,6-5-7,7-7-6,6-5-8,3-8-2,0-5 0,0-7 1,0-5 1,-4-1-1,-5 6-3,-7 7-3,-5 6-3,-8 3-4,-5 0-1,-7 0-2,-5 0-3,-6 3 0,-3 6 3,-3 7 1,-2 6 3,-9 6 0,-12 6 0,-13 7-1,-12 6 0,-9-1-1,-2-5 1,-3-7-1,-3-5 1,-4-6 0,-3-3 2,-3-3 1,-2-2 2,-1-3 1,3 1 2,3-1 3,4 1 1,2-3 2,4-2-1,3-3 1,3-3-1,3-2 2,3 0 2,3 0 3,4 0 4,2 3 6,4 6 14,3 7 12,3 6 13,3 9 1,3 13-10,3 12-10,4 13-10,1 10-6,0 10-2,0 10-2,0 9-1,0 6-2,0 3-3,0 3-2,0 4-2,-2 5-3,-3 10-4,-3 10-2,-2 9-3,-1 2-3,3-2-4,3-3-4,4-3-2,1-10-4,0-16-2,0-15-1,0-15-3,0-14 0,0-8 3,0-10 1,0-9 3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3:21"/>
    </inkml:context>
    <inkml:brush xml:id="br0">
      <inkml:brushProperty name="width" value="0.02876" units="cm"/>
      <inkml:brushProperty name="height" value="0.02876" units="cm"/>
      <inkml:brushProperty name="color" value="#00BFF3"/>
    </inkml:brush>
  </inkml:definitions>
  <inkml:trace contextRef="#ctx0" brushRef="#br0">45100 58500 764,'3'-46'0,"6"10"0,7 10-1,6 9-1,3 4 3,0 1 5,0-1 4,0 1 5,4-1 3,10 1 0,10-1 0,9 1 1,2 1 0,-2 3 0,-3 3 0,-3 4 0,-4 2-2,-3 4-8,-3 3-7,-2 3-6,-6 4-3,-6 7 1,-6 6 1,-6 7 1,-9 5 1,-8 7 1,-10 6 0,-9 7 2,-10 4-1,-9 3 0,-10 3-2,-8 4-1,-4-3-1,3-5-2,3-7-3,4-5-1,2-9-2,4-9-2,3-10-1,3-8-2,1-9-1,1-6 0,-1-6-1,1-6-1,2-9 0,7-8 1,6-10 1,7-9 0,4-5 3,3 0 2,3 0 4,4 0 3,4 3 2,6 6-1,7 7-1,6 6-1,4 4 6,4 4 9,3 3 10,3 3 11,3 6 5,3 9 2,3 10 1,4 10 2,1 5 0,0 4-4,0 3-2,0 3-2,-2 1-5,-3 1-6,-3-1-6,-2 1-5,-3-4-3,1-6-3,-1-6-3,1-6-1,-3-4-4,-2 1-6,-3-1-5,-3 1-7,-2-4-5,0-6-6,0-6-6,0-6-6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3:21"/>
    </inkml:context>
    <inkml:brush xml:id="br0">
      <inkml:brushProperty name="width" value="0.02899" units="cm"/>
      <inkml:brushProperty name="height" value="0.02899" units="cm"/>
      <inkml:brushProperty name="color" value="#00BFF3"/>
    </inkml:brush>
  </inkml:definitions>
  <inkml:trace contextRef="#ctx0" brushRef="#br0">46700 57150 758,'3'-66'43,"6"19"-9,7 19-11,6 19-9,1 18-8,-3 19-7,-3 19-6,-2 19-6,-9 9-4,-12 0-2,-13 0-1,-12 0-2,-9 1 0,-2 4 1,-3 3 1,-3 3 1,-1-5 1,4-12 3,3-13 1,3-12 3,4-7 3,7 1 3,6-1 5,7 1 4,8-6 6,14-8 10,11-10 9,14-9 9,8-13 2,7-16-7,6-15-5,7-15-6,2-9-5,1 1-4,-1-1-2,1 1-4,-3 2-2,-2 7 1,-3 6 0,-3 7 1,-6 5-2,-5 7-3,-7 6-2,-5 7-4,-9 10 2,-9 16 4,-10 15 5,-8 17 4,-11 8 1,-8 4-1,-10 3-1,-9 3-2,-7 4-2,-3 7-1,-3 6-2,-2 7-2,-5 2-1,-2 1 0,-3-1-2,-3 1-1,-2 2 1,0 7-1,0 6 0,0 7 0,0 7 0,0 9 0,0 10-1,0 10 1,1 7 0,4 6 0,3 7 1,3 6 0,4-5-1,7-16-5,6-15-3,7-15-4,7-18-4,9-19-1,10-18-2,10-19-2,4-18-1,0-15-1,0-15 0,0-16 0,0-15 1,0-11 0,0-14 2,0-11 0,1-3 4,4 10 4,3 10 4,3 9 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3:01"/>
    </inkml:context>
    <inkml:brush xml:id="br0">
      <inkml:brushProperty name="width" value="0.04842" units="cm"/>
      <inkml:brushProperty name="height" value="0.04842" units="cm"/>
    </inkml:brush>
  </inkml:definitions>
  <inkml:trace contextRef="#ctx0" brushRef="#br0">65158 34901 454,'7'-8'48,"-1"0"-6,-1 0-8,0 0-8,-2 0-5,0-2-3,-2 0-5,0-1-2,-1-1-4,0-2-2,0 0-1,0-1-2,-1 0-1,0 1 2,-2 1 1,0 0 1,-2 2 1,0 1 2,-1 0 1,-1 2 1,-2 1 1,0 1 0,-2 0-1,0 2 1,0 0-2,-1 2 0,0 0-2,0 2 0,0 0-1,-1 2-1,-1 0 0,-1 2 0,-1 1-1,2 1 1,1 3 1,1 2-1,0 0 1,2-1-1,1 0-1,0-2 0,2 0-1,-1 0 0,0 0-1,0 0 0,0-1-1,0 1 0,1 0 1,-1 0-1,0 0 1,0 1-1,0 2 1,0 0 0,1 1 0,1 0 1,0-1 0,2 1 1,-1 0 1,0 1-2,-1 2 0,-2 0 0,1 1-1,1 1 0,0 1 1,2 1-1,0 0 0,2-1-1,0 0 1,2-2-1,0 0 0,0-1 0,0 1 0,0-1 0,0 1 0,0 2 1,0 0-1,0 1 0,0-1-1,2-1 1,0-2 0,2-2-1,0-2 0,0 1 2,-1 0 0,2 0 1,-2 0 0,1 1-1,0 1-1,0 1-1,-1 0-1,0 0 2,-2-2 1,0-1 1,-1 0 1,2 0-2,0-1 0,2 1 0,1 0-1,1 0 1,3-1 1,2 1 1,3-2 0,4-2 0,3-4 0,5-2-1,-1-2 1,-1 0-2,-4 0-2,-3 0 0,-2-1-1,-1-1 1,-1 0-1,0-1 1,-1-1 0,1 0-2,1 0-1,2 0-1,-1 0-1,1 0-1,0 0 0,-1 1 0,1-2-1,2 0 0,0-2-1,1 0 0,0-1 0,1 0-1,0 1 1,-1-1-1,0 0-1,-1 2-2,0 1-2,-2 0-2,-1 1-4,-1 0-9,-1 0-6,0 1-9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3:22"/>
    </inkml:context>
    <inkml:brush xml:id="br0">
      <inkml:brushProperty name="width" value="0.03344" units="cm"/>
      <inkml:brushProperty name="height" value="0.03344" units="cm"/>
      <inkml:brushProperty name="color" value="#00BFF3"/>
    </inkml:brush>
  </inkml:definitions>
  <inkml:trace contextRef="#ctx0" brushRef="#br0">46000 58500 657,'26'-68'19,"4"17"4,3 15 4,3 16 5,3 10 0,3 7-3,3 6-3,4 7-3,-1 5-3,-3 7-2,-3 6-3,-2 7-2,-6 5-3,-6 7-4,-6 6-2,-6 7-4,-4-1-3,1-6-2,-1-6-3,1-6-3,-1-6-1,1-2-1,-1-3-2,1-3 0,1-7-5,3-9-8,3-10-8,4-8-9,-1-9 0,-3-6 5,-3-6 5,-2-6 6,-3-2 5,1 3 4,-1 3 5,1 4 4,-1 2 4,1 4 2,-1 3 3,1 3 3,1 6 7,3 9 10,3 10 12,4 10 11,4-1-2,6-9-14,7-10-14,6-8-15,1-9-7,-3-6-2,-3-6-1,-2-6-3,-3-2 2,1 3 5,-1 3 3,1 4 5,-3 2 4,-2 4 4,-3 3 4,-3 3 3,-9 4 4,-11 7 3,-14 6 4,-11 7 2,-11 4 0,-5 3-6,-7 3-4,-5 4-6,-4 2-4,0 4-1,0 3-3,0 3-1,-2 3-2,-3 3 2,-3 3-1,-2 4 2,-1-3-1,3-5-2,3-7-1,4-5-2,2-4 0,4 0 1,3 0 2,3 0 2,10-2 5,20-3 10,18-3 10,20-2 11,8-5 1,1-2-7,-1-3-8,1-3-6,2-4-6,7-3-3,6-3-4,7-2-5,2-1-1,1 3 0,-1 3 0,1 4 0,-3-1 0,-2-3 0,-3-3 1,-3-2-1,-2-1 1,0 3-1,0 3 1,0 4 0,-2 1 0,-3 0-1,-3 0 0,-2 0-1,-3 0 1,1 0-1,-1 0 0,1 0 0,-10 1-9,-19 4-17,-18 3-17,-19 3-17,-8 1-5,3 1 11,3-1 9,4 1 9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3:30"/>
    </inkml:context>
    <inkml:brush xml:id="br0">
      <inkml:brushProperty name="width" value="0.02716" units="cm"/>
      <inkml:brushProperty name="height" value="0.02716" units="cm"/>
      <inkml:brushProperty name="color" value="#00BFF3"/>
    </inkml:brush>
  </inkml:definitions>
  <inkml:trace contextRef="#ctx0" brushRef="#br0">48550 58050 810,'46'0'26,"-5"0"-9,-7 0-10,-5 0-9,-4 0-7,0 0-1,0 0-3,0 0-2,-4 3 3,-5 6 8,-7 7 7,-5 6 8,-4 3 5,0 0-1,0 0 1,0 0 0,-2 1 0,-3 4 2,-3 3 2,-2 3 0,-1 1 0,3 1-6,3-1-4,4 1-5,1-3-2,0-2-2,0-3 0,0-3-2,0-2-2,0 0-4,0 0-3,0 0-3,0 0-3,0 0-2,0 0-3,0 0-2,-2 0-2,-3 0-3,-3 0-1,-2 0-3,-5-2 2,-2-3 5,-3-3 6,-3-2 5,-4-5 4,-3-2 2,-3-3 2,-2-3 3,-3-1 1,1 4 3,-1 3 2,1 3 2,1 1 4,3 1 2,3-1 5,4 1 3,10-3 5,19-2 7,19-3 6,19-3 7,9-2-1,0 0-10,0 0-10,0 0-10,0 0-6,0 0-5,0 0-5,0 0-5,-4 0-4,-5 0-1,-7 0-4,-5 0-1,-4 0-2,0 0-1,0 0 1,0 0-1,0 0-2,0 0-3,0 0-3,0 0-3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3:31"/>
    </inkml:context>
    <inkml:brush xml:id="br0">
      <inkml:brushProperty name="width" value="0.0312" units="cm"/>
      <inkml:brushProperty name="height" value="0.0312" units="cm"/>
      <inkml:brushProperty name="color" value="#00BFF3"/>
    </inkml:brush>
  </inkml:definitions>
  <inkml:trace contextRef="#ctx0" brushRef="#br0">49250 58450 705,'0'-69'-25,"0"13"6,0 12 7,0 13 6,1 7 3,4 4 3,3 3 1,3 3 1,-1 6 8,-2 9 15,-3 10 14,-3 10 14,-2 4 1,0 0-12,0 0-11,0 0-13,0 1-5,0 4-3,0 3-2,0 3-1,1 3-2,4 3 1,3 3-2,3 4 0,-1-1 1,-2-3-1,-3-3 1,-3-2-1,-1-1 1,4 3-2,3 3-2,3 4-1,1-1-1,1-3-1,-1-3-1,1-2-2,-1-3-1,1 1 0,-1-1 0,1 1-1,1-3-1,3-2 0,3-3-1,4-3-2,-3-9 2,-5-11 2,-7-14 2,-5-11 3,-4-11 2,0-5 1,0-7 0,0-5 0,3-6 1,6-3 0,7-3-1,6-2 0,4-3 0,4 1 0,3-1-1,3 1 0,-4 4 0,-8 9-1,-10 10-1,-9 10-2,-1-3 1,10-11 0,10-14 1,9-11 1,2-4-1,-2 6 0,-3 7-2,-3 6-1,-6 4-1,-5 4-2,-7 3-1,-5 3-1,-3 3-3,4 3-4,3 3-5,3 4-3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3:33"/>
    </inkml:context>
    <inkml:brush xml:id="br0">
      <inkml:brushProperty name="width" value="0.02965" units="cm"/>
      <inkml:brushProperty name="height" value="0.02965" units="cm"/>
      <inkml:brushProperty name="color" value="#00BFF3"/>
    </inkml:brush>
  </inkml:definitions>
  <inkml:trace contextRef="#ctx0" brushRef="#br0">50750 57900 741,'71'0'77,"-5"0"-19,-7 0-20,-5 0-19,-3 0-10,4 0-3,3 0-1,3 0-2,1-4-2,1-5-5,-1-7-3,1-5-3,-6-1-4,-8 6-4,-10 7-2,-9 6-4,-10 7 0,-9 10 4,-10 10 4,-8 9 4,-11 6 5,-8 3 6,-10 3 8,-9 4 6,-5 1 3,0 0 0,0 0-1,0 0-1,1 0 0,4 0-2,3 0-2,3 0-1,1 0-1,1 0-2,-1 0-1,1 0-2,1-2-2,3-3 0,3-3-2,4-2-1,2-3-2,4 1-2,3-1-2,3 1-3,9-9-5,16-15-9,15-15-10,17-16-9,8-12-2,4-5 7,3-7 6,3-5 6,-5 0 5,-12 10 6,-13 10 4,-12 9 5,-7 2 2,1-2 2,-1-3 1,1-3 0,-1-1 3,1 4 2,-1 3 3,1 3 3,-1 4 9,1 7 12,-1 6 13,1 7 14,-1 7 1,1 9-11,-1 10-10,1 10-11,-3 7-6,-2 6-1,-3 7-1,-3 6-2,-2 4-2,0 4-5,0 3-5,0 3-4,0 6-3,0 9-2,0 10 0,0 10-2,-2 4-2,-3 0-4,-3 0-3,-2 0-4,-1-7-3,3-11-3,3-14-3,4-11-3,1-12 0,0-9 1,0-10 1,0-8 1,-2-12 3,-3-12 3,-3-13 4,-2-12 3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3:33"/>
    </inkml:context>
    <inkml:brush xml:id="br0">
      <inkml:brushProperty name="width" value="0.02659" units="cm"/>
      <inkml:brushProperty name="height" value="0.02659" units="cm"/>
      <inkml:brushProperty name="color" value="#00BFF3"/>
    </inkml:brush>
  </inkml:definitions>
  <inkml:trace contextRef="#ctx0" brushRef="#br0">51550 58900 827,'23'-47'-7,"-3"6"4,-3 7 4,-2 6 3,-1 6 5,3 6 3,3 7 4,4 6 5,2 6 0,4 6 0,3 7-1,3 6-1,-1 4-2,-2 4-5,-3 3-5,-3 3-4,-2 1-6,0 1-4,0-1-6,0 1-5,-2-3-5,-3-2-4,-3-3-5,-2-3-4,-3-4-2,1-3 4,-1-3 2,1-2 4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3:33"/>
    </inkml:context>
    <inkml:brush xml:id="br0">
      <inkml:brushProperty name="width" value="0.03167" units="cm"/>
      <inkml:brushProperty name="height" value="0.03167" units="cm"/>
      <inkml:brushProperty name="color" value="#00BFF3"/>
    </inkml:brush>
  </inkml:definitions>
  <inkml:trace contextRef="#ctx0" brushRef="#br0">52400 58300 694,'26'-90'20,"4"23"1,3 22 3,3 22 3,-2 16-2,-6 14-3,-6 11-5,-6 14-3,-6 5-4,-2 1-3,-3-1-4,-3 1-3,-6 5-2,-5 14-1,-7 11-1,-5 14-2,-3-1 0,4-12 0,3-13-2,3-12 1,3-9-1,3-2 1,3-3 1,4-3 1,4-6 0,6-5-1,7-7 0,6-5-1,6-6 2,6-3 3,7-3 3,6-2 3,3-6 1,0-6 0,0-6-1,0-6-1,-2-2-1,-3 3 0,-3 3-2,-2 4-1,-5 2-1,-2 4-1,-3 3-1,-3 3-1,-6-1-3,-5-2-4,-7-3-4,-5-3-4,-6-1 0,-3 4 2,-3 3 3,-2 3 2,-3-2 3,1-6 1,-1-6 2,1-6 1,-1-2 2,1 3 2,-1 3 1,1 4 1,-1 2 3,1 4 2,-1 3 4,1 3 2,-3 12 9,-2 22 15,-3 22 14,-3 23 14,-1 8-1,4-3-14,3-3-16,3-2-15,-2 0-9,-6 7-5,-6 6-5,-6 7-5,-4 5-2,1 7-3,-1 6-3,1 7-1,-1 0-3,1-2-2,-1-3-3,1-3-3,2-12-1,7-18-1,6-19-2,7-18 0,4-18 0,3-16 1,3-15 1,4-15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3:34"/>
    </inkml:context>
    <inkml:brush xml:id="br0">
      <inkml:brushProperty name="width" value="0.03169" units="cm"/>
      <inkml:brushProperty name="height" value="0.03169" units="cm"/>
      <inkml:brushProperty name="color" value="#00BFF3"/>
    </inkml:brush>
  </inkml:definitions>
  <inkml:trace contextRef="#ctx0" brushRef="#br0">52400 59650 694,'48'-91'-8,"-3"19"5,-3 19 4,-2 19 5,-1 7 2,3-3 1,3-3 1,4-2 1,1-3-1,0 1-1,0-1-3,0 1-1,0 1-1,0 3 1,0 3 0,0 4 0,-4 4 0,-5 6-1,-7 7-2,-5 6 0,-4 3-1,0 0-1,0 0 0,0 0 0,-2 6 1,-3 13 0,-3 12 2,-2 13 1,-9 6 1,-12 0-2,-13 0-1,-12 0 0,-7 0-1,1 0 0,-1 0 0,1 0 1,-4 1-1,-6 4-2,-6 3-3,-6 3-1,-1-4-3,7-8-3,6-10-3,7-9-3,4-9-3,3-5-3,3-7-3,4-5-3,2-9 1,4-9 4,3-10 3,3-8 4,1-8 4,1-2 2,-1-3 4,1-3 2,1-1 4,3 4 3,3 3 3,4 3 4,2 3 3,4 3 2,3 3 3,3 4 3,4 4 4,7 6 6,6 7 5,7 6 7,4 4 0,3 4-5,3 3-5,4 3-4,-1 6-4,-3 9-3,-3 10-1,-2 10-4,0 7-2,7 6-3,6 7-4,7 6-3,4 3-4,3 0-5,3 0-6,4 0-6,-1-2-5,-3-3-3,-3-3-4,-2-2-3,-6-8-3,-6-8 0,-6-10 1,-6-9-1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3:34"/>
    </inkml:context>
    <inkml:brush xml:id="br0">
      <inkml:brushProperty name="width" value="0.02596" units="cm"/>
      <inkml:brushProperty name="height" value="0.02596" units="cm"/>
      <inkml:brushProperty name="color" value="#00BFF3"/>
    </inkml:brush>
  </inkml:definitions>
  <inkml:trace contextRef="#ctx0" brushRef="#br0">53250 58050 847,'0'-74'-1,"0"4"-3,0 3-3,0 3-2,1 7 2,4 14 4,3 11 6,3 14 5,3 3 3,3-2 3,3-3 3,4-3 3,2 4-1,4 13 0,3 12-1,3 13-2,-2 12-2,-6 13-3,-6 12-3,-6 13-3,-4 6-5,1 0-4,-1 0-6,1 0-6,-3-5 0,-2-9 4,-3-10 4,-3-8 5,-2-8-6,0-2-13,0-3-14,0-3-14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3:35"/>
    </inkml:context>
    <inkml:brush xml:id="br0">
      <inkml:brushProperty name="width" value="0.03703" units="cm"/>
      <inkml:brushProperty name="height" value="0.03703" units="cm"/>
      <inkml:brushProperty name="color" value="#00BFF3"/>
    </inkml:brush>
  </inkml:definitions>
  <inkml:trace contextRef="#ctx0" brushRef="#br0">54350 57750 594,'1'-40'14,"4"23"7,3 22 8,3 22 6,1 13 1,1 7-8,-1 6-7,1 7-8,-3 2-3,-2 1-3,-3-1 0,-3 1-3,-4-3-2,-3-2-3,-3-3-4,-2-3-4,-1-4-2,3-3 1,3-3-1,4-2 1,4-6-1,6-6-1,7-6-1,6-6-1,4-6 0,4-2 5,3-3 3,3-3 3,1-4 3,1-3-1,-1-3 1,1-2-1,-1-3 1,1 1-1,-1-1 1,1 1 0,-4-3 0,-6-2-1,-6-3 0,-6-3 0,-4-4-1,1-3-1,-1-3 0,1-2 0,-1-1 0,1 3 0,-1 3 0,1 4 1,-3 1 1,-2 0 0,-3 0 1,-3 0 0,-4 0 1,-3 0 0,-3 0-1,-2 0 1,-5 0-1,-2 0 0,-3 0-1,-3 0-1,-1 0 1,4 0-1,3 0 1,3 0 0,-1 0 0,-2 0 0,-3 0 1,-3 0 0,-2 1 3,0 4 4,0 3 6,0 3 5,3 9 2,6 16 2,7 15 0,6 17 2,3 10-2,0 6-4,0 7-4,0 6-3,1 3-2,4 0-1,3 0-1,3 0 0,-1 0-2,-2 0 1,-3 0 1,-3 0-1,-2 1-1,0 4-1,0 3-3,0 3-1,0-2-2,0-6 0,0-6-3,0-6 0,-2-7-3,-3-6-5,-3-6-5,-2-6-4,-5-7-2,-2-6 1,-3-6 1,-3-6 3,-2-6 1,0-2 2,0-3 3,0-3 2,0-6 2,0-5 3,0-7 2,0-5 3,1-4 5,4 0 7,3 0 8,3 0 7,7 1 3,14 4-3,11 3-3,14 3-3,7 3-2,3 3-2,3 3-1,4 4-1,1 1-3,0 0-1,0 0-3,0 0-3,0 0-1,0 0-1,0 0-2,0 0 0,-2 1-1,-3 4-2,-3 3-1,-2 3-1,-5 1-1,-2 1 0,-3-1 0,-3 1 1,-12 1-3,-18 3-5,-19 3-4,-18 4-5,-12 4 0,-3 6 3,-3 7 3,-2 6 4,-6 4 3,-6 4 0,-6 3 2,-6 3 0,-2 1 2,3 1 2,3-1 1,4 1 2,5-6 2,10-8 0,10-10 2,9-9 2,15-10 4,22-9 8,22-10 9,23-8 9,11-6 0,4 1-7,3-1-6,3 1-8,3 1-3,3 3-2,3 3-1,4 4-1,2 2-1,4 4 0,3 3-1,3 3 1,4 3-2,7 3-1,6 3-2,7 4-1,0-1-2,-2-3 0,-3-3-1,-3-2-1,-4-3-2,-3 1-5,-3-1-3,-2 1-5,-6-1-2,-6 1-3,-6-1-2,-6 1-3,-9-3-1,-8-2-3,-10-3-2,-9-3-1,-7-6-3,-3-5 1,-3-7-2,-2-5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2:48"/>
    </inkml:context>
    <inkml:brush xml:id="br0">
      <inkml:brushProperty name="width" value="0.04007" units="cm"/>
      <inkml:brushProperty name="height" value="0.04007" units="cm"/>
      <inkml:brushProperty name="color" value="#FED406"/>
    </inkml:brush>
  </inkml:definitions>
  <inkml:trace contextRef="#ctx0" brushRef="#br0">78692 34063 549,'-1'-15'73,"-4"4"-17,-2 3-16,-3 3-18,-2 0-9,2 2-2,1-1-2,1 0-2,-1 0-1,0 2 0,-2 0 0,0 2 0,-1 1 1,1 2-1,-1 2-1,0 2 0,0 1 0,1 1-1,-1 2 1,0 0 0,0 1 0,-2 1 0,0 1 1,-1 2 1,0 0-1,1 1 0,1 1 0,0 1 0,2 0 0,1-1-1,0 0 0,2-2-1,0-1 0,0 1-1,1 0 0,-1 0-2,1 0 0,2 1 1,2 1 0,2 1 1,1 0 0,0-1-2,0-1 0,0 0-2,0-2 0,0-1 0,0-1-1,0-1 1,1-1-1,2 0 0,2-2-1,2 0 1,2-2 1,3 1 4,3 0 3,4 0 3,1-1 2,1-2 0,1-3 0,1 0 0,-1-3-2,-1-1-3,-3 0-5,-1-1-3,-1-1-2,0 0-1,-1 0 0,1 0-1,-1-1-1,-1 0-2,0-1-1,-2-1-2,0-1-2,0 2-3,-1 1-3,1 0-2,-2 0-6,-2-2-10,-4-2-10,-2-1-10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3:10"/>
    </inkml:context>
    <inkml:brush xml:id="br0">
      <inkml:brushProperty name="width" value="0.03073" units="cm"/>
      <inkml:brushProperty name="height" value="0.03073" units="cm"/>
    </inkml:brush>
  </inkml:definitions>
  <inkml:trace contextRef="#ctx0" brushRef="#br0">72100 35679 715,'28'-28'9,"-5"7"-2,-7 7 0,-5 7-2,-3 3 1,0 2 0,0 0 0,0 2 2,0 0-1,0 2 0,-1 0 0,1 2-1,-1 0-1,-2 3-1,-2 2-1,-2 2-1,-1 1-1,0 0-2,0-1-2,0 1-2,-2 1 1,-2 3 1,-4 3 3,-2 4 1,-1-1 1,3-1 0,1-3 1,2-1 0,2-3 0,0-1 0,1-2 0,2-2 0,1-2 1,4-2-1,2-3 1,4 0 0,2-5-1,3-4 1,3-6-2,3-4 0,2-3-2,-1-1-3,1-1-2,-1-1-4,0 0-1,-1 1-1,-1 1 1,0 1-1,-2 0 0,-1 1 2,-1-1 1,-1 1 2,-1 0 0,-2 0-1,-3 2 0,-1 1-1,-1 2 0,-2 2-1,-1 4 0,0 3 0,-2 3 6,0 4 15,-2 4 13,0 4 14,-1 1 4,0 1-7,0 0-7,0 0-7,0 0-5,0 1-3,0 1-2,0 2-3,0-1-2,0-1-1,0-1-2,0-1-1,0-1-2,0 0 0,0-2-2,0 0 0,1-1-1,2 1 1,2 1 0,1 2 1,3-1 0,0-1 0,1-1 1,2 0-1,0-2 1,1-1 2,1 0 1,2-2 1,0 0 1,1-2 0,1 0-2,1-2 0,0-1 0,-3-2-2,-1-2-2,-2-1 0,-1-3-2,0-2-1,-1-2-1,1-1-3,-1-3 1,-1-2-1,0-2 2,-2-1-1,0-3 1,-2-1 0,-1-2 0,0-3 0,-2 1 0,-1 2 1,0 1 2,-1 3 0,-3 1 1,0 4 0,-3 3 0,-2 3-1,-1 2 0,-2 2 2,0 3 2,-1 1 0,-2 1 1,0 2-1,-1 0-1,-1 2-1,-1 1-2,-2 2-3,0 2-3,-1 2-3,-1 2-3,-1 5-2,-1 4-2,-1 3-2,1 3-2,3-1-5,3 1-4,2-1-3,3-1-1,3-4 4,1-5 4,2-3 4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2:52"/>
    </inkml:context>
    <inkml:brush xml:id="br0">
      <inkml:brushProperty name="width" value="0.04473" units="cm"/>
      <inkml:brushProperty name="height" value="0.04473" units="cm"/>
      <inkml:brushProperty name="color" value="#F2395B"/>
    </inkml:brush>
  </inkml:definitions>
  <inkml:trace contextRef="#ctx0" brushRef="#br0">78695 34239 491,'0'-15'20,"0"3"-1,0 1 0,0 2-1,0 1 3,0 0 3,0 1 5,0-1 3,-1 0 3,-2 2-2,-2 1-1,-1 0-1,-4 1-3,0 0-5,-3 0-5,-2 1-6,0 1-3,1 5-4,1 6-4,1 4-3,-1 3-1,0-1 0,-1 1 1,-1 0 1,-1-1 0,2 1 2,1 0 0,1-1 1,0 1 0,0 2-1,0 0 1,1 1-1,-1 1 1,2 1 0,1 1 2,0 1 1,2 0 0,1-1-1,0-1-1,2-1-1,0-1-1,2-2 1,0-3-1,2-1 1,0-1 0,2 2-3,0 0 0,2 1-2,1-1 0,1-1 0,3-2 1,2-2 0,1-2 1,2-2 2,0-3 2,1 0 1,1-2-1,1 0-3,2 0-4,0 0-2,0-2-3,-1-2 1,-1-4-1,-1-2 1,0-3-2,0-1-2,-1-3-3,1-2-1,1-3-3,3-5 0,3-4-1,4-6-1,-1 0 0,-2 3 2,-1 5 1,-2 4 2,-3 1 2,-1 1 2,-2-1 2,-3 0 2,0 1 0,0 1 1,0 1 0,0 1-1,-2 2 1,-1 3 0,-2 2 0,-2 4 0,-2 3 10,-2 5 21,-2 2 19,-2 5 21,-1 3 3,2 0-14,0 1-13,2 2-14,0 0-8,0 1-3,0 1-2,0 1-2,-1 1-2,0 0-1,-2-1 1,0 1-1,-1 1-1,0 1-3,0 3-3,1 2-1,-2 0-3,2 1-1,-1-1-1,0 1-2,-1-1-2,0 1-1,-1-1-3,-2 1-2,1-2-2,0-1-3,2-3-4,1-1-2,0-5-9,0-6-12,0-8-13,0-6-12,1-5 0,0 0 15,2-1 15,0-1 14,2 0 10,0 2 4,2 3 3,0 1 5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2:52"/>
    </inkml:context>
    <inkml:brush xml:id="br0">
      <inkml:brushProperty name="width" value="0.03494" units="cm"/>
      <inkml:brushProperty name="height" value="0.03494" units="cm"/>
      <inkml:brushProperty name="color" value="#F2395B"/>
    </inkml:brush>
  </inkml:definitions>
  <inkml:trace contextRef="#ctx0" brushRef="#br0">80150 34829 629,'1'-14'61,"2"4"-11,2 4-9,2 4-9,1 2-7,-1-2-1,1-1-1,0 0-2,0 0-2,2 0-3,0 2-2,1 0-3,1 1-1,0-2-1,-1 0-2,1-1 0,0-1-6,0 0-13,0 0-11,-1 0-12,0 0-11,0 2-7,-2 0-9,0 2-8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2:53"/>
    </inkml:context>
    <inkml:brush xml:id="br0">
      <inkml:brushProperty name="width" value="0.04842" units="cm"/>
      <inkml:brushProperty name="height" value="0.04842" units="cm"/>
      <inkml:brushProperty name="color" value="#F2395B"/>
    </inkml:brush>
  </inkml:definitions>
  <inkml:trace contextRef="#ctx0" brushRef="#br0">80842 33128 454,'0'-34'39,"3"9"-1,2 11 0,2 9-1,0 6-1,0 4-5,-2 2-3,0 4-4,-2 1-2,-1 3 0,0 1 0,-1 3 1,-1 2-2,0 1 0,0 3-1,0 1-1,-2 2-1,0 1-3,-3 1-3,-2 1-2,-1 1-1,0 2 0,0 3 1,1 1 0,-1 3-1,0 6-6,0 4-6,0 6-4,0 3-5,-2 5-5,0 3-5,-1 5-5,-1 0-4,2-1-3,1-3-3,0-1-2,2-4 0,1-5 4,0-4 4,2-6 4,0-4 2,2-6 3,0-4 1,2-5 3,0-5-2,2-5-4,0-5-5,2-4-3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2:54"/>
    </inkml:context>
    <inkml:brush xml:id="br0">
      <inkml:brushProperty name="width" value="0.0373" units="cm"/>
      <inkml:brushProperty name="height" value="0.0373" units="cm"/>
      <inkml:brushProperty name="color" value="#F2395B"/>
    </inkml:brush>
  </inkml:definitions>
  <inkml:trace contextRef="#ctx0" brushRef="#br0">81972 34800 589,'-8'15'110,"-1"-1"-27,-2-1-26,0 0-25,-1-2-16,1 1-2,-1 0-3,0 0-3,0-1-2,-2 1-1,0 0 0,-1 0-1,0-1 0,1 1-1,0 0 1,2 0 0,1-1-1,1 1-1,0 0-2,2 0 0,2-1-1,6 1 0,4 0-1,6 0 1,2-2 1,1-3 1,1-2 2,2-4 1,0-1 1,1 2 0,1 0 0,1 2 0,0 0-1,-1 0 1,0-1-1,-2 2-1,-1-2-2,-1 1-6,-1 0-5,0 0-6,-1 0-2,0 0 1,-1 0 0,1 0 0,0-1-5,0-1-10,-1 0-11,1-1-11,-2-3-2,-2 0 7,-4-3 8,-2-2 6,-2-1 7,0-2 4,0 0 5,0-1 5,-1 0 3,-1 2 2,0 2 3,-1 3 3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2:54"/>
    </inkml:context>
    <inkml:brush xml:id="br0">
      <inkml:brushProperty name="width" value="0.04002" units="cm"/>
      <inkml:brushProperty name="height" value="0.04002" units="cm"/>
      <inkml:brushProperty name="color" value="#F2395B"/>
    </inkml:brush>
  </inkml:definitions>
  <inkml:trace contextRef="#ctx0" brushRef="#br0">82409 34890 549,'-15'-5'55,"4"8"2,3 6 4,2 7 2,3 5-3,0 3-10,2 3-11,1 3-10,-2 2-9,-1 2-8,-2 3-7,-1 1-9,-2 2-9,0 2-10,0 2-11,0 2-11,1-2-1,0-6 6,2-5 7,1-7 6,0-3 0,0-3-8,0-1-7,0-2-9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2:55"/>
    </inkml:context>
    <inkml:brush xml:id="br0">
      <inkml:brushProperty name="width" value="0.0366" units="cm"/>
      <inkml:brushProperty name="height" value="0.0366" units="cm"/>
      <inkml:brushProperty name="color" value="#F2395B"/>
    </inkml:brush>
  </inkml:definitions>
  <inkml:trace contextRef="#ctx0" brushRef="#br0">76255 34195 601,'-18'-13'47,"12"4"-1,12 6 0,12 5-1,5 2-3,1 3-7,-1 2-7,1 2-6,-2 1-5,-3 1-4,-3 1-2,-3 2-2,-2 0-3,0 1 1,-2 1 0,0 1 1,-3 2-2,-3 3-3,-2 3-3,-4 3-2,-3 2-3,-3 1-3,-5 0-4,-4 2-4,-2 0-2,-3 1 1,-1-1 0,-3 0 0,-1 0 0,-1-1 1,-1-2 2,0 0 0,-1-3 2,1-5 2,1-5 2,1-4 3,1-5 1,3-1 3,1-2 3,3-2 1,2-2 4,2-1 4,4 0 3,3-1 3,5-1 0,8 0-5,8 0-5,7 0-4,11-2-4,13-2 0,12-4-1,13-2 0,9-1-6,3 1-8,4 0-10,5 2-8,-5 1-4,-11 2 1,-13 2 2,-11 2 0,-8 1 3,-5 0 1,-5 0 3,-5 0 3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2:56"/>
    </inkml:context>
    <inkml:brush xml:id="br0">
      <inkml:brushProperty name="width" value="0.03753" units="cm"/>
      <inkml:brushProperty name="height" value="0.03753" units="cm"/>
      <inkml:brushProperty name="color" value="#F2395B"/>
    </inkml:brush>
  </inkml:definitions>
  <inkml:trace contextRef="#ctx0" brushRef="#br0">83599 34866 586,'-18'-1'19,"12"0"13,12-2 12,12 0 12,5-1 1,3 2-11,0 0-9,1 2-11,0 0-5,0 0-1,1 0-2,-1 0-1,1 1-4,-1 2-6,1 2-6,-1 2-7,0 1-7,-3-1-6,-1 1-7,-3 0-8,-2-1-4,-2 0-5,-4-2-3,-3 0-3,-1-2-1,0-1 5,0 0 3,0-1 4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2:56"/>
    </inkml:context>
    <inkml:brush xml:id="br0">
      <inkml:brushProperty name="width" value="0.03609" units="cm"/>
      <inkml:brushProperty name="height" value="0.03609" units="cm"/>
      <inkml:brushProperty name="color" value="#F2395B"/>
    </inkml:brush>
  </inkml:definitions>
  <inkml:trace contextRef="#ctx0" brushRef="#br0">84189 34147 609,'-15'-21'8,"2"7"17,2 5 16,3 6 16,1 6 3,2 7-10,2 8-12,2 6-11,0 4-7,0 1-4,-2 0-2,0 2-4,-2 2-2,-2 3-1,-2 3-2,-2 2-1,0 4-4,-1 2-6,0 3-6,0 4-7,1-1-8,3-2-9,1-4-9,2-2-10,1-7-2,2-8 4,0-9 3,2-8 4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2:56"/>
    </inkml:context>
    <inkml:brush xml:id="br0">
      <inkml:brushProperty name="width" value="0.04176" units="cm"/>
      <inkml:brushProperty name="height" value="0.04176" units="cm"/>
      <inkml:brushProperty name="color" value="#F2395B"/>
    </inkml:brush>
  </inkml:definitions>
  <inkml:trace contextRef="#ctx0" brushRef="#br0">86088 34600 526,'-15'1'63,"3"4"-9,1 2-10,2 4-9,1 1-6,0 3-2,1 1-3,-1 3-3,0 1-3,0-1-2,0 1-2,0 0-2,0 1-1,-1 5 0,-2 3 1,0 4 0,0 1 0,2-1-1,3-3-2,1-1-1,1-4-1,2-1 0,0-4 0,2-3 0,4-4-4,8-5-11,7-4-10,9-6-9,2-5-5,0-7 3,-1-7 2,-1-7 2,-1-4 3,-1-1 3,-1-1 2,-1 0 4,-2 0 1,-5 3 1,-3 3 0,-4 3 1,-3 2 2,-2 1 5,-3 1 6,0 1 5,-4 1 3,0 2 1,-3 3 0,-2 1 0,-2 3 0,-4 2-2,-2 4-1,-3 3-1,-2 1-4,-1 2-8,-1 0-7,-1 2-7,0 0-6,3 1-7,1 2-5,2 0-6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2:57"/>
    </inkml:context>
    <inkml:brush xml:id="br0">
      <inkml:brushProperty name="width" value="0.03339" units="cm"/>
      <inkml:brushProperty name="height" value="0.03339" units="cm"/>
      <inkml:brushProperty name="color" value="#F2395B"/>
    </inkml:brush>
  </inkml:definitions>
  <inkml:trace contextRef="#ctx0" brushRef="#br0">86864 35650 658,'29'0'80,"-7"0"-17,-5 0-15,-6 0-15,-3 0-9,-1 2 0,1 0-2,0 2 0,-1 1-5,0 3-8,-2 4-10,0 2-8,-3 4-5,-2 3 0,-4 5-1,-2 3 0,-4 2 0,-2-2 1,-3 0 1,-3-1 2,-1-2 1,1-3 2,0-3 2,2-2 1,2-4 4,3-1 2,2-2 4,4-2 4,5-3 3,8-3 5,8-2 6,7-4 4,4-1-1,1-2-8,-1 0-8,1-1-8,-1 0-6,1 2-8,-1 2-5,1 2-8,-3 1-1,-3 0 3,-4 0 3,-5 0 2,-2 0-3,0 0-14,-2 0-11,0 0-13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3:12"/>
    </inkml:context>
    <inkml:brush xml:id="br0">
      <inkml:brushProperty name="width" value="0.03065" units="cm"/>
      <inkml:brushProperty name="height" value="0.03065" units="cm"/>
    </inkml:brush>
  </inkml:definitions>
  <inkml:trace contextRef="#ctx0" brushRef="#br0">72286 38647 717,'-15'0'0,"2"0"0,3 0 0,1 0 0,4 0 7,6 0 13,6 0 13,6 0 13,4 0 2,3-2-8,3-1-9,3 0-9,0-1-6,0 0-5,0 0-5,-2 1-4,-1-2-2,1 2-1,-1-1-1,1 0-1,-3 0-3,-3 2-6,-5 0-7,-3 2-5,-2 1-4,-2 4-4,-1 2-1,0 4-3,-3 1-2,-4 3 1,-4 2 0,-4 1 0,-2 1 4,-2-2 7,0-3 7,-1-1 8,1-2 5,3-2 1,2-2 1,4-2 2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2:57"/>
    </inkml:context>
    <inkml:brush xml:id="br0">
      <inkml:brushProperty name="width" value="0.0342" units="cm"/>
      <inkml:brushProperty name="height" value="0.0342" units="cm"/>
      <inkml:brushProperty name="color" value="#F2395B"/>
    </inkml:brush>
  </inkml:definitions>
  <inkml:trace contextRef="#ctx0" brushRef="#br0">89046 35163 643,'-8'-8'4,"2"2"7,1 1 8,0 0 8,4 2 6,6 0 6,6 2 4,6 0 6,4 1-3,2-2-11,4 0-10,4-1-11,1-2-7,2 2-3,2-1-4,3 0-2,-1 0-5,0 2-5,-1 0-5,-1 2-5,-4 0-6,-4 0-7,-5 0-7,-4 0-5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2:57"/>
    </inkml:context>
    <inkml:brush xml:id="br0">
      <inkml:brushProperty name="width" value="0.03182" units="cm"/>
      <inkml:brushProperty name="height" value="0.03182" units="cm"/>
      <inkml:brushProperty name="color" value="#F2395B"/>
    </inkml:brush>
  </inkml:definitions>
  <inkml:trace contextRef="#ctx0" brushRef="#br0">88951 35877 691,'-31'-6'66,"17"2"-7,17 4-7,16 2-7,10 2-8,4 0-10,4 0-11,5 0-9,1-1-9,2 0-6,1-2-5,0 0-5,1-2-6,-2 0-6,0-2-5,-1 0-6,-6 0-3,-8 0 1,-9 2-1,-8 0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2:58"/>
    </inkml:context>
    <inkml:brush xml:id="br0">
      <inkml:brushProperty name="width" value="0.03696" units="cm"/>
      <inkml:brushProperty name="height" value="0.03696" units="cm"/>
      <inkml:brushProperty name="color" value="#F2395B"/>
    </inkml:brush>
  </inkml:definitions>
  <inkml:trace contextRef="#ctx0" brushRef="#br0">92385 34266 595,'15'-7'5,"-2"2"10,-3 2 10,-1 2 10,1 1 4,4 2 0,3 0 0,5 2-2,2 1-2,-1 1-4,1 3-5,-1 2-5,-1 1-4,-3 2-3,-3 0-3,-2 1-3,-5 2-3,-5 3-2,-4 3-4,-5 3-2,-6 2-1,-6 1-1,-6 1 0,-5 1-1,-3 0-1,-1 2-1,1 1-2,0 1-2,-1-1 1,1-2 1,0-2 1,-1-1 2,2-3 2,1-1 3,3-3 3,1-1 2,3-4 3,3-3-1,3-4-1,3-4 1,5-3 1,8-1 3,8 0 5,8-1 3,5-3-1,6-2-5,5-4-6,5-2-5,3-2-4,2 1-2,3-1-3,1 0-3,-1 0-4,-2 1-8,-4-1-7,-2 0-7,-4 1-5,-7 1 0,-5 0-1,-7 2-1,-3 1 2,0 0 4,-2 2 4,0 1 5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2:59"/>
    </inkml:context>
    <inkml:brush xml:id="br0">
      <inkml:brushProperty name="width" value="0.04652" units="cm"/>
      <inkml:brushProperty name="height" value="0.04652" units="cm"/>
      <inkml:brushProperty name="color" value="#F2395B"/>
    </inkml:brush>
  </inkml:definitions>
  <inkml:trace contextRef="#ctx0" brushRef="#br0">94676 34561 472,'-2'-13'38,"-4"8"7,-4 7 7,-3 6 7,-4 5-3,-3 3-9,-4 3-12,-1 3-10,-3 2-7,1 1 0,-1 1-2,1 1-1,0 1-2,3-1 0,1 0-2,3 1 0,2-1-2,5-1 1,2-1 1,6-1-1,1-2-2,2-3-4,0-3-5,2-3-5,2-2-4,6-2-5,4-3-5,5-1-5,4-3-2,3-4-3,3-3-1,3-5-2,1-4-1,1-2 1,-1-3 1,0-3 0,0-1 3,-3 1 5,-2 1 6,-1 1 4,-2 1 5,-1 3 4,-1 1 3,-1 3 5,-2 0 3,-2 2 3,-4 1 4,-3 0 3,-3 4 6,-6 4 9,-5 6 9,-4 4 10,-3 5-1,-1 4-8,-1 3-9,-1 5-8,0-1-6,2-3-1,2-5-3,3-3-1,1-3-3,2 1-1,2 0-3,2 0-1,1-1-2,0 1-1,0 0-1,0 0-3,2-1-5,4-1-11,3 0-11,5-2-11,3-3-2,3-6 5,3-6 6,3-6 5,3-6 5,3-7 3,3-7 3,3-6 3,-3-2 1,-6 5 2,-7 5 1,-6 6 1,-6 2 2,-1 1 1,-2 1 3,-2 1 1,-2 1 1,-1 2-2,0 3 0,-1 1-2,-4 2 1,-2 0 1,-5 2 2,-4 1 1,-2 1 0,-1 2-2,-1 2-2,-1 2-2,-2 1-3,-1 2-6,-3 1-5,-1 0-5,0 1-1,3 2 3,2 0 3,5 1 3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3:10"/>
    </inkml:context>
    <inkml:brush xml:id="br0">
      <inkml:brushProperty name="width" value="0.0357" units="cm"/>
      <inkml:brushProperty name="height" value="0.0357" units="cm"/>
      <inkml:brushProperty name="color" value="#00BFF3"/>
    </inkml:brush>
  </inkml:definitions>
  <inkml:trace contextRef="#ctx0" brushRef="#br0">79009 27005 616,'1'-17'0,"0"-1"2,2-3 1,0-1 0,-1 1 7,-4 6 11,-4 7 11,-3 5 11,-5 5 3,-2 4-7,-3 3-8,-3 5-5,-3 2-6,-3 1-2,-3 2-3,-3 0-2,-1 0-3,0 1-3,-1-1-2,1 1-2,-1 0-2,-2 3-1,-3 1 1,-1 3-1,0 0-1,0-1 1,1-1-1,2-1 0,0-1 0,1 1 0,2-1 1,0 1 0,1-2 0,1-1 1,1-3 0,1-1 0,3-2 1,4-2-1,3-3 0,4-1-1,4-1 0,1 0-2,2 0 1,2 0-2,3 0-2,2 1-3,4 2-3,3 0-4,0 0 1,1-1 2,0 0 4,0-2 4,1 0 1,2 0 1,2-1 1,2 1 1,1 1 1,3 2 1,1 2 1,3 1 2,1 1 0,1-1-3,1 0-1,2-2-3,-1 0-2,1 0-1,-1-1-1,1 1-2,1-1 1,6-1 2,5 0 2,5-2 3,3-1 0,4-2 2,2-2 1,4-2 0,-1-2 0,-4 0-1,-4-2-2,-4 0-1,-5 0-1,-7 0 0,-7 2-1,-7 0 0,0 2-1,5 0 1,7 2 0,5 0 1,3 1-1,-1 0 1,-2 0 1,0 0 0,-1 0 0,-1 2 0,-1 0-1,-1 1 0,-1 1-1,1-2 1,-1-1 0,1 0 0,-1-2 0,-1-1 0,-1 0 0,-1-1 1,-1-1 0,-1 0-1,-1 0 1,-1 0 0,-2 0 0,-3 0 0,-2 0 2,-4 0-1,-1 0 2,0 0-1,-1 0 2,1 0 0,0-3 3,-2-2 3,-1-5 4,0-4 4,-2-2 1,-1-1-3,0-1-3,-1-1-3,-1-2-1,0 0 0,0 0-1,0-2 0,-2-1-1,-2 1 0,-4-1 0,-2 1-1,-2-1 0,1-2 0,-1 0 0,0 0 1,1-3-2,0-1-3,2-2-1,1-3-3,-1-1-2,0 0 2,-1-2 0,-1 0 0,-2-3 0,-2-1-4,-2-2-2,-1-2-3,-4 2-5,-3 6-8,-5 6-8,-3 5-7,-2 6-2,2 3 1,0 4 2,1 5 2,3 1 3,5 2 1,5 0 2,5 2 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3:12"/>
    </inkml:context>
    <inkml:brush xml:id="br0">
      <inkml:brushProperty name="width" value="0.02871" units="cm"/>
      <inkml:brushProperty name="height" value="0.02871" units="cm"/>
      <inkml:brushProperty name="color" value="#00BFF3"/>
    </inkml:brush>
  </inkml:definitions>
  <inkml:trace contextRef="#ctx0" brushRef="#br0">94482 18903 766,'-13'-1'0,"6"0"9,6-2 8,6 0 8,6 0 2,5 0-4,7 2-5,5 0-5,5 1-3,1 0-3,2 0-3,3 0-3,0 0-1,2 0 1,1 0 1,0 0 1,1 0 0,-2 0-3,0 0-2,-1 0-3,-1 0-2,0-2-3,1 0-3,-1-2-3,-1 1 0,0 0 2,-1 2 2,-1 1 2,-2-2 2,-2 0 0,-1-3 2,-3-2 0,-1-2 1,-1-2-1,-1-2 0,-1-1 1,-2-2 0,-1 1 3,-2-1 3,-2 0 2,-2 0 1,1-1 0,0-1-1,-1-1 0,0-2-1,-2 0 0,-3-1-1,-1 0 0,-1-3 2,-2 0 2,-1-1 4,0 0 3,-2-2 1,-1 1-3,0-1-2,-1 1-2,-3-1-2,0 1-1,-3 0 0,-2-1 0,-1 1-1,-2-1-1,0 1 1,-1 0 0,-3 0-1,-2 1 0,-3 1-1,-3 1 0,-3 1-1,-5 1 1,-3 1 0,-4 1 0,-4 1 1,-1 4 1,-2 3 2,-2 3 2,-2 2 0,-4 2-1,-2 2-1,-3 2-1,-2 1 0,2 2 1,0 0 2,2 2 0,1 0 1,0 2-2,2 0 0,0 1-2,2 2 0,2 2-1,2 2 0,2 1 0,1 2-1,0 2 0,0 0 1,0 1 1,0 1-1,3 3 0,2 1-1,2 3 1,1 1 0,3 3 0,2 1 1,1 2 0,3 1 0,3 1 0,3-1-1,3 0-1,3 1 0,2 1 1,4 0-1,3 2 2,5 1-2,8 0 0,8 2 0,7 1-2,7-1-2,5 0-2,4-2-3,6 0-2,4-1-4,6 1-3,4-1-5,5 0-4,-1-3 0,-8-6 5,-8-5 4,-8-6 5,-5-5-2,-3-1-8,-3-2-9,-3-2-9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3:27"/>
    </inkml:context>
    <inkml:brush xml:id="br0">
      <inkml:brushProperty name="width" value="0.03993" units="cm"/>
      <inkml:brushProperty name="height" value="0.03993" units="cm"/>
      <inkml:brushProperty name="color" value="#00BFF3"/>
    </inkml:brush>
  </inkml:definitions>
  <inkml:trace contextRef="#ctx0" brushRef="#br0">98331 26778 550,'-1'-14'73,"-2"1"-18,-2 2-17,-2 2-17,-1 2-10,-1 1-2,-2 0-3,0 2-2,-2 0-2,-1 2-1,-3 0-1,-1 2-2,-3 0 0,0 0 1,-1 0 1,-1 0 1,-2 1 0,-1 2 0,-2 2-1,-2 2 0,-2 1 0,1 3 0,-1 2 1,1 2 0,0 1 1,1 1 1,1 1 1,1 1 0,1 2 1,0 3 0,-1 3 1,1 3 0,1 1 0,2-2 1,4 0 0,3-1 2,3 0-1,1 1 1,2 1 1,2 1 0,2 1 0,1 0-1,0 2-1,2 1-1,0-1-1,2-2-1,0-1 0,2-3-1,0-1 0,0-1 1,0-1-1,0-1 2,0 0-2,0 1-2,0 1-3,0 1-2,1 0-2,2-1 1,2-1-1,2-1 1,1-1 0,1 1 0,2-1 1,0 1 0,1-1 1,1-1 0,1-1 2,2-1 0,0-2 1,1-1 1,1-2 1,1-2 1,3-3 0,3-1-1,5-2 0,3-2-1,3-2-1,1-1-2,0 0 0,2-1-1,0-2-1,-2-1 1,0 0 1,-1-1 1,0-2-1,1-2-1,0-2 0,2-1-2,0-3-1,-2 0 1,0-1-1,-1-1 1,-1-1-1,-2 0 2,0 1 1,-1-1 1,-1 0 0,-1 1 1,-1-1 0,-1 0 0,-2 0 0,-1-1 1,-3-1-1,-1-1 0,-2 0 1,1 1 0,0 0 0,-1 2 1,0 0 1,-1-1-1,0-1 1,-2-1 1,-1-1-1,-1 1 0,-1-1 0,0 1-1,-2-2 0,-3 0 1,-1-1 1,-2-1 0,-1 0 0,0 0 1,0-1-2,0 1 1,-1-1 0,-2 1 0,-2-1 1,-2 1 1,-2-1 0,-2 2-1,-2 1-1,-1 1 0,-3 1 0,-2-1-1,-2 1 0,-1-1 0,-1 1 0,1 3-2,0 1 1,2 2-2,0 2 0,-1 1 0,-1 0-1,-1 2 0,-2 0 0,0 1 1,-1-1-1,-1 0 2,-1 1-1,-1 2 1,-1 2 0,0 2-1,-1 1 0,1-2 1,0 0-1,3-2 0,-1 1 0,1 0 0,-1 2 0,0 1 1,1 0-2,-1 0 0,1 0-1,-1 0-1,0 1-1,-1 1 0,-1 3 1,-1 2-1,0 1 0,0 2-2,-1 0-1,1 1-2,-1 3-2,1 2-4,-1 3-2,1 3-4,0 2-3,1 3-2,1 1-3,1 3-3,1 1-2,1 2-1,1 2-2,1 3-1,2-3 2,4-6 7,4-6 6,5-5 6,0-4 3,0-3 0,-2-1-2,0-2-1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3:36"/>
    </inkml:context>
    <inkml:brush xml:id="br0">
      <inkml:brushProperty name="width" value="0.03485" units="cm"/>
      <inkml:brushProperty name="height" value="0.03485" units="cm"/>
      <inkml:brushProperty name="color" value="#00BFF3"/>
    </inkml:brush>
  </inkml:definitions>
  <inkml:trace contextRef="#ctx0" brushRef="#br0">97750 35197 631,'-26'-8'45,"10"2"-1,12 1-2,11 0-2,4 2-4,1 0-5,0 2-7,0 1-5,2 0-4,5 0-1,5 0-1,5 0 0,1 0-2,-2 0-3,-1 0-1,-2 0-3,-1 0-2,2 0-1,3 0-2,1 0-1,0 0-2,-1 0-2,-3 0-3,-1 0-1,-2 0-1,-1 0 1,-1 0 1,-1 0 2,-1-1-1,-1-1-1,-1 0-1,0-1-2,-2-1-1,-1 2 1,-1 0 1,-1 2 0,0 0-1,0 0-4,0 0-3,0 0-3,-2 0-6,1 0-5,-2 0-8,0 0-5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3:36"/>
    </inkml:context>
    <inkml:brush xml:id="br0">
      <inkml:brushProperty name="width" value="0.0359" units="cm"/>
      <inkml:brushProperty name="height" value="0.0359" units="cm"/>
      <inkml:brushProperty name="color" value="#00BFF3"/>
    </inkml:brush>
  </inkml:definitions>
  <inkml:trace contextRef="#ctx0" brushRef="#br0">99103 33861 612,'0'-13'21,"0"8"10,0 7 9,0 6 11,-2 5 0,0 5-8,-3 4-9,-2 3-9,-1 3-5,2 1-2,1 1-3,0 1-2,1 0-3,1-2-2,-2 0-3,2-1-3,-2 2-1,0 7-3,-2 5-1,0 6-1,-1 2-2,0 0-2,1-2-2,-1 0-2,0-1-1,0 0-2,0 0-2,0 0-1,0-2-4,-2 0-5,0-3-6,-1-2-5,0-4-2,2-6 4,2-5 2,3-6 3,0-5 2,0-1 3,0-2 1,0-2 3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3:38"/>
    </inkml:context>
    <inkml:brush xml:id="br0">
      <inkml:brushProperty name="width" value="0.03615" units="cm"/>
      <inkml:brushProperty name="height" value="0.03615" units="cm"/>
      <inkml:brushProperty name="color" value="#00BFF3"/>
    </inkml:brush>
  </inkml:definitions>
  <inkml:trace contextRef="#ctx0" brushRef="#br0">101123 34095 608,'-2'-13'-1,"0"4"22,-3 6 20,-2 5 20,0 2 5,0 1-15,2 2-14,1 0-15,-5 5-6,-8 9 1,-9 9 0,-9 9 1,-4 3-4,2 0-5,0-2-7,1 0-6,2-2-4,3-3-1,3-4-1,4-2-1,1-3 1,4-3 0,3-3 2,3-3 1,6-3 2,10-4 4,10-5 4,9-2 3,7-5 2,1-2-1,2-4 1,3-2 0,-1-2-1,0 1-1,-1-1-1,-1 0-1,-1 2 0,-1 2 0,-1 4 2,-1 3 0,-2 1-5,-1 0-8,-3 0-11,-1 0-9,-2 0-5,-1 2-1,-1 0 1,0 2 0,-2-1 1,-1-1 3,-1 0 3,-1-2 3,-1 0 0,0 0-1,-2 0-3,0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3:12"/>
    </inkml:context>
    <inkml:brush xml:id="br0">
      <inkml:brushProperty name="width" value="0.03478" units="cm"/>
      <inkml:brushProperty name="height" value="0.03478" units="cm"/>
    </inkml:brush>
  </inkml:definitions>
  <inkml:trace contextRef="#ctx0" brushRef="#br0">72457 39250 632,'-23'7'0,"4"-1"-2,3 0 0,3-1-2,1-2 3,-2 1 6,0 0 5,-1 0 6,2 1 5,3 2 5,4 2 5,4 2 4,2 1 1,0 3-5,0 1-4,0 3-5,0 2-2,0 1 0,0 3-2,0 1-1,0 3-1,0 5-5,0 3-2,0 4-5,0 3-2,0 0-4,0 2-2,0 0-3,0-1-3,0-3-4,0-6-3,0-2-4,0-5-1,0-5-2,0-5-1,0-5-1,1-4-2,2-2-1,2-4-3,2-2-1,0-4-1,-1 0 1,-1-3 0,0-2 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3:38"/>
    </inkml:context>
    <inkml:brush xml:id="br0">
      <inkml:brushProperty name="width" value="0.03621" units="cm"/>
      <inkml:brushProperty name="height" value="0.03621" units="cm"/>
      <inkml:brushProperty name="color" value="#00BFF3"/>
    </inkml:brush>
  </inkml:definitions>
  <inkml:trace contextRef="#ctx0" brushRef="#br0">102218 34114 607,'-8'-8'3,"2"0"5,1 1 6,0-1 6,2 2 6,0 4 8,2 4 7,0 4 8,1 4-2,0 3-9,0 5-10,0 3-10,0 4-5,-2 1 1,0 3 0,-1 1 0,-2 2-4,0 1-8,-2 0-10,0 2-8,0-1-8,0-1-5,2-3-6,1-2-6,0-2-4,0-3 0,0-3-3,0-2 0,1-4 2,2-3 7,2-3 8,2-2 7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3:38"/>
    </inkml:context>
    <inkml:brush xml:id="br0">
      <inkml:brushProperty name="width" value="0.04075" units="cm"/>
      <inkml:brushProperty name="height" value="0.04075" units="cm"/>
      <inkml:brushProperty name="color" value="#00BFF3"/>
    </inkml:brush>
  </inkml:definitions>
  <inkml:trace contextRef="#ctx0" brushRef="#br0">103456 33900 539,'-2'52'128,"-2"-6"-28,-4-6-28,-2-6-27,-2-2-16,-2 1-3,0 1-4,-1 1-3,0 0-6,1 0-7,0 0-7,2 1-8,0-2-7,1 0-9,-1-1-7,0-1-9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3:38"/>
    </inkml:context>
    <inkml:brush xml:id="br0">
      <inkml:brushProperty name="width" value="0.02947" units="cm"/>
      <inkml:brushProperty name="height" value="0.02947" units="cm"/>
      <inkml:brushProperty name="color" value="#00BFF3"/>
    </inkml:brush>
  </inkml:definitions>
  <inkml:trace contextRef="#ctx0" brushRef="#br0">103600 34726 746,'15'-15'3,"-1"2"5,-1 2 5,0 3 5,-1 0 4,0 0 3,-1 0 2,1 0 2,0 1 0,0 0-5,-1 2-4,1 1-5,0 0-4,0 2-4,-1 0-4,1 2-5,0 0-3,0 0-2,-1 0-2,1 0-3,-1-2-9,0 0-15,-2-3-15,0-2-16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3:39"/>
    </inkml:context>
    <inkml:brush xml:id="br0">
      <inkml:brushProperty name="width" value="0.04999" units="cm"/>
      <inkml:brushProperty name="height" value="0.04999" units="cm"/>
      <inkml:brushProperty name="color" value="#00BFF3"/>
    </inkml:brush>
  </inkml:definitions>
  <inkml:trace contextRef="#ctx0" brushRef="#br0">104263 32998 440,'0'-17'1,"0"0"3,0-1 2,0-1 2,0 1 2,0 3-2,0 2 0,0 4-1,0 2 5,0-1 11,0 0 12,0 0 10,0 4 6,0 8-3,0 8-2,0 7-2,0 7-4,0 5-7,0 5-6,0 5-6,-3 3-5,-2 3-2,-5 4-3,-4 2-2,-2 4-1,-1 4-1,-2 3 0,1 5-1,-2 3-2,2 5-4,1 3-3,1 4-5,0 0-3,1-3-4,-1-5-4,0-3-2,1-5-3,2-3-2,3-5-1,1-3-1,1-2-1,0-2-3,0-1-1,1 0-2,-1-5-1,2-6 0,0-7 1,2-7 1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3:39"/>
    </inkml:context>
    <inkml:brush xml:id="br0">
      <inkml:brushProperty name="width" value="0.03578" units="cm"/>
      <inkml:brushProperty name="height" value="0.03578" units="cm"/>
      <inkml:brushProperty name="color" value="#00BFF3"/>
    </inkml:brush>
  </inkml:definitions>
  <inkml:trace contextRef="#ctx0" brushRef="#br0">105100 35597 614,'9'-8'3,"3"0"6,4 0 6,2 1 5,1 0 6,1 2 3,0 2 4,-1 2 3,-1 2 0,-2 2-4,-4 2-4,-3 2-3,-1 2-4,-2 5-3,-1 4-2,0 3-2,-3 3-3,-2 1-3,-4 1-4,-2 1-2,-4 0-5,-3-1-4,-5-1-5,-4-1-5,0-2-2,1-1 3,2-3 0,3-1 2,1-3 2,2-3 3,3-2 1,1-4 3,3-2 2,6 0 3,4-2 2,6 0 2,3-1 2,5 0 0,3 0 0,5 0 1,2 0-1,1 0 0,1 0-1,1 0 0,0 0-6,-2 0-8,0 0-10,0 0-9,-5 0-6,-3 2-2,-6 0-3,-5 2-2,-2-1-1,0-1 4,0 0 3,0-1 3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3:43"/>
    </inkml:context>
    <inkml:brush xml:id="br0">
      <inkml:brushProperty name="width" value="0.0414" units="cm"/>
      <inkml:brushProperty name="height" value="0.0414" units="cm"/>
      <inkml:brushProperty name="color" value="#F2395B"/>
    </inkml:brush>
  </inkml:definitions>
  <inkml:trace contextRef="#ctx0" brushRef="#br0">97961 35074 531,'-13'-1'92,"8"-1"-14,7 0-14,6-1-14,8-2-11,7-2-6,9-2-6,7-1-7,4-2-3,0 2-4,0 1-3,0 0-2,-1 2-2,-2 1-2,-1 0 0,-3 2-2,-2 1-1,-2 0-1,-1 1 0,-3 2 0,-2 0 0,-5 0-1,-3 0-1,-4 0 0,0 0-3,5 2-6,5 1-6,5 0-5,0 0-4,-5 0-2,-5-2-1,-5 0-2,-4-3-4,-2-2-6,-4-4-7,-2-2-7,-4-1 1,0 3 8,-3 1 8,-2 2 8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3:43"/>
    </inkml:context>
    <inkml:brush xml:id="br0">
      <inkml:brushProperty name="width" value="0.04419" units="cm"/>
      <inkml:brushProperty name="height" value="0.04419" units="cm"/>
      <inkml:brushProperty name="color" value="#F2395B"/>
    </inkml:brush>
  </inkml:definitions>
  <inkml:trace contextRef="#ctx0" brushRef="#br0">98920 34060 497,'-8'-16'2,"2"2"2,1 1 3,0 1 2,2 1 6,2 0 8,2 2 7,2 1 8,2 1 1,0 2-5,1 2-5,2 2-5,0 3-2,2 6 1,0 4 1,1 5 1,-2 4-1,-4 1-2,-6 3-3,-4 1-4,-4 3-2,-2 5-1,-2 3-2,-1 4-2,-2 5-1,1 4 0,-1 5 0,0 6 0,0 2-4,-2 3-8,0 1-9,-1 3-9,1-3-5,1-7-2,2-7-2,3-6-3,1-6-1,4-3 1,2-5 1,4-4 1,1-4-3,2-5-3,0-5-5,2-4-4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3:44"/>
    </inkml:context>
    <inkml:brush xml:id="br0">
      <inkml:brushProperty name="width" value="0.04257" units="cm"/>
      <inkml:brushProperty name="height" value="0.04257" units="cm"/>
      <inkml:brushProperty name="color" value="#F2395B"/>
    </inkml:brush>
  </inkml:definitions>
  <inkml:trace contextRef="#ctx0" brushRef="#br0">101106 34161 516,'6'-15'10,"-4"4"20,-4 3 20,-4 3 21,-4 3 2,-3 5-15,-5 6-13,-3 4-14,-3 3-10,1 1-4,-1 1-5,1 2-5,-2 1-2,-3 2-3,-3 4-1,-3 3-3,0 1 0,3-1 0,3-1 0,3-1 0,3-1 0,1 1-2,3-1 0,1 1-2,2-4-1,2-4 1,3-4-1,1-6 0,4-3 3,6-1 5,6 0 7,6-2 6,5-1 2,5-4-2,5-2-2,5-3-2,3-2-2,2 2-1,2 1-1,2 0-1,0 2-2,-1 0-1,-3 2-1,-2 0-1,-1 1-2,-1 0-3,-2 0-3,0 0-4,-1 0-4,-1 0-6,-1 0-5,-1 0-5,-2 0-3,-3 0 0,-3 0-1,-3 0 0,-4 0-2,-6-2-5,-6 0-4,-6-1-5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3:44"/>
    </inkml:context>
    <inkml:brush xml:id="br0">
      <inkml:brushProperty name="width" value="0.04481" units="cm"/>
      <inkml:brushProperty name="height" value="0.04481" units="cm"/>
      <inkml:brushProperty name="color" value="#F2395B"/>
    </inkml:brush>
  </inkml:definitions>
  <inkml:trace contextRef="#ctx0" brushRef="#br0">101904 34333 490,'-7'-35'15,"2"7"2,2 9 2,2 7 2,0 7 6,0 6 12,-2 6 10,0 6 12,-2 5 0,0 5-10,-1 5-9,-1 5-11,-2 3-6,0 6-6,-2 3-4,1 4-5,-2 1-4,2-2-5,0-2-3,2-2-6,0 1-6,-2 4-10,0 3-9,-1 6-10,0-3-5,2-5 0,3-6-1,1-5 1,1-8 3,2-6 6,0-7 7,2-6 6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3:45"/>
    </inkml:context>
    <inkml:brush xml:id="br0">
      <inkml:brushProperty name="width" value="0.04957" units="cm"/>
      <inkml:brushProperty name="height" value="0.04957" units="cm"/>
      <inkml:brushProperty name="color" value="#F2395B"/>
    </inkml:brush>
  </inkml:definitions>
  <inkml:trace contextRef="#ctx0" brushRef="#br0">103687 34008 443,'-8'-9'2,"2"-2"3,1-2 4,0-1 4,3 1 9,2 8 17,3 7 16,4 6 15,-1 5 3,-2 1-15,-4 3-13,-2 2-14,-3 1-7,-2 1-3,-2 1-2,-2 1-2,0 1-2,-1 3-3,0 1-2,0 3-2,1 1-3,1 4-2,0 3-3,2 2-2,0 3-3,-2 0-7,0 2-5,-1 1-5,0-4-3,2-4-2,2-7 0,3-5-2,0-5-2,0 0-6,0-1-4,0 0-6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16:09"/>
    </inkml:context>
    <inkml:brush xml:id="br0">
      <inkml:brushProperty name="width" value="0.03098" units="cm"/>
      <inkml:brushProperty name="height" value="0.03098" units="cm"/>
      <inkml:brushProperty name="color" value="#F2395B"/>
    </inkml:brush>
  </inkml:definitions>
  <inkml:trace contextRef="#ctx0" brushRef="#br0">2349 3913 710,'-23'14'-2,"4"-1"-3,3-2-3,3-2-4,2-2 5,1-2 11,0-3 11,2 0 12,3-3 7,6-1 1,6 0 2,6-1 0,4-2-1,3 0-7,3-2-6,3 0-7,1-1-4,1 1-3,-1-1-3,1 0-3,-1 0-3,0 2-2,1 1-2,-1 0-3,-1 1-1,-3 0 0,-3 0 1,-2 1 1,-4-2-10,-3 0-18,-3-2-19,-2 0-19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3:12"/>
    </inkml:context>
    <inkml:brush xml:id="br0">
      <inkml:brushProperty name="width" value="0.03434" units="cm"/>
      <inkml:brushProperty name="height" value="0.03434" units="cm"/>
    </inkml:brush>
  </inkml:definitions>
  <inkml:trace contextRef="#ctx0" brushRef="#br0">72831 39587 640,'1'-15'3,"2"4"6,2 3 6,2 2 6,2 2 2,2 1 0,1-1 0,3 0-1,1 0 0,2 0-3,0 0-1,1 0-3,-1 1-1,-1 2-4,-2 2-2,-2 2-4,-3 2 0,-1 2 2,-2 1 0,-2 3 1,-2 2 0,0 2-4,-2 1-2,0 3-4,-3 2-2,-2 1-3,-3 3-2,-4 1-1,0 0-2,-1-3 0,0-3 1,0-2 1,-1-3-3,-1 1-3,-3 0-5,-1-1-3,-2-1-1,2-4 2,1-5 2,1-2 1,1-6 1,2-2-1,3-5-1,1-4-1,2-3 2,2-1 3,2-3 4,2-1 3,1-1 3,0 1 2,0 1 1,0 1 1,0 1 3,2 4 5,0 3 3,2 3 5,1 2 4,1 2 3,3 2 4,2 2 3,1 1 4,0 0 1,-1 0 3,1 0 3,0 1 0,0 4-3,0 2-2,0 4-2,0 0-2,1 1-4,1 0-2,1 0-4,1-1-2,-2 1-4,-1 0-3,-1 0-4,-1-2-3,0-1-6,-2-2-4,0-2-5,-1-1-8,-1 0-12,1 0-10,0 0-12,-1-2-3,0-2 4,-2-4 4,0-2 4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3:45"/>
    </inkml:context>
    <inkml:brush xml:id="br0">
      <inkml:brushProperty name="width" value="0.03997" units="cm"/>
      <inkml:brushProperty name="height" value="0.03997" units="cm"/>
      <inkml:brushProperty name="color" value="#F2395B"/>
    </inkml:brush>
  </inkml:definitions>
  <inkml:trace contextRef="#ctx0" brushRef="#br0">103700 34696 550,'7'-15'6,"-1"4"13,0 3 13,-1 2 12,-1 3 3,3 0-5,2 2-7,2 1-5,1 0-5,3 0 0,2 0-2,2 0-1,1 0-3,1 0-3,0 0-4,3 0-3,-1 0-1,-2 0 1,0 0 1,0 0 2,-3-1-7,-1-1-19,-2 0-16,-2-1-17,-3-1-9,1 0 2,-2 0 1,0 0 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3:45"/>
    </inkml:context>
    <inkml:brush xml:id="br0">
      <inkml:brushProperty name="width" value="0.0515" units="cm"/>
      <inkml:brushProperty name="height" value="0.0515" units="cm"/>
      <inkml:brushProperty name="color" value="#F2395B"/>
    </inkml:brush>
  </inkml:definitions>
  <inkml:trace contextRef="#ctx0" brushRef="#br0">104416 33220 427,'0'-11'11,"0"8"22,0 9 24,0 10 23,0 5 4,0 5-14,0 3-14,0 4-15,-1 3-10,-1 1-6,0 0-5,-1 2-6,-3 2-4,-2 2 1,-3 4 0,-3 2 0,-2 4-4,0 4-7,0 4-8,1 3-8,-2 3-6,0 0-4,-1-1-3,-1 1-5,0-4-3,2-5-2,3-6-1,1-6-2,2-5-2,2-3 2,2-5-1,3-4 1,0-4 1,0-5 5,0-5 5,0-4 3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3:46"/>
    </inkml:context>
    <inkml:brush xml:id="br0">
      <inkml:brushProperty name="width" value="0.04101" units="cm"/>
      <inkml:brushProperty name="height" value="0.04101" units="cm"/>
      <inkml:brushProperty name="color" value="#F2395B"/>
    </inkml:brush>
  </inkml:definitions>
  <inkml:trace contextRef="#ctx0" brushRef="#br0">105179 35447 536,'1'-14'41,"2"2"2,2 4 4,2 3 2,1 1-2,1 2-5,2 0-5,0 2-5,1 1-5,1 4-5,1 2-4,2 4-5,-2 0-3,-1 1 0,-2 0-2,-2 0 0,-3 1-2,-1 3-3,-2 3-3,-2 3-2,-3 2-3,-3 1-2,-5 1-3,-4 1-3,-3 0 0,-3 1 1,-3-1 0,-3 1 2,-2-3 1,1-1 1,0-4-1,-1-3 2,2-2 0,3-1 2,3-1 1,3 0 1,2-2 3,3-1 2,1 0 3,2-2 2,5-1 1,8-2-2,8-3-1,7 0-1,6-3-2,3-1 1,3 0 0,3-1-1,4-1-2,6 0-5,6 0-7,6 0-5,0 1-5,-6 0-6,-6 2-6,-6 0-4,-5 1-2,-3 0 5,-5 0 3,-3 0 3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18"/>
    </inkml:context>
    <inkml:brush xml:id="br0">
      <inkml:brushProperty name="width" value="0.04692" units="cm"/>
      <inkml:brushProperty name="height" value="0.04692" units="cm"/>
      <inkml:brushProperty name="color" value="#F2395B"/>
    </inkml:brush>
  </inkml:definitions>
  <inkml:trace contextRef="#ctx0" brushRef="#br0">32274 54428 468,'8'-7'84,"3"1"-19,2 0-18,2 2-18,0-1-10,-1 0-4,-1-1-2,0-2-3,-1 1-2,3 1 0,1 0-1,3 2 0,0 0-1,-1 2 1,0 0-1,-2 2 1,0 1-1,-1 2-3,1 2-1,0 2-4,-2 1-1,-1 1-1,-2 2-2,-2 0-2,-2 1 0,1 3 2,0 2 2,0 2 1,-1-1 1,-2 0-1,-3 0 0,0-2-1,-2 0 0,0-1 1,0 1 0,0 0 2,-1-1 0,-1-1 1,0-1 1,-1 0 1,-2-2 0,-2 1 0,-2 0-1,-2 0 0,-1 0-1,-3 1 0,-2 1-2,-1 1 0,-2 1-1,1 0 0,-1-1 0,0 1-1,1-1 1,1-1 0,1-1 0,1 0 1,0-2-1,2-1 1,1 0-1,1-2-1,1-1 1,0-1 1,2 0 1,1-1 1,0-2 1,0 1 3,0 0 2,0 0 2,0 1 2,1 0-1,-1 1 1,0 2-1,-1 0 0,-2-1 1,-2 1 1,-1 0 0,1-1 2,8-2 5,7-3 3,6 0 5,5-3-1,1-1-5,3 0-4,2-1-6,1-1-3,1 0-1,1 0-1,1 0-1,1 1 0,1 0-1,1 2 1,1 0 0,0 1-1,-1 0-3,-1 0-2,-1 0-3,0 0-2,1 0 1,1 0-1,1 0 0,0 0 1,-1-2 1,-1 0 0,-1-1 1,-2-1 0,-1 2 1,-3 0 0,-1 2-1,-2 0 1,-1 0 1,0 0 0,-2 0 1,-3-2-10,-6 0-19,-6-3-20,-6-2-19,-2 0-7,0 0 8,2 2 7,1 1 7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19"/>
    </inkml:context>
    <inkml:brush xml:id="br0">
      <inkml:brushProperty name="width" value="0.03462" units="cm"/>
      <inkml:brushProperty name="height" value="0.03462" units="cm"/>
      <inkml:brushProperty name="color" value="#F2395B"/>
    </inkml:brush>
  </inkml:definitions>
  <inkml:trace contextRef="#ctx0" brushRef="#br0">35674 54300 635,'-10'19'118,"-4"9"-28,-4 7-28,-3 8-29,-4 5-15,-1 0-3,-3 2-3,-1 0-3,0-1-4,1-2-3,3-3-3,1-4-4,3-2-2,3-3-2,3-4-1,3-2-2,1-3 0,0-5-2,0-3-1,1-4-1,0-3-2,4-1-3,2-1-4,4 0-2,1-4-3,0-2-2,0-6-3,0-2-1,0-4 1,2 0 4,0-1 5,2-1 3,0-1 5,0 2 2,-1 1 4,2 1 3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19"/>
    </inkml:context>
    <inkml:brush xml:id="br0">
      <inkml:brushProperty name="width" value="0.04534" units="cm"/>
      <inkml:brushProperty name="height" value="0.04534" units="cm"/>
      <inkml:brushProperty name="color" value="#F2395B"/>
    </inkml:brush>
  </inkml:definitions>
  <inkml:trace contextRef="#ctx0" brushRef="#br0">35366 54394 485,'-7'-22'-1,"2"3"-1,2 3-2,2 3-2,2 2 10,2 4 20,2 2 20,2 4 20,1 3 5,-1 4-11,1 4-11,0 3-11,0 4-8,2 3-3,0 3-3,1 4-4,1 0-2,0 0 0,0 1-2,-1-1 0,0 0-2,0 1-4,-2-1-2,0 1-3,-1-1-5,-1 1-6,1-1-5,0 1-5,-1-1-4,0 0-1,-2 1 0,0-1-1,-1 0-2,1-1-5,2-1-4,0-1-5,1-3-4,0-3-3,0-4-4,0-4-4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21"/>
    </inkml:context>
    <inkml:brush xml:id="br0">
      <inkml:brushProperty name="width" value="0.04388" units="cm"/>
      <inkml:brushProperty name="height" value="0.04388" units="cm"/>
      <inkml:brushProperty name="color" value="#F2395B"/>
    </inkml:brush>
  </inkml:definitions>
  <inkml:trace contextRef="#ctx0" brushRef="#br0">37589 53768 501,'-5'-8'67,"6"0"-5,6 0-6,6 1-6,3-1-6,3 2-9,1 0-8,3 2-8,0-1-6,-1 0-4,-1-1-3,-1-1-4,-1-1-4,-1 2-4,-1 0-4,0 2-5,-2 1-4,-1 2-5,-1 2-3,0 2-4,-3 1-2,-1 2 3,-2 0 2,-2 2 2,-2-1 2,-1 1 2,0 0 2,-1 0 2,-3-1 1,0-1 2,-3 0-1,-2-2 2,-1 0 1,0-2 2,1 0 1,-1-2 2,0 0 2,0 0 4,0 0 4,0 0 3,1 0 4,-1 0 4,0 0 4,0 0 4,0 3 7,0 6 13,1 6 12,-1 5 13,1 3-1,2-1-11,2-1-12,2-1-12,1 1-8,0 3-1,0 3-3,0 3-2,-1 2-3,0-1-3,-2 0-4,0 1-3,-1 0-3,0 4-6,0 3-5,1 2-5,-2 0-3,2-5-1,-1-5-1,0-5-1,0-3-5,2 1-9,0-1-8,2 1-10,0-3-1,0-3 9,0-5 7,0-3 8,-1-3 4,0 0 1,-2-2 1,0 0 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21"/>
    </inkml:context>
    <inkml:brush xml:id="br0">
      <inkml:brushProperty name="width" value="0.04201" units="cm"/>
      <inkml:brushProperty name="height" value="0.04201" units="cm"/>
      <inkml:brushProperty name="color" value="#F2395B"/>
    </inkml:brush>
  </inkml:definitions>
  <inkml:trace contextRef="#ctx0" brushRef="#br0">37024 56582 523,'-23'0'0,"4"0"1,3 0 0,3 0 1,5-1 9,6 0 19,7-2 18,8 0 18,4-1 4,1 0-12,3 0-13,1 0-11,3 0-8,1 2-3,3 0-2,1 2-4,1 0-3,1 0-7,-1 0-4,1 0-7,-1 0-6,0 0-7,1 0-6,-1 0-7,0 1-6,-1 2-6,-2 2-7,1 2-5,-4 0 2,-5-2 11,-5-3 9,-5 0 10,-2-2 4,0 2-4,0 0-4,0 2-4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22"/>
    </inkml:context>
    <inkml:brush xml:id="br0">
      <inkml:brushProperty name="width" value="0.03561" units="cm"/>
      <inkml:brushProperty name="height" value="0.03561" units="cm"/>
      <inkml:brushProperty name="color" value="#F2395B"/>
    </inkml:brush>
  </inkml:definitions>
  <inkml:trace contextRef="#ctx0" brushRef="#br0">40200 55116 617,'22'-7'98,"-3"2"-23,-3 2-23,-2 2-22,0 1-11,7 0 0,5 0-1,7 0 1,1 0-3,-2 0-2,-1 0-3,-3 0-4,0 0-2,1 2-6,1 0-3,1 2-5,-1 0-2,-3 0 2,-4 0 0,-1 0 1,-4 0-4,-1 0-11,-2 0-11,-3 0-11,-1-1-5,0-2-1,-2-2-1,0-2-1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23"/>
    </inkml:context>
    <inkml:brush xml:id="br0">
      <inkml:brushProperty name="width" value="0.03818" units="cm"/>
      <inkml:brushProperty name="height" value="0.03818" units="cm"/>
      <inkml:brushProperty name="color" value="#F2395B"/>
    </inkml:brush>
  </inkml:definitions>
  <inkml:trace contextRef="#ctx0" brushRef="#br0">40806 54164 576,'-16'-8'3,"2"1"6,1-1 7,1 0 6,1 2 6,4 4 5,2 4 4,4 4 6,1 5-1,0 5-4,0 7-5,0 5-5,0 5-4,-2 3-3,-1 2-3,0 4-2,-1 2-6,-2 2-8,0 2-6,-1 2-8,-1 0-5,0-2-2,0-2-2,0-2-3,1-1-1,0 1 2,2-1 1,1 0 1,0-5-5,0-8-11,0-9-13,0-8-11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3:13"/>
    </inkml:context>
    <inkml:brush xml:id="br0">
      <inkml:brushProperty name="width" value="0.03401" units="cm"/>
      <inkml:brushProperty name="height" value="0.03401" units="cm"/>
    </inkml:brush>
  </inkml:definitions>
  <inkml:trace contextRef="#ctx0" brushRef="#br0">73926 37981 646,'2'-13'46,"2"3"-5,4 4-4,2 4-5,1 3-9,-3 4-12,-1 2-15,-2 4-12,-2 3-6,-4 5 3,-2 5 2,-3 5 2,-4 1 0,0 0-5,-3-1-3,-2-1-5,0-2 1,-1-1 3,0-3 4,1-1 4,-1-2 5,2-3 6,1-1 6,1-2 6,5-6 10,10-9 14,10-8 15,9-9 13,5-4 2,1-1-14,-1 1-12,1-1-13,-2 2-8,-1 3-2,-3 3-3,-1 3-3,-3 2-2,-3 2-2,-2 2-1,-4 3-2,-2 3-1,-2 7 3,-3 7 1,0 8 2,-5 3 1,-2 4 0,-5 3 0,-4 3 0,-2 1 0,-1 1 1,-1-1 0,-1 0 1,-2 1-1,-2 2-1,-1 3 0,-2 1-1,-3 3-1,1 4-3,-2 3-1,-1 6-4,1-1-1,1-1-2,3-2-2,1-2-1,3-3-3,1-4-3,2-4-5,3-4-2,1-5-4,4-5-1,3-7-2,3-5-2,0-5-2,-1-2 0,0-4-1,-1-2-1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23"/>
    </inkml:context>
    <inkml:brush xml:id="br0">
      <inkml:brushProperty name="width" value="0.04181" units="cm"/>
      <inkml:brushProperty name="height" value="0.04181" units="cm"/>
      <inkml:brushProperty name="color" value="#F2395B"/>
    </inkml:brush>
  </inkml:definitions>
  <inkml:trace contextRef="#ctx0" brushRef="#br0">43650 53859 526,'30'-7'92,"-3"1"-19,-3 0-19,-3 2-19,-2 0-13,1 0-6,0 0-6,-1 0-7,0 2-5,-2 4-4,-3 4-5,-1 4-3,-4 1 1,-4 1 5,-6 0 6,-4 0 6,-3 0 4,0 1 1,1 1 2,-1 2 3,-1 1 1,0 5 1,-2 3 1,0 5 1,0 1 0,1 2 1,0 1-1,2 1 0,1-1-2,0 0-4,2-1-4,1-1-5,0-2-3,2-1-3,0-3-4,2-1-3,0-2-4,0-1-4,0-1-4,0-1-5,0-2-4,0-1-4,0-2-4,0-2-5,-1-2 0,0 1 1,-2 0 3,0 0 2,-1-2 3,0-1 6,0-2 5,0-2 5,0-1 3,0 0 2,0 0 3,1 0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23"/>
    </inkml:context>
    <inkml:brush xml:id="br0">
      <inkml:brushProperty name="width" value="0.03587" units="cm"/>
      <inkml:brushProperty name="height" value="0.03587" units="cm"/>
      <inkml:brushProperty name="color" value="#F2395B"/>
    </inkml:brush>
  </inkml:definitions>
  <inkml:trace contextRef="#ctx0" brushRef="#br0">43042 56329 613,'-45'-2'32,"21"-2"8,21-4 7,20-2 8,12-1-1,3 0-11,3 2-10,2 1-10,2 1-6,-1 2-2,-2 2-2,0 2-2,-1 1-8,1 2-14,-1 0-15,0 2-16,-1 0-3,-5 0 4,-4 0 6,-3 0 5,-3-1 0,-3-1-5,-1 0-7,-2-2-5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24"/>
    </inkml:context>
    <inkml:brush xml:id="br0">
      <inkml:brushProperty name="width" value="0.0298" units="cm"/>
      <inkml:brushProperty name="height" value="0.0298" units="cm"/>
      <inkml:brushProperty name="color" value="#F2395B"/>
    </inkml:brush>
  </inkml:definitions>
  <inkml:trace contextRef="#ctx0" brushRef="#br0">45124 53778 738,'-1'-14'-1,"0"3"0,-2 3-1,0 2-2,0 4 7,2 4 12,2 4 13,2 4 12,0 3 2,0 3-8,-2 3-8,0 3-9,-1 2-4,0-1-1,0 1 1,0-1 0,0 2-3,2 3-7,0 3-5,2 3-6,0 2-3,0 0 1,-1 2-1,1 1 1,0-1 0,-2-2-1,0-2 0,-2-1 0,1-3 0,2-3-1,2-4-1,2-1 1,0-3-1,-1-1 1,0-1 0,-2-1 1,0-1 1,0-2 1,0-3 2,0-1 2,1-1 2,0-2 1,1-1 1,2 0 1,0-3 2,1-4 0,2-4 1,0-4 0,1-4-1,1-3 0,1-5-1,2-3 0,-1-4-2,1-3-2,0-3-2,-1-2-2,1-2 0,2 1 2,0 1 1,1 2 1,-1-1 1,-1 1 1,-2 0 1,-2 0-1,-1 1 2,1 3 1,1 3 0,1 3 2,1 2 0,0-1 0,-1 1 0,1-1 0,-1 2 0,-1 3-1,-1 3 0,0 3-2,-2 1 1,-1 2 2,0 0 0,-2 2 2,-1 1-2,0-1-7,-2 0-6,0 0-6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26"/>
    </inkml:context>
    <inkml:brush xml:id="br0">
      <inkml:brushProperty name="width" value="0.03135" units="cm"/>
      <inkml:brushProperty name="height" value="0.03135" units="cm"/>
      <inkml:brushProperty name="color" value="#F2395B"/>
    </inkml:brush>
  </inkml:definitions>
  <inkml:trace contextRef="#ctx0" brushRef="#br0">51501 53700 701,'-16'24'109,"2"-1"-29,1 1-28,1-1-28,1 1-17,0-1-4,2 1-5,1-1-3,1-2-7,2-3-8,2-4-8,2-4-8,2-2-1,4 0 5,2-1 5,4 1 5,-1 0 5,-1 2 4,-2 0 4,-2 1 5,-1 1 4,0 0 3,-1 0 3,2 0 3,-4 1 2,-2 3 0,-5 3 0,-4 3 0,-3 0 0,-2-1 1,-1-2 1,-3-3 0,1-1 1,3-2-3,2-3-2,4 0-1,2-2-3,1 1-4,0 1-2,2 2-4,0 1 2,2 3 5,0 3 7,2 3 6,-1 2 2,0-1-1,-2 1-1,0-1-2,-2 0 0,0-1-3,-1-1-3,-1 0-1,0-4-2,2-1 0,2-4 0,2-3-1,2-6-10,4-11-18,2-12-19,4-9-18,-1-4-5,1 7 9,-2 5 7,0 7 9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27"/>
    </inkml:context>
    <inkml:brush xml:id="br0">
      <inkml:brushProperty name="width" value="0.04527" units="cm"/>
      <inkml:brushProperty name="height" value="0.04527" units="cm"/>
      <inkml:brushProperty name="color" value="#F2395B"/>
    </inkml:brush>
  </inkml:definitions>
  <inkml:trace contextRef="#ctx0" brushRef="#br0">52105 53468 485,'6'-25'24,"-4"13"6,-4 12 7,-4 14 5,-3 6-3,0 3-12,-1 1-12,-1 3-13,-1-2-9,2-3-5,1-5-5,1-3-6,3-6-5,7-6-5,8-7-3,6-8-6,4-3 3,-1-1 8,1-1 8,-1-1 10,0 0 4,-1 2 4,0 3 2,-2 1 2,-2 2 6,-1 2 6,-2 2 7,-2 3 7,-2 2 5,-2 4 4,-3 3 4,0 5 4,-5 4-1,-4 2-8,-6 3-8,-4 3-8,-2 1-6,1-1-5,1-1-4,1-1-5,0-1-3,1-3 1,-1-1-1,0-2 0,4-3 0,6-1-3,8-2-1,6-2-2,6-2 0,2-2 2,3-2 2,3-2 2,0-1 2,-3 0 1,-3 0 3,-3 0 1,-2 2 2,-4 2-2,-3 4 1,-2 2-1,-4 3 0,-2 2 0,-3 2 1,-4 1 0,-1 2 1,-3 2 0,-2 0 2,-1 1 0,-1-1 0,1-1 1,0-2 0,2-3 0,0 0 0,-1 0 1,-1 0 1,-1-1 1,1 0 0,4 0 1,4-2 0,5 0 2,3-2-1,6-1-2,4-1-2,5 0-1,4-3-2,3-2 1,3-3 0,3-4 0,1-1-2,-1 1-6,-1-1-5,-1 0-6,-2 1-3,-3 2-2,-3 2-2,-2 2-1,-5 3 1,-7 4 3,-4 4 5,-7 4 4,-5 2 2,-4 1 0,-3 1 0,-5 1 0,-2 1 1,-1-1 0,0 1 1,-2-1 0,-1 0 0,-1-1 2,-1 0 0,0-2 1,0-2 1,3-1 3,3-2 2,3-2 2,4-2 3,3-1 3,4 0 3,5-2 2,6-1 4,11-4 2,11-2 2,11-3 3,6-2-2,1 0-6,0 0-6,2 0-5,0 0-6,-2 1-4,0-1-4,-1 0-4,-2 0-2,-3 2 1,-3 1 1,-3 0 1,-3 2-2,-3 1-7,-3 0-7,-3 2-6,-3-2-3,-2 0-2,-4-3 0,-2-2-1,-4-1 2,0 0 7,-3 0 5,-2 1 7,-1-2 5,-2 0 3,0-2 5,-1 0 4,0 0 4,0 3 4,2 1 4,1 2 5,0 1 7,0 0 11,0 0 10,0 0 11,1 3 0,2 4-7,3 5-9,1 6-9,0 3-5,-1 1-3,0 3-3,-1 1-4,-1 3-2,0 1-2,0 3-3,0 1-2,-1 1-1,0 1 2,-1-1 0,-1 0 1,-1 0-3,2-1-7,1-1-6,0-1-7,0-2-6,0-1-5,-1-3-6,-1-1-5,-2-4-4,-2-3-3,-2-4-5,-1-4-3,-3-4 2,0-4 7,-1-4 7,-1-4 6,0-3 6,3-3 3,1-3 5,2-3 2,2-2 6,3 3 5,1 0 7,2 0 6,2 2 4,2 1 1,2 1 1,2 1 1,3 1 1,4 1 2,3 0 2,5 2 2,3 1-3,3 1-5,3 0-5,3 2-7,0 1-7,-1 2-9,-3 2-9,-1 2-10,-4 1-6,-3-2-5,-5 0-5,-3-2-5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28"/>
    </inkml:context>
    <inkml:brush xml:id="br0">
      <inkml:brushProperty name="width" value="0.03655" units="cm"/>
      <inkml:brushProperty name="height" value="0.03655" units="cm"/>
      <inkml:brushProperty name="color" value="#F2395B"/>
    </inkml:brush>
  </inkml:definitions>
  <inkml:trace contextRef="#ctx0" brushRef="#br0">57165 54046 601,'-8'-7'8,"0"3"14,0 4 16,0 3 14,-1 3 5,-1 5-8,-3 5-7,-2 6-6,-2 1-9,-1 2-9,-3 1-10,-1 1-9,-2 1-5,-1-1-1,-2 1-1,1-1 0,-1-1-1,3-1 0,1-3 1,3-1 0,1-3 0,2-3 1,2-2 1,3-4 0,3-2 2,6-2 3,6-3 5,6 0 3,4-4 2,3 0 0,3-3-1,4-2 0,0-1-1,2 2 0,2 1-2,0 1-1,-1 0-1,-2 3 1,-1 2-1,-2 3 1,-3-1-1,1 1 1,-2 0 0,-1 0 0,-1-1 1,-1 0 0,0-2 0,-2 0 0,-1-3 0,-2-2 0,-2-3-1,-2-3-1,-2-4 0,-1-2-3,0-3 0,-2-3-3,0-3-2,0-1-2,0-3-3,0-1-2,0-1-3,0 1 0,0 2 0,0 0-2,1 2-2,2 3-5,2 2-5,2 5-4,1 1-4,2 2-4,0 2-3,1 3-5,0 0 3,-2 2 10,-2 0 8,-2 2 10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28"/>
    </inkml:context>
    <inkml:brush xml:id="br0">
      <inkml:brushProperty name="width" value="0.05159" units="cm"/>
      <inkml:brushProperty name="height" value="0.05159" units="cm"/>
      <inkml:brushProperty name="color" value="#F2395B"/>
    </inkml:brush>
  </inkml:definitions>
  <inkml:trace contextRef="#ctx0" brushRef="#br0">58626 53605 426,'0'-13'25,"2"6"15,0 6 16,2 6 14,-1 4 3,-1 3-12,0 4-11,-1 2-11,-3 3-9,0 3-3,-3 3-5,-2 3-4,-1 2-3,0 2 0,0 3-2,0 1-1,0 2-5,-1 4-9,-2 3-10,0 2-10,0-1-5,2-4-1,2-5 0,3-5-1,-1-5-2,0-3-4,-2-5-4,0-3-4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28"/>
    </inkml:context>
    <inkml:brush xml:id="br0">
      <inkml:brushProperty name="width" value="0.03104" units="cm"/>
      <inkml:brushProperty name="height" value="0.03104" units="cm"/>
      <inkml:brushProperty name="color" value="#F2395B"/>
    </inkml:brush>
  </inkml:definitions>
  <inkml:trace contextRef="#ctx0" brushRef="#br0">58550 54804 708,'14'-44'0,"-1"9"3,-2 8 3,-2 7 4,0 5 5,2 1 7,1 1 6,3 1 6,1 1 3,0 4-5,-1 2-2,1 4-4,0 1-5,-1 0-6,1 0-5,0 0-7,-1 0-8,1 0-7,0 0-9,0 0-7,-2 0-10,-1 0-7,-2 0-9,-2 0-8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29"/>
    </inkml:context>
    <inkml:brush xml:id="br0">
      <inkml:brushProperty name="width" value="0.05068" units="cm"/>
      <inkml:brushProperty name="height" value="0.05068" units="cm"/>
      <inkml:brushProperty name="color" value="#F2395B"/>
    </inkml:brush>
  </inkml:definitions>
  <inkml:trace contextRef="#ctx0" brushRef="#br0">59334 52987 434,'0'-15'4,"0"2"9,0 2 8,0 3 9,0 3 8,0 8 8,0 6 8,0 7 9,-2 11-1,-2 14-9,-4 16-8,-2 14-10,-3 9-5,-3 4-5,-3 5-3,-3 3-5,0-2-10,4-4-14,5-7-15,3-5-15,2-5-7,0-1 2,0-3 1,1-1 2,-1-1-1,0-1-6,0 1-4,0 0-5,1-6 3,0-11 8,2-10 10,1-11 9,0-6 6,0-3 2,0-1 3,0-2 2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30"/>
    </inkml:context>
    <inkml:brush xml:id="br0">
      <inkml:brushProperty name="width" value="0.03476" units="cm"/>
      <inkml:brushProperty name="height" value="0.03476" units="cm"/>
      <inkml:brushProperty name="color" value="#F2395B"/>
    </inkml:brush>
  </inkml:definitions>
  <inkml:trace contextRef="#ctx0" brushRef="#br0">60750 54266 632,'45'-1'130,"-6"-1"-30,-4 0-30,-5-1-30,-2-1-21,1 2-10,1 0-13,1 2-11,-2 1-4,-4 2 1,-3 2 3,-4 2 1,-4 0-7,-1 1-18,-2 0-17,-2 0-17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3:14"/>
    </inkml:context>
    <inkml:brush xml:id="br0">
      <inkml:brushProperty name="width" value="0.03927" units="cm"/>
      <inkml:brushProperty name="height" value="0.03927" units="cm"/>
    </inkml:brush>
  </inkml:definitions>
  <inkml:trace contextRef="#ctx0" brushRef="#br0">74250 39833 560,'8'-6'5,"0"4"11,0 4 10,-1 4 11,1 2 3,-2 1-3,-1 2-3,0 0-4,0 1-3,2 0-4,1-1-2,3 1-4,1-1-3,0-1-3,-1 0-5,1-2-3,0-1-3,0-2-1,-1-2-2,1-2-1,0-2-4,0 0-5,-1-2-5,1 0-6,1-2-4,0-2-5,1-2-4,1-1-5,1-2 0,0 0 4,-1 0 5,1 1 3,-2 0 4,-1 2 4,-2 2 3,-2 2 2,-2 2 9,0 2 12,-2 2 12,0 2 12,-2 2 7,-1 0-1,0 1 1,-2 2 1,0 0-2,0 0-4,0-1-3,0 1-4,2-1-5,2-2-10,4-2-8,2-2-9,2-2-6,0 0-2,-1-2-3,1 0-1,0-1 0,0 0 2,-1 0 2,1 0 3,-3 3 5,-6 4 8,-6 5 9,-6 6 8,-5 3 3,-5 3-4,-5 3-3,-5 3-4,-2 1-2,3-3-2,2-1 0,1-3-2,2 0 0,-1 0 1,0-1 1,1 1 1,1-2 1,3-3 3,3-3 1,2-2 3,7-4 4,8-3 6,10-2 7,8-4 6,5-1 0,3 1-8,1-1-8,3 0-8,0-1-4,2 0-1,1-2-2,1 0-1,0 0-2,1 0-5,-1 2-3,0 1-4,1 0 0,1 2 1,0 0 3,2 2 2,-1 0-3,-2 0-6,-1 0-7,-3 0-6,-3 0-10,-7 2-13,-5 0-12,-6 2-13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30"/>
    </inkml:context>
    <inkml:brush xml:id="br0">
      <inkml:brushProperty name="width" value="0.0389" units="cm"/>
      <inkml:brushProperty name="height" value="0.0389" units="cm"/>
      <inkml:brushProperty name="color" value="#F2395B"/>
    </inkml:brush>
  </inkml:definitions>
  <inkml:trace contextRef="#ctx0" brushRef="#br0">60196 55300 565,'-14'7'0,"1"-2"0,2-3 0,2 0 0,0-2 0,-3 0 0,-4 0 0,-1 0 0,-2 0 4,4 2 9,3 0 8,3 1 9,4 1 6,8-2 3,6 0 4,7-2 4,6 0-3,3 0-7,4 0-9,5 0-7,1 1-5,0 0 0,1 2 0,-1 0-1,1 1-7,0 0-11,2 0-13,1 0-12,-3 0-9,-4 1-6,-5 2-5,-5 0-5,-4 0 1,-2-2 7,-4-2 8,-3-2 7,-2-1 4,0 2 0,-2 0 0,0 2 1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31"/>
    </inkml:context>
    <inkml:brush xml:id="br0">
      <inkml:brushProperty name="width" value="0.04014" units="cm"/>
      <inkml:brushProperty name="height" value="0.04014" units="cm"/>
      <inkml:brushProperty name="color" value="#F2395B"/>
    </inkml:brush>
  </inkml:definitions>
  <inkml:trace contextRef="#ctx0" brushRef="#br0">64220 53831 548,'15'-13'63,"-1"3"-12,-1 4-12,0 4-12,-1 2-6,3 0 2,2 0 1,2 0 2,-1 1-1,1 2-5,-2 2-4,-1 2-4,-2 1-3,-2 3-1,-4 2-1,-3 2-2,-2 0 0,-4 1 0,-2 0 0,-3-1 0,-4 2-3,-4 3-6,-4 3-8,-3 3-5,-3 1-5,-2-1 1,0-1-1,0-1-1,-2-2 2,1-1 2,-1-2 4,1-3 2,0-1 3,3-2 1,1-3 2,3-1 2,1-1 2,2-2 5,2-1 4,3 0 5,4-2 5,8-1 9,8 0 8,8-1 8,4-2 0,3-1-6,1 0-7,3-1-8,1-1-7,1 0-7,0 0-10,2 0-7,0 1-7,-1 0-6,-1 2-5,-1 0-5,-2 2-5,-3 0-4,-3 2-3,-2 0-4,-4 0 1,-1 0 3,-2-2 3,-2 0 5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31"/>
    </inkml:context>
    <inkml:brush xml:id="br0">
      <inkml:brushProperty name="width" value="0.04217" units="cm"/>
      <inkml:brushProperty name="height" value="0.04217" units="cm"/>
      <inkml:brushProperty name="color" value="#F2395B"/>
    </inkml:brush>
  </inkml:definitions>
  <inkml:trace contextRef="#ctx0" brushRef="#br0">66575 53789 521,'-10'-5'11,"-2"6"21,-3 6 21,-3 6 22,-3 3 3,0 3-16,0 1-15,-2 3-15,-2 1-11,0 3-5,-1 1-4,0 3-6,-1 0-1,3 0 1,1 1 2,3-1 2,1-1-5,2-3-13,3-4-11,1-1-11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32"/>
    </inkml:context>
    <inkml:brush xml:id="br0">
      <inkml:brushProperty name="width" value="0.04526" units="cm"/>
      <inkml:brushProperty name="height" value="0.04526" units="cm"/>
      <inkml:brushProperty name="color" value="#F2395B"/>
    </inkml:brush>
  </inkml:definitions>
  <inkml:trace contextRef="#ctx0" brushRef="#br0">66227 53844 486,'-6'-8'9,"2"2"18,4 1 18,3 0 19,2 3 5,3 4-8,3 4-9,4 4-7,0 2-7,-1 3-6,-1 2-6,-1 2-6,-1 2-6,0 5-5,-2 3-7,0 4-5,-2 2-5,1 1-6,0-1-6,0 0-5,-1-1-2,-1-1 3,0-3 1,-2-1 2,0-4-2,0-2-5,0-3-5,0-2-6,0-4-4,0-1-2,0-2-3,0-2-3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32"/>
    </inkml:context>
    <inkml:brush xml:id="br0">
      <inkml:brushProperty name="width" value="0.03898" units="cm"/>
      <inkml:brushProperty name="height" value="0.03898" units="cm"/>
      <inkml:brushProperty name="color" value="#F2395B"/>
    </inkml:brush>
  </inkml:definitions>
  <inkml:trace contextRef="#ctx0" brushRef="#br0">68158 53331 564,'15'-13'7,"-2"3"15,-3 4 15,-1 4 15,-1 4 2,-2 4-9,-1 4-8,0 3-10,-2 3-7,-2 2-4,-2 0-5,-2 1-4,-3 1-4,-4 1-3,-4 1-2,-3 1-2,-2-1-2,1-3-1,0-3-1,2-3 0,2-2-1,1 0 0,2-2-1,2 0 0,3-1 3,4 1 4,4 2 5,4 0 4,3 0 3,2-1 0,2 0 0,1-2 0,1 0 0,-2 0-1,-3-1 0,-1 1 0,-2 1-1,-2 2 1,-2 2 1,-2 1 0,-1 2 1,0 2 0,0 0 1,0 1 0,-2 0-1,-2 1-1,-3-1-3,-4 1-3,0-1-3,-1-1-3,0-1-6,0 0-3,1-3-2,1-1 1,0-2 2,2-2 0,0-3-9,-2-3-23,0-2-20,-1-4-22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32"/>
    </inkml:context>
    <inkml:brush xml:id="br0">
      <inkml:brushProperty name="width" value="0.05011" units="cm"/>
      <inkml:brushProperty name="height" value="0.05011" units="cm"/>
      <inkml:brushProperty name="color" value="#F2395B"/>
    </inkml:brush>
  </inkml:definitions>
  <inkml:trace contextRef="#ctx0" brushRef="#br0">68928 53455 439,'-7'-13'9,"2"6"19,2 6 18,2 6 19,1 4 4,0 1-10,0 3-11,0 2-9,-1 2-8,0 1-4,-2 3-5,0 1-5,0 2-3,0 1-2,2 1 0,0 1-1,1 0-2,0 1-1,0-1-2,0 1-1,0-1-1,0 0 0,0 1 2,0-1-1,0-1-1,0-3-4,0-3-3,0-3-3,0-1-5,0 0-4,0-1-5,0 1-4,-1-2-1,-4-4 3,-2-5 4,-3-3 2,-4-1 2,-2 0 0,-3 2-1,-3 0 0,-1 1 0,-1 0-1,1 0 1,-1 0-1,2-1-1,3-1-4,3 0-4,3-1-3,1-3-2,2 0 1,1-3-1,1-2 0,0-1 2,2 0 0,0 1 3,2-1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33"/>
    </inkml:context>
    <inkml:brush xml:id="br0">
      <inkml:brushProperty name="width" value="0.04237" units="cm"/>
      <inkml:brushProperty name="height" value="0.04237" units="cm"/>
      <inkml:brushProperty name="color" value="#F2395B"/>
    </inkml:brush>
  </inkml:definitions>
  <inkml:trace contextRef="#ctx0" brushRef="#br0">69700 53323 519,'23'-30'9,"-1"5"17,-1 3 19,-1 4 17,0 4 5,0 1-7,-1 2-7,1 2-8,-1 2-6,1 1-9,0 0-7,-1 2-8,0 0-8,-2 2-12,-3 0-11,-1 2-11,-3 1-9,-2 4-7,-4 2-7,-2 4-6,-3 0-3,-1-1 3,0-1 1,-1 0 3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33"/>
    </inkml:context>
    <inkml:brush xml:id="br0">
      <inkml:brushProperty name="width" value="0.03968" units="cm"/>
      <inkml:brushProperty name="height" value="0.03968" units="cm"/>
      <inkml:brushProperty name="color" value="#F2395B"/>
    </inkml:brush>
  </inkml:definitions>
  <inkml:trace contextRef="#ctx0" brushRef="#br0">70530 53863 554,'36'-28'88,"-9"9"-20,-7 7-22,-8 8-20,-3 4-9,5 2 4,4 0 5,3 2 3,1 0 0,-5 2-6,-3 0-4,-4 1-6,-3 2-3,-2 4 0,-3 2-2,0 3 0,-5 3-4,-6 1-4,-6 3-4,-5 1-4,-4 1-4,1-1-3,-1-1-2,1-1-3,-1-1 0,1-3 2,-1-1 2,0-2 1,2-3 4,3-1 2,3-2 4,3-2 3,6-4 7,10-2 11,10-6 9,9-2 11,5-3-4,-3 2-15,-1 1-16,-3 0-15,-1 2-13,-1 0-10,0 2-9,-2 0-10,-2 1-1,-1-2 7,-2 0 8,-2-1 7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33"/>
    </inkml:context>
    <inkml:brush xml:id="br0">
      <inkml:brushProperty name="width" value="0.0423" units="cm"/>
      <inkml:brushProperty name="height" value="0.0423" units="cm"/>
      <inkml:brushProperty name="color" value="#F2395B"/>
    </inkml:brush>
  </inkml:definitions>
  <inkml:trace contextRef="#ctx0" brushRef="#br0">71750 54350 520,'7'42'163,"0"-8"-39,-2-9-39,0-8-39,-2-6-22,-1 1-6,0 0-6,-1 0-5,-1-1-15,0 1-26,0 0-26,0 0-25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34"/>
    </inkml:context>
    <inkml:brush xml:id="br0">
      <inkml:brushProperty name="width" value="0.04983" units="cm"/>
      <inkml:brushProperty name="height" value="0.04983" units="cm"/>
      <inkml:brushProperty name="color" value="#F2395B"/>
    </inkml:brush>
  </inkml:definitions>
  <inkml:trace contextRef="#ctx0" brushRef="#br0">72245 53145 441,'-8'-7'0,"2"0"0,1 2 0,0 1 0,2 2 9,0 5 20,2 6 18,0 4 19,1 4 3,0 1-12,0 3-13,0 1-12,0 2-7,-2-1-2,0 1-1,-1-1-3,-1 1-1,2-1 0,0 1-2,2-1 0,0 0-2,0-1-2,0-1-3,0 0-2,0-1-3,2 1-2,0 1-1,2 1-4,-1 0 0,-1 1-3,0-1 0,-2 1-2,0-2-1,0-1-1,0-3-1,0-1 0,0-1 0,0-1 2,0 1 2,0 0 2,-1-1 0,-2 1 0,-2 0-1,-1-1 0,-3 0-1,0 0 1,-2-2 1,1-1 1,-3 0-2,-2 0-4,-2-1-5,-1 1-4,-2-1-4,1 0-3,-1-2-2,1-1-3,-1 0-2,2-2-1,1-1 0,1 0-1,1-2 0,2-2 1,3-2 1,1-2 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15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64350 23450 333,'49'20'167,"16"14"-1,16 15 1,16 15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34"/>
    </inkml:context>
    <inkml:brush xml:id="br0">
      <inkml:brushProperty name="width" value="0.03113" units="cm"/>
      <inkml:brushProperty name="height" value="0.03113" units="cm"/>
      <inkml:brushProperty name="color" value="#F2395B"/>
    </inkml:brush>
  </inkml:definitions>
  <inkml:trace contextRef="#ctx0" brushRef="#br0">72650 53460 706,'17'-16'4,"1"0"9,3 1 7,1-1 9,0 2 5,-2 2 1,-4 4 2,-3 3 2,-1 1-4,2 2-10,0 0-9,1 2-9,0 0-11,-3 2-12,-1 0-10,-2 2-13,-2 0-6,0 2-4,-2 0-5,0 1-2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35"/>
    </inkml:context>
    <inkml:brush xml:id="br0">
      <inkml:brushProperty name="width" value="0.04756" units="cm"/>
      <inkml:brushProperty name="height" value="0.04756" units="cm"/>
      <inkml:brushProperty name="color" value="#F2395B"/>
    </inkml:brush>
  </inkml:definitions>
  <inkml:trace contextRef="#ctx0" brushRef="#br0">73650 54276 462,'8'-29'99,"0"8"-21,0 7-19,-1 7-21,2 4-9,0 0 1,1 1 0,2 2 2,0 0-1,3 0-4,1 0-3,3 0-3,0 0-4,-1 0-5,0 0-4,-2 0-6,0 0-2,1 0-1,1 0-1,1 0-2,1-1-1,0-2-1,-1-2 0,1-2-1,-1 1 0,-1 0 0,-1 4 1,-1 1 1,-1 0 0,-1 0 1,0-2-1,-2 0 1,0-1-2,0 2-2,-1 0-2,1 2-3,-3 1-12,-4 2-22,-6 2-22,-4 2-22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36"/>
    </inkml:context>
    <inkml:brush xml:id="br0">
      <inkml:brushProperty name="width" value="0.04384" units="cm"/>
      <inkml:brushProperty name="height" value="0.04384" units="cm"/>
      <inkml:brushProperty name="color" value="#F2395B"/>
    </inkml:brush>
  </inkml:definitions>
  <inkml:trace contextRef="#ctx0" brushRef="#br0">74768 53366 501,'-13'-1'8,"7"-1"15,5 0 16,6-1 15,4-1 3,3 2-8,3 0-9,4 2-9,1 0-6,1 2-4,1 0-3,1 2-3,0 0-4,-1 2-3,-1 0-3,-1 1-2,-1 1-4,-3 0-1,-1 0-3,-2 0-1,-2 0 0,-2 1 5,-3 2 4,-1 0 4,-2 2 3,-4 3 2,-2 3 1,-3 3 1,-5 5 0,-4 5-2,-5 6-1,-5 6-1,-3 6-4,-1 6-6,-1 6-5,-1 5-5,-2 3-3,-3-1 0,-2-1 2,-4 0 1,1-3-2,5-1-4,5-3-4,6-1-4,3-5-7,6-6-8,5-7-9,5-8-10,2-5 0,0-7 5,0-5 7,0-6 6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36"/>
    </inkml:context>
    <inkml:brush xml:id="br0">
      <inkml:brushProperty name="width" value="0.04633" units="cm"/>
      <inkml:brushProperty name="height" value="0.04633" units="cm"/>
      <inkml:brushProperty name="color" value="#F2395B"/>
    </inkml:brush>
  </inkml:definitions>
  <inkml:trace contextRef="#ctx0" brushRef="#br0">76814 53420 474,'-7'-11'11,"2"8"21,2 9 21,2 10 22,1 4 3,0 1-14,0 1-14,0 1-13,0 1-10,0 3-2,0 1-5,0 3-2,0-2-4,0-2-4,0-3-3,0-3-3,0 0-4,2 3 0,0 3-1,2 3-2,-1 0-3,-1-3-7,0-3-6,-1-3-7,-4-3 0,-2-4 6,-5-5 5,-4-3 5,-1-2 4,-1 0 0,0 0 0,1 0 2,-2-1-1,-2-1-2,-2 0-2,-1-1 0,-1-2-6,1-1-5,1 0-7,1-1-7,2-2-2,2 0 2,4-1 1,3-2 3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36"/>
    </inkml:context>
    <inkml:brush xml:id="br0">
      <inkml:brushProperty name="width" value="0.03601" units="cm"/>
      <inkml:brushProperty name="height" value="0.03601" units="cm"/>
      <inkml:brushProperty name="color" value="#F2395B"/>
    </inkml:brush>
  </inkml:definitions>
  <inkml:trace contextRef="#ctx0" brushRef="#br0">77600 53697 610,'22'-15'75,"-1"4"-9,-3 3-8,-1 3-8,-1 1-7,0 2-9,-1 0-9,1 2-8,0 0-6,-1 0-4,1 0-3,0 0-5,-2 1-14,-1 2-27,-2 2-25,-2 2-27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37"/>
    </inkml:context>
    <inkml:brush xml:id="br0">
      <inkml:brushProperty name="width" value="0.05112" units="cm"/>
      <inkml:brushProperty name="height" value="0.05112" units="cm"/>
      <inkml:brushProperty name="color" value="#F2395B"/>
    </inkml:brush>
  </inkml:definitions>
  <inkml:trace contextRef="#ctx0" brushRef="#br0">78454 52828 430,'0'-10'11,"0"12"21,0 12 22,0 11 21,-2 7 6,-2-1-13,-4 0-12,-2 1-11,-2 0-9,1 4-5,-1 3-4,0 3-6,0 3-5,-2 5-5,0 6-6,-1 4-4,0 2-8,1-3-9,1-1-8,1-2-8,1-6-7,4-8-5,2-9-5,4-9-5,1-5-3,0-3 0,0-1-1,0-2-1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37"/>
    </inkml:context>
    <inkml:brush xml:id="br0">
      <inkml:brushProperty name="width" value="0.04135" units="cm"/>
      <inkml:brushProperty name="height" value="0.04135" units="cm"/>
      <inkml:brushProperty name="color" value="#F2395B"/>
    </inkml:brush>
  </inkml:definitions>
  <inkml:trace contextRef="#ctx0" brushRef="#br0">80540 53797 532,'-5'-8'7,"8"0"16,6 1 16,7-1 15,6 1 6,7 2-6,5 2-4,7 2-4,0 1-6,-4 2-6,-4 0-6,-3 2-6,-4 0-12,-2 2-18,-1 0-19,-2 1-19,-4 1-12,-3 0-7,-4 0-6,-4 0-7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38"/>
    </inkml:context>
    <inkml:brush xml:id="br0">
      <inkml:brushProperty name="width" value="0.03784" units="cm"/>
      <inkml:brushProperty name="height" value="0.03784" units="cm"/>
      <inkml:brushProperty name="color" value="#F2395B"/>
    </inkml:brush>
  </inkml:definitions>
  <inkml:trace contextRef="#ctx0" brushRef="#br0">79946 54650 581,'-29'7'6,"5"-2"12,5-3 12,5 0 12,7-2 5,10 0-1,10 0-2,9 0-2,6 0-4,1 2-6,1 0-7,1 2-6,0 0-5,1 1-5,-1 2-4,0 0-3,0 1-7,-3 0-7,-2 0-8,-1 0-7,-3 0-4,-1-1-2,-2 1 0,-2 0-1,-3-1-4,-1 0-6,-2-2-6,-2 0-6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38"/>
    </inkml:context>
    <inkml:brush xml:id="br0">
      <inkml:brushProperty name="width" value="0.03875" units="cm"/>
      <inkml:brushProperty name="height" value="0.03875" units="cm"/>
      <inkml:brushProperty name="color" value="#F2395B"/>
    </inkml:brush>
  </inkml:definitions>
  <inkml:trace contextRef="#ctx0" brushRef="#br0">82250 54482 567,'31'-8'113,"-1"2"-22,-2 0-22,1 2-23,-3 0-13,0 2-6,-1 0-6,-1 2-4,0 0-7,-1 0-5,1 0-5,-1 0-5,0 0-4,-3 0-2,-1 0 0,-2 0-3,-2 1-10,-1 2-22,-1 2-21,0 2-20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38"/>
    </inkml:context>
    <inkml:brush xml:id="br0">
      <inkml:brushProperty name="width" value="0.0515" units="cm"/>
      <inkml:brushProperty name="height" value="0.0515" units="cm"/>
      <inkml:brushProperty name="color" value="#F2395B"/>
    </inkml:brush>
  </inkml:definitions>
  <inkml:trace contextRef="#ctx0" brushRef="#br0">84535 52805 427,'8'-36'6,"-2"7"11,-1 7 13,0 7 11,-2 7 8,-2 6 3,-2 7 4,-2 8 4,-4 5-4,-4 5-11,-5 5-11,-5 5-11,-3 2-7,1 0-2,-1 0-2,1 1-2,0-2-1,3-2-1,1-1 0,2-3-1,4-2 0,3-1-2,4-3-2,4-1-1,3-2 0,2-3-2,2-1 0,2-2 0,3-2-2,7-1-2,6 0-4,5-2-2,4-1-1,1-2 0,1-3 0,0 0 1,0-2-6,-5 0-12,-3 0-12,-5 0-12,-3-1-4,-2-1 6,-4 0 6,-3-1 7,-2-2 1,0-2-2,-2-2-2,0-1-2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21"/>
    </inkml:context>
    <inkml:brush xml:id="br0">
      <inkml:brushProperty name="width" value="0.03115" units="cm"/>
      <inkml:brushProperty name="height" value="0.03115" units="cm"/>
      <inkml:brushProperty name="color" value="#F2395B"/>
    </inkml:brush>
  </inkml:definitions>
  <inkml:trace contextRef="#ctx0" brushRef="#br0">76886 8900 706,'-15'0'0,"2"0"0,3 0 0,1 0 0,4 0 7,6 2 14,6 0 15,6 2 13,3 0 3,1 0-10,1-1-11,1 1-10,1 0-7,1 0-4,1 0-3,1 0-4,1-1-3,1 0-3,1-2-4,1 0-4,0-2-3,-3 0-5,-1-2-4,-3 0-4,-2-1-3,-3 2-1,-2 0-2,-4 2-2,-2 1 1,-2 2 4,-3 2 4,0 2 3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38"/>
    </inkml:context>
    <inkml:brush xml:id="br0">
      <inkml:brushProperty name="width" value="0.05624" units="cm"/>
      <inkml:brushProperty name="height" value="0.05624" units="cm"/>
      <inkml:brushProperty name="color" value="#F2395B"/>
    </inkml:brush>
  </inkml:definitions>
  <inkml:trace contextRef="#ctx0" brushRef="#br0">84764 53219 391,'-8'-22'0,"2"3"0,1 3 0,0 3 0,0 4 13,0 6 25,-1 6 27,-1 6 25,-2 5 5,0 5-18,-2 5-16,0 5-17,-1 4-11,-1 2-6,-1 4-4,-1 3-6,-2 4-4,-2 6-4,-2 5-5,-1 7-5,0 1-6,3-5-6,3-3-7,3-4-8,2-6-6,4-6-6,2-7-7,4-7-5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39"/>
    </inkml:context>
    <inkml:brush xml:id="br0">
      <inkml:brushProperty name="width" value="0.05644" units="cm"/>
      <inkml:brushProperty name="height" value="0.05644" units="cm"/>
      <inkml:brushProperty name="color" value="#F2395B"/>
    </inkml:brush>
  </inkml:definitions>
  <inkml:trace contextRef="#ctx0" brushRef="#br0">86174 52486 389,'0'-15'5,"0"2"10,0 3 10,0 1 9,-2 4 4,0 6-5,-3 6-3,-2 6-4,-3 5-1,-4 7 3,-3 5 1,-5 6 3,-2 4-1,-1 1-2,-1 0-2,-1 2-3,-1 0-1,-1 0-3,-1 0-2,0 0-1,0 1-1,5 0-1,3 2 1,4 1 0,5-2-2,3-2-3,4-4-3,4-2-3,3-4-5,2-3-6,2-5-7,2-3-6,1-5-4,3-3 0,2-4-1,2-4 0,1-3-2,3-2-2,2-2-3,1-2-2,1-4 1,-1-6 3,-1-5 3,0-7 4,-3-3 3,-1-3 2,-3-1 2,-1-2 2,-3 0 1,-2 3 0,-4 3 1,-2 3 1,-3 3 3,0 3 7,-2 3 8,0 3 8,-4 2 2,-6 4 0,-5 3-1,-7 2-1,-3 4-1,-1 6-1,-1 4-1,0 5-1,0 2-12,7-2-23,3-3-23,6-1-22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4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86696 41450 999,'-17'0'-4,"0"0"-9,-1 0-9,-1 0-8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43"/>
    </inkml:context>
    <inkml:brush xml:id="br0">
      <inkml:brushProperty name="width" value="0.03849" units="cm"/>
      <inkml:brushProperty name="height" value="0.03849" units="cm"/>
      <inkml:brushProperty name="color" value="#F2395B"/>
    </inkml:brush>
  </inkml:definitions>
  <inkml:trace contextRef="#ctx0" brushRef="#br0">85852 41387 571,'5'-6'15,"-5"6"8,-4 4 9,-5 6 9,-4 2 1,0 1-7,-1 1-6,-1 2-8,-1-1-4,-2 1-4,0 0-2,-1-1-4,0 1-3,-1 1 0,0 2-2,1 0-1,-1-1-1,1 1 0,-1-2-2,1-1 1,0-1-1,2-1 1,2-1 0,3 0 1,3-3 0,6-3-2,6-2 0,6-4-2,4 0 1,3 0 2,3 2 3,3 0 3,1 1 0,-3 0-1,-1 0 0,-2 0-1,-1 0 0,3 2 0,2 0 1,1 1 2,0 1-1,-1-2 1,-2-1 0,-2 0-1,-2-2 1,-1-1-1,-1 0-1,-1-1 1,0-3 0,0 0 2,0-3 1,0-2 3,-2-2 0,-1-4-2,-2-2-2,-2-3-1,-2-1-2,-1-1-2,0 0-3,-1 1-2,-1 0-1,0 1-2,0 0-1,0 2-2,0 0-5,0-1-9,0-1-9,0-1-9,-1 1-4,-1 3 0,0 2 1,-1 4 1,-1 1 1,0 1 5,0-1 3,0 0 4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44"/>
    </inkml:context>
    <inkml:brush xml:id="br0">
      <inkml:brushProperty name="width" value="0.04" units="cm"/>
      <inkml:brushProperty name="height" value="0.04" units="cm"/>
      <inkml:brushProperty name="color" value="#F2395B"/>
    </inkml:brush>
  </inkml:definitions>
  <inkml:trace contextRef="#ctx0" brushRef="#br0">87279 41000 550,'0'45'140,"0"-2"-33,0-3-34,0-3-33,-1-2-19,-1 2-5,0 1-4,-1 0-4,-2 1-3,-2-1 2,-2-2 0,-2 0 2,0-3-4,2-5-10,3-5-7,1-5-10,1-7-13,2-10-18,0-10-18,2-10-19,0-3 1,2 1 20,0 3 20,2 1 19,0 1 13,0 1 3,-1-1 4,2 0 4,-1 2 8,1 1 11,2 2 11,0 2 12,2 2 5,3-1-3,4 0-2,2 0-3,2 1-1,1 0-4,1 2-3,1 1-2,0 0-5,-1 2-3,-1 0-5,0 2-4,-3 0-2,-1 0 1,-2 0 3,-2 0 0,-3 1-8,-1 1-18,-2 3-19,-2 2-19,-1-1-5,0-4 7,0-4 8,0-4 7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44"/>
    </inkml:context>
    <inkml:brush xml:id="br0">
      <inkml:brushProperty name="width" value="0.0481" units="cm"/>
      <inkml:brushProperty name="height" value="0.0481" units="cm"/>
      <inkml:brushProperty name="color" value="#F2395B"/>
    </inkml:brush>
  </inkml:definitions>
  <inkml:trace contextRef="#ctx0" brushRef="#br0">88258 40718 457,'0'-36'1,"0"9"4,0 7 2,0 9 3,0 3 3,2 0 3,0 0 2,2 0 3,-1 5 7,0 8 11,-2 9 12,0 10 11,-1 6 0,0 6-11,0 6-10,0 6-11,-2 5-7,-2 4-3,-4 4-3,-2 3-3,-2 4-5,1 3-4,-1 3-6,0 3-5,1 2-9,1-1-13,0 0-15,2 1-13,1-2-4,0-2 4,2-1 5,1-3 4,0-7 4,0-12 0,0-13 1,0-13 1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45"/>
    </inkml:context>
    <inkml:brush xml:id="br0">
      <inkml:brushProperty name="width" value="0.03462" units="cm"/>
      <inkml:brushProperty name="height" value="0.03462" units="cm"/>
      <inkml:brushProperty name="color" value="#F2395B"/>
    </inkml:brush>
  </inkml:definitions>
  <inkml:trace contextRef="#ctx0" brushRef="#br0">88939 41947 635,'-5'-8'8,"6"2"15,6 1 16,6 1 15,2 0 3,1 2-11,0 0-11,-1 2-11,4-1-5,5-1-3,7 0-1,5-1-1,1-1-4,-3 2-5,-5 0-6,-3 2-4,-4 0-8,-1 2-8,-3 0-8,-1 2-9,-3 0-5,-4 2-2,-5 0-2,-2 1-2,-4 1 2,-1 0 7,0 0 5,-1 0 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45"/>
    </inkml:context>
    <inkml:brush xml:id="br0">
      <inkml:brushProperty name="width" value="0.03335" units="cm"/>
      <inkml:brushProperty name="height" value="0.03335" units="cm"/>
      <inkml:brushProperty name="color" value="#F2395B"/>
    </inkml:brush>
  </inkml:definitions>
  <inkml:trace contextRef="#ctx0" brushRef="#br0">88496 42900 659,'-29'0'1,"5"2"1,5 0 2,5 2 2,7-1 6,10-1 13,10 0 12,9-1 12,8-1 3,5 0-8,4 0-9,6 0-7,2-1-7,0-1-7,1 0-6,-1-1-5,-2-1-8,-2 2-6,-4 0-8,-2 2-6,-4 0-1,-7 2 4,-5 0 4,-7 2 5,-3-1-5,0-1-15,-2 0-13,0-1-15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45"/>
    </inkml:context>
    <inkml:brush xml:id="br0">
      <inkml:brushProperty name="width" value="0.03469" units="cm"/>
      <inkml:brushProperty name="height" value="0.03469" units="cm"/>
      <inkml:brushProperty name="color" value="#F2395B"/>
    </inkml:brush>
  </inkml:definitions>
  <inkml:trace contextRef="#ctx0" brushRef="#br0">90827 42713 634,'-6'-8'3,"2"0"6,4 0 6,3 0 7,1 1 2,3 2 2,2 3 1,2 1 0,2 0 1,5-1 1,4 0-1,3-1 1,3-1-2,1 2-7,1 0-5,1 2-7,0 0-1,-2 2-1,0 0 1,-1 2 1,-2 0-8,-3 2-15,-3 0-17,-2 1-15,-4 1-9,-1-2-2,-2-1-3,-2 0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46"/>
    </inkml:context>
    <inkml:brush xml:id="br0">
      <inkml:brushProperty name="width" value="0.0441" units="cm"/>
      <inkml:brushProperty name="height" value="0.0441" units="cm"/>
      <inkml:brushProperty name="color" value="#F2395B"/>
    </inkml:brush>
  </inkml:definitions>
  <inkml:trace contextRef="#ctx0" brushRef="#br0">93232 41519 498,'0'-28'5,"0"5"9,0 7 10,0 5 9,-1 7 7,-2 8 4,-2 8 5,-1 7 4,-4 6-3,-4 3-8,-4 3-8,-3 3-10,-2 0-6,1-2-3,1-1-3,1-3-4,1-2-1,2-1 0,3-3-1,1-1-1,2-2 0,2-1-1,2-1-2,3-1-1,3-1-3,7 0-1,7-2-3,8-1-2,4-2-4,3-2-3,3-4-5,2-2-4,2-3-1,-1-1 3,-1 0 1,-1-1 3,-2-1 0,-3 2-3,-4 0-4,-1 2-3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21"/>
    </inkml:context>
    <inkml:brush xml:id="br0">
      <inkml:brushProperty name="width" value="0.02685" units="cm"/>
      <inkml:brushProperty name="height" value="0.02685" units="cm"/>
      <inkml:brushProperty name="color" value="#F2395B"/>
    </inkml:brush>
  </inkml:definitions>
  <inkml:trace contextRef="#ctx0" brushRef="#br0">77429 9400 819,'-15'0'4,"2"2"10,2 0 8,2 2 9,3 1 2,1 6-7,2 2-7,2 5-6,0 1-4,0-1-3,-2-1-3,0 0-2,-1-2-2,2 1 0,0 0 1,2-1-1,0 0-5,0 0-12,0-2-12,0-1-11,0-1-4,2-2 4,0-2 3,2-2 4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46"/>
    </inkml:context>
    <inkml:brush xml:id="br0">
      <inkml:brushProperty name="width" value="0.04499" units="cm"/>
      <inkml:brushProperty name="height" value="0.04499" units="cm"/>
      <inkml:brushProperty name="color" value="#F2395B"/>
    </inkml:brush>
  </inkml:definitions>
  <inkml:trace contextRef="#ctx0" brushRef="#br0">93682 42221 488,'-8'-9'7,"2"-2"11,1-2 13,0-1 13,0 3 7,0 10 3,-1 10 2,-1 10 3,-1 4-4,0 2-10,0 1-11,0 1-10,-1 1-7,-2 1-6,-2 1-6,-1 1-5,-1 1-5,0 2-5,2 3-6,1 1-6,1-1-2,2-4 3,2-4 1,3-3 2,1-5-8,3-3-18,4-4-20,2-4-19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46"/>
    </inkml:context>
    <inkml:brush xml:id="br0">
      <inkml:brushProperty name="width" value="0.05411" units="cm"/>
      <inkml:brushProperty name="height" value="0.05411" units="cm"/>
      <inkml:brushProperty name="color" value="#F2395B"/>
    </inkml:brush>
  </inkml:definitions>
  <inkml:trace contextRef="#ctx0" brushRef="#br0">94976 41314 406,'6'-22'0,"-1"5"0,-2 3 0,-1 4 0,-2 2 5,1-2 11,2 0 10,0-1 10,-1 5 7,-6 12 2,-4 12 4,-5 11 3,-4 7-1,-2 0-7,-1 2-6,-3 1-6,0 0-4,1 0-5,1 1-2,1-1-5,0-1-2,1 0-1,-1-1-1,0-1-2,2-1-2,3 0-2,2 0-2,4 1-3,3-4-2,2-4-3,4-5-4,3-4-3,1-5-4,3-1-2,2-2-4,2-2-4,1-3 0,0-3 3,-1-2 1,1-4 3,-1-2 0,-1-1-3,0-3-2,-2-2-2,1-2 1,0-3 4,1-3 5,2-3 5,-1-3 2,-1 0 1,-1-1 1,0 0 1,-3 0 2,-2 5 3,-4 3 4,-2 4 3,-3 4 1,-2 2-2,-2 4-1,-2 3-1,-2 2-4,-1 2-3,-3 2-5,-2 1-5,0 3-4,1 0-5,1 1-5,1 2-5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47"/>
    </inkml:context>
    <inkml:brush xml:id="br0">
      <inkml:brushProperty name="width" value="0.05099" units="cm"/>
      <inkml:brushProperty name="height" value="0.05099" units="cm"/>
      <inkml:brushProperty name="color" value="#F2395B"/>
    </inkml:brush>
  </inkml:definitions>
  <inkml:trace contextRef="#ctx0" brushRef="#br0">96576 41965 431,'-7'-22'3,"2"3"6,2 3 5,2 3 6,1 3 10,2 6 12,0 4 13,2 6 12,-1 4 2,-1 5-13,0 5-11,-1 6-12,-3 2-7,0 2-2,-3 2-3,-2 3-2,-2 1-4,-2 2-4,-2 2-4,-1 3-5,-1-2-1,2-2-2,3-3 0,1-3-1,2-4-5,2-4-10,2-3-12,2-4-10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47"/>
    </inkml:context>
    <inkml:brush xml:id="br0">
      <inkml:brushProperty name="width" value="0.04327" units="cm"/>
      <inkml:brushProperty name="height" value="0.04327" units="cm"/>
      <inkml:brushProperty name="color" value="#F2395B"/>
    </inkml:brush>
  </inkml:definitions>
  <inkml:trace contextRef="#ctx0" brushRef="#br0">97062 42358 508,'8'-9'4,"0"-2"7,0-2 8,-1-1 7,-2 1 9,-6 8 9,-6 7 11,-5 6 9,-5 5-1,-2 1-11,-1 3-11,-3 2-11,0-1-9,-1 0-6,1 0-6,-1-2-7,3-2-4,3-1-4,4-2-4,4-2-3,7-1-1,8-1 3,9 1 4,10 0 3,2-1 0,0-2-2,-1-3-2,0 0-3,-2-2-2,-1 0-3,-1 0-3,-1 0-3,-2 0-2,-1 0-3,-2 0-4,-2 0-3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47"/>
    </inkml:context>
    <inkml:brush xml:id="br0">
      <inkml:brushProperty name="width" value="0.06232" units="cm"/>
      <inkml:brushProperty name="height" value="0.06232" units="cm"/>
      <inkml:brushProperty name="color" value="#F2395B"/>
    </inkml:brush>
  </inkml:definitions>
  <inkml:trace contextRef="#ctx0" brushRef="#br0">97212 41302 353,'0'-21'0,"0"3"0,0 4 0,0 5 0,0 4 10,0 8 22,0 6 22,0 7 21,-1 5 3,-1 3-14,0 3-13,-1 3-15,-2 1-8,0 1-1,-1-1-3,-2 0-1,1 0-3,1-3-3,0-2-3,2-1-3,0-1-2,2-1 0,0 1-1,2-1-1,-2 6 1,-4 13 0,-4 10 1,-3 13 0,-3 3-1,0-7-2,1-5-4,-1-6-4,1-4 0,2-4 0,3-2 0,1-3 2,0-4-5,-2-2-9,-2-3-8,-1-3-9,-4-1-4,-2-1 0,-3 1 2,-3-1 0,-2-1-1,-1-4-1,0-5-3,-2-3-1,1-3-1,3-2 1,3-3 1,3 0 1,3-3 1,2-1 2,4 0 2,3-1 3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48"/>
    </inkml:context>
    <inkml:brush xml:id="br0">
      <inkml:brushProperty name="width" value="0.05851" units="cm"/>
      <inkml:brushProperty name="height" value="0.05851" units="cm"/>
      <inkml:brushProperty name="color" value="#F2395B"/>
    </inkml:brush>
  </inkml:definitions>
  <inkml:trace contextRef="#ctx0" brushRef="#br0">99147 42581 376,'-2'23'109,"-2"-1"-26,-3-1-29,-3-1-26,-1-1-19,4-3-6,2-1-9,4-2-6,4-4-11,6-5-11,5-4-11,7-5-12,2-4 1,-1 0 12,-1-2 13,-1 0 13,-1 0 9,-1 3 5,0 1 4,-2 2 5,-2 1 5,-3 0 4,-3 0 6,-2 0 5,-4 3 5,-2 4 6,-3 5 6,-4 6 5,0 1-4,0-1-12,2-1-14,1 0-12,2-3-10,4-3-7,3-2-8,5-4-6,3-1-3,2-2 3,1 0 3,3-2 2,0 0 3,-3 1 0,-1-1 1,-2 0 1,-2 0 2,-1 2 6,0 0 6,-2 2 4,0-1 7,0 0 6,0-2 7,-1 0 7,2 0-2,0 0-11,1 2-11,2 0-11,-2 3 0,-1 2 11,-2 3 13,-2 4 11,-2 1 6,0 1-3,-2 1-1,0 2-2,-1-1-2,0-1-4,0-1-4,0-1-4,0 0-2,2 0-4,0-1-3,2 1-2,1-2-5,3-4-5,4-4-5,2-4-5,0-3-4,-1-2-2,-2-2-2,-2-1-1,-2-3 1,0-2 2,-2-1 3,0-3 3,-2 0 2,-1 1 3,0 1 1,-2 1 2,-1 1 3,-2 2 1,-2 2 3,-1 3 1,-3 1 4,-2 2 4,-2 2 4,-1 2 5,-2 1 1,2 2-2,1 0 0,1 2-2,0 0-3,2 3-3,1 2-5,1 2-5,3-1-3,5-2-6,7-4-4,6-2-5,4-2-4,1 0-1,3 0-3,2 0-2,0-2 0,-1 0 1,-1-4 2,-1 0 3,-1-3 1,-1-2 5,-1-2 2,-1-1 4,0-1 3,-2 0 4,-1 2 3,-1 1 4,-1 0 3,0 1 3,-2-1 2,0 0 3,-2 0 4,-1 1 3,-1-1 3,0 0 5,-1 1 0,0 0-1,0 2-2,0 1-2,0 2 3,0 6 11,-1 4 8,1 6 10,-1 3-1,-4 3-9,-2 3-11,-3 3-9,-2 3-5,0 3 1,0 3 0,0 3 1,0 1-2,1 0-5,-1 0-4,0 1-5,0-3-7,2-2-6,1-3-7,0-3-8,2-3-3,0-1-2,2-2-1,1-2-1,0-2-3,0-1-4,0-1-5,0-1-4,0-1-4,3-2-4,2-2-4,2-2-4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49"/>
    </inkml:context>
    <inkml:brush xml:id="br0">
      <inkml:brushProperty name="width" value="0.03428" units="cm"/>
      <inkml:brushProperty name="height" value="0.03428" units="cm"/>
      <inkml:brushProperty name="color" value="#F2395B"/>
    </inkml:brush>
  </inkml:definitions>
  <inkml:trace contextRef="#ctx0" brushRef="#br0">102500 42590 641,'16'-22'37,"-1"7"4,1 3 2,0 6 4,0 2-1,1 0-3,1 0-4,2 0-4,-1 2-11,-1 2-21,-1 4-19,-1 2-22,-1 2-12,-4 0-7,-3 0-7,-2-1-5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49"/>
    </inkml:context>
    <inkml:brush xml:id="br0">
      <inkml:brushProperty name="width" value="0.03941" units="cm"/>
      <inkml:brushProperty name="height" value="0.03941" units="cm"/>
      <inkml:brushProperty name="color" value="#F2395B"/>
    </inkml:brush>
  </inkml:definitions>
  <inkml:trace contextRef="#ctx0" brushRef="#br0">103529 42200 558,'0'45'193,"0"-4"-55,0-4-55,0-3-56,-3-3-28,-2 2-5,-5 1-3,-4 1-4,-1-3-13,3-4-22,1-4-22,2-6-23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50"/>
    </inkml:context>
    <inkml:brush xml:id="br0">
      <inkml:brushProperty name="width" value="0.044" units="cm"/>
      <inkml:brushProperty name="height" value="0.044" units="cm"/>
      <inkml:brushProperty name="color" value="#F2395B"/>
    </inkml:brush>
  </inkml:definitions>
  <inkml:trace contextRef="#ctx0" brushRef="#br0">81982 37000 500,'-30'23'105,"3"1"-22,3-1-22,3 1-22,2 0-13,1 3-1,0 1-2,2 3-2,2-2-2,3-4-4,3-3-2,2-4-4,4-3-5,4-1-9,4-1-8,4-1-9,4-3-10,7-4-12,5-5-12,7-6-11,2-3-1,0-3 9,1-4 10,-1-2 10,-2-1 8,-1 1 7,-5 1 5,-2 1 8,-3 1 3,-4 0 2,-5 2 2,-3 1 1,-3 1 2,-2 0 0,-2 2 0,-2 1 0,-1 0 1,0 0 0,0 0 0,0 1-1,-1 0 4,-2 2 6,-2 2 5,-2 2 6,-1 1 8,0 2 10,1 0 10,-1 2 9,0 0 0,2 2-10,1 0-11,0 1-11,2 1-9,2 2-7,2 0-6,2 1-7,2-1-6,2-2-4,2-4-4,2-2-5,0-3-3,1 0-1,0-2-2,0 0-1,-1-1 0,-1 0 5,-1 0 5,0 0 3,-4 1 13,-2 2 18,-6 2 19,-2 2 18,-2 3 7,2 4-7,2 4-7,2 3-8,1 4-4,-2 1-5,-1 3-3,0 1-3,0 2-3,0-1-1,2 0-2,1 1 0,-1 0-2,-1 1-4,0 0-3,-1 2-2,-2 2-4,-2 3 0,-2 3-2,-2 2-1,-1 0-1,1-6 2,-1-4 0,0-5 2,1-4-3,1-3-8,0-3-7,2-2-8,-1-6-5,-2-8-2,-1-8-3,-3-8-3,1-5 1,2-5 6,4-3 6,3-4 5,2-3 4,4 1 3,2 0 2,4 0 4,1 1 2,1 5 2,2 3 3,0 5 3,1 0-1,3-1-1,2-3-2,2-1-1,0-1-1,1 3 0,-1 1 0,1 3 1,-2 2-5,-3 5-9,-3 3-11,-2 4-8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50"/>
    </inkml:context>
    <inkml:brush xml:id="br0">
      <inkml:brushProperty name="width" value="0.0392" units="cm"/>
      <inkml:brushProperty name="height" value="0.0392" units="cm"/>
      <inkml:brushProperty name="color" value="#F2395B"/>
    </inkml:brush>
  </inkml:definitions>
  <inkml:trace contextRef="#ctx0" brushRef="#br0">83927 37281 561,'8'-7'40,"2"1"-5,0 0-6,1 2-6,1 0-1,0 2 3,-1 0 3,1 2 3,0 1 1,0 4-2,-1 2-1,1 3-2,-1 4-2,-2 4-4,-2 3-4,-2 5-4,-3 3-5,-4 4-5,-4 4-5,-4 5-5,-4 2-6,-5 4-4,-5 2-5,-5 4-5,-1-4-1,3-6-1,3-9 2,3-8-1,2-5-3,2-3-10,3-3-9,1-2-10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22"/>
    </inkml:context>
    <inkml:brush xml:id="br0">
      <inkml:brushProperty name="width" value="0.03455" units="cm"/>
      <inkml:brushProperty name="height" value="0.03455" units="cm"/>
      <inkml:brushProperty name="color" value="#F2395B"/>
    </inkml:brush>
  </inkml:definitions>
  <inkml:trace contextRef="#ctx0" brushRef="#br0">78464 8505 636,'1'-13'-1,"0"6"15,2 6 15,0 6 15,1 4 5,0 3-8,0 4-7,0 2-7,-1 2-5,-1 3-4,0 1-2,-1 3-3,-1 1-3,0 1-1,0 0-2,0 2-1,0 1-1,0 1-1,0 1-1,0 1 0,0 0-1,0 0 0,0 0 1,0 1 1,-1 1-5,-1 4-6,0 4-6,-1 4-8,-1 0-4,0-2 1,0-3 0,0-4 0,0-2-1,0-3-2,0-4-1,0-1-2,0-6-1,1-4-1,-2-4 0,2-6 0,-1-3 1,0 0 5,0-2 4,0 0 5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52"/>
    </inkml:context>
    <inkml:brush xml:id="br0">
      <inkml:brushProperty name="width" value="0.05762" units="cm"/>
      <inkml:brushProperty name="height" value="0.05762" units="cm"/>
      <inkml:brushProperty name="color" value="#F2395B"/>
    </inkml:brush>
  </inkml:definitions>
  <inkml:trace contextRef="#ctx0" brushRef="#br0">88098 36761 381,'-3'-13'11,"-2"8"19,-5 7 22,-4 6 19,-1 5 5,-1 3-12,0 3-14,1 3-11,-1 2-9,0-1-3,0 1-3,1-1-4,0 1-3,2 1-1,3 1-1,1 1-1,1 0-2,2 1-3,1-1-1,0 1-3,3-2-1,4-2 2,4-1 0,4-2 2,3-5-4,5-3-7,4-6-7,3-4-9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52"/>
    </inkml:context>
    <inkml:brush xml:id="br0">
      <inkml:brushProperty name="width" value="0.05133" units="cm"/>
      <inkml:brushProperty name="height" value="0.05133" units="cm"/>
      <inkml:brushProperty name="color" value="#F2395B"/>
    </inkml:brush>
  </inkml:definitions>
  <inkml:trace contextRef="#ctx0" brushRef="#br0">88720 37126 428,'-8'-21'16,"0"5"9,0 5 9,0 5 9,1 4 1,-1 5-6,0 6-7,0 4-6,0 3-4,0-1-2,0 1-1,1 0-2,0-1-1,2-1-2,2-1-1,2 0-2,4-3-7,6-3-13,5-3-14,7-2-14,0-4-6,-3-2 1,-4-3 1,-4-3 1,-4-2 5,-1 2 10,-2 1 10,-1 0 10,-2 5 14,0 6 21,0 8 19,0 6 20,0 4 5,0 1-14,0 1-12,0 1-13,-1 2-9,-1 5-2,0 3-4,-1 4-3,-2 3-2,-2-1-1,-2 0 0,-2 0-2,0-1-2,1-4-4,0-2-5,2-3-3,0-3-5,0-3-2,0-3-3,1-3-4,-2-3-1,0-2-3,-2-4-2,0-3-2,-1-2-1,-1-4-1,-2-2 1,0-3 0,2-4 2,3-4 5,4-4 5,4-3 6,4-5 2,4-5 0,4-5 1,3-4 0,4-2-1,2 3-3,1 4-3,3 2-3,-1 3-2,-1 3 1,-2 3 0,-3 3 1,0 2-3,-2 1-3,-1 1-3,-1 1-3,-1 1-1,0 4 3,-2 3 2,0 3 4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52"/>
    </inkml:context>
    <inkml:brush xml:id="br0">
      <inkml:brushProperty name="width" value="0.0512" units="cm"/>
      <inkml:brushProperty name="height" value="0.0512" units="cm"/>
      <inkml:brushProperty name="color" value="#F2395B"/>
    </inkml:brush>
  </inkml:definitions>
  <inkml:trace contextRef="#ctx0" brushRef="#br0">89663 37300 429,'28'0'41,"-6"0"-4,-5 0-4,-6 0-3,-3 1-3,2 4-2,0 2-2,1 3-1,1 3 1,0 2 5,-1 1 5,1 3 5,0 1 1,0 1-5,-1 1-3,1 1-5,-2 1-3,-2 1-3,-4 1-3,-2 1-4,-5 1-6,-6 3-9,-6 1-9,-5 2-10,-6 2-6,-5 3-6,-5 1-3,-4 2-6,0-3-7,7-7-9,7-9-10,7-7-10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53"/>
    </inkml:context>
    <inkml:brush xml:id="br0">
      <inkml:brushProperty name="width" value="0.05042" units="cm"/>
      <inkml:brushProperty name="height" value="0.05042" units="cm"/>
      <inkml:brushProperty name="color" value="#F2395B"/>
    </inkml:brush>
  </inkml:definitions>
  <inkml:trace contextRef="#ctx0" brushRef="#br0">96107 36859 436,'-3'-25'70,"-4"11"3,-6 12 2,-3 12 2,-4 7-4,2 3-13,1 3-12,1 3-13,2 1-10,2 1-8,4-1-8,3 1-7,1-2-10,2-3-10,0-3-11,2-3-9,3-3-7,6-1-5,5-2-3,7-2-4,0-2 2,-3-2 11,-4-3 9,-4 0 10,-2-2 3,-1 0-4,1 0-3,0 0-4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54"/>
    </inkml:context>
    <inkml:brush xml:id="br0">
      <inkml:brushProperty name="width" value="0.04941" units="cm"/>
      <inkml:brushProperty name="height" value="0.04941" units="cm"/>
      <inkml:brushProperty name="color" value="#F2395B"/>
    </inkml:brush>
  </inkml:definitions>
  <inkml:trace contextRef="#ctx0" brushRef="#br0">96910 36706 445,'-2'-16'5,"0"2"10,-3 1 10,-2 1 10,-1 1 5,0 2 0,0 2-1,1 3 0,-2 1-1,0 3-1,-2 4-3,0 2-2,0 2-4,3 2-7,1 0-6,2 2-8,2 0-10,4 1-15,2 1-15,4 1-14,1-1-5,1-4 6,2-5 6,0-2 5,0-1 16,-3 3 23,-1 5 23,-2 4 25,-2 4 6,-4 5-9,-2 5-9,-3 5-10,-2 3-5,0 0-4,0 2-3,0 1-2,1 0-3,0 2-1,2 1-2,1 0-2,-1-1-2,-2-2-1,-2-3-2,-2-3-2,0-4-2,1-3 1,0-5-1,2-3 0,-1-5-5,-4-5-11,-2-4-11,-3-6-10,0-4-3,3-7 5,2-6 5,4-5 4,3-6 4,2-3 2,4-4 2,3-4 2,3-2 2,5 2 1,5 0 1,5 1 2,4 3 0,1 4 1,3 3-1,1 5 0,1 2-1,-1 3-3,-1 1-3,-1 3-3,-3 1 0,-5 4 2,-5 3 1,-5 2 3,-2 2 0,0 1-1,0-1-1,0 0-1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54"/>
    </inkml:context>
    <inkml:brush xml:id="br0">
      <inkml:brushProperty name="width" value="0.0476" units="cm"/>
      <inkml:brushProperty name="height" value="0.0476" units="cm"/>
      <inkml:brushProperty name="color" value="#F2395B"/>
    </inkml:brush>
  </inkml:definitions>
  <inkml:trace contextRef="#ctx0" brushRef="#br0">98249 36540 462,'7'-8'0,"1"2"0,0 0 0,0 2 0,1 1 5,3 2 11,4 2 11,2 2 10,0 1 3,-3 0-5,-3 0-4,-2 0-5,-1 1-2,3 5 2,4 4 2,2 4 1,0 2 0,-3 3-3,-3 1-4,-2 3-2,-5 1-3,-2 0-1,-6 2-1,-2 1-1,-6 2-1,-8 5-1,-6 3 1,-7 4-1,-1 0-7,1-2-17,4-4-14,4-2-17,1-4-12,4-3-11,3-5-12,3-3-10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55"/>
    </inkml:context>
    <inkml:brush xml:id="br0">
      <inkml:brushProperty name="width" value="0.05232" units="cm"/>
      <inkml:brushProperty name="height" value="0.05232" units="cm"/>
      <inkml:brushProperty name="color" value="#F2395B"/>
    </inkml:brush>
  </inkml:definitions>
  <inkml:trace contextRef="#ctx0" brushRef="#br0">105171 38066 420,'-2'-12'93,"-2"8"-10,-4 8-10,-2 8-10,-2 5-9,-2 5-7,0 3-8,-1 5-7,0 0-6,3-2-4,1-1-4,2-2-4,2-1-4,0 2-5,2 3-5,1 1-4,2-1-16,5-3-26,6-5-27,4-3-27,2-4-2,-3-4 20,-1-5 21,-2-2 21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55"/>
    </inkml:context>
    <inkml:brush xml:id="br0">
      <inkml:brushProperty name="width" value="0.05425" units="cm"/>
      <inkml:brushProperty name="height" value="0.05425" units="cm"/>
      <inkml:brushProperty name="color" value="#F2395B"/>
    </inkml:brush>
  </inkml:definitions>
  <inkml:trace contextRef="#ctx0" brushRef="#br0">105748 38125 405,'0'-22'3,"0"3"4,0 3 6,0 3 5,0 2 4,0 0 1,0 2 1,0 1 2,-1 1 3,-4 2 3,-2 2 3,-3 2 3,-2 3-1,2 4-7,1 4-8,1 3-6,0 2-3,2-1-1,0 0-1,2-2 0,1 0-6,4 2-13,2 0-12,4 1-12,1-2-8,1-5-3,2-4-2,0-5-3,0-4 7,-2-1 20,-3 0 19,-1-1 18,-2 2 13,-2 6 6,-2 6 6,-2 6 5,-1 4 0,1 3-5,-1 3-5,0 3-6,0 0-5,2 0-2,0 0-3,2-2-3,0-1-2,0 1-3,0-1-2,0 1-3,-1-2-1,0-1-1,-2-3-1,0-1 0,-3 0-8,-2 1-12,-3 3-13,-3 1-13,-2 0-3,2-4 3,1-5 5,1-3 5,-1-3 4,0-2 3,-1-3 3,-1 0 2,0-4 4,0 0 1,2-3 2,1-2 2,1-1 1,0-2 0,2 0 0,1-1 0,1-2 2,2 0 4,2-1 3,2-1 5,3-1 0,4 1 0,4-1-1,3 0-1,4 0 1,3-1 2,4-1 1,2-1 1,0 0 0,1 1-6,-2 0-4,-1 2-4,-1 1-7,-1 1-5,-1 1-7,-1 1-6,-2 1-1,-3 4 7,-2 2 5,-4 4 5,-2 0 4,0 0-1,-2-2 0,0 0-1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55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107875 37750 333,'49'20'167,"16"14"-1,16 15 1,16 15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4:56"/>
    </inkml:context>
    <inkml:brush xml:id="br0">
      <inkml:brushProperty name="width" value="0.02551" units="cm"/>
      <inkml:brushProperty name="height" value="0.02551" units="cm"/>
      <inkml:brushProperty name="color" value="#F2395B"/>
    </inkml:brush>
  </inkml:definitions>
  <inkml:trace contextRef="#ctx0" brushRef="#br0">107195 39300 862,'-11'17'5,"-6"1"9,-5 3 10,-7 1 10,-3 1-2,-2-1-12,-3-1-11,-1 0-14,1-3-11,4-3-15,3-3-13,5-2-14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22"/>
    </inkml:context>
    <inkml:brush xml:id="br0">
      <inkml:brushProperty name="width" value="0.02651" units="cm"/>
      <inkml:brushProperty name="height" value="0.02651" units="cm"/>
      <inkml:brushProperty name="color" value="#F2395B"/>
    </inkml:brush>
  </inkml:definitions>
  <inkml:trace contextRef="#ctx0" brushRef="#br0">78184 8347 830,'-8'-7'2,"2"0"4,1 2 5,0 1 4,1 3 4,0 7 0,0 7 3,0 8 1,-1 3-2,-1 1-6,-3 1-5,-2 1-5,-1-1-3,-2 0-4,0-1-1,-1-1-3,0-1-1,-1-1-2,0-1 0,1 0-2,0-3-3,2-1-7,2-2-5,3-3-7,0-1-2,2-2 0,0-2 2,2-2 1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6:27"/>
    </inkml:context>
    <inkml:brush xml:id="br0">
      <inkml:brushProperty name="width" value="0.03198" units="cm"/>
      <inkml:brushProperty name="height" value="0.03198" units="cm"/>
      <inkml:brushProperty name="color" value="#F2395B"/>
    </inkml:brush>
  </inkml:definitions>
  <inkml:trace contextRef="#ctx0" brushRef="#br0">2646 4610 687,'-34'-8'-31,"10"2"30,12 1 31,11 0 32,8 0 8,7 0-14,7-1-13,8-1-15,3-2-8,2 0-5,3-2-4,1 0-4,2-1-4,2-1-4,2-1-2,2-1-3,0-2-3,-3 0 0,-4-1-2,-2-1-2,-4 1-1,-3 2-3,-5 4-2,-3 3-4,-4 2-2,-3 0-4,-3 2-2,-2 1-3,-5 1-1,-2 3 0,-6 4 1,-2 2 1,-3 2 4,2-2 6,1-1 6,0 0 7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6:28"/>
    </inkml:context>
    <inkml:brush xml:id="br0">
      <inkml:brushProperty name="width" value="0.03577" units="cm"/>
      <inkml:brushProperty name="height" value="0.03577" units="cm"/>
      <inkml:brushProperty name="color" value="#F2395B"/>
    </inkml:brush>
  </inkml:definitions>
  <inkml:trace contextRef="#ctx0" brushRef="#br0">3688 3406 615,'-36'-44'-5,"5"6"2,7 5 1,5 7 2,5 3 4,1 3 3,2 1 5,2 3 4,2 1 5,1 2 4,0 2 4,2 3 4,0 3 0,2 8-3,0 6-5,2 7-3,0 9-3,2 9 0,0 10-2,2 10 0,1 6-2,1 5-1,3 3-2,2 5-1,1 7-3,2 12-3,0 12-5,1 12-2,2 6-5,1 4-2,3 3-4,1 3-3,2 1-5,1 0-9,1 0-9,1 0-7,1-6-4,-1-13 3,0-13 2,1-12 2,-3-13 5,-3-11 6,-4-12 6,-5-12 6,-2-9 5,-2-4 4,-2-4 2,-2-6 4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6:28"/>
    </inkml:context>
    <inkml:brush xml:id="br0">
      <inkml:brushProperty name="width" value="0.02582" units="cm"/>
      <inkml:brushProperty name="height" value="0.02582" units="cm"/>
      <inkml:brushProperty name="color" value="#F2395B"/>
    </inkml:brush>
  </inkml:definitions>
  <inkml:trace contextRef="#ctx0" brushRef="#br0">3294 5366 852,'-21'-7'-1,"3"2"-7,4 2-6,5 2-6,0 2 5,0 4 17,-2 2 16,0 4 18,-1 3 4,-1 5-6,-2 5-9,0 5-6,-2 3-6,-1 4-3,-3 3-4,-1 3-3,-1 0-4,1-2 0,1-2-3,1-2-1,1-3-1,2-5 1,2-5 1,3-5 0,5-7 0,10-10-2,10-10-2,9-10-2,6-6 1,1-3 1,1-3 4,1-2 1,0-2 2,-1 3-1,-2 2 0,1 2 0,-1 0-2,2 1-6,3-1-4,1 1-5,-2 2-1,-5 5 4,-6 4 4,-7 6 4,-3 3 0,-2 1-7,-2 0-7,-2 2-5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6:28"/>
    </inkml:context>
    <inkml:brush xml:id="br0">
      <inkml:brushProperty name="width" value="0.03163" units="cm"/>
      <inkml:brushProperty name="height" value="0.03163" units="cm"/>
      <inkml:brushProperty name="color" value="#F2395B"/>
    </inkml:brush>
  </inkml:definitions>
  <inkml:trace contextRef="#ctx0" brushRef="#br0">4631 3948 695,'-13'-8'19,"3"0"3,4 0 4,4 1 2,4-3 0,4-2-2,4-3-2,3-3-4,5-1-1,4 0-2,3 2-2,4 1-2,2 1-1,-3 3-5,-2 1-2,-1 2-4,0 1-3,1 0-6,3 1-3,1-1-5,-1 1-2,-3 2 0,-5 2 1,-3 2-1,-4 0-1,-1 0-3,-2-2-2,-2 0-4,-4 0-2,-4 0-3,-6 2-1,-4 0-4,-4 1 4,-1 0 7,-3 0 8,-2 0 7,-1 0 6,-3-2 0,-1 0 3,-3-1 0,1-2 3,1 2 2,3-1 2,1 0 2,2 0 4,-1 2 4,0 0 6,1 2 4,1 0 3,2 0 0,4 0 1,3 0-1,2 2 2,0 4 3,2 4 2,1 3 2,0 4-2,3 1-6,2 3-8,3 2-7,0 2-3,1 2 0,2 4 2,0 3 1,1 0-4,0-1-12,0-3-10,-1-1-12,1-4-7,-2-3-5,-1-5-5,0-3-5,-1-4-1,2-4 3,0-4 5,1-4 3,1-3 6,-2-2 6,-1-2 8,0-2 6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6:29"/>
    </inkml:context>
    <inkml:brush xml:id="br0">
      <inkml:brushProperty name="width" value="0.03668" units="cm"/>
      <inkml:brushProperty name="height" value="0.03668" units="cm"/>
      <inkml:brushProperty name="color" value="#F2395B"/>
    </inkml:brush>
  </inkml:definitions>
  <inkml:trace contextRef="#ctx0" brushRef="#br0">4642 2740 599,'6'-26'-10,"-1"9"18,-2 10 17,-2 10 18,-1 9 5,-2 7-10,0 9-7,-1 7-9,-2 7-6,2 4-3,-1 6-3,0 4-4,-1 1-4,0-2-7,-1-4-5,-2-2-7,1-5-3,-1-4-1,0-6 0,0-4 0,0-5 1,0-5 0,0-4 1,1-6 1,-1-4 1,0-1 2,0-2 2,0-1 2,2 0 7,4 7 14,4 6 13,4 6 13,1 4 4,-2 6-5,-2 5-7,-2 5-5,-1 1-4,0-2-5,0-2-3,0-2-3,0-2-4,0-3-1,0-3-2,0-3-1,0-6-6,2-9-9,0-8-9,2-10-10,1-9-2,1-13 4,3-11 4,2-12 4,1-5 3,2-1 0,0 0 2,1 0 1,1 5 5,-1 7 10,1 7 10,0 9 8,-2 6 6,-1 5-2,-2 5 0,-2 5-2,-2 6 3,-1 9 4,0 10 4,-2 8 5,-1 5-2,-2 0-9,-2 2-8,-2 1-8,-1 1-6,-2-1-4,0 0-5,-1 1-4,-1-4-3,2-6 1,1-5-1,0-6 0,2-6 2,0-6 4,2-6 3,0-6 4,2-1 3,2 1 2,2 2 3,2 2 2,2 2 1,2 0-1,1 2 0,3 1-1,0 0-2,-3 2-1,-1 0-2,-2 2-2,-2 1-1,0 4-4,-2 2-2,0 3-3,-3 4 0,-4 2 0,-4 3 1,-4 3 1,-4 3 0,-3 3 0,-5 3-1,-3 2 1,-5 3 0,-1 3 0,-4 1 1,-3 2 1,-1 0 0,-2-2 1,-1-2 1,0-1 1,0-4 3,3-3 7,3-5 6,4-3 6,3-5 5,5-1 1,5-4 2,5-3 2,7-6 1,11-8 0,12-9 1,10-9 0,7-4-2,4-1-3,4 1-3,5-1-3,2 1-4,1 0-2,3-1-3,2 1-3,0 1-3,-4 3-4,-3 3-3,-2 3-4,-4 2-4,-3 2-4,-5 2-4,-4 3-4,-4 0-5,-5 2-7,-4 1-6,-6 0-7,-5-1 0,-6-2 6,-6-3 6,-6-3 6,-2-2 5,-1 1 4,0-1 4,1 0 4,-1 1 1,2-1 1,1 0-1,1 1 0,0 0 4,2 4 9,1 3 7,1 2 8,-1 3 10,0 2 10,-2 2 11,0 2 10,0 4 2,1 4-10,0 5-8,2 5-9,-1 5-8,-2 5-5,-1 5-6,-3 4-6,-1 4-4,1 1-4,-1 0-4,0 2-4,1-2-5,-1 0-8,0-3-7,1-2-8,0-4-1,2-6 3,2-5 3,3-6 3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6:30"/>
    </inkml:context>
    <inkml:brush xml:id="br0">
      <inkml:brushProperty name="width" value="0.02797" units="cm"/>
      <inkml:brushProperty name="height" value="0.02797" units="cm"/>
      <inkml:brushProperty name="color" value="#F2395B"/>
    </inkml:brush>
  </inkml:definitions>
  <inkml:trace contextRef="#ctx0" brushRef="#br0">5800 7000 786,'17'1'19,"1"2"5,3 2 7,1 2 7,3 2-2,1 3-7,3 3-8,1 4-7,2 0-13,1-1-15,1-1-16,0-1-17,-2-1-6,-7-4 4,-7-3 3,-6-2 4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6:31"/>
    </inkml:context>
    <inkml:brush xml:id="br0">
      <inkml:brushProperty name="width" value="0.03897" units="cm"/>
      <inkml:brushProperty name="height" value="0.03897" units="cm"/>
      <inkml:brushProperty name="color" value="#F2395B"/>
    </inkml:brush>
  </inkml:definitions>
  <inkml:trace contextRef="#ctx0" brushRef="#br0">6845 4323 564,'-13'-1'4,"4"-2"8,6-2 7,5-2 9,4-1 2,7 1-2,6-1-2,5 0-2,5-1-4,1 0-4,2-1-4,3-1-4,-1 0-2,-2 2 2,-1 2 2,-3 2 1,-2 1-5,-5 1-13,-3-1-12,-4 0-12,-4-1-8,-1 0-1,-2-2-3,-2 0-2,-4-1 3,-4-2 6,-5 0 8,-6-1 7,-2-2 5,-1-1 4,-1-3 5,-1-2 3,0 0 4,2-1 0,3 1 1,1-1 0,1 1 4,1 3 3,-1 1 3,0 2 5,1 3 3,0 3 3,2 2 4,1 4 3,0 2 5,0 4 4,0 2 6,1 3 5,0 4-1,2 2-7,2 3-8,2 3-6,2 4-5,2 5-2,2 4-1,2 6-2,1 4-3,3 2-5,2 3-4,2 4-6,0 2-3,1 1-3,0 3-3,-1 2-3,0-2-5,0-5-6,-2-4-5,-1-6-6,-1-5-3,-2-6 1,-2-5 1,-2-6 1,-4-7 0,-5-3 1,-4-6 0,-5-4 1,-3-5 3,-1-2 6,-2-4 6,1-2 5,-1-3 5,2-1 4,2-3 4,3-1 5,1-2 4,2 0 3,2 1 4,2-1 4,2 1 2,0-1-1,2 0-1,1 1-1,1-2 0,5-3 0,4-3-1,4-3-1,3-1-2,1-1-7,3 1-5,1 0-6,1 0-4,-1-1-2,-1 1-3,0 0-3,-3 0 0,1 5 0,-2 2-1,-1 3 1,-1 2 0,-3 0 0,-1 2-1,-2 1-1,-2 2 5,0 3 10,-2 2 9,0 4 10,-2 3 4,-1 2-1,0 3-2,-1 4-2,0 2 3,1 3 5,3 4 5,2 2 6,0 1 0,0 1-4,-2-1-5,0 1-4,-1-1-5,0-1-7,-1-1-5,1 0-7,0-3-3,0-1-2,0-3-1,0 0-1,1-7-8,2-6-11,2-9-13,2-8-11,0-5-4,-1-3 6,-1-3 6,0-2 6,-2-2 6,-1 3 7,0 2 7,-2 1 7,-1 3 5,0 3 1,-2 3 2,0 3 0,-1 6 12,0 9 18,0 8 20,0 9 20,0 4 2,0-1-13,0-1-15,0 0-13,0-2-10,0 1-4,0 0-6,0-1-3,0 1-5,0 0-2,0-1-3,0 1-2,0-2-4,2-1-6,1-2-5,0-2-6,1-3-3,2-2 3,0-4 1,1-2 2,1-3 1,-2-2 0,-1-2-1,0-2 1,-1-1 1,0 1 4,0-1 5,0 0 3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6:31"/>
    </inkml:context>
    <inkml:brush xml:id="br0">
      <inkml:brushProperty name="width" value="0.03929" units="cm"/>
      <inkml:brushProperty name="height" value="0.03929" units="cm"/>
      <inkml:brushProperty name="color" value="#F2395B"/>
    </inkml:brush>
  </inkml:definitions>
  <inkml:trace contextRef="#ctx0" brushRef="#br0">9310 3496 559,'15'-34'32,"-1"10"2,-1 12 4,0 11 4,-1 8 0,0 5-3,-1 7-3,1 6-4,-2 4-3,-2 6-4,-4 5-2,-2 5-4,-4 2-3,0 0-3,-3 0-3,-2 0-3,-2 1-3,-4 3-6,-2 4-5,-3 2-4,-1-1-4,1-6-2,0-6-2,2-6-1,1-6-7,1-5-9,1-7-10,0-5-10,2-6-2,1-4 5,0-6 5,2-4 6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6:31"/>
    </inkml:context>
    <inkml:brush xml:id="br0">
      <inkml:brushProperty name="width" value="0.03573" units="cm"/>
      <inkml:brushProperty name="height" value="0.03573" units="cm"/>
      <inkml:brushProperty name="color" value="#F2395B"/>
    </inkml:brush>
  </inkml:definitions>
  <inkml:trace contextRef="#ctx0" brushRef="#br0">10150 5300 615,'16'22'5,"-1"-3"8,1-3 10,0-2 8,1-2 5,1 3 3,3 2 2,1 1 1,1 2-2,-1 0-7,-1-1-7,0 1-7,-3-2-5,-1-1-3,-2-2-4,-2-2-3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6:32"/>
    </inkml:context>
    <inkml:brush xml:id="br0">
      <inkml:brushProperty name="width" value="0.04818" units="cm"/>
      <inkml:brushProperty name="height" value="0.04818" units="cm"/>
      <inkml:brushProperty name="color" value="#F2395B"/>
    </inkml:brush>
  </inkml:definitions>
  <inkml:trace contextRef="#ctx0" brushRef="#br0">12224 2531 456,'-11'0'75,"10"-2"-13,10 0-13,10-2-14,4 0-7,1 1-2,-1-1-2,1 0-2,0 0-2,2 2-2,3 0-3,1 2-1,0 0-3,-5 2 0,-3 0-2,-5 2-1,-1 1-1,0 5-1,-1 4 1,1 4-2,-2 2 0,-2 3-2,-4 1-1,-3 3-1,-2 2-3,-4 2 0,-2 4-3,-3 3-2,-5 1-1,-2 2-2,-5 1-2,-3 0-2,-3 0 0,1-3 0,-1-4 1,1-2 1,0-3 1,1-3 2,1-3 2,1-3 1,1-2 2,2-1 4,2-1 1,3-1 4,6-2 5,12-4 9,11-5 7,13-2 9,7-6 0,6-4-4,4-6-7,6-3-6,-1-3-4,-6 4-5,-6 3-5,-5 3-5,-2 0-6,6 0-7,5-1-8,4-1-6,1 0-7,-4 2-6,-4 2-6,-3 2-5,-6 2-4,-6 0-1,-5 2 0,-6 0-2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22"/>
    </inkml:context>
    <inkml:brush xml:id="br0">
      <inkml:brushProperty name="width" value="0.03132" units="cm"/>
      <inkml:brushProperty name="height" value="0.03132" units="cm"/>
      <inkml:brushProperty name="color" value="#F2395B"/>
    </inkml:brush>
  </inkml:definitions>
  <inkml:trace contextRef="#ctx0" brushRef="#br0">78850 8750 702,'22'8'85,"-1"2"-17,-2 0-19,-2 1-18,-2 1-10,-1 0-5,-1-1-4,0 1-4,-2 0-3,-1 0-2,-1-1-4,0 1-1,-2-1-2,-2-1 1,-3 0 2,0-2 0,-2 0-11,0 0-23,0 0-22,0 0-22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6:37"/>
    </inkml:context>
    <inkml:brush xml:id="br0">
      <inkml:brushProperty name="width" value="0.03239" units="cm"/>
      <inkml:brushProperty name="height" value="0.03239" units="cm"/>
      <inkml:brushProperty name="color" value="#F2395B"/>
    </inkml:brush>
  </inkml:definitions>
  <inkml:trace contextRef="#ctx0" brushRef="#br0">2100 4050 679,'-69'0'1,"13"0"2,12 0 2,13 0 2,6-2 4,0-3 7,0-3 5,0-2 6,3-5 2,6-2-3,7-3-2,6-3-4,6-4-1,6-3-3,7-3-1,6-2-3,12-5-2,19-2-2,19-3-1,19-3-2,15-9-1,13-11-4,12-14-1,13-11-4,2-4-2,-5 6-2,-7 7-4,-5 6-3,-8 9-3,-5 13-1,-7 12-2,-5 13-1,-12 9-1,-16 6-1,-15 7 0,-15 6 0,-18 3-3,-19 0-5,-18 0-7,-19 0-6,-8-2 2,3-3 9,3-3 10,4-2 9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6:37"/>
    </inkml:context>
    <inkml:brush xml:id="br0">
      <inkml:brushProperty name="width" value="0.03297" units="cm"/>
      <inkml:brushProperty name="height" value="0.03297" units="cm"/>
      <inkml:brushProperty name="color" value="#F2395B"/>
    </inkml:brush>
  </inkml:definitions>
  <inkml:trace contextRef="#ctx0" brushRef="#br0">3100 2200 667,'-47'-49'-16,"6"4"5,7 3 6,6 3 4,3 3 5,0 3 5,0 3 5,0 4 6,1 13 5,4 26 6,3 24 5,3 26 6,4 24 0,7 26-8,6 24-6,7 26-7,5 29-5,7 34-3,6 35-1,7 35-3,4 13-3,3-6-3,3-6-3,4-6-3,2 1-6,4 9-10,3 10-10,3 10-10,-1-12-3,-2-31 0,-3-31 2,-3-31 0,-7-38 5,-9-44 5,-10-43 6,-8-44 6,-6-22 3,1 0-1,-1 0-2,1 0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6:38"/>
    </inkml:context>
    <inkml:brush xml:id="br0">
      <inkml:brushProperty name="width" value="0.02686" units="cm"/>
      <inkml:brushProperty name="height" value="0.02686" units="cm"/>
      <inkml:brushProperty name="color" value="#F2395B"/>
    </inkml:brush>
  </inkml:definitions>
  <inkml:trace contextRef="#ctx0" brushRef="#br0">3300 3000 818,'-68'139'52,"17"-22"-11,15-22-11,16-21-11,4-3-6,-6 20-4,-6 18-2,-6 20-4,-6 3-1,-2-8 0,-3-10 0,-3-9 0,-2-7-3,0-3-4,0-3-4,0-2-4,3-9-3,6-12-5,7-13-3,6-12-4,6-15-4,6-15-2,7-15-2,6-16-4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6:38"/>
    </inkml:context>
    <inkml:brush xml:id="br0">
      <inkml:brushProperty name="width" value="0.02599" units="cm"/>
      <inkml:brushProperty name="height" value="0.02599" units="cm"/>
      <inkml:brushProperty name="color" value="#F2395B"/>
    </inkml:brush>
  </inkml:definitions>
  <inkml:trace contextRef="#ctx0" brushRef="#br0">2950 4100 846,'93'71'2,"-11"-5"3,-14-7 4,-11-5 4,-6-6 4,4-3 3,3-3 5,3-2 3,1-8-5,1-8-11,-1-10-14,1-9-12,-4-5-5,-6 0 2,-6 0 3,-6 0 2,-7-4 3,-6-5 3,-6-7 2,-6-5 4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6:38"/>
    </inkml:context>
    <inkml:brush xml:id="br0">
      <inkml:brushProperty name="width" value="0.03055" units="cm"/>
      <inkml:brushProperty name="height" value="0.03055" units="cm"/>
      <inkml:brushProperty name="color" value="#F2395B"/>
    </inkml:brush>
  </inkml:definitions>
  <inkml:trace contextRef="#ctx0" brushRef="#br0">3500 2600 720,'143'-4'73,"-11"-5"-14,-14-7-14,-11-5-15,-6-9-9,4-9-5,3-10-5,3-8-4,-1-4-2,-2 3-1,-3 3 1,-3 4-1,-9 2-5,-11 4-10,-14 3-8,-11 3-10,-11 4-4,-5 7 1,-7 6 2,-5 7 2,-11 4 0,-11 3 0,-14 3 0,-11 4 0,-12 4 1,-9 6 2,-10 7 1,-8 6 3,-4-1 2,3-5 4,3-7 5,4-5 4,4-4 2,6 0 1,7 0 1,6 0 1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6:38"/>
    </inkml:context>
    <inkml:brush xml:id="br0">
      <inkml:brushProperty name="width" value="0.03053" units="cm"/>
      <inkml:brushProperty name="height" value="0.03053" units="cm"/>
      <inkml:brushProperty name="color" value="#F2395B"/>
    </inkml:brush>
  </inkml:definitions>
  <inkml:trace contextRef="#ctx0" brushRef="#br0">4350 1900 720,'-93'-22'-2,"17"6"-2,15 7-4,16 6-3,10 9 6,7 13 16,6 12 17,7 13 15,4 7 5,3 4-6,3 3-7,4 3-7,4 3-5,6 3-4,7 3-4,6 4-4,1 4-5,-3 6-6,-3 7-5,-2 6-7,-3-1-4,1-5-6,-1-7-4,1-5-5,1-15-4,3-22-2,3-22-3,4-21-2,-1-15 1,-3-6 6,-3-6 6,-2-6 6,-3-6 5,1-2 4,-1-3 4,1-3 4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6:39"/>
    </inkml:context>
    <inkml:brush xml:id="br0">
      <inkml:brushProperty name="width" value="0.03534" units="cm"/>
      <inkml:brushProperty name="height" value="0.03534" units="cm"/>
      <inkml:brushProperty name="color" value="#F2395B"/>
    </inkml:brush>
  </inkml:definitions>
  <inkml:trace contextRef="#ctx0" brushRef="#br0">4700 1650 622,'0'-38'5,"0"26"9,0 24 10,0 26 9,-2 18 2,-3 13-8,-3 12-7,-2 13-8,-6 6-4,-6 0-3,-6 0-3,-6 0-3,-4 0 0,1 0 1,-1 0 0,1 0 1,-1-4-5,1-5-11,-1-7-12,1-5-10,-1-11-4,1-11 5,-1-14 4,1-11 5,1-11 5,3-5 6,3-7 4,4-5 6,5 3 11,10 17 18,10 15 16,9 16 18,4 10 4,1 7-10,-1 6-10,1 7-8,-3 2-8,-2 1-3,-3-1-4,-3 1-4,-2-6-7,0-8-9,0-10-9,0-9-10,1-16-6,4-22-4,3-22-4,3-21-4,4-24 2,7-25 5,6-25 6,7-25 6,5-13 4,7 1 2,6-1 2,7 1 3,0 7 3,-2 16 6,-3 15 6,-3 17 5,-2 14 6,0 17 2,0 15 5,0 16 2,-4 12 2,-5 9-2,-7 10-2,-5 10-1,-6 13-2,-3 19 0,-3 19-2,-2 19 0,-8 10-5,-8 4-5,-10 3-6,-9 3-7,-7-5-5,-3-12-3,-3-13-5,-2-12-3,-3-12-2,1-8 0,-1-10 0,1-9 1,-1-9 2,1-5 1,-1-7 3,1-5 3,4-9 1,9-9 3,10-10 1,10-8 2,5-9 3,4-6 5,3-6 6,3-6 4,7-2 3,14 3 0,11 3 1,14 4 1,5 4 0,1 6-2,-1 7-1,1 6-1,-4 4-2,-6 4-3,-6 3-3,-6 3-3,-9 12-5,-8 22-7,-10 22-6,-9 23-7,-15 13-2,-18 6 3,-19 7 3,-18 6 4,-12 1 0,-3-3-3,-3-3-1,-2-2-3,-3-5 0,1-2 3,-1-3 4,1-3 3,-1-4 3,1-3 6,-1-3 4,1-2 4,5-8 4,14-8 3,11-10 3,14-9 2,18-13 4,25-16 5,25-15 6,25-15 6,18-12 0,14-6-5,11-6-4,14-6-5,8-2-4,7 3-2,6 3-2,7 4-2,4 1-3,3 0 0,3 0-3,4 0-1,-7 3-5,-16 6-8,-15 7-10,-15 6-9,-15 3-5,-12 0-1,-13 0-1,-12 0-1,-12 0-1,-8 0-1,-10 0-1,-9 0-1,-10 0 1,-9 0 4,-10 0 2,-8 0 3,-8-4 4,-2-5 3,-3-7 3,-3-5 3,-1-3 3,4 4 3,3 3 1,3 3 3,1 4 2,1 7 4,-1 6 3,1 7 3,-1 7 4,1 9 1,-1 10 3,1 10 3,1 7 3,3 6 5,3 7 5,4 6 6,-1 9 1,-3 13-1,-3 12-2,-2 13-2,-5 6-3,-2 0-3,-3 0-4,-3 0-4,-2 1-3,0 4-5,0 3-3,0 3-5,0 1-6,0 1-7,0-1-7,0 1-8,1-7-6,4-12-5,3-13-4,3-12-5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6:39"/>
    </inkml:context>
    <inkml:brush xml:id="br0">
      <inkml:brushProperty name="width" value="0.0272" units="cm"/>
      <inkml:brushProperty name="height" value="0.0272" units="cm"/>
      <inkml:brushProperty name="color" value="#F2395B"/>
    </inkml:brush>
  </inkml:definitions>
  <inkml:trace contextRef="#ctx0" brushRef="#br0">4900 4950 808,'159'68'30,"-31"-11"-3,-31-14-2,-31-11-2,-16-9-3,0-3-1,0-3-3,0-2-1,6 0-4,13 7-6,12 6-5,13 7-6,4-1-4,-3-6-5,-3-6-3,-2-6-4,-9-6-3,-12-2-1,-13-3-2,-12-3 0,-9-4-2,-2-3 1,-3-3-1,-3-2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6:41"/>
    </inkml:context>
    <inkml:brush xml:id="br0">
      <inkml:brushProperty name="width" value="0.03991" units="cm"/>
      <inkml:brushProperty name="height" value="0.03991" units="cm"/>
      <inkml:brushProperty name="color" value="#F2395B"/>
    </inkml:brush>
  </inkml:definitions>
  <inkml:trace contextRef="#ctx0" brushRef="#br0">6000 3250 551,'-107'18'9,"39"-11"10,36-14 7,39-11 9,24-12 2,13-9-6,12-10-5,13-8-6,13-4-4,17 3-4,15 3-3,16 4-4,2 2-1,-8 4 0,-10 3-1,-9 3 1,-10 6-3,-9 9-6,-10 10-6,-8 10-5,-11 2-2,-8-3 1,-10-3 1,-9-2 2,-16-1-4,-22 3-7,-22 3-8,-21 4-8,-14-4-1,-2-9 8,-3-10 8,-3-8 7,-1-9 5,4-6 4,3-6 4,3-6 3,3-1 3,3 7 3,3 6 3,4 7 4,4 5 2,6 7 1,7 6 1,6 7 1,4 5 7,4 7 13,3 6 13,3 7 12,3 8 1,3 14-10,3 11-11,4 14-11,4 10-7,6 9-2,7 10-4,6 10-3,4 14-2,4 23 1,3 22 1,3 22 1,3 12-4,3 3-4,3 3-7,4 4-5,-4-7-5,-9-16-1,-10-15-3,-8-15-3,-6-18-1,1-19-1,-1-18 0,1-19-2,-9-16-3,-15-12-4,-15-13-3,-16-12-5,-10-12 1,-3-8 7,-3-10 6,-2-9 6,-1-5 5,3 0 2,3 0 2,4 0 3,4 0 3,6 0 0,7 0 3,6 0 1,6-2 4,6-3 4,7-3 5,6-2 5,9-3 2,13 1 0,12-1-1,13 1-1,10-6-2,10-8-3,10-10-4,9-9-3,4-9-6,1-5-5,-1-7-5,1-5-7,-4-6-2,-6-3-3,-6-3-1,-6-2-2,-9 2 0,-8 9 1,-10 10 1,-9 10 0,-9 7 4,-5 6 6,-7 7 5,-5 6 5,-4 6 4,0 6 2,0 7 1,0 6 3,3 10 8,6 17 17,7 15 16,6 16 16,1 7 3,-3 1-15,-3-1-12,-2 1-14,0 5-8,7 14-3,6 11-4,7 14-4,-1 3-5,-6-2-8,-6-3-8,-6-3-8,-2-15-8,3-24-10,3-26-9,4-24-9,-1-29-2,-3-31 5,-3-31 6,-2-31 6,-1-15 4,3 4 6,3 3 4,4 3 4,-3 10 5,-5 20 4,-7 18 4,-5 20 4,-3 13 3,4 9 0,3 10 1,3 10 1,-1 10 11,-2 13 22,-3 12 23,-3 13 21,-2 12 5,0 13-15,0 12-15,0 13-15,0 7-10,0 4-4,0 3-6,0 3-5,0 1-5,0 1-7,0-1-6,0 1-6,0-7-6,0-12-4,0-13-6,0-12-4,3-15-5,6-15-7,7-15-5,6-16-6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6:41"/>
    </inkml:context>
    <inkml:brush xml:id="br0">
      <inkml:brushProperty name="width" value="0.04037" units="cm"/>
      <inkml:brushProperty name="height" value="0.04037" units="cm"/>
      <inkml:brushProperty name="color" value="#F2395B"/>
    </inkml:brush>
  </inkml:definitions>
  <inkml:trace contextRef="#ctx0" brushRef="#br0">8750 1250 544,'90'145'137,"-18"-9"-32,-19-10-30,-18-8-31,-14-1-18,-5 9-4,-7 10-4,-5 10-5,-11 10-4,-11 13-4,-14 12-4,-11 13-3,-11 4-4,-5-3-4,-7-3-5,-5-2-4,-4-14-2,0-21 0,0-22-1,0-22-1,3-19-2,6-16-6,7-15-6,6-15-5,4-17-4,4-15 2,3-15-1,3-16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23"/>
    </inkml:context>
    <inkml:brush xml:id="br0">
      <inkml:brushProperty name="width" value="0.03257" units="cm"/>
      <inkml:brushProperty name="height" value="0.03257" units="cm"/>
      <inkml:brushProperty name="color" value="#F2395B"/>
    </inkml:brush>
  </inkml:definitions>
  <inkml:trace contextRef="#ctx0" brushRef="#br0">79934 9816 675,'-15'0'-2,"2"2"-5,3 0-4,1 2-5,3-1 8,6-2 19,4-2 18,6-2 20,3-1 5,5 2-8,4 0-10,3 2-8,4-1-5,1 0-1,2-2-2,3 0-1,0-1-3,0 2-5,1 0-7,-1 2-4,-1 0-6,-1 0-5,-3 0-4,-1 0-4,-3 0-7,-2 0-5,-1 0-6,-2 0-6,-3 0-2,-3 0 3,-3 0 2,-2 0 3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6:41"/>
    </inkml:context>
    <inkml:brush xml:id="br0">
      <inkml:brushProperty name="width" value="0.04015" units="cm"/>
      <inkml:brushProperty name="height" value="0.04015" units="cm"/>
      <inkml:brushProperty name="color" value="#F2395B"/>
    </inkml:brush>
  </inkml:definitions>
  <inkml:trace contextRef="#ctx0" brushRef="#br0">9350 3550 547,'28'25'0,"6"0"0,7 0 0,6 0 0,3-2 1,0-3 3,0-3 1,0-2 3,3-1 5,6 3 10,7 3 9,6 4 10,4-1 4,4-3-3,3-3-2,3-2-3,-2-1-4,-6 3-6,-6 3-6,-6 4-5,-9 1-4,-8 0 1,-10 0 0,-9 0 0,-13 0-13,-16 0-28,-15 0-25,-15 0-28,-7-4-7,3-5 10,3-7 13,4-5 10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6:42"/>
    </inkml:context>
    <inkml:brush xml:id="br0">
      <inkml:brushProperty name="width" value="0.04403" units="cm"/>
      <inkml:brushProperty name="height" value="0.04403" units="cm"/>
      <inkml:brushProperty name="color" value="#F2395B"/>
    </inkml:brush>
  </inkml:definitions>
  <inkml:trace contextRef="#ctx0" brushRef="#br0">11650 1600 499,'-15'-24'19,"23"4"8,22 3 7,22 3 7,13 3 2,7 3-3,6 3-3,7 4-4,0 1-3,-2 0-2,-3 0-3,-3 0-3,-4 7-2,-3 17-5,-3 15-2,-2 16-4,-9 12-3,-12 9-1,-13 10-1,-12 10-2,-13 5-2,-12 4-1,-13 3-3,-12 3-1,-10 1-4,-6 1-2,-6-1-4,-6 1-2,-6-3-2,-2-2 3,-3-3 1,-3-3 2,-2-9 3,0-11 1,0-14 2,0-11 3,4-11 2,10-5 1,10-7 1,9-5 2,24-19 6,42-27 10,40-28 11,41-28 9,26-17 2,13-2-9,12-3-10,13-3-8,10-2-8,10 0-6,10 0-8,9 0-7,6 3-8,3 6-10,3 7-11,4 6-9,-14 7-2,-27 10 9,-28 10 8,-28 9 8,-21 4 2,-12 1-4,-13-1-3,-12 1-4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6:07"/>
    </inkml:context>
    <inkml:brush xml:id="br0">
      <inkml:brushProperty name="width" value="0.04171" units="cm"/>
      <inkml:brushProperty name="height" value="0.04171" units="cm"/>
      <inkml:brushProperty name="color" value="#F2395B"/>
    </inkml:brush>
  </inkml:definitions>
  <inkml:trace contextRef="#ctx0" brushRef="#br0">15170 39316 527,'-8'-7'24,"0"2"5,1 2 7,-1 2 5,-1 2 0,-2 2-8,-2 2-6,-1 2-7,-2 1-5,2-1-3,1 1-3,1 0-3,0 0-2,0 0-1,0 0-3,1-1-1,-2 2 0,0 2-1,-1 2 1,-1 1 0,-1 2 1,1 0 0,-1-1 1,0 1 0,0 0 1,1-1-1,-1 1 2,0 0-1,1-1 0,-1-1 1,0-1 0,1 0 0,-1-1 0,0 3-3,1 2-1,-1 1-2,0 2 0,1 0 0,-1-1 1,0 1 1,-1 0 1,-3 3-2,-3 1 1,-3 3-1,0-1 1,3-1 1,3-3 0,3-1 2,1-2 0,0-1-1,1-1 1,-1-1-2,1-2 3,2-2 2,3-4 3,1-2 4,4-3 0,6-1 0,6 0-1,6-2-1,3 1-1,3 0 0,2 2-1,1 0-1,0 0 0,-3 0-1,-3-2 0,-2 0 0,-1-1-1,3 2 1,3 0 1,3 2 1,2-1-2,1-1-3,1 0-2,1-1-4,0-2-1,-1-1-1,-1 0 1,-1-1 0,0-1 0,-1 0 0,1 0 0,-1 0 1,1 0 0,-1 0 0,1 0 0,-1 1 1,0-2 0,-1 2 0,-1-1-1,-1 0 0,0-1-1,0 0-1,-1-1-1,1-2-2,0 1 1,1 2 1,1 3 3,1 1 2,0 1 1,-1 0 0,-1 0 0,-1 0 0,-1 0 1,-1 2-1,0 0 0,-2 1-1,-1 2 1,-1 0 0,-1 1 1,0 2 0,-1-1-2,1-1-1,1 0-2,2-1-3,-2-5 1,-3-6 5,-3-8 3,-2-6 4,-3-3 1,-2 1 0,-2 1 0,-2 1-1,-1 1 0,0 1-2,0 1-1,0 1-2,0-1 0,0-2-1,0-2-1,1-1 0,-2-1-1,2 1 0,-1 1 0,0 1 0,-1 0-1,-2 1 0,-2-1 0,-1 1 0,-2-2 0,0 0-1,0-1 0,0-1-1,1 1 0,1 1 1,0 3 0,2 1 1,0 2-1,1 2 0,-1 3 0,0 1-1,0 1 0,0 0 0,0 1 1,1-1 0,-1 2-10,0 4-21,0 4-21,0 4-22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6:09"/>
    </inkml:context>
    <inkml:brush xml:id="br0">
      <inkml:brushProperty name="width" value="0.03852" units="cm"/>
      <inkml:brushProperty name="height" value="0.03852" units="cm"/>
      <inkml:brushProperty name="color" value="#F2395B"/>
    </inkml:brush>
  </inkml:definitions>
  <inkml:trace contextRef="#ctx0" brushRef="#br0">15786 45030 571,'-10'-5'106,"-2"6"-23,-3 6-24,-3 6-24,-1 2-14,1 1-2,0 0-3,2-1-2,0 1-3,-1 1-5,-1 2-3,-1 0-3,0 0-3,0 1-1,2-1 0,1 1-1,1 0 1,-1-1 0,0 1 2,0-1 1,1 0 1,-1-1-1,0 0 0,1-2 0,-1-1 0,2-1 1,1-1 0,1 0 2,1-2 0,0 1 1,2 0 1,1 0 0,0-1 0,0 1 0,0 0 0,0 0-1,0-1 0,1 1 1,-1 0-1,0 0 1,2-1 0,6-1 1,4 0 0,6-2 2,2-1-1,3-2-1,2-3 0,2 0-2,1-3-1,1-1-1,1 0-2,1-1 0,0-1 0,1 0-1,-1 0 1,1 0-1,-1 1 1,1 0 0,-1 2 0,1 0 0,-1 1 0,1 0 0,-1 0 0,1 0 0,0 1 0,1 0 0,1 2-1,1 0 0,0 1-1,-1 0-1,-1 0-1,-1 0-1,-1-1-2,1-1 1,-1 0 0,1-1 0,-1-3 0,-1 0-1,-1-3 0,-1-2 0,-1-1 0,-1 0 0,-1 1 0,0-1 2,-3 0 0,-3 0 1,-3 0 1,-2 0 2,-3-2 2,-2-5 4,-2-5 6,-2-5 4,-2-2 1,-2 3-2,-2 1-4,-1 3-3,-2 0-1,0 1-3,0-1-1,1 0-2,-2 1-1,0-1-1,-1 1-1,-1-1-1,-1 1-1,2 1 1,1 1 0,1 1 0,-1-1-1,0 0-2,-1-1-2,-1-1-3,0-1-4,2 1-5,3-1-5,1 1-6,2 0-3,2 2 2,2 3 0,2 1 1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6:12"/>
    </inkml:context>
    <inkml:brush xml:id="br0">
      <inkml:brushProperty name="width" value="0.03152" units="cm"/>
      <inkml:brushProperty name="height" value="0.03152" units="cm"/>
      <inkml:brushProperty name="color" value="#F2395B"/>
    </inkml:brush>
  </inkml:definitions>
  <inkml:trace contextRef="#ctx0" brushRef="#br0">27350 46249 697,'7'6'46,"-1"-4"-6,0-4-6,-1-4-5,-2 0-5,1 4-2,0 4-2,0 4-3,-2 2-3,-2 0-3,-3 0-2,-4 0-3,0-3-5,1-3-7,0-4-8,2-3-6,1-3-1,2 0 2,2 0 4,2 0 3,1 2 7,0 4 10,-1 4 9,2 4 9,-3 2 3,-1 0-5,-2 0-4,-1 0-6,-1-3-6,3-3-9,4-4-8,2-3-9,1-1 3,-2 4 12,-2 4 12,-2 4 13,-2-1-1,0-3-15,-2-4-14,0-3-14,1-3 0,2 2 15,3 0 15,4 2 14,0 1 5,-2 4-5,-3 2-5,0 4-6,-4 0-4,0-1-2,-3 0-2,-2-2-3,0-1-1,4-4-1,3-2-2,2-3 0,2 0 3,0 4 7,0 4 7,0 4 8,-1-1-9,-2-5-24,-2-4-25,-2-5-25,-1-3-7,2 0 12,0 0 9,2 0 12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6:14"/>
    </inkml:context>
    <inkml:brush xml:id="br0">
      <inkml:brushProperty name="width" value="0.03403" units="cm"/>
      <inkml:brushProperty name="height" value="0.03403" units="cm"/>
      <inkml:brushProperty name="color" value="#F2395B"/>
    </inkml:brush>
  </inkml:definitions>
  <inkml:trace contextRef="#ctx0" brushRef="#br0">27377 46259 646,'8'-14'21,"0"6"1,0 5 0,0 4 1,-2 4-1,0 2-4,-4 2-5,0 2-3,-3 0-2,-1-1-3,0-1-2,-1 0-1,-2-2-1,0-2-2,-2-3 0,0 0-1,0-4 0,0-2-2,2-4-1,1-2-1,1-1 0,3 0 4,4 2 3,2 1 3,2 2 5,-2 4 4,-1 4 4,0 4 6,-2 2 0,-2 0-3,-2-1-5,-2 1-3,-1-2-6,0-6-7,0-4-6,0-6-7,1-1-1,2 1 4,2 0 4,2 2 4,2 2 6,0 4 5,1 4 8,2 4 5,-2 2 2,-2 0-4,-4 0-4,-2 0-4,-3-1-4,0-1-3,-2-1-4,0 0-2,0-3-4,2-4-4,2-4-4,2-4-3,2-1-2,0 1 0,2 0 1,0 2 1,2 1 4,0 0 8,1 2 10,2 1 8,-1 1 5,-1 3 1,0 4 2,-2 2 2,-1 0-16,-4-4-31,-2-4-32,-3-4-31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6:20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27400 42800 333,'49'20'167,"16"14"-1,16 15 1,16 15 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6:29"/>
    </inkml:context>
    <inkml:brush xml:id="br0">
      <inkml:brushProperty name="width" value="0.03422" units="cm"/>
      <inkml:brushProperty name="height" value="0.03422" units="cm"/>
      <inkml:brushProperty name="color" value="#F2395B"/>
    </inkml:brush>
  </inkml:definitions>
  <inkml:trace contextRef="#ctx0" brushRef="#br0">64250 4813 642,'31'-15'104,"-1"2"-23,-2 2-24,1 3-23,-3 1-13,-2 2-4,-1 2-5,-2 2-4,-2 1-2,1 0 0,-1 0 0,1 0-1,-2 0-11,-1 2-23,-2 0-24,-2 2-24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6:29"/>
    </inkml:context>
    <inkml:brush xml:id="br0">
      <inkml:brushProperty name="width" value="0.03628" units="cm"/>
      <inkml:brushProperty name="height" value="0.03628" units="cm"/>
      <inkml:brushProperty name="color" value="#F2395B"/>
    </inkml:brush>
  </inkml:definitions>
  <inkml:trace contextRef="#ctx0" brushRef="#br0">64662 5200 606,'-7'9'83,"2"1"-16,2 3-17,2 2-16,1 2-9,0 1-2,0 3-3,0 1-1,-1 2-3,0-1-2,-2 1-3,0-1-3,-1 2-1,0 1-1,0 3-1,0 1-2,0 1 0,-2-1-4,0-2-3,-1 1-3,-1-3 0,2-2 2,0-1 1,2-2 3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6:30"/>
    </inkml:context>
    <inkml:brush xml:id="br0">
      <inkml:brushProperty name="width" value="0.03947" units="cm"/>
      <inkml:brushProperty name="height" value="0.03947" units="cm"/>
      <inkml:brushProperty name="color" value="#F2395B"/>
    </inkml:brush>
  </inkml:definitions>
  <inkml:trace contextRef="#ctx0" brushRef="#br0">65788 4555 557,'7'-13'37,"-2"6"1,-3 6 1,0 6 0,-2 4 0,0 3-5,0 4-4,0 2-3,0 3-4,0 3-2,0 3-4,0 3-3,0 1-1,0 2-2,0 1 0,0 1-1,-2 1 0,0 4-1,-3 3-1,-2 2-1,-1 2-2,0 0-4,1 0-6,-1 0-3,-1-1-4,0-4-2,-2-2-2,1-3-2,-2-3-1,2-2 0,0-1 1,2-3-1,1-2-3,-1-1-3,0-3-6,0-1-4,0-3-1,2-3 2,1-3 3,1-2 2,-1-5 2,-1-2 0,0-6 0,-1-2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6:08"/>
    </inkml:context>
    <inkml:brush xml:id="br0">
      <inkml:brushProperty name="width" value="0.03321" units="cm"/>
      <inkml:brushProperty name="height" value="0.03321" units="cm"/>
      <inkml:brushProperty name="color" value="#F2395B"/>
    </inkml:brush>
  </inkml:definitions>
  <inkml:trace contextRef="#ctx0" brushRef="#br0">2166 2950 662,'-7'25'97,"2"3"-22,2 3-23,2 3-21,1 1-13,0 0-1,0 0-3,0 1-2,0-2-3,0 0-2,0-1-3,0-1-2,0-1-3,0 1 0,0-1-1,0 0 0,0-1-1,0-1 1,0-3 1,0-1 1,0-2-2,0-1-6,0-1-6,0-1-5,0-2-5,0-3-3,0-2-4,0-4-3,0-4-3,0-4 2,0-6 0,0-4 2,0-3 0,0 1 3,0-1 3,0 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16:09"/>
    </inkml:context>
    <inkml:brush xml:id="br0">
      <inkml:brushProperty name="width" value="0.03112" units="cm"/>
      <inkml:brushProperty name="height" value="0.03112" units="cm"/>
      <inkml:brushProperty name="color" value="#F2395B"/>
    </inkml:brush>
  </inkml:definitions>
  <inkml:trace contextRef="#ctx0" brushRef="#br0">3062 2600 706,'-15'0'5,"2"0"12,2 0 11,2 0 12,2 2 2,2 6-7,3 4-8,1 5-8,1 5-4,0 5 1,0 5 1,0 5 1,0 3-6,0 2-9,0 2-11,0 2-10,0-2-9,0-4-6,0-5-7,0-5-7,-1-5 0,-1-2 4,0-3 4,-1-2 6,-1-4 4,0-1 5,0-2 4,0-2 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24"/>
    </inkml:context>
    <inkml:brush xml:id="br0">
      <inkml:brushProperty name="width" value="0.03247" units="cm"/>
      <inkml:brushProperty name="height" value="0.03247" units="cm"/>
      <inkml:brushProperty name="color" value="#F2395B"/>
    </inkml:brush>
  </inkml:definitions>
  <inkml:trace contextRef="#ctx0" brushRef="#br0">81547 9090 677,'-7'-8'-1,"0"2"-1,2 0-2,1 2-1,1 1 5,3 2 14,4 2 13,2 2 13,3 1 3,0 2-7,1 0-7,2 2-7,-1-1-5,1 1 0,0 0-2,0 0-1,0 0-1,3 0 0,2-1-1,1 1-1,2 0-3,0 0-5,-1 0-5,1 0-5,-1-1-3,1-1 0,0-1-1,-1 0 0,-1-1 0,-4 2 0,-4 0 2,-5 2 0,-2 0 1,-4 3 5,-2 2 2,-3 1 4,-3 2 2,-2-2 0,-2-1-1,-1-1 0,-3 0-1,0 0-1,-1-1-2,-1 1-2,-2 1-1,-1 2 0,-3 1 0,-1 3 0,-1 1-6,1 1-14,1 1-13,1 1-13,2-2-4,5-3 6,3-4 5,4-4 6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6:30"/>
    </inkml:context>
    <inkml:brush xml:id="br0">
      <inkml:brushProperty name="width" value="0.03248" units="cm"/>
      <inkml:brushProperty name="height" value="0.03248" units="cm"/>
      <inkml:brushProperty name="color" value="#F2395B"/>
    </inkml:brush>
  </inkml:definitions>
  <inkml:trace contextRef="#ctx0" brushRef="#br0">65667 4444 677,'-2'-18'8,"-2"10"16,-4 11 16,-2 12 16,-2 3 3,1-1-10,-1-2-11,0-2-10,-1 0-12,-3 5-12,-4 3-11,-1 5-13,-2-1-6,2-3-2,3-4-1,1-5-2,2-2 1,2-2 1,3-2 2,1-2 2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6:30"/>
    </inkml:context>
    <inkml:brush xml:id="br0">
      <inkml:brushProperty name="width" value="0.03561" units="cm"/>
      <inkml:brushProperty name="height" value="0.03561" units="cm"/>
      <inkml:brushProperty name="color" value="#F2395B"/>
    </inkml:brush>
  </inkml:definitions>
  <inkml:trace contextRef="#ctx0" brushRef="#br0">66250 4650 617,'22'7'61,"-1"-1"-10,-3 0-10,-1-1-9,-2-1-5,0 3-1,-2 2 0,-1 2 0,-1 1-3,0-1-4,-2 1-5,-1 0-5,0 0-2,-2 1-1,-1 2 1,0 0-1,-2 1-5,-2-1-8,-2 1-9,-2 0-8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6:31"/>
    </inkml:context>
    <inkml:brush xml:id="br0">
      <inkml:brushProperty name="width" value="0.03544" units="cm"/>
      <inkml:brushProperty name="height" value="0.03544" units="cm"/>
      <inkml:brushProperty name="color" value="#F2395B"/>
    </inkml:brush>
  </inkml:definitions>
  <inkml:trace contextRef="#ctx0" brushRef="#br0">68216 6033 620,'-12'0'22,"8"0"11,8 0 13,8 0 12,5 0 0,3 0-11,3 0-13,3 0-11,1 0-8,-1 0-1,-1 0-3,-1 0-2,2 0-2,5 0-5,4 0-2,6 0-5,2 0 0,-2 0 2,0 0 2,-1 0 2,-2 0 0,0 0-2,-1 0-3,-1 0-1,-2 0-3,0 0-2,-1 0-3,-1 0-1,-1 0-2,-1 0-2,-1 0-2,-1 0-1,-2 0-1,-3 0 1,-3 0-1,-3 0 1,-2 0 1,-1 0 1,-1 0 0,0 0 2,-2 0 0,-1 0 0,0 0-1,-2 0 0,-1-1-1,0 0-1,-2-2-2,0 0-1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6:31"/>
    </inkml:context>
    <inkml:brush xml:id="br0">
      <inkml:brushProperty name="width" value="0.04234" units="cm"/>
      <inkml:brushProperty name="height" value="0.04234" units="cm"/>
      <inkml:brushProperty name="color" value="#F2395B"/>
    </inkml:brush>
  </inkml:definitions>
  <inkml:trace contextRef="#ctx0" brushRef="#br0">71294 4950 519,'16'15'109,"-1"-1"-24,1-1-22,0 0-24,0-2-14,1 1-3,1 0-4,1 0-3,0 0-2,-1 1-2,-1 1-1,0 2-1,-1-1-1,1 1-2,1 0-3,1-1-1,1 0-2,-1 0 1,1-2-1,0-1 1,-2 0-1,-3 0-1,-3-1-1,-2 1-1,-3-1 0,1 0 1,0-2 2,0 0 0,-3 0 2,-2 3 2,-6 3 4,-2 3 1,-4 1 1,-2-3-2,-2-1-2,-1-2-2,-4 0-4,-6 1-2,-3 3-5,-6 2-3,-5 1-7,-5 3-10,-4 1-10,-5 3-10,2-2-2,9-5 6,11-5 7,10-5 5,4-2 1,0 0-5,1 0-6,-1 0-6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6:33"/>
    </inkml:context>
    <inkml:brush xml:id="br0">
      <inkml:brushProperty name="width" value="0.03601" units="cm"/>
      <inkml:brushProperty name="height" value="0.03601" units="cm"/>
      <inkml:brushProperty name="color" value="#F2395B"/>
    </inkml:brush>
  </inkml:definitions>
  <inkml:trace contextRef="#ctx0" brushRef="#br0">65250 10332 611,'31'-1'140,"-2"-1"-34,0 0-34,0-1-35,-3-1-20,0 0-6,-1 0-5,-1 0-7,-1 0-3,-1 2 1,-1 0 0,0 2 0,-3 0-6,-1 0-12,-3 0-11,-1 0-12,-3 1-6,-2 2-2,-4 2 0,-2 2-2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6:33"/>
    </inkml:context>
    <inkml:brush xml:id="br0">
      <inkml:brushProperty name="width" value="0.03551" units="cm"/>
      <inkml:brushProperty name="height" value="0.03551" units="cm"/>
      <inkml:brushProperty name="color" value="#F2395B"/>
    </inkml:brush>
  </inkml:definitions>
  <inkml:trace contextRef="#ctx0" brushRef="#br0">65845 10550 619,'-15'1'46,"4"4"4,3 2 5,2 4 3,2 2-3,0 3-11,0 3-11,0 3-12,1 2-8,0 1-8,2 1-6,1 1-8,-1 0-6,-1 1-4,0-1-5,-1 1-4,-1-2-2,0-1 2,0-3 3,0-1 1,0-3 3,2-3 3,0-3 3,2-2 2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6:33"/>
    </inkml:context>
    <inkml:brush xml:id="br0">
      <inkml:brushProperty name="width" value="0.04267" units="cm"/>
      <inkml:brushProperty name="height" value="0.04267" units="cm"/>
      <inkml:brushProperty name="color" value="#F2395B"/>
    </inkml:brush>
  </inkml:definitions>
  <inkml:trace contextRef="#ctx0" brushRef="#br0">67116 9850 515,'0'38'163,"0"-2"-39,0-2-40,0-1-40,-2-1-23,0 3-3,-3 1-6,-2 2-3,-1 3-4,0 4-2,0 4-1,1 4-3,-3 2-2,-2 2-2,-4 0-3,-1 1-3,-3 0-2,0-4-4,0-3-5,1-2-4,1-3 0,2-2 2,4-2 2,3-2 2,1-3-1,2-5-5,1-5-6,0-5-6,1-4-1,1-3 2,-2-3 2,2-2 2,-1-5 3,2-2 4,0-6 3,2-2 3,-1-3 5,0 0 2,-2 0 5,0 1 3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6:33"/>
    </inkml:context>
    <inkml:brush xml:id="br0">
      <inkml:brushProperty name="width" value="0.03184" units="cm"/>
      <inkml:brushProperty name="height" value="0.03184" units="cm"/>
      <inkml:brushProperty name="color" value="#F2395B"/>
    </inkml:brush>
  </inkml:definitions>
  <inkml:trace contextRef="#ctx0" brushRef="#br0">67048 9850 691,'-2'-26'9,"-2"10"20,-4 12 18,-2 11 20,-3 6 0,-3 3-18,-3 3-20,-3 3-18,-2 2-11,1-1-3,-1 1-5,1-1-3,0-1-5,4-1-7,3-2-7,3-2-7,2-3-4,1-3 1,0-3-1,2-2 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6:34"/>
    </inkml:context>
    <inkml:brush xml:id="br0">
      <inkml:brushProperty name="width" value="0.03531" units="cm"/>
      <inkml:brushProperty name="height" value="0.03531" units="cm"/>
      <inkml:brushProperty name="color" value="#F2395B"/>
    </inkml:brush>
  </inkml:definitions>
  <inkml:trace contextRef="#ctx0" brushRef="#br0">67700 10000 622,'22'7'95,"-3"0"-19,-3-2-18,-2 0-19,-3-1-10,1 1-4,0 2-2,0 0-2,-1 1-10,-1 2-12,0 0-15,-2 1-13,-1 0-8,-2 0-4,-3-2-2,0 0-3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6:34"/>
    </inkml:context>
    <inkml:brush xml:id="br0">
      <inkml:brushProperty name="width" value="0.04186" units="cm"/>
      <inkml:brushProperty name="height" value="0.04186" units="cm"/>
      <inkml:brushProperty name="color" value="#F2395B"/>
    </inkml:brush>
  </inkml:definitions>
  <inkml:trace contextRef="#ctx0" brushRef="#br0">68722 11609 525,'-19'-1'10,"7"-1"19,8 0 20,8-1 20,7-2 3,7-2-14,7-2-14,7-2-14,4-1-8,1 1-5,0-1-3,2 0-3,0 1-3,1 2 1,-1 2 0,0 3 0,-1 0-1,-2 2-3,-2 0-4,-1 2-1,1 1-4,5 2-4,4 2-2,6 2-3,1 0-2,-2-1 0,-2-1 1,-2 0 0,-3-1-1,-2 0-3,-3 0-2,-3 0-3,-3-1-2,-2-2-3,-1-2-2,-3-2-3,-2-1-1,-4 0-1,-5 0 0,-3 0 0,-3-1 2,-2 0 5,-2-1 6,-2-1 5,-1-1 3,2 2 2,0 0 0,2 2 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26"/>
    </inkml:context>
    <inkml:brush xml:id="br0">
      <inkml:brushProperty name="width" value="0.03442" units="cm"/>
      <inkml:brushProperty name="height" value="0.03442" units="cm"/>
      <inkml:brushProperty name="color" value="#F2395B"/>
    </inkml:brush>
  </inkml:definitions>
  <inkml:trace contextRef="#ctx0" brushRef="#br0">85282 9118 639,'0'-14'-15,"-2"3"10,-1 2 9,0 4 9,-1 2 4,-2 0-4,0 2-2,-1 0-2,-2 2-2,-2 0 1,-2 2 0,-1 0 1,-2 1 0,2 0-1,1 0-1,1 0-1,0 0 0,0 3 0,0 2-1,1 2 0,-1 1-1,0 0 1,0-1 1,1 1-1,0 0 1,2 0-1,2-1 1,3 1-1,-1 0 0,2 1-1,-1 1-1,0 2-1,0-1 0,2-1-1,0-1 0,2 0-1,1-2 0,2-1-1,2-1 0,2 0 0,1-1 0,-1-1 0,1 1 1,0 0-1,0-1 0,2-2-3,0-3-3,1 0-2,1-3-2,2-1 1,0 0-1,1-1 0,1-2 0,-1-2-2,1-2 0,0-1 0,-1-3-2,1 0 1,0-1-2,-1-1 1,1-2 0,0-2 1,0-1 1,-1-3 2,0 1 1,-3 1 2,-1 3 2,-2 1 1,-2 2 2,0-1 2,-2 0 2,0 1 3,-2-1 2,-1 2 3,0 1 3,-1 1 3,-1 1 2,1 0-2,2 2-1,0 1-1,1 0 0,0 0 2,0 0 0,0 0 1,0 2 2,2 2 2,0 4 4,2 3 3,-2 1 0,-1 3-4,-2 2-4,-2 2-2,-1 1-4,0 3 0,0 2-2,0 1-2,0 2 0,-2 0 0,0-1 0,-2 1 0,0 0-1,1 1-4,-1 1-2,0 1-5,0 0-2,0-1-4,0-1-2,0-1-4,0-1-3,0-1-1,0-1-2,0-1-2,0-3-6,1-6-12,-2-6-11,2-6-11,0-4 1,2-2 14,2-2 14,2-1 15,0-1 10,2 3 9,-2 1 7,1 2 9,1 1 4,0 0 2,1 1 1,2-1 2,0 1 0,0 2-2,-1 2-1,1 2-2,0 1-3,2-2-2,0-1-3,1 0-3,1 0-2,0 0-2,0 2 0,-1 0-1,0 1-4,0 0-5,-2 0-6,0 0-6,-1 0-4,-1 0-2,1 0-1,0 0-1,-1-1-2,-2-2 1,-3-2-1,0-1 1,-2-2 2,0 0 5,0 0 6,0 1 5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6:35"/>
    </inkml:context>
    <inkml:brush xml:id="br0">
      <inkml:brushProperty name="width" value="0.04761" units="cm"/>
      <inkml:brushProperty name="height" value="0.04761" units="cm"/>
      <inkml:brushProperty name="color" value="#F2395B"/>
    </inkml:brush>
  </inkml:definitions>
  <inkml:trace contextRef="#ctx0" brushRef="#br0">72221 10650 462,'23'29'155,"-1"-5"-38,-1-5-37,0-5-39,-3-2-21,1 2-2,-2 0-3,-1 1-3,0 1-2,0-1-1,-1 1-2,1 0 0,0-1-1,-1 1 0,1 0-1,0-1 0,-2 0 0,-1-1 0,-2 0-1,-2-2 0,-1 0 0,0 0-2,-1-1-1,1 1-2,-3 1-1,-8 1 2,-6 3 0,-7 2 0,-7 1-3,-5 1-7,-7 1-7,-5 1-7,-5 1-7,-4 1-7,-4 1-6,-4 1-7,3-2 1,12-5 9,10-5 9,11-5 8,6-2 2,0 0-9,2 0-6,1 0-9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6:38"/>
    </inkml:context>
    <inkml:brush xml:id="br0">
      <inkml:brushProperty name="width" value="0.03151" units="cm"/>
      <inkml:brushProperty name="height" value="0.03151" units="cm"/>
      <inkml:brushProperty name="color" value="#F2395B"/>
    </inkml:brush>
  </inkml:definitions>
  <inkml:trace contextRef="#ctx0" brushRef="#br0">50387 13697 698,'-6'-8'26,"6"2"1,4 1 1,6 1 2,3-1 0,3 2-2,3-1-2,3 0-2,2 0-2,1 2-4,1 0-3,1 2-2,0 0-5,-1 2-3,-1 0-3,-1 2-5,0-1-4,-1-1-3,1 0-4,-1-1-5,0-1 0,-3 0 1,-1 0 1,-2 0 1,-3 0-2,-1 0-8,-2 0-6,-2 0-7,-2 1-2,-2 1 3,-3 3 4,0 2 3,-4 1 4,0 0 6,-3 0 6,-2 0 6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6:39"/>
    </inkml:context>
    <inkml:brush xml:id="br0">
      <inkml:brushProperty name="width" value="0.02999" units="cm"/>
      <inkml:brushProperty name="height" value="0.02999" units="cm"/>
      <inkml:brushProperty name="color" value="#F2395B"/>
    </inkml:brush>
  </inkml:definitions>
  <inkml:trace contextRef="#ctx0" brushRef="#br0">51213 14250 733,'-14'1'21,"4"2"5,4 2 3,4 2 4,2 2 0,0 3-4,0 3-5,0 4-3,0 1-4,-2 3-3,0 1-4,-1 3-3,-2-1-5,2 0-5,-1-1-7,0 0-6,0-3-5,2-3-7,0-3-5,2-3-6,1-3-3,2-2 0,2-4 1,2-2-2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6:39"/>
    </inkml:context>
    <inkml:brush xml:id="br0">
      <inkml:brushProperty name="width" value="0.03554" units="cm"/>
      <inkml:brushProperty name="height" value="0.03554" units="cm"/>
      <inkml:brushProperty name="color" value="#F2395B"/>
    </inkml:brush>
  </inkml:definitions>
  <inkml:trace contextRef="#ctx0" brushRef="#br0">52505 13350 619,'8'25'103,"-2"3"-22,-1 3-22,0 3-21,-2 3-13,-1 8-5,0 4-5,-1 8-5,-3 1-3,-2 1 0,-4 0-1,-2 0 0,-2-1-3,1-1-3,-1-1-3,0 0-4,1-1-2,0 1 2,2 2 0,1 0 1,0-1-2,0-2-5,0-4-4,1-2-5,-1-5-4,2-6-3,0-6-3,2-5-4,-1-7-1,0-5 1,-1-6-1,-1-6 0,-1-4 2,2-1 6,0 0 4,2-1 5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6:39"/>
    </inkml:context>
    <inkml:brush xml:id="br0">
      <inkml:brushProperty name="width" value="0.02989" units="cm"/>
      <inkml:brushProperty name="height" value="0.02989" units="cm"/>
      <inkml:brushProperty name="color" value="#F2395B"/>
    </inkml:brush>
  </inkml:definitions>
  <inkml:trace contextRef="#ctx0" brushRef="#br0">52536 13009 735,'-2'-25'20,"0"11"8,-3 12 10,-2 12 9,-2 7-1,-2 3-12,-2 3-11,-1 3-11,-3 2-7,0 1 0,-1 1-2,-1 1 1,0-1-8,3-3-12,1-4-14,2-1-11,2-5-6,1-3 3,0-4 4,2-4 3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6:39"/>
    </inkml:context>
    <inkml:brush xml:id="br0">
      <inkml:brushProperty name="width" value="0.03078" units="cm"/>
      <inkml:brushProperty name="height" value="0.03078" units="cm"/>
      <inkml:brushProperty name="color" value="#F2395B"/>
    </inkml:brush>
  </inkml:definitions>
  <inkml:trace contextRef="#ctx0" brushRef="#br0">53000 13100 714,'14'13'3,"-1"-2"7,-2-6 6,-2-3 6,-1-1 3,2 2 1,0 2 1,1 2 1,1 1-2,0 2-5,-1 0-3,1 1-5,1 1-2,0 0 0,1-1 1,1 1 0,0 1-8,0 1-13,-2 3-14,-1 2-14,-1-1-9,-2-3-4,-2-3-4,-2-2-4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6:40"/>
    </inkml:context>
    <inkml:brush xml:id="br0">
      <inkml:brushProperty name="width" value="0.03062" units="cm"/>
      <inkml:brushProperty name="height" value="0.03062" units="cm"/>
      <inkml:brushProperty name="color" value="#F2395B"/>
    </inkml:brush>
  </inkml:definitions>
  <inkml:trace contextRef="#ctx0" brushRef="#br0">55390 15236 718,'-5'-7'5,"8"1"11,6 0 10,7 2 11,5 0 2,1 0-7,3 0-5,1 0-7,3 0-5,5 0-1,3 0-4,4 1-1,2-1-3,1 0 0,-2 0-2,2 0 0,-1 1-2,0 2-1,0 2-2,0 2-1,1 1 0,0 2 1,2 0 2,0 1 1,0 1 1,-4-2 0,-2-1 0,-3 0 0,-3-1-9,-2 2-14,-1 0-16,-3 1-15,-2 0-5,-3-2 5,-3-2 6,-2-2 4,-4-1 6,-3 2 6,-3 0 5,-2 2 6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6:40"/>
    </inkml:context>
    <inkml:brush xml:id="br0">
      <inkml:brushProperty name="width" value="0.03619" units="cm"/>
      <inkml:brushProperty name="height" value="0.03619" units="cm"/>
      <inkml:brushProperty name="color" value="#F2395B"/>
    </inkml:brush>
  </inkml:definitions>
  <inkml:trace contextRef="#ctx0" brushRef="#br0">58169 14677 607,'-12'-6'16,"7"2"11,6 4 12,8 3 11,3 1 2,1 3-9,1 2-10,1 2-9,2 0-6,2 1-2,1 0-2,3 0-2,0-1-2,-1-1 0,-1-1-2,-1 0-1,0-1-1,-1 1-2,1 2-1,-1 0-2,0 0-2,-2-2-1,-3-3 0,-1-1-2,-3 1 0,-2 4 1,-4 4 0,-2 3 1,-5 2 0,-6-1 0,-6 0 0,-5-2 0,-6 1-3,-5 5-6,-5 3-7,-5 5-6,-5 4-7,-8 8-8,-6 6-7,-7 8-9,2-3 0,13-10 6,10-12 6,13-9 7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6:49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73666 8457 999,'-2'-34'0,"0"-3"0,-3-4 0,-2-4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6:50"/>
    </inkml:context>
    <inkml:brush xml:id="br0">
      <inkml:brushProperty name="width" value="0.03903" units="cm"/>
      <inkml:brushProperty name="height" value="0.03903" units="cm"/>
      <inkml:brushProperty name="color" value="#00BFF3"/>
    </inkml:brush>
  </inkml:definitions>
  <inkml:trace contextRef="#ctx0" brushRef="#br0">43751 4922 563,'0'-19'29,"2"7"11,0 8 13,2 8 10,-1 6 1,-1 4-12,0 3-12,-1 5-11,-2 8-9,-1 12-4,0 13-4,-1 14-6,-2 3-1,-2-1-2,-2-4-1,-2-3-1,-1-2 0,-1-1-1,-1-1 0,-1 0 0,-1-3-1,2-3-1,1-2-2,1-4-1,0-2 0,2-3 1,1-4 2,0-2 0,2-4-1,1-5-6,0-5-6,2-5-5,-1-5-7,-2-5-10,-2-4-9,-1-6-9,-1-7-2,4-11 6,2-11 5,4-10 6,1-3 6,0 9 6,0 8 5,0 7 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26"/>
    </inkml:context>
    <inkml:brush xml:id="br0">
      <inkml:brushProperty name="width" value="0.03745" units="cm"/>
      <inkml:brushProperty name="height" value="0.03745" units="cm"/>
      <inkml:brushProperty name="color" value="#F2395B"/>
    </inkml:brush>
  </inkml:definitions>
  <inkml:trace contextRef="#ctx0" brushRef="#br0">87096 8564 587,'0'-49'3,"0"12"9,0 11 8,0 13 10,0 8 5,0 6 3,0 6 1,0 6 3,0 4-3,0 5-6,0 3-8,0 5-5,-1 1-5,-1 2-1,0 1-1,-1 1-1,-1 0-2,0 0-3,0 0-3,0 1-2,0-2-4,0 0-2,0-1-2,0-1-4,1 0-2,0 0-3,2 2-3,1 1-3,0 0-2,0 1 0,0-1 0,0 0 0,0 0-2,0-2-3,0 0-5,0-1-2,-1-3-3,-1-5 1,0-5 1,-1-5 0,-1-3 4,0-2 7,0-2 7,0-2 7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6:51"/>
    </inkml:context>
    <inkml:brush xml:id="br0">
      <inkml:brushProperty name="width" value="0.03908" units="cm"/>
      <inkml:brushProperty name="height" value="0.03908" units="cm"/>
      <inkml:brushProperty name="color" value="#00BFF3"/>
    </inkml:brush>
  </inkml:definitions>
  <inkml:trace contextRef="#ctx0" brushRef="#br0">43664 4856 562,'5'-35'32,"-2"9"10,-6 9 12,-2 9 12,-4 5-1,0 3-12,-1 4-13,-1 2-13,-3 4-8,-2 6-3,-3 4-5,-3 5-3,-1 3-4,1 0-4,1 2-3,1 1-5,1 0-3,0-1 1,2-2 0,1 1-1,1-4-4,2-2-10,3-3-9,1-2-9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6:51"/>
    </inkml:context>
    <inkml:brush xml:id="br0">
      <inkml:brushProperty name="width" value="0.04302" units="cm"/>
      <inkml:brushProperty name="height" value="0.04302" units="cm"/>
      <inkml:brushProperty name="color" value="#00BFF3"/>
    </inkml:brush>
  </inkml:definitions>
  <inkml:trace contextRef="#ctx0" brushRef="#br0">44300 4750 511,'21'0'27,"-3"2"6,-4 0 4,-4 2 5,-2 0 2,1 2-2,2 0-1,0 1-3,1 2-3,2 2-5,0 2-5,1 1-5,0 1-3,-1-1-2,-1-1-1,0 0-2,-2-1-3,-1-1-4,0 1-3,-2 0-3,0 0-12,0 1-23,0 1-20,0 2-22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6:53"/>
    </inkml:context>
    <inkml:brush xml:id="br0">
      <inkml:brushProperty name="width" value="0.03517" units="cm"/>
      <inkml:brushProperty name="height" value="0.03517" units="cm"/>
      <inkml:brushProperty name="color" value="#00BFF3"/>
    </inkml:brush>
  </inkml:definitions>
  <inkml:trace contextRef="#ctx0" brushRef="#br0">28201 13100 625,'-7'24'103,"2"3"-22,2 1-23,2 3-23,1 0-13,0 0-1,0 1-3,0-1-2,-1 4-3,-2 8-6,-2 8-7,-2 8-4,-2 6-4,-3 3-1,-4 5 0,-1 3 0,-2 0 0,2-5 0,2-5 1,3-5 0,1-4 1,0-4 1,2-4 1,1-4 1,0-4-2,0-6-5,0-4-4,0-5-6,1-7-7,-1-10-11,0-10-11,0-10-11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6:53"/>
    </inkml:context>
    <inkml:brush xml:id="br0">
      <inkml:brushProperty name="width" value="0.03209" units="cm"/>
      <inkml:brushProperty name="height" value="0.03209" units="cm"/>
      <inkml:brushProperty name="color" value="#00BFF3"/>
    </inkml:brush>
  </inkml:definitions>
  <inkml:trace contextRef="#ctx0" brushRef="#br0">27972 13150 685,'-37'30'122,"5"-1"-30,5-3-31,5-1-31,2-3-21,1-1-10,-1-3-11,1-1-12,-3 1-6,-3 7-4,-5 5-4,-3 7-3,0 0 1,5-4 3,5-4 5,5-3 3,4-5 3,2-3 1,4-4 2,3-4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6:53"/>
    </inkml:context>
    <inkml:brush xml:id="br0">
      <inkml:brushProperty name="width" value="0.03444" units="cm"/>
      <inkml:brushProperty name="height" value="0.03444" units="cm"/>
      <inkml:brushProperty name="color" value="#00BFF3"/>
    </inkml:brush>
  </inkml:definitions>
  <inkml:trace contextRef="#ctx0" brushRef="#br0">29050 13400 638,'14'8'86,"-1"0"-14,-2 0-13,-2-1-15,0 2-10,1 0-8,3 1-7,2 2-7,0-1-5,-1 1-4,-1 0-4,0 0-3,-3-1-5,-1 1-5,-2 0-7,-2 0-5,-1-1-4,0 1 2,0 0-1,0 0 1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7:00"/>
    </inkml:context>
    <inkml:brush xml:id="br0">
      <inkml:brushProperty name="width" value="0.03187" units="cm"/>
      <inkml:brushProperty name="height" value="0.03187" units="cm"/>
      <inkml:brushProperty name="color" value="#00BFF3"/>
    </inkml:brush>
  </inkml:definitions>
  <inkml:trace contextRef="#ctx0" brushRef="#br0">40141 9672 690,'1'-24'20,"2"13"7,2 14 7,2 14 7,0 7 0,-2 1-7,-3 1-7,0 1-7,-3 2-5,-1 6-1,0 5-3,-1 4-3,-3 6-1,-2 6-2,-3 6-1,-3 5-2,-2 0-3,2-8-2,1-9-3,1-6-3,0-8-1,2-6 2,1-6 0,0-5 1,2-7-9,1-6-19,0-8-19,2-6-19,0-3-1,2 0 16,0 2 17,2 1 16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7:01"/>
    </inkml:context>
    <inkml:brush xml:id="br0">
      <inkml:brushProperty name="width" value="0.03035" units="cm"/>
      <inkml:brushProperty name="height" value="0.03035" units="cm"/>
      <inkml:brushProperty name="color" value="#00BFF3"/>
    </inkml:brush>
  </inkml:definitions>
  <inkml:trace contextRef="#ctx0" brushRef="#br0">40253 9622 724,'-2'-19'60,"0"7"-8,-3 8-7,-2 8-6,-2 5-8,-2 3-8,-2 4-7,-1 2-8,-2 2-6,-2 1-8,0 1-6,-1 1-7,0-1-3,3-1 2,1-2 1,2-2 2,2-3-3,3-1-5,1-2-6,2-2-5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7:01"/>
    </inkml:context>
    <inkml:brush xml:id="br0">
      <inkml:brushProperty name="width" value="0.03419" units="cm"/>
      <inkml:brushProperty name="height" value="0.03419" units="cm"/>
      <inkml:brushProperty name="color" value="#00BFF3"/>
    </inkml:brush>
  </inkml:definitions>
  <inkml:trace contextRef="#ctx0" brushRef="#br0">40600 9700 643,'21'1'-4,"-3"2"12,-4 2 12,-4 2 12,-2 1 7,0-1-1,-1 1 1,1 0-1,0 0-3,0 0-7,0 0-6,0 0-6,0-1-4,0-1 0,-1-1-1,1 0-1,0 0-14,0 0-30,0 1-29,0 2-28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7:08"/>
    </inkml:context>
    <inkml:brush xml:id="br0">
      <inkml:brushProperty name="width" value="0.04192" units="cm"/>
      <inkml:brushProperty name="height" value="0.04192" units="cm"/>
      <inkml:brushProperty name="color" value="#00BFF3"/>
    </inkml:brush>
  </inkml:definitions>
  <inkml:trace contextRef="#ctx0" brushRef="#br0">19120 39078 524,'0'-15'3,"0"1"4,0 0 5,0 2 5,-2 1 4,-2 1 3,-4 0 3,-2 2 2,-1 2 0,0 6-4,2 4-4,1 6-5,-2 4-2,-2 5-1,-3 5-1,-3 5-1,-1 1 0,2-1-2,3-3 0,1-1-1,2-2-1,2-1 0,3-1-1,1-1 1,1-1 0,2-1 0,0-1 0,2 0 1,2-2-1,6-1-2,4-1-2,5-1-3,3-2-1,1-6-2,1-4-2,1-6-2,1-3-3,-1-3-2,1-4-4,0-2-2,-1-2-2,1-1 1,-1-1 0,1-1 1,-2-1-1,-3-1-1,-3-1-1,-3-1-2,-2 0 0,-1 1 5,0 1 3,-2 1 3,-1 2 3,-2 1 3,-2 3 2,-2 1 2,-1 2 3,0 2 2,0 3 2,0 1 3,0 3 8,0 6 15,0 4 16,0 6 14,0 3 3,0 5-13,0 3-12,0 5-11,-1 2-9,-2 1-4,-2 1-5,-2 1-4,0 0-3,-1 2-5,0 1-2,0 1-4,0-1-2,2 0-1,1-1-2,0-1-1,1-3-3,-2-3-5,0-5-5,-1-3-6,-1-5-5,2-6-5,1-6-4,0-6-6,2-5 1,0-4 6,2-3 6,1-5 7,0-1 7,0 1 6,0 1 8,0 1 7,0 2 6,0 3 3,0 2 6,0 4 3,0 2 4,1 0 1,2 2 3,0 1 2,2 0 2,2 0 5,2 0 4,2 0 4,1-1 0,1 0-5,1-1-5,2-2-5,0 2-4,1 1-5,1 2-5,1 2-4,0 1-5,-1 0-3,-1 0-5,0 0-5,-2 0-7,-1 2-12,-1 0-11,0 2-12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7:08"/>
    </inkml:context>
    <inkml:brush xml:id="br0">
      <inkml:brushProperty name="width" value="0.04103" units="cm"/>
      <inkml:brushProperty name="height" value="0.04103" units="cm"/>
      <inkml:brushProperty name="color" value="#00BFF3"/>
    </inkml:brush>
  </inkml:definitions>
  <inkml:trace contextRef="#ctx0" brushRef="#br0">20742 38606 536,'0'-22'3,"0"5"8,0 3 8,0 4 7,0 7 8,0 10 8,0 10 10,0 9 7,-2 7 0,0 5-11,-3 3-11,-2 4-11,-1 1-7,0 0-5,0-2-5,0 0-4,-1 5-4,-1 14-7,-3 12-5,-2 12-6,1 3-4,2-7-5,4-9-5,3-7-4,1-9-3,2-7 0,0-8-2,2-7 1,0-8 0,0-5 4,0-7 4,0-5 2,0-4 4,2 0 0,0-2 2,2 0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27"/>
    </inkml:context>
    <inkml:brush xml:id="br0">
      <inkml:brushProperty name="width" value="0.03139" units="cm"/>
      <inkml:brushProperty name="height" value="0.03139" units="cm"/>
      <inkml:brushProperty name="color" value="#F2395B"/>
    </inkml:brush>
  </inkml:definitions>
  <inkml:trace contextRef="#ctx0" brushRef="#br0">87700 9443 700,'-8'-8'7,"0"2"13,0 1 14,0 1 13,1 1 2,0 3-11,2 4-11,1 2-10,-1 3-5,0 2-1,-2 2-1,0 1 1,-2 2-3,-3 2-2,-4 0-4,-2 1-2,-2 0-3,1-1-2,-1-1-2,1-1-3,1-1 0,2-2 2,4-3 1,3-1 1,3-1 2,4-2 1,4-1 1,4 0 2,3-2 1,1-1-1,3 0 1,2-1-1,0-1 1,-1 0 0,-1 0 1,0 0 1,-1 0 0,1 0-2,1 0-1,2 0-2,-1 0-3,-1 0-3,-1 0-5,0 0-3,-4-2-9,-3-2-11,-4-4-13,-4-2-12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7:09"/>
    </inkml:context>
    <inkml:brush xml:id="br0">
      <inkml:brushProperty name="width" value="0.03597" units="cm"/>
      <inkml:brushProperty name="height" value="0.03597" units="cm"/>
      <inkml:brushProperty name="color" value="#00BFF3"/>
    </inkml:brush>
  </inkml:definitions>
  <inkml:trace contextRef="#ctx0" brushRef="#br0">21294 39787 611,'0'-15'4,"2"2"7,1 2 8,0 3 7,1 3 6,0 8 3,0 6 3,0 7 5,-2 4-3,-4 1-7,-4 1-8,-4 1-7,-2 1-5,0-1-2,1 1-1,-1-1-2,1 0-2,0-3 0,2-1-1,1-2-1,1-2-2,2 1-4,2 0-4,2-1-3,3-1-1,4-4 0,4-5 2,3-2 0,3-4 0,2-1-2,0 0-2,1-1-3,0-2-1,1 0 1,0-1 0,-1-2-1,-1 1 0,-2 2-4,-4 3-2,-3 1-3,-1 1-2,0 0-2,0 0-2,0 0-2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7:09"/>
    </inkml:context>
    <inkml:brush xml:id="br0">
      <inkml:brushProperty name="width" value="0.04118" units="cm"/>
      <inkml:brushProperty name="height" value="0.04118" units="cm"/>
      <inkml:brushProperty name="color" value="#00BFF3"/>
    </inkml:brush>
  </inkml:definitions>
  <inkml:trace contextRef="#ctx0" brushRef="#br0">21645 40050 534,'-15'2'101,"4"4"-17,3 4-17,2 3-17,3 4-12,0 1-7,2 3-8,0 2-7,1 2-4,-2 6 1,0 5-2,-2 5 1,0 4-4,1 4-9,-2 3-6,2 5-9,-1-3-1,0-12 2,0-10 3,0-11 3,0-5-11,2 1-22,0 2-24,2 0-23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7:10"/>
    </inkml:context>
    <inkml:brush xml:id="br0">
      <inkml:brushProperty name="width" value="0.03815" units="cm"/>
      <inkml:brushProperty name="height" value="0.03815" units="cm"/>
      <inkml:brushProperty name="color" value="#00BFF3"/>
    </inkml:brush>
  </inkml:definitions>
  <inkml:trace contextRef="#ctx0" brushRef="#br0">34513 35087 576,'-21'-6'99,"8"6"-18,7 4-18,7 6-18,2 3-12,1 3-6,0 3-7,0 3-6,-1 4-4,0 3-1,-2 4 0,0 5-1,-2 0-3,0 0-4,-2-2-6,0 0-4,-2-1-1,0-1 2,-1-1 2,-1-1 1,0-3-5,2-3-12,2-5-13,2-3-12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7:10"/>
    </inkml:context>
    <inkml:brush xml:id="br0">
      <inkml:brushProperty name="width" value="0.03409" units="cm"/>
      <inkml:brushProperty name="height" value="0.03409" units="cm"/>
      <inkml:brushProperty name="color" value="#00BFF3"/>
    </inkml:brush>
  </inkml:definitions>
  <inkml:trace contextRef="#ctx0" brushRef="#br0">34600 35715 645,'8'-29'41,"2"7"-2,0 5-1,1 6-1,1 4-2,2-1-3,0 0-4,1 0-3,1 1-3,1 0-3,1 2-4,2 1-3,-1 0-4,1 0-5,-1 0-4,1 0-6,-2 1-7,-1 2-13,-2 2-12,-2 2-11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7:11"/>
    </inkml:context>
    <inkml:brush xml:id="br0">
      <inkml:brushProperty name="width" value="0.04735" units="cm"/>
      <inkml:brushProperty name="height" value="0.04735" units="cm"/>
      <inkml:brushProperty name="color" value="#00BFF3"/>
    </inkml:brush>
  </inkml:definitions>
  <inkml:trace contextRef="#ctx0" brushRef="#br0">35547 34405 464,'7'-22'1,"-2"5"0,-3 3 2,0 4 0,-2 7 13,0 8 25,0 9 25,0 10 23,0 3 4,0 2-19,0 1-18,0 1-20,-1 2-12,-1 5-6,0 3-8,-1 4-6,-2 3-4,0 3-2,-1 4-1,-2 2-3,1 0-3,1-2-6,0-4-5,2-2-5,0-5-6,2-4-7,0-6-5,2-4-7,0-4-2,0-5 3,0-3 3,0-4 3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7:11"/>
    </inkml:context>
    <inkml:brush xml:id="br0">
      <inkml:brushProperty name="width" value="0.0363" units="cm"/>
      <inkml:brushProperty name="height" value="0.0363" units="cm"/>
      <inkml:brushProperty name="color" value="#00BFF3"/>
    </inkml:brush>
  </inkml:definitions>
  <inkml:trace contextRef="#ctx0" brushRef="#br0">36450 35372 605,'9'-16'3,"3"0"5,4 0 5,2 1 6,0 1 3,-1 4 0,-2 4 2,-2 4 0,-1 2 1,1-2 0,1 0 0,2-1-1,-2 0-1,-1 3-3,-2 4-4,-2 2-3,-2 3-3,-1 2-3,0 2-3,-2 1-3,-1 4-1,-4 4 1,-2 3 1,-4 5 1,-2 0 0,-1 0-2,-3-1-2,-2-1-1,0-1 0,1-3 1,1-1 2,0-3 0,5-2 2,6-4 2,8-4 2,6-5 2,4-2 0,0-4-1,-1-2-2,1-3-1,1-3-2,1 0-1,3-2-2,2 0-2,-1 0 0,0 1 2,-1 0 0,0 2 1,-3 1 1,-1 0-1,-2 2 1,-2 1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7:14"/>
    </inkml:context>
    <inkml:brush xml:id="br0">
      <inkml:brushProperty name="width" value="0.04697" units="cm"/>
      <inkml:brushProperty name="height" value="0.04697" units="cm"/>
      <inkml:brushProperty name="color" value="#00BFF3"/>
    </inkml:brush>
  </inkml:definitions>
  <inkml:trace contextRef="#ctx0" brushRef="#br0">37772 41813 468,'5'-21'44,"-6"8"-3,-6 7-2,-5 7-3,-5 4-4,0 5-4,-1 4-4,-1 4-6,0 2-2,1 1-1,1 1-2,1 1-2,-1 0-1,-2 3 0,-2 0 0,-1 0-1,0 2-1,1-1-1,2 0-3,3 1-1,1-2-1,4-3-1,3-3 0,3-3-1,2-2 0,3-1-2,4-1 0,2 0 0,3-3-2,4-4 1,2-5 0,3-2-1,2-4 1,1-2 0,1-2 1,2-2 0,-1-2-1,1-1-4,-1-3-4,1-1-4,-1-1-1,-2 0 1,0 2 1,0 1 1,-2 1 2,1 1 3,0 1 1,-1 0 2,-1 2 2,-2 3 0,-4 1 1,-3 2-1,-1 1 5,0 0 5,0 0 8,0 0 6,-2 3 4,-1 4 3,-2 5 1,-2 6 3,-1 2-1,0 1-5,0 1-3,0 1-4,0 0-4,-2-1-3,0 0-2,-2-2-2,1-1-3,0-1-1,2-1-2,1 0 0,1-1-3,5 1-3,4 1-3,4 1-2,2-1-1,-1-4-1,1-5 0,0-2 1,0-5-1,1 0 1,1-3 1,1-2 0,1-2 0,1-2-3,1-2-1,1-1-2,0-2-1,-1 1 2,-1-1 2,0 0 0,-3 1 2,-1-1 1,-2 0 2,-3 1 1,-1-1 1,-2-2 2,-2 0 2,-2-1 1,-2 0 1,-1-1 0,0 1 1,-1-1-1,-3 2 1,0 3 0,-3 2 0,-2 4 1,-2 1-2,-2-2-2,-2 0-4,-1-1-2,-2 1-3,-2 2-4,0 4-3,-1 3-5,-1 2-1,-1 3 2,-1 4 0,-1 2 1,1 2-2,3 0-6,3-1-6,3 1-6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7:51"/>
    </inkml:context>
    <inkml:brush xml:id="br0">
      <inkml:brushProperty name="width" value="0.0358" units="cm"/>
      <inkml:brushProperty name="height" value="0.0358" units="cm"/>
      <inkml:brushProperty name="color" value="#00BFF3"/>
    </inkml:brush>
  </inkml:definitions>
  <inkml:trace contextRef="#ctx0" brushRef="#br0">38096 5267 614,'1'-15'3,"2"-1"5,2 0 6,2 1 5,0 2 3,-1 6 0,-1 6 0,0 6 0,-1 6-1,0 7-1,0 7-2,0 7 0,-1 5-1,-2 5 0,-2 2 1,-2 6 0,-2 0-1,0 2-2,-1-2-1,-2 1-2,1-2-1,0-3-3,2-5 0,1-4-3,-1-3-1,0-2 0,-2-1 0,0-3-1,0-1-1,0-3-6,2-1-4,0-3-4,2-1-3,0-3-3,2-1-1,1-2-3,-1-4-8,-1-6-14,0-6-14,-1-6-13,-1-2 1,0 0 15,0 2 16,0 1 16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7:53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70450 12950 333,'49'20'167,"16"14"-1,16 15 1,16 15 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7:54"/>
    </inkml:context>
    <inkml:brush xml:id="br0">
      <inkml:brushProperty name="width" value="0.0387" units="cm"/>
      <inkml:brushProperty name="height" value="0.0387" units="cm"/>
      <inkml:brushProperty name="color" value="#FED406"/>
    </inkml:brush>
  </inkml:definitions>
  <inkml:trace contextRef="#ctx0" brushRef="#br0">38085 5329 568,'0'-9'26,"0"12"8,0 13 8,0 14 9,0 7 0,0 4-9,0 4-8,0 4-8,-1 1-5,-1 0-4,0-2-1,-1 0-3,-2-1-1,0 0-1,-2 0-1,0 0 0,-1 0-2,-2 2-3,0 0-2,-1 2-4,0-1-1,0-1-1,2 0-2,1-1 0,0-5-3,2-8-3,0-8-3,2-7-3,-1-8-4,0-8-6,-1-8-6,-2-8-4,2-10-4,2-11-3,4-12-1,3-12-3,0 0 3,1 10 6,0 12 7,0 10 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27"/>
    </inkml:context>
    <inkml:brush xml:id="br0">
      <inkml:brushProperty name="width" value="0.03353" units="cm"/>
      <inkml:brushProperty name="height" value="0.03353" units="cm"/>
      <inkml:brushProperty name="color" value="#F2395B"/>
    </inkml:brush>
  </inkml:definitions>
  <inkml:trace contextRef="#ctx0" brushRef="#br0">87827 9742 656,'-15'-21'-18,"4"5"4,3 5 5,3 4 5,1 3 8,0 0 11,0 0 13,0 1 11,0 1 6,2 5-1,0 6-1,2 4 0,0 4-5,0 3-7,0 3-7,0 3-7,0 1-6,0-3-5,0-1-5,0-3-6,-1 0-5,0 1-5,-2 1-6,0 2-5,-1-2-5,0 0-3,0-1-3,1 0-4,-1-3 1,0-3 1,0-3 3,0-2 3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7:54"/>
    </inkml:context>
    <inkml:brush xml:id="br0">
      <inkml:brushProperty name="width" value="0.03579" units="cm"/>
      <inkml:brushProperty name="height" value="0.03579" units="cm"/>
      <inkml:brushProperty name="color" value="#FED406"/>
    </inkml:brush>
  </inkml:definitions>
  <inkml:trace contextRef="#ctx0" brushRef="#br0">38051 5300 614,'-16'17'113,"2"3"-27,1 3-25,1 3-27,-1 2-14,0 1-1,-1 1 0,-1 1-2,-1-1-4,1 0-9,-1-1-9,0-1-9,1-2-4,1-3-2,1-3 0,1-3-2,1-5-8,4-6-13,2-8-14,4-6-14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7:54"/>
    </inkml:context>
    <inkml:brush xml:id="br0">
      <inkml:brushProperty name="width" value="0.03916" units="cm"/>
      <inkml:brushProperty name="height" value="0.03916" units="cm"/>
      <inkml:brushProperty name="color" value="#FED406"/>
    </inkml:brush>
  </inkml:definitions>
  <inkml:trace contextRef="#ctx0" brushRef="#br0">38300 5431 561,'7'-7'0,"0"1"0,-2 0 0,0 2 0,-1 0 0,3 2-2,2 0-1,2 2-2,1 1 7,1 2 14,2 2 15,0 2 13,0 0 7,-1 1-3,-1 0-2,0 0-2,-1 0-5,-1 0-5,1-1-5,0 1-6,-1 0-6,-1 0-4,0 0-5,-2-1-5,0 1-11,0 0-20,0 0-19,0 0-19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8:13"/>
    </inkml:context>
    <inkml:brush xml:id="br0">
      <inkml:brushProperty name="width" value="0.02738" units="cm"/>
      <inkml:brushProperty name="height" value="0.02738" units="cm"/>
      <inkml:brushProperty name="color" value="#FED406"/>
    </inkml:brush>
  </inkml:definitions>
  <inkml:trace contextRef="#ctx0" brushRef="#br0">23550 4489 803,'0'-14'3,"0"1"5,0 2 5,0 2 6,1 6 2,4 8-1,2 9-1,4 10-1,-1 3-2,-1 2-2,-2 1-2,-2 1-2,-1 1-3,0 1-3,0 0-2,0 2-4,-1 0 1,-1 1 2,0-1 1,-1 0 3,-1 0-1,0 1-3,0-1-2,0 0-3,0-1-2,0-3-3,0-3-1,0-3-3,0-3-2,0-3-3,0-3-3,0-3-2,0-2-2,0-1 0,0 0 0,0-2 0,-2 0 0,0-2 0,-3-1 0,-2 0 1,-1-2 3,0-1 4,0 0 5,0-1 5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8:13"/>
    </inkml:context>
    <inkml:brush xml:id="br0">
      <inkml:brushProperty name="width" value="0.0308" units="cm"/>
      <inkml:brushProperty name="height" value="0.0308" units="cm"/>
      <inkml:brushProperty name="color" value="#FED406"/>
    </inkml:brush>
  </inkml:definitions>
  <inkml:trace contextRef="#ctx0" brushRef="#br0">23300 5440 714,'1'-26'3,"2"13"11,2 11 9,2 12 10,1 7 3,-1 3-6,1 3-4,0 3-5,0 0-4,0-1-4,0-3-2,-1-1-4,1-2-1,-2-1-2,-1-1 0,0 0-2,-2-3-1,0-1-1,-2-3-1,0 0-2,-1-3 1,2 1 1,0 0 1,2 0 2,-1-3 0,1-2 2,0-6 0,0-2 1,2-5 0,2-4-1,3-4-1,3-3 0,4-7-1,6-11 0,3-8 1,6-11 0,3-6-8,1-2-14,0-1-15,2-2-15,-4 5-4,-7 16 7,-9 14 7,-7 15 6,-4 7 4,0 1 2,0-1 1,0 0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8:25"/>
    </inkml:context>
    <inkml:brush xml:id="br0">
      <inkml:brushProperty name="width" value="0.0287" units="cm"/>
      <inkml:brushProperty name="height" value="0.0287" units="cm"/>
      <inkml:brushProperty name="color" value="#FED406"/>
    </inkml:brush>
  </inkml:definitions>
  <inkml:trace contextRef="#ctx0" brushRef="#br0">18075 12463 766,'-8'-9'1,"-2"-2"2,0-2 2,-1-1 1,1 2 5,4 8 5,4 8 7,4 8 6,3 4 1,2 1-6,2 1-5,2 1-4,0 3-4,1 5 0,0 5-1,0 5-1,-1 2-2,-1 2-3,0 1-5,-2 0-2,-1 1-3,-2 0 1,-2 0 1,-2 0 0,-1 1 0,2 0 0,0 2 0,2 1 0,0-4 0,0-8-1,-1-8-1,1-7-1,-1-7-7,-4-5-17,-2-4-14,-3-6-17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38:25"/>
    </inkml:context>
    <inkml:brush xml:id="br0">
      <inkml:brushProperty name="width" value="0.02959" units="cm"/>
      <inkml:brushProperty name="height" value="0.02959" units="cm"/>
      <inkml:brushProperty name="color" value="#FED406"/>
    </inkml:brush>
  </inkml:definitions>
  <inkml:trace contextRef="#ctx0" brushRef="#br0">17959 13366 743,'-8'-8'-2,"0"2"-4,0 0-4,0 2-3,2 3 5,2 8 15,4 6 17,3 7 14,1 4 6,1-1-8,1 1-7,2-1-6,-1 0-6,0-1-2,-2-1-2,0-1-3,-1-1-2,1-1-1,2 0-1,0-2-2,0-2-1,0-1 0,-2-2 0,0-2-1,-1-2 1,1-2-2,2-3-2,0 0 0,1-5-1,2-4 1,0-6-1,1-3 0,3-10 0,5-11 1,5-12 2,5-12 0,3-6-2,1-1-4,1-1-5,1-1-5,0 1-6,2 5-5,1 3-5,1 4-7,-4 8-1,-8 10-1,-7 11-1,-8 11 1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0:43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79225 27150 333,'49'20'167,"16"14"-1,16 15 1,16 15 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0:46"/>
    </inkml:context>
    <inkml:brush xml:id="br0">
      <inkml:brushProperty name="width" value="0.03232" units="cm"/>
      <inkml:brushProperty name="height" value="0.03232" units="cm"/>
      <inkml:brushProperty name="color" value="#F2395B"/>
    </inkml:brush>
  </inkml:definitions>
  <inkml:trace contextRef="#ctx0" brushRef="#br0">64250 29600 680,'37'0'122,"-6"2"-31,-4 0-32,-4 2-30,-5 0-18,0 2-5,0 0-4,-2 1-6,-1 1-6,-1 0-4,-1 0-6,0 0-5,-2 0-3,-1 1 0,0 1-1,-2 2-1,-1 0 0,-2 1-3,-3 1-2,0 2-3,-3-1 2,-1-1 6,0-1 5,-1-1 5,-2-1 5,0-2 4,-1-2 2,-2-2 4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0:47"/>
    </inkml:context>
    <inkml:brush xml:id="br0">
      <inkml:brushProperty name="width" value="0.03135" units="cm"/>
      <inkml:brushProperty name="height" value="0.03135" units="cm"/>
      <inkml:brushProperty name="color" value="#F2395B"/>
    </inkml:brush>
  </inkml:definitions>
  <inkml:trace contextRef="#ctx0" brushRef="#br0">63315 30474 701,'-14'-1'-19,"3"0"14,2-2 14,4 0 14,4 0 8,4 2 6,5 2 5,6 2 4,2 1-3,1 0-12,1 0-10,1 0-13,0-1-7,-3-1-5,-1 0-5,-2-1-5,-1-1-3,-1 2-2,1 0-3,0 1-3,-2 2-5,-2 0-6,-4 1-9,-2 2-6,-5 0 1,-5 2 11,-4 0 12,-5 1 10,-2 0 7,1-2 3,1-2 1,1-2 3,-3-1 1,-6 3 0,-5 2 1,-6 2 0,-1 0 1,5-3 0,5-1 0,5-2-1,3-1 2,3 0 1,1 0 2,3 0 1,-5 1 2,-10 2 3,-9 1 4,-10 3 4,-2 0 2,8-2 2,6-2 3,7-2 2,5-2 1,3-1-3,3 0-2,3-1-2,5-1 0,10 0 5,8 0 3,9 0 4,8-1-2,7-1-5,6 0-7,8-1-7,3-1-4,0 0-2,0 0-2,0 0-3,-1 0-2,-2 0-4,-2 0-5,-2 0-3,-1 1-3,0 0-3,0 2-3,1 1-3,-2 0-3,0 0-2,-1 0-3,-2 0-3,-1 0 0,-3 0 1,-3 0 2,-3 0 1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0:47"/>
    </inkml:context>
    <inkml:brush xml:id="br0">
      <inkml:brushProperty name="width" value="0.03001" units="cm"/>
      <inkml:brushProperty name="height" value="0.03001" units="cm"/>
      <inkml:brushProperty name="color" value="#F2395B"/>
    </inkml:brush>
  </inkml:definitions>
  <inkml:trace contextRef="#ctx0" brushRef="#br0">63867 30350 732,'-15'8'101,"2"0"-27,2 0-26,3-1-25,0 2-15,0 0-1,0 1-3,0 2-2,0-1-2,1 1 1,-1 0-2,0 0 0,-3 4-1,-6 9 0,-5 8 0,-7 10 0,-2 4-2,0-2-3,-1 0-3,1-2-3,1-2-2,5-3 2,3-5 0,5-4 0,2-4-3,4-5-10,3-4-9,3-6-10,2-3-1,3-2 6,4-3 6,2 0 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28"/>
    </inkml:context>
    <inkml:brush xml:id="br0">
      <inkml:brushProperty name="width" value="0.03098" units="cm"/>
      <inkml:brushProperty name="height" value="0.03098" units="cm"/>
      <inkml:brushProperty name="color" value="#F2395B"/>
    </inkml:brush>
  </inkml:definitions>
  <inkml:trace contextRef="#ctx0" brushRef="#br0">93000 9077 710,'0'-10'40,"2"10"3,0 12 2,2 10 2,-1 5-3,-1 1-12,0-1-9,-1 0-12,-1 1-6,0-1-6,0 1-5,0-1-5,0-1-4,0-1-4,0-3-3,0-1-4,-1-2-2,-1-3-1,0-1 0,-1-2-2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0:47"/>
    </inkml:context>
    <inkml:brush xml:id="br0">
      <inkml:brushProperty name="width" value="0.03102" units="cm"/>
      <inkml:brushProperty name="height" value="0.03102" units="cm"/>
      <inkml:brushProperty name="color" value="#F2395B"/>
    </inkml:brush>
  </inkml:definitions>
  <inkml:trace contextRef="#ctx0" brushRef="#br0">64063 31750 709,'-8'17'97,"0"1"-22,0 3-22,0 2-21,1 0-15,1 1-6,0-1-6,2 1-5,0-1-7,2-1-5,0-1-5,2-1-6,0-2-4,0-3-3,0-2-2,0-4-3,0-4-2,0-4-1,0-6-2,0-4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0:48"/>
    </inkml:context>
    <inkml:brush xml:id="br0">
      <inkml:brushProperty name="width" value="0.03712" units="cm"/>
      <inkml:brushProperty name="height" value="0.03712" units="cm"/>
      <inkml:brushProperty name="color" value="#F2395B"/>
    </inkml:brush>
  </inkml:definitions>
  <inkml:trace contextRef="#ctx0" brushRef="#br0">64283 31581 592,'22'-13'11,"0"3"-1,-1 4-1,0 4-1,-3 2-1,-1 0-5,-2 0-3,-3 0-4,-1 1 1,0 4 6,-2 2 6,0 4 5,-3-1 4,-1 1 1,-2-2 1,-2 0 0,-1-1 0,0 3 0,0 2-1,0 2 0,0 2 0,0 3 1,0 3 1,0 3 0,0 0 0,0 0-4,0 0-1,0-2-4,0 0 0,0 2 0,0 3 1,0 1 1,0 1-3,0-1-5,0-1-7,0-1-5,0-3-3,0-3-1,0-5-1,0-3-1,-1-4-1,-2-4-3,-2-4-1,-1-4-2,-3-4-2,0-4 1,-2-4 0,0-3-1,-1-5 2,-1-3 1,-1-5 1,-1-3 2,-1-1 1,2 3 0,1 3 1,1 4 0,1 1 0,2 4 0,2 3 0,2 3 0,2 1 4,0 1 8,2-1 8,1 0 9,0 1 5,3 1 0,2 0 2,2 2 0,2 0 0,2 0-5,1 0-3,3 1-5,0 0-2,-1 2-4,0 2-3,-2 2-4,-1 2 0,-1 4 0,0 2 1,-2 3 1,-2 5 1,-6 4 2,-4 5 2,-6 5 2,-3 2 0,-3 0-1,-3 1-1,-3-1-2,-1-1 1,1-1 1,1-3 1,1-1 1,1-3 0,2-3 1,3-3 0,1-3 1,7-7-5,12-12-10,12-12-10,11-11-9,6-6-5,1 0 2,-1-1 1,0 1 1,-3 3 3,-7 7 4,-7 7 3,-7 7 3,-3 3 2,0 0-1,0 0-2,0 1-1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0:48"/>
    </inkml:context>
    <inkml:brush xml:id="br0">
      <inkml:brushProperty name="width" value="0.04006" units="cm"/>
      <inkml:brushProperty name="height" value="0.04006" units="cm"/>
      <inkml:brushProperty name="color" value="#F2395B"/>
    </inkml:brush>
  </inkml:definitions>
  <inkml:trace contextRef="#ctx0" brushRef="#br0">66429 30822 549,'0'-19'8,"0"7"17,0 8 17,0 8 17,0 7 3,0 5-11,0 7-10,0 5-12,-1 5-6,-1 1-2,0 2-2,-1 2-3,-2 2-2,0 1-1,-2 0-2,0 2-2,-1-1-3,0 0-5,1-1-4,-1-1-5,1-4-4,2-4-6,2-5-4,2-5-5,1-8-10,0-10-14,0-12-14,0-10-15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0:49"/>
    </inkml:context>
    <inkml:brush xml:id="br0">
      <inkml:brushProperty name="width" value="0.04196" units="cm"/>
      <inkml:brushProperty name="height" value="0.04196" units="cm"/>
      <inkml:brushProperty name="color" value="#F2395B"/>
    </inkml:brush>
  </inkml:definitions>
  <inkml:trace contextRef="#ctx0" brushRef="#br0">67550 29781 524,'57'-13'-18,"-12"3"5,-12 4 3,-11 4 5,-6 3 3,1 2 2,1 2 1,2 2 2,-2 0 1,1-1 2,-2-1 0,-1 0 2,-1 0 2,-2 2 0,-3 2 2,-1 2 2,-1 2 1,-2 3 3,-1 3 2,0 3 2,-2 2 1,-1 1-1,0 1-2,-1 1-1,-1 0-1,0 1 2,0-1 2,0 1 1,0 0 0,0 0-2,0 2-1,0 1-2,0 0-1,0 1 0,0-1-2,0 1-1,0 0-1,0 2-1,0 2 0,0 3-2,0 0-2,0 0-3,0 0-3,0 0-3,0-1-1,0-1-1,0-3 0,0-2 0,0-2-1,0-3 0,0-3-1,0-3 1,-3-5-4,-2-8-4,-5-8-5,-4-8-5,-1-6-2,-1-3 0,0-5 0,1-4-1,-1-1-1,2 0 1,1-1-2,1 1 1,0-1-1,2-1 2,1-1 0,0-1 2,2-1 0,-1-3 0,0-1 1,0-2-1,0 2 3,2 7 3,1 7 4,0 7 4,1 3 1,1 1-1,-2-1 1,2 0-2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0:49"/>
    </inkml:context>
    <inkml:brush xml:id="br0">
      <inkml:brushProperty name="width" value="0.03271" units="cm"/>
      <inkml:brushProperty name="height" value="0.03271" units="cm"/>
      <inkml:brushProperty name="color" value="#F2395B"/>
    </inkml:brush>
  </inkml:definitions>
  <inkml:trace contextRef="#ctx0" brushRef="#br0">67114 30729 672,'-2'-9'-1,"-6"12"21,-4 13 24,-5 14 22,-2 4 2,1-2-18,0-2-18,2-1-17,-1-3-13,-1 0-8,-3-1-7,-1 0-8,-1-2-3,-1 2 0,1 1-1,-1 1 1,5-5-3,9-10-3,8-12-4,10-10-4,5-7 1,3-2 3,3-1 5,3-2 4,2-1 5,1 2 5,1 3 5,1 1 5,-1 2 6,-1 1 7,-3 1 5,-1 0 7,-4 3 4,-3 1 0,-4 2 1,-4 2 0,-3 4 4,-1 6 8,0 6 8,-1 5 8,-4 5-1,-2 0-10,-5 0-9,-4 3-11,-1-1-8,-1 2-9,0 1-7,1 1-10,-1-2-6,0-5-8,1-4-5,-1-6-8,2-5-1,5-2 2,3-6 2,4-2 2,4-5 2,5-6 1,6-4 0,4-5 1,1 0 3,-3 5 6,-3 5 6,-2 5 6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0:49"/>
    </inkml:context>
    <inkml:brush xml:id="br0">
      <inkml:brushProperty name="width" value="0.02568" units="cm"/>
      <inkml:brushProperty name="height" value="0.02568" units="cm"/>
      <inkml:brushProperty name="color" value="#F2395B"/>
    </inkml:brush>
  </inkml:definitions>
  <inkml:trace contextRef="#ctx0" brushRef="#br0">67306 31444 856,'13'-18'-6,"-6"10"10,-6 11 11,-6 12 11,-3 4 3,-2-1-6,0-1-4,-1-1-6,-3 1-5,-4 3-1,-3 3-3,-5 3-3,1 0-2,3-5-2,5-3-4,3-4-2,3-4-1,1-1 0,0-2-1,2-2 0,2-3-5,6-4-10,4-4-12,6-4-10,1-1 0,-1 1 10,0 0 12,-2 2 10,-1 1 6,-1 0 2,0 2 3,-2 1 2,-1 0 4,-2 0 5,-2 0 5,-2 0 7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0:50"/>
    </inkml:context>
    <inkml:brush xml:id="br0">
      <inkml:brushProperty name="width" value="0.02846" units="cm"/>
      <inkml:brushProperty name="height" value="0.02846" units="cm"/>
      <inkml:brushProperty name="color" value="#F2395B"/>
    </inkml:brush>
  </inkml:definitions>
  <inkml:trace contextRef="#ctx0" brushRef="#br0">66889 31700 773,'-23'22'33,"2"-1"-3,3-2-4,1-2-3,2-2-3,-1 1-2,0 0-2,1-1-2,-1 0-1,0 0-2,1-2-2,-1-1 0,-1 1-5,-2 2-4,-1 1-5,-3 3-6,1-1-5,3-3-2,3-2-5,3-4-3,3-4-5,4-4-6,4-6-5,4-4-7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0:50"/>
    </inkml:context>
    <inkml:brush xml:id="br0">
      <inkml:brushProperty name="width" value="0.03292" units="cm"/>
      <inkml:brushProperty name="height" value="0.03292" units="cm"/>
      <inkml:brushProperty name="color" value="#F2395B"/>
    </inkml:brush>
  </inkml:definitions>
  <inkml:trace contextRef="#ctx0" brushRef="#br0">67000 31800 668,'16'1'95,"1"2"-18,1 2-20,2 2-18,0 1-13,3-1-7,1 1-7,3 0-6,-1 0-5,0 0-4,-1 0-3,0 0-3,-3 0-4,0-1-5,-1 1-5,0 0-4,-3-1-4,-3 0-1,-3-2-2,-2 0-1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0:51"/>
    </inkml:context>
    <inkml:brush xml:id="br0">
      <inkml:brushProperty name="width" value="0.03059" units="cm"/>
      <inkml:brushProperty name="height" value="0.03059" units="cm"/>
      <inkml:brushProperty name="color" value="#F2395B"/>
    </inkml:brush>
  </inkml:definitions>
  <inkml:trace contextRef="#ctx0" brushRef="#br0">66822 32327 719,'8'-6'90,"2"2"-19,0 4-17,1 3-20,0 1-13,-1 3-11,0 2-10,-2 2-9,-1 0-10,-2-1-11,-2 0-8,-2-2-11,-2 0-2,-2 0 2,-2-1 4,-2 1 3,0 0 5,-1-2 8,0-1 9,0 0 8,0-1 5,0 0 1,1-1 2,-1 1 3,2 0 7,4-2 15,4 0 14,4-2 15,2 0 1,-1 0-13,1 0-12,0 0-14,0 0-7,0 0-5,0 0-3,-1 0-4,0 2-6,-4 2-9,-3 3-9,-2 4-9,-3 0-1,-4 1 10,-2 0 9,-3 0 8,-2-1 7,-2 1 2,0 0 3,-1 0 2,0-1 3,-1 1 2,1 0 2,-1 0 2,1-2 2,1-1 4,1-2 2,1-2 4,0-1 2,2 0 0,1 0 1,1 0 1,2-2 0,6-4 2,4-4 0,6-4 1,4-1-3,5 1-7,5 0-7,5 2-7,4 0-8,3 0-6,3 0-7,3 1-7,-2-1-2,-4 2 0,-5 1 2,-5 0 1,-3 1 0,-1 0-3,-1 0-3,0 0-2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0:51"/>
    </inkml:context>
    <inkml:brush xml:id="br0">
      <inkml:brushProperty name="width" value="0.02681" units="cm"/>
      <inkml:brushProperty name="height" value="0.02681" units="cm"/>
      <inkml:brushProperty name="color" value="#F2395B"/>
    </inkml:brush>
  </inkml:definitions>
  <inkml:trace contextRef="#ctx0" brushRef="#br0">70350 32227 820,'15'-6'85,"-3"2"-26,-1 4-28,-2 3-26,-1 1-19,-2 3-9,-1 2-9,0 2-9,-2 0-3,-2 1 2,-2 0 3,-2 0 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29"/>
    </inkml:context>
    <inkml:brush xml:id="br0">
      <inkml:brushProperty name="width" value="0.02769" units="cm"/>
      <inkml:brushProperty name="height" value="0.02769" units="cm"/>
      <inkml:brushProperty name="color" value="#F2395B"/>
    </inkml:brush>
  </inkml:definitions>
  <inkml:trace contextRef="#ctx0" brushRef="#br0">93200 9563 794,'8'-15'54,"0"4"-10,0 3-13,-1 3-11,2 1-6,4 2-1,2 0-2,3 2-2,1-1-2,-1-1-4,-1 0-5,0-1-2,-3-1-6,-1 2-5,-2 0-5,-2 2-5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0:51"/>
    </inkml:context>
    <inkml:brush xml:id="br0">
      <inkml:brushProperty name="width" value="0.03089" units="cm"/>
      <inkml:brushProperty name="height" value="0.03089" units="cm"/>
      <inkml:brushProperty name="color" value="#F2395B"/>
    </inkml:brush>
  </inkml:definitions>
  <inkml:trace contextRef="#ctx0" brushRef="#br0">70300 33050 712,'8'21'102,"0"-3"-22,0-5-21,-1-3-23,1-2-25,0 0-33,0 0-31,0 0-32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0:58"/>
    </inkml:context>
    <inkml:brush xml:id="br0">
      <inkml:brushProperty name="width" value="0.03367" units="cm"/>
      <inkml:brushProperty name="height" value="0.03367" units="cm"/>
      <inkml:brushProperty name="color" value="#F2395B"/>
    </inkml:brush>
  </inkml:definitions>
  <inkml:trace contextRef="#ctx0" brushRef="#br0">58993 36350 653,'-22'23'76,"1"-1"-19,2-1-20,3-1-18,0-1-11,-2-1-1,0-1 0,-1 0 0,-1-2-3,1 3-1,-1 0-3,1 1-2,0-1-1,2-1 1,3-2 1,1-2 1,5-3 3,6-1 7,7-2 6,8-2 6,4-2 2,1-1-5,3 0-5,1-1-3,2-1-5,1 0-2,1 0-3,1 0-4,0-1-2,-1-1-4,-1 0-1,-1-1-4,-1-1-2,-3 2-4,-1 0-3,-2 2-4,-2 0-3,-1 0 0,-1 0-2,0 0-1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0:59"/>
    </inkml:context>
    <inkml:brush xml:id="br0">
      <inkml:brushProperty name="width" value="0.03748" units="cm"/>
      <inkml:brushProperty name="height" value="0.03748" units="cm"/>
      <inkml:brushProperty name="color" value="#F2395B"/>
    </inkml:brush>
  </inkml:definitions>
  <inkml:trace contextRef="#ctx0" brushRef="#br0">59476 36784 586,'-2'-15'2,"0"2"5,-3 3 3,-2 1 4,-1 3 8,0 6 12,0 4 12,1 6 12,-1 3 0,2 5-12,0 3-12,2 5-11,0 2-8,0 3-1,0 1-1,0 2-2,0 3-5,-2 2-6,0 4-6,-1 3-7,0 1-7,2 0-8,2 0-7,2 0-7,1-5-2,0-10 2,0-9 2,0-11 4,0-4 0,0 0 1,0 0 0,0 0-1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1:00"/>
    </inkml:context>
    <inkml:brush xml:id="br0">
      <inkml:brushProperty name="width" value="0.03646" units="cm"/>
      <inkml:brushProperty name="height" value="0.03646" units="cm"/>
      <inkml:brushProperty name="color" value="#F2395B"/>
    </inkml:brush>
  </inkml:definitions>
  <inkml:trace contextRef="#ctx0" brushRef="#br0">60714 36588 603,'0'-15'69,"2"2"-15,0 3-15,2 1-16,-1 1-9,-1 0-4,0 0-3,-1 1-5,-1-2-2,0 0-1,0-2-2,0 0-1,-2 0 0,0 1-1,-3 0 1,-2 2-1,-1 1 1,0 1 1,0 0 1,1 2 2,-3 0 0,0 2 2,-3 0 1,-2 2 2,0 1 0,-1 2 2,0 2 1,1 2 1,-1 1 0,2 3 1,1 2 0,1 2 0,1-1 0,2-1-2,2-2-1,2-2 0,2-1-2,2 3 1,2 2 0,2 2 1,2 0-1,0-1 0,1-1 0,2-1 1,0 0-1,1 0-1,2-1 0,0 1-1,1 0-1,0 0 0,-1-1 0,1 1-2,-1 1 1,0 2 0,-2 1 1,-1 3 0,-1 0 0,-2-1 0,-2-1 0,-2-1 0,-1 0-1,2 0-2,1-1 0,0 1-1,0 0-1,-2 1 0,-2 1-2,-2 2-1,-2-2-1,-2-1-1,-2-3-1,-1-1-2,-3-1 1,0 0 0,-1-1 1,-1 1 2,-1-2 0,2-2 0,1-4-1,1-2 0,0-3 0,0-1 1,0 0 1,1-1 0,-1-3 1,0-2 0,0-3 1,1-3 0,0-2 1,4 2 1,2 1 0,4 1 2,1-1-1,2-2 0,0-1-1,2-3 0,2 0 0,4 1 1,3 1 1,5 1 1,1 0-1,1 0 0,0 1-1,-1-1-2,1 1-1,0 1 0,-1 1 0,1 0-1,-2 2-2,-1 3-4,-2 1-4,-2 2-3,-2 1-2,-1 0 0,-1 0 1,0 0 1,-1 0-3,0 1-5,-1-2-6,1 2-5,0-1 0,0 0 6,0 0 6,0 0 6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1:00"/>
    </inkml:context>
    <inkml:brush xml:id="br0">
      <inkml:brushProperty name="width" value="0.0425" units="cm"/>
      <inkml:brushProperty name="height" value="0.0425" units="cm"/>
      <inkml:brushProperty name="color" value="#F2395B"/>
    </inkml:brush>
  </inkml:definitions>
  <inkml:trace contextRef="#ctx0" brushRef="#br0">62404 35724 517,'7'-7'1,"-2"-1"3,-3 0 3,0 0 2,-4 5 7,-2 10 14,-4 9 12,-2 11 14,-1 4 0,0 1-8,2-1-11,1 0-9,-1 1-6,0 1-1,-1 1-3,-1 0-1,-1 2-2,0 1-2,0 0-2,1 2-1,-1 0-3,0 1-1,0-1-2,1 0-2,0-2-1,4-2 0,2-3-1,4-3 0,1-4 0,0-3 0,0-5 0,0-3 0,1-4-3,4-2-4,2-4-6,4-2-5,0-5-3,1-2 0,0-5-1,0-4 0,0-3 1,1-1 2,1-3 3,2-1 1,-2-1 1,-1-1-3,-2 1-1,-2-1-2,-2 2 0,-1 3 2,-1 3 1,0 3 1,-2 1 5,-2 2 6,-2 1 7,-2 1 7,-2 1 2,0 2-2,-1 2-2,-1 2-1,-2 1-3,-2 0-1,-2 0-2,-1 0-1,-1 0-2,2 2 1,2 0 0,2 2 0,2-1-3,-1 2-9,0-2-9,0 1-8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1:01"/>
    </inkml:context>
    <inkml:brush xml:id="br0">
      <inkml:brushProperty name="width" value="0.03241" units="cm"/>
      <inkml:brushProperty name="height" value="0.03241" units="cm"/>
      <inkml:brushProperty name="color" value="#F2395B"/>
    </inkml:brush>
  </inkml:definitions>
  <inkml:trace contextRef="#ctx0" brushRef="#br0">63999 35694 678,'-7'-5'60,"2"7"-7,2 8-6,2 6-5,1 3-7,0-1-6,0-1-6,0-1-6,1-1-6,2 0-7,2-2-4,2-1-7,0-2-2,1-4-1,0-4 1,0-4 0,0-4 1,2-2 0,0-3 1,1-3 1,0-3-2,-2 0-5,-2-1-3,-2-1-4,-2 1-1,-1 1 2,0 2 4,-1 3 2,-4 2 2,-4 4 3,-6 4 1,-4 4 3,-2 4-2,3 4-4,1 3-4,2 5-5,2 0-3,3-5-4,1-3-3,2-4-2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1:01"/>
    </inkml:context>
    <inkml:brush xml:id="br0">
      <inkml:brushProperty name="width" value="0.04406" units="cm"/>
      <inkml:brushProperty name="height" value="0.04406" units="cm"/>
      <inkml:brushProperty name="color" value="#F2395B"/>
    </inkml:brush>
  </inkml:definitions>
  <inkml:trace contextRef="#ctx0" brushRef="#br0">64727 36681 499,'-15'-13'66,"2"3"-12,3 4-13,1 4-12,0 3-6,0 2-3,-2 2-1,1 2-2,-3 1-1,-2 3 0,-2 2-2,-1 2 0,-1 1-1,0 1 2,2 1 0,1 1 1,0 2 0,-2 1-1,0 3-3,-1 1 0,1 1-2,1-1 0,2-1-1,3-1 0,1-1-2,4-1-1,2-1-2,4-1-2,2-2-1,2-3-4,2-2-2,2-4-3,1-2-2,3-2-2,2-3-2,2 0-2,2-4-1,3-2 1,3-4 1,3-2 1,1-2-2,-1-2-5,-1 0-4,-1-1-6,-1 1-1,-1 1-1,-1 2 1,0 2 0,-3 2 1,-1-1 0,-2 0 0,-3 0 0,-1 0 1,0 2 5,-2 1 3,0 1 3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1:02"/>
    </inkml:context>
    <inkml:brush xml:id="br0">
      <inkml:brushProperty name="width" value="0.04678" units="cm"/>
      <inkml:brushProperty name="height" value="0.04678" units="cm"/>
      <inkml:brushProperty name="color" value="#F2395B"/>
    </inkml:brush>
  </inkml:definitions>
  <inkml:trace contextRef="#ctx0" brushRef="#br0">66511 36283 470,'0'-19'16,"0"7"14,0 8 16,0 8 14,0 6 2,0 3-13,0 5-11,0 4-12,-2 1-7,0 1-5,-3-1-2,-2 1-5,0-1-2,0-1-3,2-1-4,1-1-2,2-7-10,5-13-18,6-12-17,4-13-19,2-4-1,-1 4 13,-1 3 13,0 4 14,-1 3 12,1 1 12,1 1 12,2 1 12,-2 1 7,-1 4 4,-2 2 4,-2 4 3,-3 3 0,-1 4-4,-2 4-3,-2 3-4,-1 3-4,0 0-2,0-1-4,0 1-3,0 0-2,-2-1-3,0 1-2,-1 0-2,-2-1-2,0-1 1,-2-1-1,0 0 0,-1-3-7,-2-3-11,0-2-12,-1-4-12,1-3-3,2-4 7,4-4 7,2-3 6,3-3 6,2 0 3,2 1 2,2-1 3,1 1 3,2 2 3,0 3 3,1 1 4,3 1 2,4 0 4,3 1 2,5-1 2,2 0 2,0 0-3,2 0 0,1 0-3,0 1-1,1-1-1,-1 0-2,0 0-1,-1 0-3,-3 2-3,-3 1-3,-3 0-3,-2 1-3,-3 1-1,-1-1-1,-2 0-3,-4-1 3,-6 0 7,-6-1 5,-6-2 7,-2 0 3,0-2 0,2 0-1,1-1-1,0-1 0,0-2 0,0 0 0,1-1-1,-1-2-1,0-1-2,0-3-3,0-1-3,1-1 0,2 1 3,2 1 2,3 1 3,0 4 5,0 10 9,0 9 8,0 8 9,0 7 0,0 5-6,0 5-7,0 5-7,0 2-4,0 0-1,0 0 0,0 1-2,0 0-1,0 0-2,0 2 0,0 1-3,0 0-1,0 2-4,0 1-2,0 0-2,0 1-3,0 1-3,0-2-2,0 2-3,0-4 0,0-4 2,0-5 2,0-5 1,-2-5-1,-2-5-8,-4-5-6,-2-4-7,-3-4-1,-2-1 6,-1 0 5,-3-1 5,0-4 4,-1-4 0,0-6 1,1-4 0,1-3 3,2-1 4,4-1 4,3-1 4,2 1 4,2 1 3,2 3 4,2 1 4,4 1 1,4 1-1,5-1-1,6 0-2,3 0-4,5-1-6,3-2-6,4 1-6,2-2-4,-1 0-2,-1 1-2,-1-1-1,-4 2-6,-4 3-10,-5 2-10,-4 4-10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1:15"/>
    </inkml:context>
    <inkml:brush xml:id="br0">
      <inkml:brushProperty name="width" value="0.0349" units="cm"/>
      <inkml:brushProperty name="height" value="0.0349" units="cm"/>
    </inkml:brush>
  </inkml:definitions>
  <inkml:trace contextRef="#ctx0" brushRef="#br0">53195 41213 630,'-7'-8'2,"0"0"3,2 0 4,1 0 3,2 1 6,5 1 9,6 0 8,4 2 9,4 0 0,3 2-7,3 0-9,4 2-7,0 0-4,0 0-1,1 0 1,-1 0-1,0 0-3,-1 0-6,-1 0-6,0 0-6,-4 0-3,-1 0 1,-4 0 0,-3 0 1,-4 1-12,-4 2-21,-6 2-22,-4 2-23,-3 0-1,0-1 19,0-1 18,1 0 19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1:15"/>
    </inkml:context>
    <inkml:brush xml:id="br0">
      <inkml:brushProperty name="width" value="0.03571" units="cm"/>
      <inkml:brushProperty name="height" value="0.03571" units="cm"/>
    </inkml:brush>
  </inkml:definitions>
  <inkml:trace contextRef="#ctx0" brushRef="#br0">52800 41500 615,'-22'7'3,"4"-2"11,5-3 11,3 0 12,2 0 3,2 7-1,1 6-2,0 6-2,2 3-2,0 2-5,2 3-4,1 1-4,-1 3-3,-1 3-4,0 3-3,-1 2-4,-2 2-2,0 1-5,-2-2-2,0 2-5,-1-2-2,-2-2-2,0-2-3,-1-2-3,-2-1-1,0-1-1,-1-1-1,-1-1 0,0-3-3,0-3-5,2-5-5,1-3-5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29"/>
    </inkml:context>
    <inkml:brush xml:id="br0">
      <inkml:brushProperty name="width" value="0.03675" units="cm"/>
      <inkml:brushProperty name="height" value="0.03675" units="cm"/>
      <inkml:brushProperty name="color" value="#F2395B"/>
    </inkml:brush>
  </inkml:definitions>
  <inkml:trace contextRef="#ctx0" brushRef="#br0">93727 8334 598,'-8'-15'3,"2"2"7,1 3 5,0 1 7,2 3 6,0 6 4,2 4 4,0 6 6,1 3-2,0 5-6,0 3-6,0 5-7,0 3-5,-2 3-1,0 2-3,-1 4-2,-1 2-1,0-1 0,0 0-1,0 0 0,0 0-4,0 0-9,0 1-7,0-1-8,0 0-2,0 0 3,0 0 4,1 1 3,-1-2-4,2 0-11,0-2-12,2 0-11,-1-4-4,0-7 4,-2-7 5,0-6 3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1:16"/>
    </inkml:context>
    <inkml:brush xml:id="br0">
      <inkml:brushProperty name="width" value="0.03922" units="cm"/>
      <inkml:brushProperty name="height" value="0.03922" units="cm"/>
    </inkml:brush>
  </inkml:definitions>
  <inkml:trace contextRef="#ctx0" brushRef="#br0">53669 41255 560,'7'-13'5,"-2"6"7,-2 6 10,-2 6 7,-3 5 3,-4 5-3,-4 5-4,-3 6-4,-4 1-6,-2 2-5,-2 1-6,-1 1-7,-1-1-4,1-1-1,1-3-2,1-1-2,1-3-1,0-3-1,2-3-1,1-3-1,1-3-1,2-2 1,3-4 1,1-2 0,3 0 7,6 4 15,4 3 13,6 5 14,0 2 5,-3-1-7,-2 1-5,-4 0-6,-1 0-4,0 1-1,0 1-2,0 1-2,0 0-3,-2-3-4,0-1-4,-1-2-4,0-6-11,3-10-16,4-10-16,2-9-17,4-7-2,2-1 11,3-3 12,3-1 10,1 1 10,-1 4 4,0 3 5,-2 5 6,-1 2 6,-1 2 9,-1 2 8,0 3 9,-1 2 5,1 2 1,2 4 1,0 2 0,-1 3 0,-1 0-4,-2 2-3,-2 0-3,-2 2-3,-2 2-3,-3 2-3,0 2-3,-2 1-3,0 1-3,0 1-3,0 1-2,-3 1-3,-2 2 0,-5 0-1,-4 1-1,-1 0 0,-1-1-2,0-1-1,1-1-1,-1-1 0,0-4-1,0-3 1,1-2 0,0-3 0,2-1 1,2 0 1,3-2 1,1-1 0,2-4 3,2-2 0,2-3 2,3-3 0,4 0 1,3-1-1,5-1 1,2 0 1,0 1 3,-1 0 3,1 2 3,-1 1 0,-1 3-1,-1 1-3,0 2-1,-3 4-3,-4 8-3,-4 6-2,-4 7-4,-4 4 0,-4 1 1,-4 1 1,-3 1 2,-3-1 0,2-1-1,1-3 1,1-1-1,1-3 0,0-1 0,2-2 1,1-2-1,2-5 1,4-5 1,4-6 1,4-5 1,3-3 2,0 2 3,1 2 3,2 2 4,0 2 3,0 0 2,-1 2 2,1 0 4,0 3 2,0 4 6,0 4 4,0 4 5,-1 2-1,-1 1-4,0 1-7,-2 1-4,-1 2-5,0 3-3,-2 3-4,0 3-3,-2 1-4,0-1-1,-2-2-2,0 1-3,-1-4-3,-2-3-1,0-5-4,-1-3-1,-2-3-3,0-3-2,-2-1-1,0-2-2,-1-4-1,-1-8-1,-1-6-1,-1-7-2,-1-6 0,2-5-2,1-5 0,1-4-2,0-2 2,2 3 5,0 4 6,2 2 5,1 4 2,2 3 0,3 5-1,1 3-1,1 6 11,0 6 20,0 8 21,0 6 20,-1 6 4,-1 4-14,0 3-12,-1 5-15,-1-1-8,2-1-3,0-4-4,2-3-4,-1-2-6,0 1-7,-2 0-7,0 0-8,0-2-9,2-1-10,2-3-9,2 0-9,2-4-1,2-1 10,1-2 10,3-2 9,0-2 7,-2-2 2,-2-2 3,-2-1 2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1:16"/>
    </inkml:context>
    <inkml:brush xml:id="br0">
      <inkml:brushProperty name="width" value="0.02385" units="cm"/>
      <inkml:brushProperty name="height" value="0.02385" units="cm"/>
    </inkml:brush>
  </inkml:definitions>
  <inkml:trace contextRef="#ctx0" brushRef="#br0">54300 43700 922,'21'7'2,"-3"-1"4,-4 0 4,-4-2 3,-3 1 2,0 0-2,-2 1-3,0 2-2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1:17"/>
    </inkml:context>
    <inkml:brush xml:id="br0">
      <inkml:brushProperty name="width" value="0.04187" units="cm"/>
      <inkml:brushProperty name="height" value="0.04187" units="cm"/>
    </inkml:brush>
  </inkml:definitions>
  <inkml:trace contextRef="#ctx0" brushRef="#br0">54450 42164 525,'9'-8'3,"1"2"7,3 1 6,2 0 7,2 1 2,3 0-1,3 0-3,3 0-2,3 0-2,5-2-2,3 0-3,4-1-2,1-1-3,-3 0-5,-3 1-4,-4-1-5,-2 1-4,-3 2-3,-3 2-3,-3 2-3,-4 0-5,-6-2-4,-6-2-7,-6-2-4,-5-2 1,-2-1 8,-3-3 10,-3-2 8,-3-1 5,0-1 2,-1-1 1,-1-1 3,0-2 2,1 0 3,0 0 3,2-2 4,2-1 2,1 3 3,2 0 2,2 1 2,2 0 2,1 2 0,0 1-1,2 1 1,1 6 5,4 12 7,2 12 9,4 11 7,-1 8 1,-1 3-8,-2 3-9,-2 2-8,-1 2-4,0 0-1,0 0 0,0 1 0,0-1-2,0 2-4,0 0-4,0 2-4,0-2-4,-2-2-3,0-4-5,-1-2-3,-1-5-5,2-5-3,0-7-5,2-5-4,-2-5-2,-2-4 0,-4-4 1,-2-4 0,-2-6-1,-2-6 1,0-7-1,-1-7-1,0-5 2,-1-4 2,0-5 2,1-2 2,0-2 3,2 3 2,2 4 3,2 2 3,3 4 3,1 5 7,2 5 5,2 5 6,2 5 6,3 5 5,4 4 5,2 6 5,3 1 0,0-1-9,1 0-8,1-1-8,2-2-7,1-1-6,3 0-5,2-1-7,2-4-5,6-4-4,5-5-3,5-5-5,-2-1 3,-8 3 5,-7 3 7,-8 3 7,-8 5 9,-5 8 13,-6 8 11,-5 7 13,-6 6 5,-2 1-3,-3 3-3,-3 1-3,-1 1-3,1 1-2,1-1-4,1 1-2,1-2-5,1 0-3,0 0-6,2-2-4,2-3-5,3-3-7,2-5-6,4-3-7,3-3-2,2-4 3,3-3 1,4-2 3,1-2 4,1 0 6,2 0 8,0 0 5,2 1 5,3 2 3,3 2 1,4 2 2,-1 1 1,-1 0-1,-3 0-2,-1 0 0,-2 0-4,-3 0-3,-1 0-6,-2 0-4,-1-1-9,0-1-10,0 0-12,0-1-11,-1-3-2,-1 0 10,-1-3 9,0-2 10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1:18"/>
    </inkml:context>
    <inkml:brush xml:id="br0">
      <inkml:brushProperty name="width" value="0.0395" units="cm"/>
      <inkml:brushProperty name="height" value="0.0395" units="cm"/>
    </inkml:brush>
  </inkml:definitions>
  <inkml:trace contextRef="#ctx0" brushRef="#br0">55993 42122 556,'20'-24'18,"-6"13"3,-8 14 4,-6 14 3,-5 6-3,-2 1-8,-2-1-8,-2 1-9,0-2-4,1-3-2,0-3-1,2-3-1,2-2 0,4-2 0,4-3 0,4-1 0,3-1 2,3-2 5,4 0 2,2-2 5,0 0 2,-1 0-1,-2 0 1,-2 0-1,-2 0-1,-1 0-1,-1 0-3,0 0-2,-4 2 0,-2 2 0,-6 3 0,-2 4 0,-5 1-1,-4 3-4,-4 2-2,-3 1-4,-2 2 0,-1 0 2,0-1 2,1 1 3,-1-2 1,1 1 1,-1-2 2,1-1 0,-1 0 1,1-1 1,-1 1 1,1 0 1,0-2 3,4-3 7,3-3 7,3-2 7,5-3 5,6-1 1,7 0 4,8-1 1,4-3-1,5 0-5,4-3-6,3-2-5,4-1-5,2 0-7,4 1-7,3-1-5,1 1-5,0 2-3,0 2-3,1 2-3,-2 1-3,-2 0-3,-2 0-4,-1 0-4,-4-1-1,-2 0 2,-3-2 0,-3 0 2,-3-1 0,-4-2-3,-5 0-2,-3-1-2,-5-2 0,-4 0 3,-6-1 2,-4-1 3,-2 0 4,1 2 5,0 2 5,2 2 4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1:18"/>
    </inkml:context>
    <inkml:brush xml:id="br0">
      <inkml:brushProperty name="width" value="0.04472" units="cm"/>
      <inkml:brushProperty name="height" value="0.04472" units="cm"/>
    </inkml:brush>
  </inkml:definitions>
  <inkml:trace contextRef="#ctx0" brushRef="#br0">57095 41278 491,'0'-42'0,"0"10"0,0 9 0,0 10 0,0 3 1,0-3 1,0-5 1,0-3 1,0-1 2,0 5 3,0 3 3,0 4 2,0 7 9,0 10 15,0 10 15,0 9 15,0 8 1,0 6-12,0 6-13,0 7-13,-1 4-9,-1 5-4,0 5-4,-1 5-5,-2 9-3,-2 14-2,-2 14-2,-2 13-3,0 6-6,0-3-13,2-3-13,1-3-12,1-12-3,2-20 8,2-21 6,2-20 7,1-9 3,0 6-2,0 4-2,0 6-2,0-3 0,0-8 5,0-9 3,0-9 4,0-2 2,0 5 0,0 4 2,0 6-1,0 0 1,0-6 0,0-4-2,0-4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1:20"/>
    </inkml:context>
    <inkml:brush xml:id="br0">
      <inkml:brushProperty name="width" value="0.04493" units="cm"/>
      <inkml:brushProperty name="height" value="0.04493" units="cm"/>
    </inkml:brush>
  </inkml:definitions>
  <inkml:trace contextRef="#ctx0" brushRef="#br0">61267 42128 489,'-7'-9'3,"2"0"6,2-1 6,2-1 6,0-1 2,-2 2 1,-2 1-1,-2 0 0,-1 2-1,-2 1-5,0 0-4,-1 2-4,-1 1-2,-2 2 0,0 2 0,-1 2-1,-1 2 0,1 6 0,-1 2-1,0 5 1,1 2-1,1 1 1,1 1 2,1 1-1,1 0 1,4-1-1,2-1-2,4 0-1,1-2 0,0 1 0,0-1-1,0 1 0,1-1 0,4-1-2,2-1-1,4 0-1,1-3-1,1-1-1,1-2-1,1-2-1,2-3-2,3-3-2,4-2-2,2-4-1,2-2-2,0-3 1,2-4 0,1-2 0,0-3 0,-1-1-1,-1-3-1,-1-1 0,-2-1-1,-3 1 0,-3 1 1,-3 1 0,-2-1 0,-2 0-1,-3-1 0,-1-1 0,-2-2 0,0-1 2,-2-3 1,0-1 2,-2 0 3,-1 3 3,0 3 4,-1 3 4,-1 3 3,0 3 4,0 3 5,0 2 3,0 7 9,0 8 14,0 9 13,0 10 13,0 4 1,0 0-12,0 2-12,0 1-12,-1 1-9,-1-1-4,0 1-5,-1-1-5,-2 1-2,0 1 1,-2 0 1,0 2 2,0-1-5,0-3-9,2-3-10,1-3-10,0-8-13,2-13-17,0-12-16,2-13-16,0-7-1,2-1 17,0-1 17,2-1 16,0 1 12,3 3 10,2 3 9,2 3 9,1 3 7,0 3 5,-1 3 3,1 3 6,0 1 0,2 2 0,0 0-2,1 2-2,1 1 0,1 0 0,2 1 0,0 2 0,-1 0-3,1 2-4,-2 1-3,-1 0-6,-1 0-4,-1 0-5,0-2-5,-2 0-5,-2-2-8,-4-2-11,-4-2-11,-4-2-11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1:20"/>
    </inkml:context>
    <inkml:brush xml:id="br0">
      <inkml:brushProperty name="width" value="0.04484" units="cm"/>
      <inkml:brushProperty name="height" value="0.04484" units="cm"/>
    </inkml:brush>
  </inkml:definitions>
  <inkml:trace contextRef="#ctx0" brushRef="#br0">63494 41346 490,'0'-37'1,"0"7"3,0 5 3,0 7 1,0 3 5,2 2 5,0 3 4,2 1 5,-1 4 5,-1 6 3,0 6 5,-1 6 3,-2 5 1,-1 7-6,0 5-4,-1 6-5,-2 4-4,0 2-3,-1 3-4,-2 1-3,1 2-3,-1 5-2,0 4-3,0 4-2,0 3-4,0 5-7,1 3-7,-1 5-5,1-2-8,2-5-7,2-7-7,2-5-7,1-7-4,0-8 1,0-8-1,0-7 1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1:20"/>
    </inkml:context>
    <inkml:brush xml:id="br0">
      <inkml:brushProperty name="width" value="0.03668" units="cm"/>
      <inkml:brushProperty name="height" value="0.03668" units="cm"/>
    </inkml:brush>
  </inkml:definitions>
  <inkml:trace contextRef="#ctx0" brushRef="#br0">64300 42388 599,'7'-15'3,"-2"3"5,-2 1 5,-2 2 5,-3 5 8,-4 8 10,-4 8 9,-3 7 10,-4 5-1,0-1-9,-1 1-11,-1 0-10,0-3-8,3-1-4,1-4-4,3-3-5,1-1-2,2 0-2,2-1-1,2 1-1,3 0-2,4 0-4,4-1-2,4 1-3,2-2-1,3-2 2,2-4 0,1-2 3,2-2-1,0 0-3,-1 0-1,1 0-2,0-2-2,1 0-3,1-3-3,1-2-1,-1-1-2,-1 2 3,-3 1 2,-1 0 1,-2 2 1,-3 1 0,-1 0-2,-2 2-1,-2-1 2,0-1 2,-2 0 2,0-1 4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1:21"/>
    </inkml:context>
    <inkml:brush xml:id="br0">
      <inkml:brushProperty name="width" value="0.03715" units="cm"/>
      <inkml:brushProperty name="height" value="0.03715" units="cm"/>
    </inkml:brush>
  </inkml:definitions>
  <inkml:trace contextRef="#ctx0" brushRef="#br0">64827 42284 592,'-1'-15'4,"-1"2"10,0 3 9,-1 1 9,-1 3 5,2 6 0,0 4 0,2 6 0,0 2-2,0 3-3,0 2-3,0 1-4,0 3-3,0 3-5,0 3-4,0 3-4,-1 3-5,-2 5-4,-2 3-5,-2 4-4,0 3-6,-1 3-5,0 4-7,0 2-5,1-2-1,0-8 6,2-8 4,1-7 5,0-7-3,0-2-11,0-3-13,0-2-12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1:25"/>
    </inkml:context>
    <inkml:brush xml:id="br0">
      <inkml:brushProperty name="width" value="0.04091" units="cm"/>
      <inkml:brushProperty name="height" value="0.04091" units="cm"/>
    </inkml:brush>
  </inkml:definitions>
  <inkml:trace contextRef="#ctx0" brushRef="#br0">61539 47119 537,'21'-57'49,"-7"12"-8,-5 12-9,-6 12-9,-3 6-7,0 2-4,0 2-4,0 3-5,-1 1-3,-2 2-1,-2 2 0,-1 2-2,-4 2 1,0 2-1,-3 2 0,-2 2 0,-1 1 1,-1 3-1,-1 2 2,-1 2-1,0 1 2,1 1 1,0 1 3,2 1 1,-1 1 2,-1 1-1,-3 1 0,-1 1 0,-1 1-1,1 1 0,1 1 1,1 1-1,1 0 1,0 1-1,2-1 0,1 1-1,2-1 1,2 1-1,4-1 0,3 0-1,1 0 0,2-3 0,0-1 0,2-3-1,0-1 0,2-2 0,0-3 0,2-1-1,1-2 1,1-1 0,3 0 0,2-2 1,2 0 0,3-2-1,4-1 1,2 0-1,1-3-1,1-4-3,-1-4-1,1-4-3,0-2-2,1 1 2,1-1-1,1 0 1,0 0-1,-1 1-1,-1-1-1,-1 0-2,-2 0-1,-3-2 0,-3 0 0,-3-1 0,-2 0 0,0-1-1,-2 0 1,0 1 0,-3-1 0,-1 2 3,-2 1 1,-2 1 3,-1 0 1,0 0-2,0 0 0,0 1-1,-1 0 2,-2 4 4,-2 3 3,-1 2 4,-3 2 1,0-2 0,-2 0 0,0-2-1,0 1 1,1 2 2,0 2 3,2 2 1,0 2 2,-2 0-1,0 1 0,-1 2-1,0 1 0,0 1 0,2 3-2,1 2-1,0 1-1,2-1-1,1 1 0,0 0-2,2-1 0,0-1-1,2-1 0,0-1-1,2 0-1,0 0-3,2 0-1,0-1-2,2 1-1,2 0 1,2 0 0,2-1 0,0 0 0,1-2-1,0-2 0,0-2-1,0-2-1,1-1-1,1 0 0,2-1-1,0-3-1,1 0-2,1-3-1,1-2-2,1-2-1,1-4-1,1-2-2,1-3-1,1-2 0,-1-1-1,1-1 0,0-1 1,-2-1 0,0-1 3,-1-1 2,0-1 2,-3 1 3,-1 1 2,-2 3 2,-2 1 4,-3 2 1,1 3 0,-2 1 1,0 2 1,-3 2 7,-1 1 14,-2 0 13,-2 2 15,-2 2 3,-2 4-3,-2 4-5,-1 4-5,-2 3-5,0 2-5,0 2-5,0 1-6,1 3-4,1 1 0,0 3-2,2 2-2,0-1-1,2-1-4,0-3-3,2-1-3,0-1-1,0-1-2,0 1 0,0 0 0,0-1-2,2 1-1,0 0 0,2-1-2,1-1-1,6-4-2,2-5-1,5-2-3,1-5 0,-1-2 0,-1-4 1,-1-2-1,0-2 1,-2 1 1,-1-1 1,-1 0 1,1 0 1,0-2 0,1 0 1,1-1 1,0-2 2,-2-1 0,-3-3 3,-1-1 1,-1-2 0,-2 1 1,-1-1 0,0 1-1,-2 0 1,-1 1-1,0 1 2,-1 1-1,-3 1 1,0 2-2,-3 3 1,-2 1-2,-1 2 1,-2 1 2,0 0 0,-1 2 2,-1 1 0,0 2-1,0 2-1,1 2 0,-2 3-1,0 4 0,-1 4 0,-1 4 0,-1 2 1,2 3 0,1 1 1,1 3-1,1-1-9,2-1-20,2-3-20,3-1-20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30"/>
    </inkml:context>
    <inkml:brush xml:id="br0">
      <inkml:brushProperty name="width" value="0.03251" units="cm"/>
      <inkml:brushProperty name="height" value="0.03251" units="cm"/>
      <inkml:brushProperty name="color" value="#F2395B"/>
    </inkml:brush>
  </inkml:definitions>
  <inkml:trace contextRef="#ctx0" brushRef="#br0">94099 9647 676,'-6'-7'5,"2"0"8,4 2 9,2 1 9,4-1 4,2 2-4,3-1-3,4 0-3,0 0-3,1 2-3,0 0-2,-1 2-3,0 1-2,-2 2 1,-3 2 0,-1 2 1,-2 1-5,-2 3-8,-2 2-9,-2 2-8,-3 0-4,-2 1-2,-4 0 0,-2-1-2,-2 1 1,-1 0 3,-1 0 2,-1-1 2,-2 0 2,0-2 1,-1-3 2,-1-1 2,0-1 1,1-2 4,1-1 2,1 0 2,1-2 4,2-1 5,2 0 5,3-1 5,3-1 0,8 0-2,6 0-2,7 0-4,4-1-1,-1-1-2,1 0-1,-1-1-2,2-1-2,0 2-5,0 0-3,3 2-4,-2-1-5,0 0-4,-1-2-6,0 0-4,-3 0-3,-1 0-2,-2 2 0,-3 0-2,-1 1 3,-2-2 4,-2 0 5,-2-2 5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1:26"/>
    </inkml:context>
    <inkml:brush xml:id="br0">
      <inkml:brushProperty name="width" value="0.03724" units="cm"/>
      <inkml:brushProperty name="height" value="0.03724" units="cm"/>
    </inkml:brush>
  </inkml:definitions>
  <inkml:trace contextRef="#ctx0" brushRef="#br0">64718 48350 590,'23'0'58,"-3"0"-10,-1 0-8,-2 0-8,-2 0-6,-1 0-4,-1 0-2,0 0-3,-2 1-3,1 2-1,0 2-2,0 2-1,-2 1-3,-2 1 0,-4 2-3,-2 0-1,-4 1-1,-1 3-3,-2 2-1,-1 2-3,-3 0 0,-2 1 2,-2-1 1,-1 1 1,-2 0-1,0-1-3,1 1-4,-1 0-2,0-2-2,0-1 3,1-2 2,-1-3 2,1-1 1,2 0 1,3-2 1,1 0 0,3-3 6,6-3 9,4-2 9,6-4 10,2 0 0,3 1-6,2 0-8,2 2-6,1-1-5,1-1 0,1 0-2,1-1 0,0-1-2,-1 2-2,-1 0-1,-1 2-2,0-1-2,0 0-3,-1-2-3,1 0-2,-2 0-8,-1 0-9,-2 2-12,-2 0-9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1:39"/>
    </inkml:context>
    <inkml:brush xml:id="br0">
      <inkml:brushProperty name="width" value="0.03532" units="cm"/>
      <inkml:brushProperty name="height" value="0.03532" units="cm"/>
    </inkml:brush>
  </inkml:definitions>
  <inkml:trace contextRef="#ctx0" brushRef="#br0">69445 41987 622,'0'-15'6,"0"2"11,0 2 12,0 3 11,0 3 5,0 8-2,0 6-3,0 7-2,0 4-4,0-1-7,0 1-6,0 0-7,-1 0-4,-1 2-3,0 3-3,-1 1-1,-2 3-4,-2 1-4,-2 2-2,-2 3-5,0-1-2,2 0-3,2-1-1,3-1-3,0-2-5,0-3-5,0-4-7,0-1-7,0-4-1,2-1 3,0-2 2,2-3 3,0-1 4,2-2 7,0-2 7,2-2 6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1:39"/>
    </inkml:context>
    <inkml:brush xml:id="br0">
      <inkml:brushProperty name="width" value="0.03198" units="cm"/>
      <inkml:brushProperty name="height" value="0.03198" units="cm"/>
    </inkml:brush>
  </inkml:definitions>
  <inkml:trace contextRef="#ctx0" brushRef="#br0">70150 42966 687,'15'-7'82,"-1"2"-15,0 2-15,-2 2-14,-1 1-11,0 2-6,-2 0-6,-1 2-7,0 0-6,-2 2-6,-1 0-6,0 1-6,-1 2-11,2 0-13,0 1-13,2 2-15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1:39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71166 42268 660,'-7'-6'62,"2"4"-8,2 4-8,2 4-8,1 2-7,0 0-5,0 0-5,0-1-5,0 2-4,0 0-1,0 1-2,0 2-2,0-1-2,2-1-4,0-1-2,2 0-4,0-1-1,2-1 1,0 1 0,1 0 0,3-1-2,6-2-6,4-3-5,5 0-5,0-4-1,-3 0 2,-5-3 2,-3-2 3,-2-2 3,2-2 1,0-2 2,1-1 1,-1-2 3,-3-1 1,-2-2 1,-4 1 3,-1-2 1,0 1 3,0-1 4,0 0 2,-1 2 2,-2 1 0,-2 2 1,-2 3 0,-2 1-1,-2 2-1,-2 2-2,-1 3-1,-4 1-2,-2 3-5,-3 4-4,-3 2-4,-1 3-3,-1 4-5,1 2-5,-1 3-3,2 0-4,5-3-4,3-3-3,4-2-4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1:40"/>
    </inkml:context>
    <inkml:brush xml:id="br0">
      <inkml:brushProperty name="width" value="0.03487" units="cm"/>
      <inkml:brushProperty name="height" value="0.03487" units="cm"/>
    </inkml:brush>
  </inkml:definitions>
  <inkml:trace contextRef="#ctx0" brushRef="#br0">68692 47344 630,'2'-15'6,"6"1"9,4 0 12,5 2 9,2 2 3,-2 2-6,-3 4-7,-1 3-6,0 0-3,3-1 0,3 0-1,4-1-1,-1-1 0,-1 2-1,-3 0 0,-1 2 0,-2 1-3,-1 2-6,-1 2-5,0 2-6,-3 2-3,-4 3 0,-5 3 1,-2 4-1,-5 1 0,-2 3-1,-4 1 1,-2 3-2,-3-1 2,-1-2 0,-3-1 1,-1-2 1,-2-2 0,1-1 1,-1-1-1,1-1-1,0-1 0,1-2 1,1-3 0,1-1 0,1-1 2,2 0 2,3 0 3,1 0 2,5-2 7,6-3 10,7-2 11,8-4 11,4-1 0,5 1-10,3-1-10,5 0-10,0 0-9,-1 2-8,-3 0-8,-1 2-9,-3-1-6,0 0-4,-1-2-4,0 0-5,-3 0-2,-1 0 0,-2 2 0,-2 0 0,-3 1 4,1 0 7,-2 0 7,0 0 8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1:41"/>
    </inkml:context>
    <inkml:brush xml:id="br0">
      <inkml:brushProperty name="width" value="0.02976" units="cm"/>
      <inkml:brushProperty name="height" value="0.02976" units="cm"/>
    </inkml:brush>
  </inkml:definitions>
  <inkml:trace contextRef="#ctx0" brushRef="#br0">70150 48059 739,'8'-14'29,"2"3"9,0 3 8,1 2 7,0 4-4,0 4-17,-2 4-18,-1 4-18,0 1-12,-2 1-6,-1 0-7,0 0-7,-1-1-4,0 1 0,0 0-1,0 0-1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1:41"/>
    </inkml:context>
    <inkml:brush xml:id="br0">
      <inkml:brushProperty name="width" value="0.03638" units="cm"/>
      <inkml:brushProperty name="height" value="0.03638" units="cm"/>
    </inkml:brush>
  </inkml:definitions>
  <inkml:trace contextRef="#ctx0" brushRef="#br0">71181 47549 604,'-7'-5'10,"1"6"19,0 6 20,2 6 19,0 2 3,2-1-15,0-1-14,2 0-14,0-2-10,0 1-5,0 0-5,0 0-5,1 0-3,2 1-3,2 1-2,2 1-3,2-1-4,3-4-5,3-5-7,4-2-6,-1-5 0,1 0 2,-2-3 3,-1-2 3,-1-3 3,-1-3 3,0-5 3,-2-4 2,0-1 3,0 1 1,-1 1 1,1 1 2,-2 1 1,-2-1 2,-4 0 0,-2 1 3,-2 0-1,0 3 1,0 1-1,0 2-1,-2 2 2,-2 3 3,-4 1 1,-2 2 3,-3 2 0,-3 2-4,-3 2-2,-3 2-4,-2 2-3,2 2-7,1 1-6,1 3-6,2 0-5,3 0-2,2-2-3,4 0-2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1:45"/>
    </inkml:context>
    <inkml:brush xml:id="br0">
      <inkml:brushProperty name="width" value="0.03443" units="cm"/>
      <inkml:brushProperty name="height" value="0.03443" units="cm"/>
    </inkml:brush>
  </inkml:definitions>
  <inkml:trace contextRef="#ctx0" brushRef="#br0">74944 33800 639,'1'14'-14,"0"-3"5,2-2 4,0-4 5,1 0 3,2 0 3,0 1 4,2 2 2,-1 0 2,-1 1-1,-1 2-1,0 0-1,-1 1-1,0 3 0,0 2 0,0 1 0,-1 3 0,-1 1-1,0 3 0,-1 1 0,-2 4-1,-1 3-1,0 4 0,-1 4-2,-2 2 0,0-2-1,-1 0-1,-2-1-1,1-2 0,0-2 1,2-2 0,1-1 2,0-3-1,0-3 1,0-4 0,0-1-1,1-4 0,0-1-3,2-2-2,0-3-3,1 1 0,0 2 1,0 1 0,0 3 2,-1 4 1,-2 7 4,-2 6 3,-2 8 4,-2 5 2,-1 4 4,-3 4 2,-2 4 3,2-1 0,3-3-3,4-4-4,4-4-3,3-4-5,2-4-6,2-4-5,2-3-6,1-5-3,1-4 0,2-3 0,0-4 0,0-4-1,-1-1-2,0-3-1,-2 0-2,0-3-2,0 1-4,0 0-3,0 0-3,-2 0 0,-1 0 2,-2-1 3,-2 1 3,-1 0 2,-2 2 1,0 0 1,-2 1 2,0 1 1,1 0 2,-1-1 0,0 1 1,0-1 3,0-2 1,0-2 3,0-2 3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1:46"/>
    </inkml:context>
    <inkml:brush xml:id="br0">
      <inkml:brushProperty name="width" value="0.03526" units="cm"/>
      <inkml:brushProperty name="height" value="0.03526" units="cm"/>
    </inkml:brush>
  </inkml:definitions>
  <inkml:trace contextRef="#ctx0" brushRef="#br0">74543 32905 624,'-2'-23'-1,"0"1"-2,-3 1-1,-2 1-2,-1 2 3,2 4 5,1 4 7,0 5 6,0 3 3,-3 5 1,-4 6-1,-2 4 1,-2 5-1,-1 3-2,-2 5-1,1 3-3,-2 3-1,0 1 0,1 0 0,-1 2 0,1 0-1,3-1-1,1-2-1,2 0-2,2 0 1,-1-1-2,0 0 0,0 1 0,1-2-1,1 0 1,0-1-1,2-1 2,0 0-2,1 1-2,-1 1-1,0 1-3,1 0 0,2 2 1,2 1 1,2 1 1,1 0 1,0 0 1,0 1 1,0-1 1,0-2 1,0-2-1,0-3 0,0-3 0,0-1-1,0-1 0,0 1-1,0-1-2,0 0 0,2-3-1,1-1 0,0-2-1,0 0 0,0 3 4,-2 3 2,0 3 3,-1 2 0,2 1-1,0 0-1,2 2-2,-1 1-1,-1 1-1,0 1 0,-1 1-1,-2 1 1,-1 2 0,0 2 1,-1 2 2,-1 0-2,0-3-2,0-4-4,0-2-2,1-3-3,0-3-1,1-3-1,2-3-1,0-3 0,0-1 1,0-2 1,0-2 2,0-2 1,0 1 0,0 0 2,0 0 0,0-1 1,2 1 1,1 0 2,0 0 2,0-1-1,0 1-1,-2 0-1,0 0-1,-1 0-1,2 1 0,0 1 0,2 1 0,-2 1 0,-2 0 0,-4 0 0,-2-1 1,-3 1-1,-2 1-2,-2 2 0,-1 0-2,-3 0-1,-2 1-1,-1-1-1,-3 1-1,-1 0-2,-3 3-2,-1 1-3,-2 3-2,-1 0-2,3 1-1,1-1-1,3 1-1,1-2 0,1-2 1,1-1 2,0-2 0,3-3 3,3-1 3,3-2 2,3-3 4,1-1 2,2-2 2,0-2 1,2-2 3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1:47"/>
    </inkml:context>
    <inkml:brush xml:id="br0">
      <inkml:brushProperty name="width" value="0.04025" units="cm"/>
      <inkml:brushProperty name="height" value="0.04025" units="cm"/>
    </inkml:brush>
  </inkml:definitions>
  <inkml:trace contextRef="#ctx0" brushRef="#br0">74244 41450 546,'7'15'7,"-2"-1"4,-3-1 3,0 0 4,-2-2 2,0-1-3,0 0-1,0-2-2,0 0-2,0 2 0,0 0-2,0 1 0,0 1-1,0 2 2,0 0 0,0 1 1,0 1-1,0-1-4,0 1-2,0 0-4,0-1-1,2 1 0,0 0 1,2-1 0,-1 1 1,-1 2 1,0 0 1,-2 1 1,0 1 1,0 1 0,0 1 1,0 1-1,0 1 2,0 1 0,0 1 0,0 1 2,1 1-2,0 3 0,2 1-1,0 2-2,0 1-1,0-1 1,-2-2 1,0 0-1,-1 0 1,0 1-1,0 1 1,0 1-1,0-2 0,2-2-1,0-3 0,2-3 0,-1-1-1,0-1 1,-2 1-1,0-1 0,-1 1 0,0 1 0,0 1 0,0 1 0,-1 1 0,0 1 0,-2 0 1,0 3-1,-1-1 1,2 0-1,0 1-1,2-1 1,0 0-1,0 1-1,0-1-1,0 0 0,0-1 0,0-3 0,0-3 1,0-3 1,0 0-2,0 3-1,0 3-2,0 3-3,-1 2 1,0 2 4,-2 3 3,0 1 3,-1 0 1,0 0-1,0-1-2,1-1-1,-2 0-2,2 2 1,-1 2-2,0 2 0,0 1-1,0-2-1,0 0-1,0-1 0,1-2-1,0-2 1,2-2 0,0-1 1,1-2-1,0-2-1,0 0-1,0-1-2,0-1 0,0-1 0,0-1 0,0-1 1,0 0 0,0-1 1,0 1 0,0-1 1,0 1 1,-2-1 0,0 1 1,-1-1 0,-1 1 1,2 1-1,0 1 1,2 1 1,-1 0-1,-1 1 1,0-1 0,-1 1 1,-1 0-1,2 1 1,0 0-1,2 2 0,0 1-1,0-1-2,0 0-1,0 1-2,0-2 0,0 0 1,0-1 1,0-1 0,-1-1 1,0-1-1,-2-1 1,0-1-2,-1 1 2,0 1 1,0 2 3,1 3 1,-2 1 0,2 2 0,-1 3-1,0 1-1,0 1-3,2 0-4,0 0-5,2 0-4,0 1-5,2 1-4,0 0-5,2 2-4,0-4-1,0-7 1,-1-9 2,2-7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30"/>
    </inkml:context>
    <inkml:brush xml:id="br0">
      <inkml:brushProperty name="width" value="0.03276" units="cm"/>
      <inkml:brushProperty name="height" value="0.03276" units="cm"/>
      <inkml:brushProperty name="color" value="#F2395B"/>
    </inkml:brush>
  </inkml:definitions>
  <inkml:trace contextRef="#ctx0" brushRef="#br0">98311 9050 671,'0'-22'4,"1"4"8,2 5 9,0 3 7,-2 4 4,-6 6-1,-5 4-1,-7 6-1,-3 3-3,1 3-5,-1 3-7,1 3-5,-2 2-4,-2 1-1,-1 1-1,-2 1-1,0 0-1,2-3-1,4-1-1,3-2 0,2-3-1,1 1 1,1-2 0,1-1 0,1-1 1,4-3 1,2-1 0,4-2 1,2-2-2,4-2-3,2-2-4,4-2-4,2-2-2,5-2-2,3-2-2,5-2-2,1-1-1,1 1-1,-1-1-1,1 0 0,-2-1 0,0 0 3,-1-1 3,0-1 2,-4-1 5,-3 2 5,-5 1 6,-3 0 5,-3 4 9,-2 4 13,-2 6 12,-2 4 13,-2 3 1,-2 2-12,-2 0-12,-2 1-11,0 1-10,2 0-4,2-1-7,3 1-6,3-3-4,7-5-6,7-4-3,7-6-6,2-3 0,-3-1 4,-3-3 4,-2-2 3,-3-2 3,-1 0 3,-1-1 2,0-1 2,-3-1 3,-1 1 0,-2-1 2,-2 0 1,-2 1 1,0-1 0,-2 0 2,0 1 0,-1 0 0,0 2 1,0 2-1,0 3 1,-2 1-4,-4 2-8,-4 2-8,-4 2-7,-1 2-5,-1 2-2,0 2-1,1 2-2,0 0 1,2-1 3,2-1 4,3 0 3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1:56"/>
    </inkml:context>
    <inkml:brush xml:id="br0">
      <inkml:brushProperty name="width" value="0.04198" units="cm"/>
      <inkml:brushProperty name="height" value="0.04198" units="cm"/>
    </inkml:brush>
  </inkml:definitions>
  <inkml:trace contextRef="#ctx0" brushRef="#br0">78582 30453 524,'7'-15'25,"-2"2"-2,-2 3-3,-2 1-4,-1 1-1,0-2-4,0 0-1,0-1-3,-2 0-2,-2 0 0,-4 2-1,-2 1-2,-1 1 1,-1 4 0,0 2 1,0 4 0,1 1 1,1 0 0,0-1 1,2 2 0,0-1 1,-2 3-2,0 2 1,-1 2-1,0 1-1,0 1 0,2 1 0,1 2-1,-1 0 0,0 1 1,-1 1 0,-1 1 0,-1 1 0,2-1 1,1 1 0,0 0-1,2-1 1,1 1-1,0-1 0,2 1 0,0-2-1,2-1 0,0-2-1,2-2-1,1-3 0,2-1-1,2-2 1,2-2 0,1-2 0,3-1-2,2 0-1,2-1-1,2-2-2,3-1 1,3 0-1,3-1 0,1-2-2,1-2 0,-1-2-2,1-1-1,-2-2-2,-1 0 0,-3 0 0,-1 1-2,-2-1 1,-1 2 1,-1 1 0,-1 0 1,0 0-1,-2-1-2,-1-3-3,-1-2-2,-1-2 0,0-3 2,-2-3 2,0-3 3,-2-2 1,1-3 2,0-1 0,0-2 0,0 0 3,0 3 1,-1 3 3,1 3 3,-1 2 2,0 1 3,-2 1 3,0 1 3,-1 4 9,0 7 14,-1 6 16,1 8 14,0 4 1,-2 3-11,0 3-12,-2 4-12,0 1-7,0 1-2,0 1-3,0 1-2,-1 1-3,-2 2-2,-2 3-4,-1 1-3,-2 2-2,0-1-1,0 0-1,0 1-2,1-3 0,0-2 1,2-3 2,1-2 0,0-2-5,0 1-14,0 1-13,0 1-13,0-5-10,0-7-4,0-10-4,0-8-5,1-5 4,2-2 12,2 0 11,2-1 11,1 1 9,0 1 4,0 2 5,0 2 4,0 2 5,0-1 4,0 0 4,0 0 4,0 1 3,3 0 4,2 2 2,2 1 4,0-1 1,-1 2-1,0-1 1,-2 0-1,0 0 0,2 0-1,0 0 0,2 0 0,-1 1-3,1 0-3,0 2-5,0 0-3,-1 1-3,1-2-5,0 0-3,0-1-3,-1-1-3,1 2 1,0 0 1,0 2 1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1:57"/>
    </inkml:context>
    <inkml:brush xml:id="br0">
      <inkml:brushProperty name="width" value="0.04193" units="cm"/>
      <inkml:brushProperty name="height" value="0.04193" units="cm"/>
    </inkml:brush>
  </inkml:definitions>
  <inkml:trace contextRef="#ctx0" brushRef="#br0">81076 29605 524,'0'-21'3,"0"3"5,0 4 6,0 4 6,0 7 7,2 8 8,0 9 9,2 10 9,-1 3-1,-1 0-8,0 1-8,-1-1-9,-3 2-6,0 3-3,-3 3-3,-2 3-4,-1 1-1,0 2-1,0 0-1,0 2 0,1 1-2,-1 0-2,0 2-1,0 0-4,0 1-2,0-2-5,0 0-3,0-1-5,1-2-4,1 2-3,0-1-3,2 0-3,0-2 0,2-2 1,0-3 4,2-3 1,0-3-1,0-3-5,0-4-6,0-1-5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1:57"/>
    </inkml:context>
    <inkml:brush xml:id="br0">
      <inkml:brushProperty name="width" value="0.03739" units="cm"/>
      <inkml:brushProperty name="height" value="0.03739" units="cm"/>
    </inkml:brush>
  </inkml:definitions>
  <inkml:trace contextRef="#ctx0" brushRef="#br0">81588 31283 588,'6'-6'7,"-6"4"13,-4 4 13,-6 4 14,-1 2 3,1 1-8,0 2-8,2 0-8,0 1-5,-2-1-1,0 1-2,-1 0-2,-1 0-1,0 1-2,1 1-2,-1 2-1,1-2-2,0-1-1,2-2-1,1-2-2,1-1-1,2 1-3,2 2 0,2 0-3,2 0 0,4-3 0,2-1 0,4-2 1,1-2-1,3 0 1,1-2 0,3 0 1,1-1-2,0 0 0,-1 0-2,1 0-2,-1 0 0,1 0-1,-1 0 0,1 0-1,-1 0-2,-3 2-6,-1 0-4,-2 2-6,-2-1-4,-1-1-3,0 0-5,-2-1-3,-1-3-1,0 0 3,-2-3 2,0-2 2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1:58"/>
    </inkml:context>
    <inkml:brush xml:id="br0">
      <inkml:brushProperty name="width" value="0.03857" units="cm"/>
      <inkml:brushProperty name="height" value="0.03857" units="cm"/>
    </inkml:brush>
  </inkml:definitions>
  <inkml:trace contextRef="#ctx0" brushRef="#br0">82127 31570 570,'-8'-7'3,"2"-1"5,1 0 6,0 0 5,1 3 9,-2 6 12,0 6 11,-1 6 12,0 3 0,2 1-12,2 1-13,2 1-12,0 2-10,0 1-7,-2 3-9,0 1-6,-1 3-9,0 3-9,0 3-7,1 3-9,-1-2-1,2-4 5,0-5 6,2-5 5,-1-3-1,0-1-9,-2-1-7,0 0-9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04"/>
    </inkml:context>
    <inkml:brush xml:id="br0">
      <inkml:brushProperty name="width" value="0.03657" units="cm"/>
      <inkml:brushProperty name="height" value="0.03657" units="cm"/>
    </inkml:brush>
  </inkml:definitions>
  <inkml:trace contextRef="#ctx0" brushRef="#br0">78950 36358 601,'0'-16'3,"2"0"4,0 1 6,2-1 5,0 3 5,2 4 3,0 6 4,2 5 3,-2 3 1,0 5-4,-4 4-4,0 4-2,-2 2-3,0 1-2,0 1-1,0 1-1,0 1-2,0 1-3,0 1-2,0 1-1,-1 0-3,-1 1-3,0-1-2,-1 1-2,-1-2 0,0 0-1,0-1 1,0-1 1,0-1-4,2-3-8,0-1-8,2-2-7,0-1-5,0 1 0,0 1-1,0 1 0,0 0-2,0-2-1,0-3-1,0-1-3,0-4 2,0-4 4,0-6 4,0-4 5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04"/>
    </inkml:context>
    <inkml:brush xml:id="br0">
      <inkml:brushProperty name="width" value="0.03007" units="cm"/>
      <inkml:brushProperty name="height" value="0.03007" units="cm"/>
    </inkml:brush>
  </inkml:definitions>
  <inkml:trace contextRef="#ctx0" brushRef="#br0">79150 37144 731,'9'-15'37,"3"4"1,4 3 2,2 3 2,2 1-3,1 0-8,1 0-9,1 0-8,1 1-9,-1 0-6,1 2-8,-1 0-7,-1 1-5,-2 0-3,-4 0-2,-3 0-3,-2 0 0,-1-2 0,0 0 1,-2-2 0,0 0 0,0-2 0,0 0-1,0-1-1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04"/>
    </inkml:context>
    <inkml:brush xml:id="br0">
      <inkml:brushProperty name="width" value="0.04059" units="cm"/>
      <inkml:brushProperty name="height" value="0.04059" units="cm"/>
    </inkml:brush>
  </inkml:definitions>
  <inkml:trace contextRef="#ctx0" brushRef="#br0">80279 35837 542,'-1'-15'1,"-1"2"5,0 2 4,-1 3 4,-1 3 6,0 8 11,0 6 10,0 7 11,1 5 0,0 3-8,2 3-9,0 3-8,1 2-5,0 1-3,0 0-1,0 2-3,0 1-2,0 0-2,0 2-2,0 1-2,0 0-3,-2 2 0,-1 1-2,0 0-2,0 1-5,0-2-11,2 0-11,0-1-11,0 0-4,-2 4 0,-2 2 2,-1 4 0,-1-2 3,2-4 3,2-5 4,2-6 4,1-4 2,0-7 2,0-5 0,0-6 2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05"/>
    </inkml:context>
    <inkml:brush xml:id="br0">
      <inkml:brushProperty name="width" value="0.02946" units="cm"/>
      <inkml:brushProperty name="height" value="0.02946" units="cm"/>
    </inkml:brush>
  </inkml:definitions>
  <inkml:trace contextRef="#ctx0" brushRef="#br0">80800 37366 746,'9'-7'-47,"1"2"17,3 2 18,2 2 17,1 1 9,0 0 2,-1 0 1,1 0 2,-2 0 0,-1 0-1,-2 0-2,-2 0-2,-2 1 0,-1 2 2,0 2 3,-1 2 0,-2 2-2,-1 3-8,0 3-9,-2 4-9,-1 0-3,-4-1 1,-2-1 0,-3-1 2,-1-1-2,0 0 0,2-2-2,1-1-1,-2 1 1,-2 0 4,-3 1 3,-3 1 4,-1 0 2,2-2 1,2-3 2,3-1 0,4-1 6,8-2 10,8-1 11,8 0 11,4-2 1,1-2-9,1-2-10,1-2-9,0-1-6,-1 0-1,-1 0-2,-1 0-2,0 1-3,-1 0-6,1 2-7,0 0-5,-2 1-7,-3 0-10,-3 0-8,-2 0-10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09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79778 41982 999,'-7'-8'-67,"3"0"14,4 0 14,3 0 13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09"/>
    </inkml:context>
    <inkml:brush xml:id="br0">
      <inkml:brushProperty name="width" value="0.0442" units="cm"/>
      <inkml:brushProperty name="height" value="0.0442" units="cm"/>
    </inkml:brush>
  </inkml:definitions>
  <inkml:trace contextRef="#ctx0" brushRef="#br0">79047 41677 497,'-8'-6'20,"-1"2"1,-2 4 1,0 3 1,-1 1-2,1 3-3,-1 2-3,0 2-3,0 1-2,-2 1-1,0 1 0,-1 2 0,-2 0 0,-1 3-1,-3 2 1,-1 1-1,-1 2 0,1-1-1,1 1 0,1-1 0,0 1 0,2-1 0,1 1 0,1-1 0,2 1 0,2-1-1,4 1-1,3-1-1,1 0 1,0-1 0,0-1 0,0 0 1,1-2 0,2-1-2,2-1-1,2-1-1,2-2-1,4-2-3,2-4-1,3-3-2,3-2-1,1-4 0,3-2-1,2-3-1,2-5 0,5-6-2,3-6-1,4-5-1,2-3-1,-2 1 0,0 2 0,-1 0 0,-2 2 0,-3 2 1,-3 4 0,-3 3 1,-3 3 1,-3 1 4,-3 2 2,-3 2 3,-2 2 7,0 2 8,-2 3 9,0 1 8,-3 2 3,-1 3-3,-2 4-4,-2 2-4,-1 2-3,0 2-1,0 0-1,0 1-1,0 1-2,-2-1-1,0 1-1,-2 0-1,0-1-2,1-1 0,-1-1-2,0 0-1,1-2-2,2 1-1,2 0-3,2 0-1,2-1-2,5 1-2,4 0-2,4 0-3,1-2 0,-1-3 1,-1-2 2,-1-4 2,0-2-1,0-2-1,-1-2-2,1-1-2,0-3-1,0-2 2,-1-2 1,1-1 0,-1-2 1,-1 0 1,-1 1 0,0-1 0,-3 0 1,-1-2 1,-2 0 2,-2-1 1,-1-1 0,0 1 0,0-1 1,0 1 0,-1-1 1,-1 1 0,0-1 2,-1 0 0,-2 2 1,-1 1-1,0 2 0,-1 3-1,-2 0 0,0 2 0,-1 1-1,-2 0-1,-1 2 1,-1 1-1,-3 0 1,-2 2-1,-2 1-1,-1 4-3,-3 2-4,-1 4-3,-2 3-3,-1 3-5,-1 5-5,-1 4-4,1 1-4,3 2-4,3 2-3,3-1-3,2-1 0,2-5 3,2-4 4,3-6 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16:09"/>
    </inkml:context>
    <inkml:brush xml:id="br0">
      <inkml:brushProperty name="width" value="0.02973" units="cm"/>
      <inkml:brushProperty name="height" value="0.02973" units="cm"/>
      <inkml:brushProperty name="color" value="#F2395B"/>
    </inkml:brush>
  </inkml:definitions>
  <inkml:trace contextRef="#ctx0" brushRef="#br0">2681 4421 740,'-7'30'93,"2"-3"-25,3-4-24,1-1-26,0-3-17,-1-1-10,0-1-10,-1-1-11,-1-3-7,2-6-5,0-6-6,2-6-5,1-4 4,4-4 11,2-2 12,4-3 11,1-2 11,1-1 6,1-1 8,1-1 8,1 1 5,2 3 4,0 3 4,1 2 4,-1 3 1,-1 3-3,-2 1-3,-2 2-3,-2 2-1,-1 2-2,-1 2-1,0 2-2,-3 2-3,-1 4-5,-2 2-6,-2 3-5,-2 2-5,-2 1-3,-2 2-2,-1 0-4,-3 0-1,-2-1 0,-2-1-1,-1-1 0,-2-1 0,2-1 0,1 0 0,1-2 0,1-1 2,0-2 2,2-3 1,1-1 3,2-2 1,4-4 2,4-2 1,4-3 2,3-3-1,5 0-2,4-2-3,3 0-1,4-1-5,1-1-4,3-1-5,1-1-5,-2 0 0,-5 4 3,-6 3 4,-6 2 2,-3 2 4,1-2 0,1 0 2,2-1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31"/>
    </inkml:context>
    <inkml:brush xml:id="br0">
      <inkml:brushProperty name="width" value="0.03302" units="cm"/>
      <inkml:brushProperty name="height" value="0.03302" units="cm"/>
      <inkml:brushProperty name="color" value="#F2395B"/>
    </inkml:brush>
  </inkml:definitions>
  <inkml:trace contextRef="#ctx0" brushRef="#br0">100913 9000 666,'0'24'96,"2"-1"-20,0 1-22,2-1-21,-1 2-13,-2 1-4,-2 2-4,-2 3-4,-2-1-3,0-3 0,-1-3-2,-2-3 0,1-3-1,0-1-2,2-2 0,1-2-2,0-2-1,0-1-4,0-1-2,0 0-2,0-4-6,2-2-8,0-6-7,2-2-8,0-3-2,0 0 3,0 0 5,0 0 3,0 1 2,2 1 0,0 0 0,2 2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13"/>
    </inkml:context>
    <inkml:brush xml:id="br0">
      <inkml:brushProperty name="width" value="0.04057" units="cm"/>
      <inkml:brushProperty name="height" value="0.04057" units="cm"/>
    </inkml:brush>
  </inkml:definitions>
  <inkml:trace contextRef="#ctx0" brushRef="#br0">78883 47281 542,'-8'-7'0,"2"1"0,1 0 0,0 2 0,0 0 3,-2 2 8,-1 0 6,-3 2 7,-1 0 2,0 2-2,1 0-2,-1 2-2,-1 1-2,0 1-3,-1 3-2,-1 2-2,-1 2-1,1 3-3,-1 3-2,0 4-1,0 0 0,-1 1 0,-1-1 1,-1 1 2,0-1-1,0 1-1,2-1 0,1 1-2,1-2 0,1 0 1,0-1 1,2 0 1,1-2-1,2 1-1,3-1-1,1 1-2,1-2 0,0-1-1,0-2 1,0-2 0,2-3-1,4-3-1,4-3-2,4-2 0,3-3 0,5-2-1,4-2 1,3-2 1,4-2-1,3-1 0,3-3-2,3-2 0,1-1-1,0-1-3,0-1-1,0-1-3,0 0-1,-1 3 2,-2 1 0,0 2 1,-2 1 2,-5 1 0,-3-1 1,-5 0 1,-2 0 0,-3 1 0,-1-1-1,-2 0 0,-4 2 8,-5 5 16,-4 3 18,-5 4 16,-3 2 4,0 1-10,0 2-10,0 0-10,1 2-6,-1 2-2,0 1-3,0 3-1,0 1-3,2-1-2,1 1-2,0 0-3,2-1-1,1 1-1,0 0 0,2-1 0,0 1 0,0 0-2,0-1 1,0 1-1,1-2-1,3-1-1,4-2 0,2-2-1,2-2-1,2-2 1,0-3 0,1 0 0,1-4 0,1-2 0,2-4 0,0-2 0,0-2 0,1-1-1,-1-2-1,1 0 0,-1-2 0,1-1 0,0-3 0,-1-1 1,0-1 0,-1 1 1,0 1 0,-2 1 2,-2 0 1,-3 1 0,-2-1 1,-4 1 0,-1 0 1,0 0 0,0 2 1,0 1 0,-1 1 0,-2 1 0,-2 1-1,-2 0 0,-2 2 0,0 1 1,-1 0 1,-2 2 0,0 0 0,-1 1 0,-2-1-1,0 0 0,-1 0-1,-2 2 0,0 1 0,-1 0-1,-2 2 0,-1 2-3,-3 2 0,-1 2-2,-1 3-4,1 4-5,1 4-6,1 3-5,1 4-5,0-1-4,2 2-4,1 2-3,2-3 0,2-3 4,4-5 4,3-3 3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14"/>
    </inkml:context>
    <inkml:brush xml:id="br0">
      <inkml:brushProperty name="width" value="0.0387" units="cm"/>
      <inkml:brushProperty name="height" value="0.0387" units="cm"/>
    </inkml:brush>
  </inkml:definitions>
  <inkml:trace contextRef="#ctx0" brushRef="#br0">81648 48116 568,'8'-7'85,"2"2"-18,0 2-17,1 2-16,1 1-11,0 0-2,-1 0-2,1 0-2,1 1-3,0 2-3,1 2-3,1 2-3,-1 1-3,-2 3-4,-4 2-3,-3 2-4,-3 1-2,-6 1-1,-4 1-1,-5 1-1,-3 0 0,-2-1 2,0 0 1,-1-2 1,-1 0 1,1-1 1,-1 1 1,1 0-1,0-1 2,0 1 1,2 0 2,1-1 1,1 0 0,1-2 0,1-3 0,0-1-1,2-1 2,1-2 3,0-1 3,2 0 4,4-2 4,8-2 3,8-2 4,7-2 4,4-2-1,-1 0-4,-1-1-3,0-2-5,-2 1-3,1 1 0,-1 0-2,1 2-1,0 0 0,1 2 2,1 0 2,1 2 1,0 0 1,-3 0-3,-1 0-2,-2 0-2,-1-1-3,-1 0-1,1-2-3,0 0-2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19"/>
    </inkml:context>
    <inkml:brush xml:id="br0">
      <inkml:brushProperty name="width" value="0.03779" units="cm"/>
      <inkml:brushProperty name="height" value="0.03779" units="cm"/>
    </inkml:brush>
  </inkml:definitions>
  <inkml:trace contextRef="#ctx0" brushRef="#br0">79095 52110 582,'0'-22'0,"0"5"0,0 3 0,0 4 0,-1 3 4,-1 0 8,0 2 9,-1 1 7,0 3 6,2 7 1,2 7 0,2 8 3,0 4-3,-1 2-4,0 4-4,-1 3-6,-3 2-3,0 3-3,-3 1-3,-2 2-3,-1 0-2,0 0 2,0-1 1,0-2 1,1 1-6,0-1-11,2 0-14,1 0-11,0-1-7,0-4-1,0-2 0,0-3-1,0-4-1,2-5-3,0-5-2,2-4-3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19"/>
    </inkml:context>
    <inkml:brush xml:id="br0">
      <inkml:brushProperty name="width" value="0.02797" units="cm"/>
      <inkml:brushProperty name="height" value="0.02797" units="cm"/>
    </inkml:brush>
  </inkml:definitions>
  <inkml:trace contextRef="#ctx0" brushRef="#br0">79100 53460 786,'14'-15'4,"-1"4"9,-2 3 8,-2 3 8,0 0 3,3 2-3,4-1-2,2 0-3,2 0-5,1 0-8,1 0-6,1 0-9,0 1-3,-3 0-1,-1 2 0,-2 0-2,-3 1-1,-1 0-2,-2 0-1,-2 0-3,-1 0-4,-1-2-6,1 0-6,0-1-6,-1-2-1,0-1 6,-2 0 5,0-1 4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20"/>
    </inkml:context>
    <inkml:brush xml:id="br0">
      <inkml:brushProperty name="width" value="0.03994" units="cm"/>
      <inkml:brushProperty name="height" value="0.03994" units="cm"/>
    </inkml:brush>
  </inkml:definitions>
  <inkml:trace contextRef="#ctx0" brushRef="#br0">80124 51894 550,'0'-16'2,"0"-2"3,0 0 4,0 0 2,0 2 8,0 8 12,0 8 11,0 8 11,-1 6 1,0 7-6,-2 5-8,0 7-8,-1 3-5,0 4-5,0 3-5,0 2-4,0 3-3,-2 0-3,0 2-2,-1 0-3,-2 2-3,0 2-4,-1 2-6,-1 2-5,0 2-5,2 3-10,2 3-7,2 3-9,1-2-4,0-5 1,0-6 0,1-6 1,-1-8 4,2-8 9,0-9 7,2-8 9,-1-7 4,0 1 3,-2-2 0,0 0 3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20"/>
    </inkml:context>
    <inkml:brush xml:id="br0">
      <inkml:brushProperty name="width" value="0.04599" units="cm"/>
      <inkml:brushProperty name="height" value="0.04599" units="cm"/>
    </inkml:brush>
  </inkml:definitions>
  <inkml:trace contextRef="#ctx0" brushRef="#br0">80450 52876 478,'8'-22'21,"0"5"-4,0 3-6,-1 4-4,2 3 0,2 2 8,2 2 6,1 3 7,2 0-1,0 0-8,-1 0-7,1 0-9,-1 0-4,-3 1 0,-1 2-2,-2 0-1,-2 2-1,-2 2 0,-2 2 0,-2 2-1,-3 1 1,-2 3 1,-4 2 3,-2 1 0,-2 1 2,1-1-1,-1-1-1,0 0 0,1-3 2,3-1 4,1-2 3,2-2 4,2-2 2,4-1-1,2 0 0,4-2-1,3-2-2,7-2-3,6-3-3,5-4-3,4-3-2,-1-3-1,0-5-3,1-3-1,-2-2-2,-2 1-3,-1 1-3,-3 1-3,-1 0 0,-1 1 2,-1-1 3,0 0 1,-2 1 3,1-1 3,-1 0 3,1 1 3,-2 1 2,-3 3 0,-2 2-1,-4 4 1,-2 4 5,-2 4 12,-3 6 10,0 4 13,-4 4 2,-2 3-6,-4 3-5,-2 4-6,-1 0-3,1 1-4,0-1-2,2 1-3,1-2-1,2 0-2,2-1-2,2 0 0,1-2-3,0 1-2,0-1-2,0 1-3,1-1-1,0 1-2,2-1-1,0 1-2,2-2-1,4-3 0,2-2-1,3-4 0,2-2-2,2-2-1,0-3-2,1 0-2,0-4-1,1 0 0,0-3 2,-1-2 0,0-2 0,-1-4 1,0-2 1,-2-3 1,0-2 0,1 1 1,1-1 2,1 1 1,-1-1 0,-2-1 2,-4-1 1,-3-1 0,-1-1 2,-2 1 1,-1-1 1,0 1 1,-2-1 1,-1-1-1,0-1-2,-1-1 0,-2-1-1,-1 1 1,0 0 0,-1-1 1,-2 2 0,-2 3-1,-2 3 0,-2 3-1,-1 4 1,-3 3 3,-2 4 3,-1 4 3,-3 5-3,-2 6-7,-1 5-8,-2 7-7,-3 4-5,-1 5-2,-3 3-2,-1 4-1,2-1-5,7-7-6,7-7-6,7-7-6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27"/>
    </inkml:context>
    <inkml:brush xml:id="br0">
      <inkml:brushProperty name="width" value="0.03901" units="cm"/>
      <inkml:brushProperty name="height" value="0.03901" units="cm"/>
    </inkml:brush>
  </inkml:definitions>
  <inkml:trace contextRef="#ctx0" brushRef="#br0">86238 41599 563,'-15'-18'68,"1"9"-14,1 10-13,0 10-13,2 4-7,3-1-2,1-1-3,2 0-2,1-2-1,0 1-3,0 0 0,0 0-3,0-1 0,-2-1 0,0-1 0,-1 0 1,-1 1-1,0 3 1,0 5-1,0 4 0,1-1 1,1-1-2,0-4 0,2-3 0,0-1-1,2 1-1,0 2 1,2 0-2,1 1 1,2-1-1,2 1 0,2 0 0,1-3-1,1-3 1,2-4-1,0-4-1,1-2 1,3 2 0,2 0-1,2 2 1,-1-1-1,-1-1 1,-2 0-1,-3-1 0,0-1 0,0 0-1,0 0 1,-1 0-2,2-1 1,0-1-1,1 0-1,1-1 1,0-2-1,0 0-1,-2-1 1,-1-2-1,-1 0 1,0 1 0,-2-1 0,0 0 0,-1 0 0,1-2 0,1 0 0,2-1-1,-1-1 0,-1 0-1,-1 0-1,0 1 0,-2-1-1,-1 0 1,0 0 1,-2 1 1,0-1 0,0 0 1,0 0-1,0 1 0,0-2 0,0 0 3,0-1 1,0-1 1,-1-1 2,-1 2-1,0 1 0,-1 1 1,-2-1-1,-1 0 0,0-1 0,-1-1-1,-1 0 1,2 1-1,0 0-1,2 2 1,-1 0-1,-2-2 0,-2 0 1,-2-1-1,-1 1 2,-2 3 1,0 2 1,-1 4 2,-2 2 1,-2 2-3,-1 2-1,-3 2-3,0 1 0,1 0-1,1 0 0,1 0-1,0 0-1,2 1 1,1 2 0,1 0 0,1 1 0,0 0-1,2 0-1,1 0 0,-1 0-2,0 1-1,-2 2-3,0 0-3,-1 0 0,-3 1-3,-2 0 0,-1 0-1,-1 0 0,4 1 1,3 1 3,3 2 2,1-1-4,2-1-7,1-1-9,0 0-7,2-2-5,0-1-1,2-1-1,0 0-1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28"/>
    </inkml:context>
    <inkml:brush xml:id="br0">
      <inkml:brushProperty name="width" value="0.04156" units="cm"/>
      <inkml:brushProperty name="height" value="0.04156" units="cm"/>
    </inkml:brush>
  </inkml:definitions>
  <inkml:trace contextRef="#ctx0" brushRef="#br0">91579 40866 529,'5'-7'9,"-2"2"18,-6 2 19,-2 2 18,-3 2 3,2 4-12,1 2-12,0 4-11,1 0-9,-2 1-2,0 0-5,-1 0-3,-3 1-3,-2 5-1,-3 3-2,-3 5 0,-2 1-3,-2 1 0,1-1-1,-2 1-2,-2 0 1,-1 0-1,-3 2 2,-1 1-1,-2 0-1,1-1-4,0-1-4,-1-1-4,2-2-3,1 0-1,3-1-2,2 0-1,2-3 0,4-3 2,5-3 3,3-3 1,4-3-6,4-4-17,4-4-16,4-4-17,2-3-1,0 0 12,-1-1 12,1-2 12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29"/>
    </inkml:context>
    <inkml:brush xml:id="br0">
      <inkml:brushProperty name="width" value="0.04744" units="cm"/>
      <inkml:brushProperty name="height" value="0.04744" units="cm"/>
    </inkml:brush>
  </inkml:definitions>
  <inkml:trace contextRef="#ctx0" brushRef="#br0">91193 41324 463,'-8'-23'3,"2"4"3,1 3 6,1 3 4,1 5 8,3 6 12,4 7 12,2 8 11,2 3 2,2 1-10,0 1-10,2 1-9,0 1-7,3 1-2,1 1-3,3 1-4,0 0-1,-1-3-1,-1-1-2,0-2-1,-1-1-3,3 1-5,2 1-4,1 1-4,2 1-5,-1 1-3,1 1-3,-1 1-3,-1 1-3,-1-1-1,-2 1-3,-3-1-1,0 1-2,-2-1 0,-1 1 0,-1-1-1,-2 0 0,-2-3 0,-4-1-2,-2-2 1,-2-3-2,2-1 0,0-2-2,2-2-1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37"/>
    </inkml:context>
    <inkml:brush xml:id="br0">
      <inkml:brushProperty name="width" value="0.04106" units="cm"/>
      <inkml:brushProperty name="height" value="0.04106" units="cm"/>
    </inkml:brush>
  </inkml:definitions>
  <inkml:trace contextRef="#ctx0" brushRef="#br0">96855 40131 535,'-13'-7'7,"6"1"14,6 0 14,6 2 14,4 0 3,1 2-9,3 0-8,2 2-10,1 0-4,0 2-4,-1 0-3,1 2-3,0-1-2,-1-1-3,1 0-3,0-1-2,-1-1-2,-1 0-3,-1 0-1,0 0-3,-2 0-2,1 0-3,0 0-3,0 0-3,-1 0-2,-1 2-2,0 0-1,-2 2-2,-3 0 7,-4 1 14,-6 1 15,-4 2 15,-3 0 6,1 2-3,-1 0-3,0 1-1,1 1-4,0 2-2,2 0-2,1 1-2,0 1-3,0 1 0,0 1-2,0 2-1,1 0 0,1 1 1,0 0 0,2 3 0,0-1 0,0 3-2,0 0-2,0 1-3,0-1 0,0-2-3,0-1 0,0-2-1,1-3-2,1 0-3,0 0-3,2-2-3,-1 0-9,-1-1-12,0 1-15,-1 0-13,-1-2-5,0-1 5,0-2 5,0-2 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33"/>
    </inkml:context>
    <inkml:brush xml:id="br0">
      <inkml:brushProperty name="width" value="0.02648" units="cm"/>
      <inkml:brushProperty name="height" value="0.02648" units="cm"/>
      <inkml:brushProperty name="color" value="#F2395B"/>
    </inkml:brush>
  </inkml:definitions>
  <inkml:trace contextRef="#ctx0" brushRef="#br0">103729 9513 830,'-15'-22'55,"2"6"-12,2 5-12,2 5-12,2 2-8,-1 2-4,0 0-3,0 2-5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37"/>
    </inkml:context>
    <inkml:brush xml:id="br0">
      <inkml:brushProperty name="width" value="0.03789" units="cm"/>
      <inkml:brushProperty name="height" value="0.03789" units="cm"/>
    </inkml:brush>
  </inkml:definitions>
  <inkml:trace contextRef="#ctx0" brushRef="#br0">96050 42563 580,'26'-2'97,"5"0"-17,5-3-19,4-2-16,4-1-12,0 0-4,2 1-4,1-1-4,-2 1-5,0 2-6,-3 2-7,-2 2-7,-3 1-3,-3 2 1,-5 0 0,-4 2 0,-2 0-3,-3 0-4,-1-1-6,-2 2-5,-2-2-7,1 1-12,0 0-10,0 0-11,-2 0 0,-3 0 10,-3 0 11,-2 0 11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38"/>
    </inkml:context>
    <inkml:brush xml:id="br0">
      <inkml:brushProperty name="width" value="0.03125" units="cm"/>
      <inkml:brushProperty name="height" value="0.03125" units="cm"/>
    </inkml:brush>
  </inkml:definitions>
  <inkml:trace contextRef="#ctx0" brushRef="#br0">99600 39950 704,'15'14'102,"-1"-1"-22,-1-2-24,0-2-23,-1-1-16,3 0-9,2 0-11,2-1-9,-1 1-3,-1 2 6,-3 0 4,-1 2 5,-3-2-3,-2 1-11,-4-2-12,-2 0-12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38"/>
    </inkml:context>
    <inkml:brush xml:id="br0">
      <inkml:brushProperty name="width" value="0.03137" units="cm"/>
      <inkml:brushProperty name="height" value="0.03137" units="cm"/>
    </inkml:brush>
  </inkml:definitions>
  <inkml:trace contextRef="#ctx0" brushRef="#br0">99230 40900 701,'-15'0'1,"2"0"4,3 0 2,1 0 3,3 0 3,4 0 4,4 0 3,4 0 3,3 0 3,1 0 3,3 0 1,2 0 2,1 0-2,1 0-6,1 0-7,1 0-6,-1 1-7,-2 2-9,-4 2-7,-3 2-8,-1 1-7,-2 3-4,-1 2-4,0 2-5,-2 1-2,-1 1 1,0 1 0,-1 1 1,-3-1 4,0-2 7,-3-4 7,-2-3 8,-1-1 3,2 0 4,1 0 1,0 0 2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39"/>
    </inkml:context>
    <inkml:brush xml:id="br0">
      <inkml:brushProperty name="width" value="0.03329" units="cm"/>
      <inkml:brushProperty name="height" value="0.03329" units="cm"/>
    </inkml:brush>
  </inkml:definitions>
  <inkml:trace contextRef="#ctx0" brushRef="#br0">99206 41335 660,'-44'42'-4,"9"-8"4,7-9 4,9-9 4,4-5 5,2-2 6,3-2 7,1-2 6,3-3 5,4-4 3,4-4 3,4-4 2,4-5-5,5-5-15,5-7-13,6-5-16,0-2-11,-2 3-11,-1 3-11,-2 4-11,-2 0-2,-1 1 3,-1-1 3,-1 1 5,-1 1 3,-4 5 4,-3 3 4,-2 4 3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39"/>
    </inkml:context>
    <inkml:brush xml:id="br0">
      <inkml:brushProperty name="width" value="0.03877" units="cm"/>
      <inkml:brushProperty name="height" value="0.03877" units="cm"/>
    </inkml:brush>
  </inkml:definitions>
  <inkml:trace contextRef="#ctx0" brushRef="#br0">100459 39721 567,'8'-8'0,"0"0"1,0 0 1,0 0 1,-1 0 2,-1 1 6,0-1 6,-2 0 5,-1 3 4,-2 8 5,-2 6 3,-2 7 3,-2 4-1,-2 2-7,-1-1-7,-3 3-8,0-1-6,0 1-4,2-1-5,1 1-4,0-2-4,2-3-1,1-3-2,0-3-2,3-5-6,4-10-12,4-8-12,4-9-12,2-6-1,1-1 10,1-3 10,2-1 10,0 0 6,-1 1 6,1 3 4,0 1 6,-2 3 5,-1 1 7,-2 2 6,-2 3 6,-2 1 6,-1 4 3,0 3 5,-2 3 4,-1 3 2,-2 5 1,-2 6 2,-2 4 0,-1 3-2,0 1-4,0 2-6,1 0-5,-2 0-4,2 1-3,-1-1-4,0 1-4,1-2-3,4-3 0,2-2-2,4-4-1,2-2-1,3-2 0,3-2 0,4-2 0,1-2-7,3 0-9,1-2-11,3 0-11,-1-1-6,-3 0 0,-3 0 0,-3 0-1,-6 1-2,-8 2 0,-10 2-3,-8 2-1,-3 1 4,3 0 10,3 0 9,2 0 11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40"/>
    </inkml:context>
    <inkml:brush xml:id="br0">
      <inkml:brushProperty name="width" value="0.03614" units="cm"/>
      <inkml:brushProperty name="height" value="0.03614" units="cm"/>
    </inkml:brush>
  </inkml:definitions>
  <inkml:trace contextRef="#ctx0" brushRef="#br0">99724 40843 608,'-18'10'0,"-4"3"-1,-3 5-1,-5 4-1,1 0 3,4-3 6,3-3 6,4-3 6,5-2 3,3-1-2,4 0 0,4-2-2,4-1 1,6-2 0,4-2 3,5-2 0,5-3-1,3-2-5,4-4-6,5-2-4,2-2-5,0-3-2,2-2-2,1-1-4,0-1 0,-2 1-1,0 0-1,-1 2-1,-4 2 2,-5 1 3,-7 2 3,-5 2 3,-6 3 6,-4 2 7,-6 4 9,-4 3 8,-4 3 2,-4 5-5,-2 5-5,-3 5-4,-2 3-4,-1-1-1,-1 1-2,-1-1-1,-1 1-3,-1-1-4,-1 1-3,-1-1-3,-1 1-4,-1-1-2,-1 1-3,-1-1-2,0 0-4,-1-1-8,1-1-6,0-1-6,0-2-4,3-4 2,1-5 2,3-3 1,1-3 1,1 0 3,1-2 3,1 0 2,1-3 3,4-4 6,3-4 3,3-3 6,2-4 2,2-2 2,2-1 2,2-3 2,1 0 0,2 1 1,0 1 0,2 1 1,0 2 4,2 3 9,0 3 10,1 3 8,2 1 6,4 2-1,2 0 1,3 2 1,3 2 0,1 2 1,3 3 1,1 4 1,4 3-4,3 5-6,4 5-7,5 5-7,1 4-11,0 3-11,0 3-13,0 2-12,-2 0-3,-6-5 4,-4-5 5,-4-5 5,-5-4-3,-1-3-11,-3-3-11,-1-2-11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40"/>
    </inkml:context>
    <inkml:brush xml:id="br0">
      <inkml:brushProperty name="width" value="0.03102" units="cm"/>
      <inkml:brushProperty name="height" value="0.03102" units="cm"/>
    </inkml:brush>
  </inkml:definitions>
  <inkml:trace contextRef="#ctx0" brushRef="#br0">101537 40010 709,'-6'-8'11,"6"2"5,4 1 6,6 0 5,5 1 2,7 0-1,7 0-1,7 1-1,3-1-1,2 2-3,1 0-3,0 2-1,1-1-5,-1-1-6,-2 0-7,0-1-5,-3-1-6,-5 2-5,-6 0-6,-3 2-5,-5-1-5,-3 0-3,-3-2-5,-2 0-3,-4-1 0,-3 0 4,-2 0 4,-4 1 5,-1-2 5,1-1 5,-1 0 6,0-1 6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40"/>
    </inkml:context>
    <inkml:brush xml:id="br0">
      <inkml:brushProperty name="width" value="0.03898" units="cm"/>
      <inkml:brushProperty name="height" value="0.03898" units="cm"/>
    </inkml:brush>
  </inkml:definitions>
  <inkml:trace contextRef="#ctx0" brushRef="#br0">101760 39365 564,'-8'-7'0,"2"1"0,1 0 0,0 2 0,1-1 0,0 0-2,0-1 0,1-2 0,-2 0 1,2 1 3,-1-1 5,0 0 3,-1 2 8,0 6 14,-1 4 12,-2 6 14,-1 4 1,-1 5-9,-3 5-9,-2 5-10,-2 4-6,-1 2-3,-3 4-5,-1 3-2,-4 2-6,-3 2-6,-4 2-7,-4 2-6,-2 0-6,1 0-5,1-2-5,2 0-4,1-4-3,5-6-1,3-6-1,5-5 0,3-6-1,5-3-1,3-4-3,4-4 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40"/>
    </inkml:context>
    <inkml:brush xml:id="br0">
      <inkml:brushProperty name="width" value="0.0341" units="cm"/>
      <inkml:brushProperty name="height" value="0.0341" units="cm"/>
    </inkml:brush>
  </inkml:definitions>
  <inkml:trace contextRef="#ctx0" brushRef="#br0">101947 41111 645,'15'-15'0,"-3"4"0,-1 3 0,-2 3 0,-2 3 8,0 5 18,-2 6 16,0 4 17,-3 5 3,-4 3-12,-4 5-11,-4 3-12,-2 1-9,-2-1-5,0-3-5,-1-1-6,0-3-5,2 0-6,3-1-7,1 0-6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41"/>
    </inkml:context>
    <inkml:brush xml:id="br0">
      <inkml:brushProperty name="width" value="0.04176" units="cm"/>
      <inkml:brushProperty name="height" value="0.04176" units="cm"/>
    </inkml:brush>
  </inkml:definitions>
  <inkml:trace contextRef="#ctx0" brushRef="#br0">102246 40628 526,'22'-15'0,"-3"1"-1,-3 1 0,-3 1-1,-2 1 1,0 4 2,-2 2 0,0 4 3,-1 1 1,-1 2 2,1 0 3,0 2 2,-1 1 2,-2 1 2,-3 3 2,0 2 2,-4 3 2,0 4 0,-3 3 1,-2 5 0,-1 2 1,2 4 1,1 3 1,1 3 0,-2 1 1,0 2-3,-3 1-1,-2 0-3,0 1-1,1-2-3,0 0-3,2-1-2,0-2-3,2-4-1,1-2 0,0-3-3,1-3-5,1-5-11,-1-3-12,0-5-12,-2-5-5,-4-10-1,-4-8 0,-3-9-1,-2-6 1,0-3 1,2-3 3,1-3 2,1 0 5,1 2 6,1 1 7,0 3 7,3 0 7,3 1 6,2 0 7,4-1 6,2 2 2,2 3-2,2 3-3,2 3-2,2 1 0,3 1 2,3-1 2,3 0 2,1 2 2,-2 3-1,-3 3 1,-1 2 0,-2 4-3,-2 2-5,-3 4-6,-1 2-4,-2 3-4,-2 3 1,-2 4 0,-2 2 0,-3 2 1,-5 3 2,-5 1 1,-5 3 2,-3-1 0,1-1 1,-1-3 0,1-1-1,0-2 2,4-3 0,3-1 3,3-2 0,5-3-2,6-1-8,7-2-8,8-2-7,6-4-3,7-4 2,7-5 1,6-5 1,3-4-1,-3 0-7,-4-1-6,-2-1-7,-4 1 0,-5 2 5,-5 4 6,-4 3 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33"/>
    </inkml:context>
    <inkml:brush xml:id="br0">
      <inkml:brushProperty name="width" value="0.03168" units="cm"/>
      <inkml:brushProperty name="height" value="0.03168" units="cm"/>
      <inkml:brushProperty name="color" value="#F2395B"/>
    </inkml:brush>
  </inkml:definitions>
  <inkml:trace contextRef="#ctx0" brushRef="#br0">102992 9030 694,'0'-15'3,"0"2"6,0 3 5,0 1 7,0 3 5,0 4 6,0 4 7,0 4 6,-2 4-2,0 3-11,-3 5-10,-2 4-10,-1 2-7,2 4-2,1 3-4,0 3-3,1-1-2,0-7 1,0-5-1,1-7 1,-2-1-2,0 3-4,-2 4-2,0 2-3,-1 0-3,0-3-2,0-3-1,0-3-2,1-2-4,-1 0-5,0-2-6,0 0-6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41"/>
    </inkml:context>
    <inkml:brush xml:id="br0">
      <inkml:brushProperty name="width" value="0.03895" units="cm"/>
      <inkml:brushProperty name="height" value="0.03895" units="cm"/>
    </inkml:brush>
  </inkml:definitions>
  <inkml:trace contextRef="#ctx0" brushRef="#br0">103444 40161 564,'-1'-14'2,"-1"3"4,0 3 4,-1 2 5,-1 5 6,2 6 10,0 6 9,2 6 11,-2 3 1,-4 3-9,-4 1-7,-3 3-8,-3 1-6,2 0-2,1 2-3,1 1-2,1-2-3,2-5-4,2-5-3,2-5-4,6-3-6,8-2-10,9-2-11,9-2-10,5-4-3,-1-4 4,0-6 3,1-4 4,-2-2 3,-2-1 0,-1 0 1,-2 1 1,-3-1 1,-3 0 4,-3 1 3,-3-1 3,-3 0 1,-2 2-2,-4 1 0,-2 1-1,-5 1-1,-2 2 0,-5 2-2,-4 3 0,-1 0 0,-1 2 3,0 0 2,1 2 3,-1-1 3,2 0 5,1-2 6,1 0 4,1-1 8,2 0 11,2 0 11,2 0 10,1 4 4,-2 6-3,0 7-3,-1 7-3,-2 5-5,0 1-5,-1 3-6,-1 1-7,-4 3-3,-4 5-3,-5 3-2,-5 4-3,-2 0-3,1-2-3,2-4-3,0-2-3,1-3-7,1-3-12,0-3-12,3-3-13,0-4-1,4-3 8,3-4 9,3-4 7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42"/>
    </inkml:context>
    <inkml:brush xml:id="br0">
      <inkml:brushProperty name="width" value="0.03406" units="cm"/>
      <inkml:brushProperty name="height" value="0.03406" units="cm"/>
    </inkml:brush>
  </inkml:definitions>
  <inkml:trace contextRef="#ctx0" brushRef="#br0">103300 41849 645,'37'-21'0,"-6"3"0,-4 5 0,-4 3 0,-2 1 3,5 0 5,3-1 5,5-1 5,0-1 4,0 0 0,-1 0 2,-1 1 1,-3 0 0,-3 2-3,-5 2-2,-3 3-2,-4 1-1,-4 3 1,-5 4 2,-2 2 2,-5 2-2,0 2-5,-3 0-4,-2 1-4,-2 1-4,-2 0-2,-2 0-1,-1-1-3,-3 2 0,-3 2 1,-4 1 0,-1 3 1,-2 0-3,0-1-8,2-1-7,2-1-7,-1-1-7,2 0-3,1-2-5,1-1-5,2-2 1,3-2 6,2-4 5,4-2 5,1-2 4,1 0 3,-1 0 1,0 0 4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42"/>
    </inkml:context>
    <inkml:brush xml:id="br0">
      <inkml:brushProperty name="width" value="0.03401" units="cm"/>
      <inkml:brushProperty name="height" value="0.03401" units="cm"/>
    </inkml:brush>
  </inkml:definitions>
  <inkml:trace contextRef="#ctx0" brushRef="#br0">103450 42066 646,'14'-7'2,"-1"2"4,-2 2 4,-2 2 3,0 2 5,2 2 3,1 2 4,3 2 3,3 2 3,3 5-1,5 4 0,3 3-1,2 3 0,-1 1-4,-1 1-1,-1 1-4,-1 1-7,-1 1-15,-1 1-13,-1 1-14,-2-1-8,-1-3-1,-2-4-1,-2-1-2,-3-5-2,-1-3 0,-2-4 0,-2-4-2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42"/>
    </inkml:context>
    <inkml:brush xml:id="br0">
      <inkml:brushProperty name="width" value="0.03305" units="cm"/>
      <inkml:brushProperty name="height" value="0.03305" units="cm"/>
    </inkml:brush>
  </inkml:definitions>
  <inkml:trace contextRef="#ctx0" brushRef="#br0">105200 39404 665,'9'-22'6,"2"5"12,1 3 13,3 4 11,0 6 5,0 8-3,-2 8-2,-1 7-3,-1 5-7,-2 1-10,-2 1-11,-2 1-10,-2 0-13,-1-1-11,0-1-12,-1-1-13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43"/>
    </inkml:context>
    <inkml:brush xml:id="br0">
      <inkml:brushProperty name="width" value="0.05192" units="cm"/>
      <inkml:brushProperty name="height" value="0.05192" units="cm"/>
    </inkml:brush>
  </inkml:definitions>
  <inkml:trace contextRef="#ctx0" brushRef="#br0">105690 40250 423,'14'1'23,"-2"2"-1,-4 2 1,-3 2 0,-2 3 0,-2 5-1,-2 5 1,-2 5-1,-2 3-1,-3 1-4,-4 1-2,-2 1-4,-1-1-3,2 0-1,3-1-2,1-1-2,2-3-2,2-3-1,2-4-2,2-5 0,3-3-2,4-2-2,4-4-2,4-2-2,3-4 0,5-2 0,3-4 2,5-2 0,2-1 1,0-1 3,2 0 0,1 0 3,1 1 1,1 1 3,0 0 2,2 2 3,-2 0 0,-3 1 1,-5-1-2,-3 0 0,-6-1-1,-5-2-3,-6-2-3,-6-1-2,-5-1-3,-2 1-3,-4 0-3,-2 2-3,-3 0 0,-1 1 0,-3-1 2,-2 0 2,0 0 0,1 1 2,1-1 1,1 0 1,1 1 2,2 1 4,3 0 3,1 2 4,1 0 4,0 2 6,0 1 6,0 0 6,1 4 1,-1 4-3,0 6-2,0 4-3,1 3-2,2-1-3,2 1-1,2 0-4,1 3-1,-2 9-1,0 7-2,-1 8-1,-2 3-1,-1 0-2,0-2-1,-1 0-1,-1-3-2,-2-2-2,0-3-3,-1-3-2,-1-3-3,2-3-2,1-4-3,1-1-2,0-4-3,0-3-1,0-3-2,0-2-2,-1-4-2,-3-1-1,-4-2-2,-2-2-2,1-2 2,5-4 4,4-2 5,6-3 4,3-2 9,4 0 16,2 0 15,4 1 15,2-1 5,3 2-5,3 1-6,3 1-6,1 1-4,-1 2-2,-1 2-4,-1 2-4,-1 0 0,-1 0-1,0-2 1,-2 0 0,-1 1-1,-1 2-2,-1 3-3,0 4-3,-5 2-1,-6 1-2,-8 3 0,-6 2-2,-5 1-1,-1-1 0,-3 1-1,-1 0-1,-2-1 0,-2-1 0,0-1 0,0-1 1,-1 0 0,1 0 0,1-1 2,1 1 0,1-1 1,2 0 4,3-2 2,1 0 3,7-2 3,10 1 1,12 0 3,10 0 2,9-3 2,8-2 0,9-6 2,6-2 0,9-3 0,6 2-3,6 1-2,9 0-3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49"/>
    </inkml:context>
    <inkml:brush xml:id="br0">
      <inkml:brushProperty name="width" value="0.04433" units="cm"/>
      <inkml:brushProperty name="height" value="0.04433" units="cm"/>
      <inkml:brushProperty name="color" value="#F2395B"/>
    </inkml:brush>
  </inkml:definitions>
  <inkml:trace contextRef="#ctx0" brushRef="#br0">91308 40709 496,'36'-69'-2,"-7"17"11,-7 18 12,-7 17 10,-7 11 10,-6 6 6,-8 4 7,-6 6 6,-4 2-2,-1 3-11,-2 2-10,1 2-11,-3 1-7,0 1-2,-1 1-4,-1 1-2,0 1-4,-1 3-2,1 1-2,-1 2-4,0 3-1,-1 1-1,-1 2-1,-1 3 0,0-1 0,0 0 1,-1-2 1,1 1 1,0-3 0,1 0 0,1-1 1,1-1 0,1-2-2,3-2-1,1-1-3,2-2-2,2-3-1,-1-1 0,0-3-1,1-1 0,-1-2 0,2-1 1,1-1 1,1 0 0,0-2-1,0-1-2,0 0-2,1-2-1,1-3-11,6-4-17,4-6-17,6-4-18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50"/>
    </inkml:context>
    <inkml:brush xml:id="br0">
      <inkml:brushProperty name="width" value="0.04321" units="cm"/>
      <inkml:brushProperty name="height" value="0.04321" units="cm"/>
      <inkml:brushProperty name="color" value="#F2395B"/>
    </inkml:brush>
  </inkml:definitions>
  <inkml:trace contextRef="#ctx0" brushRef="#br0">90509 41221 509,'-7'-14'0,"1"1"0,0 2 1,2 2 0,0 2 4,0-1 6,0 0 7,0 0 7,2 1 3,4 0 0,4 2 0,4 1 1,1 1-2,1 3-2,0 4-4,0 2-2,-1 3-1,1 2-1,0 2 1,0 1 0,-1 1 0,1 0-2,0-2-2,0-1-1,0 1-2,3 2-1,2 1 0,2 3-3,0 0 1,1-1 1,-1-1 1,1-1 1,-1 0-1,-1 2-5,-1 0-3,-1 1-5,0 0-2,2 1-1,0 0-1,1-1 0,0 1 0,-1 0-1,-1-1 1,-1 1-2,0-1 1,0 1 0,-1-1 1,1 1-1,0 0 1,-1-1-3,1 1 0,0 0-2,-2 0-1,-1 1 1,-2 1-1,-2 1 0,-1 0 2,0-1 1,-1-1 2,1-1 1,-1-2 2,0-1-1,-2-2 1,0-2-1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58"/>
    </inkml:context>
    <inkml:brush xml:id="br0">
      <inkml:brushProperty name="width" value="0.03873" units="cm"/>
      <inkml:brushProperty name="height" value="0.03873" units="cm"/>
    </inkml:brush>
  </inkml:definitions>
  <inkml:trace contextRef="#ctx0" brushRef="#br0">81650 4450 568,'-9'29'94,"-2"13"-14,-2 10-13,-1 13-14,-1 0-11,4-12-9,3-12-9,2-12-9,2-2-6,0 5-2,0 6-2,1 6-3,-2 2-3,2-4-4,-1-2-5,0-3-4,0-3-2,0-3 2,0-4 3,0-1 1,1-7-10,2-7-20,2-8-23,2-8-20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58"/>
    </inkml:context>
    <inkml:brush xml:id="br0">
      <inkml:brushProperty name="width" value="0.05422" units="cm"/>
      <inkml:brushProperty name="height" value="0.05422" units="cm"/>
    </inkml:brush>
  </inkml:definitions>
  <inkml:trace contextRef="#ctx0" brushRef="#br0">82790 4131 405,'0'-24'3,"2"3"4,0 0 6,2 1 5,-1 1 3,-1 4 3,0 3 2,-1 3 3,-3 4 4,0 8 5,-3 6 6,-2 7 5,-1 6-1,2 5-7,1 5-6,0 5-8,1 3-5,-2 2-4,0 2-4,-1 2-4,-1 3-2,0 4 0,0 4 1,0 3 1,1 2-1,1-1 1,0 0 0,2-2 0,0-1-9,0-2-19,0-3-17,0-1-17,0-1-9,0 0 1,0 0 1,0 0 1,0-4 5,1-8 7,-2-7 7,2-9 7,-1-4 4,0-3 1,0-1 1,0-2 1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59"/>
    </inkml:context>
    <inkml:brush xml:id="br0">
      <inkml:brushProperty name="width" value="0.04176" units="cm"/>
      <inkml:brushProperty name="height" value="0.04176" units="cm"/>
    </inkml:brush>
  </inkml:definitions>
  <inkml:trace contextRef="#ctx0" brushRef="#br0">81709 6057 526,'-14'-9'0,"3"0"0,3-2 0,2 1 0,4-3 8,4-2 14,4-2 15,4-1 16,1 1 1,1 4-10,0 6-9,0 5-11,1 1-4,3-1 3,3 0 1,3-1 3,2-1-1,1 2-1,1 0-3,1 2-3,-1 0-9,-1 0-14,-3 0-17,-1 0-15,-2 0-10,-3 2-4,-1 0-5,-2 2-5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33"/>
    </inkml:context>
    <inkml:brush xml:id="br0">
      <inkml:brushProperty name="width" value="0.029" units="cm"/>
      <inkml:brushProperty name="height" value="0.029" units="cm"/>
      <inkml:brushProperty name="color" value="#F2395B"/>
    </inkml:brush>
  </inkml:definitions>
  <inkml:trace contextRef="#ctx0" brushRef="#br0">103050 9760 758,'7'-9'0,"0"0"0,-2-2 0,0 1 0,-1-1 3,1 4 5,2 2 5,0 4 5,1 0 2,0 0-2,0-2-1,0 0-2,-1-1-1,1 0 0,0 0 0,0 1 0,0-1 0,2 2 1,0 0 1,1 2 1,1 0-6,0 0-10,-1 0-13,1 0-11,-1-2-10,0 0-8,-2-3-10,0-2-9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2:59"/>
    </inkml:context>
    <inkml:brush xml:id="br0">
      <inkml:brushProperty name="width" value="0.03934" units="cm"/>
      <inkml:brushProperty name="height" value="0.03934" units="cm"/>
    </inkml:brush>
  </inkml:definitions>
  <inkml:trace contextRef="#ctx0" brushRef="#br0">83169 6025 559,'-5'-14'6,"3"2"13,4 4 13,3 3 13,5 1 5,2 0-4,3 0-3,3 0-2,1 2-6,-3 4-6,-1 4-7,-2 4-6,-2 3-5,-3 3 0,-1 3-2,-2 3-2,-3 3-1,-4 1-1,-4 3-2,-3 1-1,-5 0-1,-2-1 0,-3-3-1,-3-1 0,0-3-1,1-1-5,2-2-3,3-2-4,0-3-1,2-1 3,1-2 2,1-2 2,3-3 4,6-3 4,6-2 4,6-4 4,5-2 0,5-1-3,5-3-5,5-2-3,3 0-4,1 0-4,1 2-3,0 1-4,0 0-6,-3 2-5,-3 1-7,-3 0-6,-4 2-5,-3 2-2,-4 2-2,-4 2-3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3:02"/>
    </inkml:context>
    <inkml:brush xml:id="br0">
      <inkml:brushProperty name="width" value="0.04141" units="cm"/>
      <inkml:brushProperty name="height" value="0.04141" units="cm"/>
    </inkml:brush>
  </inkml:definitions>
  <inkml:trace contextRef="#ctx0" brushRef="#br0">85837 4300 531,'-1'39'134,"-1"0"-31,0 1-32,-1-1-32,-1-1-17,0 0-2,0-1-4,0-1-1,0 4-3,0 10-1,0 10-2,0 9-1,0 3-2,-2-7-4,0-5-2,-1-6-4,-1-6-3,2-4-2,1-5-4,0-6-2,1-1-2,-2 1 0,0 1-1,-1 1 0,-2-2-2,0-2-2,-1-3-1,-1-3-3,-1-7-4,2-10-7,1-12-7,1-10-6,1-5 1,2 3 11,2 1 9,2 2 10,0 1 5,0-1 1,-2-1-1,0-1 1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3:02"/>
    </inkml:context>
    <inkml:brush xml:id="br0">
      <inkml:brushProperty name="width" value="0.03753" units="cm"/>
      <inkml:brushProperty name="height" value="0.03753" units="cm"/>
    </inkml:brush>
  </inkml:definitions>
  <inkml:trace contextRef="#ctx0" brushRef="#br0">85818 4526 586,'5'-21'5,"-2"5"18,-6 5 18,-2 5 18,-4 4 5,0 5-11,-1 6-10,-1 4-10,-2 4-7,0 1-5,-1 3-4,-1 2-4,-1-1-5,1 0-2,-1-1-4,0 0-4,1-1-2,1 1-3,1 1-2,0 1-3,2-1-6,3-3-9,1-3-9,2-2-8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3:02"/>
    </inkml:context>
    <inkml:brush xml:id="br0">
      <inkml:brushProperty name="width" value="0.0343" units="cm"/>
      <inkml:brushProperty name="height" value="0.0343" units="cm"/>
    </inkml:brush>
  </inkml:definitions>
  <inkml:trace contextRef="#ctx0" brushRef="#br0">86300 4650 641,'22'14'46,"-3"-1"5,-3-2 8,-2-2 5,-3-1-4,1 1-18,0 2-15,0 0-18,-1 1-9,-1 1-5,0 1-4,-2 2-5,-1-2-11,0-1-19,-2-2-19,0-2-18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3:02"/>
    </inkml:context>
    <inkml:brush xml:id="br0">
      <inkml:brushProperty name="width" value="0.04712" units="cm"/>
      <inkml:brushProperty name="height" value="0.04712" units="cm"/>
    </inkml:brush>
  </inkml:definitions>
  <inkml:trace contextRef="#ctx0" brushRef="#br0">87156 4287 466,'-7'-6'10,"4"6"18,3 4 18,2 6 20,2 3 3,0 5-12,0 3-11,0 5-11,-1 3-8,-2 5-2,-2 3-4,-2 4-3,-2 5-2,-2 6 0,-2 6-2,-2 6-1,0 1-3,1 1-1,0-2-4,2-1-3,1-3-2,0-5-6,2-4-3,0-5-4,1-5-5,-2-2-5,0-3-5,-1-3-5,-1-4-4,2-2-1,1-3-1,0-3-2,1-4 1,-2-6 5,0-6 4,-1-6 5,-1-4 0,2-2-2,0-2-4,2-2-3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3:03"/>
    </inkml:context>
    <inkml:brush xml:id="br0">
      <inkml:brushProperty name="width" value="0.03884" units="cm"/>
      <inkml:brushProperty name="height" value="0.03884" units="cm"/>
    </inkml:brush>
  </inkml:definitions>
  <inkml:trace contextRef="#ctx0" brushRef="#br0">87104 4315 566,'-1'-28'3,"-1"5"8,0 7 7,-1 5 7,-1 5 7,2 6 8,0 4 6,2 6 8,-2 3-3,-2 5-9,-3 4-11,-3 3-11,-2 2-5,0-1-1,0-1-1,1-1 0,-2 0-7,0-1-13,-1 1-13,-1-1-12,-1 0-8,0-1-3,1-1-4,-1 0-3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3:03"/>
    </inkml:context>
    <inkml:brush xml:id="br0">
      <inkml:brushProperty name="width" value="0.04206" units="cm"/>
      <inkml:brushProperty name="height" value="0.04206" units="cm"/>
    </inkml:brush>
  </inkml:definitions>
  <inkml:trace contextRef="#ctx0" brushRef="#br0">87850 4400 523,'29'8'118,"-3"2"-23,-5 0-24,-3 1-22,-2 1-14,-1 1-5,1 2-5,0 0-5,-1 0-5,-1-1-4,-1-1-5,0 0-4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3:22"/>
    </inkml:context>
    <inkml:brush xml:id="br0">
      <inkml:brushProperty name="width" value="0.03359" units="cm"/>
      <inkml:brushProperty name="height" value="0.03359" units="cm"/>
    </inkml:brush>
  </inkml:definitions>
  <inkml:trace contextRef="#ctx0" brushRef="#br0">82734 11055 654,'-7'-14'-9,"1"3"6,0 2 8,2 4 8,-1 2 3,-2 2 2,-2 2 1,-2 2 1,0 2-1,-1 4-4,0 2-3,0 3-3,0 2-2,-1 1-3,-1 2-1,-2 0-1,0 1-1,-1 1 1,-1 1 1,-1 1 1,-2 0 2,0 1 0,-1-1 1,0 1 1,-1-1 0,2-1-1,3-1 1,1-1-1,2-1 0,3 1 0,1 0 0,2-1 0,2 0 0,0-1 1,2 0-1,1-2 0,2-2-1,5-1-5,6-2-4,4-2-4,4-4-2,3-2-1,3-6 1,3-2-1,2-5-1,1-2 0,1-3-2,1-3-1,-1-1 1,-1 1 2,-3 1 1,-1 1 2,-2 0 2,-1 2 0,-1 1 2,-1 1 2,-2 1-1,-3 2 0,-2 2-1,-4 2 0,-1 1 1,0 1 3,0-2 2,-1 2 4,0 1 2,-2 4 4,-2 3 4,-2 5 3,-1 1 1,0 0-2,0-2 0,0 0-2,0-1-2,0 3 0,0 2-2,0 2-2,0 0 0,0-1-1,0-1-1,0-1-1,0 0 0,0 0-2,0-1-1,0 1-1,2-2-3,6-4-1,4-4-2,5-4-2,2-4-2,-1-2-1,0-3 0,-2-3-1,-1-2-1,-1 1 2,-1-1 0,0 0 0,-2 1 2,-1 1 0,0 1 2,-2 0 0,-1 1 1,-2-1 2,-3-1 1,0-1 2,-3-1 0,-1 2 0,0 1-1,-1 1 1,-2 1-1,-2 2 0,-2 2-1,-2 2 1,-1 1-1,-1 1-1,-1-2 0,-1 2 0,-1-1-2,2 2-1,1 0-1,1 2-1,0 0-2,0 2-3,0 0-2,1 2-3,-1 0-4,2 3-5,1 2-6,0 2-4,2 0-3,1-1 2,0 0 2,2-2 1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3:22"/>
    </inkml:context>
    <inkml:brush xml:id="br0">
      <inkml:brushProperty name="width" value="0.03131" units="cm"/>
      <inkml:brushProperty name="height" value="0.03131" units="cm"/>
    </inkml:brush>
  </inkml:definitions>
  <inkml:trace contextRef="#ctx0" brushRef="#br0">84517 12100 702,'22'8'51,"-5"0"-11,-3-1-11,-4 1-10,-2 0-8,0 0-1,-1 0-3,1 0-2,-1 0-2,-2 3 1,-2 2 1,-2 2-1,-2 0 1,-2 1 1,-2 0-1,-2-1 1,-1 1 0,-2-1 0,0 1-1,-1 0-1,-1-1 0,-2-1-1,0-1 0,-1 0 0,1-3 0,1-1-1,2-2 0,2-2 0,2-2 0,-1-1 0,0 0 0,0-1 0,3-1 1,6 0 2,6 0 2,6 0 3,4-1-2,3-1-5,3 0-3,3-1-5,0-1-5,0 0-5,-1 0-6,0 0-5,-3 0-5,0 0-6,-1 0-6,0 1-4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3:23"/>
    </inkml:context>
    <inkml:brush xml:id="br0">
      <inkml:brushProperty name="width" value="0.03847" units="cm"/>
      <inkml:brushProperty name="height" value="0.03847" units="cm"/>
    </inkml:brush>
  </inkml:definitions>
  <inkml:trace contextRef="#ctx0" brushRef="#br0">86310 11020 571,'1'-11'29,"0"8"5,2 9 7,0 10 6,1 4 0,0 1-8,0 1-7,0 1-7,-1 1-5,-1 3-1,0 1-1,-1 3-1,-2-1-2,-1 0-2,0-1-1,-1-1-2,-2 0-3,0 1-4,-2 1-4,0 1-4,-1 0-1,0-2 0,1 0 2,-1-1 0,0-1 0,0-1-5,0-1-3,0-1-4,0-2-5,0-3-3,1-3-4,-1-2-5,1-6-6,2-8-7,2-8-7,2-8-8,1-3 3,0 3 12,0 1 14,0 2 13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34"/>
    </inkml:context>
    <inkml:brush xml:id="br0">
      <inkml:brushProperty name="width" value="0.03508" units="cm"/>
      <inkml:brushProperty name="height" value="0.03508" units="cm"/>
      <inkml:brushProperty name="color" value="#F2395B"/>
    </inkml:brush>
  </inkml:definitions>
  <inkml:trace contextRef="#ctx0" brushRef="#br0">103575 8581 627,'0'-22'1,"0"5"3,0 3 3,0 4 3,1 2 5,0 1 7,2-1 7,0 0 7,0 2 2,0 6-6,-1 4-3,-2 6-6,-1 4-3,-2 7-1,-2 5-2,-2 7-1,0 2-2,-1 0-2,0 0-3,0 1-2,0-2-2,0 0-2,1-1 0,-1-1-2,0-1-1,0-2 0,0 0-1,0-1-1,1-2 0,2-3 1,3-3 2,1-2 1,0-3-3,-1 1-7,0 0-9,-1-1-7,-1 0-4,2-2 0,0-3 0,2-1 0,0-4-4,2-8-8,0-6-8,2-7-7,0-3 2,2 1 12,0 0 14,1 2 12,2 1 7,4-1 4,2 0 2,3 1 4,2-1 1,-1 0 3,1 1 3,0-1 1,-2 2 4,-3 4 6,-3 5 4,-2 3 6,-4 3 0,-1 1-4,-2 3-4,-2 2-5,-1 1-3,0 0-2,0 0-2,0 0-2,0-1-3,0 1-3,0 0-2,0 0-5,1-1 1,2-2 0,2-3 3,2 0 1,2-2-2,3 0-6,4 0-5,2 0-5,1-2-2,1-2 0,0-4 1,-1-2 1,1-2 1,0-2 2,-1 0 2,1-1 2,-2 0 3,-1 1 3,-2 1 3,-3 0 3,-1 4 8,-4 5 13,-3 4 12,-2 6 12,-3 2 2,-2 3-9,-2 2-8,-2 2-10,0 0-6,2-1-3,3-1-3,1-1-4,1-1 0,0 0 0,0-2 1,0 0 0,1-2 0,1-1-2,3-1-3,2 0-3,2-2-1,2 0 1,2-2-1,1 0 0,2-2-1,2-2-1,0-2-1,1-2-2,0-2 0,1-1-1,0-3 0,-1-2-1,0 0 1,-2 1 0,-3 1 2,-1 0 0,-3 2 2,-2 1 1,-4 0 1,-2 2 1,-4 0 1,0 1-2,-3-1 1,-2 0-1,-4 1-2,-6 2 0,-5 2 0,-6 2-2,-3 2-3,4 0-4,4 2-4,2 0-5,1 2-2,2 0-3,1 1-1,1 2-1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3:23"/>
    </inkml:context>
    <inkml:brush xml:id="br0">
      <inkml:brushProperty name="width" value="0.03556" units="cm"/>
      <inkml:brushProperty name="height" value="0.03556" units="cm"/>
    </inkml:brush>
  </inkml:definitions>
  <inkml:trace contextRef="#ctx0" brushRef="#br0">86221 10740 618,'-1'-19'39,"0"10"6,-2 10 4,0 10 7,-2 6-4,-2 3-12,-2 3-12,-1 3-11,-3 1-6,0 1 1,-1-1 1,-1 1 0,-1-2-7,0-1-13,1-3-16,-1-1-13,2-3-8,2-3 0,4-3-1,3-2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3:23"/>
    </inkml:context>
    <inkml:brush xml:id="br0">
      <inkml:brushProperty name="width" value="0.03562" units="cm"/>
      <inkml:brushProperty name="height" value="0.03562" units="cm"/>
    </inkml:brush>
  </inkml:definitions>
  <inkml:trace contextRef="#ctx0" brushRef="#br0">86850 10900 617,'14'8'103,"-1"2"-22,-2 0-21,-2 1-21,-1 1-13,2 0-5,0-1-4,2 1-4,-1 0-4,-1 0-2,-1-1-2,0 1-3,-4-2-14,-6-2-25,-6-4-25,-6-2-24,-2-3-4,3-1 17,1 0 19,2-1 18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3:43"/>
    </inkml:context>
    <inkml:brush xml:id="br0">
      <inkml:brushProperty name="width" value="0.03496" units="cm"/>
      <inkml:brushProperty name="height" value="0.03496" units="cm"/>
    </inkml:brush>
  </inkml:definitions>
  <inkml:trace contextRef="#ctx0" brushRef="#br0">96728 4930 629,'0'-15'3,"0"2"6,0 3 5,0 1 7,-2 3 2,-4 4-3,-4 4-2,-3 4-1,-4 3-3,-2 3 0,-1 4-1,-3 2-2,0 2 0,-1 3 0,1 1-1,-1 3-1,0 1 0,-1 2-1,-1 3-2,-1 1 0,1 0-1,3-3-1,3-3 1,3-3 0,2-3-1,2-1-1,3-3-1,1-1 0,4-3-2,6-3-1,6-2-2,6-4-1,4-2-3,3-2-1,3-2-2,3-2-2,1-2-2,1-2-1,-1-2-1,1-1-2,-1-3-1,1-2 1,-1-1-1,0-3 1,0-1-1,-1 1 2,-1-1 0,-1 1 1,-1 1 2,-3 2 2,-1 4 4,-2 3 2,-4 4 9,-5 6 11,-4 6 12,-6 6 13,-2 3 4,-2 1-4,0 1-2,-1 1-4,-1 1-3,2-1-4,1 1-4,0-1-3,1 0-3,0-2-3,0-3-3,1-1-2,-1-1-4,4 0-2,0-1-2,4 1-4,0-2 0,3-2 2,2-4 0,2-2 3,1-3-1,0-1 0,-1 0 0,1-1-1,0-2-2,1-2-6,2-2-5,0-1-5,0-3-1,-1 0 2,-1-1 3,0-1 3,-2-2 1,-1 0 2,0-1 2,-2-1 1,-1 0 1,-2 1 2,-3 1 0,0 1 3,-2 0 0,0 0 0,0 1 1,0-1 0,-2 1 1,-2 0-1,-4 2 0,-2 1-1,-1 1 0,1 2 1,0 2 0,2 3 0,0 0-3,0 2-9,0 0-8,1 2-9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3:43"/>
    </inkml:context>
    <inkml:brush xml:id="br0">
      <inkml:brushProperty name="width" value="0.04359" units="cm"/>
      <inkml:brushProperty name="height" value="0.04359" units="cm"/>
    </inkml:brush>
  </inkml:definitions>
  <inkml:trace contextRef="#ctx0" brushRef="#br0">100276 4387 504,'14'-6'-18,"-3"6"22,-3 4 22,-2 6 22,-3 2 8,-1 3-9,0 2-7,-1 1-8,-2 3-5,-1 1-3,0 3-4,-1 2-2,-2 1-2,0 2 2,-1 2 1,-2 3 0,0 2 0,1 4-2,-1 4-2,0 4-2,0 2-2,0-2-2,0 0-2,0-2-2,1-1-2,1-4-2,0-2-3,2-3-2,-1-3-1,0 0 0,-1-1 0,-2-1 0,1-2 0,1-3-3,0-3-1,2-3-2,0-8-7,2-10-14,0-13-13,2-12-13,2-8-6,4-6 5,4-6 3,3-6 4,2 1 6,-4 7 9,-3 9 9,-2 8 8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3:43"/>
    </inkml:context>
    <inkml:brush xml:id="br0">
      <inkml:brushProperty name="width" value="0.03259" units="cm"/>
      <inkml:brushProperty name="height" value="0.03259" units="cm"/>
    </inkml:brush>
  </inkml:definitions>
  <inkml:trace contextRef="#ctx0" brushRef="#br0">100226 4337 674,'-9'-6'12,"0"6"15,-2 4 18,0 6 16,-1 2 1,-3 3-14,-2 2-14,-1 1-14,-3 2-9,0 1-6,-1 1-5,-1 2-4,1-2-4,1-2-2,2-1 0,3-2-2,1-3-5,4-1-10,3-2-9,3-2-10,2-4-3,3-2 1,4-6 2,2-2 2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3:44"/>
    </inkml:context>
    <inkml:brush xml:id="br0">
      <inkml:brushProperty name="width" value="0.04051" units="cm"/>
      <inkml:brushProperty name="height" value="0.04051" units="cm"/>
    </inkml:brush>
  </inkml:definitions>
  <inkml:trace contextRef="#ctx0" brushRef="#br0">100900 4483 543,'8'-6'10,"2"4"8,0 4 7,1 4 7,0 2 2,0 1-4,-2 2-4,0 0-3,-2 1-1,1 0 3,0-1 1,0 1 4,0 0-1,2 0-1,0-1-3,1 1-1,0-1-4,0 0-5,-2-2-5,0 0-6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4:08"/>
    </inkml:context>
    <inkml:brush xml:id="br0">
      <inkml:brushProperty name="width" value="0.03849" units="cm"/>
      <inkml:brushProperty name="height" value="0.03849" units="cm"/>
    </inkml:brush>
  </inkml:definitions>
  <inkml:trace contextRef="#ctx0" brushRef="#br0">86372 30628 571,'0'-15'4,"0"-1"6,0 0 7,0 1 7,-1 3 7,-4 8 7,-2 8 9,-3 8 7,-1 3-1,2-1-11,2-1-11,3 0-10,-1-1-7,0 1-3,-2 1-3,0 2-3,-1-1-2,0 1 0,1 0-1,-1-1 0,0 1-1,2 2 0,1 0-1,0 1 1,1 0-1,0-1 1,0-1 0,1-1 1,-2 0-1,2-2-1,-1-1-1,0-1-1,0 0-1,2 0-1,0 0 0,2-1 0,1 0-1,4 0-2,2-2-1,4 0-2,1-3-1,3-3 2,1-2 1,3-4 0,-1-2 2,-3-1 0,-2-3 2,-4-2 0,-2 0 1,0 0 0,-2 2 0,0 1 1,-2 0-1,1 0 2,0 0 1,0 1 1,0-3 1,0 0 0,0-3-1,0-2 0,0-1 0,2-1-2,0-1-1,1-1-1,1 0-2,-2 1-1,-1 0 0,0 2-2,-2 3-10,-2 6-18,-2 7-18,-2 5-18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4:10"/>
    </inkml:context>
    <inkml:brush xml:id="br0">
      <inkml:brushProperty name="width" value="0.03426" units="cm"/>
      <inkml:brushProperty name="height" value="0.03426" units="cm"/>
    </inkml:brush>
  </inkml:definitions>
  <inkml:trace contextRef="#ctx0" brushRef="#br0">87550 31850 642,'15'0'96,"-1"2"-22,-1 0-21,0 2-21,-2 0-13,-1 0-2,0-1-3,-2 2-2,0-2-3,0 1 0,0 0-1,-1 0 0,1 1-3,0 0-4,0 1-4,0 2-4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4:11"/>
    </inkml:context>
    <inkml:brush xml:id="br0">
      <inkml:brushProperty name="width" value="0.04049" units="cm"/>
      <inkml:brushProperty name="height" value="0.04049" units="cm"/>
    </inkml:brush>
  </inkml:definitions>
  <inkml:trace contextRef="#ctx0" brushRef="#br0">89381 29166 543,'-2'-12'8,"0"8"18,-3 8 16,-2 8 17,-1 5 4,-2 3-12,0 3-11,-1 3-11,-1 2-7,0 1-1,0 0-2,1 2-2,-1 1-3,0 1-1,0 1-2,1 0-3,-1 3-2,0 3-1,0 2-3,1 4-1,-1-1-2,2-4-1,1-4-1,1-3-2,1-4 1,2-2-1,2-1 1,2-3-1,1-2 1,0-3-1,0-3 1,0-2 0,2-3-3,6-1-3,4 0-4,5-2-4,2-3-2,1-6 2,0-6 0,-1-6 1,1-3 1,0-1 1,-1-1 2,1-1 0,-1-2 2,-1 0 1,-1 0 2,-1-2 2,-2 0 2,-4 2 5,-5 3 5,-2 1 4,-5 3 2,0 3 1,-3 2 1,-2 4 0,-2 1 1,-2 0-2,-2 0 0,-1 0-2,-2 2-1,-2 2-4,0 4-3,-1 2-3,-1 4-5,-3 4-6,-1 3-5,-3 5-7,1 1-5,3-1-7,3-1-6,3-1-7,3-2 0,2-3 5,4-2 4,3-4 5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4:12"/>
    </inkml:context>
    <inkml:brush xml:id="br0">
      <inkml:brushProperty name="width" value="0.04124" units="cm"/>
      <inkml:brushProperty name="height" value="0.04124" units="cm"/>
    </inkml:brush>
  </inkml:definitions>
  <inkml:trace contextRef="#ctx0" brushRef="#br0">86333 36506 533,'8'-22'-1,"-2"6"6,-1 5 6,0 5 4,-3 3 10,-2 4 13,-4 2 13,-2 4 12,-2 1 1,0 1-11,1 2-13,-1 0-11,0 1-9,0 1-4,0 1-5,1 2-4,-1 0-3,0 1 0,0 1 0,0 1-1,1 1 0,0 0-2,2-1-1,1 1 0,0-1-2,0-1 0,0-1-1,0-1 0,1-1-1,2-1-3,2 0-2,2-2-3,2-2 0,4-2 1,2-4 2,3-2 1,2-5 1,1-2 1,2-5-1,0-4 0,-1-1 0,1-1-1,-2 0 0,-1 1 0,-1-1-1,-1 0 0,-1 1-1,0-1-1,-2 0 1,-1-2 1,0 0 1,-2-1 1,-1 0 1,-2 1 1,-3 1 0,0 1 0,-3 0 1,0 0 0,-2 1 1,0-1 0,-2 1 0,0 2 1,-1 3 1,-2 1 0,0 2-1,-1 0-4,-2 2-3,0 1-5,0 1-2,1 3-3,0 4-2,2 2-1,1 3-3,2 0-1,2 1-2,2 2-1,1-1 1,-2-1 4,0-1 5,-1 0 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40"/>
    </inkml:context>
    <inkml:brush xml:id="br0">
      <inkml:brushProperty name="width" value="0.037" units="cm"/>
      <inkml:brushProperty name="height" value="0.037" units="cm"/>
    </inkml:brush>
  </inkml:definitions>
  <inkml:trace contextRef="#ctx0" brushRef="#br0">89050 9390 594,'8'-19'31,"0"10"8,0 10 6,-1 10 8,1 5-2,0 1-9,0 1-9,0 1-9,-1 0-6,-1-1-1,-1 0-2,0-2-2,-1 1-2,0 5-3,0 3-4,0 5-3,0 1-2,2-2-3,0 0-1,1-1-3,0 0 0,-2 1 0,-2 1 1,-2 1 0,-1 0 1,2 0 1,0 1 0,2-1 2,-1 0 0,-1-2 1,0 0-1,-1-1 1,-1-2 0,0-3-4,0-3-1,0-2-2,0-3-2,0-1-2,0-1 0,0-1-2,-1 0-7,-1 0-11,0-1-12,-1 1-12,-1-1-1,0-2 10,0-2 11,0-2 9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4:12"/>
    </inkml:context>
    <inkml:brush xml:id="br0">
      <inkml:brushProperty name="width" value="0.0317" units="cm"/>
      <inkml:brushProperty name="height" value="0.0317" units="cm"/>
    </inkml:brush>
  </inkml:definitions>
  <inkml:trace contextRef="#ctx0" brushRef="#br0">87400 37000 694,'15'0'66,"-1"2"-8,-1 0-8,0 2-8,-2 0-9,-1 2-7,-1 0-9,0 1-7,-2 1-6,-1 0-6,0 0-4,-2 0-6,1-1-5,2-1-7,2 0-8,2-2-7,0-1-4,1-4-3,0-2-2,0-3-3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6:44:13"/>
    </inkml:context>
    <inkml:brush xml:id="br0">
      <inkml:brushProperty name="width" value="0.0502" units="cm"/>
      <inkml:brushProperty name="height" value="0.0502" units="cm"/>
    </inkml:brush>
  </inkml:definitions>
  <inkml:trace contextRef="#ctx0" brushRef="#br0">89100 35181 438,'21'-22'0,"-5"5"0,-5 3 0,-4 4 0,-3 2 2,2 1 5,0-1 3,2 0 6,-2 2 6,-3 6 10,-2 4 9,-4 6 10,-2 2 1,-1 3-8,-3 2-6,-2 1-8,0 2-4,0 1-2,2 1 0,1 2-2,-1 0-1,0 2-5,-2 3-2,0 1-4,0 2-2,-1-1-1,0 0-1,0 1 0,0-2 0,1 0 0,-1-1 1,0-1-1,1-1-1,0 1-3,2-1-2,1 1-4,0-2-1,0 0-2,0-1 0,0-1-1,2-1-1,1-1-1,2-1 0,2 0-1,1-3-1,0-1 0,0-3-2,0-1-1,1-3 0,3-2 0,4-4 0,2-2 0,3-4 0,2 0-2,1-3 0,3-2-2,1-3 0,-1-3 2,1-5 1,0-4 1,-1-1 2,-1 1 0,-1 1 0,-1 1 1,-1 1 2,-4 3 3,-3 1 4,-2 3 3,-2 0 3,0 0 2,-1 0 4,1 1 3,-1-1 1,-4 2-1,-2 1 0,-3 0-1,-4 3-3,-4 1-4,-4 2-3,-3 2-5,-3 3-3,-2 4-4,0 3-4,0 5-2,-2 3-5,1 1-4,-1 3-4,1 1-5,2 0 1,6-4 6,6-5 7,7-3 5,2-3 2,0 0 1,0-2-2,0 0 1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4:54"/>
    </inkml:context>
    <inkml:brush xml:id="br0">
      <inkml:brushProperty name="width" value="0.0318" units="cm"/>
      <inkml:brushProperty name="height" value="0.0318" units="cm"/>
    </inkml:brush>
  </inkml:definitions>
  <inkml:trace contextRef="#ctx0" brushRef="#br0">74159 53927 691,'-8'-6'3,"2"2"5,1 4 5,0 3 6,1 2 1,0 5-2,0 4-2,0 4-2,1 2-2,0 2 0,2 3 0,1 1-1,0 3 0,0 3-2,0 3 0,0 3-2,-1 0 0,-1 0-2,0-2 0,-1 0-2,-1 0 0,2-1 0,0 0-1,2 0 1,0 0-1,0-3-1,0-2 1,0-1-1,0-1-1,0 2 0,0 3-1,0 1 0,0 1-1,0 1 2,0-1 0,0 0 0,-1 0 2,0 1 0,-2-1 2,0 0 0,-1 1 1,0 0 0,0 2 0,0 1 2,0-1-1,0 0 0,0-1 0,0-1 0,1-3-1,0-4-1,2-3-1,1-5-1,0-2-1,0-1 1,0-1 0,0 0 0,0-1-1,0 1 0,0 1-1,0 1 0,0 1-2,0-1-1,0 1-1,0 0-2,0-1 1,0 1 0,0-1 2,0 1 0,0-2 1,0-1-1,0-2-1,0-2-1,0-1-1,0 1 1,0 1 0,0 1 1,-1 1-1,-1 0-1,0-1-1,-1 1-1,-1-4-9,0-8-16,0-8-16,0-8-16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4:55"/>
    </inkml:context>
    <inkml:brush xml:id="br0">
      <inkml:brushProperty name="width" value="0.04656" units="cm"/>
      <inkml:brushProperty name="height" value="0.04656" units="cm"/>
    </inkml:brush>
  </inkml:definitions>
  <inkml:trace contextRef="#ctx0" brushRef="#br0">80221 57148 472,'1'-17'3,"2"0"6,2-1 6,2-1 7,0 0 2,-2 3-1,-2 1-2,-2 3 0,-1-1 0,0 0 0,0-1 1,0-1 0,-1-1 1,-2 2-1,-2 1 0,-2 1 0,-1 1-2,0 0-4,1 2-4,-1 1-4,-1 1-2,0 2-2,-1 2-2,-1 2-1,-2 1-2,-2 0 1,-2 0 1,-1 0-1,-2 0 2,1 2-1,-1 0 1,0 2 0,1 1 1,-1 1-1,0 3 0,1 2 0,-1 2 0,-1 1 0,-1 3 1,-1 2 0,0 0 0,1 1 1,1-1-1,0 1 1,2 0 0,-1-1 0,0 1 1,1 0-1,0-1 0,1 1-1,0-1-1,2 1 0,1-1-1,1 1 0,1-1 1,1 1-1,0-1 1,2-1 1,1-1 0,0 0 1,2-2 1,1 1-1,0 0 0,2-1 0,0 0 0,2-1 0,0 0 0,2-2 0,0 0 0,2 0 0,0-1 0,2 1 1,1-1-1,1-1-2,3 0-1,2-2-1,1 0 0,2 0 0,0 0 1,1 0 0,1-1 0,1-1-1,2-1 0,0 0-2,1-1-1,1 0 1,1 0-1,1 0 1,0-1-1,-1-1 0,-1 0-2,-1-1 0,0-1-1,-1 0-1,1 0 1,0 0-1,0 0 0,1 0 1,1 0 1,1 0 0,1-2 1,3 0 1,1-3 0,3-2 1,0-1 1,2-2-1,1 0-1,1-1 1,-1 0-1,-2 0 1,-1 2 2,-3 1 0,-2 0-1,-3 2 0,-3 1-2,-2 0-2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5:10"/>
    </inkml:context>
    <inkml:brush xml:id="br0">
      <inkml:brushProperty name="width" value="0.04301" units="cm"/>
      <inkml:brushProperty name="height" value="0.04301" units="cm"/>
      <inkml:brushProperty name="color" value="#F2395B"/>
    </inkml:brush>
  </inkml:definitions>
  <inkml:trace contextRef="#ctx0" brushRef="#br0">93744 47006 511,'-18'-14'43,"10"5"10,11 3 8,12 4 10,4 1-3,1 0-13,-1-2-14,1 0-13,0-1-9,-1 0-3,1 0-3,0 0-4,2 0-3,5 1-2,4-1-2,6 0-3,2 0-2,-2 2-3,0 0-2,-1 2-3,-3-1-2,-3 0-3,-5-2-3,-3 0-2,-5 1-5,-3 4-8,-4 4-8,-4 4-8,-4 1-2,-4-1 4,-4-1 4,-4 0 5,-1-2 4,1-1 4,0-1 5,2 0 5,0-1 4,0 0 3,0 0 3,1 0 3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5:11"/>
    </inkml:context>
    <inkml:brush xml:id="br0">
      <inkml:brushProperty name="width" value="0.03314" units="cm"/>
      <inkml:brushProperty name="height" value="0.03314" units="cm"/>
      <inkml:brushProperty name="color" value="#F2395B"/>
    </inkml:brush>
  </inkml:definitions>
  <inkml:trace contextRef="#ctx0" brushRef="#br0">93955 47496 663,'-15'-8'-51,"4"2"22,3 1 24,3 0 24,0 4 15,0 6 9,-2 6 8,0 6 8,0 3-1,0 1-11,2 1-11,1 1-11,-1 0-7,0 1-4,-2-1-4,0 1-5,0-1-3,2 1-2,2-1-4,2 1-3,1-2-5,-2-3-6,0-3-8,-1-3-5,1-4-9,5-6-6,6-6-8,4-6-8,1-2 3,-1 0 13,-2 2 13,-2 1 14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5:11"/>
    </inkml:context>
    <inkml:brush xml:id="br0">
      <inkml:brushProperty name="width" value="0.03261" units="cm"/>
      <inkml:brushProperty name="height" value="0.03261" units="cm"/>
      <inkml:brushProperty name="color" value="#F2395B"/>
    </inkml:brush>
  </inkml:definitions>
  <inkml:trace contextRef="#ctx0" brushRef="#br0">94779 47205 674,'6'-13'-18,"-3"6"12,-2 6 13,-4 6 12,-1 4 7,1 1 2,-1 3 1,0 2 0,0 1 1,0 1-3,0 1-1,0 2-3,1-2-1,0 1-3,1-2-3,2-1-2,0 0-2,0 1-3,0 2-3,0 0-2,0 0-2,0-1 0,0-1-3,0-1 0,0 0-3,0 2-6,0 0-5,0 1-5,-1 0-2,-2-1 1,-2-1 2,-2-1 2,1-1-6,1 0-10,2-2-12,2-1-10,-1-1 0,0-2 10,-3-2 12,-2-2 11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5:12"/>
    </inkml:context>
    <inkml:brush xml:id="br0">
      <inkml:brushProperty name="width" value="0.03939" units="cm"/>
      <inkml:brushProperty name="height" value="0.03939" units="cm"/>
      <inkml:brushProperty name="color" value="#F2395B"/>
    </inkml:brush>
  </inkml:definitions>
  <inkml:trace contextRef="#ctx0" brushRef="#br0">93115 49160 558,'-22'-1'0,"3"-1"-1,3 0-1,3-1 0,3-1 5,6 0 11,4 0 10,6 0 11,4-1 4,4-2-3,3-2-4,5-1-2,1-1-3,1 0-1,-1 2-1,1 1-2,-1 1-2,1 2-1,-1 2-2,1 2-1,0 1-2,3 2-2,1 0-3,3 2-2,0 0-2,1 2-2,-1 0-4,0 1-1,1 1-4,1-2-4,1-1-5,1 0-4,-1-2-1,0-1 1,-1 0 0,-1-1 2,-2-1-1,-3 0-2,-3 0-2,-3 0-2,-3 0 0,-3 0 4,-2 0 4,-4 0 3,-4-2-3,-4 0-12,-6-3-10,-4-2-12,-2-1 0,1 2 10,0 1 9,2 1 11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5:14"/>
    </inkml:context>
    <inkml:brush xml:id="br0">
      <inkml:brushProperty name="width" value="0.04791" units="cm"/>
      <inkml:brushProperty name="height" value="0.04791" units="cm"/>
      <inkml:brushProperty name="color" value="#F2395B"/>
    </inkml:brush>
  </inkml:definitions>
  <inkml:trace contextRef="#ctx0" brushRef="#br0">98993 47060 459,'-7'-7'3,"0"1"8,2 0 6,1 2 7,1 1 9,3 2 9,4 2 10,2 2 9,3 3 1,0 4-9,1 3-9,2 5-9,-1 1-7,-1 1-6,-1 0-4,0-1-5,-1 1-4,-1-1-3,1 1-1,0 0-3,0 0-1,0 1-2,0 1 0,0 1-1,-1 1-1,-1 1 0,-1 1-1,0 1 0,-1-2 1,2-3 0,0-5 1,2-3 1,0-2 0,1 0-2,2-1-2,0 1 0,1-3-1,3-6 1,2-6 2,2-6 1,2-6 1,5-5 0,3-7-1,4-5 1,3-4 0,3-3 0,1-1 0,2-2 0,2 0 1,0 2-1,2 2 2,1 2-1,0 0 1,0 1 1,0 0 2,0 0 0,-2 1 1,-2 3-1,-4 3 0,-1 3 0,-5 2-2,-4 3 0,-3 1 0,-5 3-1,-2 0-2,-3 2-2,-1 1-2,-2 1-2,-1 1-1,0 0-2,-1 2-1,1 1-1,-5 1-9,-10 2-20,-10 2-18,-9 2-18,-4 2-4,2 2 12,4 2 13,3 2 11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5:16"/>
    </inkml:context>
    <inkml:brush xml:id="br0">
      <inkml:brushProperty name="width" value="0.03297" units="cm"/>
      <inkml:brushProperty name="height" value="0.03297" units="cm"/>
      <inkml:brushProperty name="color" value="#F2395B"/>
    </inkml:brush>
  </inkml:definitions>
  <inkml:trace contextRef="#ctx0" brushRef="#br0">92895 52963 667,'-3'-14'28,"11"4"7,11 4 5,11 4 5,8 2-1,5-2-7,4 0-7,6-1-8,2-2-6,1 2-3,2-1-4,0 0-3,-1 0-3,-2 2-2,-4 0 0,-2 2-1,-5 0-1,-6 2 1,-6 0 1,-5 2 2,-6 0-9,-3 0-16,-4-1-16,-4 2-17,-4-1-6,-3 1 3,-2 1 4,-4 2 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41"/>
    </inkml:context>
    <inkml:brush xml:id="br0">
      <inkml:brushProperty name="width" value="0.03291" units="cm"/>
      <inkml:brushProperty name="height" value="0.03291" units="cm"/>
    </inkml:brush>
  </inkml:definitions>
  <inkml:trace contextRef="#ctx0" brushRef="#br0">88850 11296 668,'14'15'92,"-1"1"-21,-2 0-21,-2-1-21,-1 2-10,2 2-3,0 1-1,1 3-2,0-1-2,-2-1-3,-2-3-3,-2-1-2,-2-1-5,2 2-4,-2 0-6,1 1-5,0 1-1,0 1 3,0 1 1,0 1 3,-1-1 2,0-5 3,-2-3 2,0-4 2,1-5 4,4-6 5,3-6 5,5-6 5,2-2 0,0-1-4,-1 0-4,1 1-6,2-4-1,5-6 0,5-5 1,5-6 1,3-6-11,2-3-21,3-4-22,1-4-21,-3 4-4,-8 10 13,-7 11 13,-8 11 12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5:16"/>
    </inkml:context>
    <inkml:brush xml:id="br0">
      <inkml:brushProperty name="width" value="0.03024" units="cm"/>
      <inkml:brushProperty name="height" value="0.03024" units="cm"/>
      <inkml:brushProperty name="color" value="#F2395B"/>
    </inkml:brush>
  </inkml:definitions>
  <inkml:trace contextRef="#ctx0" brushRef="#br0">93513 53150 727,'-28'1'48,"9"4"-6,7 2-7,8 4-6,4 2-4,2 5-3,0 3-2,2 5-2,0 1-4,0-1-4,-1-1-3,2-1-4,-2 0-5,-1 1-3,0 1-4,-2 1-4,0-2-3,-2-1-1,0-4-1,-1-3-1,0-4-6,3-5-10,4-4-11,2-6-11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5:16"/>
    </inkml:context>
    <inkml:brush xml:id="br0">
      <inkml:brushProperty name="width" value="0.03122" units="cm"/>
      <inkml:brushProperty name="height" value="0.03122" units="cm"/>
      <inkml:brushProperty name="color" value="#F2395B"/>
    </inkml:brush>
  </inkml:definitions>
  <inkml:trace contextRef="#ctx0" brushRef="#br0">94513 53237 704,'-8'-6'6,"0"6"10,0 4 11,0 6 10,1 3 5,2 3-2,3 3-3,1 3-3,1 2-6,0-1-9,0 1-10,0-1-9,-1 1-5,-1 1-1,0 1 0,-1 1 0,-1-1-4,2-3-8,0-3-8,2-3-8,1-4-7,2-6-3,2-6-5,2-6-5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5:17"/>
    </inkml:context>
    <inkml:brush xml:id="br0">
      <inkml:brushProperty name="width" value="0.0352" units="cm"/>
      <inkml:brushProperty name="height" value="0.0352" units="cm"/>
      <inkml:brushProperty name="color" value="#F2395B"/>
    </inkml:brush>
  </inkml:definitions>
  <inkml:trace contextRef="#ctx0" brushRef="#br0">94946 53411 624,'-2'-13'16,"0"8"13,-3 7 12,-2 6 14,0 5 2,2 3-9,2 3-9,2 4-10,1 0-7,-2 2-4,0 1-6,-2 1-4,0 1-6,1-1-9,-2 1-7,2-1-9,-1 0-5,2-1-6,0-1-5,2-1-5,-1-3 1,0-3 5,-2-4 6,0-4 6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5:17"/>
    </inkml:context>
    <inkml:brush xml:id="br0">
      <inkml:brushProperty name="width" value="0.03332" units="cm"/>
      <inkml:brushProperty name="height" value="0.03332" units="cm"/>
      <inkml:brushProperty name="color" value="#F2395B"/>
    </inkml:brush>
  </inkml:definitions>
  <inkml:trace contextRef="#ctx0" brushRef="#br0">92264 55263 660,'-15'-1'0,"1"-1"0,1 0 0,1-1 0,-1-2 4,-2-2 9,-2-2 9,-1-1 9,5-1 4,14 4-1,14 2-1,13 4 0,11 1-2,6 0-5,8 0-4,6 0-4,6 0-4,4 0-3,3 0-4,5 0-3,0 0-2,-2 0-3,-1 0 0,-2 0-2,-3 0-5,-1 2-8,-3 0-8,-1 2-8,-7-1-2,-12-1 7,-12 0 7,-11-1 5,-6-1-2,-1 0-12,1 0-13,0 0-11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5:17"/>
    </inkml:context>
    <inkml:brush xml:id="br0">
      <inkml:brushProperty name="width" value="0.04365" units="cm"/>
      <inkml:brushProperty name="height" value="0.04365" units="cm"/>
      <inkml:brushProperty name="color" value="#F2395B"/>
    </inkml:brush>
  </inkml:definitions>
  <inkml:trace contextRef="#ctx0" brushRef="#br0">98652 52227 503,'-22'-7'6,"5"2"11,3 2 12,4 2 11,5 2 6,6 2-1,6 2-1,6 2-1,2 2-3,-1 3-7,-1 4-5,0 2-7,-2 2-3,1 1-2,0 1-1,0 1-1,-1 1-2,-1 1-2,-1 1-2,0 1-2,-1-1-2,0 0-2,-1 0-3,1-2-2,0-2-1,0-3 1,0-3-1,0-3 2,1-4-1,3-4-1,3-6-1,3-4-1,3-7 1,3-7 0,3-9 2,3-7 1,4-6 2,5-2 0,4-4 2,6-2 1,7-5-2,9-4-6,11-5-7,9-5-5,7-5-7,2-3-7,4-5-7,3-3-7,-10 6-5,-20 15-3,-20 16-4,-21 16-2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5:19"/>
    </inkml:context>
    <inkml:brush xml:id="br0">
      <inkml:brushProperty name="width" value="0.05171" units="cm"/>
      <inkml:brushProperty name="height" value="0.05171" units="cm"/>
      <inkml:brushProperty name="color" value="#FED406"/>
    </inkml:brush>
  </inkml:definitions>
  <inkml:trace contextRef="#ctx0" brushRef="#br0">79200 45450 425,'-271'0'-8,"60"0"2,60 0 3,59 0 4,26 0 0,-6 0 2,-6 0 1,-6 0 0,1-2 3,9-3 5,10-3 6,10-2 5,8-5 3,10-2 1,10-3 3,9-3 1,17 1 1,25 6 3,25 7 1,25 6 3,17 3-3,9 0-4,10 0-7,10 0-4,-1-2-5,-9-3-1,-10-3-3,-8-2-3,-6-1-1,1 3-1,-1 3-1,1 4 0,8-3-1,20-5-1,18-7-1,20-5-1,3-3 0,-8 4 0,-10 3 0,-9 3 0,-9 1-1,-5 1 1,-7-1 0,-5 1 1,-4-1-1,0 1 1,0-1 1,0 1 0,-4 1 0,-5 3-1,-7 3 0,-5 4-1,-3 1 0,4 0 0,3 0 0,3 0 0,-2 0-1,-6 0 0,-6 0 1,-6 0-1,-4 1 0,1 4-1,-1 3 0,1 3-2,-3-1 0,-2-2 0,-3-3 0,-3-3 1,2-1 0,10 4 0,10 3-1,9 3 0,-1 1 1,-8 1-1,-10-1 1,-9 1 0,-5-1 0,0 1-2,0-1-1,0 1-1,4 1-1,10 3 0,10 3 2,9 4-1,4 1 1,1 0 0,-1 0 0,1 0 0,1 0 0,3 0 0,3 0-1,4 0 0,2 0 1,4 0 0,3 0 1,3 0 0,4 0 1,7 0 1,6 0 1,7 0 1,0 0 1,-2 0 0,-3 0 1,-3 0 1,-2 0-1,0 0 0,0 0 0,0 0 0,0 0-1,0 0 0,0 0 0,0 0 1,-2 0-1,-3 0 0,-3 0 0,-2 0-1,-5 0 1,-2 0 0,-3 0 0,-3 0 1,-1-2-1,4-3 0,3-3 0,3-2 0,-4-3 0,-8 1-1,-10-1-1,-9 1 1,-4-1-1,4 1-1,3-1 0,3 1 0,-1-1 0,-2 1 0,-3-1 0,-3 1 0,-4-3 1,-3-2-1,-3-3 1,-2-3 0,-1-2 0,3 0 0,3 0 0,4 0 0,1 0 0,0 0 0,0 0 0,0 0 0,1-2 0,4-3 0,3-3 0,3-2 0,1-3 0,1 1 0,-1-1 0,1 1 0,1-1-1,3 1 0,3-1 0,4 1-1,2-3 0,4-2-1,3-3 1,3-3-1,1-2 1,1 0-1,-1 0 1,1 0 0,-1 1 0,1 4 1,-1 3-1,1 3 1,-1 1 1,1 1-1,-1-1 1,1 1-1,-1-1 1,1 1 0,-1-1-1,1 1 1,1 1-1,3 3-1,3 3 0,4 4 0,-4-1-1,-9-3 1,-10-3 0,-8-2 1,-9-1-1,-6 3-1,-6 3 0,-6 4 0,-6 1-1,-2 0 0,-3 0 0,-3 0 1,-1 1 0,4 4 0,3 3 1,3 3 0,-1-1 2,-2-2 1,-3-3 2,-3-3 1,7-7 1,19-9-1,19-10-1,19-8 0,13-6-2,10 1-1,10-1-2,9 1-1,1 1-1,-6 3-1,-6 3-2,-6 4-1,-7 1 0,-6 0-1,-6 0 1,-6 0 0,-7 1 1,-6 4 0,-6 3 1,-6 3 0,-6 1 1,-2 1 1,-3-1 0,-3 1 1,-4-1 1,-3 1 1,-3-1 2,-2 1 0,-3-1 2,1 1 0,-1-1 0,1 1 0,-3 1 1,-2 3 0,-3 3-1,-3 4 1,1-1 0,6-3-1,7-3 0,6-2-1,6-3 0,6 1 0,7-1 0,6 1 0,7-1-1,10 1 0,10-1 0,9 1 0,10-3 0,14-2 0,11-3-1,14-3 0,8-2-1,7 0-1,6 0-2,7 0 0,0 0-1,-2 0 1,-3 0 0,-3 0 2,-2 1-1,0 4 2,0 3 0,0 3 1,-4 3 1,-5 3 0,-7 3 0,-5 4 1,-4 1 0,0 0 0,0 0 0,0 0 0,-2 3 0,-3 6-1,-3 7 0,-2 6 0,-5 1-2,-2-3 1,-3-3-1,-3-2-1,-4-5 1,-3-2-1,-3-3 1,-2-3 0,-6-1-1,-6 4 1,-6 3-1,-6 3 0,-4-1-1,1-2 1,-1-3-2,1-3 1,-6-1-1,-8 4-2,-10 3-1,-9 3-1,-10-1-1,-9-2-1,-10-3 0,-8-3 0,-14-6-2,-15-5-2,-15-7-2,-16-5-3,-26-9-3,-33-9-1,-35-10-4,-34-8-1,-27-11-2,-19-8-1,-18-10 1,-19-9-1,10 2 2,42 17 5,40 15 5,41 16 4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5:20"/>
    </inkml:context>
    <inkml:brush xml:id="br0">
      <inkml:brushProperty name="width" value="0.04308" units="cm"/>
      <inkml:brushProperty name="height" value="0.04308" units="cm"/>
      <inkml:brushProperty name="color" value="#FED406"/>
    </inkml:brush>
  </inkml:definitions>
  <inkml:trace contextRef="#ctx0" brushRef="#br0">83300 42200 510,'-52'-4'2,"-3"-5"4,-3-7 5,-2-5 3,11-6 8,29-3 9,28-3 10,28-2 10,15 0 2,4 7-9,3 6-7,3 7-8,3 4-5,3 3-3,3 3-4,4 4-2,1 1-3,0 0-1,0 0-2,0 0-1,0 0-1,0 0-1,0 0-2,0 0 0,-4 1-1,-5 4-1,-7 3 1,-5 3-1,-6 3-2,-3 3-3,-3 3-4,-2 4-3,-8 2-15,-8 4-23,-10 3-25,-9 3-24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5:21"/>
    </inkml:context>
    <inkml:brush xml:id="br0">
      <inkml:brushProperty name="width" value="0.04508" units="cm"/>
      <inkml:brushProperty name="height" value="0.04508" units="cm"/>
      <inkml:brushProperty name="color" value="#FED406"/>
    </inkml:brush>
  </inkml:definitions>
  <inkml:trace contextRef="#ctx0" brushRef="#br0">82850 42950 487,'-71'-22'4,"10"6"8,10 7 8,9 6 8,13 3 4,20 0 2,18 0 3,20 0 1,11 0-2,7 0-5,6 0-6,7 0-5,2 0-3,1 0-2,-1 0 0,1 0-2,-1-2-1,1-3 0,-1-3 0,1-2 0,-1-1-1,1 3-1,-1 3-1,1 4-1,1 1 0,3 0 1,3 0 0,4 0 1,-1 0-2,-3 0-3,-3 0-4,-2 0-5,-5 0-1,-2 0 1,-3 0 1,-3 0 0,-2 0 0,0 0-3,0 0-2,0 0-2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5:21"/>
    </inkml:context>
    <inkml:brush xml:id="br0">
      <inkml:brushProperty name="width" value="0.04033" units="cm"/>
      <inkml:brushProperty name="height" value="0.04033" units="cm"/>
      <inkml:brushProperty name="color" value="#FED406"/>
    </inkml:brush>
  </inkml:definitions>
  <inkml:trace contextRef="#ctx0" brushRef="#br0">83350 42050 545,'-68'-46'0,"17"10"0,15 10 0,16 9 0,7 4 1,1 1 0,-1-1 2,1 1 1,-3 1 4,-2 3 8,-3 3 8,-3 4 8,1 4 5,6 6 3,7 7 3,6 6 3,7 3-2,10 0-11,10 0-9,9 0-9,4-2-6,1-3-1,-1-3-2,1-2-2,2-5-1,7-2 3,6-3 0,7-3 2,5-2 0,7 0-2,6 0 0,7 0-2,2 0-1,1 0-1,-1 0 1,1 0-2,-1 0 0,1 0-3,-1 0-1,1 0-2,-4-2-1,-6-3 0,-6-3 1,-6-2-1,-7-1 0,-6 3-2,-6 3-1,-6 4-3,-12 7-9,-15 13-17,-15 12-19,-16 13-17,-12 2-2,-5-5 12,-7-7 12,-5-5 13,-1-6 10,6-3 6,7-3 6,6-2 7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5:22"/>
    </inkml:context>
    <inkml:brush xml:id="br0">
      <inkml:brushProperty name="width" value="0.03389" units="cm"/>
      <inkml:brushProperty name="height" value="0.03389" units="cm"/>
      <inkml:brushProperty name="color" value="#FED406"/>
    </inkml:brush>
  </inkml:definitions>
  <inkml:trace contextRef="#ctx0" brushRef="#br0">83000 42600 649,'-43'-2'-37,"17"-3"25,15-3 24,16-2 23,9-1 11,3 3-3,3 3-3,4 4-3,2 4-6,4 6-8,3 7-10,3 6-7,-1-1-4,-2-5 0,-3-7 1,-3-5 1,-1-4 1,4 0-1,3 0 2,3 0-1,3 0 1,3 0 2,3 0 1,4 0 2,1 0 0,0 0-3,0 0-2,0 0-2,0 0 0,0 0 0,0 0 1,0 0 2,-2 0-9,-3 0-16,-3 0-16,-2 0-17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42"/>
    </inkml:context>
    <inkml:brush xml:id="br0">
      <inkml:brushProperty name="width" value="0.03337" units="cm"/>
      <inkml:brushProperty name="height" value="0.03337" units="cm"/>
    </inkml:brush>
  </inkml:definitions>
  <inkml:trace contextRef="#ctx0" brushRef="#br0">94814 11124 659,'0'-11'20,"0"10"8,0 10 8,0 10 7,0 4 0,0 2-8,0 1-6,0 1-8,0 0-4,2-1 0,0-1-1,2-1-1,-1 0-3,0 1-5,-2 1-6,0 1-4,-1 0-5,0-1 0,0-1-2,0-1 0,0-1-2,0-1 1,0-1 0,0-1 0,0 0 0,0-1 0,0 1-1,0 0-1,-1-2 0,0-1-1,-2-3-1,0-1 0,-2-3-4,0-2-4,-1-4-6,-2-2-5,2-4-1,1 0 4,2-3 4,2-2 4,0-1 3,0 2 3,-2 1 2,0 1 4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5:24"/>
    </inkml:context>
    <inkml:brush xml:id="br0">
      <inkml:brushProperty name="width" value="0.03723" units="cm"/>
      <inkml:brushProperty name="height" value="0.03723" units="cm"/>
      <inkml:brushProperty name="color" value="#FED406"/>
    </inkml:brush>
  </inkml:definitions>
  <inkml:trace contextRef="#ctx0" brushRef="#br0">26100 46600 590,'23'-68'-25,"-3"17"9,-3 15 8,-2 16 8,-8 10 6,-8 7 3,-10 6 3,-9 7 4,-7 2-2,-3 1-2,-3-1-3,-2 1-4,-3-4-1,1-6 0,-1-6-1,1-6 1,1-6-1,3-2 0,3-3 0,4-3-1,1-1 0,0 4 0,0 3 0,0 3-1,0 3 1,0 3 1,0 3-1,0 4 0,0 2 3,0 4 2,0 3 3,0 3 3,0-1 0,0-2 0,0-3-2,0-3-1,1 1-2,4 6 0,3 7 0,3 6-2,-2 3 1,-6 0 0,-6 0 2,-6 0 1,4-4 0,16-5 2,15-7 0,17-5 1,8-4 0,4 0-3,3 0-1,3 0-3,4-2 0,7-3 0,6-3 0,7-2 0,2-1-1,1 3 1,-1 3-1,1 4-1,-3 1 1,-2 0-1,-3 0-1,-3 0 1,-1 3-1,4 6 1,3 7-1,3 6 0,-1 1 1,-2-3 0,-3-3-1,-3-2 1,-4-3 0,-3 1-1,-3-1 0,-2 1 0,-3-3-1,1-2-1,-1-3-2,1-3-1,-1-2 0,1 0-1,-1 0 0,1 0-1,-1 0 0,1 0 0,-1 0-2,1 0 0,-15 1-1,-28 4-5,-28 3-2,-27 3-4,-12-1 0,6-2 2,7-3 2,6-3 4,3-6 0,0-5 1,0-7 1,0-5-1,1-3 2,4 4-1,3 3 0,3 3 1,3 1 0,3 1 2,3-1 0,4 1 1,-1-3-1,-3-2-1,-3-3-3,-2-3-1,-1-1-1,3 4 2,3 3 1,4 3 1,4-1 4,6-2 6,7-3 7,6-3 6,9 1 3,13 6 0,12 7 0,13 6 1,4 3-2,-3 0-2,-3 0-3,-2 0-2,0 1-2,7 4-2,6 3 0,7 3-2,0 1-1,-2 1-3,-3-1 0,-3 1-3,-2-1 0,0 1 1,0-1-1,0 1 2,-2 1-1,-3 3 1,-3 3-1,-2 4 0,-3-3 0,1-5 0,-1-7 0,1-5-1,-1-3 0,1 4-1,-1 3-1,1 3 0,-1-2-1,1-6 0,-1-6 1,1-6 0,-3-4 0,-2 1 0,-3-1 1,-3 1 0,-6 4-4,-5 9-9,-7 10-7,-5 10-8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5:26"/>
    </inkml:context>
    <inkml:brush xml:id="br0">
      <inkml:brushProperty name="width" value="0.03301" units="cm"/>
      <inkml:brushProperty name="height" value="0.03301" units="cm"/>
      <inkml:brushProperty name="color" value="#FED406"/>
    </inkml:brush>
  </inkml:definitions>
  <inkml:trace contextRef="#ctx0" brushRef="#br0">83350 42050 666,'-69'0'-28,"13"0"5,12 0 6,13 0 6,7-2 5,4-3 6,3-3 6,3-2 5,1-3 2,1 1-2,-1-1-3,1 1-2,-1-1-1,1 1 0,-1-1 0,1 1 0,-3-1 1,-2 1 4,-3-1 2,-3 1 2,4 1 6,13 3 7,12 3 7,13 4 8,6 2-1,0 4-7,0 3-8,0 3-8,3-1-5,6-2-1,7-3-3,6-3-2,6-1-1,6 4-1,7 3-1,6 3-2,3 1 0,0 1-3,0-1 0,0 1-2,0-1-1,0 1 1,0-1 0,0 1 1,-4-1 1,-5 1-1,-7-1 1,-5 1 0,-4-3 1,0-2-1,0-3 1,0-3-1,0-2 1,0 0 1,0 0 0,0 0 2,-2-2 0,-3-3-1,-3-3-1,-2-2 0,-1-1 0,3 3 0,3 3 0,4 4-1,-1 1-1,-3 0-5,-3 0-4,-2 0-4,-14 6-9,-21 13-12,-22 12-13,-22 13-12,-8 2-3,6-5 10,7-7 8,6-5 10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5:26"/>
    </inkml:context>
    <inkml:brush xml:id="br0">
      <inkml:brushProperty name="width" value="0.03094" units="cm"/>
      <inkml:brushProperty name="height" value="0.03094" units="cm"/>
      <inkml:brushProperty name="color" value="#FED406"/>
    </inkml:brush>
  </inkml:definitions>
  <inkml:trace contextRef="#ctx0" brushRef="#br0">83100 42550 711,'-41'-22'-32,"19"6"26,19 7 26,19 6 25,12 3 8,6 0-9,7 0-11,6 0-10,4 0-5,4 0-3,3 0-1,3 0-2,1 1-1,1 4-1,-1 3-1,1 3-1,-1 3-1,1 3-3,-1 3-4,1 4-2,-1-1-3,1-3-4,-1-3-2,1-2-2,-3-1-2,-2 3 1,-3 3 2,-3 4 1,-6-3 0,-5-5 1,-7-7-1,-5-5 2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6:48"/>
    </inkml:context>
    <inkml:brush xml:id="br0">
      <inkml:brushProperty name="width" value="0.03625" units="cm"/>
      <inkml:brushProperty name="height" value="0.03625" units="cm"/>
      <inkml:brushProperty name="color" value="#F2395B"/>
    </inkml:brush>
  </inkml:definitions>
  <inkml:trace contextRef="#ctx0" brushRef="#br0">950 3950 606,'-50'-2'0,"0"-3"0,0-3 0,0-2 0,21-9 8,45-12 15,43-13 15,45-12 15,27-10 3,13-6-8,12-6-10,13-6-8,4-2-6,-3 3-2,-3 3-2,-2 4-2,-9 4-6,-12 6-9,-13 7-8,-12 6-10,-13 4-4,-12 4 0,-13 3-1,-12 3 0,-15 3-6,-15 3-11,-15 3-12,-16 4-12,-16 2 0,-16 4 9,-15 3 10,-15 3 10,-11-2 8,-2-6 4,-3-6 7,-3-6 5,-1-4 3,4 1 1,3-1 1,3 1 2,1-3 0,1-2 0,-1-3 0,1-3 1,4 1 2,9 6 5,10 7 4,10 6 4,4 4 3,0 4 4,0 3 2,0 3 2,3 17 7,6 31 9,7 32 9,6 31 9,9 28 0,13 25-12,12 25-10,13 25-11,4 28-8,-3 31-4,-3 32-5,-2 31-4,0 20-6,7 9-8,6 10-8,7 10-7,2-3-6,1-11-4,-1-14-3,1-11-4,-3-29-2,-2-44 2,-3-43-1,-3-44 2,-7-40 2,-9-33 7,-10-35 5,-8-34 5,-6-16 4,1 3 3,-1 3 1,1 4 3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6:48"/>
    </inkml:context>
    <inkml:brush xml:id="br0">
      <inkml:brushProperty name="width" value="0.03148" units="cm"/>
      <inkml:brushProperty name="height" value="0.03148" units="cm"/>
      <inkml:brushProperty name="color" value="#F2395B"/>
    </inkml:brush>
  </inkml:definitions>
  <inkml:trace contextRef="#ctx0" brushRef="#br0">3100 3550 698,'-25'-82'59,"0"39"-6,0 36-7,0 39-6,-2 27-7,-3 19-7,-3 19-7,-2 19-7,-6 12-5,-6 6-3,-6 7-2,-6 6-2,-7 3-3,-6 0-3,-6 0-2,-6 0-4,-4-5 0,1-9 1,-1-10 1,1-8 2,2-12 0,7-12 0,6-13 1,7-12 0,10-19 2,16-25 4,15-25 4,17-25 5,17-21 1,23-15 0,22-15-2,22-16 1,10-4-2,1 10 0,-1 10-1,1 9-1,7 1-3,16-6-7,15-6-6,17-6-7,0-1-2,-11 7 3,-14 6 1,-11 7 2,-17 7-1,-18 9-2,-19 10-3,-18 10-2,-10 5-4,0 4-3,0 3-4,0 3-3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6:48"/>
    </inkml:context>
    <inkml:brush xml:id="br0">
      <inkml:brushProperty name="width" value="0.03124" units="cm"/>
      <inkml:brushProperty name="height" value="0.03124" units="cm"/>
      <inkml:brushProperty name="color" value="#F2395B"/>
    </inkml:brush>
  </inkml:definitions>
  <inkml:trace contextRef="#ctx0" brushRef="#br0">3050 3400 704,'29'-93'29,"10"17"3,10 15 1,9 16 1,7 5 0,7-2-3,6-3-3,7-3-3,5-1-5,7 4-4,6 3-7,7 3-4,-3 1-6,-8 1-3,-10-1-4,-9 1-4,-10 2-3,-9 7-3,-10 6-1,-8 7-3,-14 2-5,-15 1-11,-15-1-10,-16 1-11,-10 1 2,-3 3 12,-3 3 13,-2 4 12,-5-1 7,-2-3 3,-3-3 3,-3-2 3,1-3 2,6 1 0,7-1 0,6 1 2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6:48"/>
    </inkml:context>
    <inkml:brush xml:id="br0">
      <inkml:brushProperty name="width" value="0.03219" units="cm"/>
      <inkml:brushProperty name="height" value="0.03219" units="cm"/>
      <inkml:brushProperty name="color" value="#F2395B"/>
    </inkml:brush>
  </inkml:definitions>
  <inkml:trace contextRef="#ctx0" brushRef="#br0">3700 2200 683,'-90'-24'0,"23"4"0,22 3 0,22 3 0,10 4 3,1 7 7,-1 6 6,1 7 7,1 8 4,3 14-1,3 11 1,4 14-1,1 14 0,0 20-4,0 18-2,0 20-3,1 14-2,4 14-1,3 11 0,3 14-1,3-3-2,3-15-5,3-15-5,4-16-5,1-19-7,0-22-8,0-22-9,0-21-8,3-26-5,6-28-1,7-28 1,6-27-1,-1-20 3,-5-9 5,-7-10 6,-5-8 5,-4 0 4,0 14 2,0 11 3,0 14 2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6:49"/>
    </inkml:context>
    <inkml:brush xml:id="br0">
      <inkml:brushProperty name="width" value="0.03806" units="cm"/>
      <inkml:brushProperty name="height" value="0.03806" units="cm"/>
      <inkml:brushProperty name="color" value="#F2395B"/>
    </inkml:brush>
  </inkml:definitions>
  <inkml:trace contextRef="#ctx0" brushRef="#br0">4300 1900 578,'20'-16'5,"-9"19"11,-10 19 10,-8 19 11,-8 18 2,-2 19-7,-3 19-6,-3 19-6,-4 12-6,-3 6-5,-3 7-6,-2 6-5,-3-1-2,1-5 2,-1-7 2,1-5 2,-1-12-3,1-16-6,-1-15-7,1-15-7,-1-17-3,1-15 0,-1-15 0,1-16 2,1-8 3,3 0 8,3 0 9,4 0 7,4 3 7,6 6 6,7 7 5,6 6 5,3 10 2,0 17-5,0 15-4,0 16-5,0 10-1,0 7-1,0 6-1,0 7 0,0-3-2,0-8-2,0-10-3,0-9-3,10-34-4,23-55-9,22-57-6,22-55-8,8-31-2,-2-3 4,-3-3 3,-3-2 4,-2 5 4,0 16 4,0 15 4,0 17 4,-5 16 4,-9 19 3,-10 19 4,-8 19 3,-11 19 2,-8 23 0,-10 22-2,-9 22 0,-10 18-2,-9 16 0,-10 15-1,-8 17-2,-8 5-1,-2-3-5,-3-3-4,-3-2-4,-2-8-3,0-8-2,0-10-2,0-9-2,3-12 0,6-11 1,7-14 0,6-11 1,7-15 1,10-16 2,10-15 3,9-15 3,10-12 3,14-6 4,11-6 6,14-6 4,7-2 2,3 3-2,3 3-2,4 4-2,-1 4-3,-3 6-1,-3 7-3,-2 6-1,-9 10-6,-12 17-10,-13 15-9,-12 16-9,-18 10-3,-21 7 4,-22 6 2,-22 7 4,-15 4 3,-5 3 2,-7 3 3,-5 4 1,-8 2 4,-5 4 4,-7 3 4,-5 3 5,3-2 3,17-6 2,15-6 4,16-6 3,12-10 2,9-12 2,10-13 2,10-12 2,22-18 3,39-21 4,36-22 4,39-22 4,19-11-2,4 0-6,3 0-8,3 0-7,1-2-4,1-3 0,-1-3-1,1-2-1,-9 0-3,-15 7-9,-15 6-7,-16 7-8,-15 5-5,-11 7-2,-14 6-3,-11 7-3,-9 4 0,-3 3 2,-3 3 2,-2 4 2,-8 2 3,-8 4 4,-10 3 5,-9 3 3,-5 3 5,0 3 3,0 3 4,0 4 4,0 4 1,0 6 1,0 7 1,0 6 0,-4 9 2,-5 13 1,-7 12 4,-5 13 1,-8 10 3,-5 10 0,-7 10 3,-5 9 0,-8 10-1,-5 14-6,-7 11-6,-5 14-5,-1 2-6,6-6-7,7-6-6,6-6-6,7-15-7,10-21-4,10-22-5,9-22-4,7-22-2,7-22 2,6-22 4,7-21 1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6:50"/>
    </inkml:context>
    <inkml:brush xml:id="br0">
      <inkml:brushProperty name="width" value="0.03118" units="cm"/>
      <inkml:brushProperty name="height" value="0.03118" units="cm"/>
      <inkml:brushProperty name="color" value="#F2395B"/>
    </inkml:brush>
  </inkml:definitions>
  <inkml:trace contextRef="#ctx0" brushRef="#br0">4550 5150 705,'92'112'22,"-16"-24"3,-15-26 1,-15-24 3,-1-13 1,16 0 1,15 0 0,17 0 0,5-4-4,-3-5-8,-3-7-8,-2-5-8,-6-6-3,-6-3 2,-6-3 1,-6-2 2,-9-6-7,-8-6-15,-10-6-15,-9-6-14,-9-2-8,-5 3 1,-7 3 0,-5 4 1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6:51"/>
    </inkml:context>
    <inkml:brush xml:id="br0">
      <inkml:brushProperty name="width" value="0.04596" units="cm"/>
      <inkml:brushProperty name="height" value="0.04596" units="cm"/>
      <inkml:brushProperty name="color" value="#F2395B"/>
    </inkml:brush>
  </inkml:definitions>
  <inkml:trace contextRef="#ctx0" brushRef="#br0">5350 3800 478,'-19'42'33,"13"-16"-1,12-15-1,13-15-1,13-15 0,17-12-2,15-13-2,16-12 0,12-9-3,9-2-4,10-3-4,10-3-5,2 1-3,-3 6-4,-3 7-4,-2 6-4,-12 6-4,-19 6-4,-18 7-5,-19 6-5,-19 3-4,-19 0-5,-18 0-3,-19 0-6,-18-2 2,-15-3 6,-15-3 6,-16-2 5,-5-5 7,6-2 6,7-3 5,6-3 5,7 1 6,10 6 3,10 7 5,9 6 3,6 4 3,3 4 3,3 3 2,4 3 2,2 14 3,4 25 4,3 25 4,3 25 4,6 18-1,9 14-6,10 11-5,10 14-5,7 11-5,6 14-3,7 11-4,6 14-3,-1 0-4,-5-8-2,-7-10-2,-5-9-4,-4-5-2,0 0-5,0 0-4,0 0-4,-4-13-3,-5-24-2,-7-26-1,-5-24-3,-9-18-1,-9-9 0,-10-10-1,-8-8 0,-8-8 2,-2-2 3,-3-3 5,-3-3 3,1-9 2,6-11 2,7-14 0,6-11 2,4-7 3,4 0 3,3 0 4,3 0 3,6-4 2,9-5-2,10-7-2,10-5-1,8-8-1,10-5 3,10-7 1,9-5 2,7-9-1,7-9-2,6-10-3,7-8-4,0-4-1,-2 3 0,-3 3-1,-3 4 0,-9 11 0,-11 23 4,-14 22 2,-11 22 2,-9 18 2,-3 16-1,-3 15-2,-2 17 1,-5 14 2,-2 17 10,-3 15 8,-3 16 9,-2 9 3,0 3-2,0 3-2,0 4-1,1-4-4,4-9-5,3-10-4,3-8-6,4-17-7,7-21-11,6-22-10,7-22-10,0-19-7,-2-16-1,-3-15-1,-3-15-1,-4-11 1,-3-2 2,-3-3 3,-2-3 3,-3-1 3,1 4 3,-1 3 3,1 3 2,-1 6 5,1 9 4,-1 10 4,1 10 4,-1 21 7,1 34 10,-1 35 8,1 35 10,1 21 5,3 9-1,3 10 1,4 10 0,-1-1-5,-3-9-10,-3-10-8,-2-8-10,-3-12-8,1-12-5,-1-13-6,1-12-5,1-29-7,3-43-9,3-44-9,4-43-9,1-28-1,0-8 7,0-10 6,0-9 7,0 1 5,0 13 6,0 12 5,0 13 5,0 13 6,0 17 7,0 15 8,0 16 6,-2 12 6,-3 9 8,-3 10 7,-2 10 6,-1 7 3,3 6-2,3 7-2,4 6-1,-1 7-2,-3 10-2,-3 10-2,-2 9-1,-5 18-4,-2 29-4,-3 28-5,-3 28-3,-6 20-4,-5 13-2,-7 12-3,-5 13-3,-11 9-3,-11 6-3,-14 7-5,-11 6-3,-9-5-6,-3-16-6,-3-15-8,-2-15-7,0-23-5,7-28-2,6-28-3,7-27-3,7-26-2,9-22 0,10-22 0,10-21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43"/>
    </inkml:context>
    <inkml:brush xml:id="br0">
      <inkml:brushProperty name="width" value="0.02956" units="cm"/>
      <inkml:brushProperty name="height" value="0.02956" units="cm"/>
    </inkml:brush>
  </inkml:definitions>
  <inkml:trace contextRef="#ctx0" brushRef="#br0">94539 10987 744,'1'-22'0,"0"3"0,2 3 0,0 3 0,0 1-1,0 2 1,-2 1-1,0 0-1,-1 3 1,2 2 4,0 4 3,2 3 3,-1 1 1,0 1 1,-2 2-1,0 0 0,-1 1 1,0 0-1,0 0 1,0-1 1,-1 1 0,0 0 0,-2 0 1,0 0 0,-2 0 0,0-1-1,-1 1-2,-2 0 0,1 0-2,1 2 0,0 0-2,2 1-1,-1 0 0,0 0-1,-1-2 0,-2 0 0,1-2 0,-1 1 0,0 0 0,0 0 1,0 0-3,0 0-8,1-1-6,-1 1-7,0 0-4,0 2 0,0 0-1,0 1-1,1 0-1,1 0-3,0-2-3,2 0-2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6:51"/>
    </inkml:context>
    <inkml:brush xml:id="br0">
      <inkml:brushProperty name="width" value="0.03917" units="cm"/>
      <inkml:brushProperty name="height" value="0.03917" units="cm"/>
      <inkml:brushProperty name="color" value="#F2395B"/>
    </inkml:brush>
  </inkml:definitions>
  <inkml:trace contextRef="#ctx0" brushRef="#br0">8200 3550 561,'34'60'6,"19"23"12,19 22 11,19 22 13,13 8 5,10-2-1,10-3 0,9-3-1,4-10-3,1-16-4,-1-15-6,1-15-5,-1-11-9,1-2-15,-1-3-16,1-3-14,-12-7-15,-21-9-15,-22-10-14,-22-8-15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6:51"/>
    </inkml:context>
    <inkml:brush xml:id="br0">
      <inkml:brushProperty name="width" value="0.05167" units="cm"/>
      <inkml:brushProperty name="height" value="0.05167" units="cm"/>
      <inkml:brushProperty name="color" value="#F2395B"/>
    </inkml:brush>
  </inkml:definitions>
  <inkml:trace contextRef="#ctx0" brushRef="#br0">10200 1950 425,'26'-90'65,"4"23"-15,3 22-14,3 22-16,4 12-5,7 3 4,6 3 5,7 4 3,10-1 2,16-3 1,15-3-1,17-2 1,-1 3-3,-16 14-5,-15 11-6,-15 14-4,-12 8-4,-6 7-2,-6 6-2,-6 7-3,-13 11-3,-19 20-3,-18 18-4,-19 20-4,-13 5-2,-6-6 0,-6-6-1,-6-6-1,-7 1 0,-6 9 2,-6 10 2,-6 10 2,-1-3 1,7-11 0,6-14 1,7-11 0,7-15 3,9-16 5,10-15 5,10-15 5,30-21 9,54-25 12,53-25 12,53-25 13,39-25-1,25-25-13,25-25-14,25-25-14,17-18-8,9-8-6,10-10-4,10-9-4,-14 7-1,-33 26 2,-35 24 2,-34 26 2,-30 18-14,-25 13-31,-25 12-30,-25 13-32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5:40"/>
    </inkml:context>
    <inkml:brush xml:id="br0">
      <inkml:brushProperty name="width" value="0.03758" units="cm"/>
      <inkml:brushProperty name="height" value="0.03758" units="cm"/>
      <inkml:brushProperty name="color" value="#F2395B"/>
    </inkml:brush>
  </inkml:definitions>
  <inkml:trace contextRef="#ctx0" brushRef="#br0">28360 36838 585,'7'-8'103,"0"0"-29,-2 0-28,0 1-28,-2 1-12,1 4 5,0 4 6,0 4 6,-1-1 0,0-5-5,-1-4-5,-2-5-4,0 0-3,-2 6 0,-1 6 0,0 6-1,1 1 1,4-3 0,4-2 1,4-4 1,-1-1-5,-6 0-8,-6 0-10,-6 0-10,-3 0 1,0 0 8,1 0 9,-1 0 10,0 0-5,0 0-15,0 0-17,1 0-15,-1 0-8,2 0 5,1 0 4,0 0 3,2 0 6,-1 2 7,0 0 6,0 2 7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5:42"/>
    </inkml:context>
    <inkml:brush xml:id="br0">
      <inkml:brushProperty name="width" value="0.03561" units="cm"/>
      <inkml:brushProperty name="height" value="0.03561" units="cm"/>
      <inkml:brushProperty name="color" value="#F2395B"/>
    </inkml:brush>
  </inkml:definitions>
  <inkml:trace contextRef="#ctx0" brushRef="#br0">28414 37381 617,'-7'8'114,"2"0"-28,2 0-26,2 0-28,1-1-14,-2 1-3,0 0-3,-1 0-2,-1 1-3,2 3-2,0 4-2,2 2-2,0 1-1,0-1 1,0-1 1,0-1 0,0-1 0,2-1 0,0 0 0,2-2 0,0-1 0,1-1-1,2 0-1,0-2 1,2 0-2,2-2 0,1-1-2,3 0-1,0-3 0,-3-4 0,-1-4 1,-2-4 0,-2-2 0,0 1-1,-2-1 1,0 0-1,-2 1 0,1 1 0,0 0-1,0 2 0,0 0 0,0 0 0,0 0 0,0 1 1,-1-2 1,-1-2 0,0-2 1,-1-1 0,-2-2 2,-1 0 2,0 1 3,-1-1 2,-1 1 1,0 2-1,0 3 1,0 1-2,-1 1 2,-2 0 0,-1 1 1,-3-1 1,-2 1-2,0 2-7,-1 2-7,-1 2-6,0 1-4,3 2-4,1 0-2,2 2-3,1 1-6,-2 6-6,0 2-7,-1 5-7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5:46"/>
    </inkml:context>
    <inkml:brush xml:id="br0">
      <inkml:brushProperty name="width" value="0.04166" units="cm"/>
      <inkml:brushProperty name="height" value="0.04166" units="cm"/>
      <inkml:brushProperty name="color" value="#F2395B"/>
    </inkml:brush>
  </inkml:definitions>
  <inkml:trace contextRef="#ctx0" brushRef="#br0">39332 33400 528,'-16'23'117,"-2"-1"-27,0-1-27,-1-1-27,0 0-15,1 1-2,1 1-3,1 1-3,1-1-2,2-3-3,3-3-1,1-2-3,1-2-2,2 1 0,1 1-1,0 2-1,3-2-1,4-3-4,4-3-1,4-2-3,2-3-2,1-1 2,1 0 0,2-1 0,-1-1 1,1 0 0,0 0 1,0 0 0,0-2 0,1-2-2,1-4-1,1-2-3,1-3 0,-1-1 1,1-3 1,0-1 0,-1-2 0,1 2 2,-1 1 1,1 1 1,-2 1 1,-3 2 2,-3 3 2,-2 1 0,-5 3 6,-2 6 8,-6 4 8,-2 6 8,-3 1 3,2 1-1,1 0-2,0 0-2,1-1-3,0 1-3,0 0-5,1 0-3,-1 0-3,2 1-1,0 1-2,2 2-1,0-1-1,2 1-1,0 0-2,2-1-1,0-1 0,3-4-1,2-5 0,2-2-1,1-3 0,0 0-1,-1 0-1,1 0 0,1-3-1,3-2 0,3-5 1,4-4 0,0-2-2,-2-1-5,0-1-4,0-1-5,-4-1 0,-3 1 4,-4-1 4,-4 1 3,-3 0 6,-2 2 7,-2 2 7,-2 3 7,-2 1 0,-2 2-6,-2 2-5,-1 3-6,-3 0-4,-2 2-4,-2 0-3,-1 2-4,-2 1-3,1 3-5,-1 4-3,0 2-5,1 1-3,1-2-3,1-3-2,1 0-3,1-2 1,4 1 4,3 1 5,3 2 4,0-1 4,0-1 2,-2 0 4,0-1 3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5:52"/>
    </inkml:context>
    <inkml:brush xml:id="br0">
      <inkml:brushProperty name="width" value="0.03969" units="cm"/>
      <inkml:brushProperty name="height" value="0.03969" units="cm"/>
      <inkml:brushProperty name="color" value="#F2395B"/>
    </inkml:brush>
  </inkml:definitions>
  <inkml:trace contextRef="#ctx0" brushRef="#br0">51320 16105 554,'6'-13'33,"-3"6"7,-2 6 6,-4 6 6,-1 4-2,-2 1-7,0 3-9,-1 2-7,-2 2-7,-2 3-6,-2 3-4,-1 3-6,-3 1-3,0 1 1,-1-1-1,-1 1 1,0-2-1,1 0 0,0 0 1,2-2-1,2-2-1,1-3-3,2-3-3,2-3-3,2-1-1,-1 0 3,0-1 3,0 1 2,2-2 4,6-2 3,4-4 5,6-2 3,2-3 1,3-1-2,2 0-2,2-1-3,2-3-1,5-2-1,3-3 0,4-3-1,0 0 0,-5 4-1,-5 4-1,-4 4-1,-4 2-3,-1 0-1,-1 0-3,-1 0-3,0 0-4,0 0-3,0 0-6,0 0-3,-2-1-10,-1-2-15,-2-2-13,-2-1-14,-2-2 1,-2 0 16,-2 0 17,-2 0 17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5:52"/>
    </inkml:context>
    <inkml:brush xml:id="br0">
      <inkml:brushProperty name="width" value="0.04196" units="cm"/>
      <inkml:brushProperty name="height" value="0.04196" units="cm"/>
      <inkml:brushProperty name="color" value="#F2395B"/>
    </inkml:brush>
  </inkml:definitions>
  <inkml:trace contextRef="#ctx0" brushRef="#br0">51774 16549 524,'-8'-18'11,"0"12"21,0 12 22,0 12 21,1 7 3,1 6-13,0 5-15,2 5-14,-1 1-10,0 0-6,-1-2-5,-2 0-5,1-1-7,-1 1-7,0-1-7,0 0-9,1-1-5,0 0-5,2-1-4,1-1-4,0-2-5,2-2-5,0-1-5,2-3-5,-1-4 3,0-5 8,-2-6 10,0-6 9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5:53"/>
    </inkml:context>
    <inkml:brush xml:id="br0">
      <inkml:brushProperty name="width" value="0.03947" units="cm"/>
      <inkml:brushProperty name="height" value="0.03947" units="cm"/>
      <inkml:brushProperty name="color" value="#F2395B"/>
    </inkml:brush>
  </inkml:definitions>
  <inkml:trace contextRef="#ctx0" brushRef="#br0">52701 16380 557,'7'-29'10,"-1"5"4,0 5 4,-2 5 3,0 2 1,0 0-1,0 0-2,0 1 0,-1-1-3,0 0-1,-2 0-2,0 1-1,-2 0-2,0 0 2,-2 2-1,0 1 1,-2 0-1,0 2 1,-1 1 0,-1 0-1,-1 1 0,0 0 0,0 0-1,0 1-1,-1 1-1,-2 5 0,-1 6-1,-3 4-1,1 3-1,2 1 0,4 1 0,3 2 0,2-1 0,0 1 0,1-1 0,2 1 0,0-1 0,0-1 0,0-1-1,0-1 1,1 0-1,2 2-1,2 0 0,2 1 0,0 0-1,-1-1 0,0-1 0,-2-1 0,0 0-1,0 0 0,0-1-2,0 1 0,-1 0 0,0 1 0,-2 1 0,0 2 0,-2-2 0,-2 1-1,-2-2-1,-2-1-1,-1-1-1,-2-1 2,0-1 0,-1 0 1,-1-2 0,0-1 0,1 0 0,-1-2 0,0-1-1,0-2-2,0-3-2,1 0-2,0-4 1,0 0 3,2-3 2,1-2 3,1-2 1,2-4 1,2-2 1,2-3 0,2-2-1,4 1 1,2-1-2,4 1 0,1-2-1,3-1-1,1-3-2,3-1-2,1-1-1,1 3-2,1 1-2,1 3-2,0 1 0,-3 1 0,-1 0 1,-2 2 0,-1 2-3,-1 1-7,1 2-7,0 2-8,-1 2-2,-1 1-1,-1 0 1,-1 2 0,-1 0 2,0 0 5,-2 0 5,0 0 4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5:54"/>
    </inkml:context>
    <inkml:brush xml:id="br0">
      <inkml:brushProperty name="width" value="0.04663" units="cm"/>
      <inkml:brushProperty name="height" value="0.04663" units="cm"/>
      <inkml:brushProperty name="color" value="#F2395B"/>
    </inkml:brush>
  </inkml:definitions>
  <inkml:trace contextRef="#ctx0" brushRef="#br0">54148 15555 471,'-2'-13'7,"0"6"14,-3 6 14,-2 6 13,-1 5 3,-2 5-7,0 5-8,-1 5-7,-2 4-5,-2 1 0,-1 2-1,-3 3-2,0 0 0,1 2-2,1 1-2,1 1-2,0 1-1,2 2-2,1 2-2,1 2-1,1-2-2,0-4 2,2-5 1,1-5 1,1-4-3,2-2-5,2-1-5,2-2-5,2-3-5,2-1-6,2-3-5,2-1-6,1-3-1,3-2 2,2-4 2,2-2 2,0-5 2,1-2-1,0-5 2,-1-4 0,0-2 1,-1-1 1,0-1 3,-2-1 1,-1 0 1,-2 1 1,-2 0 0,-2 2 0,-3 1 2,-1 1 4,-2 1 3,-1 1 3,-4 0 3,-2 2 3,-4 1 2,-2 0 2,-1 2 0,1 1 0,1 0-2,1 2-1,0 1-1,0 0 0,0 1 1,1 2-1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5:54"/>
    </inkml:context>
    <inkml:brush xml:id="br0">
      <inkml:brushProperty name="width" value="0.03336" units="cm"/>
      <inkml:brushProperty name="height" value="0.03336" units="cm"/>
      <inkml:brushProperty name="color" value="#F2395B"/>
    </inkml:brush>
  </inkml:definitions>
  <inkml:trace contextRef="#ctx0" brushRef="#br0">55509 15552 659,'-15'2'50,"4"2"0,3 3 1,3 4 1,2 0-4,3-1-11,4 0-10,2-2-10,2-1-9,2-2-7,0-3-8,2 0-7,-2-4-4,1-2 1,-2-4 1,0-2 1,-1-2 1,-1 1 2,1-1 2,0 0 1,-1 1 2,-2 1 3,-3 0 1,0 2 3,-2 0 0,0 0 0,0 0-1,0 1-1,-2-1 4,0 2 7,-3 0 7,-2 2 8,-1 1-2,0 2-8,1 2-9,-1 2-9,-1 2-4,0 4 0,-2 2 0,1 3 0,-1 1-2,4-2-3,2-3-4,4-1-5,0-1-5,-2-2-10,-2-1-9,-2 0-10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43"/>
    </inkml:context>
    <inkml:brush xml:id="br0">
      <inkml:brushProperty name="width" value="0.03253" units="cm"/>
      <inkml:brushProperty name="height" value="0.03253" units="cm"/>
    </inkml:brush>
  </inkml:definitions>
  <inkml:trace contextRef="#ctx0" brushRef="#br0">95200 11000 676,'8'7'5,"2"-1"9,0 0 10,1-1 10,1-1 3,0 3-2,-1 2-4,1 2-2,0 1-3,0-1-4,-1 1-2,1 0-5,0 0-2,0 0-4,-1-1-2,1 1-4,0-1-7,0-1-9,-1 0-9,1-2-9,-1 0-9,-2 0-9,-2 0-8,-2 0-8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5:54"/>
    </inkml:context>
    <inkml:brush xml:id="br0">
      <inkml:brushProperty name="width" value="0.04093" units="cm"/>
      <inkml:brushProperty name="height" value="0.04093" units="cm"/>
      <inkml:brushProperty name="color" value="#F2395B"/>
    </inkml:brush>
  </inkml:definitions>
  <inkml:trace contextRef="#ctx0" brushRef="#br0">56076 16359 537,'-8'-15'35,"-1"4"-2,-2 3 1,0 3-2,-2 2-2,-1 3-3,-3 4-4,-1 2-3,-2 3-3,2 4 0,1 2 0,1 3 0,0 2-1,-2 1 1,0 1-2,-1 1 1,0 1-1,1 1-1,1 1 0,1 1-2,1 0-1,2-1-3,2-1-2,3-1-2,1-1-1,2-3 0,2-1 0,2-2 0,3-3-3,4-1-6,4-2-8,3-2-6,5-3-4,4-3-1,3-2-3,4-4-1,3-2-3,1-1-2,1-3-3,1-2-3,-3 0 1,-4 2 6,-4 2 6,-6 3 4,-3 0 3,-1 0-3,-1 0-2,0 0-3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5:56"/>
    </inkml:context>
    <inkml:brush xml:id="br0">
      <inkml:brushProperty name="width" value="0.04724" units="cm"/>
      <inkml:brushProperty name="height" value="0.04724" units="cm"/>
      <inkml:brushProperty name="color" value="#F2395B"/>
    </inkml:brush>
  </inkml:definitions>
  <inkml:trace contextRef="#ctx0" brushRef="#br0">57426 15856 465,'1'-12'27,"0"6"7,2 8 6,0 6 7,0 6 0,0 4-5,-2 3-6,0 5-6,-2 1-5,-2 1-2,-2-1-3,-2 0-3,0 1-2,-1-1-3,0 0-2,0 1-2,1-2-3,0-3-5,2-3-3,1-3-5,2-8-10,5-14-17,6-13-17,4-15-17,3-6-2,1 2 12,2 0 12,0 1 12,-1 3 9,1 4 7,-2 3 6,-1 5 7,-1 2 6,-3 2 4,-1 3 6,-2 1 5,-1 4 7,0 4 10,0 5 8,0 6 10,-2 3 0,-1 3-8,-2 4-8,-2 2-9,-1 3-5,-2 3-2,0 3-3,-2 3-2,0 1-3,-2-2-2,0 0-4,-1-1-2,-1-2-1,2-3 0,1-3 1,0-2 1,1-8-10,1-9-20,-2-10-20,2-9-21,1-6-3,4-1 13,3-1 13,5-1 14,3 0 8,0 3 5,1 1 3,1 3 5,1 1 6,2 1 9,0 0 7,1 3 9,1 0 4,1 2-1,1 2 0,1 2 0,1 2-2,-1-1-2,1 0-2,-1 0-3,3 0-1,3-2-2,4 0-3,5-1-1,-2 0-3,-4 2-3,-5 2-4,-5 3-3,-6-1-4,-8 0-2,-8-2-5,-8 0-2,-4-2 0,0-4 3,0-2 4,1-3 4,0-1 2,2 1 3,2 1 2,2 1 2,1 1 2,1 2 2,-1 2 2,0 3 3,0 3 6,0 8 13,0 6 13,0 7 12,0 4 1,0 1-10,0 1-12,0 1-10,0 5-6,1 7-2,-1 8-2,0 8-2,0 3-2,0 0-3,0-2-2,0 0-3,1-2-3,0-2-3,2-2-1,0-2-3,1-3-3,0-4-5,0-4-3,0-3-5,0-5-3,0-3-4,0-5-3,0-3-3,-2-5 1,-6-4 5,-4-6 6,-5-4 5,-3-5 4,-1-3 2,-1-5 3,-1-4 2,0-1 3,1 1 4,1 1 4,1 1 3,1 2 4,4 3 4,3 2 3,3 4 4,2 1 1,4-2-2,2 0-2,4-1-3,5-2-3,7-1-4,9-3-5,7-2-4,6-1-6,5-1-10,2-1-8,6-1-10,-5 3-1,-8 5 6,-11 6 7,-9 6 6,-5 2 1,2-2-6,0-2-6,1-1-6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5:56"/>
    </inkml:context>
    <inkml:brush xml:id="br0">
      <inkml:brushProperty name="width" value="0.03717" units="cm"/>
      <inkml:brushProperty name="height" value="0.03717" units="cm"/>
      <inkml:brushProperty name="color" value="#F2395B"/>
    </inkml:brush>
  </inkml:definitions>
  <inkml:trace contextRef="#ctx0" brushRef="#br0">62550 15263 591,'31'-21'108,"1"5"-24,-1 4-23,0 6-23,0 2-13,-1 2-2,-1 0-3,-1 2-1,-2 0-4,-1 0-5,-3 0-5,-1 0-5,-5 2-15,-8 6-26,-8 4-26,-8 5-26,-3 1-3,0-4 21,2-4 20,1-4 20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5:56"/>
    </inkml:context>
    <inkml:brush xml:id="br0">
      <inkml:brushProperty name="width" value="0.03994" units="cm"/>
      <inkml:brushProperty name="height" value="0.03994" units="cm"/>
      <inkml:brushProperty name="color" value="#F2395B"/>
    </inkml:brush>
  </inkml:definitions>
  <inkml:trace contextRef="#ctx0" brushRef="#br0">62489 15550 550,'-36'0'14,"7"2"3,7 0 3,6 2 3,5 0 2,3 2 2,1 0 3,2 1 1,1 2 0,0 2-2,0 2-3,0 1-3,1 3-1,0 3-2,2 3 0,0 3-2,1 4-1,0 3-2,0 4-3,0 4-1,0 4-2,-2 2-4,0 4-1,-1 2-3,-1-1-4,0-4-5,0-6-4,0-4-5,0-4-5,2-3-4,0-3-5,2-3-4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5:57"/>
    </inkml:context>
    <inkml:brush xml:id="br0">
      <inkml:brushProperty name="width" value="0.03439" units="cm"/>
      <inkml:brushProperty name="height" value="0.03439" units="cm"/>
      <inkml:brushProperty name="color" value="#F2395B"/>
    </inkml:brush>
  </inkml:definitions>
  <inkml:trace contextRef="#ctx0" brushRef="#br0">62347 16453 639,'23'-29'2,"-1"5"5,-1 5 4,-1 5 5,0 3 1,1 2 1,1 3 0,2 1-1,-2 1 0,0 0-1,-1 0-1,0 0-1,-3 2 0,-3 4 1,-3 4 0,-2 4 0,-3 3 0,-1 3-3,0 3-1,-2 3-4,-3 2 1,-6 1 0,-6 1 1,-5 1 2,-5 1-2,-1 1-3,-3 1-3,-1 1-3,-1-2-5,1-5-6,1-5-5,1-5-5,1-3-3,3-2 0,1-3 1,2-1 0,2-3-2,1-6-5,1-4-4,1-5-5,1-5 1,4-3 5,2-5 5,4-3 5,1-1 4,2 5 4,0 3 4,2 5 4,1 2 5,1 2 5,3 3 6,2 1 5,0 1 6,0 2 6,-2 1 5,-1 0 6,2 4 2,2 4-1,3 5-2,3 6-1,2 2-2,1 1-3,1 1-3,2 1-2,-1 1-3,2 1-3,2 1-1,-1 2-3,2-3-7,-1-3-11,1-5-11,-1-3-12,-1-3-13,-5 0-11,-3-2-13,-4 0-12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5:57"/>
    </inkml:context>
    <inkml:brush xml:id="br0">
      <inkml:brushProperty name="width" value="0.04063" units="cm"/>
      <inkml:brushProperty name="height" value="0.04063" units="cm"/>
      <inkml:brushProperty name="color" value="#F2395B"/>
    </inkml:brush>
  </inkml:definitions>
  <inkml:trace contextRef="#ctx0" brushRef="#br0">63624 14492 541,'8'-9'4,"2"-2"8,0-2 8,2-1 9,-1 1 2,-1 4-1,-1 6-3,0 5-1,-1 3-3,-1 3-5,1 3-4,0 4-4,-1 2-5,-2 3-8,-2 3-8,-2 3-7,-4 1-5,-4 1-2,-5-1-3,-5 1-2,-4-2 0,0-2 1,-1-1 1,-1-3 3,0-1 1,-1-2 2,1-3 3,-1-1 1,2-2 4,1-1 3,2 0 3,3-2 3,3-1 10,8-2 14,7-2 16,6-2 15,6-3 3,5-2-8,5-4-8,5-2-8,2-1-8,-1-1-8,-1 0-7,-1 0-8,-2 1-5,-1 1-1,-3 0-2,-1 2-1,-3 2-1,-3 2 1,-3 4 1,-2 2 1,-5 3 5,-2 2 13,-6 2 11,-2 2 12,-5 3 5,-4 5 0,-4 5-2,-3 5 0,-4 3-3,-1 0-7,-3 2-5,-1 1-7,-3 5-2,-4 8-1,-5 9 1,-2 10-1,-3 1-1,1-3-5,2-5-3,0-3-3,2-5-4,4-6-2,2-6-2,3-6-2,2-3-7,1-1-8,1-1-11,2-1-9,1-4-6,6-7-3,5-7-3,5-6-3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5:58"/>
    </inkml:context>
    <inkml:brush xml:id="br0">
      <inkml:brushProperty name="width" value="0.04047" units="cm"/>
      <inkml:brushProperty name="height" value="0.04047" units="cm"/>
      <inkml:brushProperty name="color" value="#F2395B"/>
    </inkml:brush>
  </inkml:definitions>
  <inkml:trace contextRef="#ctx0" brushRef="#br0">64100 16677 543,'8'-6'9,"0"2"18,0 4 19,-1 3 17,2 3 4,2 5-10,2 5-12,1 5-11,2 2-7,2-1-3,0-1-3,1 0-3,0-4-6,1-3-6,0-4-6,-1-4-8,0-3-11,-1-2-15,0-2-17,-2-2-16,-2-2-4,-3-2 7,-3-2 9,-2-1 7,-2-2 7,0 0 7,0 0 8,0 0 6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5:58"/>
    </inkml:context>
    <inkml:brush xml:id="br0">
      <inkml:brushProperty name="width" value="0.03795" units="cm"/>
      <inkml:brushProperty name="height" value="0.03795" units="cm"/>
      <inkml:brushProperty name="color" value="#F2395B"/>
    </inkml:brush>
  </inkml:definitions>
  <inkml:trace contextRef="#ctx0" brushRef="#br0">64811 16600 579,'8'15'112,"-1"-1"-32,1-1-32,0 0-32,0-2-25,2-1-16,0 0-17,1-2-16,2-2-3,2-4 10,1-4 10,3-4 10,0-2 8,-1-2 6,-1 0 5,0-1 6,-3 0 6,-1 2 3,-2 2 5,-2 3 4,-4 1 11,-2 3 18,-6 4 18,-2 2 17,-5 3 2,-2 4-16,-3 2-14,-3 3-16,-4 3-10,-3 1-4,-5 3-6,-3 1-4,-2 0-3,1-3 1,1-3-1,2-3 0,1-1 0,3 0-2,3-1-2,3 1-1,2-2-1,2-1 2,2-2 0,3-2 2,3-2-1,6-2-2,6-3-2,6 0-2,3-2 0,1 0 3,1 0 3,2 0 2,2-2 0,5 0-1,5-3-3,5-2-1,3-1-2,2 2-3,2 1-3,3 1-3,0-1-2,0-1 0,0 0-1,0-1-2,-1-1-4,-3 2-8,-4 1-10,-2 1-8,-5-1-3,-5-1 0,-6 0 2,-6-1 1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5:58"/>
    </inkml:context>
    <inkml:brush xml:id="br0">
      <inkml:brushProperty name="width" value="0.04757" units="cm"/>
      <inkml:brushProperty name="height" value="0.04757" units="cm"/>
      <inkml:brushProperty name="color" value="#F2395B"/>
    </inkml:brush>
  </inkml:definitions>
  <inkml:trace contextRef="#ctx0" brushRef="#br0">67450 15366 462,'17'-7'91,"3"2"-20,3 2-21,3 2-20,2 1-11,-1 0-2,1 0-2,-1 0-1,-1 0-4,-4 0-5,-5 0-6,-3 0-6,-5 1-3,-6 4-3,-6 2-1,-6 3-3,-2 1 4,0 0 11,2-2 11,1 0 11,0-1 4,2 1 1,1 2 0,0 0-1,1 1 0,0 1-3,0 1-2,0 2-2,1 0-2,1 3 0,0 1-1,2 3-2,-1 0-1,-1 1-3,0-1-2,-1 1-2,0-1-5,2 1-5,2-1-6,2 1-4,0-1-6,-1-1-5,0-1-4,-1-1-4,-1-2-5,2-1-2,0-2-3,1-2-2,1-2 1,-2-1 6,0-1 5,-2 0 6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5:59"/>
    </inkml:context>
    <inkml:brush xml:id="br0">
      <inkml:brushProperty name="width" value="0.04237" units="cm"/>
      <inkml:brushProperty name="height" value="0.04237" units="cm"/>
      <inkml:brushProperty name="color" value="#F2395B"/>
    </inkml:brush>
  </inkml:definitions>
  <inkml:trace contextRef="#ctx0" brushRef="#br0">67284 17413 519,'-16'0'3,"-2"0"8,0 0 6,-1 0 8,3 0 5,7 0 7,6 0 6,8 0 5,6-2 1,7 0-6,7-3-4,7-2-6,4-1-5,0 0-2,2 1-5,1-1-2,1 1-10,2 2-17,2 2-17,3 2-16,-4 1-6,-6 0 3,-7 0 4,-7 0 3,-5 0-1,-1 2-6,-2 0-6,-2 2-6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16:10"/>
    </inkml:context>
    <inkml:brush xml:id="br0">
      <inkml:brushProperty name="width" value="0.03186" units="cm"/>
      <inkml:brushProperty name="height" value="0.03186" units="cm"/>
      <inkml:brushProperty name="color" value="#F2395B"/>
    </inkml:brush>
  </inkml:definitions>
  <inkml:trace contextRef="#ctx0" brushRef="#br0">4850 2150 690,'29'1'103,"-3"2"-22,-5 2-23,-3 2-21,-4 1-17,-1 3-10,-2 2-10,-2 2-11,-2 1-7,-2 3-5,-3 2-4,0 1-5,-4 2-5,-2 1-4,-4 1-5,-2 1-5,-1-2 2,2-3 10,3-4 9,1-5 8,0-2 7,0 0 3,-1-2 4,-2 0 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44"/>
    </inkml:context>
    <inkml:brush xml:id="br0">
      <inkml:brushProperty name="width" value="0.03507" units="cm"/>
      <inkml:brushProperty name="height" value="0.03507" units="cm"/>
    </inkml:brush>
  </inkml:definitions>
  <inkml:trace contextRef="#ctx0" brushRef="#br0">99363 10800 627,'0'29'101,"2"-3"-23,0-5-21,2-3-22,-1-1-12,-1 3-4,0 3-3,-1 3-4,-1 1-2,0-1-3,0-1-1,0-1-2,0 0-2,0 1-1,0 1-1,0 1-2,-1-1 0,-1 0 2,0-1 1,-1-1 2,-1-1-1,0-1-5,0-1-3,0 0-4,1-3-4,0 1-2,2-2-3,0-1-2,1-1-3,-2-1-4,-1-1-3,0 0-3,-1-2-2,0-1 0,0 0-1,1-2 0,-2-1 1,0-2 5,-2-3 5,0 0 4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05"/>
    </inkml:context>
    <inkml:brush xml:id="br0">
      <inkml:brushProperty name="width" value="0.05135" units="cm"/>
      <inkml:brushProperty name="height" value="0.05135" units="cm"/>
    </inkml:brush>
  </inkml:definitions>
  <inkml:trace contextRef="#ctx0" brushRef="#br0">73062 14585 428,'-11'-23'107,"-6"17"-16,-6 16-15,-5 17-15,-4 10-12,-3 2-6,-1 4-7,-2 3-7,-1 1-5,1 0-4,2 0-6,0 0-4,0 0-4,-1 2-2,-1 0-3,0 2-2,1-2-3,7-4-5,6-4-5,5-4-4,4-5-2,2-5-1,3-7-1,1-5-1,3-8-6,6-10-11,4-10-13,6-9-12,0-3-1,-1 5 5,-2 4 8,-2 6 6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05"/>
    </inkml:context>
    <inkml:brush xml:id="br0">
      <inkml:brushProperty name="width" value="0.05248" units="cm"/>
      <inkml:brushProperty name="height" value="0.05248" units="cm"/>
    </inkml:brush>
  </inkml:definitions>
  <inkml:trace contextRef="#ctx0" brushRef="#br0">72531 14878 419,'-13'-36'19,"3"7"2,4 7-1,4 7 2,3 4 3,2 1 7,2 0 7,2 2 6,1 2 2,3 6-6,2 4-4,2 6-5,1 3-5,1 3-3,1 3-4,1 3-3,2 3-3,1 3 2,3 3 0,2 3 1,-1 2-1,-2 2-3,-1 2-2,-2 3-3,-1 1-7,1 2-8,1 2-9,1 2-9,-1 0-8,-1-2-10,-2-2-9,-2-2-9,-3-5-4,-1-8 0,-2-7 1,-2-8 1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07"/>
    </inkml:context>
    <inkml:brush xml:id="br0">
      <inkml:brushProperty name="width" value="0.04171" units="cm"/>
      <inkml:brushProperty name="height" value="0.04171" units="cm"/>
    </inkml:brush>
  </inkml:definitions>
  <inkml:trace contextRef="#ctx0" brushRef="#br0">51500 22807 527,'9'-7'101,"1"2"-21,3 2-19,2 2-20,1 1-11,1 0-4,2 0-4,0 0-3,1-1-3,1 0-3,1-2-2,1 0-3,1-1-1,1 0 1,1 0 1,1 0 1,0 0-2,-1 1-6,-1-2-4,-1 2-5,-2-1-4,-1 0-4,-3 0-2,-1 0-4,-2 0-2,-1 0-2,0 0-2,-2 0-2,-2 2-7,-2 4-10,-4 4-10,-2 4-11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52225 23375 333,'49'20'167,"16"14"-1,16 15 1,16 15 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08"/>
    </inkml:context>
    <inkml:brush xml:id="br0">
      <inkml:brushProperty name="width" value="0.0345" units="cm"/>
      <inkml:brushProperty name="height" value="0.0345" units="cm"/>
    </inkml:brush>
  </inkml:definitions>
  <inkml:trace contextRef="#ctx0" brushRef="#br0">52148 23300 637,'0'14'108,"0"-1"-26,0-2-27,0-2-25,-1-1-15,-1 2-1,0 0-3,-1 1-1,-1 1-2,0 2-1,0 0 0,0 1-1,0 1-1,2-1-2,0 1-2,2 0-1,-1 0-3,0-1-2,-2 1-2,0 0-3,-1-1-2,2-1-2,0-1-3,2-1-2,0 0-4,0 0-3,0 0-4,0-1-3,0 0-4,2 0-3,0-2-5,2 0-2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10"/>
    </inkml:context>
    <inkml:brush xml:id="br0">
      <inkml:brushProperty name="width" value="0.04066" units="cm"/>
      <inkml:brushProperty name="height" value="0.04066" units="cm"/>
    </inkml:brush>
  </inkml:definitions>
  <inkml:trace contextRef="#ctx0" brushRef="#br0">52877 23294 541,'-6'-8'1,"2"2"2,4 1 3,3 0 1,0 3 9,-1 4 14,0 4 14,-2 4 14,0 2 2,0 1-11,0 1-9,0 2-11,1-1-6,0 1-2,2 0-2,0-1-3,0 1-2,0-1-3,-2 1-4,0 0-3,-1 0-4,2 1-2,0 1-4,2 1-3,-1 0-1,-1-3 0,0-1 0,-1-2 0,-1-2 1,0 1 1,0 0 1,0 0 1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11"/>
    </inkml:context>
    <inkml:brush xml:id="br0">
      <inkml:brushProperty name="width" value="0.04432" units="cm"/>
      <inkml:brushProperty name="height" value="0.04432" units="cm"/>
    </inkml:brush>
  </inkml:definitions>
  <inkml:trace contextRef="#ctx0" brushRef="#br0">51268 24597 496,'-35'7'-13,"7"-1"4,9 0 5,7-2 4,3 1 3,-2 0 1,-2 1 2,-1 2 1,-1-1 2,0-1 3,2 0 3,1-2 4,1 0 1,0 0 1,2 0 1,1 0 1,2-1 4,4-1 6,4 0 5,4-1 8,4-2-2,3-1-7,5 0-9,4-1-6,1-2-6,3-2-2,0-2-3,1-1-2,1-2-2,2 2 0,2 1-2,3 1-1,0 0-1,1 0 1,-1 0 0,0 0 0,0 1-1,1 1-1,-1 0-2,0 2-1,0 0-1,-1 2-2,-1 0-1,-1 2 0,-2 0 0,0 0 0,-1 0 2,-1 0 1,-1 0 0,-1 2-4,-1 0-2,-1 2-3,-2-1-2,-3-1 1,-3 0 1,-2-1-1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22"/>
    </inkml:context>
    <inkml:brush xml:id="br0">
      <inkml:brushProperty name="width" value="0.03841" units="cm"/>
      <inkml:brushProperty name="height" value="0.03841" units="cm"/>
    </inkml:brush>
  </inkml:definitions>
  <inkml:trace contextRef="#ctx0" brushRef="#br0">51395 23396 572,'0'-22'-14,"0"4"10,0 5 12,0 3 10,0 4 10,0 4 7,0 4 9,0 4 8,-1 2 0,-1 1-8,0 2-8,-1 0-8,-1 1-6,0 0-4,0-1-4,0 1-4,-1 1-2,0 3-2,-1 3-1,-2 4-1,1-2-1,2-1 1,3-4-2,1-3 1,0 0-2,-1 1-2,0 3-3,-1 2-2,-1 0-3,0 1-2,0-1-1,0 1-3,0-1 1,2-3 0,0-1 2,2-2 2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22"/>
    </inkml:context>
    <inkml:brush xml:id="br0">
      <inkml:brushProperty name="width" value="0.02619" units="cm"/>
      <inkml:brushProperty name="height" value="0.02619" units="cm"/>
    </inkml:brush>
  </inkml:definitions>
  <inkml:trace contextRef="#ctx0" brushRef="#br0">50919 23216 839,'-28'0'-19,"5"0"14,7 0 14,5 0 14,7-1 7,8-1 1,8 0-1,7-1 2,5-1-9,1 2-16,1 0-17,1 2-17,-1 0-5,-3 0 3,-3 0 5,-2 0 4,-4 0-1,-1 0-4,-2 0-5,-2 0-5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25"/>
    </inkml:context>
    <inkml:brush xml:id="br0">
      <inkml:brushProperty name="width" value="0.04597" units="cm"/>
      <inkml:brushProperty name="height" value="0.04597" units="cm"/>
    </inkml:brush>
  </inkml:definitions>
  <inkml:trace contextRef="#ctx0" brushRef="#br0">63282 21947 478,'0'-14'17,"0"1"5,0 2 3,0 2 3,0 2 1,0-1-3,0 0-3,0 0-4,0 0-2,0-2 0,0 0 0,0-1-1,-2 0-1,-3 2-2,-6 2-3,-2 3-3,-3 1-1,1 6-3,-1 2-1,0 5-3,1 2-1,-1 2 0,0 0 0,0 1 1,1 2-1,1 1 1,1 3 1,1 1 1,0 1 1,0-1 0,0-1 1,1 0 0,0-2 2,4 1-1,2-1 2,4 1 0,2 0 0,2 1 0,2 1 0,2 1 0,1-2-1,1-5-2,2-4-2,0-6-2,1-2-2,3 0-1,2 0-1,2 0-1,2-2 0,3-4 0,2-4 1,5-4 1,-1-2-1,0-2-2,-1 0-1,-1-1-3,0-1 1,-1-1-1,0-1 2,1-1 0,-2 0-2,-1 0-3,-3 2-5,-1 1-3,-2-1-3,-1-3 1,-1-3 1,0-3 0,-3-3 1,-1-1 2,-2-2 3,-2-2 2,-1-1 2,-1 3 3,1 1 2,0 3 2,-1 2 2,-2 3-2,-2 3 0,-2 3-2,-1 2 6,2 2 10,0 3 12,2 1 10,-1 3 9,-1 6 8,0 4 8,-1 6 8,-2 4-2,-1 5-9,0 5-10,-1 5-9,-1 2-7,0 1-3,0-1-3,0 0-3,0 1-4,0 1-4,0 1-4,0 1-5,0-1-3,0-2-2,0-1-4,1-3-3,-1-2-3,0-1-3,0-3-4,0-1-3,0-7-10,0-10-16,0-12-16,0-10-15,1-4 1,2 1 18,2 2 18,2 3 19,2 1 11,2 0 6,2 2 6,2 1 6,1 0 3,1 0 1,1 1 1,2-1 1,-1 1 6,1 2 8,0 2 9,-1 3 9,1 0 2,0 2-4,-1 0-4,1 2-5,0 0-6,-1 0-9,1 0-8,0 0-8,-1-1-13,-1 0-13,-1-2-16,0 0-14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45"/>
    </inkml:context>
    <inkml:brush xml:id="br0">
      <inkml:brushProperty name="width" value="0.02771" units="cm"/>
      <inkml:brushProperty name="height" value="0.02771" units="cm"/>
    </inkml:brush>
  </inkml:definitions>
  <inkml:trace contextRef="#ctx0" brushRef="#br0">98970 10937 794,'-9'-6'0,"0"6"14,-2 4 15,0 6 12,0 2 3,1 1-12,0 1-11,2 2-10,0-1-6,-2 1-2,0-1 0,-1 1-1,-2 0-1,0-1-3,-1 1 0,-1 0-3,0-2-4,2-1-8,3-2-7,1-2-8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25"/>
    </inkml:context>
    <inkml:brush xml:id="br0">
      <inkml:brushProperty name="width" value="0.04243" units="cm"/>
      <inkml:brushProperty name="height" value="0.04243" units="cm"/>
    </inkml:brush>
  </inkml:definitions>
  <inkml:trace contextRef="#ctx0" brushRef="#br0">65974 21170 518,'0'-11'11,"0"8"22,0 9 21,0 10 22,0 5 3,0 5-15,0 3-16,0 4-16,-2 5-10,0 6-3,-3 6-4,-2 6-3,-1 3-4,-2 0-2,0-1-4,-1 1-2,-1-1-3,0 0-6,1-2-5,-1-1-5,1 0-6,2-2-4,2-1-6,3 0-6,0-4-3,2-4-1,0-5-2,2-6-2,-1-4 2,0-7 5,-2-5 5,0-6 5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25"/>
    </inkml:context>
    <inkml:brush xml:id="br0">
      <inkml:brushProperty name="width" value="0.03614" units="cm"/>
      <inkml:brushProperty name="height" value="0.03614" units="cm"/>
    </inkml:brush>
  </inkml:definitions>
  <inkml:trace contextRef="#ctx0" brushRef="#br0">66710 22404 608,'7'-22'6,"-1"5"11,-1 3 12,0 4 11,-3 6 6,-4 8-2,-4 8 0,-4 7-2,-2 5-4,-1 1-8,-1 1-7,-2 1-9,0 0-4,-1 1-5,-1-1-2,-1 1-4,1-3-1,2-5 2,4-5 0,3-5 2,3-2-1,6-2-1,4-1-3,6 0-2,3-3-1,3-4-1,3-4-1,3-4-1,1-1-1,-1 2-1,-1 3-2,0 1 0,-2 1 0,1 2-1,-1 0 2,1 2 0,-1 0-1,-1 0 0,-1 0-2,0 0-1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25"/>
    </inkml:context>
    <inkml:brush xml:id="br0">
      <inkml:brushProperty name="width" value="0.03985" units="cm"/>
      <inkml:brushProperty name="height" value="0.03985" units="cm"/>
    </inkml:brush>
  </inkml:definitions>
  <inkml:trace contextRef="#ctx0" brushRef="#br0">67245 22445 552,'-8'-7'3,"2"0"5,0 2 7,2 1 6,1 2 6,0 5 8,1 6 6,2 4 8,0 5 0,0 5-7,0 5-7,0 5-7,-1 3-5,-2 2-2,-2 2-2,-2 2-3,-1 0-5,1-2-7,-1-1-7,0-3-7,1-4-10,2-4-12,2-4-12,2-6-11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27"/>
    </inkml:context>
    <inkml:brush xml:id="br0">
      <inkml:brushProperty name="width" value="0.04197" units="cm"/>
      <inkml:brushProperty name="height" value="0.04197" units="cm"/>
    </inkml:brush>
  </inkml:definitions>
  <inkml:trace contextRef="#ctx0" brushRef="#br0">70700 21829 524,'9'-7'97,"1"2"-22,3 2-20,2 2-22,2 0-12,3 0-1,3-2-2,3 0-2,3 0-2,1 0 0,2 2-1,3 0-1,0 1-1,2 0 0,1 0-1,1 0 0,0 0-1,2-2-1,1-1 0,0 0-2,1 0 0,-2 0-2,0 2-1,-1 0-1,-2 1-4,-2-2-4,-2 0-6,-1-1-4,-3-1-2,-3 0-1,-3 0-1,-3 0 0,-3 0-1,-1 2-2,-2 0-2,-2 2-1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30"/>
    </inkml:context>
    <inkml:brush xml:id="br0">
      <inkml:brushProperty name="width" value="0.04149" units="cm"/>
      <inkml:brushProperty name="height" value="0.04149" units="cm"/>
    </inkml:brush>
  </inkml:definitions>
  <inkml:trace contextRef="#ctx0" brushRef="#br0">70464 22678 530,'-8'-8'1,"1"0"4,-1 0 4,0 0 2,2 1 6,4-1 7,4 0 6,4 0 8,3 0 1,1 2-4,3 1-4,2 0-4,1 2-3,1 1-1,1 0-2,1 2-2,2-1-1,1-1-1,3 0-1,2-1-1,1-1-2,2 0-2,3 0-2,1 0-2,2-1-1,0 0-3,2-1-3,1-1-1,1-2-2,0 0-3,2-2-2,1 0-3,-1 0 0,0 3-1,-1 1 0,-2 2 1,-1 2-2,-3 2-2,-3 2-3,-3 2-1,-3 1-3,-1 0-3,-3 0-3,-1 0-3,-3 0-2,-3 0-2,-3-1-1,-2 1-2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33"/>
    </inkml:context>
    <inkml:brush xml:id="br0">
      <inkml:brushProperty name="width" value="0.03991" units="cm"/>
      <inkml:brushProperty name="height" value="0.03991" units="cm"/>
    </inkml:brush>
  </inkml:definitions>
  <inkml:trace contextRef="#ctx0" brushRef="#br0">75852 20641 551,'7'-14'0,"-1"2"-1,-1 4 0,0 3-1,-1 1 0,0 0 4,0 0 2,0 0 3,0-1 5,0 0 4,-1-1 7,2-1 5,-3-1 2,-3 2-1,-2 1-1,-3 0 0,-3 0-5,-2 0-5,-2-1-6,-1-1-6,-2 0-3,2 2-1,1 2 0,1 2-1,-1 1 0,0 0 1,-1 0-1,-1 0 1,-2 1 1,-3 4 2,-4 2 2,-1 3 1,-1 2 2,2 0 1,4 0 0,3-1 0,2 2 0,-1 0 0,0 1-2,1 1 0,-1 1-1,2 1-1,1 2 0,1 0-1,1 1 0,0 3-1,2 1-1,1 3 0,0 1-2,0 0 1,0 2-1,0 1-1,1 0 0,1-1 0,0-2 0,2 1 0,0-3 1,2 0-1,0-1 0,2-1 0,1-2 0,2-3 0,2-3 0,2-2 0,2-3-1,3-1 1,3 0-2,4-2 1,1-1-2,2-2-3,3-3-4,2 0-3,1-4-4,2 0-3,3-3-4,1-2-3,1-1-3,1-2-4,-1 0-3,0-1-2,-2 0-1,-3 0 3,-5 2 2,-3 1 3,-4 0 2,-3 2 1,-3 1 0,-2 0 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33"/>
    </inkml:context>
    <inkml:brush xml:id="br0">
      <inkml:brushProperty name="width" value="0.03747" units="cm"/>
      <inkml:brushProperty name="height" value="0.03747" units="cm"/>
    </inkml:brush>
  </inkml:definitions>
  <inkml:trace contextRef="#ctx0" brushRef="#br0">77936 21439 587,'-9'-5'110,"0"6"-21,-2 6-22,0 6-21,-2 5-15,-3 5-6,-3 5-7,-3 5-7,-1 0-4,4-2-3,3-3-1,3-3-2,2-2-2,2-3-5,2-1-3,3-2-4,3-3-10,7-1-13,7-2-14,8-2-13,0-4-5,-3-2 8,-4-6 7,-4-2 7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34"/>
    </inkml:context>
    <inkml:brush xml:id="br0">
      <inkml:brushProperty name="width" value="0.03676" units="cm"/>
      <inkml:brushProperty name="height" value="0.03676" units="cm"/>
    </inkml:brush>
  </inkml:definitions>
  <inkml:trace contextRef="#ctx0" brushRef="#br0">78871 21250 598,'-9'7'1,"-2"-1"0,-2 0 2,-1-1 1,-1-1 5,4 1 7,3 1 9,3 2 8,0 0 3,0 2-4,-2 0-2,0 1-4,0 1-2,0 0-2,2-1-3,1 1-2,0 0-1,2 0 0,0-1 1,2 1-1,0 1-1,2 1-3,0 3-5,2 2-3,1-2-4,3-3-1,3-4-3,4-4-2,-1-2-1,-1 2-2,-2 0 0,-2 1-1,-3 2 2,-3 4 6,-2 2 5,-3 3 6,-4 1 1,-2-3-5,-3-1-3,-4-2-5,0-2-4,1-1-3,1 0-4,1-2-3,0-1-6,2-1-9,1 0-7,0-2-8,2-1-4,1-4 3,0-2 0,2-3 3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34"/>
    </inkml:context>
    <inkml:brush xml:id="br0">
      <inkml:brushProperty name="width" value="0.03849" units="cm"/>
      <inkml:brushProperty name="height" value="0.03849" units="cm"/>
    </inkml:brush>
  </inkml:definitions>
  <inkml:trace contextRef="#ctx0" brushRef="#br0">79727 20850 571,'22'1'49,"-1"4"-3,-2 2-4,-2 3-3,-2 2-4,1 0-3,0 0-3,-1-1-3,0 2-3,0 0-1,-2 1-3,-1 1-1,-1 1-3,0 0-3,-2-1-3,0 1-3,-3 1-3,-3 1 0,-2 3-3,-4 1 0,-2 2-1,-5-1 0,-4 1-1,-4-1 0,-2 1-3,-1 1-3,-1 1-5,-1 1-4,-2-1-6,-3-1-8,-3-3-8,-3-1-7,2-3-5,5-3-1,6-3-2,7-2-1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34"/>
    </inkml:context>
    <inkml:brush xml:id="br0">
      <inkml:brushProperty name="width" value="0.03868" units="cm"/>
      <inkml:brushProperty name="height" value="0.03868" units="cm"/>
    </inkml:brush>
  </inkml:definitions>
  <inkml:trace contextRef="#ctx0" brushRef="#br0">81750 21013 568,'15'-14'99,"-1"4"-20,-1 4-20,0 4-21,2 2-10,7-2-3,7 0-2,7-1-3,3-2-2,0 2-3,1-1-2,-1 0-4,-1 0-4,-4 2-5,-2 0-6,-3 2-5,-3 0-6,-3 0-6,-3 0-5,-2 0-6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45"/>
    </inkml:context>
    <inkml:brush xml:id="br0">
      <inkml:brushProperty name="width" value="0.03216" units="cm"/>
      <inkml:brushProperty name="height" value="0.03216" units="cm"/>
    </inkml:brush>
  </inkml:definitions>
  <inkml:trace contextRef="#ctx0" brushRef="#br0">99750 11050 684,'1'22'48,"4"-3"-4,2-3-3,3-2-3,2-4-5,0 1-6,0-2-7,-1 0-7,2-1-2,0-1 0,1 1 0,1 0 1,0 0-5,-3 0-14,-1 0-13,-2-1-13,-2 1-9,0 0-9,-2 0-6,0 0-8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35"/>
    </inkml:context>
    <inkml:brush xml:id="br0">
      <inkml:brushProperty name="width" value="0.03902" units="cm"/>
      <inkml:brushProperty name="height" value="0.03902" units="cm"/>
    </inkml:brush>
  </inkml:definitions>
  <inkml:trace contextRef="#ctx0" brushRef="#br0">82439 20339 563,'-14'-5'82,"4"6"-14,4 6-12,4 6-15,2 2-7,0 1-5,0 0-4,0-1-3,-1 4-3,-2 5-2,-2 7-2,-1 5-2,-4 3-2,0-2-6,-3 0-6,-2-1-4,0 1-8,-1 5-9,0 2-11,0 6-9,3-3-5,3-8 0,4-8 0,4-7-1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35"/>
    </inkml:context>
    <inkml:brush xml:id="br0">
      <inkml:brushProperty name="width" value="0.0427" units="cm"/>
      <inkml:brushProperty name="height" value="0.0427" units="cm"/>
    </inkml:brush>
  </inkml:definitions>
  <inkml:trace contextRef="#ctx0" brushRef="#br0">85613 20047 515,'0'-14'2,"2"2"3,0 4 5,2 3 4,0 1-1,2 2-3,0 0-3,1 2-3,3 0 5,4 0 18,3 0 15,5 0 16,2 1 4,1 2-10,1 2-10,1 2-10,-1 1-8,-1 3-5,-3 2-5,-1 2-6,-4 1-2,-3 1-2,-4 1 0,-4 1 0,-5 1-1,-4 1 0,-5 1 0,-6 1 0,-4 1-4,-5-1-10,-5 1-9,-4-1-9,-5 0-3,-1-1 3,-2-1 2,-2-1 2,0-1 3,1-1 0,3 0 2,2-2 0,2-2 1,3-1 2,3-2 1,4-2 2,6-4 7,10-2 11,11-6 12,12-2 12,5-3 4,3 2-6,1 1-4,3 0-5,1 1-4,1 1-2,0-2-2,2 2-2,1-1-4,-1 2-3,0 0-3,1 2-4,-2 0-3,-2 0-2,-1 0-2,-3 0-2,-1-1-4,-3 0-7,-1-2-7,-2 0-7,-3-2-2,-1 0 0,-2-1 3,-2-1 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35"/>
    </inkml:context>
    <inkml:brush xml:id="br0">
      <inkml:brushProperty name="width" value="0.0497" units="cm"/>
      <inkml:brushProperty name="height" value="0.0497" units="cm"/>
    </inkml:brush>
  </inkml:definitions>
  <inkml:trace contextRef="#ctx0" brushRef="#br0">87893 19696 442,'0'-22'6,"0"4"11,0 5 11,0 3 12,0 4 6,0 4 0,0 4 0,0 4 2,-1 4-3,-1 3-5,0 5-4,-1 4-5,-1 1-4,0 2-3,0 1-3,0 1-3,0 1-4,0 1-3,0 1-3,0 1-3,0 0-5,1-2-2,-1 0-5,0-1-3,-1-1-5,0-3-9,-2-1-7,0-3-8,0-1-2,0-2 0,2-3 3,1-1 0,0-4-1,0-6-7,0-6-6,0-6-6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36"/>
    </inkml:context>
    <inkml:brush xml:id="br0">
      <inkml:brushProperty name="width" value="0.03329" units="cm"/>
      <inkml:brushProperty name="height" value="0.03329" units="cm"/>
    </inkml:brush>
  </inkml:definitions>
  <inkml:trace contextRef="#ctx0" brushRef="#br0">87800 20776 660,'15'-16'3,"-1"2"4,-1 1 6,0 1 4,-2 0 5,1 2 3,0 1 4,0 0 3,0 3 1,-1 0-2,1 4-2,0 1-2,0 1-3,1 0-5,1 0-3,2 0-5,-1 0-10,1 0-16,0 0-18,0 0-16,-2-2-9,-3 0 1,-3-3-1,-2-2 1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36"/>
    </inkml:context>
    <inkml:brush xml:id="br0">
      <inkml:brushProperty name="width" value="0.04907" units="cm"/>
      <inkml:brushProperty name="height" value="0.04907" units="cm"/>
    </inkml:brush>
  </inkml:definitions>
  <inkml:trace contextRef="#ctx0" brushRef="#br0">88671 18930 448,'8'-56'20,"-2"14"3,-1 13 3,0 15 3,-2 9 7,-1 6 10,0 6 11,-1 6 10,-3 6 0,0 9-12,-3 7-12,-2 8-12,-1 5-9,-2 4-6,0 2-6,-1 4-6,-2 1-5,0 3-3,-1 1-1,-1 3-4,0 1-2,2-1-6,2 1-4,3 0-5,0-2-6,2-1-5,1-3-7,0-1-6,2-3-1,0-4 2,2-4 2,0-4 4,0-5 2,-2-4 5,-2-5 4,-1-5 4,-2-5 5,2-3 5,0-4 5,2-4 6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36"/>
    </inkml:context>
    <inkml:brush xml:id="br0">
      <inkml:brushProperty name="width" value="0.03311" units="cm"/>
      <inkml:brushProperty name="height" value="0.03311" units="cm"/>
    </inkml:brush>
  </inkml:definitions>
  <inkml:trace contextRef="#ctx0" brushRef="#br0">89205 20716 664,'15'-1'-32,"-2"-1"17,-3 0 17,-1-1 16,0-1 9,2 2 0,2 0-1,1 2 1,2 0-1,0 2 0,0 0 0,-1 2 0,0 1-2,-2 1-4,-3 3-3,-1 2-3,-1 1-3,-2 0-3,-1-1-2,0 1-2,-4 0-4,-4 2-3,-5 0-4,-6 1-4,-3 1-3,-1-1-1,-3 1-2,-1 0-2,-1-1 0,1-1-1,1-1 1,1 0 0,0-3 1,2-1 6,1-2 3,1-2 5,5-2 9,10 0 13,10-2 13,10 0 12,5-2 3,2 0-8,3-2-8,1 0-8,2 0-8,-1 0-8,1 1-7,-1 2-9,-1 0-9,-1 2-11,-3 1-10,-1 0-10,-4 1-2,-3 0 9,-4 0 7,-4 0 8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41"/>
    </inkml:context>
    <inkml:brush xml:id="br0">
      <inkml:brushProperty name="width" value="0.03466" units="cm"/>
      <inkml:brushProperty name="height" value="0.03466" units="cm"/>
    </inkml:brush>
  </inkml:definitions>
  <inkml:trace contextRef="#ctx0" brushRef="#br0">92076 20250 634,'-15'16'109,"2"1"-24,2 1-24,3 1-25,-1 2-13,0 0-4,-2 0-4,0 3-3,0-1-6,2-2-8,3 0-8,1 0-7,1-2-4,2-1-1,0-1 0,2-1-1,1-1-3,2-1-6,2 0-6,2-2-7,1-2 0,1-4 2,2-4 5,0-4 3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41"/>
    </inkml:context>
    <inkml:brush xml:id="br0">
      <inkml:brushProperty name="width" value="0.03738" units="cm"/>
      <inkml:brushProperty name="height" value="0.03738" units="cm"/>
    </inkml:brush>
  </inkml:definitions>
  <inkml:trace contextRef="#ctx0" brushRef="#br0">93163 20331 588,'-8'-13'1,"-2"3"4,0 4 2,-1 4 3,-2 2 3,0 0 5,-1 0 4,-1 0 5,0 1 0,1 2-1,0 2-3,2 2-2,1 1-2,1 1-3,0 2-2,2 0-3,1 1-2,2 1-1,2 1-3,2 2-1,3-3-5,2-3-6,4-4-7,2-4-6,2-2-6,1 0-2,1 0-4,2 0-4,-1-1 1,-1-2 3,-1-2 3,0-2 2,-5 0 12,-5 2 19,-6 3 19,-5 1 19,-3 2 7,2 3-4,2 4-5,2 2-5,2 2-4,2 0-3,2-1-5,2 1-3,1 1-2,0 2-1,0 1-1,0 3 0,-1 2-4,-1 3-5,0 3-5,-1 3-6,-1 1-3,0 2 1,0 1-1,0 1 0,-2 1 1,-2 0-1,-4 2 0,-2 1 0,-2-1-1,1-4 1,-1-2 0,0-3 1,1-4-1,1-5 1,0-5-1,2-4 1,0-5 0,0-3 0,1-2 2,-1-4 2,0-3-1,2-7 0,1-6 0,0-5 0,3-5 0,4-3 0,4-3 0,4-2 1,3-2 0,5 1 0,4 1 0,3 2 1,2 1-3,-1 3-7,-1 3-7,-1 3-6,-3 4-5,-3 3-1,-4 4-1,-4 4-1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42"/>
    </inkml:context>
    <inkml:brush xml:id="br0">
      <inkml:brushProperty name="width" value="0.03738" units="cm"/>
      <inkml:brushProperty name="height" value="0.03738" units="cm"/>
    </inkml:brush>
  </inkml:definitions>
  <inkml:trace contextRef="#ctx0" brushRef="#br0">94576 19705 588,'7'-7'0,"-1"0"0,-1 2 0,0 1 0,0 0 3,4 0 6,2 0 5,3 0 6,2 1 6,0 2 5,-1 2 4,1 2 5,0 3 1,0 6-4,-1 4-5,1 5-4,-2 3-4,-1 1-3,-2 1-3,-2 1-4,-2 1-3,-2 2-5,-3 3-4,0 1-5,-5 1-4,-4-1-5,-6-2-3,-4 0-5,-6 1-3,-7 3-3,-6 3-3,-8 2-2,0-1 1,7-7 5,8-7 6,6-7 5,3-4-3,2-1-11,1-1-11,1 0-11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43"/>
    </inkml:context>
    <inkml:brush xml:id="br0">
      <inkml:brushProperty name="width" value="0.03804" units="cm"/>
      <inkml:brushProperty name="height" value="0.03804" units="cm"/>
    </inkml:brush>
  </inkml:definitions>
  <inkml:trace contextRef="#ctx0" brushRef="#br0">50500 31756 578,'2'-14'76,"6"4"-13,4 4-12,5 4-12,4 2-8,3 0-3,3 0-3,3 0-3,2 0-2,-1-2-3,0 0-2,1-1-3,-1-2-2,2 2-4,1-1-1,1 0-3,-1 0-6,-3 0-7,-3 0-7,-3 0-7,-3 0-4,-1 0 1,-3 0 2,-1 1 2,-3 0-5,-2 3-10,-4 4-10,-3 2-10,-2 2 0,-4-2 12,-2-1 11,-3 0 12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46"/>
    </inkml:context>
    <inkml:brush xml:id="br0">
      <inkml:brushProperty name="width" value="0.03211" units="cm"/>
      <inkml:brushProperty name="height" value="0.03211" units="cm"/>
    </inkml:brush>
  </inkml:definitions>
  <inkml:trace contextRef="#ctx0" brushRef="#br0">103448 11400 685,'6'17'75,"-3"1"-14,-2 3-14,-4 1-15,-1 2-8,1 1-4,-2 1-2,2 1-4,-1 0-3,0-3-3,0-1-4,0-3-4,0-1-2,0-1-3,0 0-3,0-2-2,0-1-5,2-1-8,0-1-8,2 0-8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44"/>
    </inkml:context>
    <inkml:brush xml:id="br0">
      <inkml:brushProperty name="width" value="0.03789" units="cm"/>
      <inkml:brushProperty name="height" value="0.03789" units="cm"/>
    </inkml:brush>
  </inkml:definitions>
  <inkml:trace contextRef="#ctx0" brushRef="#br0">51079 32100 580,'-15'0'9,"4"2"16,3 0 18,2 2 16,3 1 4,0 5-10,2 4-11,0 4-9,1 2-9,0 3-3,0 1-4,0 3-5,0 2-4,-2 2-2,0 4-2,-1 3-4,-1 0-2,0 0-2,0-1-4,0-1-2,0-4-6,2-4-8,0-5-9,2-5-8,1-4-6,2-4-2,2-5-4,2-2-4,1-5 4,-1 0 10,1-3 9,0-2 9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44"/>
    </inkml:context>
    <inkml:brush xml:id="br0">
      <inkml:brushProperty name="width" value="0.03861" units="cm"/>
      <inkml:brushProperty name="height" value="0.03861" units="cm"/>
    </inkml:brush>
  </inkml:definitions>
  <inkml:trace contextRef="#ctx0" brushRef="#br0">51916 32033 569,'13'-6'8,"-5"4"14,-4 4 15,-6 4 15,-2 3 4,1 1-7,-2 3-6,2 2-7,-1 2-5,2 3-5,0 3-4,2 3-5,-1 2-4,0 1-3,-2 0-4,0 2-4,-1 1-4,2 1-9,0 1-6,2 1-9,0-2-5,0-2-5,0-3-4,0-3-5,0-4 1,0-3 4,0-4 4,0-4 4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44"/>
    </inkml:context>
    <inkml:brush xml:id="br0">
      <inkml:brushProperty name="width" value="0.04186" units="cm"/>
      <inkml:brushProperty name="height" value="0.04186" units="cm"/>
    </inkml:brush>
  </inkml:definitions>
  <inkml:trace contextRef="#ctx0" brushRef="#br0">50136 34144 525,'-16'0'1,"-1"0"1,-2 0 2,1 0 2,-1 0 3,2 0 4,2 0 5,3 0 5,1-2 3,2 0 3,2-3 4,3-2 2,2-1 0,5 0-4,6 1-3,4-1-3,5 0-3,5 2-1,5 1 0,5 0-1,4 1-2,2 1-2,4-1-2,3 0-3,2 0-3,3 2-3,4 0-4,2 2-5,2 0-5,2 0-11,0 0-9,1 0-9,-5 0-1,-12 0 7,-12 0 7,-11 0 8,-6 0-3,-1 2-16,1 0-14,0 2-16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48"/>
    </inkml:context>
    <inkml:brush xml:id="br0">
      <inkml:brushProperty name="width" value="0.04043" units="cm"/>
      <inkml:brushProperty name="height" value="0.04043" units="cm"/>
    </inkml:brush>
  </inkml:definitions>
  <inkml:trace contextRef="#ctx0" brushRef="#br0">62372 30656 544,'7'-50'19,"0"10"2,-2 10 2,0 9 1,-2 6 1,-1-1-1,0 0-1,-2 1-2,0-1-1,0 2-3,0 1-2,0 1-2,0 0-2,-2 0-1,0 0 0,-1 1 0,-2 0-2,-2 2-3,-2 2-3,-2 3-3,-1 1-1,1 3 1,-1 4 1,0 2 2,0 3 0,-2 4 1,0 2 0,-1 3 1,0 2-1,3 1 1,1 1-1,2 1 0,1 0 2,0-1 1,1-1 2,-1 0 1,1-3 2,2 0-1,2 0-1,2-2 0,2-1 0,2-1 0,2-1-1,2 0 1,1-2-2,1-1-1,2 0-4,0-2-1,1 1-1,0 1 0,-1 3 0,1 2 1,-1 1 0,-1-1 0,0 1-1,-2 0 1,0-1-1,0 1 1,0 0 0,0-1 1,-2 1 0,-1 0 0,-2-1-1,-2 1-1,-1 0 0,-2-1-2,0 1-1,-2 0-2,-1 0-1,-1 1 0,-3 1 0,-2 1-1,-1 0 0,1-1 0,-1-1 0,0 0 0,-1-3-1,0-3 1,-1-3 0,-1-2 0,-1-3 1,1-1 0,-1 0 0,0-1 2,1-4-1,1-2 0,1-5 0,0-4 0,2-1 1,3-1 3,1 0 1,2 1 3,2-3 1,2-2 3,2-3 0,2-2 2,4-3 0,7 1 0,7-1 0,8 1-2,1 1 0,-2 3 0,-1 3-2,-2 3-1,-2 1 0,2 0-2,2 1-1,-1-1-2,1 1-3,-1 2-6,-1 3-6,-1 1-5,-1 1-7,-1 0-8,-1 1-8,0-1-8,-3 0-2,-3 2 2,-3 1 4,-2 0 3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49"/>
    </inkml:context>
    <inkml:brush xml:id="br0">
      <inkml:brushProperty name="width" value="0.03978" units="cm"/>
      <inkml:brushProperty name="height" value="0.03978" units="cm"/>
    </inkml:brush>
  </inkml:definitions>
  <inkml:trace contextRef="#ctx0" brushRef="#br0">64600 30672 553,'0'-15'59,"0"-1"-9,0 0-10,0 1-11,-1 0-7,0 2-3,-2 2-4,0 3-3,-1 0-1,0 0 0,0 0 1,1 0 1,-2 1 0,0 1 1,-2 0-1,0 2 1,-1 0 0,-2 2 0,0 0 1,-1 2 0,0 1-2,0 2-4,2 2-6,1 2-4,0 1-3,0 1-1,0 2-1,0 0-2,0 1 0,1 1 3,-1 1 2,0 2 3,-1 1 0,-2 3 1,-2 3 1,-1 3-1,-1-1 1,2-3-1,3-4 0,1-5 0,1 0 0,2 2 0,1 1 2,0 3 0,0 2 0,-1 3 1,-3 3-1,-2 3 0,0-1 0,2-3 1,2-5-1,3-3 1,0-3-1,0-1 0,0-1 0,0 0-1,1-1-1,2 1-1,2 1 0,2 2-2,2-2 0,4-1-2,2-2-1,3-2-1,3-3-1,3-3 2,3-2 0,3-4 2,1-1 0,-3-2 1,-1 0-1,-3-1 1,-1-1-1,-2 0-2,-3 0-1,-1 1-2,0-2-1,1 0 1,3-2 0,2 0 0,-1 0 0,-1-1-2,-2 0-1,-2 0-1,-2 1 0,-1 1 0,-1 0 2,0 2 0,-1 0 2,-1 1 0,1-1 2,0 0 1,-1 0 1,-2 0 2,-3 0 2,0 1 2,-2-1 1,2 0 2,0 0 1,2 0 2,-1 0 0,-1-2-2,0 0-1,-2-1-3,1 0 0,0 0 1,2 2 0,0 1 0,-1 0 2,-2 0 3,-3 0 2,-4 0 3,-1 2-1,-1 1-4,-2 2-5,0 2-5,-1 1-3,1 0-1,-1 0-2,0 0-2,1 1 1,1 2 3,0 2 3,2 1 2,1 2 2,0 0 0,2 0-1,1 0 0,-1 0 0,2 0-1,-1-1-1,0 1-1,0 0 2,0 2 3,0 0 4,0 1 3,0 0 1,0 0 0,0-2-1,1 0-1,-2 0-1,2 3 0,-1 3-1,0 3-1,0 1 1,2-2-2,0-3 0,2-1 0,1-1-1,4 0 0,2-1 1,4 1-1,1-1 0,1-1-1,1 0-1,1-2-2,0-1 1,0-2-1,-2-2 0,-1-2 0,0-1-1,2 2-1,0 0-1,1 2 0,0-1-2,-1-2 0,-1-2-1,0-2-1,-1-2-1,3 0 1,2-1 1,2-2 0,1-1-3,1-1-4,1-3-5,1-2-4,-1 1-3,-1 1 2,-3 2 1,-1 2 2,-2 1-3,-3 1-4,-1-1-6,-2 0-3,-2 0-1,0 2 6,-2 1 5,0 0 5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50"/>
    </inkml:context>
    <inkml:brush xml:id="br0">
      <inkml:brushProperty name="width" value="0.04493" units="cm"/>
      <inkml:brushProperty name="height" value="0.04493" units="cm"/>
    </inkml:brush>
  </inkml:definitions>
  <inkml:trace contextRef="#ctx0" brushRef="#br0">67373 30544 489,'-8'8'124,"2"2"-30,1 0-29,0 1-30,0 3-14,-2 4-2,-1 3 0,-3 5-1,0 0 0,0-2-2,2-1-1,1-2-1,-1 0-2,0 3-2,-2 3-3,0 3-2,0 0-2,2-2 0,3-1 1,1-3 0,1-1-1,2-3-2,0-1-1,2-2-1,2-3-3,4-3-1,4-3-3,3-2-2,3-3-3,2-2-3,0-2-4,1-2-4,1-3-2,-1-4 1,1-4 0,0-3 1,-1-3 1,1 1 2,-1-1 2,1 1 3,-1-2 0,-1 0 2,0-1 0,-2-1 0,-2-1 2,-3-1 2,-2-1 2,-4-1 1,-1 0 2,0 0 0,0-1 1,0 1-1,-1 0 1,-2 3-1,-2 1 0,-2 3 0,-1 1 2,0 2 5,0 2 6,0 3 4,-1 1 2,0 0-2,-1 2-3,-1 1-3,-2 1-3,0 2-4,-2 2-3,0 2-5,-1 3-5,-1 6-4,-2 4-5,0 5-5,1 1-1,1-3 1,2-2 1,2-4 2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50"/>
    </inkml:context>
    <inkml:brush xml:id="br0">
      <inkml:brushProperty name="width" value="0.03768" units="cm"/>
      <inkml:brushProperty name="height" value="0.03768" units="cm"/>
    </inkml:brush>
  </inkml:definitions>
  <inkml:trace contextRef="#ctx0" brushRef="#br0">68584 31700 583,'22'7'58,"-1"-1"-6,-3 0-6,-1-1-6,-2-1-4,-1 1-6,0 1-4,-2 2-4,-2 2-5,-4 4-6,-4 3-5,-4 5-5,-4 0-4,-4-1 0,-4-3 0,-3-1-2,-3-1 0,1-1-4,-1 1-1,0 0-3,2-2 0,1-1 3,2-2 1,3-2 2,2-3 7,6-3 9,4-2 11,6-4 9,3-1 3,3 1-6,4-1-5,2 0-4,1 0-9,1 2-12,-1 0-10,1 2-11,-1 0-5,-3 2 1,-1 0 2,-2 2 1,-1 0 0,1 0-3,1-1-3,2 1-4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51"/>
    </inkml:context>
    <inkml:brush xml:id="br0">
      <inkml:brushProperty name="width" value="0.03896" units="cm"/>
      <inkml:brushProperty name="height" value="0.03896" units="cm"/>
    </inkml:brush>
  </inkml:definitions>
  <inkml:trace contextRef="#ctx0" brushRef="#br0">70219 31400 564,'-23'8'97,"4"2"-17,3 0-18,3 1-17,2 2-11,0 2-5,2 1-3,1 3-5,0 0-4,2-1-5,1-1-4,0 0-3,1-2-7,0 1-5,0 0-7,1 0-6,0-2-10,3-1-16,4-2-14,2-2-16,2-3 0,0-3 13,0-2 13,0-4 13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51"/>
    </inkml:context>
    <inkml:brush xml:id="br0">
      <inkml:brushProperty name="width" value="0.04104" units="cm"/>
      <inkml:brushProperty name="height" value="0.04104" units="cm"/>
    </inkml:brush>
  </inkml:definitions>
  <inkml:trace contextRef="#ctx0" brushRef="#br0">71115 31200 536,'-36'8'63,"7"0"-6,7 0-8,7-1-6,4 2-6,2 0-4,2 1-5,3 2-5,0-1-3,0 1-3,0 0-3,0 0-3,1 0-1,2 3 1,2 2 1,2 1 2,1 0-3,2-2-3,0-4-5,2-3-5,0-2-4,3 0-2,2-2-3,1 0-3,1-1-1,-2 1-2,-3 2 0,-1 0-2,-4 1 0,-6 2 2,-6 0 0,-5 1 2,-4 0-3,2-2-7,1-2-6,1-2-7,1-2-1,0-1 4,2 0 5,1-1 3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51"/>
    </inkml:context>
    <inkml:brush xml:id="br0">
      <inkml:brushProperty name="width" value="0.0435" units="cm"/>
      <inkml:brushProperty name="height" value="0.0435" units="cm"/>
    </inkml:brush>
  </inkml:definitions>
  <inkml:trace contextRef="#ctx0" brushRef="#br0">71566 30805 505,'15'-14'3,"1"3"5,0 2 6,0 4 5,0 2 6,3 2 6,2 2 6,1 2 6,0 3 2,-1 4-3,-2 3-3,-2 5-3,-3 1-3,-1 1-7,-2 0-4,-2-1-6,-4 2-2,-2 1-2,-6 3 0,-2 1 0,-6 2-7,-6 1-9,-5 1-12,-7 1-10,-2-2-7,1-3-4,1-5-4,1-3-5,2-4-3,3-1-5,3-2-3,3-2-5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46"/>
    </inkml:context>
    <inkml:brush xml:id="br0">
      <inkml:brushProperty name="width" value="0.02582" units="cm"/>
      <inkml:brushProperty name="height" value="0.02582" units="cm"/>
    </inkml:brush>
  </inkml:definitions>
  <inkml:trace contextRef="#ctx0" brushRef="#br0">103500 11996 852,'8'-15'1,"0"4"2,0 3 4,-1 2 1,1 3 3,0 0 2,0 2 2,0 1 2,0-1-1,-1-1-2,1 0-3,0-1-3,0-1-1,2 2-1,0 0-1,1 2 1,1 0-7,0 0-11,-1 0-12,1 0-11,-1-1-5,-2 0-1,-2-2 1,-2 0-1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53"/>
    </inkml:context>
    <inkml:brush xml:id="br0">
      <inkml:brushProperty name="width" value="0.03715" units="cm"/>
      <inkml:brushProperty name="height" value="0.03715" units="cm"/>
    </inkml:brush>
  </inkml:definitions>
  <inkml:trace contextRef="#ctx0" brushRef="#br0">73195 31060 592,'-13'-2'6,"4"0"13,6-3 12,5-2 13,2 0 2,1 2-8,2 2-6,0 2-8,4 0-4,5-2 3,7-2 0,5-1 2,5-2-2,1 0-3,2 0-4,3 0-4,-2 1-7,0 1-9,-3 0-11,-1 2-10,-4 0-5,-2 2 1,-3 0 1,-2 2 1,-6 1-3,-3 2-6,-6 2-6,-4 2-5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53"/>
    </inkml:context>
    <inkml:brush xml:id="br0">
      <inkml:brushProperty name="width" value="0.0414" units="cm"/>
      <inkml:brushProperty name="height" value="0.0414" units="cm"/>
    </inkml:brush>
  </inkml:definitions>
  <inkml:trace contextRef="#ctx0" brushRef="#br0">73695 30156 531,'-1'-22'5,"-1"5"12,0 3 11,-1 4 11,-1 7 6,2 10 2,0 10 0,2 9 1,0 6-2,0 3-8,0 1-6,0 2-7,-1 1-5,-2 0-5,-2 1-5,-2-1-4,-1 0-6,0 0-3,0 0-6,1 1-5,-1-3-6,2 0-10,0-3-8,2-1-10,0-5-1,2-4 9,0-5 8,2-4 9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54"/>
    </inkml:context>
    <inkml:brush xml:id="br0">
      <inkml:brushProperty name="width" value="0.05391" units="cm"/>
      <inkml:brushProperty name="height" value="0.05391" units="cm"/>
    </inkml:brush>
  </inkml:definitions>
  <inkml:trace contextRef="#ctx0" brushRef="#br0">75132 30130 408,'1'-16'3,"0"2"7,2 1 7,0 1 7,0 0 2,0 2-3,-2 1-2,0 1-3,-1-1-2,0 0-1,0-2-1,0 0-1,-1 0-2,0 1 0,-2 0-2,0 2-1,-2 1-1,-2 2 0,-2 3 1,-1 1 0,-3 2 0,-2 1 0,-2 3 1,-1 2 0,-1 2 0,1 4 0,0 2 0,2 3 0,1 2-1,-1 1 1,0 1 0,1 1 0,0 1 0,2-1 0,2 1-1,3-1 0,1 1-1,2-1 0,2 1-2,2-1 0,1 0-1,2-1-1,0-1-2,2-1 0,1-2-2,3-3 0,4-2 0,2-4-1,3-2-1,1-2-3,3-3-2,1 0-3,3-5-3,1-4-1,3-6-2,1-3-2,1-5-2,-1-2-1,-1-1-1,-1-2-2,-1-4 1,1-1 2,-1-4 3,1-3 1,-4 0 2,-4 0 0,-4 1 1,-6 2 0,-3 0 2,0 1 2,-2 1 2,0 2 3,-2 2 3,-1 5 3,0 5 2,-2 5 3,0 6 12,0 10 21,0 8 21,0 9 22,0 5 1,-2 1-15,0 1-16,-1 1-17,-1 1-9,0 2-4,0 3-5,0 1-3,0 1-4,0-2-4,0 0-3,0-1-5,0-2-4,-2-1-7,0-3-6,-1-1-6,-1-3-5,2-3-4,1-3-3,0-3-4,3-5-5,2-8-8,3-8-7,4-7-7,0-4 3,0 2 14,-2 2 14,0 3 13,-1-1 11,3-2 6,2-1 6,2-3 6,1 1 5,-1 1 5,1 2 5,0 3 5,0 0 2,0 2 0,-1 1-2,1 1 0,0 0 0,1 2-2,2 0 1,0 2-2,1 0-1,-1 0-4,1 0-3,0 0-4,-1 1-6,-1 0-7,-1 2-9,-1 1-8,-1 0-7,0 1-7,-2 2-5,0 0-7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54"/>
    </inkml:context>
    <inkml:brush xml:id="br0">
      <inkml:brushProperty name="width" value="0.04898" units="cm"/>
      <inkml:brushProperty name="height" value="0.04898" units="cm"/>
    </inkml:brush>
  </inkml:definitions>
  <inkml:trace contextRef="#ctx0" brushRef="#br0">77439 29320 449,'-8'-11'12,"2"8"25,1 9 24,0 10 25,1 6 4,0 6-16,0 7-18,0 5-16,0 5-12,-2 4-4,0 4-6,-1 4-5,-2 5-5,-2 7-4,-2 6-5,-1 8-3,-2 4-6,2-1-9,1 0-9,1 0-7,1-4-9,4-7-6,2-9-7,4-7-6,1-10 0,0-12 10,0-11 10,0-12 9,0-6 5,0 1 4,0 1 1,0 2 4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54"/>
    </inkml:context>
    <inkml:brush xml:id="br0">
      <inkml:brushProperty name="width" value="0.03749" units="cm"/>
      <inkml:brushProperty name="height" value="0.03749" units="cm"/>
    </inkml:brush>
  </inkml:definitions>
  <inkml:trace contextRef="#ctx0" brushRef="#br0">78029 30900 586,'-44'57'144,"8"-10"-38,6-12-40,7-10-39,5-7-19,2-3-2,4-2 0,3-4-2,5-2 1,8-2 2,8-3 2,7 0 2,5-2-1,1 0-6,1 0-3,1 0-6,0-2-4,-1 0-5,-1-3-4,-1-2-5,-1 0-2,-3 0 1,-1 2 1,-2 1 0,-3 0-1,-1 2-5,-2 0-3,-2 2-5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55"/>
    </inkml:context>
    <inkml:brush xml:id="br0">
      <inkml:brushProperty name="width" value="0.0427" units="cm"/>
      <inkml:brushProperty name="height" value="0.0427" units="cm"/>
    </inkml:brush>
  </inkml:definitions>
  <inkml:trace contextRef="#ctx0" brushRef="#br0">78446 30814 515,'-1'-14'0,"-1"2"0,0 4 0,-1 3 0,-1 5 13,2 10 25,0 8 27,2 9 25,-1 5 4,0 2-20,-2 3-19,0 1-20,-2 1-17,0 2-15,-1 1-16,-1 0-16,-1 0-5,2-2 3,0-2 3,2-1 3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56"/>
    </inkml:context>
    <inkml:brush xml:id="br0">
      <inkml:brushProperty name="width" value="0.04176" units="cm"/>
      <inkml:brushProperty name="height" value="0.04176" units="cm"/>
    </inkml:brush>
  </inkml:definitions>
  <inkml:trace contextRef="#ctx0" brushRef="#br0">81405 30094 526,'-13'-1'64,"6"0"-13,6-2-13,6 0-12,4-1-4,3 0 5,4 0 3,2 0 6,2 1-1,1 0-6,1 2-6,1 0-5,2 0-4,3-2-3,3-2-2,3-1-2,1-2 0,0 0-1,1 0 2,-1 1 0,-1 0-3,-3 2-9,-4 2-7,-1 2-9,-4 2-5,-3 4-5,-3 2-5,-3 3-4,-3 2-3,-2 0-1,-4-1-2,-2 1-2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56"/>
    </inkml:context>
    <inkml:brush xml:id="br0">
      <inkml:brushProperty name="width" value="0.04058" units="cm"/>
      <inkml:brushProperty name="height" value="0.04058" units="cm"/>
    </inkml:brush>
  </inkml:definitions>
  <inkml:trace contextRef="#ctx0" brushRef="#br0">81380 30982 542,'-15'-1'2,"2"-1"7,3 0 5,1-1 5,3-1 8,4 0 9,4 0 9,4 0 10,3 0 0,1 2-9,3 0-8,2 2-10,2 0-5,1 0-4,3 0-4,1 0-2,3 0-5,3 0-3,3 0-4,3 0-5,2 0-5,0 0-6,2 0-7,1 0-6,-1 0-3,-3 0 4,-4 0 2,-2 0 3,-3 0-5,-3 0-13,-3 0-13,-2 0-14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56"/>
    </inkml:context>
    <inkml:brush xml:id="br0">
      <inkml:brushProperty name="width" value="0.03997" units="cm"/>
      <inkml:brushProperty name="height" value="0.03997" units="cm"/>
    </inkml:brush>
  </inkml:definitions>
  <inkml:trace contextRef="#ctx0" brushRef="#br0">84577 29070 550,'-3'-11'11,"-2"8"24,-5 9 22,-4 10 24,-2 4 1,-1 3-18,-2 1-18,1 3-18,-3 0-12,-2 2-3,-1 1-4,-3 1-3,1-1-4,1-3-4,3-3-4,1-3-2,2-2-3,1-1 0,1-1 0,1-1 1,4-2 2,8-4 5,8-5 5,8-2 6,6-4 2,5-1-2,5 0-2,5-1-1,1-1-3,0 2-5,-1 0-4,-1 2-5,-2 0-2,-1 0-3,-3 0-1,-1 0-1,-3 0-4,-3 0-4,-3 0-4,-3 0-4,-2-1-5,0 0-4,-2-2-4,0 0-5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57"/>
    </inkml:context>
    <inkml:brush xml:id="br0">
      <inkml:brushProperty name="width" value="0.04176" units="cm"/>
      <inkml:brushProperty name="height" value="0.04176" units="cm"/>
    </inkml:brush>
  </inkml:definitions>
  <inkml:trace contextRef="#ctx0" brushRef="#br0">85106 29231 526,'-8'-7'0,"2"1"0,1 0 0,0 2 0,0 0 6,0 2 10,-1 0 11,-1 2 11,0 3 7,2 6 4,2 5 3,2 7 5,0 4-3,0 3-11,-2 3-10,0 2-10,-1 5-7,0 5-6,0 4-5,0 6-6,-1 1-4,-2 1-4,-1 0-3,-3 0-4,0-3-7,0-2-11,2-6-9,1-2-11,0-7-5,2-8 1,0-7 0,2-8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46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104132 10997 999,'-1'-15'-59,"-1"4"24,0 3 25,-1 3 25,-2 1 5,0 2-15,-2 0-14,0 2-15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6:58"/>
    </inkml:context>
    <inkml:brush xml:id="br0">
      <inkml:brushProperty name="width" value="0.05075" units="cm"/>
      <inkml:brushProperty name="height" value="0.05075" units="cm"/>
    </inkml:brush>
  </inkml:definitions>
  <inkml:trace contextRef="#ctx0" brushRef="#br0">86551 28907 433,'0'-36'65,"0"7"-11,0 7-11,0 7-12,-2 4-5,-3 0 1,-5 2 2,-4 1 1,-1 1-1,1 2-4,1 2-3,0 2-4,1 1-3,1 0-1,-1 0 0,0 0-2,0 1-1,-1 4-1,-2 2-2,0 3 0,-1 3 0,-1 0 0,-1 1 2,-1 1 0,0 1-1,1 2-3,0 0-1,2 1-3,1 0-3,1 1 0,1-1-2,1 1-1,0 0 0,0 1 1,0 1 2,1 1 2,-1 1 1,2 1 0,0 1 1,2 1 1,1 0 0,1-1 0,0-1 0,2-1 0,0-1 0,2 1-2,0-1-1,2 1-2,1-2-1,2-1-2,2-3-1,2-1-1,1-3-2,3-1 1,2-2-2,2-2 0,0-2 0,1-2 0,0-3 2,-1 0-1,1-2 0,2 0-4,0 0-3,1 0-2,1-2-3,1-2-1,1-4-1,1-2-1,1-3 0,-1-1 2,1-3 1,-1-1 2,-1-2 2,-3 0 0,-3 1 1,-2-1 0,-3 1 2,-1 1 1,-1 1 1,0 1 1,-3 0 2,-1 0 1,-2 1 2,-2-1 3,-1 1 1,0 1 1,0 1 2,0 0 1,0 2 0,-2 1 0,0 0 0,-1 2-2,-2 1 4,0 2 7,-2 2 6,0 3 6,-1 1 3,-2 3-2,0 4-2,-1 2-2,-1 3-2,0 1-2,1 3-2,-1 2-2,1-1-1,0-1-1,2-3-1,1-1-1,0 0 0,2 0-1,1 1-1,0 1 0,2 0-1,0-1-2,2-1-1,0 0-1,1-1 0,0-1 0,0 1 1,0 0 0,4-1 0,6 1-1,7 0 0,7 0-1,3-2-7,-3-3-11,-1-2-12,-3-4-11,0-1-7,1 0-1,1 0-1,2 0-2,-3 0 3,-3 0 6,-5 0 6,-3 0 5,-3 1 5,0 0 3,-2 2 3,0 0 2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7:00"/>
    </inkml:context>
    <inkml:brush xml:id="br0">
      <inkml:brushProperty name="width" value="0.04982" units="cm"/>
      <inkml:brushProperty name="height" value="0.04982" units="cm"/>
    </inkml:brush>
  </inkml:definitions>
  <inkml:trace contextRef="#ctx0" brushRef="#br0">88150 29261 441,'29'-7'81,"-3"2"-17,-5 2-17,-3 2-17,-3 1-10,-1 2-4,-1 0-3,0 2-3,-3 1-3,-2 5-3,-4 4-2,-3 4-2,-2 1-2,-2 1-3,-2-1-1,-1 1-4,-3 0 0,-2-1 0,-2 1 0,-1-1 0,-2 0 0,2-2 2,1-3 0,1-1 1,1-3 3,0-2 3,2-4 4,1-2 4,2-3 1,6-1 1,4 0-1,6-1 0,2-2-2,3-2-2,1-2-4,3-2-4,2-1-2,1-1-4,3-1-3,1-1-3,1-2-3,-1 0-3,-1-1-1,-1-1-2,-1-1 0,-1-1 2,-1-1 3,-1-1 1,-1-1 3,-1 1 1,0-1 0,-2 1 2,-1 0 1,-1 1 3,-1 1 1,0 1 3,-2 0 3,-1 2 6,0 1 6,-2 1 5,-1 1 3,0 2 0,-2 3 1,0 1-1,-3 4 8,-4 8 16,-4 6 15,-4 8 16,-1 2 1,0 1-14,2-1-14,1 1-13,0 0-9,0 3-3,0 1-2,0 3-4,1 1-2,-1 1-4,0 1-2,0 1-3,1-2-1,0-2-1,2-3-1,1-3 0,0-2 0,2-1-2,0 0 0,2-2 0,2-2-4,5-3-4,6-2-7,4-4-5,2-3-1,1-4 0,0-4 1,-1-4 2,0-2 0,-1-3-2,0-2-2,-2-1 0,0-4 0,3-3 4,2-5 3,1-3 5,1-1 1,-3 1 0,-1 3 1,-2 2 0,-3 1 3,-3 1 2,-3 1 5,-2 1 3,-3 1 2,-1 3-1,0 1 0,-1 2-2,-3 2 2,-2-1 2,-4 0 2,-2 1 2,-2 0 1,1 4 0,-1 3 0,0 3-1,0 0-1,-2 2-3,0-1-2,-1 0-3,0 0-3,-1 2-4,0 0-5,1 2-4,-1 1-1,2 2 1,1 2 0,1 2 2,0 1-6,2-1-14,1 1-12,0 0-14,2-1 0,1 0 12,0-2 11,2 0 11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7:01"/>
    </inkml:context>
    <inkml:brush xml:id="br0">
      <inkml:brushProperty name="width" value="0.04061" units="cm"/>
      <inkml:brushProperty name="height" value="0.04061" units="cm"/>
    </inkml:brush>
  </inkml:definitions>
  <inkml:trace contextRef="#ctx0" brushRef="#br0">90373 30050 541,'14'0'85,"-1"0"-19,-3 0-18,0 0-19,-2 0-9,1 2-2,2 0-1,0 2-2,-1 1-3,-1 1-2,-2 3-3,-2 2-3,-2 1-3,-2 2-2,-2 0-1,-2 1-3,-2 1 0,-4 1 1,-2 1 0,-3 1 1,-2 0 0,1-1-2,-1 0-1,0-2-1,1-2 1,3-1 2,1-2 2,2-2 3,3-1 2,4 1 4,4 2 3,4 0 4,3 0 0,2-2-2,1-3-3,3-1-2,0-1-2,-1 0 0,0 0 1,-2 0-1,-1 0 0,-1 2 0,0 0 0,-2 2 0,0 1 1,-2 3 3,-1 3 2,0 3 3,-2 1-1,-1-2-4,0-3-6,-1-1-4,-3-1-4,-2 0-4,-4-1-5,-2 1-3,-3 0-5,-3 1-3,-3 2-3,-3 0-4,-3 1-3,-2 1-3,-1 1-3,-2 1-2,1-1 1,7-2 6,5-4 6,6-3 6,4-2 4,-1 0-1,0-2 0,0 0 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7:05"/>
    </inkml:context>
    <inkml:brush xml:id="br0">
      <inkml:brushProperty name="width" value="0.03449" units="cm"/>
      <inkml:brushProperty name="height" value="0.03449" units="cm"/>
    </inkml:brush>
  </inkml:definitions>
  <inkml:trace contextRef="#ctx0" brushRef="#br0">92100 29763 637,'14'0'110,"-1"0"-27,-2 0-27,-2 0-28,3-2-13,9 0 1,9-3 0,9-2 1,4-1-4,0 2-5,0 1-7,0 1-7,-1-1-5,-3 2-6,-3-1-5,-4 0-5,-3 0-5,-5 2-6,-5 0-5,-4 2-6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7:05"/>
    </inkml:context>
    <inkml:brush xml:id="br0">
      <inkml:brushProperty name="width" value="0.03838" units="cm"/>
      <inkml:brushProperty name="height" value="0.03838" units="cm"/>
    </inkml:brush>
  </inkml:definitions>
  <inkml:trace contextRef="#ctx0" brushRef="#br0">92992 28993 573,'-8'-8'4,"0"2"7,0 1 9,0 1 7,1 1 7,0 3 6,2 4 4,1 2 6,-1 3-1,2 4-8,-1 2-8,0 3-6,0 3-8,2 5-4,0 3-6,2 5-6,-1 2-4,-2 2-5,-2 2-5,-2 2-5,-1 2-6,0 0-7,1 2-8,-1 0-7,1-3 0,2-7 4,2-9 6,2-7 5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7:06"/>
    </inkml:context>
    <inkml:brush xml:id="br0">
      <inkml:brushProperty name="width" value="0.0475" units="cm"/>
      <inkml:brushProperty name="height" value="0.0475" units="cm"/>
    </inkml:brush>
  </inkml:definitions>
  <inkml:trace contextRef="#ctx0" brushRef="#br0">94683 28747 463,'0'-14'1,"-2"2"2,0 4 2,-2 3 2,0 1 5,-2 2 7,0 0 7,-1 2 7,-2 1 2,-2 4-2,-2 2-1,-1 3-3,-3 4-2,-2 2-4,-1 3-3,-3 3-4,0 2-1,-1 1-2,1 1-1,-1 1 0,1 0-2,1 1 0,1-1-2,1 0-1,2-1-1,2-3 0,4-3 0,3-2 1,5-4-5,8-3-8,8-3-8,7-2-8,6-6-5,3-6-3,3-7-2,3-7-2,1-4 0,-2 2 5,0 1 3,-1 1 5,-1 2 3,-3 1 3,-2 2 2,-1 3 3,-2 0 1,-1 0 0,-1 0 0,0 1 0,-4 0 8,-1 2 15,-4 2 16,-3 2 15,-3 4 6,-6 6-5,-4 6-5,-5 6-5,-3 2-5,0 1-3,0-1-4,1 1-4,-1 0-2,0 1-3,0 1-3,0 1-1,1 0-2,3-1-1,1-1 0,2-1-1,3-1-1,2-3-2,3-1-2,4-2-2,3-5 0,3-6 1,5-8 0,4-6 0,2-5-3,1-1-12,1-3-9,1-1-10,-1-2-4,0 1 4,-1-1 3,0 1 4,-3 0 5,-3 3 5,-3 1 7,-3 3 6,-3-1 3,-2 0-2,-4-1-1,-2-1-2,-3 0 1,-1 3 3,0 1 1,-1 2 3,-2 2 0,-2 3-1,-2 1-2,-2 2-2,-1 2-3,-3 0-5,-2 2-4,-1 0-6,-3 3-5,0 2-3,-1 3-5,-1 4-4,2-1 0,3-1 2,4-2 2,5-2 3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7:06"/>
    </inkml:context>
    <inkml:brush xml:id="br0">
      <inkml:brushProperty name="width" value="0.0377" units="cm"/>
      <inkml:brushProperty name="height" value="0.0377" units="cm"/>
    </inkml:brush>
  </inkml:definitions>
  <inkml:trace contextRef="#ctx0" brushRef="#br0">96662 29750 583,'16'0'8,"1"0"17,1 0 15,1 0 18,0 1 3,-3 4-8,-1 2-8,-2 4-7,-2 1-9,-2 1-9,-3 1-8,-1 1-8,-2 2-4,-4 2 1,-2 1 1,-3 3 2,-4 0-3,-4 1-4,-4-1-5,-3 1-5,-4-2-3,-1-1-1,-3-3-1,-1-1-2,0-2 2,3-2 2,3-3 4,3-1 3,3-1 2,2-2 0,4-1-1,3 0 0,4-2 6,6-2 12,6-2 12,6-2 11,3-1 3,3 0-5,2 0-7,1 0-4,3 1-7,1 0-6,3 2-5,1 0-7,0 2-6,-3 0-7,-3 2-6,-3 0-6,-2 1-9,-1 0-12,-1 0-12,0 0-12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7:08"/>
    </inkml:context>
    <inkml:brush xml:id="br0">
      <inkml:brushProperty name="width" value="0.03867" units="cm"/>
      <inkml:brushProperty name="height" value="0.03867" units="cm"/>
    </inkml:brush>
  </inkml:definitions>
  <inkml:trace contextRef="#ctx0" brushRef="#br0">98350 29163 568,'18'-8'117,"3"0"-26,5 0-23,3 0-25,4 1-15,3 1-2,2 0-4,4 2-3,0 0-6,-3 2-8,-4 0-9,-2 2-9,-3 0-4,-1 0-1,-3 0-1,-1 0-1,-3 0-4,-3 0-5,-3 0-6,-2 0-6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7:08"/>
    </inkml:context>
    <inkml:brush xml:id="br0">
      <inkml:brushProperty name="width" value="0.03684" units="cm"/>
      <inkml:brushProperty name="height" value="0.03684" units="cm"/>
    </inkml:brush>
  </inkml:definitions>
  <inkml:trace contextRef="#ctx0" brushRef="#br0">99057 28511 597,'-15'-15'5,"4"4"10,3 3 9,3 3 11,1 3 6,2 5 1,0 6 1,2 4 2,0 4-2,0 1-8,0 3-6,0 1-7,-1 3-7,-1 3-7,0 3-7,-1 3-8,-2 2-5,-2 2-6,-2 3-5,-1 1-5,-2 0-5,0-2-5,0-2-4,1-1-5,0-5-1,4-6 2,2-5 2,4-6 3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7:09"/>
    </inkml:context>
    <inkml:brush xml:id="br0">
      <inkml:brushProperty name="width" value="0.04029" units="cm"/>
      <inkml:brushProperty name="height" value="0.04029" units="cm"/>
    </inkml:brush>
  </inkml:definitions>
  <inkml:trace contextRef="#ctx0" brushRef="#br0">100459 28287 545,'16'-28'0,"-2"9"0,-1 7 0,-1 8 0,2 3 8,2 0 13,3-2 16,3 0 13,-1 0 4,-3 2-9,-4 2-7,-4 2-10,-2 2-3,1 2 0,2 1-1,0 3 1,0 2-3,-3 2-3,-1 1-5,-2 3-4,-4 1-3,-8 1-4,-6 1-5,-7 1-3,-6 1-5,-3 1-5,-4 1-6,-4 1-5,-2 0-1,3-1 3,2-1 2,1-1 3,3-2 4,1-3 3,3-3 5,2-3 3,6-3 6,14-2 7,12-4 8,13-2 7,9-4 1,3 0-5,4-3-5,5-2-5,1-1-6,2 0-4,0 1-6,2-1-5,-2 0-1,-2 2 1,-3 1 2,-3 0 1,-4 1-5,-2-2-10,-3 0-11,-3-1-12,-4-1-2,-5 0 6,-4 0 6,-6 0 5,-1 1 4,0 1 0,1 0 2,2 2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47"/>
    </inkml:context>
    <inkml:brush xml:id="br0">
      <inkml:brushProperty name="width" value="0.03817" units="cm"/>
      <inkml:brushProperty name="height" value="0.03817" units="cm"/>
    </inkml:brush>
  </inkml:definitions>
  <inkml:trace contextRef="#ctx0" brushRef="#br0">103216 10561 576,'0'-14'2,"2"3"4,0 3 4,2 2 4,-1 5 6,-1 6 10,0 6 7,-2 6 10,0 1 0,0 1-9,0-2-7,0-1-9,0 1-5,0 3-1,0 3-2,0 3-1,1 1-2,0 1 0,2-1-1,0 1-1,0-3-2,0-3-1,-1-5-2,-2-3-3,0-1-1,0 1 0,0 3-1,0 2 0,1 0-1,0 1 1,2-1 1,0 1-1,1-1 1,0-1-3,0-1 0,0-1-2,-1 0-2,-1 2-2,0 0-1,-1 1-3,-1 0 0,0-1-1,0-1-1,0-1-1,-1-1 0,-1 0 1,0-2 0,-1-1 1,-1-1 0,0 0 0,0-2-1,0-1 0,-1 0 0,0-2-1,-1-1-1,-2 0-1,1-2-4,-1-1-7,0 0-6,0-1-7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7:09"/>
    </inkml:context>
    <inkml:brush xml:id="br0">
      <inkml:brushProperty name="width" value="0.04732" units="cm"/>
      <inkml:brushProperty name="height" value="0.04732" units="cm"/>
    </inkml:brush>
  </inkml:definitions>
  <inkml:trace contextRef="#ctx0" brushRef="#br0">102473 28172 464,'7'-19'11,"-2"7"21,-3 8 21,0 8 21,-4 6 5,0 4-12,-3 3-11,-2 5-13,-1 3-8,0 2-7,0 4-7,1 3-6,-2 1-5,0-1-3,-2-1-3,0-1-3,-1-1-4,1 0-2,-1 1-3,0-1-2,1-2-6,0-3-8,2-5-8,1-3-9,1-6-8,2-8-10,2-8-10,2-8-11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7:09"/>
    </inkml:context>
    <inkml:brush xml:id="br0">
      <inkml:brushProperty name="width" value="0.03113" units="cm"/>
      <inkml:brushProperty name="height" value="0.03113" units="cm"/>
    </inkml:brush>
  </inkml:definitions>
  <inkml:trace contextRef="#ctx0" brushRef="#br0">102650 28894 706,'23'-22'12,"-1"5"7,-1 3 5,-1 4 7,-1 3 3,-1 0-2,0 2-1,-2 1-1,0 0-4,-1 2-4,1 0-4,0 2-4,-1 0-14,-1 0-20,-1 0-21,0 0-21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7:09"/>
    </inkml:context>
    <inkml:brush xml:id="br0">
      <inkml:brushProperty name="width" value="0.04799" units="cm"/>
      <inkml:brushProperty name="height" value="0.04799" units="cm"/>
    </inkml:brush>
  </inkml:definitions>
  <inkml:trace contextRef="#ctx0" brushRef="#br0">103392 27544 458,'0'-18'61,"0"10"-3,0 11-4,0 12-2,-1 7-4,-1 5-6,0 4-4,-1 6-6,-2 3-5,0 1-2,-2 0-4,0 2-4,-1 2-1,0 4-2,1 3-2,-1 5-1,-1 3-3,0 2-3,-2 1-4,0 3-5,0 0-5,3-1-9,1-1-8,2 0-9,1-6-6,2-7-2,0-8-3,2-7-2,0-8 1,0-4 5,0-5 6,0-4 5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7:10"/>
    </inkml:context>
    <inkml:brush xml:id="br0">
      <inkml:brushProperty name="width" value="0.05216" units="cm"/>
      <inkml:brushProperty name="height" value="0.05216" units="cm"/>
    </inkml:brush>
  </inkml:definitions>
  <inkml:trace contextRef="#ctx0" brushRef="#br0">103600 29184 421,'7'-7'0,"-1"0"0,0 2 0,-1 1 0,-1-1 3,3 0 6,2-2 5,2 0 6,1-1 2,3 0 0,2 1-3,2-1 0,1-1-1,3 0-2,1-1-1,3-1 0,-2 0 0,-1 4 2,-4 2 3,-3 4 1,-3 3 1,-3 4-3,-2 4-2,-4 3-3,-3 4-3,-4 2-2,-4 1-3,-4 3-2,-2 0-2,-1 1-2,-1-1-1,-1 1-2,0-2-1,4-3-2,3-3-3,2-2-1,6-5-2,8-5-1,8-4-1,7-6 0,7-3-1,3-1 0,4-3 0,5-2 1,1-1 0,0-1 2,0-1 1,0-1 2,-1 0 3,-2 2 1,-2 3 4,-1 1 2,-5 2 3,-4 0 4,-4 2 3,-6 1 4,-5 2 8,-5 4 9,-4 4 12,-6 4 10,-2 4 0,0 3-9,0 5-11,1 4-9,-1 1-7,0 1-4,0-1-4,0 1-3,0-2-2,2-1-1,0-3-1,2-1-2,1 0-2,4 1-5,2 3-5,4 2-6,0-2-1,1-5 1,0-5 1,0-5 1,0-3 0,1-4-1,1-2 0,2-3 0,0-4-1,5-4 1,2-4 1,3-3 0,1-4 1,1-1 1,-1-3 3,1-1 0,-2-1 3,-2 1 0,-1 1 2,-2 1 0,-4 2 2,-3 1 0,-4 3-1,-4 1 1,-7 3 0,-8 3-3,-10 2-1,-7 4-2,-8 3-1,-5 2-2,-5 4-2,-4 3-1,0 1-1,8 1-2,6 2 0,7 0-1,5 0-3,1 0-4,2-2-5,3 0-3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7:14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78811 38280 999,'-13'-8'-46,"8"0"9,7 0 10,6 0 10,3 1 3,-2 1 0,-2 0-2,-2 2-2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7:29"/>
    </inkml:context>
    <inkml:brush xml:id="br0">
      <inkml:brushProperty name="width" value="0.04592" units="cm"/>
      <inkml:brushProperty name="height" value="0.04592" units="cm"/>
      <inkml:brushProperty name="color" value="#00BFF3"/>
    </inkml:brush>
  </inkml:definitions>
  <inkml:trace contextRef="#ctx0" brushRef="#br0">86242 25091 479,'-3'-8'11,"8"0"25,9 0 23,10 0 24,3 0 4,1-1-17,-1-2-16,1 0-16,-1 0-11,0 1-5,1 0-7,-1 2-5,0 1-4,-1 1-4,-1 0-2,-1 2-3,-1 0-4,-3 2-4,-1 0-3,-2 2-4,-2 0-4,-1 0-3,-1 0-4,0 0-3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7:30"/>
    </inkml:context>
    <inkml:brush xml:id="br0">
      <inkml:brushProperty name="width" value="0.04538" units="cm"/>
      <inkml:brushProperty name="height" value="0.04538" units="cm"/>
      <inkml:brushProperty name="color" value="#00BFF3"/>
    </inkml:brush>
  </inkml:definitions>
  <inkml:trace contextRef="#ctx0" brushRef="#br0">85841 25035 484,'-28'-2'46,"7"0"3,6-3 4,8-2 4,5 0-2,4 0-7,4 2-7,4 1-7,3-1-5,3 0-6,3-2-4,3 0-5,1-1-3,-1 0-2,-1 1-1,0-1-2,-2 0-1,1 2-2,-1 1 0,1 0-1,-1 1-1,-1-2-2,-1 0 0,-1-1-1,0-1-2,0 0 0,0 0-2,-1 1-1,0-1 0,-1 2 1,0 0 0,-2 2 0,0 0 1,0 0 0,-1 0 1,1 0-1,0 0 0,0 1-3,-1-1-2,1 0-3,-3 0-12,-6 2-20,-6 0-22,-6 2-20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7:32"/>
    </inkml:context>
    <inkml:brush xml:id="br0">
      <inkml:brushProperty name="width" value="0.04965" units="cm"/>
      <inkml:brushProperty name="height" value="0.04965" units="cm"/>
      <inkml:brushProperty name="color" value="#00BFF3"/>
    </inkml:brush>
  </inkml:definitions>
  <inkml:trace contextRef="#ctx0" brushRef="#br0">86882 23855 443,'0'-13'48,"2"6"12,0 6 11,2 6 13,-1 3-4,-1 2-16,0 0-17,-1 1-17,-1 1-11,0 2-3,0 0-5,0 1-3,0 1-4,0-1-2,0 1-3,0 0-2,0 0-1,0 1 2,0 1 3,0 1 1,-1 0 1,-1-3 0,0-1 0,-1-2 0,-1 0-1,2 1 0,0 3 0,2 2-1,0 1 0,0 3-2,0 1 0,0 3-2,0-1 1,0-1-1,0-3-1,0-1 1,0-2-2,0-1-1,0-1-1,0-1-2,0-1-2,0-1-2,0 0-1,0-2-2,0 1 1,0 1 1,0 3 4,0 2 2,0 0 1,0-1-1,0-1-1,0-1-1,-1-1 1,0 0 2,-2-2 2,0-1 2,-1 0 2,0 2 1,0 0 2,0 1 1,0-3-8,2-6-17,0-8-16,2-6-17,0-4-3,2 0 12,0 1 12,2-1 11,0 1 4,0 0-3,0 2-3,0 1-3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7:32"/>
    </inkml:context>
    <inkml:brush xml:id="br0">
      <inkml:brushProperty name="width" value="0.03592" units="cm"/>
      <inkml:brushProperty name="height" value="0.03592" units="cm"/>
      <inkml:brushProperty name="color" value="#00BFF3"/>
    </inkml:brush>
  </inkml:definitions>
  <inkml:trace contextRef="#ctx0" brushRef="#br0">88966 24416 612,'-16'23'65,"2"1"-11,1-1-11,1 1-12,0 0-6,0 3-2,0 1-2,1 3-2,-1 0-2,2 0-1,1 1-1,0-1-1,2 0-2,-1-1-1,0-2-2,0 1-2,1-4-2,0-1-4,2-4-5,1-3-3,1-3-2,3-1-1,4-2-1,2-2 0,4-4 0,4-6 1,3-6 3,5-6 0,3-5 0,3-3-4,3-5-4,3-3-4,-1-2-1,-2-1-2,-3 1 1,-2 0-1,-4 0 1,-3 3 0,-3 1 2,-3 3 2,-3 1 2,-2 3 6,-4 1 5,-2 3 4,-3-1 4,-1 0 1,0-1 2,-1-1 0,-2 0 3,0 2 1,-1 3 3,-2 1 3,0 2-1,1 2-3,-1 3-3,0 1-4,-1 1-3,0 2-3,-1 0-5,-1 2-4,-1 2-1,0 4 0,0 4 1,1 3 1,-1 3-5,2 0-8,1-1-9,0 1-8,2-1-1,2-3 5,3-1 7,1-2 5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7:33"/>
    </inkml:context>
    <inkml:brush xml:id="br0">
      <inkml:brushProperty name="width" value="0.03703" units="cm"/>
      <inkml:brushProperty name="height" value="0.03703" units="cm"/>
      <inkml:brushProperty name="color" value="#00BFF3"/>
    </inkml:brush>
  </inkml:definitions>
  <inkml:trace contextRef="#ctx0" brushRef="#br0">90350 25400 594,'21'7'4,"-3"-1"11,-4 0 8,-4-1 11,-2-1 4,3 1 1,2 1 1,2 2 1,0 0-2,-1 0-5,-1 0-5,0-1-4,-3 1-5,1 0-6,-2 0-6,0 0-5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48"/>
    </inkml:context>
    <inkml:brush xml:id="br0">
      <inkml:brushProperty name="width" value="0.03007" units="cm"/>
      <inkml:brushProperty name="height" value="0.03007" units="cm"/>
    </inkml:brush>
  </inkml:definitions>
  <inkml:trace contextRef="#ctx0" brushRef="#br0">102750 12194 731,'14'0'74,"-1"2"-16,-2 0-15,-2 2-16,-2 0-10,0 2-4,-2 0-4,0 1-4,-2 2-2,1 4-1,0 2-1,0 3-1,-1 1 1,0-1-1,-1-1 0,-2 0 1,0-2 0,2-1 2,1-1-1,0-1 2,0 0-1,0 0-2,-2 0-1,0-1-2,-1 0-3,2 0-1,0-2-2,2 0-2,1-3-1,3-3 3,3-2 2,4-4 1,1-2 4,1-5 3,1-4 5,2-4 3,0-2 1,3-3-3,1-1-4,3-3-2,1-1-5,2-1-5,3 0-6,1-2-6,0 2-2,-3 3 2,-3 5 1,-3 3 1,-4 3-3,-3 2-10,-4 3-9,-4 1-10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7:33"/>
    </inkml:context>
    <inkml:brush xml:id="br0">
      <inkml:brushProperty name="width" value="0.05076" units="cm"/>
      <inkml:brushProperty name="height" value="0.05076" units="cm"/>
      <inkml:brushProperty name="color" value="#00BFF3"/>
    </inkml:brush>
  </inkml:definitions>
  <inkml:trace contextRef="#ctx0" brushRef="#br0">91700 23359 433,'6'-8'-2,"-1"0"-5,-2 0-5,-2 0-4,0 2 11,0 2 27,2 4 27,0 3 27,0 1 7,-2 3-13,-2 2-13,-2 2-13,-2 1-8,0 1-7,-1 1-4,-1 2-6,-1 0-4,0 3-1,0 1-2,0 3-1,0 2-2,-2 3 0,0 3-2,-1 3-1,-1 1 0,0 2-2,1 0-1,-1 2-1,0 1-1,0 1-2,0 0 0,1 2-1,0-1-1,0-2 1,2-2 1,1-1 0,1-4 0,2-4-1,2-3 1,2-5-1,2-1-3,2-1-4,2 1-6,2 0-4,1-4-3,3-3 1,2-6 0,2-4 1,1-4 0,1-1 0,1 0-1,1-1-1,0-3 1,-1-4 0,0-4 1,-2-3-1,0-4 2,-1 0 2,1 0 2,0-2 1,-2-1 2,-3 3 3,-3 0 3,-2 1 2,-3 0 2,-1 2 2,0 1 0,-1 1 1,-2 1 3,-1 2 3,0 3 3,-1 1 3,-3 2 2,-2 2-2,-3 2 0,-3 2 0,-3 2-3,0 2-1,-1 2-3,-1 2-2,-2 2-5,-1 3-7,-3 4-7,-1 2-7,-1 2-7,1 1-5,1 1-4,1 1-6,3-2 1,5-3 7,4-4 7,6-4 7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02"/>
    </inkml:context>
    <inkml:brush xml:id="br0">
      <inkml:brushProperty name="width" value="0.05168" units="cm"/>
      <inkml:brushProperty name="height" value="0.05168" units="cm"/>
      <inkml:brushProperty name="color" value="#00BFF3"/>
    </inkml:brush>
  </inkml:definitions>
  <inkml:trace contextRef="#ctx0" brushRef="#br0">62259 26897 425,'-14'0'8,"3"2"17,3 0 17,2 2 16,4-1 6,4-1-2,4 0-3,4-1-2,2-1-7,3 0-8,2 0-8,2 0-8,0 0-8,1 0-4,-1 0-4,1 0-5,0-2-5,-1 0-2,1-3-4,0-2-3,0-1-2,1 0 0,1 1-1,1-1-1,0 1 0,-1 2 1,-1 2 2,-1 2 0,-1 1 1,-1 0 0,-1 0 0,0 0 1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04"/>
    </inkml:context>
    <inkml:brush xml:id="br0">
      <inkml:brushProperty name="width" value="0.04826" units="cm"/>
      <inkml:brushProperty name="height" value="0.04826" units="cm"/>
      <inkml:brushProperty name="color" value="#00BFF3"/>
    </inkml:brush>
  </inkml:definitions>
  <inkml:trace contextRef="#ctx0" brushRef="#br0">65141 26427 455,'-36'58'165,"7"-8"-40,7-9-40,7-9-41,4-6-21,2 1-3,3-2-4,1-1-3,1-1-2,2-1 1,0-1-1,2-1 1,2-2-5,4-3-7,4-2-9,3-4-8,3-4-3,0-6 2,0-6 1,-1-6 2,1-3 0,0-1 1,-1-1-1,1-1 1,0-1-1,-1 0 1,1 1 1,0-1 0,-2 1 1,-1 1 0,-2 1 1,-2 1 0,-2-1 2,-2 0 1,-3-1 3,0-1 2,-2 0 1,0 3 1,0 1 1,0 2 1,-1 2 0,-1 1 1,0 0-1,-1 2 0,-2 1-1,-2 0-2,-2 2-2,-2 1-2,-1 1-5,1 3-6,-1 4-6,0 2-6,1 2-3,3 0 2,1 0 2,2 0 2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04"/>
    </inkml:context>
    <inkml:brush xml:id="br0">
      <inkml:brushProperty name="width" value="0.03974" units="cm"/>
      <inkml:brushProperty name="height" value="0.03974" units="cm"/>
      <inkml:brushProperty name="color" value="#00BFF3"/>
    </inkml:brush>
  </inkml:definitions>
  <inkml:trace contextRef="#ctx0" brushRef="#br0">66150 26900 553,'8'21'56,"0"-3"-1,-1-4-1,1-4-1,0-2-3,0 1-7,0 1-6,0 2-5,-1-1-6,-1 1-7,-1 0-5,0 0-7,-1-1-11,0 1-18,0 0-18,0 0-19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04"/>
    </inkml:context>
    <inkml:brush xml:id="br0">
      <inkml:brushProperty name="width" value="0.05118" units="cm"/>
      <inkml:brushProperty name="height" value="0.05118" units="cm"/>
      <inkml:brushProperty name="color" value="#00BFF3"/>
    </inkml:brush>
  </inkml:definitions>
  <inkml:trace contextRef="#ctx0" brushRef="#br0">66907 25513 429,'8'-28'0,"2"9"0,0 7 0,1 8 0,1 5 8,0 2 16,-1 2 17,1 2 15,-1 1 3,0 3-8,-2 2-10,0 2-10,-3 1-6,-1 3-6,-2 1-5,-2 3-5,-3 1-4,-6 1-3,-4 1-2,-5 1-3,-2 0-2,1 1-3,0-1-2,2 1-2,1-3-1,1-2 0,1-3 0,0-2 1,3-3 2,3-1 3,2-1 2,4 0 4,3-3 4,6-1 2,4-2 4,5-2 3,3-2 3,-1-1-1,1 0 1,0-1 1,-2-1-1,-1 2-1,-2 0-1,-3 2-1,-1 1 0,-2 3 0,-2 3-1,-2 4 1,-2 2 0,-1 3 1,0 3 1,-1 3 0,-3 1 0,0 1-1,-3-1-2,-2 1-1,-1-2-4,0-2-6,0-1-5,1-2-7,-4 0-5,-6 6-5,-6 5-4,-5 5-5,-3 2-1,-1 0 2,1 1 3,0-1 1,2-4-6,6-8-13,7-7-14,5-8-13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08"/>
    </inkml:context>
    <inkml:brush xml:id="br0">
      <inkml:brushProperty name="width" value="0.044" units="cm"/>
      <inkml:brushProperty name="height" value="0.044" units="cm"/>
      <inkml:brushProperty name="color" value="#00BFF3"/>
    </inkml:brush>
  </inkml:definitions>
  <inkml:trace contextRef="#ctx0" brushRef="#br0">73876 35270 499,'-1'-11'11,"-1"8"20,0 9 22,-1 10 20,-2 3 4,0 1-15,-2-1-15,0 1-14,0 0-9,0 1-4,2 1-2,1 1-4,0 1-2,0-1-2,0 1-3,0-1-1,0 0-3,0-1-5,0-1-3,0-1-5,0 0-1,0 1 1,0 1 0,0 2 2,-1 0 0,-3 2 1,-4 3 1,-2 1 1,-1-1-1,2-3-3,3-5-2,1-3-3,3-5-9,6-6-12,4-6-12,6-6-14,1-3-2,-1-2 11,0 0 9,-2-1 10,0-1 7,0 0 2,0 0 2,0 1 4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08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74600 36277 439,'9'7'117,"1"-2"-22,3-3-20,2 0-20,1-3-14,0-1-6,-1 0-7,1-1-6,1-2-4,5 0-2,4-1-1,3-2-1,2 0-2,1-2-3,-1 0-4,1-1-2,-3 1-3,-3 2-2,-5 4-3,-3 3-3,-5-1-15,-5-2-30,-4-4-30,-6-2-29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09"/>
    </inkml:context>
    <inkml:brush xml:id="br0">
      <inkml:brushProperty name="width" value="0.04436" units="cm"/>
      <inkml:brushProperty name="height" value="0.04436" units="cm"/>
      <inkml:brushProperty name="color" value="#00BFF3"/>
    </inkml:brush>
  </inkml:definitions>
  <inkml:trace contextRef="#ctx0" brushRef="#br0">76969 35390 495,'-15'-6'54,"1"6"1,1 5 2,1 4 3,0 3-5,0 1-8,0 1-9,1 2-9,-1 0-6,2 3-4,0 2-3,2 1-4,1 2-2,-1 1-1,0 1-1,0 1 0,0 0-3,0-3-6,1-1-4,-1-3-5,1-1-3,2-2-1,2-3-2,2-1 0,3-3-1,6-4 1,4-4 1,5-4 0,3-4 1,1-4 1,1-4 1,1-3 1,0-5 0,-1-1 2,-1-4 0,0-3 0,-3-1 2,0 1 0,0 1 1,-2 1 2,-2 1-1,-1 1 0,-2 1-1,-2 1-1,-2 2 3,-2 1 6,-3 2 4,0 3 6,-4 1 2,-2 4-2,-4 3-1,-2 3-2,-2 2-3,-2 3-4,0 4-3,-1 2-5,0 3-3,1 0-5,1 1-3,1 2-5,0 0-3,2 1-5,0 1-4,2 1-4,1 0-1,2-2 3,3-3 3,1 0 2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09"/>
    </inkml:context>
    <inkml:brush xml:id="br0">
      <inkml:brushProperty name="width" value="0.03553" units="cm"/>
      <inkml:brushProperty name="height" value="0.03553" units="cm"/>
      <inkml:brushProperty name="color" value="#00BFF3"/>
    </inkml:brush>
  </inkml:definitions>
  <inkml:trace contextRef="#ctx0" brushRef="#br0">78100 36100 619,'15'28'131,"-1"-5"-28,0-6-29,-2-6-29,-1-3-22,-2 3-18,-2 2-18,-2 2-18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09"/>
    </inkml:context>
    <inkml:brush xml:id="br0">
      <inkml:brushProperty name="width" value="0.05277" units="cm"/>
      <inkml:brushProperty name="height" value="0.05277" units="cm"/>
      <inkml:brushProperty name="color" value="#00BFF3"/>
    </inkml:brush>
  </inkml:definitions>
  <inkml:trace contextRef="#ctx0" brushRef="#br0">79335 34176 416,'1'-14'0,"0"3"0,2 3 0,0 2 0,1 2 7,0 0 11,0 0 13,0 1 11,-1 1 6,-1 5-4,0 6-2,-1 4-4,-3 4-3,0 1-5,-3 3-5,-2 1-5,-2 3-2,-2 1 0,-2 3 0,-1 1 0,-2 2 0,1 2-3,-1 3 0,0 1-2,1 1-1,-1 2-1,0 1 0,0 0-1,1 1-2,1-2 0,1 0-3,1-1-1,1-3-3,4-2-2,2-3-3,4-3-2,2-3-5,4-3-5,2-3-4,4-3-6,1-5-3,3-6 2,1-8 0,3-6 1,1-6 1,1-3 2,1-5 3,2-3 1,-2-2 2,-3 1-1,-3 1 0,-3 1 0,-3 1 1,-2 1 3,-4 1 3,-2 1 2,-3 1 3,-1 2 2,0 3 1,-1 1 2,-3 3 2,-4 4 2,-4 4 2,-3 4 3,-4 4-2,0 2-3,-1 3-4,0 4-3,-2 0-3,2 1 0,1 0-1,1-1-1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53"/>
    </inkml:context>
    <inkml:brush xml:id="br0">
      <inkml:brushProperty name="width" value="0.03695" units="cm"/>
      <inkml:brushProperty name="height" value="0.03695" units="cm"/>
      <inkml:brushProperty name="color" value="#F2395B"/>
    </inkml:brush>
  </inkml:definitions>
  <inkml:trace contextRef="#ctx0" brushRef="#br0">80395 17307 595,'-13'-1'-19,"4"-1"29,6 0 29,5-1 30,4-1 7,7 0-14,6 0-14,5 0-15,3 1-9,-1 0-6,-1 2-4,-1 0-6,-1 1-2,-1 0-1,-1 0 0,0 0-1,-1 0-2,1 0-4,1 0-5,1 0-4,0 0-1,-1-2 0,-1 0 2,0-2 1,-3 0 0,-1-2-3,-2 0-3,-3-1-3,-1-1-1,0 2 0,-2 1-1,0 0-1,-3 3-4,-3 4-12,-2 4-9,-4 4-11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10"/>
    </inkml:context>
    <inkml:brush xml:id="br0">
      <inkml:brushProperty name="width" value="0.04564" units="cm"/>
      <inkml:brushProperty name="height" value="0.04564" units="cm"/>
      <inkml:brushProperty name="color" value="#00BFF3"/>
    </inkml:brush>
  </inkml:definitions>
  <inkml:trace contextRef="#ctx0" brushRef="#br0">80250 35847 481,'50'-14'163,"-8"4"-39,-9 4-37,-9 5-38,-5 0-22,1-1-3,0 0-4,-1-1-5,0-1-5,-1 2-11,0 0-8,-2 2-9,-1 0-16,-1 2-23,-1 0-21,0 2-24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10"/>
    </inkml:context>
    <inkml:brush xml:id="br0">
      <inkml:brushProperty name="width" value="0.04567" units="cm"/>
      <inkml:brushProperty name="height" value="0.04567" units="cm"/>
      <inkml:brushProperty name="color" value="#00BFF3"/>
    </inkml:brush>
  </inkml:definitions>
  <inkml:trace contextRef="#ctx0" brushRef="#br0">81674 35047 481,'-14'9'135,"2"3"-30,4 4-32,3 2-30,0 2-16,0 1-4,-1 1-4,-2 1-2,2 0-3,1-1-2,2-1-2,2 0-3,0-2-1,0 1 0,-2-1-2,0 1 0,-1-1-1,0 1 1,0 0-1,0-1 0,3-2-3,6-6-5,6-6-7,6-6-5,2-6-4,1-6-1,-1-6-2,1-5 0,-1-4 0,1-1 1,0-1 1,-1-1 1,0 0 2,-2 0 1,-3-1 3,-1 1 1,-3 1 3,-2 5 4,-4 3 2,-2 5 4,-3 2 1,-1 2 0,0 2-1,-1 3 0,-2 1 1,-2 2-1,-2 2 0,-2 2 0,-1 1 0,-1 2 2,-1 0 1,-1 2 2,-1 1-2,2 1-4,1 3-4,1 2-5,1 1-2,2 0 1,2-1 0,2 1 0,1-1-5,1 0-8,-2-2-10,2-1-8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11"/>
    </inkml:context>
    <inkml:brush xml:id="br0">
      <inkml:brushProperty name="width" value="0.04287" units="cm"/>
      <inkml:brushProperty name="height" value="0.04287" units="cm"/>
      <inkml:brushProperty name="color" value="#00BFF3"/>
    </inkml:brush>
  </inkml:definitions>
  <inkml:trace contextRef="#ctx0" brushRef="#br0">82350 35550 513,'14'15'97,"-1"-1"-16,-2-1-15,-2 0-17,-1-1-10,0 3-4,0 2-4,0 2-5,-1 0-4,1 1-5,0-1-4,0 1-6,-1-1-3,-2-1-5,-3-1-4,0 0-3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11"/>
    </inkml:context>
    <inkml:brush xml:id="br0">
      <inkml:brushProperty name="width" value="0.04094" units="cm"/>
      <inkml:brushProperty name="height" value="0.04094" units="cm"/>
      <inkml:brushProperty name="color" value="#00BFF3"/>
    </inkml:brush>
  </inkml:definitions>
  <inkml:trace contextRef="#ctx0" brushRef="#br0">83288 34047 537,'8'-14'0,"0"2"0,0 4 0,0 3 0,-1 1 2,1 2 6,0 0 5,0 2 5,-1 1 6,-1 2 7,0 2 7,-2 2 7,0 2 0,-2 5-8,0 4-9,-2 3-9,0 3-5,-2-1-3,0 1-3,-2-1-3,0 0-3,-2-1-1,0-1-2,-1 0-3,0-3 1,2-1 1,2-3 2,2-1 1,2-1 1,2 0 0,2-1-1,2 1 1,1-1 0,1-2 0,2-2 0,0-2 0,1-1 1,1 1 0,2 2 0,0 0 0,-1 1 1,-1 2 1,-2 0-1,-2 1 2,-2 2 0,-2 2 1,-3 1 2,0 3 1,-3 1 1,-1 3-2,0 1 0,-1 3 0,-4 1-4,-4 1-4,-5 0-4,-5 2-4,-5 2-7,-3 1-9,-4 2-9,-4 2-9,-1-1-3,3-5 4,3-5 3,3-5 4,3-3-1,3-3-5,3-1-5,3-2-4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12"/>
    </inkml:context>
    <inkml:brush xml:id="br0">
      <inkml:brushProperty name="width" value="0.03926" units="cm"/>
      <inkml:brushProperty name="height" value="0.03926" units="cm"/>
      <inkml:brushProperty name="color" value="#00BFF3"/>
    </inkml:brush>
  </inkml:definitions>
  <inkml:trace contextRef="#ctx0" brushRef="#br0">74849 39647 560,'-18'-8'56,"12"2"2,12 1 2,12 0 0,6 1-3,4 1-9,3-1-10,3 0-8,1 0-10,-1 2-9,-1 0-9,-1 2-10,-3 0-6,-3 0-2,-5 0-4,-3 0-3,-3 0-3,-1 2-4,0 0-2,-2 2-4,-3 0-4,-4 3-5,-6 2-6,-4 2-6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12"/>
    </inkml:context>
    <inkml:brush xml:id="br0">
      <inkml:brushProperty name="width" value="0.03798" units="cm"/>
      <inkml:brushProperty name="height" value="0.03798" units="cm"/>
      <inkml:brushProperty name="color" value="#00BFF3"/>
    </inkml:brush>
  </inkml:definitions>
  <inkml:trace contextRef="#ctx0" brushRef="#br0">74681 40316 579,'-53'6'61,"20"-2"-2,19-4-4,20-2-2,12-2-5,3 0-7,5 0-6,3 0-7,2 0-7,1 2-7,-1 0-9,0 2-6,0 0-6,-1 2-2,-1 0-2,-1 2-2,-2 0-6,-1 0-11,-3 0-10,-1 0-10,-3-1-6,-3-1 1,-3 0 1,-2-1 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12"/>
    </inkml:context>
    <inkml:brush xml:id="br0">
      <inkml:brushProperty name="width" value="0.04914" units="cm"/>
      <inkml:brushProperty name="height" value="0.04914" units="cm"/>
      <inkml:brushProperty name="color" value="#00BFF3"/>
    </inkml:brush>
  </inkml:definitions>
  <inkml:trace contextRef="#ctx0" brushRef="#br0">77121 39583 447,'-8'-6'41,"0"4"5,0 4 6,0 4 6,0 5-2,-2 5-8,0 7-7,-1 5-9,-1 2-6,1-1-3,-1-3-3,0-1-4,1-2-1,2-1 0,2-1 0,3-1 0,2-1-2,5-3-3,6-1-3,4-2-3,4-5-6,3-6-6,3-8-6,4-6-7,-1-5-5,0-3-2,-1-3-2,0-3-4,-3-1 2,-1 1 4,-3 1 5,-1 1 4,-3 1 3,-2 3 4,-4 1 1,-3 3 3,-2 1 3,-4 2 3,-2 2 1,-3 3 4,-4 1 1,-4 2 1,-4 2 2,-3 2 0,-2 2-1,2 2-6,3 2-5,1 2-6,2 1-3,3 1-4,1 1-2,2 2-4,2-1-4,0-1-5,2-1-5,1 0-6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12"/>
    </inkml:context>
    <inkml:brush xml:id="br0">
      <inkml:brushProperty name="width" value="0.03764" units="cm"/>
      <inkml:brushProperty name="height" value="0.03764" units="cm"/>
      <inkml:brushProperty name="color" value="#00BFF3"/>
    </inkml:brush>
  </inkml:definitions>
  <inkml:trace contextRef="#ctx0" brushRef="#br0">78300 40050 584,'21'1'89,"-3"4"-9,-4 2-12,-4 4-9,-2 0-11,0 1-12,-1 0-13,1 0-10,0-2-15,0 1-13,0-2-16,0 0-14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13"/>
    </inkml:context>
    <inkml:brush xml:id="br0">
      <inkml:brushProperty name="width" value="0.04681" units="cm"/>
      <inkml:brushProperty name="height" value="0.04681" units="cm"/>
      <inkml:brushProperty name="color" value="#00BFF3"/>
    </inkml:brush>
  </inkml:definitions>
  <inkml:trace contextRef="#ctx0" brushRef="#br0">79356 38534 470,'-1'-15'5,"-1"2"13,0 3 11,-1 1 11,-1 3 8,2 6 2,0 4 3,2 6 3,0 5-3,0 9-10,0 7-9,0 8-9,-1 5-5,-2 2-3,-2 2-3,-2 2-1,-2 7-5,-2 10-5,-1 11-5,-3 10-5,-1 10-8,1 8-9,-1 7-11,0 9-9,2-10-1,5-24 8,3-27 7,4-24 7,1-14-2,0 1-13,-2-1-12,0 1-12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17"/>
    </inkml:context>
    <inkml:brush xml:id="br0">
      <inkml:brushProperty name="width" value="0.03985" units="cm"/>
      <inkml:brushProperty name="height" value="0.03985" units="cm"/>
      <inkml:brushProperty name="color" value="#00BFF3"/>
    </inkml:brush>
  </inkml:definitions>
  <inkml:trace contextRef="#ctx0" brushRef="#br0">63066 39509 552,'-14'-6'75,"3"5"-15,2 2-15,4 5-16,0 3-7,-2 2 0,-2 2 0,-1 1 0,-2 1-2,2 0-2,1-2-2,0-1-4,1 1 0,-1 3-2,-2 4 0,0 2 0,0 1-2,2-1 1,3-1-2,1-1 0,1-1-1,0-3-2,0-1-3,0-2-1,2-2-2,4-1-3,4 0-2,4-2-1,2-3-2,1-4-2,1-6 0,2-4-1,0-4-1,1-1 0,1-3-1,1-2-1,0-1 1,-1-1 1,0-1 1,-2-1 0,0 0 4,-1 1 3,1 1 3,0 1 5,-2 0 1,-3 1-1,-3-1-1,-2 1 0,-3 0 1,-1 2 3,0 2 3,-1 3 4,-4 2-1,-6 4-4,-6 4-4,-5 4-3,-3 4-5,2 2-6,3 3-5,1 3-6,2 2-4,1 0-6,1-1-4,0 1-5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53"/>
    </inkml:context>
    <inkml:brush xml:id="br0">
      <inkml:brushProperty name="width" value="0.03405" units="cm"/>
      <inkml:brushProperty name="height" value="0.03405" units="cm"/>
      <inkml:brushProperty name="color" value="#F2395B"/>
    </inkml:brush>
  </inkml:definitions>
  <inkml:trace contextRef="#ctx0" brushRef="#br0">81465 17550 646,'-7'15'96,"2"-1"-21,2-1-20,2 0-21,1-1-12,0 1-4,0 1-4,0 2-5,0 0-1,0 1-1,0 1 1,0 1 0,0 0-9,0-1-16,0-1-17,0 0-17,-1-2-6,0-1 4,-2-1 3,0-1 5,-1-1 4,0-2 5,0-2 5,0-2 5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17"/>
    </inkml:context>
    <inkml:brush xml:id="br0">
      <inkml:brushProperty name="width" value="0.03703" units="cm"/>
      <inkml:brushProperty name="height" value="0.03703" units="cm"/>
      <inkml:brushProperty name="color" value="#00BFF3"/>
    </inkml:brush>
  </inkml:definitions>
  <inkml:trace contextRef="#ctx0" brushRef="#br0">64150 40250 594,'8'14'46,"0"-1"2,0-2 2,-1-2 2,1-1-2,-2 2-4,-1 0-5,0 2-5,-1-1-10,0 1-16,0 0-14,0 0-16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19"/>
    </inkml:context>
    <inkml:brush xml:id="br0">
      <inkml:brushProperty name="width" value="0.04882" units="cm"/>
      <inkml:brushProperty name="height" value="0.04882" units="cm"/>
      <inkml:brushProperty name="color" value="#00BFF3"/>
    </inkml:brush>
  </inkml:definitions>
  <inkml:trace contextRef="#ctx0" brushRef="#br0">65351 38956 450,'6'-23'70,"-1"1"-12,-2 1-12,-2 1-12,-1 1-8,0 1-4,0 1-5,0 1-4,0-1-4,0 0-3,0-1-2,0-1-2,0 0-3,0 1 0,0 1-2,0 1 0,-2 1 1,-6 4 1,-4 3 2,-5 3 3,-1 2 0,3 3 1,2 4 1,4 2 0,1 3 0,-1 2-1,-2 2 1,0 1 0,0 2-1,1 2 1,0 0-1,2 1 0,1 0 0,0-1 1,2-1 0,1-1 0,0 0 0,2 0 1,0-1 0,2 1 1,0-1 1,2-1 0,0-1 1,2 0 0,0-1-1,3 3 1,2 2-2,2 1-1,1 2 1,3 1-1,2 1 1,2 2 1,-2-2-1,-3-2-1,-4-1-2,-4-2-1,-3-1-1,1 3-1,0 2-3,0 1-1,0 2 0,0-1-1,0 1 1,0-1 1,-1 2-2,-2 1 0,-2 2-1,-2 3-1,-2-1-1,0-2 1,-1-1 0,-2-3-1,1-1 0,-1-1-1,0-1-2,0 0-2,0-4 1,-2-1-1,0-4 2,-1-3 0,-1-1 0,0-2 1,0-1 0,1 0 0,-1-2 0,0-1 2,0 0 1,1-1 1,0-4 1,0-4 0,2-6 0,1-3 0,1-5 1,2 0 0,2-1 2,2-1-1,2-1 2,2-1 1,2-1 2,2 0 1,2-2 1,3 1-2,3-1 0,4 1-1,0 0-1,1 3-2,-1 1-1,1 3-2,0 0-3,3-1-5,1-1-3,3-1-4,0 0-2,1 1-1,-1 1 0,1 1-1,-2 1-2,-2 2-2,-1 3-4,-2 1-3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20"/>
    </inkml:context>
    <inkml:brush xml:id="br0">
      <inkml:brushProperty name="width" value="0.04178" units="cm"/>
      <inkml:brushProperty name="height" value="0.04178" units="cm"/>
      <inkml:brushProperty name="color" value="#00BFF3"/>
    </inkml:brush>
  </inkml:definitions>
  <inkml:trace contextRef="#ctx0" brushRef="#br0">59424 40527 526,'-11'-2'11,"10"0"23,10-3 22,10-2 22,6-1 3,6 0-14,5 1-15,5-1-14,1 0-13,0 0-7,-1 0-7,-1 0-9,-1 2-9,0 1-11,0 2-13,1 2-12,-5 1-1,-6 0 9,-7 0 8,-7 0 8,-4-1-2,0 0-14,-2-2-14,0 0-14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22"/>
    </inkml:context>
    <inkml:brush xml:id="br0">
      <inkml:brushProperty name="width" value="0.0428" units="cm"/>
      <inkml:brushProperty name="height" value="0.0428" units="cm"/>
      <inkml:brushProperty name="color" value="#00BFF3"/>
    </inkml:brush>
  </inkml:definitions>
  <inkml:trace contextRef="#ctx0" brushRef="#br0">93620 39497 513,'-11'-1'11,"8"0"19,9-2 21,10 0 20,4-1 4,1 2-13,1 0-12,1 2-13,1 0-9,1-2-4,1-1-4,1 0-4,0-1-6,1 1-9,-1-1-7,1 0-10,-2 0-5,-1 2-2,-3 0-2,-1 2-3,-3 0-3,-1 0-5,-2 0-4,-2 0-5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22"/>
    </inkml:context>
    <inkml:brush xml:id="br0">
      <inkml:brushProperty name="width" value="0.04446" units="cm"/>
      <inkml:brushProperty name="height" value="0.04446" units="cm"/>
      <inkml:brushProperty name="color" value="#00BFF3"/>
    </inkml:brush>
  </inkml:definitions>
  <inkml:trace contextRef="#ctx0" brushRef="#br0">94342 38755 494,'-8'-14'0,"0"3"-1,0 2-2,0 4 0,1 2 9,0 2 17,2 2 18,1 2 18,-1 3 4,2 4-11,-1 3-10,0 5-10,0 2-6,0 3-4,0 1-2,0 3-3,0 1-1,0 1-2,0 0 0,0 2 0,0 0-1,-2-1 0,0-1 0,-1-1-1,0-2-12,2-2-23,2-1-25,2-2-23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22"/>
    </inkml:context>
    <inkml:brush xml:id="br0">
      <inkml:brushProperty name="width" value="0.0437" units="cm"/>
      <inkml:brushProperty name="height" value="0.0437" units="cm"/>
      <inkml:brushProperty name="color" value="#00BFF3"/>
    </inkml:brush>
  </inkml:definitions>
  <inkml:trace contextRef="#ctx0" brushRef="#br0">95675 38821 503,'1'-21'2,"0"5"3,2 4 5,0 6 3,0 4 6,0 2 8,-1 3 8,-2 4 9,-1 3 1,-2 3-6,-2 5-5,-2 4-6,-2 1-4,-1 2-3,-3 1-2,-2 1-3,0 0-2,1-1-1,1-1 0,1-1 0,1-2-1,4-1 0,2-3 1,4-1-1,3-3-2,6-4-6,4-5-7,5-2-6,4-6-4,3-6-5,3-6-4,3-5-5,0-5-1,-1-1-1,-3-3 0,-1-1-1,-4-1 3,-3 1 6,-4 2 6,-4 0 7,-4 2 5,-3 5 5,-2 3 6,-4 4 4,-1 3 4,-2 3-2,0 1 1,-1 2-1,-2 2-3,-2 2-4,-2 2-6,-1 2-4,-1 3-10,2 4-14,3 3-15,1 5-14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23"/>
    </inkml:context>
    <inkml:brush xml:id="br0">
      <inkml:brushProperty name="width" value="0.03926" units="cm"/>
      <inkml:brushProperty name="height" value="0.03926" units="cm"/>
      <inkml:brushProperty name="color" value="#00BFF3"/>
    </inkml:brush>
  </inkml:definitions>
  <inkml:trace contextRef="#ctx0" brushRef="#br0">96750 39150 560,'15'21'144,"-1"-3"-31,-1-4-33,0-4-33,-1-2-20,0 0-8,-1-1-10,1 1-8,0 0-15,0-2-18,-1-1-20,1 0-18,-1-2-7,0-2 9,-2-2 7,0-2 8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23"/>
    </inkml:context>
    <inkml:brush xml:id="br0">
      <inkml:brushProperty name="width" value="0.04979" units="cm"/>
      <inkml:brushProperty name="height" value="0.04979" units="cm"/>
      <inkml:brushProperty name="color" value="#00BFF3"/>
    </inkml:brush>
  </inkml:definitions>
  <inkml:trace contextRef="#ctx0" brushRef="#br0">97790 37774 441,'0'-11'14,"0"10"28,0 10 27,0 10 29,-1 5 2,-1 4-20,0 3-22,-1 3-22,-2 4-13,0 4-5,-1 6-5,-2 4-6,0 3-6,1 2-8,-1 0-6,0 1-7,-1 2-9,-2 2-7,-2 1-10,-1 3-8,-1-4 1,4-9 8,3-8 10,3-9 9,1-7 1,0-3-7,0-5-9,0-3-7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24"/>
    </inkml:context>
    <inkml:brush xml:id="br0">
      <inkml:brushProperty name="width" value="0.0406" units="cm"/>
      <inkml:brushProperty name="height" value="0.0406" units="cm"/>
      <inkml:brushProperty name="color" value="#00BFF3"/>
    </inkml:brush>
  </inkml:definitions>
  <inkml:trace contextRef="#ctx0" brushRef="#br0">100478 39130 541,'-10'-8'36,"12"2"15,12 1 16,11 0 16,8 1-2,3 0-19,3 0-21,2 1-18,1-1-13,0 2-5,-1 0-6,-1 2-4,-3 0-7,-4 0-8,-4 0-8,-3 0-8,-5-1-6,-3 0-5,-4-2-5,-4 0-4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24"/>
    </inkml:context>
    <inkml:brush xml:id="br0">
      <inkml:brushProperty name="width" value="0.04321" units="cm"/>
      <inkml:brushProperty name="height" value="0.04321" units="cm"/>
      <inkml:brushProperty name="color" value="#00BFF3"/>
    </inkml:brush>
  </inkml:definitions>
  <inkml:trace contextRef="#ctx0" brushRef="#br0">101289 38166 509,'-36'-12'59,"9"8"0,7 8 2,8 8 0,5 6-3,1 5-9,0 5-8,2 4-8,0 4-7,0-1-6,0 0-6,0 0-5,-1 0-8,0-1-11,-1-1-10,-2-2-10,1 0-6,1-3-2,0-2-1,2-1-3,0-4 1,2-3 6,0-4 4,2-4 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16:10"/>
    </inkml:context>
    <inkml:brush xml:id="br0">
      <inkml:brushProperty name="width" value="0.04002" units="cm"/>
      <inkml:brushProperty name="height" value="0.04002" units="cm"/>
      <inkml:brushProperty name="color" value="#F2395B"/>
    </inkml:brush>
  </inkml:definitions>
  <inkml:trace contextRef="#ctx0" brushRef="#br0">4755 2940 549,'-13'20'-2,"6"-5"12,6-6 13,6-6 12,4-3 4,1 0-5,3 0-7,2 0-5,0 0-5,-1 2-3,-1 0-4,0 2-3,-2 2-4,-1 5-3,0 5-4,-2 6-3,-1 2-2,-2 2 3,-2 3 0,-2 1 2,-2 1-1,0-1-5,-2-1-4,0-1-5,-1-3-1,0-3 3,0-4 3,0-5 3,0-2 4,0 0 4,0-2 4,1-1 4,-1 0 3,0 0 2,0 0 2,0 0 2,0-3 3,0-2 3,0-6 3,0-2 2,1-5 0,2-4-5,2-4-6,2-3-5,3-5-7,2-7-6,3-5-8,3-6-8,2-4-4,0 0-1,0-2-1,-1 0-1,0 0-2,-2 0-2,-3 2-3,-1 0-2,-2 3 1,0 6 7,-2 4 7,0 5 6,-2 4 5,-1 3 6,0 3 5,-1 3 5,-1 4 12,2 4 17,0 6 19,1 5 18,1 3 3,0 5-13,0 4-14,0 4-12,0 3-9,0 2-4,0 4-3,0 3-5,-1 3-2,-1 3-4,0 3-2,-1 2-3,-1 0-1,0-5 1,0-5 1,0-5 1,0-3-5,0 1-13,0-1-13,0 1-11,0-6-10,0-9-5,0-10-7,0-10-6,0-6 2,0-3 10,0-3 10,0-3 11,-1-1 7,-1 3 3,0 1 5,-1 3 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55"/>
    </inkml:context>
    <inkml:brush xml:id="br0">
      <inkml:brushProperty name="width" value="0.03495" units="cm"/>
      <inkml:brushProperty name="height" value="0.03495" units="cm"/>
      <inkml:brushProperty name="color" value="#F2395B"/>
    </inkml:brush>
  </inkml:definitions>
  <inkml:trace contextRef="#ctx0" brushRef="#br0">81450 17630 629,'0'-15'-14,"0"2"9,0 3 11,0 1 10,0 3 7,0 4 6,0 4 5,0 4 6,0 3 0,0 1-5,0 3-5,0 2-5,0 0-3,0-1-4,0-1-2,0 0-2,0 0-3,0 3-2,0 3-1,0 3-1,0 1-3,2-3-1,0-1-4,2-2-1,-1-1-3,-1 1-2,0 1-1,-1 1-2,-1 0-1,0-2 2,0-3 0,0-1 2,1-3-8,3-2-15,4-4-16,2-2-15,1-4-3,-1-2 10,0-4 10,-2-2 9,-1-1 7,0 1 6,-2 0 5,0 2 5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24"/>
    </inkml:context>
    <inkml:brush xml:id="br0">
      <inkml:brushProperty name="width" value="0.04936" units="cm"/>
      <inkml:brushProperty name="height" value="0.04936" units="cm"/>
      <inkml:brushProperty name="color" value="#00BFF3"/>
    </inkml:brush>
  </inkml:definitions>
  <inkml:trace contextRef="#ctx0" brushRef="#br0">102786 38418 445,'-1'-14'3,"-2"2"6,-2 4 6,-1 3 6,-3 2 8,0 2 11,-2 2 9,0 2 11,0 2 1,1 5-9,0 4-9,2 4-9,0 2-6,-2 3-4,0 1-4,-1 3-5,0-1-2,2-1-3,2-3-1,3-1-2,2-2-2,5-1-1,6-1-2,4-1 0,4-3-7,1-6-9,3-6-9,2-6-11,0-5-2,3-4 2,0-3 3,1-5 3,-1-2 4,-1-1 3,-3-1 3,-1-1 3,-4 1 4,-3-1 1,-4 2 3,-4 2 1,-3 0 1,-2 2-1,-2 3-2,-2 1-2,-3 3 3,-4 3 5,-4 2 4,-3 4 6,-2 2 0,0 2-5,2 2-5,1 2-5,0 2-3,1 4-3,-1 2-2,0 3-3,2 1-4,3-2-7,2-3-7,4-1-5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25"/>
    </inkml:context>
    <inkml:brush xml:id="br0">
      <inkml:brushProperty name="width" value="0.04247" units="cm"/>
      <inkml:brushProperty name="height" value="0.04247" units="cm"/>
      <inkml:brushProperty name="color" value="#00BFF3"/>
    </inkml:brush>
  </inkml:definitions>
  <inkml:trace contextRef="#ctx0" brushRef="#br0">103750 38900 518,'14'8'42,"-3"0"-7,-2 0-5,-4-1-7,0 2-1,0 0 3,1 1 2,2 2 4,0 0 2,-1 1 3,1 1 2,0 2 2,0-1-3,0-1-8,0-1-9,-1-1-9,1-1-8,0 0-8,0-2-8,0 0-6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25"/>
    </inkml:context>
    <inkml:brush xml:id="br0">
      <inkml:brushProperty name="width" value="0.0477" units="cm"/>
      <inkml:brushProperty name="height" value="0.0477" units="cm"/>
      <inkml:brushProperty name="color" value="#00BFF3"/>
    </inkml:brush>
  </inkml:definitions>
  <inkml:trace contextRef="#ctx0" brushRef="#br0">105066 37781 461,'22'-13'2,"-1"3"5,-3 4 4,-1 4 5,-1 2 5,-1 0 7,1 0 5,0 0 7,-2 2 2,-1 4-2,-2 4-2,-2 3-1,-3 4-4,-1 2-4,-2 1-4,-2 3-5,-3 2-3,-6 3-2,-4 3-3,-5 2-2,-3 2-3,-3-3-1,-1-2-1,-3-1-3,2-3 0,3-3-2,4-3 0,5-3 0,5-3-2,8-2 1,8-4-1,8-3 0,8-2 2,10-4 2,10-2 4,10-3 3,8-3 1,7 0-2,7-2-1,7 0-1,-1 1-9,-9 3-13,-9 2-15,-8 4-14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39"/>
    </inkml:context>
    <inkml:brush xml:id="br0">
      <inkml:brushProperty name="width" value="0.05008" units="cm"/>
      <inkml:brushProperty name="height" value="0.05008" units="cm"/>
      <inkml:brushProperty name="color" value="#F2395B"/>
    </inkml:brush>
  </inkml:definitions>
  <inkml:trace contextRef="#ctx0" brushRef="#br0">60381 44331 439,'-15'-1'6,"3"-2"11,1-2 12,2-1 11,3-1 3,4 2-8,4 2-8,4 2-8,7 2-2,9 2 3,10 2 2,11 2 3,-1 2 0,-8 3-3,-9 3-4,-9 4-3,-5 0-3,-2 1-3,-2-1-1,-2 1-3,-3 0-1,-2 3-1,-4 1 0,-2 3 0,-4 0-4,-2-1-4,-3-1-6,-3-1-4,-2-2-3,1-1 1,-1-2 0,1-2 0,-2-2 2,0 1 1,-1 0 2,-1-1 2,-1 0 2,-1-1 3,-1 0 1,0-2 2,0-1 2,2 0 3,4-2 3,3-1 3,7 0 7,10-2 13,12-1 12,10 0 12,7-2 0,2-2-12,4-2-12,3-2-13,1-1-8,-2 0-7,0 0-7,-1 0-6,-3 1-6,-1 0-7,-5 2-8,-2 0-6,-2 2-5,-1 0-1,-1 2-3,0 0-2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39"/>
    </inkml:context>
    <inkml:brush xml:id="br0">
      <inkml:brushProperty name="width" value="0.04353" units="cm"/>
      <inkml:brushProperty name="height" value="0.04353" units="cm"/>
      <inkml:brushProperty name="color" value="#F2395B"/>
    </inkml:brush>
  </inkml:definitions>
  <inkml:trace contextRef="#ctx0" brushRef="#br0">62550 45449 505,'29'0'158,"-3"0"-37,-5 0-38,-3 0-37,-2 0-21,1 0-4,2 0-5,0 0-5,2 0-3,5 0-4,3 0-3,4 0-2,1-1-6,-5-1-4,-4 0-7,-3-1-5,-3-1-2,-1 0 1,-1 0 1,0 0 2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40"/>
    </inkml:context>
    <inkml:brush xml:id="br0">
      <inkml:brushProperty name="width" value="0.04593" units="cm"/>
      <inkml:brushProperty name="height" value="0.04593" units="cm"/>
      <inkml:brushProperty name="color" value="#F2395B"/>
    </inkml:brush>
  </inkml:definitions>
  <inkml:trace contextRef="#ctx0" brushRef="#br0">64507 44728 479,'-8'-13'26,"0"5"19,0 4 19,0 6 20,1 3 0,-1 3-19,0 4-18,0 2-18,0 2-11,0 1-4,1 1-3,-1 2-3,0-2-3,0 1 0,0-2-1,0-1 0,1 0-2,1 0 1,0-1-2,2 1-1,0 0 0,2-1 1,0 1-1,2 0 1,0-1-2,0 1 0,0 0-2,0-1-1,2-1-2,4-2 0,4-4-1,3-3-1,3-2-1,0-4-1,-1-2 0,1-3-1,0-3-1,1-2-2,1-2-1,2-1-2,-2-3 0,-1 0 1,-3-1 1,-1-1 1,-2-1 0,-1 1 2,0-1 0,-2 1 2,0-1 1,-2 0 1,-1 1 2,0-1 1,-2 1 1,-1-1 1,0 0 1,-1 1 0,-2 0 2,-1 1 1,0 0 2,-1 2 2,-3 3-2,-2 3-5,-3 4-5,-3 4-5,-1 3-2,2 4 1,2 2-1,3 4 1,1 0-3,2 1-6,2 0-6,2 0-7,0-1 0,0-1 3,-2-1 3,0 0 4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40"/>
    </inkml:context>
    <inkml:brush xml:id="br0">
      <inkml:brushProperty name="width" value="0.04234" units="cm"/>
      <inkml:brushProperty name="height" value="0.04234" units="cm"/>
      <inkml:brushProperty name="color" value="#F2395B"/>
    </inkml:brush>
  </inkml:definitions>
  <inkml:trace contextRef="#ctx0" brushRef="#br0">65550 45450 519,'14'7'73,"-1"-1"-14,-2 0-15,-2-1-13,-1-1-7,0 1 1,0 2 1,-1 0 1,1 1 0,2 0-1,0 0-2,2-1 0,-2 2-3,-1 0-3,-2 1-3,-2 2-3,-2-1-8,-1 1-10,0 0-11,-1 0-11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41"/>
    </inkml:context>
    <inkml:brush xml:id="br0">
      <inkml:brushProperty name="width" value="0.04526" units="cm"/>
      <inkml:brushProperty name="height" value="0.04526" units="cm"/>
      <inkml:brushProperty name="color" value="#F2395B"/>
    </inkml:brush>
  </inkml:definitions>
  <inkml:trace contextRef="#ctx0" brushRef="#br0">66966 43943 486,'1'-22'4,"0"1"9,2 3 9,0 1 8,1 2 2,0 2-4,0 3-6,0 1-4,0 0-2,0-4-1,0-2 1,0-3 0,-1-1-2,-1 1-1,0 1-2,-1 1-2,-3 1 0,0 2-1,-4 3 0,0 1 0,-4 1 1,-4 2 0,-4 1 2,-3 0 1,-1 4 0,3 6-1,3 6 0,2 6 0,3 3-2,1 3-1,0 1-2,2 3-2,1-1-1,0-2-1,2-1 0,1-2 0,0-3-1,4 1 1,0-2 0,4-1 1,0 0 0,3-1 1,2 1 0,2 0 1,1-1-1,1 1 2,2 0-1,0-1 1,-1 1-1,-1 0 0,-2-1-1,-2 1-1,-1 0 0,0-1 0,0 1 1,-1 0-1,1 0 0,-2 1-2,-1 1 0,0 1-2,-2 1 0,-2-1 0,-2 1 1,-2 0 0,-3-2-2,-2 1-2,-3-2-4,-3-1-3,-2-2-1,0-1 2,1-2 2,-1-2 2,1-2-1,0-2-1,2-3-3,1 0-2,0-5 0,0-2 2,1-5 3,-1-4 3,2-3 0,4-5 1,4-3 1,4-5 0,4-1-1,6 0-1,4-1-3,5 1 0,3 0-5,1-1-6,1 1-6,1 0-6,-1 2-1,-3 7 4,-3 5 4,-2 6 3,-4 4-1,-1-1-6,-2 0-7,-2 0-6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42"/>
    </inkml:context>
    <inkml:brush xml:id="br0">
      <inkml:brushProperty name="width" value="0.04023" units="cm"/>
      <inkml:brushProperty name="height" value="0.04023" units="cm"/>
      <inkml:brushProperty name="color" value="#F2395B"/>
    </inkml:brush>
  </inkml:definitions>
  <inkml:trace contextRef="#ctx0" brushRef="#br0">59987 48166 546,'-6'-7'44,"6"2"2,4 2 4,6 2 2,4 1 0,5 0-7,5 0-4,5 0-6,2 0-6,1 0-6,-1 0-5,1 0-6,-2 0-5,-2 0-8,-1 0-6,-3 0-7,-1 0-8,-1 0-11,-1 0-9,0 0-12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42"/>
    </inkml:context>
    <inkml:brush xml:id="br0">
      <inkml:brushProperty name="width" value="0.03606" units="cm"/>
      <inkml:brushProperty name="height" value="0.03606" units="cm"/>
      <inkml:brushProperty name="color" value="#F2395B"/>
    </inkml:brush>
  </inkml:definitions>
  <inkml:trace contextRef="#ctx0" brushRef="#br0">60065 48816 610,'-37'13'6,"9"-3"11,6-4 13,7-4 12,9-3 5,14 0 0,12-2 0,12 0 0,9-2-5,1 0-11,2-1-10,2-1-10,-1 0-9,-2 2-9,-4 2-8,-2 2-7,-2 1-3,-3 0 2,-2 0 3,-1 0 3,-4 0-2,-5 0-4,-5 0-6,-5 0-6,-2 0-3,0 2-2,0 0-2,0 2-3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56"/>
    </inkml:context>
    <inkml:brush xml:id="br0">
      <inkml:brushProperty name="width" value="0.03948" units="cm"/>
      <inkml:brushProperty name="height" value="0.03948" units="cm"/>
      <inkml:brushProperty name="color" value="#F2395B"/>
    </inkml:brush>
  </inkml:definitions>
  <inkml:trace contextRef="#ctx0" brushRef="#br0">83099 16511 557,'0'-21'0,"2"5"0,0 5 0,2 4 0,-1 3 3,-1-2 6,0 0 6,-1-1 6,-1 1 5,0 4 2,0 4 3,0 4 2,-1 4 0,-1 3-4,0 5-4,-1 4-5,-1 2-2,2 2 1,0 3-2,2 1 1,0 2-2,2 3-1,0 1-4,2 2-1,-1 2-2,-1 0 1,0 2 0,-1 1 1,-1 0-3,0 2-4,0 0-6,0 2-5,0 0-3,0 2-3,0 0-2,0 2-2,-1-1-1,-1-2-1,0-2-1,-1-2 0,-1-4 0,0-6 0,0-5-1,0-7 0,0-4-1,2-3 0,0-2-1,2-4-1,-1-4-2,0-4-4,-2-6-3,0-4-3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42"/>
    </inkml:context>
    <inkml:brush xml:id="br0">
      <inkml:brushProperty name="width" value="0.05097" units="cm"/>
      <inkml:brushProperty name="height" value="0.05097" units="cm"/>
      <inkml:brushProperty name="color" value="#F2395B"/>
    </inkml:brush>
  </inkml:definitions>
  <inkml:trace contextRef="#ctx0" brushRef="#br0">62825 47187 431,'-8'-15'8,"2"2"16,1 2 15,0 3 16,1 3 7,0 8-4,0 6-2,1 7-4,-2 5-5,-1 3-7,0 3-8,-1 3-7,-1 2-5,-2 1-3,0 0-3,-1 2-4,-2 1-3,-2 2-4,-1 2-5,-3 3-3,0 1-5,3 2-7,1 2-6,2 2-6,2-2-3,3-6 3,1-6 2,2-6 1,2-4-5,2-5-16,2-3-16,2-4-14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42"/>
    </inkml:context>
    <inkml:brush xml:id="br0">
      <inkml:brushProperty name="width" value="0.0426" units="cm"/>
      <inkml:brushProperty name="height" value="0.0426" units="cm"/>
      <inkml:brushProperty name="color" value="#F2395B"/>
    </inkml:brush>
  </inkml:definitions>
  <inkml:trace contextRef="#ctx0" brushRef="#br0">63650 48500 516,'15'16'167,"-1"1"-38,0 2-40,-2 0-38,0 1-26,0 1-9,-1 1-9,1 1-11,-1-1-9,0-3-8,-2-3-8,0-2-8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43"/>
    </inkml:context>
    <inkml:brush xml:id="br0">
      <inkml:brushProperty name="width" value="0.04153" units="cm"/>
      <inkml:brushProperty name="height" value="0.04153" units="cm"/>
      <inkml:brushProperty name="color" value="#F2395B"/>
    </inkml:brush>
  </inkml:definitions>
  <inkml:trace contextRef="#ctx0" brushRef="#br0">64898 47297 529,'1'-21'8,"4"7"16,2 5 16,4 6 16,1 4 5,1 4-7,1 2-6,1 4-7,0 2-6,0 3-5,-2 3-4,-1 3-5,-2 2-6,-4 3-6,-4 1-6,-4 3-7,-5-1-5,-4 0-2,-5-1-3,-5-1-3,-2-1-2,-1-1-1,1-1-1,-1-1-1,2-3 2,1-3 4,2-4 3,3-4 4,5-4 10,8-3 14,9-2 15,10-4 14,3 0 0,1 1-15,-1 0-15,1 2-14,0 0-15,3 0-14,1 0-13,3 0-13,-2 0-2,-5 0 10,-5 0 9,-5 0 11,-2-1 1,0-1-5,0 0-5,0-1-7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47"/>
    </inkml:context>
    <inkml:brush xml:id="br0">
      <inkml:brushProperty name="width" value="0.04442" units="cm"/>
      <inkml:brushProperty name="height" value="0.04442" units="cm"/>
      <inkml:brushProperty name="color" value="#F2395B"/>
    </inkml:brush>
  </inkml:definitions>
  <inkml:trace contextRef="#ctx0" brushRef="#br0">37248 45624 495,'0'-14'0,"0"1"0,0 2 0,0 2 0,-2 3 6,-2 2 12,-4 4 13,-2 3 12,-1 1 1,1 1-8,0 1-8,2 2-9,-1 3-5,-3 5 0,-4 7 0,-2 5 0,-1 4 0,-1 1-2,0 1 0,1 1-1,0-1-1,2-2-1,3-2-3,1-1-1,2-3-2,2-3-1,3-3 0,1-3-1,1-1 0,2-1 0,0 1-1,2 0 0,1-2-1,2-1 0,2-2 0,2-2-1,2-3 0,3-3-1,3-2-2,4-4 0,2-2-1,2-5-3,4-4-2,3-4-3,2-2-1,-1-1-1,1-1 0,-1-1-2,-1 1 1,-3 1 2,-3 3 2,-3 1 2,-3 3 2,-3 2 2,-3 4 3,-2 3 3,-4 4 8,-1 6 12,-2 5 13,-2 7 12,-1 3 3,0 1-8,0 1-8,0 1-9,0 0-4,0-1-2,0-1-1,0-1-2,0-1-2,0-1-1,0 0-3,0-2-3,2-2-3,4-1-4,4-2-4,4-2-6,2-4-1,3-6-1,2-6-1,1-6 0,2-4 0,-1-3-1,1-3-1,-1-3 0,0-2 0,-3-1 1,-1-1 1,-2 0 1,-3-2 0,-3 1 0,-3 0 1,-2-1 0,-3 2 1,-1 3 4,0 3 4,-1 4 2,-3 1 5,0 2 5,-3 2 5,-2 3 4,-1 1 3,-2 2-2,0 2-1,-1 3-1,-3 0-3,-2 3-6,-3 2-5,-3 3-4,-1 2-7,-1 7-4,1 5-6,-1 7-5,3 1-7,3-3-8,4-3-10,4-3-8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48"/>
    </inkml:context>
    <inkml:brush xml:id="br0">
      <inkml:brushProperty name="width" value="0.04403" units="cm"/>
      <inkml:brushProperty name="height" value="0.04403" units="cm"/>
      <inkml:brushProperty name="color" value="#F2395B"/>
    </inkml:brush>
  </inkml:definitions>
  <inkml:trace contextRef="#ctx0" brushRef="#br0">42920 50027 499,'-2'-10'9,"-2"10"16,-4 12 17,-2 10 16,-2 8 6,1 4-9,-1 6-8,0 5-8,0 2-6,-2 0-4,0 0-6,-1 0-4,-1 0-3,1 2-2,-1 0-1,0 2-3,3-2-6,3-4-9,4-4-11,4-4-9,2-4-8,0-5-3,0-5-4,0-5-4,2-5 1,4-5 4,4-4 4,3-6 5,2-2-1,-2-2-3,-3 0-4,-1-1-3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48"/>
    </inkml:context>
    <inkml:brush xml:id="br0">
      <inkml:brushProperty name="width" value="0.04086" units="cm"/>
      <inkml:brushProperty name="height" value="0.04086" units="cm"/>
      <inkml:brushProperty name="color" value="#F2395B"/>
    </inkml:brush>
  </inkml:definitions>
  <inkml:trace contextRef="#ctx0" brushRef="#br0">43650 51700 538,'8'14'51,"0"-1"-3,0-2-3,-1-2-3,1 0-2,0 1-1,0 3-2,0 2-1,0 0-5,-1-1-5,1-1-8,0 0-5,-1-2-4,0 1 0,-2 0 0,0 0-1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49"/>
    </inkml:context>
    <inkml:brush xml:id="br0">
      <inkml:brushProperty name="width" value="0.04664" units="cm"/>
      <inkml:brushProperty name="height" value="0.04664" units="cm"/>
      <inkml:brushProperty name="color" value="#F2395B"/>
    </inkml:brush>
  </inkml:definitions>
  <inkml:trace contextRef="#ctx0" brushRef="#br0">45050 49978 471,'10'-21'5,"5"3"10,5 4 10,6 5 9,-2 2 2,-4 2-6,-4 2-6,-6 2-6,-1 3-2,4 4 4,2 4 4,3 3 4,2 3 0,-1 2-5,1 0-4,0 1-5,-3 1-3,-1 1-3,-4 1-2,-3 1-2,-3 2-2,-4 3 0,-4 3-1,-4 2-1,-4 3-1,-3-1-4,-5 0-2,-3 0-4,-3-1 0,3-5-1,-1-3 1,2-5 1,2-3-1,1-3 1,2-2 0,3-4-1,3-4 10,6-6 18,6-6 18,6-6 18,5-1 3,7 1-15,5 2-13,7 2-14,4 1-12,4 1-6,4-1-8,4 0-7,7 0-9,10-2-8,9 0-9,11-1-8,-3-1-7,-14 0 0,-13 0-3,-13 1-2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57"/>
    </inkml:context>
    <inkml:brush xml:id="br0">
      <inkml:brushProperty name="width" value="0.04184" units="cm"/>
      <inkml:brushProperty name="height" value="0.04184" units="cm"/>
      <inkml:brushProperty name="color" value="#F2395B"/>
    </inkml:brush>
  </inkml:definitions>
  <inkml:trace contextRef="#ctx0" brushRef="#br0">36775 54122 525,'-1'-19'8,"-1"7"14,0 8 15,-1 8 15,-1 5 3,0 2-9,0 1-9,0 3-9,-1 4-4,0 5-2,-1 6-2,-1 7 0,-1 3-1,0 4-2,0 2 0,0 4-2,1 0-2,1 0-3,0-2-3,2 0-3,-1-2-3,-2 0-1,-2-2-2,-2 0-3,0 0-1,-1 2-2,0 2-3,0 2-1,1 2-2,-1 2-1,0 1-3,0 3-1,1-1 0,3-6 0,1-4 0,2-6 0,2-4-1,2-5-4,2-5-4,2-5-3,2-5-2,4-3-1,2-4 1,3-4 0,1-3 3,-2-1 5,-3 0 5,-1-1 6,-1-2 2,0-1 0,0 0-1,0-1 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57"/>
    </inkml:context>
    <inkml:brush xml:id="br0">
      <inkml:brushProperty name="width" value="0.04134" units="cm"/>
      <inkml:brushProperty name="height" value="0.04134" units="cm"/>
      <inkml:brushProperty name="color" value="#F2395B"/>
    </inkml:brush>
  </inkml:definitions>
  <inkml:trace contextRef="#ctx0" brushRef="#br0">37774 55754 532,'7'-22'3,"-2"5"9,-3 3 7,0 4 7,-5 6 7,-2 8 6,-5 8 5,-4 7 7,-3 4-2,-3-1-8,-3-1-7,-3 0-9,-2-2-7,1 1-7,-1-1-7,1 1-6,-1-1-6,1-1-1,-1-1-3,1-1-2,1 0 2,5 0 2,3-1 4,5 1 3,2 0 3,4-1 5,2 1 3,4 0 5,3-2 1,4-1-1,4-2-2,3-2-1,4-1-2,2-1 1,1 1-1,3 0 0,0-1-1,-1 0-1,-1-2-1,-1 0 0,-1-1-2,-1 1-2,0 2 0,-2 0-2,-1 1-4,-1 0-4,-1 0-6,0-1-5,-1 1-4,-1-2-6,1-1-5,0 0-5,-1-2-5,-1-2-7,0-2-5,-2-2-7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58"/>
    </inkml:context>
    <inkml:brush xml:id="br0">
      <inkml:brushProperty name="width" value="0.04705" units="cm"/>
      <inkml:brushProperty name="height" value="0.04705" units="cm"/>
      <inkml:brushProperty name="color" value="#F2395B"/>
    </inkml:brush>
  </inkml:definitions>
  <inkml:trace contextRef="#ctx0" brushRef="#br0">38719 56700 467,'-22'0'27,"4"0"2,5 0 3,3 0 3,2 1 3,2 4 7,1 2 5,0 4 6,1 3-2,0 5-9,0 5-10,0 5-9,0 4-6,-2 4-4,0 4-4,-1 4-4,-1 4-4,0 2-5,0 4-6,0 2-6,1 2-3,-1 1-2,0 2-1,0 0-2,0 2-4,2 3-6,1 3-8,0 3-6,1 0-1,1-5 5,-2-3 4,2-4 5,-1-9 2,0-10-4,0-13-1,0-11-3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56"/>
    </inkml:context>
    <inkml:brush xml:id="br0">
      <inkml:brushProperty name="width" value="0.02854" units="cm"/>
      <inkml:brushProperty name="height" value="0.02854" units="cm"/>
      <inkml:brushProperty name="color" value="#F2395B"/>
    </inkml:brush>
  </inkml:definitions>
  <inkml:trace contextRef="#ctx0" brushRef="#br0">82869 16211 770,'-8'-15'0,"2"4"0,1 3 0,0 3 0,0 3 7,0 5 14,-1 6 14,-1 4 14,-2 5 0,0 3-13,-2 5-14,0 3-13,-1 2-8,-2-2-2,0 0-2,-1-1-4,0-1-4,1-3-8,0-1-9,2-3-8,1-2 0,2-2 4,2-4 6,3-3 6,0-2 1,0 0-4,0-2-4,0 0-4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58"/>
    </inkml:context>
    <inkml:brush xml:id="br0">
      <inkml:brushProperty name="width" value="0.03963" units="cm"/>
      <inkml:brushProperty name="height" value="0.03963" units="cm"/>
      <inkml:brushProperty name="color" value="#F2395B"/>
    </inkml:brush>
  </inkml:definitions>
  <inkml:trace contextRef="#ctx0" brushRef="#br0">38800 56575 555,'0'-21'0,"0"3"1,0 4-1,0 5 0,1 1 2,2 0 3,2 0 2,2 0 4,1 1 3,1 1 1,2 0 1,0 2 2,1 0 2,3 2 3,2 0 3,2 2 2,-1 0 0,1 2 0,-2 0-1,-1 2-1,-1 1-2,-1 1-2,0 3-3,-2 2-2,-1 2-2,-2 1-2,-3 3-1,-1 2-2,-2 1-3,-4 1-1,-2 1-3,-3 1-1,-4 1-5,-2 1-5,-3 1-5,-3 1-6,-2-1-4,1-2-4,-1-1-4,0-2-3,2-3-3,1-1-4,2-3-2,3-1-4,0-3 1,2-2 4,1-4 4,0-2 5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58"/>
    </inkml:context>
    <inkml:brush xml:id="br0">
      <inkml:brushProperty name="width" value="0.04018" units="cm"/>
      <inkml:brushProperty name="height" value="0.04018" units="cm"/>
      <inkml:brushProperty name="color" value="#F2395B"/>
    </inkml:brush>
  </inkml:definitions>
  <inkml:trace contextRef="#ctx0" brushRef="#br0">40203 56570 547,'5'-11'9,"-8"8"20,-6 9 17,-7 10 20,-3 4 3,4 1-13,3 1-12,3 1-12,1 1-9,0 3-5,0 1-4,0 3-4,1-1-2,0-2 0,2-1 1,1-3 1,1-1-9,3-1-17,4-1-18,2 0-17,4-4-8,2-3 4,3-4 4,3-4 3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59"/>
    </inkml:context>
    <inkml:brush xml:id="br0">
      <inkml:brushProperty name="width" value="0.02809" units="cm"/>
      <inkml:brushProperty name="height" value="0.02809" units="cm"/>
      <inkml:brushProperty name="color" value="#F2395B"/>
    </inkml:brush>
  </inkml:definitions>
  <inkml:trace contextRef="#ctx0" brushRef="#br0">40983 56479 783,'-6'-22'7,"4"4"14,4 4 15,4 5 14,3 2-1,3 2-16,3 2-15,4 2-15,-1 1-11,1 2-2,-2 0-5,-1 2-2,-2 0-4,-1 0-4,-2 0-4,-2 0-3,-2 0-3,-2 1 0,-3 2 0,0 0-1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59"/>
    </inkml:context>
    <inkml:brush xml:id="br0">
      <inkml:brushProperty name="width" value="0.03285" units="cm"/>
      <inkml:brushProperty name="height" value="0.03285" units="cm"/>
      <inkml:brushProperty name="color" value="#F2395B"/>
    </inkml:brush>
  </inkml:definitions>
  <inkml:trace contextRef="#ctx0" brushRef="#br0">41063 56700 669,'-15'1'33,"4"4"7,3 2 8,3 4 5,1 1-1,2 3-11,0 1-11,2 3-12,-1 1-7,-1-1-7,0 1-4,-1-1-5,-1 0-5,2-2-1,0-3-3,2-1-2,1-3-8,2-4-17,2-4-16,2-4-15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59"/>
    </inkml:context>
    <inkml:brush xml:id="br0">
      <inkml:brushProperty name="width" value="0.03399" units="cm"/>
      <inkml:brushProperty name="height" value="0.03399" units="cm"/>
      <inkml:brushProperty name="color" value="#F2395B"/>
    </inkml:brush>
  </inkml:definitions>
  <inkml:trace contextRef="#ctx0" brushRef="#br0">41480 56683 647,'-8'-6'83,"2"4"-15,1 4-14,0 4-15,1 3-10,0 3-4,0 4-5,1 2-4,-1 1-4,2 1-6,0-1-6,2 1-4,-1-1-7,0-1-6,-2-1-6,0 0-8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59"/>
    </inkml:context>
    <inkml:brush xml:id="br0">
      <inkml:brushProperty name="width" value="0.03206" units="cm"/>
      <inkml:brushProperty name="height" value="0.03206" units="cm"/>
      <inkml:brushProperty name="color" value="#F2395B"/>
    </inkml:brush>
  </inkml:definitions>
  <inkml:trace contextRef="#ctx0" brushRef="#br0">41713 56800 686,'-7'22'112,"2"-1"-26,2-3-26,2-1-25,0-1-19,0 0-11,-2-1-12,0 1-10,-1-1-6,0-1-1,0-1-2,1 0-1,-2-2-5,-1-1-8,0-1-8,-1 0-8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8:59"/>
    </inkml:context>
    <inkml:brush xml:id="br0">
      <inkml:brushProperty name="width" value="0.03453" units="cm"/>
      <inkml:brushProperty name="height" value="0.03453" units="cm"/>
      <inkml:brushProperty name="color" value="#F2395B"/>
    </inkml:brush>
  </inkml:definitions>
  <inkml:trace contextRef="#ctx0" brushRef="#br0">40537 57994 637,'-29'-2'2,"8"0"6,7-3 4,7-2 6,4-1 4,2-2 4,2 0 4,2-1 5,3 0 0,6 2-6,4 2-4,5 3-5,2 0-3,1 2-3,-1 0-3,1 2-2,0 0 0,1 2 2,1 0 1,1 2 2,1 0-11,1 3-21,0 2-22,2 2-23,-2 0-7,-7-3 5,-5-1 6,-6-2 7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9:00"/>
    </inkml:context>
    <inkml:brush xml:id="br0">
      <inkml:brushProperty name="width" value="0.04372" units="cm"/>
      <inkml:brushProperty name="height" value="0.04372" units="cm"/>
      <inkml:brushProperty name="color" value="#F2395B"/>
    </inkml:brush>
  </inkml:definitions>
  <inkml:trace contextRef="#ctx0" brushRef="#br0">42750 56455 503,'1'-14'4,"2"3"8,2 2 8,2 4 9,2 2 3,1 2 1,3 2-1,2 2 0,1 1-1,-1 2-1,1 0-2,0 2-1,-1 0-2,-1 3-1,-1 2-3,0 2-2,-2 1-2,-1 1-2,-1 1-4,0 1-2,-2 1-1,-1 3-2,0 1 0,-2 3 0,-2 2-1,-6 2 0,-4 4 0,-5 3 0,-4 1-9,-2 2-17,-1 1-16,-3 0-17,0-1-8,1-7 1,1-6 1,1-5 2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9:00"/>
    </inkml:context>
    <inkml:brush xml:id="br0">
      <inkml:brushProperty name="width" value="0.03541" units="cm"/>
      <inkml:brushProperty name="height" value="0.03541" units="cm"/>
      <inkml:brushProperty name="color" value="#F2395B"/>
    </inkml:brush>
  </inkml:definitions>
  <inkml:trace contextRef="#ctx0" brushRef="#br0">44250 56381 621,'21'-7'125,"-3"0"-30,-4 2-30,-4 1-30,0 0-16,5 2-3,5 0-4,6 2-4,0 0-5,-2 0-6,-1 0-7,-2 0-8,-2 1-5,-1 2-7,-1 2-5,-1 2-6,-1 0-5,-4 1-3,-3 0-2,-2 0-4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9:00"/>
    </inkml:context>
    <inkml:brush xml:id="br0">
      <inkml:brushProperty name="width" value="0.02693" units="cm"/>
      <inkml:brushProperty name="height" value="0.02693" units="cm"/>
      <inkml:brushProperty name="color" value="#F2395B"/>
    </inkml:brush>
  </inkml:definitions>
  <inkml:trace contextRef="#ctx0" brushRef="#br0">44250 57377 816,'10'-6'73,"5"2"-20,5 4-17,6 2-20,0 3-11,0 0-5,-1 1-5,-1 2-5,-1 0-6,-3-1-6,-1 1-6,-2 0-6,-3-1-4,-1-2 1,-2-3-1,-2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56"/>
    </inkml:context>
    <inkml:brush xml:id="br0">
      <inkml:brushProperty name="width" value="0.03099" units="cm"/>
      <inkml:brushProperty name="height" value="0.03099" units="cm"/>
      <inkml:brushProperty name="color" value="#F2395B"/>
    </inkml:brush>
  </inkml:definitions>
  <inkml:trace contextRef="#ctx0" brushRef="#br0">83550 16450 709,'16'8'7,"1"0"15,1-1 13,2 1 14,-2 1 3,0 4-9,0 2-9,-2 3-8,0 2-10,-1-1-9,1 1-11,0-1-8,-2 1-9,-1 0-7,-2-1-7,-2 1-7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9:01"/>
    </inkml:context>
    <inkml:brush xml:id="br0">
      <inkml:brushProperty name="width" value="0.03904" units="cm"/>
      <inkml:brushProperty name="height" value="0.03904" units="cm"/>
      <inkml:brushProperty name="color" value="#F2395B"/>
    </inkml:brush>
  </inkml:definitions>
  <inkml:trace contextRef="#ctx0" brushRef="#br0">46400 56940 563,'30'-1'85,"-1"-1"-19,-3 0-16,-1-1-19,0-1-10,2 0-1,5 0-3,1 0-2,2 1-1,-1 0 0,-1 2 0,-1 0 0,-1 1-1,0 0-2,1 0-2,-1 0-2,1 0 0,3 0-1,1 0 1,2 0 0,2 0-1,1 0-3,0 0-4,2 0-1,0-1-4,0-2-1,0-2-2,0-1-2,1-2-1,2 2-1,2 1 0,3 0 0,-2 1 1,-3 0 0,-2 0 3,-3 0 1,-3 1 1,0 0 0,-1 2 1,-1 1 1,0 0 1,0 0 1,2 0 0,1 0 2,0-1 0,0-1 0,0 0-1,1-1 0,0-1-1,4 0-1,2 0 0,4 0-2,1-1-2,0 0-5,0-1-5,0-1-5,-1 0-5,-2 2-3,-2 2-3,-2 2-3,-5 0 0,-8 0 4,-7-2 3,-8 0 5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9:02"/>
    </inkml:context>
    <inkml:brush xml:id="br0">
      <inkml:brushProperty name="width" value="0.04515" units="cm"/>
      <inkml:brushProperty name="height" value="0.04515" units="cm"/>
      <inkml:brushProperty name="color" value="#F2395B"/>
    </inkml:brush>
  </inkml:definitions>
  <inkml:trace contextRef="#ctx0" brushRef="#br0">48603 53974 487,'0'-11'11,"0"10"22,0 10 21,0 10 23,-1 8 4,-1 8-13,0 8-14,-1 8-14,-2 5-9,-2 2-6,-2 2-7,-1 1-6,-2 2-6,0 2-3,0 0-6,1 1-4,-1 0-8,2-1-9,0-1-11,2 0-10,2-5-4,2-7-1,4-6 1,3-8-1,0-6 5,1-7 7,0-7 7,0-6 7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9:02"/>
    </inkml:context>
    <inkml:brush xml:id="br0">
      <inkml:brushProperty name="width" value="0.03906" units="cm"/>
      <inkml:brushProperty name="height" value="0.03906" units="cm"/>
      <inkml:brushProperty name="color" value="#F2395B"/>
    </inkml:brush>
  </inkml:definitions>
  <inkml:trace contextRef="#ctx0" brushRef="#br0">48781 53697 563,'-6'-8'5,"5"0"9,2 1 11,5-1 9,3 1 4,2 2 0,2 2-1,1 2-1,4 1-3,4 0-5,3 0-4,5 0-6,-1 1-3,-2 2-1,-3 2-1,-3 2-1,-4 1-1,-4 3 0,-6 2-1,-4 2-1,-4 1-1,-1 1-4,0 1-5,-1 1-2,-4 3-4,-4 3-2,-5 5-2,-5 3-3,-3 2 1,-1-2 0,-1 0 1,-1-1 1,0-2-2,3-1-9,1-3-6,3-1-8,2-3-3,2-3 1,4-3 1,3-2 1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9:03"/>
    </inkml:context>
    <inkml:brush xml:id="br0">
      <inkml:brushProperty name="width" value="0.03706" units="cm"/>
      <inkml:brushProperty name="height" value="0.03706" units="cm"/>
      <inkml:brushProperty name="color" value="#F2395B"/>
    </inkml:brush>
  </inkml:definitions>
  <inkml:trace contextRef="#ctx0" brushRef="#br0">50348 53127 593,'49'-6'146,"-12"2"-35,-12 4-37,-11 3-36,-7 1-21,-2 3-5,-2 2-5,-2 2-6,-3 1-3,-4 3-3,-4 2-3,-4 2-4,-2 0 0,-3 1 1,-2-1 0,-1 1 1,0-2-1,3-3-4,3-2-4,3-4-3,5-3 1,10-4 7,8-4 7,9-4 7,5-1 1,-1 2-6,1 2-4,-1 2-6,-1 2-5,-1 2-6,-2 2-5,-3 2-7,-1 0-1,-4 0 3,-3-2 3,-2 0 2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9:03"/>
    </inkml:context>
    <inkml:brush xml:id="br0">
      <inkml:brushProperty name="width" value="0.04122" units="cm"/>
      <inkml:brushProperty name="height" value="0.04122" units="cm"/>
      <inkml:brushProperty name="color" value="#F2395B"/>
    </inkml:brush>
  </inkml:definitions>
  <inkml:trace contextRef="#ctx0" brushRef="#br0">51026 54940 533,'-16'-5'10,"0"8"20,1 6 20,-1 7 20,1 3 4,4-3-15,3-1-14,3-2-13,0-1-9,2 3-4,-1 2-4,0 1-4,0 2-3,2 1 0,0 1-2,2 2-2,0-1-2,0 1-3,0-1-4,0 1-4,0-2-5,0-2-6,0-1-7,0-2-6,1-3-6,4-3-4,2-3-4,4-2-5,0-3 0,-1-2 4,-1-2 3,0-2 4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9:04"/>
    </inkml:context>
    <inkml:brush xml:id="br0">
      <inkml:brushProperty name="width" value="0.03808" units="cm"/>
      <inkml:brushProperty name="height" value="0.03808" units="cm"/>
      <inkml:brushProperty name="color" value="#F2395B"/>
    </inkml:brush>
  </inkml:definitions>
  <inkml:trace contextRef="#ctx0" brushRef="#br0">51715 55050 577,'-7'16'130,"2"1"-28,2 1-28,2 2-27,1 0-19,0 1-6,0 1-9,0 1-7,-1 0-7,0 1-6,-2 0-8,0-1-6,-1-1-8,0-3-11,0-3-10,0-2-9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9:04"/>
    </inkml:context>
    <inkml:brush xml:id="br0">
      <inkml:brushProperty name="width" value="0.03127" units="cm"/>
      <inkml:brushProperty name="height" value="0.03127" units="cm"/>
      <inkml:brushProperty name="color" value="#F2395B"/>
    </inkml:brush>
  </inkml:definitions>
  <inkml:trace contextRef="#ctx0" brushRef="#br0">51750 55494 703,'14'-29'4,"-1"7"9,-2 5 8,-2 7 9,-1 3 5,0 2 1,0 2 3,-1 2 1,1 1-4,2 0-11,0 0-11,2 0-11,-2 0-8,1 0-9,-2 0-6,0 0-9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9:04"/>
    </inkml:context>
    <inkml:brush xml:id="br0">
      <inkml:brushProperty name="width" value="0.04155" units="cm"/>
      <inkml:brushProperty name="height" value="0.04155" units="cm"/>
      <inkml:brushProperty name="color" value="#F2395B"/>
    </inkml:brush>
  </inkml:definitions>
  <inkml:trace contextRef="#ctx0" brushRef="#br0">52276 54603 529,'0'-18'12,"0"14"23,0 12 24,0 14 23,0 5 3,-2 0-18,0 1-19,-1-1-18,-2 1-12,0 1-3,-2 1-3,0 1-5,0-2-8,0-3-13,2-5-15,1-3-14,2-5-9,5-6-7,6-6-6,4-6-7,2-3 5,-1 0 14,-1 0 14,0 1 16,-2-1 10,1 2 9,0 0 7,0 2 9,-1 1 7,-3 2 8,-1 2 7,-2 2 7,-2 2 3,0 4-3,-2 2-3,0 3-2,-2 1-4,0-1-5,-2 0-5,0-2-4,3-3-13,8-4-20,8-6-21,7-4-20,3-3-6,-5-2 9,-3 0 7,-4-1 9,-4 0 6,1 2 3,-2 2 4,0 2 4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9:04"/>
    </inkml:context>
    <inkml:brush xml:id="br0">
      <inkml:brushProperty name="width" value="0.04252" units="cm"/>
      <inkml:brushProperty name="height" value="0.04252" units="cm"/>
      <inkml:brushProperty name="color" value="#F2395B"/>
    </inkml:brush>
  </inkml:definitions>
  <inkml:trace contextRef="#ctx0" brushRef="#br0">53123 54478 517,'0'-21'6,"1"3"11,2 4 13,0 5 11,2 2 4,0 2-3,1 2-4,2 2-3,0 2-3,1 4-3,2 2-3,0 3-2,1 3-3,0 0-2,-1 1-2,1 1-1,-1 2-2,-2 3-3,-3 3-2,-1 3-2,-2 3-4,-4 1-3,-2 2-5,-3 3-4,-5 0-3,-6 2-2,-6 1-3,-5 0-2,-4 0-6,-1-1-8,-1-3-8,0-2-8,1-3-5,5-7 0,5-5-1,5-6 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9:05"/>
    </inkml:context>
    <inkml:brush xml:id="br0">
      <inkml:brushProperty name="width" value="0.044" units="cm"/>
      <inkml:brushProperty name="height" value="0.044" units="cm"/>
      <inkml:brushProperty name="color" value="#F2395B"/>
    </inkml:brush>
  </inkml:definitions>
  <inkml:trace contextRef="#ctx0" brushRef="#br0">47959 58455 500,'0'-13'7,"0"6"15,0 6 15,0 6 14,0 3 3,0 2-8,0 0-10,0 1-8,-1 3-4,-1 5 2,0 5 3,-1 5 1,-2 5-1,-2 5-5,-2 4-5,-2 6-4,-1 4-5,1 5-4,-1 5-2,0 6-3,1-1-2,2-3 1,2-5 0,3-3 1,0-5 0,2-6 0,0-6-2,2-5-1,-1-6-13,0-3-24,-2-5-25,0-3-25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57"/>
    </inkml:context>
    <inkml:brush xml:id="br0">
      <inkml:brushProperty name="width" value="0.03329" units="cm"/>
      <inkml:brushProperty name="height" value="0.03329" units="cm"/>
      <inkml:brushProperty name="color" value="#F2395B"/>
    </inkml:brush>
  </inkml:definitions>
  <inkml:trace contextRef="#ctx0" brushRef="#br0">85633 17144 660,'5'-18'82,"-3"10"-11,-4 11-12,-3 12-10,-5 5-12,0 3-11,-3 1-12,-2 3-12,-1-1-7,-1-1-2,-1-3-2,-1-1-2,-1-2-1,1 1-3,-1 0-2,0-1-1,1-1-2,1-2 3,1-4 0,1-3 2,4-1 4,8-2 6,8-1 7,8 0 7,3-2 2,-1-1 1,-1 0-1,0-1 0,0 0-1,3 1-1,3 3-1,3 2-1,1 1-3,-3-2-4,-1-1-5,-2 0-3,-2-2-4,1-1-1,0 0-2,0-1-2,-2-1-1,-1 0-4,-2 0-2,-2 0-3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9:05"/>
    </inkml:context>
    <inkml:brush xml:id="br0">
      <inkml:brushProperty name="width" value="0.03931" units="cm"/>
      <inkml:brushProperty name="height" value="0.03931" units="cm"/>
      <inkml:brushProperty name="color" value="#F2395B"/>
    </inkml:brush>
  </inkml:definitions>
  <inkml:trace contextRef="#ctx0" brushRef="#br0">48264 57991 559,'0'-21'0,"0"3"0,0 4 0,0 4 0,2 1 4,4-1 6,4-3 8,4-2 6,1 2 4,-1 3 1,-1 4 0,0 4 0,0 2-1,3 2 0,3 0-3,3 2 0,1 1-3,-1 3-2,-1 4-3,0 2-2,-4 2-1,-3-1-1,-4 1 1,-4 0 1,-3 0-3,-2 1-2,-2 1-3,-2 1-4,-4 1-2,-4 1-1,-5 1-3,-5 2-2,-3-1-3,-1 1-4,-1-1-3,-1 1-4,0-2-4,1-3-6,1-3-5,1-3-6,1-2-1,4-2 0,3-2 1,3-2 1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9:06"/>
    </inkml:context>
    <inkml:brush xml:id="br0">
      <inkml:brushProperty name="width" value="0.04234" units="cm"/>
      <inkml:brushProperty name="height" value="0.04234" units="cm"/>
      <inkml:brushProperty name="color" value="#F2395B"/>
    </inkml:brush>
  </inkml:definitions>
  <inkml:trace contextRef="#ctx0" brushRef="#br0">49936 58740 519,'-8'-8'0,"2"2"0,1 0 0,0 2 0,1 1 9,0 2 17,0 2 17,0 2 18,-1 2 4,-2 4-10,-1 2-9,-3 3-11,-2 3-6,-2 1-3,-1 3-4,-3 2-4,0 1-2,1 2-4,0 3-2,2 1-4,3 0-5,3-1-7,4-3-9,4-1-8,3-3-7,2-1-4,2-3-6,2-1-5,1-3-1,1-4 5,2-5 4,0-2 4,1-3 1,0 0-2,-1 0-2,1 0-2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9:06"/>
    </inkml:context>
    <inkml:brush xml:id="br0">
      <inkml:brushProperty name="width" value="0.05051" units="cm"/>
      <inkml:brushProperty name="height" value="0.05051" units="cm"/>
      <inkml:brushProperty name="color" value="#F2395B"/>
    </inkml:brush>
  </inkml:definitions>
  <inkml:trace contextRef="#ctx0" brushRef="#br0">50870 58852 435,'-22'-8'0,"4"2"0,5 1 0,3 0 0,0 2 5,-2 0 10,-3 2 10,-3 0 10,-1 3 6,3 4 3,1 4 2,2 4 3,2 1-3,2 1-7,3 0-9,1-1-7,1 1-5,2 0-3,0-1-2,2 1-3,0-1-2,2-1 1,0-1 0,2 0-1,1-2-3,3-1-7,4-1-7,2 0-8,3-4-6,1-2-4,3-6-4,1-2-4,2-5-3,0-2-1,-1-3-1,1-3-1,-1-2 1,-2-1 3,0-1 4,0-1 3,-3 0 3,-3-1 3,-3 1 5,-2-1 3,-2 2 6,-1 1 10,1 2 9,0 3 9,-1 0 7,-2 2 5,-2 1 5,-2 1 5,-1 4 3,2 6 5,0 7 4,2 8 5,-2 3-3,-1 3-8,-2 2-9,-1 1-7,-3 2-5,0 1-4,-2 1-2,0 1-4,0-1-9,0-1-19,2-3-17,1-1-18,0-7-11,4-11-6,0-10-4,4-11-5,0-5 5,1 3 18,2 1 16,0 3 18,1 1 11,2 4 5,0 3 6,1 3 6,1 0 3,0 2 0,-1-1 1,1 0-1,0 0 1,0 2 0,0 0 0,-1 2 0,0 0-10,0 2-18,-2 0-18,0 2-19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9:06"/>
    </inkml:context>
    <inkml:brush xml:id="br0">
      <inkml:brushProperty name="width" value="0.0457" units="cm"/>
      <inkml:brushProperty name="height" value="0.0457" units="cm"/>
      <inkml:brushProperty name="color" value="#F2395B"/>
    </inkml:brush>
  </inkml:definitions>
  <inkml:trace contextRef="#ctx0" brushRef="#br0">52360 58356 481,'-1'-34'-27,"-1"8"27,0 8 25,-1 10 26,-1 6 12,2 4-3,0 4-3,2 4-2,0 4-6,0 5-6,0 5-6,0 5-7,-1 3-5,-2 0-5,-2 2-5,-2 1-4,-1 2-6,-2 2-9,0 4-8,-1 3-8,0 0-8,2-1-5,3 0-7,1-1-5,1-4-3,2-4 1,0-5 1,2-5 1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9:07"/>
    </inkml:context>
    <inkml:brush xml:id="br0">
      <inkml:brushProperty name="width" value="0.04182" units="cm"/>
      <inkml:brushProperty name="height" value="0.04182" units="cm"/>
      <inkml:brushProperty name="color" value="#F2395B"/>
    </inkml:brush>
  </inkml:definitions>
  <inkml:trace contextRef="#ctx0" brushRef="#br0">52997 59113 526,'-8'-21'64,"0"8"-2,0 7-2,1 7-2,0 4-5,2 3-11,2 3-10,2 4-10,1 1-6,0 1-4,0 1-3,0 1-3,0 0-1,2-2 2,0-3 1,2-1 3,1-2-5,1-1-10,3 0-11,2-2-10,1 0-8,1-2-4,2-1-5,0 0-3,0-2-4,-1-1-4,-1 0-3,0-1-3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9:07"/>
    </inkml:context>
    <inkml:brush xml:id="br0">
      <inkml:brushProperty name="width" value="0.03839" units="cm"/>
      <inkml:brushProperty name="height" value="0.03839" units="cm"/>
      <inkml:brushProperty name="color" value="#F2395B"/>
    </inkml:brush>
  </inkml:definitions>
  <inkml:trace contextRef="#ctx0" brushRef="#br0">53274 59077 573,'-15'0'5,"2"-2"12,3 0 12,1-1 11,1 0 6,2 3 1,1 4 0,0 2 2,1 4-4,-2 4-9,0 3-7,-1 5-8,-1 2-9,2 1-8,1 1-11,0 1-8,1 0-10,0 0-10,0 1-11,1-1-10,-1-2-4,0-5 3,0-5 1,0-4 3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9:07"/>
    </inkml:context>
    <inkml:brush xml:id="br0">
      <inkml:brushProperty name="width" value="0.04657" units="cm"/>
      <inkml:brushProperty name="height" value="0.04657" units="cm"/>
      <inkml:brushProperty name="color" value="#F2395B"/>
    </inkml:brush>
  </inkml:definitions>
  <inkml:trace contextRef="#ctx0" brushRef="#br0">53543 58478 472,'8'-21'4,"1"3"8,1 4 9,2 5 8,-1 2 2,1 2-4,0 2-4,0 2-5,0 1-2,1 2-1,1 0 0,2 2-2,-1 1 3,1 3 7,0 4 5,-1 2 7,-1 3 0,-4 1-3,-5 3-5,-2 1-4,-4 3-3,-1 3-2,0 3-3,-1 3-3,-4 3-2,-6 2-4,-5 4-3,-7 3-3,-4 2-8,-3 1-15,-2 3-14,-4 2-14,2-4-3,7-11 5,7-12 7,7-9 6,3-7 0,1 1-5,-1 0-6,0 0-5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9:11"/>
    </inkml:context>
    <inkml:brush xml:id="br0">
      <inkml:brushProperty name="width" value="0.03856" units="cm"/>
      <inkml:brushProperty name="height" value="0.03856" units="cm"/>
      <inkml:brushProperty name="color" value="#F2395B"/>
    </inkml:brush>
  </inkml:definitions>
  <inkml:trace contextRef="#ctx0" brushRef="#br0">56716 55997 570,'-7'-8'5,"2"1"11,2-1 11,2 0 10,3 1 7,4 2 0,4 2 1,3 2 0,5 1-2,4 0-6,3 0-8,5 0-6,0 0-6,0 0-6,-1 0-5,-1 0-6,-1 0-7,-1 0-11,-1 0-9,-1 0-11,-2 0-6,-2 2 0,-4 0-2,-3 2-1,-3 1 1,-2 3 3,-4 4 2,-2 2 2,-4 0 5,0-2 7,-3-4 6,-2-2 7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9:11"/>
    </inkml:context>
    <inkml:brush xml:id="br0">
      <inkml:brushProperty name="width" value="0.03618" units="cm"/>
      <inkml:brushProperty name="height" value="0.03618" units="cm"/>
      <inkml:brushProperty name="color" value="#F2395B"/>
    </inkml:brush>
  </inkml:definitions>
  <inkml:trace contextRef="#ctx0" brushRef="#br0">56170 57190 608,'-11'0'49,"8"0"-5,9 0-4,10 0-5,5-1-2,3-1 0,2 0 1,5-1 0,0-1-3,0 0-6,1 0-8,-1 0-6,-1 1-6,-1 2-5,-3 2-6,-1 2-6,-2 2-3,1 2-2,-1 1-2,1 3-3,-3 0-7,-3 0-15,-4-2-15,-4 0-15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9:13"/>
    </inkml:context>
    <inkml:brush xml:id="br0">
      <inkml:brushProperty name="width" value="0.04008" units="cm"/>
      <inkml:brushProperty name="height" value="0.04008" units="cm"/>
      <inkml:brushProperty name="color" value="#F2395B"/>
    </inkml:brush>
  </inkml:definitions>
  <inkml:trace contextRef="#ctx0" brushRef="#br0">60450 56746 548,'8'-7'7,"0"2"12,0 2 12,-1 2 13,2 0 3,0 0-9,1-2-6,2 0-9,0 0-4,3 0-3,1 2-3,3 0-2,1 1-1,-1 0-1,1 0 1,0 0 1,-1 0-1,1 0-1,-1 0-1,1 0 0,1 0-1,3 0 1,3 0 0,3 0 0,1 0 1,-1 0 0,-2 0 0,1 0 0,-3 0-2,-2 0-4,-1 0-6,-2 0-4,-3 1-3,-1 0 0,-2 2-2,-3 0-1,2 1 1,2 2 4,3 0 3,3 2 4,2-2 3,3-1 1,1-2 3,3-2 0,1-1 2,2 0-3,3 0 0,1 0-2,0 0-2,0 0-3,-1 0-2,-1 0-3,-2 0-1,0 0 0,-1 0 0,-1 0 0,-1 1 0,-1 0 0,-2 2 1,1 0-1,-2 0 0,1 0 1,-1-2 1,0 0 0,1-1 1,-1 2-1,1 0 1,-1 2 0,1-1 1,3-1 3,1 0 3,3-1 3,0-1 0,0 0-1,0 0-1,1 0-2,-2-1-2,0-1 0,-1 0-2,-1-1-1,-1-1-1,-2 2-1,0 0-1,0 2-2,-2 0 1,0 0 1,1 0 1,-1 0 1,1 0 1,1 0 1,1 0 1,1 0 1,1 0 0,2 0 1,3 0 0,1 0 1,2-1-1,0 0 0,2-2-2,1 0 0,0-2 0,2 0 0,0-1 0,2-1 1,0 0-1,0 2-2,0 2-1,0 2-3,0 1 0,2 0 1,1 0-1,0 0 1,1 0 0,0 0-1,0 0 0,0 0 0,0 0-1,0 0-1,0 0 0,0 0 0,2 0 1,5 0 2,5 0 3,6 0 3,1 0 1,1 0-1,-1 0-1,1 0 0,1 0-2,1 0-2,2 0-2,3 0-1,1-1-2,1 0 3,1-2 0,0 0 2,2-1 0,-1 0-2,0 0-1,1 0-2,-3 0 0,-2 1-2,-3-2 0,-3 2-2,-8-1 2,-12 0 1,-13 0 3,-13 0 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57"/>
    </inkml:context>
    <inkml:brush xml:id="br0">
      <inkml:brushProperty name="width" value="0.03553" units="cm"/>
      <inkml:brushProperty name="height" value="0.03553" units="cm"/>
      <inkml:brushProperty name="color" value="#F2395B"/>
    </inkml:brush>
  </inkml:definitions>
  <inkml:trace contextRef="#ctx0" brushRef="#br0">85937 17963 619,'-6'-8'2,"6"0"13,4 0 12,6 0 12,2 1 3,3 1-5,2 0-5,2 2-6,1 0-4,3 2-2,1 0-3,3 2-3,1 0-1,2 0-2,3 0 0,1 0-2,1 0 0,1 0 0,-1 0 1,0 0 0,0 0-4,1 0-12,-1 0-10,0 0-10,-1 0-4,-3 0 3,-3 0 3,-3 0 4,-3 0-2,-3 0-10,-3 0-7,-2 0-10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9:21"/>
    </inkml:context>
    <inkml:brush xml:id="br0">
      <inkml:brushProperty name="width" value="0.04275" units="cm"/>
      <inkml:brushProperty name="height" value="0.04275" units="cm"/>
      <inkml:brushProperty name="color" value="#FED406"/>
    </inkml:brush>
  </inkml:definitions>
  <inkml:trace contextRef="#ctx0" brushRef="#br0">21814 36860 514,'-8'-14'-23,"1"4"10,-1 4 8,0 4 10,2 2 16,4 0 21,4 0 21,4 0 22,4-1 1,3-2-17,5-2-18,4-1-18,0-1-11,-3 2-7,-3 2-5,-3 2-6,0 1-3,1 0-2,3 0-1,2 0-2,-1-1-1,-1 0 1,-2-2-1,-2 0 1,-2 0 0,1 0 1,0 2 1,0 0 1,0 1 1,1 0 1,1 0 2,1 0 1,1 1 0,2 0 0,0 2-1,1 0-1,0 0 0,1 0 0,0-2 1,-1 0 0,0-1 0,-1 0 1,0 0-1,-2 0 1,0 0 0,-1 0-2,1 0 0,0 0-1,-1 0-1,-1 0-1,-1 0-2,0 0-1,-1 0-1,1 2 0,1 0 0,1 2 1,1-1-1,0-1 1,-1 0-1,1-1-1,0-2 2,0-1 0,-1 0 3,1-1 0,-1-1 1,-1 0 1,-1 0-1,0 0 1,-1 1-1,3 0-1,2 2-1,1 0-1,1 1-1,-2 0 1,-3 0 1,-1 0 1,-1 0-1,0 0 1,-1 0 0,1 0 0,0 0 1,0 0-1,-1 0 2,1 0 0,0 1 1,0 0-1,-1 2 0,1 0 0,1 0-1,2 0 0,1-2 0,3 0-1,-1-1 0,-1 0 0,-2 0 0,-2 0 0,-2 0-1,1 0 0,0 0 0,0 0 0,-1 0-1,1 0 1,0 0 0,0 0 1,-1 0 0,1 0 0,0 0 0,0 0 0,0 0 0,3 0-1,2 0 0,2 0-2,-1 0 1,-1 0 0,-3 0 0,-1 0 1,-1-1 0,0 0 0,-1-2 0,1 0 0,1-1 0,0 0 3,1 0 2,1 1 1,0-1 2,-1 2-1,-1 0 0,0 2 0,-1 0-1,1 0-1,2 0-1,0 0-1,0-1 0,-1-1 0,-1 0 1,0-1 1,-2-1 0,1 2 2,0 0 0,0 2 2,0 0-2,1 0-2,1 0-4,2 0-2,-1 0-2,-1 0 0,-1 0 1,0 0-1,-2 0 2,1 0 0,0 0 1,0 0 1,-1 0 1,1 0 0,0 0 2,0 0 0,-1 0 1,1 0 0,0 0 1,0 0 1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9:22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21479 36700 999,'-15'0'-6,"2"0"-12,2 0-12,2 0-12,2 0-2,-1 0 10,0 0 10,0 0 9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09:31"/>
    </inkml:context>
    <inkml:brush xml:id="br0">
      <inkml:brushProperty name="width" value="0.04543" units="cm"/>
      <inkml:brushProperty name="height" value="0.04543" units="cm"/>
      <inkml:brushProperty name="color" value="#FED406"/>
    </inkml:brush>
  </inkml:definitions>
  <inkml:trace contextRef="#ctx0" brushRef="#br0">20300 36960 484,'11'-14'132,"5"4"-30,7 4-29,5 4-30,2 1-18,-1-2-6,-3-2-5,-1-1-5,-1-2-5,-1 0 0,1 0-3,-1 0 0,-1 1-2,-1 1 0,-2 0 0,-2 2-1,-2 0 0,-1 2 2,-1 0 0,-1 2 2,1 1 1,0 2 0,1 2 2,1 2 1,1 0 0,0-1-1,-1-1-1,1 0 1,-1-2-2,-1 0-1,-1-2-2,0 0 0,-1-1-2,1 0 1,1 0-1,2 0 0,-1 0 1,1 0 0,0 0 1,-1 0 0,1 0 1,0 0 0,0 0-1,-1 0 0,1 0 1,0 0 0,-1 0 0,1 0 1,-1 0-1,-1 2 1,-1 0-1,0 2 0,-1-1-1,1-1 0,1 0-1,2-1-1,-1-1 0,1 0 0,0 0 0,-1 0 1,0 0 1,0 0 0,-2 0 0,-1 0 0,0 0 1,2 0 0,0 0 0,1 0 0,1 0 0,1 0 1,2 0 0,0 0 0,-1 0 1,1 0 0,-2 0 1,-1 0 0,0-1 1,0-1-1,-1 0 0,1-1 0,0-1-1,1 0-1,1 0-2,1 0-1,0 1-2,-2 0 1,-3 2 0,-1 0 0,-1 1 0,2 0 2,0 0 0,1 0 2,0 0 0,-1 0-1,-1 0 1,0 0-1,-1 0-1,-1 0 1,1 0-1,0 0 0,0 0 0,1 0-1,1 0 0,2 0-1,-1 0 0,-1 0 1,-1 0 0,0 0 0,-1 0 0,1 0-1,1 0-1,2 0 0,-1 0 0,-1 0 2,-1 0 2,-1 0 3,0 0-1,0 0 0,0 0 0,-1 0-2,2 0 1,2-2-2,1 0 1,3-1-1,0-1-1,-3 2 1,-1 0 0,-2 2-1,-1 0 1,1 0-1,1 0 0,2 0-1,-1 0 1,-1 0 2,-1 0 0,0 0 2,-2 0 1,1 0 0,0 0-1,0 0 0,0 0 0,3 0-1,2 0-1,1 0 0,1 0-2,-2 0 0,-3 0 0,-1 0 0,-1-1 0,1-1-1,2 0 1,0-1 0,0-1 0,-1 2 0,-1 0 0,0 2 0,-2 0 0,1 2 1,0 0-1,0 2 1,-1-1 0,1-1-1,0 0 1,0-1 0,0-1-1,1 0 2,1 0 0,2 0 0,-1 0 0,-1 0 0,-1 0 0,0 0 0,-2 0-1,1 0 0,0 0 1,0 0-2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6:52"/>
    </inkml:context>
    <inkml:brush xml:id="br0">
      <inkml:brushProperty name="width" value="0.03707" units="cm"/>
      <inkml:brushProperty name="height" value="0.03707" units="cm"/>
    </inkml:brush>
  </inkml:definitions>
  <inkml:trace contextRef="#ctx0" brushRef="#br0">63913 52856 593,'1'-14'48,"2"4"-2,2 4-2,1 4-3,0 5-2,-4 6-4,-4 6-2,-4 5-3,-2 3-4,-1-1-5,-2-1-4,0 0-5,0-3-4,2 1-3,3-2-3,1-1-4,1-1-1,2-1-1,0-1 1,2 0-1,1-2-1,2-1-3,2 0-1,2-2-4,1-3 0,3-4 0,2-6 1,2-4-1,0-4 2,1-3 1,0-3 2,0-3 2,-1-2 0,-1 1 0,-1-1 0,-1 1-1,-1 0 2,-2 1 2,-2 1 3,-2 1 2,-2 1 2,-1 2-1,0 2 0,-1 3-1,-3 1-1,0 2-2,-3 2-2,-2 3-2,-1 1-3,-2 3-3,0 4-3,-1 2-4,0 2-3,2 2-3,2 0-3,2 2-4,1-2-2,1 1 1,-2-2-2,2 0 1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6:53"/>
    </inkml:context>
    <inkml:brush xml:id="br0">
      <inkml:brushProperty name="width" value="0.03429" units="cm"/>
      <inkml:brushProperty name="height" value="0.03429" units="cm"/>
    </inkml:brush>
  </inkml:definitions>
  <inkml:trace contextRef="#ctx0" brushRef="#br0">64750 53250 641,'14'16'117,"-1"-1"-26,-2 1-25,-2 0-26,-2-1-17,0-1-8,-2-1-9,0 0-7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6:53"/>
    </inkml:context>
    <inkml:brush xml:id="br0">
      <inkml:brushProperty name="width" value="0.04335" units="cm"/>
      <inkml:brushProperty name="height" value="0.04335" units="cm"/>
    </inkml:brush>
  </inkml:definitions>
  <inkml:trace contextRef="#ctx0" brushRef="#br0">65715 51586 507,'0'-15'3,"2"2"8,0 3 6,2 1 7,-1 4 6,-1 6 6,0 6 5,-1 6 6,-3 5-1,-2 5-7,-4 5-6,-2 5-8,-2 2-4,-2 2-4,0 0-2,-1 2-2,-1 1-2,-1-1-1,-1 0 0,-1 0 0,0 0-1,0-2-1,2 0-2,1-1 0,2-3-2,5-3-4,3-5-1,4-3-4,4-6-3,6-3-3,4-6-4,5-4-3,2-6-3,-1-2-3,-1-5-3,0-4-3,-2-2 0,-1-1 5,-1-1 5,-1-1 3,-1 0 4,-2 1 2,-2 0 3,-2 2 2,-2 2 1,-1 1 2,0 2 1,-1 2 0,-4 2 1,-2 2-2,-5 3-2,-4 1 0,-2 1-3,-1 2-2,-1 0-2,-1 2-2,-2 0-4,0 3-6,-1 2-4,0 2-6,-1 0 1,4-1 4,3 0 6,3-2 4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6:53"/>
    </inkml:context>
    <inkml:brush xml:id="br0">
      <inkml:brushProperty name="width" value="0.03843" units="cm"/>
      <inkml:brushProperty name="height" value="0.03843" units="cm"/>
    </inkml:brush>
  </inkml:definitions>
  <inkml:trace contextRef="#ctx0" brushRef="#br0">62316 54444 572,'-12'1'5,"8"2"11,8 2 11,8 2 10,5 0 3,3-2-2,3-3-3,3 0-3,2-2-3,3 0-5,1 0-3,2 0-5,5-2-2,6-2-1,8-4-1,6-2-1,5-2-1,1-2 1,3 0 1,2-1 0,-1 1-2,-3 2-7,-3 4-7,-3 3-7,-2 1-2,-2 2 2,-2 0 2,-2 2 1,-4 0-7,-6 0-18,-6 0-16,-5 0-19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6:54"/>
    </inkml:context>
    <inkml:brush xml:id="br0">
      <inkml:brushProperty name="width" value="0.03012" units="cm"/>
      <inkml:brushProperty name="height" value="0.03012" units="cm"/>
    </inkml:brush>
  </inkml:definitions>
  <inkml:trace contextRef="#ctx0" brushRef="#br0">64010 54932 730,'0'-19'-1,"0"9"-1,0 8-3,0 10 0,0 5 5,0 5 14,0 3 14,0 5 14,-2 1 4,-2 1-6,-4-1-4,-2 1-6,-2 0-6,1 0-9,-1 2-7,0 1-9,1-1-3,2-1 3,3-3 1,1-1 2,1-4-5,2-3-14,0-4-12,2-4-14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6:54"/>
    </inkml:context>
    <inkml:brush xml:id="br0">
      <inkml:brushProperty name="width" value="0.0238" units="cm"/>
      <inkml:brushProperty name="height" value="0.0238" units="cm"/>
    </inkml:brush>
  </inkml:definitions>
  <inkml:trace contextRef="#ctx0" brushRef="#br0">64650 55700 924,'0'16'-4,"0"-1"10,0 1 9,0 0 10,0-1-2,2-1-13,0-1-12,2-1-14,0-1-6,2 0 0,0-2 0,1 0 1,0-3-1,0-3-3,-2-2-2,0-4-2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6:54"/>
    </inkml:context>
    <inkml:brush xml:id="br0">
      <inkml:brushProperty name="width" value="0.03214" units="cm"/>
      <inkml:brushProperty name="height" value="0.03214" units="cm"/>
    </inkml:brush>
  </inkml:definitions>
  <inkml:trace contextRef="#ctx0" brushRef="#br0">65107 55174 684,'0'-11'12,"0"10"7,0 10 6,0 10 7,0 3 1,0-1-5,0-3-5,0-1-6,0-1-2,0-1-1,0 1 1,0 0-1,0-1-1,0 1-2,0 0-2,0-1-2,0 0-1,2-1 0,0 0 0,2-2-1,-1 0-1,-1 2-3,0 0-2,-1 1-4,-1 0-4,0-1-5,0-1-4,0 0-5,-2-2-2,-2-1 3,-4 0 3,-2-2 2,-2 0 0,1 0-4,-1 0-3,0-1-3,-1 1-4,0-2 0,-1-1-3,-1 0-1,0-2 3,2-1 6,3 0 8,1-1 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58"/>
    </inkml:context>
    <inkml:brush xml:id="br0">
      <inkml:brushProperty name="width" value="0.03653" units="cm"/>
      <inkml:brushProperty name="height" value="0.03653" units="cm"/>
      <inkml:brushProperty name="color" value="#F2395B"/>
    </inkml:brush>
  </inkml:definitions>
  <inkml:trace contextRef="#ctx0" brushRef="#br0">90665 17280 602,'0'-15'0,"0"2"0,0 3 0,0 1 0,-2 3 6,-2 4 14,-4 4 12,-2 4 13,-2 4 2,-2 3-7,0 5-7,-1 3-9,0 3-5,-1 1-6,0 1-4,1 1-4,-1 0-3,0 1 0,0-1 0,1 1 0,0-3 1,4-3 0,3-5 0,3-3 1,3-4-3,5-2-5,6-4-7,4-2-6,6-4-2,5-1 0,7-2 1,5-1 0,2-3 1,0-4 0,-1-2 3,-1-3 0,-3 0 2,-6 3 1,-3 2 2,-6 4 2,-5 3 8,-5 4 12,-4 4 14,-6 4 12,-2 3 4,1 4-6,-2 2-6,2 3-7,-1 1-4,2-3-2,0-1-3,2-2-1,1-2-7,3-1-8,4-1-9,2 0-9,3-4-2,2-2 2,1-6 3,3-2 4,1-5 2,-1-4 0,1-3 1,0-5 1,-3-1 0,-1 1-1,-4 1 0,-3 1-1,-1 0 1,-2 1 2,-1-1 1,0 1 2,-2 1 1,-2 2-1,-2 4 0,-2 3 0,-2 2 0,-2 0 2,-2 2 2,-1 1 1,-3 1 0,-2 3-4,-2 4-2,-1 2-2,-1 3-4,0 0-3,2 1-2,1 2-3,1-1-3,1-1-3,1-1-3,0 0-2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6:54"/>
    </inkml:context>
    <inkml:brush xml:id="br0">
      <inkml:brushProperty name="width" value="0.02369" units="cm"/>
      <inkml:brushProperty name="height" value="0.02369" units="cm"/>
    </inkml:brush>
  </inkml:definitions>
  <inkml:trace contextRef="#ctx0" brushRef="#br0">65500 55513 928,'22'-22'-11,"-3"6"7,-3 5 7,-2 5 7,-3 2 4,1 2 2,0 0 0,0 2 1,-1 1-6,-1 2-17,0 2-16,-2 2-15,-1 1-6,0-1 4,-2 1 4,0 0 5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6:57"/>
    </inkml:context>
    <inkml:brush xml:id="br0">
      <inkml:brushProperty name="width" value="0.04185" units="cm"/>
      <inkml:brushProperty name="height" value="0.04185" units="cm"/>
    </inkml:brush>
  </inkml:definitions>
  <inkml:trace contextRef="#ctx0" brushRef="#br0">67723 53484 525,'29'-15'0,"-5"2"0,-5 3 0,-5 1 0,-4 3 10,-2 6 19,-4 4 20,-2 6 19,-4 1 4,0 1-13,-3 0-13,-2 0-12,-2 0-8,-2 3-3,-2 2-4,-1 2-3,-2 1-4,-2 1-4,0 1-5,-1 1-4,-1 1-4,1 1-6,-1 1-4,1 1-5,0-1-5,4-3-5,3-3-5,3-3-5,2-4-5,2-6-7,2-6-6,2-6-5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6:57"/>
    </inkml:context>
    <inkml:brush xml:id="br0">
      <inkml:brushProperty name="width" value="0.04439" units="cm"/>
      <inkml:brushProperty name="height" value="0.04439" units="cm"/>
    </inkml:brush>
  </inkml:definitions>
  <inkml:trace contextRef="#ctx0" brushRef="#br0">67677 53637 495,'-6'-6'11,"2"6"21,4 4 21,3 6 22,1 2 4,3 3-14,2 2-13,2 1-13,0 2-9,-1 0-6,0-1-5,-2 1-4,0 0-7,2 3-5,0 1-8,1 3-6,0 1-11,0 0-14,-2 2-13,-1 1-15,0-3-2,-2-5 13,-1-7 11,0-5 11,-1-3 4,0 0-3,0 0-4,0 0-3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6:58"/>
    </inkml:context>
    <inkml:brush xml:id="br0">
      <inkml:brushProperty name="width" value="0.03951" units="cm"/>
      <inkml:brushProperty name="height" value="0.03951" units="cm"/>
    </inkml:brush>
  </inkml:definitions>
  <inkml:trace contextRef="#ctx0" brushRef="#br0">69695 53516 556,'-14'-12'9,"4"8"18,4 8 17,4 8 18,1 4 4,0 1-12,-2 1-10,0 1-12,-1 1-8,-2 3-4,0 1-4,-1 3-5,-1-1-2,2-1-1,0-3 1,2-1-1,0-2-8,2-1-15,0-1-15,2-1-17,1-2-9,4-4-7,2-5-4,4-2-6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6:58"/>
    </inkml:context>
    <inkml:brush xml:id="br0">
      <inkml:brushProperty name="width" value="0.0463" units="cm"/>
      <inkml:brushProperty name="height" value="0.0463" units="cm"/>
    </inkml:brush>
  </inkml:definitions>
  <inkml:trace contextRef="#ctx0" brushRef="#br0">70297 53763 475,'-7'15'133,"0"1"-29,2 0-31,1-1-31,-1 1-16,2 1-5,-1 2-5,0 0-4,0-1-3,2-1-3,0-3-1,2-1-2,2-3-6,4-2-9,4-4-10,3-2-10,3-5-2,0-6 5,-1-6 4,1-5 5,-1-3 2,-3 1-1,-1 1 1,-2 1-1,-2 1 2,0 2 1,-2 3 4,0 1 1,-2 2 3,-2 0 3,-2 2 4,-2 1 2,-2 0 2,0 2 1,-2 1 2,0 0 0,-1 2 4,-2 2 4,0 2 6,-1 2 4,0 2-2,2 0-8,2 1-10,3 2-8,2-1-5,5-2-2,6-3-1,4 0-1,3-3-1,0-1-4,-1 0-1,1-1-2,-1-1-2,-1 0 3,-1 0 1,0 0 1,-2 1 5,-1 2 8,0 2 7,-2 2 7,-1 2 7,-2 0 5,-3 1 4,0 2 6,-2 1 4,0 3 4,0 3 5,0 3 3,-1 1-2,0-3-5,-2-1-7,0-2-7,-1-1-4,2-1-3,0 1-4,2 0-3,2-1-6,4-1-9,4 0-8,3-2-8,2-2-5,-2-4 1,-3-4-1,0-4 0,-2-3 1,1-4 1,1-2 1,2-3 0,-1-1 4,-1-1 4,-1 0 5,0 1 5,-2 0 2,-1 1 1,0 1 1,-2 1 0,-1 1 2,-4 2 3,-2 2 3,-3 3 2,-4 1-2,-2 2-6,-3 2-6,-3 2-6,-3 3-7,0 4-7,-1 4-7,-1 3-8,2 2-3,3-2-2,4-3 0,5-1-2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02"/>
    </inkml:context>
    <inkml:brush xml:id="br0">
      <inkml:brushProperty name="width" value="0.03728" units="cm"/>
      <inkml:brushProperty name="height" value="0.03728" units="cm"/>
    </inkml:brush>
  </inkml:definitions>
  <inkml:trace contextRef="#ctx0" brushRef="#br0">72579 53250 590,'-1'22'111,"-1"-1"-25,0-3-25,-1-1-26,-2 0-13,0 3-1,-2 4-2,0 2-2,0 1-2,0 0-4,2 1-3,1-1-4,0 0-5,0-3-4,0-1-5,0-3-4,0-1-2,2-2 0,0-3 2,2-1 0,1-4-8,4-6-16,2-6-16,4-6-17,-1-2-1,-1 0 14,-2 2 13,-2 1 14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02"/>
    </inkml:context>
    <inkml:brush xml:id="br0">
      <inkml:brushProperty name="width" value="0.03238" units="cm"/>
      <inkml:brushProperty name="height" value="0.03238" units="cm"/>
    </inkml:brush>
  </inkml:definitions>
  <inkml:trace contextRef="#ctx0" brushRef="#br0">72951 53690 679,'6'-19'23,"-6"10"12,-5 10 12,-4 10 12,-3 4-1,1-1-14,-1-1-14,0 0-14,0-2-9,1-1-5,-1 0-6,0-2-4,3 0-3,6 0-3,6 0-1,6-1-1,3 0 0,0-2 5,-1-2 4,1-2 4,0-1-1,0 2-4,-1 0-5,1 2-6,-1-1-2,0-2-2,-2-2-2,0-2-1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03"/>
    </inkml:context>
    <inkml:brush xml:id="br0">
      <inkml:brushProperty name="width" value="0.04046" units="cm"/>
      <inkml:brushProperty name="height" value="0.04046" units="cm"/>
    </inkml:brush>
  </inkml:definitions>
  <inkml:trace contextRef="#ctx0" brushRef="#br0">73341 53109 543,'7'-7'0,"0"1"0,-2 0 0,0 2 0,-1 0 5,3 0 11,2 0 9,2 0 11,0 2 0,-3 4-7,-1 4-8,-2 4-7,-1 1-6,0 1-3,0 0-1,0 0-4,-1 0 0,-2 1 0,-2 1-1,-2 2 1,-3-1-1,-2-1-3,-3-1-2,-3-1-2,-1-1-3,2 0-2,3-2-3,1 0-3,1-3-3,0-1-7,0-2-4,0-2-6,1-2 2,2-2 8,3-2 10,1-1 8,1-2 6,0 0 3,0 0 3,0 0 3,0 3 12,0 4 24,0 6 21,0 4 24,-1 5 3,0 5-16,-2 5-16,0 5-16,-2 5-10,0 5-5,-1 4-6,-2 6-4,0 2-7,-2 3-5,0 2-8,-1 2-5,0-2-8,2-7-10,3-4-9,1-7-10,1-6-4,2-6 0,0-5 1,2-6 1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03"/>
    </inkml:context>
    <inkml:brush xml:id="br0">
      <inkml:brushProperty name="width" value="0.03527" units="cm"/>
      <inkml:brushProperty name="height" value="0.03527" units="cm"/>
    </inkml:brush>
  </inkml:definitions>
  <inkml:trace contextRef="#ctx0" brushRef="#br0">73978 54140 623,'15'-21'0,"-4"5"0,-3 4 0,-2 6 0,-4 2 6,-2 0 12,-4 0 12,-2 1 12,-3 0 3,0 3-7,-1 4-6,-1 2-7,-1 2-6,2-2-4,1-1-5,0 0-5,2 0-3,1 1 0,0 3-1,2 2-1,0 1-1,2 0 1,0-1 0,2 1 0,0 0 0,0 0-2,0-1-2,0 1-2,1-2-3,4-4-1,2-4-3,4-4-3,0-4-2,1-2-3,0-3-3,0-3-4,-1-2 0,-1 2 1,-1 1 0,0 1 2,-2 1 3,-1 0 5,0 2 7,-2 1 5,0 2 14,-2 6 22,0 4 22,-2 6 21,0 1 4,0 1-15,0 0-17,0 0-14,1 0-19,0 1-19,2 1-20,0 1-21,2-1-11,0-4-2,1-5-3,2-2-3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03"/>
    </inkml:context>
    <inkml:brush xml:id="br0">
      <inkml:brushProperty name="width" value="0.03655" units="cm"/>
      <inkml:brushProperty name="height" value="0.03655" units="cm"/>
    </inkml:brush>
  </inkml:definitions>
  <inkml:trace contextRef="#ctx0" brushRef="#br0">75000 53231 601,'8'-13'44,"2"3"-4,0 4-4,1 4-4,0 4-3,0 6-1,-2 4-1,0 5-2,-1 3 0,-1-1-3,1 1-2,0 0-3,-1-1-1,0 1-2,-2-1-3,0 1-2,-2 1-6,-1 3-10,0 3-10,-1 3-11,-4 2-7,-4 2-4,-6 3-5,-4 1-3,-1-2-2,3-8 1,2-6 1,4-6 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59"/>
    </inkml:context>
    <inkml:brush xml:id="br0">
      <inkml:brushProperty name="width" value="0.02964" units="cm"/>
      <inkml:brushProperty name="height" value="0.02964" units="cm"/>
      <inkml:brushProperty name="color" value="#F2395B"/>
    </inkml:brush>
  </inkml:definitions>
  <inkml:trace contextRef="#ctx0" brushRef="#br0">92350 17900 742,'36'0'3,"-7"0"6,-7 0 7,-7 0 6,-3 0 3,0 0 2,-1 0 2,1 0 0,-1 1-1,0 2-5,-2 2-5,-1 2-4,-1 1-5,-2 1-4,-2 2-4,-2 0-5,-2 1-2,-4 1-1,-2 1-1,-3 2-2,-3-1 0,0 1-1,-1-1 2,-1 1-1,-1-1 1,0-1 0,1-1 1,-1 0 1,1-2 1,4-1 5,3 0 3,3-2 5,3-1-1,5-2-1,6-3-3,4 0-2,3-3-2,1-1-4,2 0-3,0-1-4,1-1-3,1 0-6,1 0-5,1 0-5,-2 0-1,-5 0 6,-4 0 6,-6 1 5,-1-2 3,0 2-3,1-1-1,2 0-1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04"/>
    </inkml:context>
    <inkml:brush xml:id="br0">
      <inkml:brushProperty name="width" value="0.03787" units="cm"/>
      <inkml:brushProperty name="height" value="0.03787" units="cm"/>
    </inkml:brush>
  </inkml:definitions>
  <inkml:trace contextRef="#ctx0" brushRef="#br0">62841 53316 580,'-3'-12'9,"-4"8"12,-6 8 13,-4 8 14,-2 4 3,1 3-5,1 1-6,1 3-6,0 1-5,0 3-3,1 1-4,-1 3-4,0 1-3,1 2-4,-1 2-2,0 3-4,2 0-3,3 2-6,2 0-4,4 2-5,2-1-6,2 0-6,2-1-6,2-1-7,4-3-4,7 0-2,7-3-3,8-1-2,0-5 2,-3-4 5,-5-5 5,-3-4 7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05"/>
    </inkml:context>
    <inkml:brush xml:id="br0">
      <inkml:brushProperty name="width" value="0.03361" units="cm"/>
      <inkml:brushProperty name="height" value="0.03361" units="cm"/>
    </inkml:brush>
  </inkml:definitions>
  <inkml:trace contextRef="#ctx0" brushRef="#br0">76250 53031 654,'15'-13'11,"-1"3"11,-1 4 10,0 4 10,-2 3 3,-3 2-6,-1 2-5,-2 2-5,-2 1-6,0 1-3,-1 1-5,-2 2-4,-1-1-4,-4 1 0,-2 0-3,-3 0 0,-2-1-4,2 1-2,1 0-4,0 0-3,6-2-3,8-1-2,9-2-4,10-2-3,2-2-1,-2-1-3,-1 0-1,-2-1-2,-3-2-4,-3-1-5,-3 0-7,-2-1-6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07"/>
    </inkml:context>
    <inkml:brush xml:id="br0">
      <inkml:brushProperty name="width" value="0.03785" units="cm"/>
      <inkml:brushProperty name="height" value="0.03785" units="cm"/>
    </inkml:brush>
  </inkml:definitions>
  <inkml:trace contextRef="#ctx0" brushRef="#br0">66259 57816 581,'-28'28'72,"8"-5"-16,9-7-17,7-5-17,2-2-7,-2 2 4,-4 1 4,-2 3 3,-1 0 1,2-1-3,2 0-3,3-2-2,0 0-3,0 0-2,0-1-2,0 1-3,4-2-4,8-4-9,8-4-8,7-4-8,4-4-3,-3-4 3,-1-4 2,-3-3 2,-1-3 3,0 1 0,-2-1 1,-1 0 2,-2 2 1,-4 1 1,-5 2 2,-2 3 2,-3 0 1,0 0 2,0 0 1,0 1 2,-2 0 2,-2 4 0,-4 2 1,-2 4 2,-2 2 0,1 2-2,-1 2-1,0 2-1,1 1-4,2-1-5,2 1-7,2 0-5,2 0-6,1 2-6,0 0-5,2 1-6,0 0-1,2 0 4,0-2 2,1-1 4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08"/>
    </inkml:context>
    <inkml:brush xml:id="br0">
      <inkml:brushProperty name="width" value="0.03152" units="cm"/>
      <inkml:brushProperty name="height" value="0.03152" units="cm"/>
    </inkml:brush>
  </inkml:definitions>
  <inkml:trace contextRef="#ctx0" brushRef="#br0">67050 58250 698,'14'0'43,"-1"2"-3,-2 0-3,-2 2-3,-1 0-3,0 1-3,0 2-4,0 0-2,-1 1-4,-1 0-5,0 0-5,-2-1-5,1 1-10,2 0-16,2 0-17,2 0-16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08"/>
    </inkml:context>
    <inkml:brush xml:id="br0">
      <inkml:brushProperty name="width" value="0.04433" units="cm"/>
      <inkml:brushProperty name="height" value="0.04433" units="cm"/>
    </inkml:brush>
  </inkml:definitions>
  <inkml:trace contextRef="#ctx0" brushRef="#br0">68020 57070 496,'-2'-11'40,"-2"8"6,-4 9 5,-2 10 5,-1 4-2,1 3-8,0 1-9,2 3-7,-1 1-6,0 0-2,-1 2-3,-1 1-3,-1 0-1,2-1-2,1-1-2,0-1-1,2-2-3,-1 0-2,0-1-4,0 0-1,2-3-7,4-3-9,4-3-9,4-3-10,3-4-4,3-6-2,4-6 0,2-6-2,0-3 3,-5 1 8,-3-1 7,-4 0 7,-3 1 5,0 0 4,-2 2 4,0 1 4,-2 0 1,-2 2 0,-2 1-1,-2 0-1,-2 2-2,-2 0-2,-1 2-3,-3 1-3,0 1-2,1 1-1,0 3-3,2 2-1,1 0 0,1 0-1,0-2 1,2 0 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08"/>
    </inkml:context>
    <inkml:brush xml:id="br0">
      <inkml:brushProperty name="width" value="0.04084" units="cm"/>
      <inkml:brushProperty name="height" value="0.04084" units="cm"/>
    </inkml:brush>
  </inkml:definitions>
  <inkml:trace contextRef="#ctx0" brushRef="#br0">64437 59200 538,'-6'-7'7,"6"2"14,4 2 14,6 2 13,3 1 4,5 0-6,3 0-8,5 0-6,4 0-5,5 0-3,4 0-2,6 0-4,6-2-1,8-2-1,7-4-2,9-2-1,5-2-1,5-1-4,3-2-3,4 0-3,0 1-2,-4 3 1,-4 2 1,-3 4 0,-6 2-8,-7 2-14,-7 2-14,-7 2-16,-6 1-6,-6 0 3,-5 0 1,-7 0 2,-5 0 3,-5 0 4,-5-1 4,-4 2 4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11"/>
    </inkml:context>
    <inkml:brush xml:id="br0">
      <inkml:brushProperty name="width" value="0.03872" units="cm"/>
      <inkml:brushProperty name="height" value="0.03872" units="cm"/>
    </inkml:brush>
  </inkml:definitions>
  <inkml:trace contextRef="#ctx0" brushRef="#br0">66207 59500 568,'-15'16'140,"2"1"-33,2 1-31,3 2-34,0-1-18,0 1-5,0-1-6,0 1-4,-1 1-7,-1 5-7,-3 3-7,-2 5-7,2-2-6,3-4-6,4-5-6,4-4-6,2-5-3,0-1 0,0-2 1,0-2-1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11"/>
    </inkml:context>
    <inkml:brush xml:id="br0">
      <inkml:brushProperty name="width" value="0.02726" units="cm"/>
      <inkml:brushProperty name="height" value="0.02726" units="cm"/>
    </inkml:brush>
  </inkml:definitions>
  <inkml:trace contextRef="#ctx0" brushRef="#br0">66766 60050 807,'-7'8'54,"2"0"-11,2-1-12,2 1-13,2 0-6,2 2-1,2 0-1,2 1-1,1 0-5,-1 0-7,1-2-9,0-1-8,-1 0-2,0 0 3,-2 0 3,0 0 2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12"/>
    </inkml:context>
    <inkml:brush xml:id="br0">
      <inkml:brushProperty name="width" value="0.04079" units="cm"/>
      <inkml:brushProperty name="height" value="0.04079" units="cm"/>
    </inkml:brush>
  </inkml:definitions>
  <inkml:trace contextRef="#ctx0" brushRef="#br0">67459 59500 539,'-8'37'112,"2"-6"-24,1-4-24,0-5-24,2-3-14,0-1-2,2 0-3,0-2-3,1-1-2,0-1-1,0-1-1,0 0-2,1-1-4,0 1-6,2 1-6,0 1-7,2 1-4,0 0-5,1-1-3,2 1-4,-3 0 0,-2-1 2,-6 1 3,-2 0 1,-4-1 2,0-1 0,-2-1-1,0 0 0,-1-3 0,1-1-1,-1-2 0,0-2 0,0-2-2,1 0-2,-1-2-2,0 0-2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12"/>
    </inkml:context>
    <inkml:brush xml:id="br0">
      <inkml:brushProperty name="width" value="0.02974" units="cm"/>
      <inkml:brushProperty name="height" value="0.02974" units="cm"/>
    </inkml:brush>
  </inkml:definitions>
  <inkml:trace contextRef="#ctx0" brushRef="#br0">67700 59866 739,'15'-7'50,"-1"2"-10,-1 2-11,0 2-10,-1 2-3,-1 2 3,1 2 4,0 2 4,-1-1-4,-1-1-10,0-2-12,-2-2-9,-1 0-15,0 2-16,-2 2-17,0 2-16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59"/>
    </inkml:context>
    <inkml:brush xml:id="br0">
      <inkml:brushProperty name="width" value="0.03523" units="cm"/>
      <inkml:brushProperty name="height" value="0.03523" units="cm"/>
      <inkml:brushProperty name="color" value="#F2395B"/>
    </inkml:brush>
  </inkml:definitions>
  <inkml:trace contextRef="#ctx0" brushRef="#br0">93950 15965 624,'0'-22'3,"0"3"7,0 3 6,0 3 6,1 3 5,2 6 6,2 4 3,2 6 5,1 4-1,-1 3-5,1 5-6,0 4-5,-1 2-6,-1 4-3,0 3-4,-1 3-4,-2 2-3,1 1-1,0 0-2,0 2-1,0 0-1,0 0-3,0 1-3,0-1-2,-1-1 0,-1 0 1,0-1 1,-1-1 2,-1-3-3,0-2-8,0-3-9,0-3-8,-1-1-4,-1-1 0,0 1 2,-1-1-1,-1-1 2,0-1-1,0-2 1,0-2 1,0-3 2,0-3 7,0-3 5,1-2 7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13"/>
    </inkml:context>
    <inkml:brush xml:id="br0">
      <inkml:brushProperty name="width" value="0.03829" units="cm"/>
      <inkml:brushProperty name="height" value="0.03829" units="cm"/>
    </inkml:brush>
  </inkml:definitions>
  <inkml:trace contextRef="#ctx0" brushRef="#br0">70525 58302 574,'-2'-21'10,"0"3"19,-3 4 19,-2 5 20,-2 4 3,-2 8-13,-2 6-12,-1 7-13,-3 5-9,-3 1-6,-4 3-6,-1 1-5,-3 1-6,1-1-4,-1-1-4,1-1-5,1-1-3,3-1-2,3-1-2,3-1-1,2-1-4,2-2-5,3-3-5,1-1-5,3-3-4,4-4-3,4-4-2,4-4-3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14"/>
    </inkml:context>
    <inkml:brush xml:id="br0">
      <inkml:brushProperty name="width" value="0.03756" units="cm"/>
      <inkml:brushProperty name="height" value="0.03756" units="cm"/>
    </inkml:brush>
  </inkml:definitions>
  <inkml:trace contextRef="#ctx0" brushRef="#br0">70340 58380 585,'-8'-15'3,"2"2"7,0 3 6,2 1 6,1 3 7,2 4 4,2 4 7,2 4 5,2 3 0,2 3-6,1 4-6,3 2-5,2 2-6,0 1-4,1 1-3,1 1-4,1 1-6,0-1-7,-1 1-7,1-1-9,0 0-7,-1-1-8,1-1-9,0-1-8,-2-3 0,-1-4 9,-2-6 8,-2-4 9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14"/>
    </inkml:context>
    <inkml:brush xml:id="br0">
      <inkml:brushProperty name="width" value="0.03633" units="cm"/>
      <inkml:brushProperty name="height" value="0.03633" units="cm"/>
    </inkml:brush>
  </inkml:definitions>
  <inkml:trace contextRef="#ctx0" brushRef="#br0">72209 58233 605,'-8'-6'11,"2"4"21,1 4 22,0 4 21,0 5 3,-2 9-18,-2 7-17,-1 9-17,-2 1-13,0-2-11,0-3-8,0-3-11,1-3-8,3-2-6,1-1-8,2-2-6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14"/>
    </inkml:context>
    <inkml:brush xml:id="br0">
      <inkml:brushProperty name="width" value="0.04083" units="cm"/>
      <inkml:brushProperty name="height" value="0.04083" units="cm"/>
    </inkml:brush>
  </inkml:definitions>
  <inkml:trace contextRef="#ctx0" brushRef="#br0">72847 58547 538,'-8'-11'76,"2"8"-7,1 10-8,1 8-6,-1 4-8,2 1-9,-1 0-8,0-1-9,0 0-6,2-2-3,0-3-4,2-1-4,2-3-10,6-4-15,4-4-15,5-4-17,2-3-4,-1-2 4,-1-2 6,0-2 5,-3-1 5,-3-1 6,-3-1 5,-2-1 5,-3-1 4,-1 0 5,0 0 4,-1 1 5,-3 0 4,0 4 5,-3 3 5,-2 3 5,-1 0 6,-2 2 4,0-1 7,-1 0 5,0 0 0,0 2-3,2 0-3,1 2-4,2 0-8,4 2-11,4 0-10,4 2-11,3-1-7,3-2-2,3-2-2,4-2-3,0-1 0,1 2 1,-1 0 1,1 2 1,-2 0 2,-3 0 4,-3 0 2,-2 0 3,-3 0 4,-1 2 4,-1 0 5,0 2 4,-2 0 5,0 2 6,-2 0 7,0 1 7,-2 2 3,-2 0-1,-2 1 0,-2 2 0,0-1-1,-1-1 1,0-1-1,0 0 0,1-1-2,2 1-5,2 2-5,2 0-6,1 1-2,0 0-2,0-1-2,0 1-2,3-2-3,6-2-9,6-4-6,5-2-8,2-4-5,-3 0-2,-3-3-3,-2-2-1,-3-1-1,-1-2 4,0 0 2,-2-1 3,-1-2 3,-2 0 3,-3-1 3,0-1 4,-2-1 2,0 2 5,0 1 4,0 1 4,-2 1 0,-2 2-3,-4 2-4,-2 3-4,-1 0-4,1 2-5,0 0-5,2 2-6,0 0-1,0 2 2,1 0 1,-1 2 2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15"/>
    </inkml:context>
    <inkml:brush xml:id="br0">
      <inkml:brushProperty name="width" value="0.03983" units="cm"/>
      <inkml:brushProperty name="height" value="0.03983" units="cm"/>
    </inkml:brush>
  </inkml:definitions>
  <inkml:trace contextRef="#ctx0" brushRef="#br0">75442 57834 552,'0'-15'0,"0"2"0,0 3 0,0 1 0,-1 3 10,-1 6 20,0 4 20,-1 6 21,-2 5 2,-2 7-12,-2 7-14,-2 7-12,-1 3-11,1 0-4,-1 0-6,0 0-5,1-1-5,0-1-8,2-3-5,1-2-7,1-3-3,2-3 2,2-5 1,2-3 1,2-4-3,4-4-7,2-5-7,4-2-7,0-4-1,-1-1 5,-1 0 7,0-1 5,-2-2 0,0 0-5,-2-1-5,0-2-6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15"/>
    </inkml:context>
    <inkml:brush xml:id="br0">
      <inkml:brushProperty name="width" value="0.0386" units="cm"/>
      <inkml:brushProperty name="height" value="0.0386" units="cm"/>
    </inkml:brush>
  </inkml:definitions>
  <inkml:trace contextRef="#ctx0" brushRef="#br0">75754 58313 569,'0'-15'4,"0"2"8,0 2 7,0 3 8,-2 1 4,0 2 2,-3 2 2,-2 2 1,-2 3 0,-4 4-2,-2 4-3,-3 3-1,-1 2-3,1-1-4,0 0-3,2-2-4,0 0-5,-1 2-6,-1 0-5,-1 1-6,1-1-3,2-1 1,4-2-1,3-2 1,3-1 1,6 2 2,4 0 2,6 1 2,3-1-1,5-2-6,4-4-4,3-2-6,2-2-5,-3 0-5,-1 0-6,-3 0-5,-1 0-3,-1 0 0,0 0-1,-2 0 1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16"/>
    </inkml:context>
    <inkml:brush xml:id="br0">
      <inkml:brushProperty name="width" value="0.04374" units="cm"/>
      <inkml:brushProperty name="height" value="0.04374" units="cm"/>
    </inkml:brush>
  </inkml:definitions>
  <inkml:trace contextRef="#ctx0" brushRef="#br0">76172 57725 502,'1'-14'3,"0"2"6,2 4 6,0 3 6,2 1 3,2 0-2,2 0-1,2 0-1,1 2-4,1 4-7,1 4-8,1 4-7,-1 2-3,-4 3 1,-4 2 0,-4 2 2,-4 0-1,0 1 0,-3-1 1,-2 1-1,-1-1 0,-2-1-2,0-1 0,-1-1-1,-1-1-1,0-2 0,0-3 0,1-1 0,0-1 0,2-2 0,2-1 0,3 0 0,-1-2 1,-1-2 1,0-2 1,-1-2 2,0-2 2,2 0 2,2-1 2,2-2 3,1 1 5,0-1 8,0 0 8,0 0 8,0 2 9,0 6 9,0 4 11,0 6 9,-1 3 0,-2 5-12,-2 4-13,-1 3-11,-2 4-9,2 3-9,1 3-7,0 2-9,0 4-4,-2 5-3,-2 2-3,-1 5-3,-1 3-7,2 2-9,2 2-11,3 1-11,-1-3-3,2-12 4,-1-10 3,0-11 3,0-6 3,2-3 2,0-1 3,2-2 2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16"/>
    </inkml:context>
    <inkml:brush xml:id="br0">
      <inkml:brushProperty name="width" value="0.03864" units="cm"/>
      <inkml:brushProperty name="height" value="0.03864" units="cm"/>
    </inkml:brush>
  </inkml:definitions>
  <inkml:trace contextRef="#ctx0" brushRef="#br0">76847 58802 569,'7'-15'2,"-1"1"3,-1 1 4,0 0 3,-3 2 6,-4 3 6,-4 1 8,-4 2 6,-2 2 2,1 2-2,-1 2-3,0 2-2,1 2-4,1 2-2,0 1-4,2 3-4,0 2-2,1 2-4,-1 1-3,0 3-4,2-1-8,6-3-16,4-3-15,6-2-15,2-4-5,1-3 6,1-2 5,2-3 6,-1-2 3,-1 0 0,-1 0-1,-1 0-1,-1 0 4,-2 0 4,-2 0 6,-2 0 6,-2 0 6,2 0 7,-2 0 8,1 1 7,0 0 13,0 6 21,0 2 20,0 5 19,-1 4-1,0 4-23,-2 3-22,0 5-23,-1-1-19,2-2-15,0-3-15,2-2-15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17"/>
    </inkml:context>
    <inkml:brush xml:id="br0">
      <inkml:brushProperty name="width" value="0.03818" units="cm"/>
      <inkml:brushProperty name="height" value="0.03818" units="cm"/>
    </inkml:brush>
  </inkml:definitions>
  <inkml:trace contextRef="#ctx0" brushRef="#br0">80850 56666 576,'92'-7'149,"-22"2"-35,-19 2-34,-21 2-33,-11 1-25,-1 0-10,-1 0-13,-1 0-12,-2 1-14,-4 4-15,-5 2-16,-2 4-15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17"/>
    </inkml:context>
    <inkml:brush xml:id="br0">
      <inkml:brushProperty name="width" value="0.04172" units="cm"/>
      <inkml:brushProperty name="height" value="0.04172" units="cm"/>
    </inkml:brush>
  </inkml:definitions>
  <inkml:trace contextRef="#ctx0" brushRef="#br0">80687 57600 527,'-15'0'0,"2"0"0,2 0 0,3 0 0,3 0 11,8 0 21,6 0 22,7 0 22,5 0 3,3 2-13,3 0-14,3 2-13,1 0-11,1 2-8,-1 0-8,0 1-9,-1 1-4,-3-2-3,-3-1-3,-3 0-2,-2-1-14,-3 2-26,-1 0-24,-2 2-26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6:00"/>
    </inkml:context>
    <inkml:brush xml:id="br0">
      <inkml:brushProperty name="width" value="0.03542" units="cm"/>
      <inkml:brushProperty name="height" value="0.03542" units="cm"/>
      <inkml:brushProperty name="color" value="#F2395B"/>
    </inkml:brush>
  </inkml:definitions>
  <inkml:trace contextRef="#ctx0" brushRef="#br0">93566 18246 621,'-7'-8'3,"2"0"8,2 0 8,2 0 7,2 2 5,2 4 2,2 4 2,2 4 3,1 3-1,-1 4-5,1 2-5,0 3-5,-1 3-4,0 1-3,-2 3-3,0 1-3,-2 2-3,-1-1-3,0 1-1,-2-1-4,0-1-2,0-3-2,0-3-3,0-2-2,1-4-1,0-1 1,2-2 1,0-2 1,2-3 2,0-3 0,1-2 2,2-4 2,1-3 0,3-5 0,4-5 0,2-5 0,3-6-2,5-4-6,3-4-5,5-6-5,1-1-4,2 2-2,1 1-2,1 3-3,-4 4-2,-6 5-1,-7 6-1,-6 7-1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18"/>
    </inkml:context>
    <inkml:brush xml:id="br0">
      <inkml:brushProperty name="width" value="0.0513" units="cm"/>
      <inkml:brushProperty name="height" value="0.0513" units="cm"/>
    </inkml:brush>
  </inkml:definitions>
  <inkml:trace contextRef="#ctx0" brushRef="#br0">83488 56236 428,'0'-15'5,"0"2"11,0 3 10,0 1 10,-1 4 8,-4 6 6,-2 6 6,-3 6 6,-3 3-3,0 3-11,-1 1-11,-1 3-10,-1 1-8,0 1-1,1 1-2,-1 1-2,2 0-2,2 1-2,4-1-3,3 0-1,1 0-3,2-3-3,0-1-1,2-3-4,2-2-1,4-3-3,4-2-1,3-4-3,4-2-5,2-2-7,1-3-9,3 0-8,0-4-6,1 0-5,-1-3-3,1-2-5,-3-1 2,-3 0 7,-4 1 7,-4-1 8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18"/>
    </inkml:context>
    <inkml:brush xml:id="br0">
      <inkml:brushProperty name="width" value="0.04866" units="cm"/>
      <inkml:brushProperty name="height" value="0.04866" units="cm"/>
    </inkml:brush>
  </inkml:definitions>
  <inkml:trace contextRef="#ctx0" brushRef="#br0">83597 56627 452,'-29'-6'84,"5"2"-9,5 4-11,4 3-9,3 3-6,-1 5-5,-1 5-3,-2 5-4,0 5-4,-1 3-7,-1 4-7,-1 5-5,0 1-7,1 2-8,0 1-6,2 0-7,2-1-4,2-5 1,4-5-1,3-5-1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18"/>
    </inkml:context>
    <inkml:brush xml:id="br0">
      <inkml:brushProperty name="width" value="0.04319" units="cm"/>
      <inkml:brushProperty name="height" value="0.04319" units="cm"/>
    </inkml:brush>
  </inkml:definitions>
  <inkml:trace contextRef="#ctx0" brushRef="#br0">84975 57055 509,'-7'-7'0,"-1"0"0,0 2 0,0 1 0,1 0 0,0 0 0,2 0 0,1 0 0,-1 1 7,0 2 13,-2 2 15,0 2 13,-1 3 6,2 4-2,1 3-2,1 5-3,-1 2-5,2 3-6,-1 1-6,0 3-7,0-1-6,2-3-3,0-3-5,2-3-4,0-2-4,2-1-1,0 0-1,2-2-3,1-2-5,3-2-6,4-4-7,2-2-8,3-5-4,1-2-2,3-5-2,1-4-3,1-2 2,-3-1 4,-1-1 4,-2-1 6,-3-2 2,-3 0 3,-3 0 2,-2-2 2,-3 0 4,-2 4 6,-2 3 8,-2 3 6,-3 2 5,-2 2 2,-3 2 4,-3 3 2,-2 0 0,0 2-3,1 0-4,-1 2-3,1 0-7,1 0-9,0 0-9,2 0-10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19"/>
    </inkml:context>
    <inkml:brush xml:id="br0">
      <inkml:brushProperty name="width" value="0.04654" units="cm"/>
      <inkml:brushProperty name="height" value="0.04654" units="cm"/>
    </inkml:brush>
  </inkml:definitions>
  <inkml:trace contextRef="#ctx0" brushRef="#br0">86869 56050 472,'-8'39'178,"0"-2"-44,0 0-44,0-1-43,0 0-24,-1 2-3,-2 2-4,0 3-2,-1-1-9,1 0-11,-1-2-14,0 0-12,2-3-6,1-5 1,2-5 1,2-5 0,3-6-4,4-7-9,4-6-10,4-8-10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19"/>
    </inkml:context>
    <inkml:brush xml:id="br0">
      <inkml:brushProperty name="width" value="0.04018" units="cm"/>
      <inkml:brushProperty name="height" value="0.04018" units="cm"/>
    </inkml:brush>
  </inkml:definitions>
  <inkml:trace contextRef="#ctx0" brushRef="#br0">87395 56413 547,'-2'-21'68,"-2"8"-1,-4 7-2,-2 7-2,-4 4-5,-3 5-13,-5 4-11,-3 4-11,-2 2-9,3 1-4,1 1-5,3 1-5,1-1-1,2-3-1,2-3 1,3-3 0,2 0-1,4 2-1,4 1-3,4 3-2,4 0 0,4-3 2,3-1 1,5-2 3,2-3-3,-1-1-4,1-2-6,0-2-5,-1-1-8,1 0-12,-1 0-11,1 0-13,-2-1-1,-3-1 9,-2 0 9,-4-1 9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19"/>
    </inkml:context>
    <inkml:brush xml:id="br0">
      <inkml:brushProperty name="width" value="0.03162" units="cm"/>
      <inkml:brushProperty name="height" value="0.03162" units="cm"/>
    </inkml:brush>
  </inkml:definitions>
  <inkml:trace contextRef="#ctx0" brushRef="#br0">88414 55931 695,'29'-13'29,"-3"3"-4,-5 4-3,-3 4-3,-3 3-2,-1 4 2,0 2 1,-2 3 0,-2 3 1,-2 0-2,-4 1-2,-2 1-1,-4 1-2,0 1-1,-3 2-3,-2 0-1,-2-1-1,-2 1-4,-2-2-2,-1-1-2,-1-1-4,0-1-8,2-1-6,1 0-7,1-2-7,0-1-7,2 0-6,1-2-6,0-1-1,0-2 8,0-3 6,1 0 7,-1-4 7,2 0 5,0-3 5,2-2 6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20"/>
    </inkml:context>
    <inkml:brush xml:id="br0">
      <inkml:brushProperty name="width" value="0.04572" units="cm"/>
      <inkml:brushProperty name="height" value="0.04572" units="cm"/>
    </inkml:brush>
  </inkml:definitions>
  <inkml:trace contextRef="#ctx0" brushRef="#br0">88076 56505 481,'0'-13'52,"0"6"3,0 6 3,0 6 1,0 5-2,0 4-7,0 3-9,0 5-7,0 4-7,0 6-3,0 7-4,0 5-4,-2 5-4,0 4-5,-3 3-5,-2 5-5,-2 1 0,-2-3 3,-2-1 3,-1-2 4,-1-2-9,2-2-25,3-2-23,1-2-24,2-4-6,2-4 14,2-5 13,2-5 13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20"/>
    </inkml:context>
    <inkml:brush xml:id="br0">
      <inkml:brushProperty name="width" value="0.04615" units="cm"/>
      <inkml:brushProperty name="height" value="0.04615" units="cm"/>
    </inkml:brush>
  </inkml:definitions>
  <inkml:trace contextRef="#ctx0" brushRef="#br0">89137 56939 476,'7'-15'2,"-1"-1"4,0 0 4,-2 1 3,0-1 2,0 2 1,0 1 0,0 1-1,-1 1 1,0 0-2,-2 2 0,0 1 0,-4 2 1,-4 4 5,-6 4 5,-3 4 4,-5 4 2,0 3-2,-1 5-3,-1 3-3,2 3-2,3-1-2,4 1-2,5-1-4,1-1-1,2-3-2,1-3-2,0-2-3,4-3-6,6-3-10,6-1-11,6-2-12,3-3-3,1-4 4,1-4 2,1-3 4,-1-3 1,-3 2-4,-3 1-2,-3 0-3,-2 2 2,0 1 7,-2 0 5,-1 2 7,-1 1 14,-2 4 22,-2 2 21,-2 4 22,-1 2 7,0 5-10,0 4-8,0 3-8,0 3-9,0-1-6,0 1-6,0-1-8,0 1-8,2-1-14,0 1-11,2-1-12,-1-1-5,-1-3 6,0-3 3,-1-2 5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24"/>
    </inkml:context>
    <inkml:brush xml:id="br0">
      <inkml:brushProperty name="width" value="0.04391" units="cm"/>
      <inkml:brushProperty name="height" value="0.04391" units="cm"/>
    </inkml:brush>
  </inkml:definitions>
  <inkml:trace contextRef="#ctx0" brushRef="#br0">87567 48845 501,'-5'-28'7,"-6"7"15,-9 7 15,-7 7 15,-3 7 3,3 10-9,3 8-8,3 9-9,3 3-6,2-3-3,4-4-4,3-1-4,1 0-2,0 5 0,1 4-2,-1 6 0,1 2-1,2-2-1,2 0-2,2-1 1,3-3-3,4-3-2,4-5-2,3-3-2,5-5-2,5-1-1,5-4 0,5-3-1,3-2-2,1-4-4,0-3-3,2-2-4,-1-3-4,-3-2-3,-4-1-2,-2-3-4,-4-2-1,-5 0 1,-4-1 0,-6-1 0,-3-1 2,-2-1 3,-3-2 3,0 1 2,-4-2 4,-2 0 3,-4 1 5,-2-1 3,-2 1 5,1 3 3,-1 1 5,0 3 5,1 1 3,2 2 3,2 2 3,3 2 4,-1 2 5,-2 2 10,-2 2 9,-2 2 9,0 4 1,1 4-5,0 5-6,2 5-5,-1 4-5,-3 1-5,-4 2-3,-2 3-4,-2 0-4,-1 2-4,-1 1-5,-1 1-4,0 1-3,-1 0-2,1 2-2,-1 1-2,2-1-5,3 0-9,3-1-8,3-1-9,2-4-9,4-4-7,2-5-10,4-5-8,2-4 2,4-4 9,2-5 11,4-2 10,-1-4 9,-1-1 4,-2 0 6,-2-1 5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24"/>
    </inkml:context>
    <inkml:brush xml:id="br0">
      <inkml:brushProperty name="width" value="0.04561" units="cm"/>
      <inkml:brushProperty name="height" value="0.04561" units="cm"/>
    </inkml:brush>
  </inkml:definitions>
  <inkml:trace contextRef="#ctx0" brushRef="#br0">89172 50461 482,'-1'-14'5,"0"3"11,-2 3 10,0 2 11,-2 5 7,-2 6 4,-2 6 3,-2 6 4,0 3-3,1 1-8,0 1-8,2 1-9,1 0-5,0 1-5,2-1-2,1 1-5,1-2-2,3-3-4,4-3-3,2-3-4,4-3-2,4-2-2,4-4-3,3-2-2,3-5-2,1-4-4,1-6-3,1-3-3,-1-4-1,-4 0 0,-5 1 1,-3-1 1,-3 0 2,-2 1 5,-3-1 4,-1 1 4,-2 1 2,-4 2 3,-2 4 1,-3 3 3,-4 2-2,-2 0-1,-3 2-3,-3 1-3,-2 0-5,0 2-7,0 0-9,1 2-8,1 1-2,2 2 6,4 2 6,3 1 5,1 2 3,2-2 1,1-1 0,0 0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16:11"/>
    </inkml:context>
    <inkml:brush xml:id="br0">
      <inkml:brushProperty name="width" value="0.04131" units="cm"/>
      <inkml:brushProperty name="height" value="0.04131" units="cm"/>
      <inkml:brushProperty name="color" value="#F2395B"/>
    </inkml:brush>
  </inkml:definitions>
  <inkml:trace contextRef="#ctx0" brushRef="#br0">5859 1884 532,'8'-30'1,"0"7"1,0 4 1,0 4 2,0 4 3,-1 3 6,1 1 4,0 2 5,0 2 3,0 2 1,0 2 0,-1 2 0,1 3-1,0 4-3,0 3-2,0 5-4,0 2-3,-1 3 0,1 1-3,0 3 0,-1 2-2,-2 5 1,-2 3 0,-2 4 0,-1 1 0,0 0 0,0-1-1,0-1 1,0-3-1,0 0 0,0-3-2,0-1 0,-1-5-5,-2-4-9,-2-5-9,-2-4-9,-1-7-8,-2-8-10,0-8-8,-1-8-9,0-5-1,2-3 9,2-3 8,3-3 8,-1-1 7,2 1 6,-1 2 5,0 0 5,0 2 5,2 3 1,0 3 1,2 3 3,0 2 3,0 2 6,0 2 4,0 3 7,0 2 7,0 4 10,0 4 11,0 4 10,0 5 0,0 7-9,0 7-10,0 7-9,-1 4-7,-2 2-2,-2 2-2,-2 2-3,0 1-2,-1-2-2,0 0-3,0-1-3,0-3-1,0-4-1,1-3 0,-1-5-1,0-2-2,2-3-3,1-1-3,0-2-3,3-6-6,4-7-7,4-8-8,4-7-6,1-5-1,-1 0 8,0 1 7,-2-1 7,0 1 6,2 0 4,0 2 4,1 1 5,1 2 3,0 2 4,-1 4 4,1 3 2,0 2 4,2 1 2,0 3 1,1 2 3,0 2 1,-3 4-2,-1 2-1,-2 3-1,-1 2-2,0-1-2,0 1-3,-1-1-3,1 0-2,0-1-3,0 0-3,0-2-2,0-3-4,1-5-4,2-4-6,0-6-5,1-6-5,-1-9-2,1-9-4,0-9-4,-1-5-2,-3-4-1,-1-3 0,-2-2-1,0 0 2,0 2 7,1 3 7,2 4 6,-1 4 3,-1 5 3,0 7 0,-2 5 2,-1 6 10,0 7 19,-1 5 20,-2 6 19,0 5 4,0 5-11,0 5-12,0 5-12,0 2-6,0 1-3,0-1-2,0 1-3,0-2-2,2-1 0,1-3 0,0-1 0,0-3-5,0-1-8,-2-2-7,0-3-7,0-5-14,3-12-19,4-10-17,2-11-20,0-4 0,-2 1 17,-4 3 16,-2 2 17,-2 0 8,2 2 3,0 1 1,2 1 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6:00"/>
    </inkml:context>
    <inkml:brush xml:id="br0">
      <inkml:brushProperty name="width" value="0.03135" units="cm"/>
      <inkml:brushProperty name="height" value="0.03135" units="cm"/>
      <inkml:brushProperty name="color" value="#F2395B"/>
    </inkml:brush>
  </inkml:definitions>
  <inkml:trace contextRef="#ctx0" brushRef="#br0">96413 17190 701,'-7'-5'7,"4"8"14,2 6 13,4 7 14,0 4 1,0 1-9,-2 1-11,0 1-10,-3 0-5,0-1-2,-3-1-1,-2 0-2,0-2-4,0 1-6,2-1-7,1 1-6,-1-2-8,-1-1-7,0-2-7,-1-2-8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4:10"/>
    </inkml:context>
    <inkml:brush xml:id="br0">
      <inkml:brushProperty name="width" value="0.03896" units="cm"/>
      <inkml:brushProperty name="height" value="0.03896" units="cm"/>
      <inkml:brushProperty name="color" value="#6ADCAB"/>
    </inkml:brush>
  </inkml:definitions>
  <inkml:trace contextRef="#ctx0" brushRef="#br0">94100 23050 564,'1'-91'10,"4"19"3,3 19 3,3 19 2,-1 7 3,-2-3 1,-3-3 1,-3-2 0,-2-6 1,0-6-3,0-6-2,0-6-2,0-4-3,0 1-5,0-1-3,0 1-4,-2 1-3,-3 3 2,-3 3 0,-2 4 0,-6 5 1,-6 10 2,-6 10-1,-6 9 2,-9 6 0,-8 3 0,-10 3-1,-9 4 1,-10 1-2,-9 0 0,-10 0-1,-8 0-1,-9 1-1,-6 4 0,-6 3 0,-6 3 0,-2 1 0,3 1-1,3-1 1,4 1-1,1-1 1,0 1 2,0-1 1,0 1 1,-4 1 1,-5 3 0,-7 3-1,-5 4 0,-8 1-1,-5 0-1,-7 0-1,-5 0-1,-4-2-1,0-3 0,0-3 0,0-2-1,1 0 0,4 7 1,3 6 0,3 7 1,1 2 1,1 1 0,-1-1 2,1 1 0,-4 2 0,-6 7 0,-6 6 0,-6 7-1,-1 4 1,7 3-1,6 3-1,7 4 1,2 1-1,1 0 1,-1 0-1,1 0 0,-3 3 1,-2 6-1,-3 7 1,-3 6 0,-2 6 0,0 6 0,0 7 0,0 6 0,7 1 0,17-3-1,15-3 0,16-2 1,15-1-1,16 3 1,15 3 0,17 4 1,10-3 0,6-5 0,7-7-1,6-5 0,7-6 0,10-3-1,10-3 0,9-2 0,7-5-1,7-2-2,6-3-2,7-3-1,5-2-2,7 0 0,6 0 0,7 0 0,4-2 0,3-3 2,3-3 0,4-2 1,1 0 1,0 7 0,0 6 0,0 7 1,1-1 0,4-6 0,3-6 0,3-6 0,1-4 1,1 1 1,-1-1 1,1 1 2,-1-3 1,1-2-2,-1-3 0,1-3-1,1-6 0,3-5 1,3-7 2,4-5 1,2-6 1,4-3-1,3-3-1,3-2 0,1-3 0,1 1 0,-1-1 0,1 1 0,2-1 0,7 1-1,6-1 0,7 1-1,0-3 0,-2-2 0,-3-3-1,-3-3 0,-1-1 0,4 4-1,3 3 1,3 3-1,1-1-1,1-2 2,-1-3-1,1-3 1,1-2-1,3 0 0,3 0 0,4 0 0,1-2 0,0-3-1,0-3 1,0-2-1,-2-3 1,-3 1 0,-3-1-1,-2 1 1,-3-4 0,1-6 0,-1-6 1,1-6-1,-3-7 1,-2-6-1,-3-6 0,-3-6 0,-1-6 0,4-2-1,3-3 1,3-3 0,1-2 0,1 0 0,-1 0 1,1 0-1,-1-2 0,1-3 1,-1-3-1,1-2 0,-3-3 0,-2 1 0,-3-1 0,-3 1 0,-4-3 0,-3-2-1,-3-3 0,-2-3-1,-8-6 1,-8-5-1,-10-7 0,-9-5 1,-12-3 0,-11 4 0,-14 3 0,-11 3 0,-11 1 1,-5 1 1,-7-1 0,-5 1 1,-8-1 0,-5 1 0,-7-1 0,-5 1 0,-4 2 0,0 7 1,0 6 0,0 7 0,-2 4 0,-3 3 0,-3 3-1,-2 4 0,-5 2 0,-2 4-1,-3 3 0,-3 3 1,-2 1-1,0 1 0,0-1 1,0 1 0,-4-3-1,-5-2-1,-7-3-1,-5-3-1,-8-2-1,-5 0 2,-7 0 0,-5 0 1,-4 1 1,0 4-1,0 3 1,0 3-1,-4 3 0,-5 3 1,-7 3 1,-5 4 0,-6 4 0,-3 6-1,-3 7 0,-2 6-2,-5 4 1,-2 4-1,-3 3 1,-3 3 1,-4 3-1,-3 3-2,-3 3-1,-2 4-1,-5 1-1,-2 0 1,-3 0 0,-3 0 0,-1 0 0,4 0 1,3 0 1,3 0 0,1 3 1,1 6 0,-1 7 1,1 6 0,1 6-1,3 6 1,3 7 0,4 6-1,2 3 1,4 0-1,3 0 1,3 0 0,1 3 0,1 6 0,-1 7-1,1 6 0,1 3-1,3 0 1,3 0 0,4 0-1,1 0 0,0 0 1,0 0-1,0 0 1,0 0 0,0 0 0,0 0-1,0 0 1,1 1 0,4 4 0,3 3 1,3 3 0,-2 4 0,-6 7 0,-6 6 0,-6 7 0,-2 2-1,3 1 0,3-1 1,4 1 0,5-3-1,10-2 1,10-3-1,9-3 1,7-4 0,7-3-1,6-3 1,7-2 0,4-1 0,3 3-1,3 3 1,4 4-2,4-1 0,6-3-1,7-3-3,6-2-1,7-3-2,10 1-3,10-1-3,9 1-2,12-1-3,16 1 0,15-1 0,17 1-1,10-3 0,6-2-3,7-3-1,6-3-2,7-1-1,10 4 1,10 3 0,9 3 0,-7-7 2,-21-15 1,-22-15 3,-22-16 2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4:13"/>
    </inkml:context>
    <inkml:brush xml:id="br0">
      <inkml:brushProperty name="width" value="0.04798" units="cm"/>
      <inkml:brushProperty name="height" value="0.04798" units="cm"/>
      <inkml:brushProperty name="color" value="#6ADCAB"/>
    </inkml:brush>
  </inkml:definitions>
  <inkml:trace contextRef="#ctx0" brushRef="#br0">26900 30650 458,'-44'-69'5,"13"13"2,12 12 4,13 13 3,4 6 2,-3 0-3,-3 0 0,-2 0-2,-3 0 0,1 0-1,-1 0-1,1 0 0,-3 1-1,-2 4 0,-3 3 0,-3 3 0,-7 3-2,-9 3-1,-10 3-2,-8 4-2,-8 1 0,-2 0 0,-3 0 2,-3 0 0,-4 0 0,-3 0 1,-3 0 0,-2 0 1,-1-2-1,3-3 1,3-3-1,4-2 1,2-3 0,4 1 2,3-1 1,3 1 2,3-1 0,3 1 0,3-1-2,4 1-1,2-1-1,4 1 0,3-1-1,3 1 0,-1 1-1,-2 3-2,-3 3 0,-3 4-2,-1 5-1,4 10 2,3 10-1,3 9 1,-1 9 0,-2 9-1,-3 10-2,-3 10-1,-1 5 0,4 4 1,3 3 1,3 3 0,1 3 1,1 3-1,-1 3 1,1 4 0,1-4 0,3-9 0,3-10 0,4-8 0,2-6 1,4 1-1,3-1 1,3 1 0,-1-3-1,-2-2 1,-3-3-1,-3-3 1,-2-2 0,0 0 1,0 0 1,0 0 1,1 0 1,4 0 0,3 0-1,3 0 1,3-2-1,3-3 0,3-3 0,4-2-1,2-1 0,4 3-1,3 3 1,3 4-1,3-1-1,3-3 0,3-3 0,4-2-1,4-3-1,6 1 0,7-1 0,6 1-1,4-1 0,4 1 0,3-1 1,3 1 0,1-1 0,1 1 0,-1-1 0,1 1 0,-1-1 0,1 1 0,-1-1 0,1 1 0,-4-3 1,-6-2 0,-6-3 1,-6-3 0,-2-2 0,3 0 0,3 0 0,4 0 0,-1-2 0,-3-3 1,-3-3 0,-2-2 1,-1-5 0,3-2 0,3-3 0,4-3 0,1-1-1,0 4 0,0 3-1,0 3-2,1-1 0,4-2 0,3-3-1,3-3 0,-1-6 1,-2-5-1,-3-7 1,-3-5 0,-1-6 0,4-3 0,3-3 1,3-2-1,1-3 1,1 1 0,-1-1 0,1 1 0,-1 1 0,1 3 1,-1 3-1,1 4 1,-1-3 0,1-5 0,-1-7-1,1-5 1,-4-4-1,-6 0 1,-6 0 0,-6 0 1,-4 1 0,1 4 0,-1 3 1,1 3-1,-1 1 0,1 1 0,-1-1-1,1 1 0,-3-3-1,-2-2 0,-3-3 1,-3-3-1,-1-2 0,4 0 0,3 0 0,3 0 0,-1 0-1,-2 0 1,-3 0-1,-3 0 1,-6 1 0,-5 4 1,-7 3 0,-5 3 0,-4 1 0,0 1 1,0-1-1,0 1-1,0-3 2,0-2 0,0-3 2,0-3 1,0-4 0,0-3-1,0-3-1,0-2-1,-4-3-1,-5 1-1,-7-1 1,-5 1-1,-6-3 1,-3-2 0,-3-3 1,-2-3 1,-1 1 0,3 6 1,3 7 0,4 6 0,1 3 0,0 0 1,0 0-1,0 0 1,0 0-1,0 0-1,0 0 0,0 0 0,-4 0-1,-5 0 0,-7 0 1,-5 0 1,-6 3-1,-3 6-1,-3 7 0,-2 6-2,-5 3 1,-2 0 0,-3 0 2,-3 0-1,-4 1 2,-3 4 0,-3 3 0,-2 3 1,-5 3 0,-2 3-1,-3 3-1,-3 4 0,-1 1-1,4 0 1,3 0-1,3 0 0,1 3 0,1 6-2,-1 7 0,1 6-2,1 4-1,3 4-1,3 3 0,4 3-1,1 1 0,0 1 1,0-1 0,0 1 1,1-1 0,4 1 1,3-1 0,3 1 1,1 4 0,1 9 0,-1 10 1,1 10 0,-3 7 0,-2 6 0,-3 7 0,-3 6-1,-1 1 0,4-3 1,3-3-1,3-2 0,6-5 0,9-2 1,10-3 0,10-3 1,5-2-1,4 0 1,3 0-1,3 0 0,3-4 0,3-5-1,3-7-1,4-5 0,2-4 0,4 0 0,3 0-1,3 0 1,3 0 0,3 0-2,3 0-1,4 0-2,4 0 1,6 0 0,7 0 0,6 0 1,3-2 0,0-3 2,0-3 0,0-2 1,1-1 0,4 3 0,3 3 0,3 4 1,1 1-1,1 0 1,-1 0 0,1 0 1,1-2 0,3-3 0,3-3-1,4-2 0,2-5 1,4-2 0,3-3 2,3-3 0,3-4 0,3-3-2,3-3 0,4-2-1,1-5-1,0-2 0,0-3-2,0-3 0,-4-4 0,-5-3 0,-7-3 1,-5-2 0,-6-3 0,-3 1 0,-3-1 0,-2 1 1,-5-1-1,-2 1 0,-3-1 0,-3 1 0,-2-3 0,0-2 2,0-3 2,0-3 2,0-4 0,0-3 0,0-3 0,0-2-1,1-8 1,4-8-2,3-10 1,3-9-1,-2-4-1,-6 4 0,-6 3 0,-6 3 0,-4-1 0,1-2 0,-1-3 0,1-3 0,-3-6 1,-2-5-1,-3-7-1,-3-5 0,-4-4 0,-3 0 1,-3 0-1,-2 0 2,-3 0-1,1 0 0,-1 0 0,1 0 0,-4 0 0,-6 0 2,-6 0-1,-6 0 2,-7 1 0,-6 4 0,-6 3-1,-6 3 1,-4 3 0,1 3-1,-1 3 0,1 4 0,-3 5 1,-2 10-1,-3 10-1,-3 9 1,-6 4 0,-5 1-1,-7-1-1,-5 1 1,-6 2-2,-3 7-1,-3 6-2,-2 7-2,-6 4-2,-6 3-4,-6 3-3,-6 4-4,-6 7-1,-2 13-2,-3 12 1,-3 13-1,-4 18-1,-3 26-3,-3 24-3,-2 26-2,10 1-2,25-22-3,25-22-2,25-21-3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9:27"/>
    </inkml:context>
    <inkml:brush xml:id="br0">
      <inkml:brushProperty name="width" value="0.0352" units="cm"/>
      <inkml:brushProperty name="height" value="0.0352" units="cm"/>
      <inkml:brushProperty name="color" value="#F2395B"/>
    </inkml:brush>
  </inkml:definitions>
  <inkml:trace contextRef="#ctx0" brushRef="#br0">1550 3800 624,'-36'-25'8,"28"0"16,28 0 15,29 0 17,16-4 2,7-5-9,6-7-10,7-5-10,5-6-6,7-3-5,6-3-3,7-2-5,0-3-4,-2 1-4,-3-1-5,-3 1-5,-7 1-2,-9 3-3,-10 3-2,-8 4-1,-9 5-2,-6 10 3,-6 10 2,-6 9 2,-13 4-8,-19 1-16,-18-1-17,-19 1-17,-7-1 0,7 1 15,6-1 16,7 1 15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9:28"/>
    </inkml:context>
    <inkml:brush xml:id="br0">
      <inkml:brushProperty name="width" value="0.03542" units="cm"/>
      <inkml:brushProperty name="height" value="0.03542" units="cm"/>
      <inkml:brushProperty name="color" value="#F2395B"/>
    </inkml:brush>
  </inkml:definitions>
  <inkml:trace contextRef="#ctx0" brushRef="#br0">2400 1950 621,'-24'-24'-23,"4"4"3,3 3 3,3 3 3,1-2 5,1-6 8,-1-6 7,1-6 7,1 7 10,3 22 12,3 22 11,4 23 12,2 13 1,4 6-9,3 7-11,3 6-10,3 10-6,3 17-4,3 15-2,4 16-4,4 24-2,6 35-2,7 35-2,6 34-3,3 18-3,0 4-4,0 3-7,0 3-4,4 14-2,10 25 3,10 25 3,9 25 2,1-7-5,-6-36-13,-6-39-12,-6-36-14,-9-40-2,-8-41 5,-10-40 6,-9-40 6,-9-26 5,-5-9 5,-7-10 5,-5-8 5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9:28"/>
    </inkml:context>
    <inkml:brush xml:id="br0">
      <inkml:brushProperty name="width" value="0.029" units="cm"/>
      <inkml:brushProperty name="height" value="0.029" units="cm"/>
      <inkml:brushProperty name="color" value="#F2395B"/>
    </inkml:brush>
  </inkml:definitions>
  <inkml:trace contextRef="#ctx0" brushRef="#br0">2600 3950 758,'-27'-11'8,"-3"28"13,-3 28 15,-2 29 12,-6 19 2,-6 14-13,-6 11-12,-6 14-12,-2 2-10,3-6-5,3-6-6,4-6-6,2-10-2,4-12 0,3-13 2,3-12 1,6-18-6,9-21-11,10-22-11,10-22-12,5-11 0,4 0 10,3 0 11,3 0 10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9:28"/>
    </inkml:context>
    <inkml:brush xml:id="br0">
      <inkml:brushProperty name="width" value="0.02627" units="cm"/>
      <inkml:brushProperty name="height" value="0.02627" units="cm"/>
      <inkml:brushProperty name="color" value="#F2395B"/>
    </inkml:brush>
  </inkml:definitions>
  <inkml:trace contextRef="#ctx0" brushRef="#br0">2450 4500 837,'142'23'-13,"-16"-3"18,-15-3 16,-15-2 18,-14-5 3,-8-2-10,-10-3-10,-9-3-10,-5-6-9,0-5-12,0-7-11,0-5-11,-5-4-6,-9 0-1,-10 0-1,-8 0-1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9:28"/>
    </inkml:context>
    <inkml:brush xml:id="br0">
      <inkml:brushProperty name="width" value="0.03073" units="cm"/>
      <inkml:brushProperty name="height" value="0.03073" units="cm"/>
      <inkml:brushProperty name="color" value="#F2395B"/>
    </inkml:brush>
  </inkml:definitions>
  <inkml:trace contextRef="#ctx0" brushRef="#br0">3100 2900 715,'-16'42'16,"19"-16"8,19-15 8,19-15 7,13-12 2,10-6-6,10-6-6,9-6-5,9-9-6,9-8-4,10-10-6,10-9-4,-1-4-5,-9 4-6,-10 3-7,-8 3-6,-12 6-6,-12 9-4,-13 10-4,-12 10-5,-16 8-2,-19 10 0,-18 10 0,-19 9 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9:29"/>
    </inkml:context>
    <inkml:brush xml:id="br0">
      <inkml:brushProperty name="width" value="0.03162" units="cm"/>
      <inkml:brushProperty name="height" value="0.03162" units="cm"/>
      <inkml:brushProperty name="color" value="#F2395B"/>
    </inkml:brush>
  </inkml:definitions>
  <inkml:trace contextRef="#ctx0" brushRef="#br0">3400 2050 695,'-65'-11'-5,"23"28"20,22 28 18,22 29 19,12 18 6,3 9-10,3 10-8,4 10-8,1 5-11,0 4-11,0 3-10,0 3-10,-2-7-6,-3-15 1,-3-15 2,-2-16 0,-3-30-7,1-44-16,-1-43-16,1-44-16,-3-24-1,-2-3 16,-3-3 15,-3-2 15,-1 6 9,4 20 3,3 18 3,3 20 4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9:30"/>
    </inkml:context>
    <inkml:brush xml:id="br0">
      <inkml:brushProperty name="width" value="0.0336" units="cm"/>
      <inkml:brushProperty name="height" value="0.0336" units="cm"/>
      <inkml:brushProperty name="color" value="#F2395B"/>
    </inkml:brush>
  </inkml:definitions>
  <inkml:trace contextRef="#ctx0" brushRef="#br0">3800 1950 654,'23'-90'-6,"-3"23"7,-3 22 8,-2 22 7,-3 21 5,1 22 5,-1 22 5,1 23 4,-3 13-2,-2 6-9,-3 7-9,-3 6-8,-6 3-5,-5 0 3,-7 0 1,-5 0 2,-4-4-5,0-5-10,0-7-9,0-5-12,1-11-3,4-11-1,3-14 2,3-11 1,-1-11 1,-2-5 5,-3-7 3,-3-5 4,-2-4 5,0 0 4,0 0 4,0 0 6,1 3 6,4 6 9,3 7 9,3 6 8,3 9 3,3 13-5,3 12-5,4 13-5,1 7-2,0 4 1,0 3 0,0 3 1,1-1-2,4-2-3,3-3-5,3-3-3,-1-6-4,-2-5-1,-3-7-3,-3-5-1,-1-8-2,4-5-1,3-7 0,3-5 0,4-12-7,7-16-10,6-15-11,7-15-11,0-17-3,-2-15 7,-3-15 6,-3-16 5,-2-10 5,0-3 0,0-3 2,0-2 1,0 0 3,0 7 5,0 6 5,0 7 5,-2 8 6,-3 14 3,-3 11 4,-2 14 4,-1 10 2,3 9 2,3 10 2,4 10 1,-1 11-2,-3 17-2,-3 15-4,-2 16-4,-5 7-4,-2 1-7,-3-1-5,-3 1-6,-2-1-3,0 1-2,0-1 0,0 1-2,-4-6 0,-5-8 0,-7-10 2,-5-9 0,2-16 2,13-22 3,12-22 4,13-21 3,7-7 3,4 9 3,3 10 2,3 10 4,-1 5 0,-2 4-1,-3 3-1,-3 3-1,-4 10-1,-3 20-3,-3 18-2,-2 20-3,-9 10-1,-12 3 2,-13 3 0,-12 4 0,-9-1 0,-2-3-2,-3-3-3,-3-2-2,-9-3 0,-11 1 0,-14-1 1,-11 1 1,-6 1 1,4 3 2,3 3 1,3 4 1,4-3 2,7-5 3,6-7 3,7-5 3,7-9 1,9-9 0,10-10-1,10-8 0,13-11 4,19-8 8,19-10 8,19-9 9,16-10 1,17-9-6,15-10-5,16-8-6,10-6-4,7 1-4,6-1-3,7 1-4,-3 4-1,-8 9 0,-10 10 0,-9 10-1,-7 4-4,-3 0-9,-3 0-9,-2 0-9,-8 0-5,-8 0-1,-10 0-1,-9 0 0,-15 1-2,-18 4-3,-19 3-2,-18 3-3,-12-1 3,-3-2 8,-3-3 7,-2-3 9,-5-1 4,-2 4 2,-3 3 2,-3 3 1,1-2 2,6-6 2,7-6 2,6-6 1,3-1 3,0 7 4,0 6 3,0 7 5,1 2 2,4 1 4,3-1 3,3 1 3,-1 1 1,-2 3-2,-3 3-3,-3 4-1,-1 7 0,4 13 5,3 12 4,3 13 4,-1 10 0,-2 10-5,-3 10-4,-3 9-5,-4 7-5,-3 7-3,-3 6-5,-2 7-4,-3 2-2,1 1-3,-1-1-2,1 1-2,-3-3-5,-2-2-7,-3-3-8,-3-3-6,1-9-6,6-11-2,7-14-2,6-11-4,6-18 2,6-22 2,7-22 5,6-21 3,4-10 4,4 3 7,3 3 7,3 4 5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9:30"/>
    </inkml:context>
    <inkml:brush xml:id="br0">
      <inkml:brushProperty name="width" value="0.02755" units="cm"/>
      <inkml:brushProperty name="height" value="0.02755" units="cm"/>
      <inkml:brushProperty name="color" value="#F2395B"/>
    </inkml:brush>
  </inkml:definitions>
  <inkml:trace contextRef="#ctx0" brushRef="#br0">4350 4950 798,'114'25'-22,"-22"0"6,-22 0 5,-21 0 6,-4 1 11,16 4 18,15 3 16,17 3 19,3-2-1,-5-6-18,-7-6-17,-5-6-17,-1-4-15,6 1-10,7-1-11,6 1-11,-7-3-1,-18-2 7,-19-3 7,-18-3 6,-12-4 3,-3-3-2,-3-3-2,-2-2-3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6:00"/>
    </inkml:context>
    <inkml:brush xml:id="br0">
      <inkml:brushProperty name="width" value="0.02701" units="cm"/>
      <inkml:brushProperty name="height" value="0.02701" units="cm"/>
      <inkml:brushProperty name="color" value="#F2395B"/>
    </inkml:brush>
  </inkml:definitions>
  <inkml:trace contextRef="#ctx0" brushRef="#br0">96350 17746 814,'8'-15'4,"0"4"3,0 3 4,-1 2 4,2 3 2,0 0 1,1 2-1,2 1 1,-1-1-2,-1-1-5,0 0-3,-2-1-5,0-1 0,2 2 3,0 0 4,1 2 4,0-1-7,0 0-13,-2-2-14,0 0-15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9:31"/>
    </inkml:context>
    <inkml:brush xml:id="br0">
      <inkml:brushProperty name="width" value="0.03941" units="cm"/>
      <inkml:brushProperty name="height" value="0.03941" units="cm"/>
      <inkml:brushProperty name="color" value="#F2395B"/>
    </inkml:brush>
  </inkml:definitions>
  <inkml:trace contextRef="#ctx0" brushRef="#br0">4850 3350 558,'-63'0'5,"26"0"11,24 0 9,26 0 12,18-2 1,13-3-5,12-3-6,13-2-5,7-8-7,4-8-5,3-10-6,3-9-6,1-4-4,1 4-3,-1 3-3,1 3-2,-7 4-2,-12 7-1,-13 6 0,-12 7-2,-15-1-2,-15-6-7,-15-6-6,-16-6-5,-12-4 0,-5 1 9,-7-1 8,-5 1 8,-6-3 6,-3-2 1,-3-3 2,-2-3 2,0 1 2,7 6 3,6 7 1,7 6 3,4 4 4,3 4 8,3 3 7,4 3 6,4 9 6,6 16 4,7 15 2,6 17 4,4 11-2,4 10-8,3 10-7,3 9-9,4 7-4,7 7-3,6 6-2,7 7-3,4 10-1,3 16 2,3 15 0,4 17 2,1 5-2,0-3-7,0-3-7,0-2-6,-5-9-5,-9-12-2,-10-13-4,-8-12-2,-8-15-2,-2-15 1,-3-15-2,-3-16 1,-6-13 1,-5-9 0,-7-10 2,-5-8 1,-6-8 1,-3-2 0,-3-3 2,-2-3 0,-1-4 2,3-3 1,3-3 2,4-2 1,-1-6 5,-3-6 8,-3-6 7,-2-6 8,2-4 4,9 1 1,10-1 1,10 1 0,5-4-1,4-6-1,3-6-2,3-6-1,4-7-3,7-6-1,6-6-3,7-6-3,4-7-3,3-6-3,3-6-5,4-6-3,1-6-3,0-2-2,0-3-3,0-3-1,-4 2 0,-5 10 2,-7 10 2,-5 9 3,-8 12 1,-5 16 1,-7 15 1,-5 17 1,-1 21 9,6 28 15,7 28 17,6 29 15,1 11 4,-3-2-7,-3-3-9,-2-3-7,-1-4-6,3-3-5,3-3-5,4-2-5,-1-5-2,-3-2 0,-3-3 1,-2-3 0,0-9-8,7-11-17,6-14-17,7-11-16,-1-22-7,-6-27 4,-6-28 4,-6-28 3,-6-20 4,-2-8 4,-3-10 3,-3-9 4,-1 2 4,4 17 6,3 15 7,3 16 6,-1 13 4,-2 14 6,-3 11 3,-3 14 5,1 11 8,6 14 11,7 11 11,6 14 11,-1 11 1,-5 14-7,-7 11-8,-5 14-8,-4 8-6,0 7-5,0 6-5,0 7-4,0 2-4,0 1-2,0-1-2,0 1-3,0-3-4,0-2-5,0-3-6,0-3-6,1-20-9,4-33-12,3-35-13,3-34-11,-1-15 0,-2 7 12,-3 6 14,-3 7 12,-1 2 9,4 1 3,3-1 3,3 1 4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9:31"/>
    </inkml:context>
    <inkml:brush xml:id="br0">
      <inkml:brushProperty name="width" value="0.03777" units="cm"/>
      <inkml:brushProperty name="height" value="0.03777" units="cm"/>
      <inkml:brushProperty name="color" value="#F2395B"/>
    </inkml:brush>
  </inkml:definitions>
  <inkml:trace contextRef="#ctx0" brushRef="#br0">7150 2250 582,'50'6'33,"0"13"4,0 12 6,0 13 5,-4 7 0,-5 4-5,-7 3-5,-5 3-4,-8 4-5,-5 7-5,-7 6-7,-5 7-4,-6 10-6,-3 16-4,-3 15-3,-2 17-5,-9 7-3,-12 0-4,-13 0-3,-12 0-4,-9-4-1,-2-5-1,-3-7-1,-3-5 0,1-14 0,6-18 0,7-19 0,6-18 1,6-18-4,6-16-9,7-15-10,6-15-8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9:31"/>
    </inkml:context>
    <inkml:brush xml:id="br0">
      <inkml:brushProperty name="width" value="0.04364" units="cm"/>
      <inkml:brushProperty name="height" value="0.04364" units="cm"/>
      <inkml:brushProperty name="color" value="#F2395B"/>
    </inkml:brush>
  </inkml:definitions>
  <inkml:trace contextRef="#ctx0" brushRef="#br0">7750 3800 504,'50'46'3,"0"-5"7,0-7 6,0-5 7,1-3 2,4 4 0,3 3-1,3 3-1,3 1 2,3 1 5,3-1 6,4 1 5,1 1 0,0 3-5,0 3-6,0 4-5,-4-3-4,-5-5-3,-7-7-4,-5-5-3,-11-3-2,-11 4-3,-14 3-3,-11 3-3,-12-4-8,-9-8-16,-10-10-17,-8-9-14,-6-5-10,1 0-2,-1 0-2,1 0-2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9:36"/>
    </inkml:context>
    <inkml:brush xml:id="br0">
      <inkml:brushProperty name="width" value="0.04453" units="cm"/>
      <inkml:brushProperty name="height" value="0.04453" units="cm"/>
      <inkml:brushProperty name="color" value="#F2395B"/>
    </inkml:brush>
  </inkml:definitions>
  <inkml:trace contextRef="#ctx0" brushRef="#br0">8750 1900 494,'0'-49'-8,"0"4"1,0 3 1,0 3 1,3 6 4,6 9 8,7 10 7,6 10 8,3 4 2,0 0-2,0 0-3,0 0-2,0 0-1,0 0 1,0 0 1,0 0 0,4 0 2,10 0 0,10 0 0,9 0 2,7-2-2,7-3-2,6-3-3,7-2-3,0 0-1,-2 7-2,-3 6-1,-3 7-2,-4 4-2,-3 3-1,-3 3-2,-2 4-2,-8 4 0,-8 6-2,-10 7 0,-9 6-1,-7 3 0,-3 0 1,-3 0 0,-2 0 1,-8 3 0,-8 6 1,-10 7 1,-9 6 0,-12 6 1,-11 6-2,-14 7-2,-11 6-1,-7 7-1,0 10-3,0 10-1,0 9-2,-4 1-1,-5-6 3,-7-6 1,-5-6 1,-1-7 2,6-6 3,7-6 2,6-6 3,6-9 1,6-8 0,7-10 0,6-9 1,13-10 3,23-9 5,22-10 7,22-8 6,16-11 1,14-8-4,11-10-3,14-9-5,10-7-2,9-3-1,10-3-2,10-2 0,7-6-2,6-6 0,7-6-1,6-6 0,3-6-1,0-2-2,0-3-2,0-3-1,-2-2-3,-3 0-1,-3 0-2,-2 0-1,-9 3-3,-12 6-3,-13 7-4,-12 6-2,-12 9-4,-8 13-4,-10 12-4,-9 13-4,-10 15-5,-9 19-5,-10 19-6,-8 19-6,-8 2 2,-2-11 7,-3-14 8,-3-11 7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37"/>
    </inkml:context>
    <inkml:brush xml:id="br0">
      <inkml:brushProperty name="width" value="0.03487" units="cm"/>
      <inkml:brushProperty name="height" value="0.03487" units="cm"/>
    </inkml:brush>
  </inkml:definitions>
  <inkml:trace contextRef="#ctx0" brushRef="#br0">29790 2010 630,'-19'-14'6,"10"6"14,10 5 15,10 4 16,6 3 2,3 0-10,3 0-8,3 0-11,2 0-6,3 0-5,1-1-5,3 2-6,0-2-2,2 1-1,1 0-1,1 0-1,-1-1 0,0 0-1,-2-2 1,1 0 0,-2-1 1,0 0 1,0 0 1,1 0 0,-2 0 2,-2 0-1,-1 0 1,-3 0-1,0 0 2,1 2 0,1 0 1,1 2 2,0-1-1,0-1 0,1 0-1,-1-1-1,1-1 0,1 0 0,1 0-1,0 0 1,1 0 0,-1 0-1,-1 0 1,-1 0-1,-2 0 1,-2 0-1,-1 0 1,-3 0-1,0 0 1,1 0-1,1 0-1,1 0 0,1 0-1,1 0 1,1 0-1,1 0 1,1 0 0,1 0-1,0 0 1,2 0 1,1 0-1,1 0-2,0 0 0,2 0-1,2-2 0,2 0-1,4-3 1,2-2-1,2-1 1,-2 2 0,0 1 0,-2 1 1,-1 0-1,-2 2 1,-2 0-1,-1 2 1,-1 0-1,2 0 2,2 0 0,2 0 2,0 0-1,-3 0 1,-4 0 0,-2 0 0,-5 0 0,-5 0-1,-7 0-1,-5 0-1,2-1-1,9-1 1,10 0 1,11-1-1,3-1 1,1 0 0,0 0 0,0 0-1,0 0 1,0 0-1,0 0 1,0 1 0,1-2-1,0-1 1,1 0-1,2-1-1,-2-1 0,-2 2-2,-4 1-1,-2 1-2,-3-1 0,-2 2-1,-2-1 0,-1 0-1,-4 0 0,-2 2 0,-3 0 0,-3 2 1,-3 0-2,-5 0-3,-3 0-2,-4 0-2,-5 0-7,-6 0-8,-6 0-9,-6 0-9,-2 0 0,1 2 8,1 0 10,0 2 8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38"/>
    </inkml:context>
    <inkml:brush xml:id="br0">
      <inkml:brushProperty name="width" value="0.03563" units="cm"/>
      <inkml:brushProperty name="height" value="0.03563" units="cm"/>
    </inkml:brush>
  </inkml:definitions>
  <inkml:trace contextRef="#ctx0" brushRef="#br0">29700 2641 617,'-8'-4'35,"2"8"-1,1 8 0,0 7-1,1 6-1,0 3-3,0 3-3,1 3-2,-1 3-3,0 4-3,0 4-3,0 4-2,-1 1-2,0 0-1,-1-2-1,-2 0-1,1-1-1,-1 0 0,0 0-2,0 0 1,1-1-3,2 0-3,2-2-3,2 0-3,1 1-2,-2 2 0,0 3 0,-1 4-1,-1 0 1,2-1 2,0 0 1,2-2 2,0-3 1,0-6 0,0-5 0,0-7 0,-1-3 0,0-1 0,-2-1-2,0-1 0,-1-2 0,0-3-1,0-3 0,0-3 1,0-2-1,0 0 1,0-2 1,1-1 0,0-2 3,3-6 3,4-4 5,2-5 3,3-3 2,2 2-2,2 1-2,1 0-1,2 2-2,2 2 0,0 3-2,1 1-1,1 0 0,1 0 0,1-2 0,1 0 0,1-1 0,1 2-1,1 0 1,1 2-1,3 0 1,5 0-1,4 0 2,6 0-1,1 0 0,-2 0-2,-2 0-2,-1 0-1,-2 0-2,2 2 0,0 0-1,2 2-1,-1 0 0,-4 0 0,-2-1 1,-3 2-1,-5-2 1,-5 1 0,-6 0 2,-7 0-1,1 0 2,6 0-1,5 0 0,7 0 0,5-1 0,6 0-1,6-2-1,6 0-1,2-1-1,-2 0 2,-2 0 0,-2 0 0,-1-2 1,-2 0-1,0-3-1,-2-2 1,2 0-2,2 0 0,4 2-2,2 1 0,-1 0-1,-8 2 4,-6 0 1,-7 2 2,-2 0 2,3 0 0,2 0 1,4 0 0,1 1 0,-1 1 0,-2 3-1,0 2-1,-1 1 0,-1-2 0,-1-1 0,-1 0 1,-2-1-1,0 0 0,-1-1 0,-1 2 1,-3-2-1,-5-1 1,-5 0 1,-4-2-1,0 0 1,9 0-1,7 0 0,9 0 0,3 0-1,2 0 0,1 0-1,0 0-1,1 1 1,-1 0-1,-2 2 1,0 0 0,-1 0 1,-2 0 0,0-2 1,-1 0 1,0-1 1,2 2 0,3 0 1,1 2-1,0-1 2,0-1 2,-1 0 2,-2-1 2,2-1 0,1 0 1,2 0-1,2 0-1,2 0 0,2 0-1,2 0-2,2 0 0,-2 0-1,-5 0 1,-4 0-1,-5 0 0,-6 0 0,-5 0-2,-7 0 0,-5 0-2,0-1-2,7-1 0,7 0-1,7-1-1,2-1-1,-2 0 2,-1 0 1,-3 0 1,-3 1 0,-3 0-3,-5 2-2,-3 0-3,-3 1 0,-2-2 1,-3 0 1,-1-1 1,-4-2-3,-8 2-9,-6-1-8,-7 0-10,-3 0-2,2 2 5,3 0 4,1 2 5,1-1 3,1-2 1,-1-2 3,0-2 1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39"/>
    </inkml:context>
    <inkml:brush xml:id="br0">
      <inkml:brushProperty name="width" value="0.0403" units="cm"/>
      <inkml:brushProperty name="height" value="0.0403" units="cm"/>
    </inkml:brush>
  </inkml:definitions>
  <inkml:trace contextRef="#ctx0" brushRef="#br0">37323 2661 545,'-15'-28'-18,"2"5"11,2 6 12,3 7 11,0 4 8,0 4 5,0 4 4,0 4 5,1 4 0,0 3-5,2 5-3,1 4-5,0 3-2,0 4 0,0 5-1,0 3-1,0 2-2,2 0-2,0 0-2,2 1-3,0 1-2,0 6-1,0 4-2,0 5-1,0 3-1,0 0 1,0-1-1,0 1 1,-1 1-4,0 2-5,-2 1-6,0 3-7,0 0-3,0-1-2,2-1-2,0 0-1,1-5-2,0-7 0,0-7 0,0-6 0,0-5 0,-2-5 1,0-4 3,-1-3 0,-1-4 1,2-3-3,0-3-1,2-2-1,-2-5-1,0-2 1,-3-6 0,-2-2 2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39"/>
    </inkml:context>
    <inkml:brush xml:id="br0">
      <inkml:brushProperty name="width" value="0.04061" units="cm"/>
      <inkml:brushProperty name="height" value="0.04061" units="cm"/>
    </inkml:brush>
  </inkml:definitions>
  <inkml:trace contextRef="#ctx0" brushRef="#br0">37716 2693 541,'-1'-16'-2,"0"-1"-3,-2-2-4,0 1-4,-1-1 3,2 2 7,0 2 7,2 3 8,0 5 9,2 10 10,0 10 12,2 9 10,-1 7 2,0 5-8,-2 3-6,0 4-8,-2 2-5,0 0-2,-2 0-2,0 1-3,-1-2-4,2 2-2,0-1-3,2 0-4,0 0-3,0 0-2,0 0-2,0 0-1,0 2-4,2 4-2,0 4-3,2 4-3,0 1-2,0 1-3,0 0-2,0 0-3,-1-2-2,-1-3-2,0-2-2,-1-4-1,-1-3-1,0-4 1,0-4 1,0-3 0,-1-4 0,-1-3-1,0-4-2,-1-1 0,-1-5 1,0-3 4,0-4 4,0-4 3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40"/>
    </inkml:context>
    <inkml:brush xml:id="br0">
      <inkml:brushProperty name="width" value="0.03082" units="cm"/>
      <inkml:brushProperty name="height" value="0.03082" units="cm"/>
    </inkml:brush>
  </inkml:definitions>
  <inkml:trace contextRef="#ctx0" brushRef="#br0">37350 4897 713,'16'-21'43,"-1"7"-4,1 5-4,0 6-3,1 3-4,3 0-2,3 0-2,3 0-3,2 0-3,1 0-6,1 0-5,1 0-5,1 0-6,4 2-3,3 0-4,3 2-4,1-1-3,4-1 0,0 0 1,4-1-1,-3-1-3,-4 0-5,-6 0-6,-4 0-6,-5-1-2,-7-1 4,-5 0 1,-6-1 3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40"/>
    </inkml:context>
    <inkml:brush xml:id="br0">
      <inkml:brushProperty name="width" value="0.03002" units="cm"/>
      <inkml:brushProperty name="height" value="0.03002" units="cm"/>
    </inkml:brush>
  </inkml:definitions>
  <inkml:trace contextRef="#ctx0" brushRef="#br0">37483 5347 732,'-6'-8'5,"4"2"11,4 1 11,4 0 11,4 1 2,5 1-4,5-1-6,5 0-4,4 0-6,3 2-5,3 0-5,3 2-5,1 0-6,2 2-4,1 0-5,0 2-5,2 0-3,0 0 0,2-1-1,0 1 1,-3 0-1,-7 0 0,-9 0-1,-7 0 1,-5-1-4,-1 0-6,-1-2-6,0 0-7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6:01"/>
    </inkml:context>
    <inkml:brush xml:id="br0">
      <inkml:brushProperty name="width" value="0.03639" units="cm"/>
      <inkml:brushProperty name="height" value="0.03639" units="cm"/>
      <inkml:brushProperty name="color" value="#F2395B"/>
    </inkml:brush>
  </inkml:definitions>
  <inkml:trace contextRef="#ctx0" brushRef="#br0">96946 16445 604,'-1'-21'0,"0"3"0,-2 5 0,0 3 0,0 4 9,2 4 17,2 4 18,2 4 18,1 3 2,0 3-13,0 3-12,0 4-12,-1 2-9,-1 5-4,0 3-3,-1 4-4,-1 3-1,0 1-1,0 0 0,0 2 1,-2 0-4,-2 0-7,-4 1-7,-2-1-7,-1-1-1,0-2 1,2-2 3,1-1 3,1-4 1,2-3 1,2-5 0,2-3 0,0-4-7,0-1-16,-2-2-17,0-2-15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40"/>
    </inkml:context>
    <inkml:brush xml:id="br0">
      <inkml:brushProperty name="width" value="0.03989" units="cm"/>
      <inkml:brushProperty name="height" value="0.03989" units="cm"/>
    </inkml:brush>
  </inkml:definitions>
  <inkml:trace contextRef="#ctx0" brushRef="#br0">40600 3613 551,'21'-28'6,"-3"9"3,-4 7 5,-4 8 4,-2 5 3,3 2 2,2 2 1,2 2 3,1 1-1,1 3-2,1 2-4,1 2-3,1 1-2,1 1-2,1 1-3,1 1-2,-1 1 0,-4-1-1,-5 1 1,-3-1 1,-3 1-3,-2 0-5,-3-1-6,0 1-5,-5-1-4,-4 1-3,-6-1-4,-3 1-3,-5-1-2,-2-3-2,-1-1 0,-2-2-2,-1-3 0,2-1 2,3-2 0,2-2 2,1-3 1,4-4 3,3-4 2,3-4 3,1-2 2,2-1 4,1-1 3,0-1 3,2-1 2,2 0 1,2 1 0,2-1 1,1 1 1,0 2-1,0 3 1,0 1 0,-1 5 14,-1 8 30,0 8 28,-1 7 30,-1 6 3,0 3-20,0 3-20,0 3-21,0 6-17,0 10-10,0 10-10,0 9-12,0 5-12,2 1-13,0-1-13,2 1-12,-1-8-8,-1-13 1,0-14 1,-2-13-1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7:57"/>
    </inkml:context>
    <inkml:brush xml:id="br0">
      <inkml:brushProperty name="width" value="0.04942" units="cm"/>
      <inkml:brushProperty name="height" value="0.04942" units="cm"/>
    </inkml:brush>
  </inkml:definitions>
  <inkml:trace contextRef="#ctx0" brushRef="#br0">17033 12875 445,'-6'-7'51,"4"4"1,4 2-2,4 4 0,4 3-3,3 5-7,5 5-7,4 6-6,1 4-4,1 6-2,-1 6-3,1 7-2,-2 2-2,-1 0-1,-3 0-3,-1 0-2,-2-1-1,-1-1 2,-1 0 0,0-1 0,-1-3-1,1-4-3,1-4-5,2-3-3,0-4-2,-1-1-1,1-3 0,0-1 0,1-5 1,7-7 1,4-6 1,5-8 2,4-7 3,8-9 2,5-9 4,6-9 4,7-8 0,11-7-1,9-9-1,10-8-1,7-6-3,4-6-8,4-6-6,4-6-6,3-1-10,3 7-11,3 6-12,3 6-12,-10 9-6,-24 14-1,-24 14-2,-22 14 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00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79075 12150 333,'49'20'167,"16"14"-1,16 15 1,16 15 0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58150 40500 333,'49'20'167,"16"14"-1,16 15 1,16 15 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19"/>
    </inkml:context>
    <inkml:brush xml:id="br0">
      <inkml:brushProperty name="width" value="0.05044" units="cm"/>
      <inkml:brushProperty name="height" value="0.05044" units="cm"/>
    </inkml:brush>
  </inkml:definitions>
  <inkml:trace contextRef="#ctx0" brushRef="#br0">57400 40766 436,'17'0'87,"1"0"-19,3 0-20,1 0-19,2 0-11,-1 0-3,1 0-4,-1 0-3,2-1-2,3-1-3,3 0-2,3-1-2,-1-1-1,-6 2 1,-3 0 0,-6 2 0,-4 1 1,-1 2 1,-2 2-1,-2 2 1,-4 1 4,-2 1 7,-6 2 8,-2 0 8,-3 1 1,2 1-3,1 1-5,0 2-4,1 0-2,-2 3 0,0 1 0,-1 3 0,-1 1-1,2 1-3,1 1-1,0 1-1,1 0-3,0-1-2,0-1-3,1-1-1,-1-1-3,2-1-3,0-1-4,2-1-4,-1-2-5,0-1-7,-2-2-7,0-2-8,0-2-7,0 1-7,1 0-6,2 0-6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20"/>
    </inkml:context>
    <inkml:brush xml:id="br0">
      <inkml:brushProperty name="width" value="0.04267" units="cm"/>
      <inkml:brushProperty name="height" value="0.04267" units="cm"/>
    </inkml:brush>
  </inkml:definitions>
  <inkml:trace contextRef="#ctx0" brushRef="#br0">57443 42850 515,'-49'14'30,"10"-4"2,11-4 0,11-4 1,10-2 4,10 0 6,10 0 8,9 0 7,7-1-3,1 0-11,2-2-12,3 0-11,1-1-10,0 2-6,2 0-6,1 2-7,-1 0-3,0 0-2,-1 0-1,-1 0-1,-4 0-3,-4 2-6,-4 0-6,-6 2-6,-3 0-8,-1 0-7,-1 0-9,0 0-8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22"/>
    </inkml:context>
    <inkml:brush xml:id="br0">
      <inkml:brushProperty name="width" value="0.04164" units="cm"/>
      <inkml:brushProperty name="height" value="0.04164" units="cm"/>
    </inkml:brush>
  </inkml:definitions>
  <inkml:trace contextRef="#ctx0" brushRef="#br0">63060 40681 528,'15'-13'84,"-2"3"-18,-3 4-18,-1 4-17,1 2-9,6 0-1,4 0-1,5 0-1,1 0-1,-1 2-1,-3 0-2,-1 2 0,-3 1-1,-3 1-1,-2 3 1,-4 2 0,-2 1-4,-1 2-9,0 0-8,-2 1-8,-2 2-3,-6 5 2,-4 3 2,-5 5 3,-5 2-1,-3 0 1,-5 2-1,-3 1 0,-2-2 1,1-1 0,1-5 1,1-2 1,2-3 1,1-3 3,3-3 1,1-2 2,2-3 1,3-3 3,1-1 1,3-2 2,4-1 5,10 0 8,8 0 8,9 0 7,6-1 2,1-1-5,2 0-6,3-1-5,0-2-8,-2-1-8,0 0-11,-1-1-8,0-1-8,-1 2-6,1 0-5,-1 2-6,-1-1 0,-5 0 7,-3-2 6,-5 0 7,-2 0-1,0 0-11,-2 2-10,0 0-9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23"/>
    </inkml:context>
    <inkml:brush xml:id="br0">
      <inkml:brushProperty name="width" value="0.05068" units="cm"/>
      <inkml:brushProperty name="height" value="0.05068" units="cm"/>
    </inkml:brush>
  </inkml:definitions>
  <inkml:trace contextRef="#ctx0" brushRef="#br0">65767 40137 434,'-8'-29'24,"1"8"8,-1 7 8,0 7 7,-1 4 1,-2 2-7,-2 2-6,-1 2-7,-3 3-4,-2 4-3,-1 3-2,-2 5-2,-3 2-2,-2 3-2,-1 2-2,-2 1-1,-1 3-2,3 3-2,2 2-1,1 4-2,3 1 0,1-1-1,2-2 0,3 0-1,1-2 1,2-3-2,2-3-1,3-3 0,1-2-1,2 1 0,2-1 0,2 1 0,2-2-1,4-3 1,2-3 0,4-3 0,1-2 0,1-2-2,1-2-2,1-2 0,2-2-2,1-1-1,3 0 0,2-1-1,0-3 0,1-2 0,-1-4 0,1-2 0,0-3-1,3-1 0,1-3 0,3-2-1,-1 0 1,0-1 0,-1 1 0,-1-1 2,-3 0-1,-3 1 0,-4-1 1,-5 1-1,-2 0 2,-2 2 0,-2 3 2,-2 1 1,-3 2 2,-2 0 0,-4 2 1,-2 1 2,-3 1 1,-2 2 2,-2 2 3,-1 2 2,-2 2 2,-2 2 1,0 2 3,-1 2 1,0 2 2,-1 1 0,0 3 1,1 2 1,0 1-1,1 1-2,0 1-1,3 1-2,1 0-2,4-2-1,4-3 0,4-1-2,2-1-1,0 0-3,0-1-2,0 1-2,1 0-3,2 0 0,2-1-1,2 1-1,1-1-2,1-2-1,2-3-2,0-1-1,2-1-2,1 0-2,3 0-1,2 0-3,1-2-1,1-2-2,1-3-2,1-4-1,1-2-1,3-3-1,1-4 1,3-2 0,0-2 2,2-1 3,1-1 2,1-1 4,-1-1 2,-2-1 1,-1-1 2,-3-1 0,-3 0 2,-5-1 1,-5 1 1,-4 0 1,-4 1 2,-1 2 3,0 4 4,-2 3 3,-1 3 4,0 1 3,-1 2 4,-2 2 3,-1 4 8,-2 4 14,-2 6 14,-1 4 13,-2 4 0,0 1-14,0 3-13,0 2-14,0 3-8,-2 5-2,0 4-2,-1 6-3,0 1-1,2-3-2,2-3-2,3-3-1,0-3-3,0-1-2,0-3-3,0-1-1,4-4-6,10-3-10,8-4-10,9-4-10,2-4-2,-3-4 7,-5-4 6,-3-4 7,-2-2 3,-1 1 2,1-1 0,0 0 2,1-3 0,5-7 1,3-7-2,5-7 1,-1-3 0,-2 2 2,-3 0 2,-2 1 2,-6 2 1,-3 3 1,-6 4 1,-4 2 0,-5 2 4,0 2 3,-3 3 3,-2 1 5,-1 3 1,-2 3 1,0 2-1,-1 4 1,-2 1-3,-2 0-3,-1 0-4,-3 0-5,0 2-4,1 4-6,1 4-5,1 4-6,0 2-5,2 2-4,1 0-4,1 1-5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23"/>
    </inkml:context>
    <inkml:brush xml:id="br0">
      <inkml:brushProperty name="width" value="0.03686" units="cm"/>
      <inkml:brushProperty name="height" value="0.03686" units="cm"/>
    </inkml:brush>
  </inkml:definitions>
  <inkml:trace contextRef="#ctx0" brushRef="#br0">69384 41543 596,'15'-8'63,"-1"2"-9,-1 1-10,-1 1-10,1 1-4,2 3-1,1 4-1,3 2-1,-1 2-2,-5 2-3,-3 0-5,-4 1-4,-3 2-4,-2 2-3,-2 1-3,-2 3-4,-3 0-3,-6 1-4,-4 0-2,-5-1-3,-2 0-3,-1-1-2,1-1-1,-1 0-3,2-3 1,3-3 3,3-3 1,3-2 3,2-3 4,0-1 4,2 0 5,1-1 5,3-2 5,8-1 8,6 0 6,7-1 8,4-2-1,1 0-4,1-1-7,1-2-5,1 1-7,-1 1-7,1 0-7,-1 2-7,1 0-8,-1 2-11,1 0-10,-1 2-11,-1 0-4,-3 0 3,-3 0 3,-2 0 3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24"/>
    </inkml:context>
    <inkml:brush xml:id="br0">
      <inkml:brushProperty name="width" value="0.03839" units="cm"/>
      <inkml:brushProperty name="height" value="0.03839" units="cm"/>
    </inkml:brush>
  </inkml:definitions>
  <inkml:trace contextRef="#ctx0" brushRef="#br0">71250 40807 573,'40'-16'122,"2"2"-25,2 1-26,2 1-25,0 1-17,-4 2-5,-2 2-6,-3 2-6,-3 3-6,-2 4-5,-1 4-4,-3 4-4,-2 1-12,-5-1-18,-3 0-17,-4-2-18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6:01"/>
    </inkml:context>
    <inkml:brush xml:id="br0">
      <inkml:brushProperty name="width" value="0.02751" units="cm"/>
      <inkml:brushProperty name="height" value="0.02751" units="cm"/>
      <inkml:brushProperty name="color" value="#F2395B"/>
    </inkml:brush>
  </inkml:definitions>
  <inkml:trace contextRef="#ctx0" brushRef="#br0">97240 17827 799,'28'-6'58,"-5"2"-12,-7 4-13,-5 3-12,-4 1-8,-2 3-2,-2 2-4,-2 2-2,-2 0-2,-2 1-1,-2 0-1,-2 0-1,-1-1-2,-2 1-4,0 0-5,-1 0-5,-2-1 0,0-1 1,-1 0 3,-1-2 1,4-1 4,10-2 7,10-3 5,10 0 7,3-2 1,-3 0-5,-3 0-4,-3 0-4,-1 0-4,0 0-7,-1 0-4,1 0-6,-1-1-5,0-1-7,-2 0-6,0-1-6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24"/>
    </inkml:context>
    <inkml:brush xml:id="br0">
      <inkml:brushProperty name="width" value="0.0439" units="cm"/>
      <inkml:brushProperty name="height" value="0.0439" units="cm"/>
    </inkml:brush>
  </inkml:definitions>
  <inkml:trace contextRef="#ctx0" brushRef="#br0">72062 39990 501,'-8'-5'14,"2"8"22,0 6 21,2 7 21,1 4 3,0 1-13,1 1-15,2 1-14,0 3-11,-2 3-6,-1 4-8,0 5-6,-1 2-8,0 2-7,0 2-9,1 2-8,-2 1-5,2 0-2,-1 0-3,0 0-1,0-3-1,2-6-2,0-6-1,2-5-1,-1-6 0,0-3-1,-2-4-1,0-4 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25"/>
    </inkml:context>
    <inkml:brush xml:id="br0">
      <inkml:brushProperty name="width" value="0.04778" units="cm"/>
      <inkml:brushProperty name="height" value="0.04778" units="cm"/>
    </inkml:brush>
  </inkml:definitions>
  <inkml:trace contextRef="#ctx0" brushRef="#br0">74829 40010 460,'0'-16'0,"-2"2"0,-1 1 0,0 1 0,-1 1 3,1 2 8,-2 2 6,2 3 8,-2-1 5,0 2 6,-2-1 6,0 0 4,-2 0-2,-2 2-11,-1 0-10,-3 2-12,-2 1-3,-1 4 0,-3 2 2,-1 4 1,-1 1 1,1 3-1,1 1 0,1 3-2,1 1 0,4 1 0,3 1 0,3 1-1,2 1-1,2 1-1,2 1-1,2 1 0,1 1-2,2-1 0,0 0-1,2 1 0,1-2-3,3-3-3,4-3-3,2-3-4,3-3-2,3-2-4,3-4-2,3-3-3,2-2-3,1-4-2,1-2-3,1-4-2,-1-3-1,-2-5 1,-1-5 3,-2-5 0,-3-3 3,0-1 2,-1-1 3,0-1 2,-3 0 3,-1 0 1,-2-1 2,-3 1 2,-1 1 4,0 3 5,-2 3 5,0 3 6,-2 2 3,-1 3 1,-1 1 2,0 3 2,-1 2 9,0 6 19,0 4 17,0 6 17,-1 2 2,-1 3-18,0 2-16,-1 2-17,-2 3-11,-1 9-4,0 5-4,-1 8-4,-1 1-6,0-3-4,0-5-6,0-4-6,0-2-4,0-3-5,0-1-3,1-3-5,-2 1-2,-1 1 0,0 3 0,-1 1-1,-1-1 0,2-5-3,1-4-2,0-6-2,2-5 1,1-2 3,0-6 4,2-2 3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25"/>
    </inkml:context>
    <inkml:brush xml:id="br0">
      <inkml:brushProperty name="width" value="0.03646" units="cm"/>
      <inkml:brushProperty name="height" value="0.03646" units="cm"/>
    </inkml:brush>
  </inkml:definitions>
  <inkml:trace contextRef="#ctx0" brushRef="#br0">76300 40459 603,'14'-29'5,"-3"8"9,-2 7 11,-4 7 9,0 3 5,2 0 1,2 0 1,2 0 1,2 1-2,3 0-6,3 2-5,3 0-6,1 1-6,-1-2-7,-1 0-7,0-2-6,0 0-9,3 1-10,3-1-10,3 0-9,-2 0-8,-5 2-2,-7 0-4,-5 2-2,-4-1 3,0 0 9,-2-2 10,0 0 10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26"/>
    </inkml:context>
    <inkml:brush xml:id="br0">
      <inkml:brushProperty name="width" value="0.05294" units="cm"/>
      <inkml:brushProperty name="height" value="0.05294" units="cm"/>
    </inkml:brush>
  </inkml:definitions>
  <inkml:trace contextRef="#ctx0" brushRef="#br0">77550 38951 415,'0'-36'8,"0"7"5,0 7 6,0 7 6,0 6 7,0 6 9,0 6 8,0 6 9,-2 8 0,-2 9-7,-4 10-8,-2 10-7,-2 6-5,1 0-4,-1 1-4,0 2-4,1 1-3,0 1-4,2 3-3,1 2-4,1 0-2,2-1 0,2-1-1,2 0-1,0-1-5,0 3-14,-2 2-12,0 1-13,0-1-6,2-4 0,2-6 0,2-4 0,1-6 2,0-2 5,0-5 4,0-4 4,-1-4 5,-1-7 7,0-5 4,-1-6 7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26"/>
    </inkml:context>
    <inkml:brush xml:id="br0">
      <inkml:brushProperty name="width" value="0.03906" units="cm"/>
      <inkml:brushProperty name="height" value="0.03906" units="cm"/>
    </inkml:brush>
  </inkml:definitions>
  <inkml:trace contextRef="#ctx0" brushRef="#br0">78159 40574 563,'8'-8'2,"-2"0"6,-1 0 4,0 0 5,-3 5 9,-2 8 11,-4 9 10,-2 10 13,-4 2 0,-3 0-9,-5-1-10,-4-1-8,0-1-10,1-1-9,3-1-8,1 0-10,2-4-4,2-1-1,3-4 1,1-3-1,3 0 1,6 0 2,4 1 1,6 2 3,3-2-1,5-1-1,3-2-1,5-2-2,1-2-2,1-2-5,-1-2-5,1-2-5,-2-1-1,-1 2 3,-3 0 2,-1 2 3,-3 0-3,-1 0-8,-2 0-9,-2 0-7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26"/>
    </inkml:context>
    <inkml:brush xml:id="br0">
      <inkml:brushProperty name="width" value="0.04181" units="cm"/>
      <inkml:brushProperty name="height" value="0.04181" units="cm"/>
    </inkml:brush>
  </inkml:definitions>
  <inkml:trace contextRef="#ctx0" brushRef="#br0">78676 40720 526,'-8'-8'2,"0"1"5,0-1 6,0 0 4,1 3 9,0 6 12,2 6 14,1 6 12,0 5 0,2 7-11,0 5-12,2 6-12,-1 5-8,0 2-3,-2 4-3,0 2-5,-2 1-7,0 0-11,-1-2-11,-2 0-12,1-6-13,-1-10-14,0-9-15,0-10-13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27"/>
    </inkml:context>
    <inkml:brush xml:id="br0">
      <inkml:brushProperty name="width" value="0.02603" units="cm"/>
      <inkml:brushProperty name="height" value="0.02603" units="cm"/>
    </inkml:brush>
  </inkml:definitions>
  <inkml:trace contextRef="#ctx0" brushRef="#br0">76315 39450 845,'-2'25'82,"0"3"-30,-4 3-32,0 3-30,-2-3-21,2-6-7,0-7-9,2-6-8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27"/>
    </inkml:context>
    <inkml:brush xml:id="br0">
      <inkml:brushProperty name="width" value="0.0338" units="cm"/>
      <inkml:brushProperty name="height" value="0.0338" units="cm"/>
    </inkml:brush>
  </inkml:definitions>
  <inkml:trace contextRef="#ctx0" brushRef="#br0">81450 40344 650,'12'-9'4,"7"0"6,9-1 6,7-1 7,2 0 4,-3 2 2,-5 2 1,-4 2 1,0 2-1,1 0-2,3 2-4,1 1-2,8-1-3,12-1-1,13 0-3,13-1-2,4-1-4,-7 2-7,-5 0-9,-6 2-6,-10 0-14,-10 2-18,-13 0-18,-11 2-18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28"/>
    </inkml:context>
    <inkml:brush xml:id="br0">
      <inkml:brushProperty name="width" value="0.03493" units="cm"/>
      <inkml:brushProperty name="height" value="0.03493" units="cm"/>
    </inkml:brush>
  </inkml:definitions>
  <inkml:trace contextRef="#ctx0" brushRef="#br0">81450 41079 629,'59'-15'63,"-6"4"-9,-8 3-10,-6 2-10,1 2-6,10-2-3,10 0-3,9-1-2,8 0-2,3 2 0,4 2-1,5 2 0,-2 1-6,-6 0-14,-5 0-13,-7 0-12,-8 0-13,-12 2-12,-12 0-10,-11 2-13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29"/>
    </inkml:context>
    <inkml:brush xml:id="br0">
      <inkml:brushProperty name="width" value="0.03888" units="cm"/>
      <inkml:brushProperty name="height" value="0.03888" units="cm"/>
    </inkml:brush>
  </inkml:definitions>
  <inkml:trace contextRef="#ctx0" brushRef="#br0">69845 42600 565,'-8'8'95,"0"2"-19,0 0-18,0 1-18,0 2-11,0 3-2,0 3-4,1 4-2,-1-1-3,2-1-2,0-3-1,2-1-3,0-1-8,2-1-13,0 1-15,2 0-13,2-2-7,4-1 2,4-2 1,4-2 2,1-3-2,-1-3-2,-1-2-4,0-4-3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6:02"/>
    </inkml:context>
    <inkml:brush xml:id="br0">
      <inkml:brushProperty name="width" value="0.03184" units="cm"/>
      <inkml:brushProperty name="height" value="0.03184" units="cm"/>
      <inkml:brushProperty name="color" value="#F2395B"/>
    </inkml:brush>
  </inkml:definitions>
  <inkml:trace contextRef="#ctx0" brushRef="#br0">98550 15943 690,'8'-8'4,"2"2"8,0 1 8,1 1 9,0 1 1,-4 3-4,-2 4-3,-4 2-4,-1 3-2,2 4 0,1 2 0,0 3 0,0 3-1,0 3-2,-2 3-2,0 3-2,-1 2-2,2 1-1,0 0-1,2 2-2,-1 0-3,-1-2-3,0 0-4,-1-1-4,-1 0-2,0-1 0,0 0 0,0 1-1,-2-2-1,0 0-5,-3-1-3,-2-1-5,-1-1-1,2-1 2,1-1 1,0-1 1,1-3 0,-2-3-4,0-4-3,-1-4-3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29"/>
    </inkml:context>
    <inkml:brush xml:id="br0">
      <inkml:brushProperty name="width" value="0.03567" units="cm"/>
      <inkml:brushProperty name="height" value="0.03567" units="cm"/>
    </inkml:brush>
  </inkml:definitions>
  <inkml:trace contextRef="#ctx0" brushRef="#br0">70620 42466 616,'-9'-7'4,"0"2"7,-2 2 8,0 2 7,0 2 5,-1 2 1,0 2 1,0 2 2,1 1-1,3 1-4,1 2-2,2 0-4,1 0-3,0-1-3,0 0-3,0-2-4,1 1-3,0 2-4,2 1-5,0 3-3,2 0-2,2-3-3,2-1-1,2-2-2,1-2 1,0 0 1,0-2 1,0 0 1,-1-1 1,-1 3-3,-1 2-1,0 2-3,-3 1 2,-2 0 7,-3-1 5,-4 1 6,-1-1 2,-2 0-1,0-2-2,-1-1-1,-2 1-5,0 2-6,-1 2-7,-1 1-6,0 1-10,2-4-10,3-3-10,1-2-12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29"/>
    </inkml:context>
    <inkml:brush xml:id="br0">
      <inkml:brushProperty name="width" value="0.04049" units="cm"/>
      <inkml:brushProperty name="height" value="0.04049" units="cm"/>
    </inkml:brush>
  </inkml:definitions>
  <inkml:trace contextRef="#ctx0" brushRef="#br0">70900 42159 543,'29'-14'37,"-3"3"-1,-5 3 1,-3 2-1,-1 4 0,1 4-1,3 4-3,2 4-1,-1 2-2,-3 3-3,-3 2-4,-3 2-2,-2 1-3,-2 2-1,-2 3 0,-2 2-2,-3 0-3,-4 2-5,-4 1-7,-4 1-6,-3 0-6,-2 1-7,-1-1-6,-3 0-7,0 0-3,1-3 2,1-2 0,1-1 2,0-3-4,2-3-5,1-3-7,1-2-7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30"/>
    </inkml:context>
    <inkml:brush xml:id="br0">
      <inkml:brushProperty name="width" value="0.03535" units="cm"/>
      <inkml:brushProperty name="height" value="0.03535" units="cm"/>
    </inkml:brush>
  </inkml:definitions>
  <inkml:trace contextRef="#ctx0" brushRef="#br0">57427 47632 622,'-6'-8'5,"2"2"12,4 0 11,3 2 11,1 0 4,1 2-4,2 0-3,0 2-3,3 0-4,5 2-1,6 0-2,4 2-3,3-1-4,2 0-9,3-2-7,1 0-9,1-1-7,-2 0-5,0 0-5,-1 0-5,-2 0-6,-5 0-6,-3 0-6,-5 0-6,-2 1-1,-4 2 7,-3 2 5,-2 2 7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30"/>
    </inkml:context>
    <inkml:brush xml:id="br0">
      <inkml:brushProperty name="width" value="0.03636" units="cm"/>
      <inkml:brushProperty name="height" value="0.03636" units="cm"/>
    </inkml:brush>
  </inkml:definitions>
  <inkml:trace contextRef="#ctx0" brushRef="#br0">57779 47937 605,'-29'-6'8,"8"6"19,7 4 17,7 6 18,3 2 2,2 3-13,0 2-14,2 1-14,0 3-7,0 1-1,0 3-1,0 1 0,0 0-4,0-5-3,0-3-5,0-4-3,0-2-11,2 1-17,0 1-18,2 1-18,0-1-4,2-4 5,0-5 6,1-2 7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30"/>
    </inkml:context>
    <inkml:brush xml:id="br0">
      <inkml:brushProperty name="width" value="0.03573" units="cm"/>
      <inkml:brushProperty name="height" value="0.03573" units="cm"/>
    </inkml:brush>
  </inkml:definitions>
  <inkml:trace contextRef="#ctx0" brushRef="#br0">58476 48000 615,'-22'0'57,"4"2"-6,5 0-6,3 2-6,3 1-4,2 3-2,2 4-3,2 2-1,1 3-5,2 1-5,1 3-6,0 1-5,0 2-7,0 1-5,-2 1-6,0 1-5,-2 2-7,-2 1-4,-2 2-6,-2 3-5,0-3 1,0-4 5,2-5 6,1-4 6,-1-5-1,0-1-8,-2-2-9,0-2-7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31"/>
    </inkml:context>
    <inkml:brush xml:id="br0">
      <inkml:brushProperty name="width" value="0.03354" units="cm"/>
      <inkml:brushProperty name="height" value="0.03354" units="cm"/>
    </inkml:brush>
  </inkml:definitions>
  <inkml:trace contextRef="#ctx0" brushRef="#br0">56908 49597 655,'-44'-15'11,"23"4"20,23 3 20,22 3 21,13 1 0,4 2-17,4 0-20,4 2-18,4 0-16,4 0-13,3 0-13,5 0-12,-2 0-5,-6 0 4,-8 0 5,-6 0 3,-7 0 0,-6 0-5,-5 0-4,-6 0-5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31"/>
    </inkml:context>
    <inkml:brush xml:id="br0">
      <inkml:brushProperty name="width" value="0.0386" units="cm"/>
      <inkml:brushProperty name="height" value="0.0386" units="cm"/>
    </inkml:brush>
  </inkml:definitions>
  <inkml:trace contextRef="#ctx0" brushRef="#br0">60300 47755 569,'2'-14'4,"4"3"6,4 2 8,3 4 6,3 2 3,0 2-1,-1 2-1,1 2-2,1 2 1,3 2 2,3 1 2,3 3 2,2 2 0,-1 0-1,0 1-1,1 1-1,-3 2-4,-3 1-7,-4 3-6,-5 2-8,-5 4-4,-10 10-3,-8 8-3,-9 10-3,-9 6-7,-7 7-12,-8 5-12,-8 7-11,1-6-5,10-17 0,9-16 0,11-17 2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33"/>
    </inkml:context>
    <inkml:brush xml:id="br0">
      <inkml:brushProperty name="width" value="0.03983" units="cm"/>
      <inkml:brushProperty name="height" value="0.03983" units="cm"/>
    </inkml:brush>
  </inkml:definitions>
  <inkml:trace contextRef="#ctx0" brushRef="#br0">65190 47645 552,'8'-43'54,"-2"9"-11,-1 9-10,0 9-10,-2 4-7,0 1-1,-2-1-3,0 0-2,-3-1-2,-2-1-1,-4-3-1,-2-2-1,-2 1 0,-1 1 0,-2 2 1,0 3 1,-1 1 0,-1 0-1,-1 2 1,-1 1 0,0 1 0,0 2 2,2 2 1,1 2 2,1 2 0,1 2 0,0 2 0,2 2 0,1 1-1,2 3-2,2 2-1,3 2-2,1 1-1,2 1-1,2 1 0,2 1 0,1 1-1,1 3 1,2 1 1,0 3-1,2 0 1,2-1-2,2-1 0,1-1-2,1-1-1,0 1-1,-2-1-1,-1 1-2,-1-1 0,0 1 0,-2-1 1,0 1 0,-3 0 0,-1 1-1,-2 1-2,-2 1 0,-3-1-1,-6 0-1,-4-1 0,-5-1-1,-3-2-1,1-4 1,-1-5-1,1-3 0,-1-3 1,0-2 0,1-3 1,-1 0 0,2-3 2,2-1 4,4 0 3,3-1 4,2-3 1,0-2 2,2-3 1,1-3 1,2-4 0,5-2-3,6-3-1,4-2-3,6-5-1,5-3-3,7-4-2,5-4-2,3-1-4,0 3-3,1 3-3,-1 4-4,-1 2-6,-2 3-8,-1 3-9,-3 3-7,-4 3-3,-5 3 5,-6 2 5,-6 4 5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34"/>
    </inkml:context>
    <inkml:brush xml:id="br0">
      <inkml:brushProperty name="width" value="0.05212" units="cm"/>
      <inkml:brushProperty name="height" value="0.05212" units="cm"/>
    </inkml:brush>
  </inkml:definitions>
  <inkml:trace contextRef="#ctx0" brushRef="#br0">67571 47109 422,'-2'-15'1,"-2"4"3,-4 3 3,-2 3 3,-3 2 5,0 3 7,-1 4 9,-1 2 8,-1 4 1,-1 4-4,-2 3-4,1 5-4,-2 2-3,0 3-3,1 1-1,-1 3-3,0 0-2,1 0-2,-1 1-2,1-1-2,-1 1-1,0 1-1,1 0-2,-1 2-2,1-1-1,3-1-1,1-3-2,3-1-2,1-3 0,4 0 0,2-1 1,4-1 1,4-2-1,6-2-4,5-5-3,7-1-2,4-6-3,1-6-1,2-8-2,3-6 0,0-5-1,1-1 0,-1-3-1,0-1 0,0-2 0,-1 1 0,-1-1 0,-1 1 0,-3 0 1,-3 1 3,-4 1 2,-5 1 2,-2 0 1,-2 2 1,-2 1 0,-2 1 0,-3 1 4,-4 3 8,-4 1 7,-4 2 7,-3 3 4,-2 6 2,-1 5 2,-3 4 1,1 3-1,3-1-2,3 1-2,2 0-2,3 0-2,-1 1-2,0 1-1,0 2-1,1-1-3,2 1-1,2 0-2,2-1-2,1 1-2,0 0-2,0-1-2,0 1-2,3-1-3,6-3-6,6-1-5,5-2-5,4-3-1,1-2 2,1-4 2,1-2 2,2-4-2,1-4-7,2-4-7,3-3-7,1-3-3,0-1 3,2-1 4,1-1 2,-2-1 4,-2 1 4,-3-1 3,-3 1 4,-3 0 3,-3 3 3,-3 1 3,-3 2 3,-2 3 4,-4 1 3,-3 2 5,-2 2 3,-4 2 3,-2 1 1,-4 0 1,-2 2 0,-3 1 9,0 2 17,-1 2 17,-1 2 16,0 2 1,2 3-13,2 4-15,2 2-14,1 2-8,-2 1-2,0 1-4,-1 2-2,-1-1-1,2 1-1,1-1-1,0 1 1,2 0-2,0 1-1,2 1-2,0 1 0,1-1-3,0-1-1,0-2-1,0-3-2,3-1-7,6-4-8,6-3-11,5-2-10,3-6-4,-1-6 2,-1-7 1,0-8 2,-1-3 2,1-3 5,1-1 4,1-2 3,-1-1 3,-3 1 2,-3 1 0,-3 1 2,-2 1 1,-2 1 2,-2 1 3,-2 1 2,-2 2 3,-1 3 4,0 3 3,-1 3 4,-3 2 2,-2 2 0,-4 2 0,-2 3-1,-2 0 1,-2 2-2,0 0-2,-1 2-1,0 2-4,-1 4-6,0 3-8,1 5-7,0 1-5,4-1-3,3-1-5,2 0-3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34"/>
    </inkml:context>
    <inkml:brush xml:id="br0">
      <inkml:brushProperty name="width" value="0.04069" units="cm"/>
      <inkml:brushProperty name="height" value="0.04069" units="cm"/>
    </inkml:brush>
  </inkml:definitions>
  <inkml:trace contextRef="#ctx0" brushRef="#br0">71300 48266 540,'50'-7'96,"-10"2"-18,-9 2-18,-11 2-17,-4 2-10,2 2-3,0 2-2,1 2-3,-2 1-4,-3 3-4,-4 2-3,-4 2-6,-5 2-3,-6 5-3,-6 3-5,-5 5-4,-5 1-3,-2 0-2,-1 1-3,-3-1-2,1-2-1,3-5 0,3-5 2,3-5 0,6-5 6,8-4 8,10-6 10,8-4 9,5-3 2,3-2-7,1 0-6,3-1-6,1 0-10,1 0-14,1 2-13,1 1-14,-3 0-2,-5 2 8,-7 1 9,-5 0 8,-3 1 2,0 0-2,0 0-3,0 1-3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6:02"/>
    </inkml:context>
    <inkml:brush xml:id="br0">
      <inkml:brushProperty name="width" value="0.03135" units="cm"/>
      <inkml:brushProperty name="height" value="0.03135" units="cm"/>
      <inkml:brushProperty name="color" value="#F2395B"/>
    </inkml:brush>
  </inkml:definitions>
  <inkml:trace contextRef="#ctx0" brushRef="#br0">98100 18000 701,'14'1'51,"-3"4"-8,-2 2-9,-4 4-8,0 0-5,0 1-1,1 0-2,2 0-2,-1 0-2,-1 1-1,0 1-2,-2 2-2,0-1-2,0-1-1,0-1-1,0-1-2,-1 0-2,0 0-1,-2 0-1,0-1-2,0 0-1,2-2 0,2-2-1,2-2-1,0-2-1,1-1-1,0 0-1,0-1-2,1-3 0,2-2-1,1-4 0,3-2 0,2-3-2,1-1-1,3-3-2,2-2-2,0-1 1,1-1 2,-1-1 2,1-1 2,-3 1-2,-3 3-9,-4 3-8,-4 3-8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34"/>
    </inkml:context>
    <inkml:brush xml:id="br0">
      <inkml:brushProperty name="width" value="0.02958" units="cm"/>
      <inkml:brushProperty name="height" value="0.02958" units="cm"/>
    </inkml:brush>
  </inkml:definitions>
  <inkml:trace contextRef="#ctx0" brushRef="#br0">72727 48082 743,'-6'-8'0,"2"2"0,4 0 0,3 2 0,3 0 8,7 2 16,5 0 15,7 2 16,3 0 0,1 0-15,1 0-14,1 0-16,-1 0-12,-3 0-6,-4 0-8,-1 0-7,-4 0-3,-3 0 4,-3 0 2,-2 0 4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34"/>
    </inkml:context>
    <inkml:brush xml:id="br0">
      <inkml:brushProperty name="width" value="0.04521" units="cm"/>
      <inkml:brushProperty name="height" value="0.04521" units="cm"/>
    </inkml:brush>
  </inkml:definitions>
  <inkml:trace contextRef="#ctx0" brushRef="#br0">73195 47284 486,'-15'-15'7,"2"2"13,2 3 14,2 1 14,2 3 4,2 6-2,3 4-4,1 6-3,1 3-4,0 5-4,0 3-3,0 5-4,0 3-5,0 5-2,0 3-5,0 4-3,-1 3-7,-1 2-7,0 2-8,-1 2-7,-1 0-3,0 0 3,0-1 5,0-2 3,0-5-11,2-8-26,0-9-24,2-8-26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36"/>
    </inkml:context>
    <inkml:brush xml:id="br0">
      <inkml:brushProperty name="width" value="0.04611" units="cm"/>
      <inkml:brushProperty name="height" value="0.04611" units="cm"/>
    </inkml:brush>
  </inkml:definitions>
  <inkml:trace contextRef="#ctx0" brushRef="#br0">75615 47583 477,'1'-15'43,"0"3"-6,2 1-7,0 2-6,0 1-6,0 0-2,-1 1-2,-2-1-3,0-1-1,-2 0 2,-1-1 0,0-1 2,-2 0 0,-4 4-1,-2 2-2,-3 4-1,-2 2-1,-2 4 0,0 2 1,-1 4 1,-1 2-1,-1 3 0,-1 3-2,-1 3-2,1 1 1,5-1-1,3-1 0,4-1-1,2 1 1,1 3 1,-1 3 0,0 3 1,2-1-1,4-3-1,4-5-2,4-3 0,3-4-3,3-1-1,4-2-3,2-2-1,2-2-4,1-2-4,1-3-4,1 0-4,1-5-3,1-2-4,1-5-4,1-4-3,0-3-1,-1-1 2,-1-3 3,-1-1 1,-1-2 2,-1-1 1,-1-1 0,0-1 0,-3 0 3,-1-1 4,-2 1 4,-3 0 4,0 0 2,0 3 0,0 1 0,0 3 0,-2 1 2,-1 2 8,-2 3 7,-2 1 8,-2 5 13,-2 6 23,-2 7 22,-2 8 22,-1 3 2,0 3-21,0 2-19,0 1-20,0 2-14,-2 1-6,0 1-7,-1 1-7,-1 1-3,0 1 0,0 0 0,0 2 0,1-1-5,0-5-10,2-3-9,1-5-9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36"/>
    </inkml:context>
    <inkml:brush xml:id="br0">
      <inkml:brushProperty name="width" value="0.03495" units="cm"/>
      <inkml:brushProperty name="height" value="0.03495" units="cm"/>
    </inkml:brush>
  </inkml:definitions>
  <inkml:trace contextRef="#ctx0" brushRef="#br0">76900 47979 629,'14'-15'32,"-1"2"0,-2 2-2,-2 2 0,-1 2 0,2 1 1,0 0 3,1 2 1,1 0-2,2 2-5,0 0-5,1 2-5,1 0-7,-1 0-8,1 0-7,0 0-9,-1 0-11,-1 0-13,-1 0-13,0 0-14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36"/>
    </inkml:context>
    <inkml:brush xml:id="br0">
      <inkml:brushProperty name="width" value="0.05116" units="cm"/>
      <inkml:brushProperty name="height" value="0.05116" units="cm"/>
    </inkml:brush>
  </inkml:definitions>
  <inkml:trace contextRef="#ctx0" brushRef="#br0">77792 46380 430,'0'-15'4,"0"2"9,0 3 9,0 1 9,0 3 7,0 4 4,0 4 5,0 4 4,-1 4 0,-1 7-7,0 6-5,-1 5-7,-1 5-3,0 5-4,0 3-4,0 4-2,-1 2-3,0 2-2,-1 0-2,-2 2-2,0 1-3,-1 6-4,-2 2-5,0 5-5,0 3-4,0 3-7,2 3-6,1 3-7,1-2-3,2-7-2,2-7-1,2-7-1,1-6-1,0-6-2,0-5-1,0-7-1,0-5 0,2-5 2,0-5 1,2-4 2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37"/>
    </inkml:context>
    <inkml:brush xml:id="br0">
      <inkml:brushProperty name="width" value="0.04186" units="cm"/>
      <inkml:brushProperty name="height" value="0.04186" units="cm"/>
    </inkml:brush>
  </inkml:definitions>
  <inkml:trace contextRef="#ctx0" brushRef="#br0">78670 47750 525,'7'-22'7,"1"4"13,0 5 13,0 3 13,-1 4 5,-2 6-2,-3 4-3,0 6-4,-4 2-4,-2 3-7,-4 2-7,-2 2-6,-2 0-4,-2 1-1,0-1 0,-1 1-1,0-1-2,3-3-4,1-1-4,2-2-5,5-2-3,8-1-5,8 0-3,7-2-5,5-1-1,1-2 3,1-3 3,1 0 2,0-2-1,-1 0-5,-1 0-3,-1 0-4,-1 0-3,-1 0 1,-1 0 0,0 0 1,-3 0 1,-3 0 4,-3 0 3,-2 0 4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37"/>
    </inkml:context>
    <inkml:brush xml:id="br0">
      <inkml:brushProperty name="width" value="0.03969" units="cm"/>
      <inkml:brushProperty name="height" value="0.03969" units="cm"/>
    </inkml:brush>
  </inkml:definitions>
  <inkml:trace contextRef="#ctx0" brushRef="#br0">79293 47824 554,'-16'-9'5,"2"-1"10,1-3 11,1-2 10,1 5 7,4 10 7,2 12 6,4 10 5,1 6-3,0 2-14,0 3-15,0 1-13,0 3-10,-2 4-6,0 4-5,-2 4-7,0 0-2,1-6 1,-2-4 2,2-5 1,-1-5-11,0-3-22,0-5-22,0-3-23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37"/>
    </inkml:context>
    <inkml:brush xml:id="br0">
      <inkml:brushProperty name="width" value="0.03134" units="cm"/>
      <inkml:brushProperty name="height" value="0.03134" units="cm"/>
    </inkml:brush>
  </inkml:definitions>
  <inkml:trace contextRef="#ctx0" brushRef="#br0">71779 49550 702,'-22'9'47,"6"1"-5,5 3-3,5 2-5,2 2-3,0 1-2,0 3-2,0 1-2,0 1-7,2-1-12,0-1-13,2 0-12,1-4-6,2-3-2,2-4 0,2-4-2,1-3-4,-1-1-6,1 0-6,0-1-7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38"/>
    </inkml:context>
    <inkml:brush xml:id="br0">
      <inkml:brushProperty name="width" value="0.03431" units="cm"/>
      <inkml:brushProperty name="height" value="0.03431" units="cm"/>
    </inkml:brush>
  </inkml:definitions>
  <inkml:trace contextRef="#ctx0" brushRef="#br0">72407 49416 641,'-29'-7'42,"7"2"-5,5 2-4,6 2-5,4 2-4,-1 2-1,0 2-2,0 2-1,0 1-3,2 3-3,1 2-3,1 2-2,-1 0-2,2-1 1,-1-1 1,0 0 1,0-2 0,2 1-1,0 0 0,2 0-1,0-1-1,2 1-4,0 0-4,2 0-3,1-1-3,3-1-3,4-1-3,2 0-4,0-2 0,-1-1 0,-2 0 3,-2-2 1,-1 0 1,0 0 3,0 0 1,-1 0 3,0 0 1,-2 2 3,-2 0 2,-2 1 3,-3 1 0,-2 0-1,-3 0-1,-3 0-2,-3 0-3,0 0-6,-1-1-6,-1 1-6,-1-1-1,2 0 2,1-2 3,1 0 3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38"/>
    </inkml:context>
    <inkml:brush xml:id="br0">
      <inkml:brushProperty name="width" value="0.03689" units="cm"/>
      <inkml:brushProperty name="height" value="0.03689" units="cm"/>
    </inkml:brush>
  </inkml:definitions>
  <inkml:trace contextRef="#ctx0" brushRef="#br0">72983 49309 596,'8'-7'1,"0"1"4,-1 0 2,1 2 3,1 0 1,2 0-1,2 0-2,1 0-1,2 2 5,1 4 10,2 4 10,0 4 11,-2 3 4,-3 5-5,-4 3-5,-4 5-3,-3 1-6,-1 1-6,0-1-7,-1 1-6,-4 0-7,-6 2-12,-6 3-9,-5 1-11,-4-1-3,1-5 5,-1-5 5,1-5 3,0-3-3,4-1-14,3-1-14,3 0-13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6:03"/>
    </inkml:context>
    <inkml:brush xml:id="br0">
      <inkml:brushProperty name="width" value="0.0326" units="cm"/>
      <inkml:brushProperty name="height" value="0.0326" units="cm"/>
      <inkml:brushProperty name="color" value="#F2395B"/>
    </inkml:brush>
  </inkml:definitions>
  <inkml:trace contextRef="#ctx0" brushRef="#br0">100952 17177 674,'-15'-6'3,"2"2"6,3 4 6,1 3 7,1 2 3,0 5 1,0 4 3,0 4 1,0 1-1,-1 1-4,-2-1-3,0 1-5,0-1-3,1-1-4,0-1-2,2 0-5,1-2-2,0-1-2,2-1-2,1 0-3,2-3-4,5-1-8,6-2-8,4-2-7,3-3-3,1-4 5,2-4 3,0-4 4,1-1 2,1 1 1,1 0 2,1 2 1,0 0 1,-1 1 1,-1-1 2,-1 0 1,-2 0 5,-5 2 6,-3 1 8,-4 0 6,-3 3 11,0 2 12,-2 4 13,0 2 12,-2 2 2,-2 2-13,-2 0-12,-2 1-12,0 0-7,0 0-5,2-2-4,1 0-4,2-2-3,6 1-3,4 0-1,5 0-2,3-3-3,0-4-2,-1-6-4,1-4-2,0-3-2,-1 1-2,1-1-2,0 0-2,-2 0 0,-3 1 0,-3-1 0,-2 0 1,-2 0 2,0 0 4,-1 0 3,2 1 3,-3 0 3,-3 0 1,-2 2 1,-3 1 2,-3 1 0,-2 2 0,-2 2 0,-1 2 0,-2 1-1,2 0-2,1 0-1,1 0-2,0 0-2,2 2-3,1 0-1,1 2-3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39"/>
    </inkml:context>
    <inkml:brush xml:id="br0">
      <inkml:brushProperty name="width" value="0.03637" units="cm"/>
      <inkml:brushProperty name="height" value="0.03637" units="cm"/>
    </inkml:brush>
  </inkml:definitions>
  <inkml:trace contextRef="#ctx0" brushRef="#br0">57400 53910 604,'22'-15'76,"-1"4"-13,-3 3-14,-1 3-13,1 0-9,4 2-3,3-1-2,4 0-4,4-1-3,3 0-3,3-1-2,2-2-2,1 1-2,-3 1 2,-4 0 0,-2 2 2,-3 0-7,-5 2-10,-3 0-13,-5 2-11,-2 1-8,-4 2-2,-3 2-3,-2 2-3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40"/>
    </inkml:context>
    <inkml:brush xml:id="br0">
      <inkml:brushProperty name="width" value="0.03328" units="cm"/>
      <inkml:brushProperty name="height" value="0.03328" units="cm"/>
    </inkml:brush>
  </inkml:definitions>
  <inkml:trace contextRef="#ctx0" brushRef="#br0">57945 54250 661,'-16'0'5,"0"2"11,0 0 11,1 2 10,1 0 4,4 2-5,4 0-5,4 1-5,2 4-3,0 6 0,0 5-1,0 7-1,0 2-3,0 0-8,0 1-7,0-1-8,0-1-4,0-2 0,0-1-1,0-3 0,0-2-5,0-4-11,0-5-10,0-3-11,1-3-3,2-2 6,2-3 6,2 0 5,0-3 4,-1-1 2,0 0 2,-2-1 3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40"/>
    </inkml:context>
    <inkml:brush xml:id="br0">
      <inkml:brushProperty name="width" value="0.03728" units="cm"/>
      <inkml:brushProperty name="height" value="0.03728" units="cm"/>
    </inkml:brush>
  </inkml:definitions>
  <inkml:trace contextRef="#ctx0" brushRef="#br0">58766 54187 590,'-7'-6'73,"2"6"-8,2 4-6,2 6-9,1 3-7,0 5-7,0 3-8,0 5-8,0 1-5,0 1-5,0-1-3,0 1-4,0-1-3,0 1-5,0-1-4,0 0-5,0-1-7,0-5-11,0-3-12,0-4-11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40"/>
    </inkml:context>
    <inkml:brush xml:id="br0">
      <inkml:brushProperty name="width" value="0.03499" units="cm"/>
      <inkml:brushProperty name="height" value="0.03499" units="cm"/>
    </inkml:brush>
  </inkml:definitions>
  <inkml:trace contextRef="#ctx0" brushRef="#br0">59397 53990 628,'7'-5'9,"-2"8"19,-3 6 17,0 7 19,-2 5 3,0 3-12,0 3-13,0 3-12,0 1-10,0 1-10,0-1-9,0 0-9,-1 0-5,-1-1-4,0-1-1,-1-1-3,-2-2-1,0-1-1,-1-3-1,-2-1 0,1-3-5,-1-3-9,0-3-10,0-2-8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40"/>
    </inkml:context>
    <inkml:brush xml:id="br0">
      <inkml:brushProperty name="width" value="0.03907" units="cm"/>
      <inkml:brushProperty name="height" value="0.03907" units="cm"/>
    </inkml:brush>
  </inkml:definitions>
  <inkml:trace contextRef="#ctx0" brushRef="#br0">57352 55979 563,'-16'-1'5,"-1"-1"10,-1 0 10,-1-1 10,4-2 5,10-2 0,10-2 1,10-2 0,7 0-2,7 3-6,5 1-5,6 2-6,3 1-3,1 2-3,-1 0-2,0 2-2,0 0-4,0 0-5,0 0-4,0 0-5,0 0-6,-1 2-10,-2 0-9,0 2-8,-5 0-1,-7 0 8,-9 0 7,-7 0 8,-4-1-3,0-1-13,0 0-12,0-2-13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42"/>
    </inkml:context>
    <inkml:brush xml:id="br0">
      <inkml:brushProperty name="width" value="0.05122" units="cm"/>
      <inkml:brushProperty name="height" value="0.05122" units="cm"/>
    </inkml:brush>
  </inkml:definitions>
  <inkml:trace contextRef="#ctx0" brushRef="#br0">73832 53405 429,'-14'-15'34,"4"2"-1,4 3-2,5 1 1,-1 2-4,-2 2-4,-4 2-5,-2 2-4,-3 1-2,-2 0-1,-1 0 0,-3 0-1,0 1 1,-1 0 1,0 2 1,1 0 1,-3 3 1,-3 6 1,-5 4 0,-3 5 1,0 3 0,5 1-4,5 1-3,5 1-4,4 0-1,1 1-2,2-1-1,2 0-1,3 0-1,2-1-1,4-1-1,3-1 1,2-1-2,5-3 0,4-1-2,4-2 0,3-3-1,2-3-1,4-3 0,3-2-2,3-3 2,1-2 0,2-2 2,2-2 1,1-4-3,-1-4-5,-2-5-6,0-5-7,-1-4-3,-3-3-2,-2-3-3,-1-2-1,-3-4 0,-3-1 4,-3-2 4,-3-2 4,-2-1 3,-1 3 3,-1 2 3,0 2 4,-2 2 4,1 3 4,0 3 6,0 3 4,-1 3 4,-3 3 4,-1 3 2,-2 3 4,-2 7 8,-2 12 13,-2 12 13,-2 11 13,-1 5-1,0 0-15,0-1-14,1-1-16,-2 0-9,0 3-6,-2 1-6,0 2-4,-1 1-3,0-2-1,1 0 0,-1-1-2,0-2-8,0-1-17,0-3-17,0-1-17,1-8-7,1-11 3,0-12 4,2-12 3,1-7 6,2-5 10,2-3 10,2-4 9,1-1 8,2 3 6,0 3 6,1 3 6,2 3 7,2 5 4,2 3 7,1 4 5,2 2 4,2 1 4,0-1 2,1 0 3,0 1 0,1 2-5,0 2-4,-1 2-4,0 1-6,-1 0-4,0 0-7,-2 0-4,-1 0-7,-1 0-6,-1 0-6,0 0-7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43"/>
    </inkml:context>
    <inkml:brush xml:id="br0">
      <inkml:brushProperty name="width" value="0.05443" units="cm"/>
      <inkml:brushProperty name="height" value="0.05443" units="cm"/>
    </inkml:brush>
  </inkml:definitions>
  <inkml:trace contextRef="#ctx0" brushRef="#br0">76459 52752 404,'0'-22'5,"0"5"10,0 3 10,0 4 11,0 5 7,0 6 4,0 6 4,0 6 4,0 5-1,0 5-9,0 5-6,0 5-9,-1 3-5,-1 2-2,0 2-4,-1 2-3,-2 4-2,0 6-1,-2 6 0,0 6-2,-1 5-1,-2 5-5,0 4-3,-1 6-5,0 1-6,0-3-11,2-4-9,1-2-10,1-2-5,2-3 0,2-1 2,2-3 0,1-6 2,0-14 7,0-12 4,0-13 6,-1-6-1,0-1-8,-2 1-8,0 0-7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43"/>
    </inkml:context>
    <inkml:brush xml:id="br0">
      <inkml:brushProperty name="width" value="0.04305" units="cm"/>
      <inkml:brushProperty name="height" value="0.04305" units="cm"/>
    </inkml:brush>
  </inkml:definitions>
  <inkml:trace contextRef="#ctx0" brushRef="#br0">77132 54214 510,'0'-14'7,"2"2"13,0 4 13,2 3 14,-2 5 6,-4 8-3,-4 8-1,-4 7-1,-3 5-6,-3 1-8,-4 1-9,-2 1-9,-1-1-5,1-3-2,1-4-3,1-1-3,2-3 0,5-1 0,3-1 2,4-1 1,4-1 0,4-2-1,4-3 0,4-1-1,4-1-5,5-2-6,5-1-7,5 0-7,2-2-3,1-2 1,-1-2 2,1-2 0,-3-1 0,-4 0-5,-3 0-4,-4 0-4,-4 1-2,-1 0-1,-2 2-1,-2 0-1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43"/>
    </inkml:context>
    <inkml:brush xml:id="br0">
      <inkml:brushProperty name="width" value="0.0443" units="cm"/>
      <inkml:brushProperty name="height" value="0.0443" units="cm"/>
    </inkml:brush>
  </inkml:definitions>
  <inkml:trace contextRef="#ctx0" brushRef="#br0">77712 54397 496,'-15'-8'0,"4"-2"0,3 0 0,2-1 0,3 3 12,0 8 23,2 8 23,0 8 23,1 6 4,0 6-16,0 6-16,0 7-17,0 2-10,-2 2-6,0 0-4,-1 2-6,-2 0-8,2 0-11,-1 0-13,0 0-11,0-5-13,0-8-15,0-9-13,0-8-15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44"/>
    </inkml:context>
    <inkml:brush xml:id="br0">
      <inkml:brushProperty name="width" value="0.03978" units="cm"/>
      <inkml:brushProperty name="height" value="0.03978" units="cm"/>
    </inkml:brush>
  </inkml:definitions>
  <inkml:trace contextRef="#ctx0" brushRef="#br0">79923 54431 552,'-22'-13'5,"4"3"10,5 4 8,3 4 11,2 3 5,0 2 3,0 2 2,0 2 3,0 3-2,-1 5-5,-2 5-6,0 5-4,0 3-7,2 3-7,3 1-7,1 3-7,1-1-6,2-2-5,0-2-5,2-1-4,1-4-4,4-3-4,2-5-2,4-3-4,1-4-2,1-2-5,1-4-3,1-2-3,0-3-1,-2-1 4,-3 0 2,0-1 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6:04"/>
    </inkml:context>
    <inkml:brush xml:id="br0">
      <inkml:brushProperty name="width" value="0.03307" units="cm"/>
      <inkml:brushProperty name="height" value="0.03307" units="cm"/>
      <inkml:brushProperty name="color" value="#F2395B"/>
    </inkml:brush>
  </inkml:definitions>
  <inkml:trace contextRef="#ctx0" brushRef="#br0">102463 16300 665,'7'8'63,"-2"0"-12,-2 0-12,-2-1-12,-1 2-6,2 4-2,0 2 0,2 3 0,-1 3-2,-1 3-2,0 3-2,-1 3-1,-2 3-3,-1 2-3,0 4-2,-1 3-4,-1 0 0,0 0-1,0-1-1,0-1 1,0-2-2,0-2-3,0-2-3,0-1-3,0-3-2,0-4 3,0-2 0,0-2 1,0-4-1,1-1-5,-2-3-6,2-1-5,-2-2-6,0-2-6,-2-2-8,0-2-5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44"/>
    </inkml:context>
    <inkml:brush xml:id="br0">
      <inkml:brushProperty name="width" value="0.04075" units="cm"/>
      <inkml:brushProperty name="height" value="0.04075" units="cm"/>
    </inkml:brush>
  </inkml:definitions>
  <inkml:trace contextRef="#ctx0" brushRef="#br0">80463 54474 539,'-9'-21'3,"0"5"4,-1 5 4,-1 5 5,-1 3 6,2 3 8,1 4 7,1 2 8,0 3 0,0 2-8,0 2-7,0 1-7,1 2-7,0 0-4,2-1-4,1 1-5,0-1-2,2-1 2,0-1 1,2 0 2,2-2-10,6-3-21,4-1-19,5-2-21,1-2-4,-3-2 12,-2-2 13,-4-2 13,-2 1 13,-1 4 16,0 4 15,-2 4 15,0 2 9,-2 1 2,0 1 2,-2 2 1,0 0-1,0 1-3,0 1-4,0 1-4,0 0-4,0-1-4,0 0-3,0-2-5,0 0-3,0 3-2,0 2-1,0 1-2,-1 2-4,-4-1-4,-2 1-5,-3-1-6,-3 0-3,-2-3-3,-1-1-3,-3-2-3,0-3-1,3-3 1,1-3 2,2-2 1,2-3 2,-1-1 2,0 0 3,1-1 3,0-3 3,2-2 2,2-4 3,2-2 3,3-3 1,4-3 0,4-3-2,4-3 0,3-2-2,5-2-1,3 0-2,5 0-2,0-1-3,-1 1-6,-3 1-4,-1 1-6,-2 2-1,-3 2 0,-1 5 0,-2 1 2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45"/>
    </inkml:context>
    <inkml:brush xml:id="br0">
      <inkml:brushProperty name="width" value="0.03853" units="cm"/>
      <inkml:brushProperty name="height" value="0.03853" units="cm"/>
    </inkml:brush>
  </inkml:definitions>
  <inkml:trace contextRef="#ctx0" brushRef="#br0">81783 54083 571,'44'-6'55,"-6"4"-5,-6 4-5,-5 4-6,-5 3-4,-1 3-3,-2 3-3,-2 4-3,-3 1-3,-3 1-2,-3 1-3,-2 1-2,-3 2-2,-2 2-4,-2 4-2,-2 3-2,-4 1-4,-4 1-5,-5-1-5,-5 0-4,-4-1-3,-1-1-3,-3-3-3,-1-1-3,1-5-1,7-6-2,5-5-1,7-6-2,2-2-4,2 0-7,0 1-8,2 2-6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45"/>
    </inkml:context>
    <inkml:brush xml:id="br0">
      <inkml:brushProperty name="width" value="0.03428" units="cm"/>
      <inkml:brushProperty name="height" value="0.03428" units="cm"/>
    </inkml:brush>
  </inkml:definitions>
  <inkml:trace contextRef="#ctx0" brushRef="#br0">83950 54129 641,'56'-22'98,"-14"6"-23,-14 5-23,-13 5-23,-2 2-12,9 2 1,10 0 1,11 2 1,4-1-3,0 0-7,0-2-7,0 0-5,-2-1-8,-4 2-9,-4 0-7,-3 2-8,-5 0-2,-3 0 2,-5 0 2,-3 0 3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46"/>
    </inkml:context>
    <inkml:brush xml:id="br0">
      <inkml:brushProperty name="width" value="0.02988" units="cm"/>
      <inkml:brushProperty name="height" value="0.02988" units="cm"/>
    </inkml:brush>
  </inkml:definitions>
  <inkml:trace contextRef="#ctx0" brushRef="#br0">83650 54813 736,'10'-8'82,"4"0"-18,3 0-17,5 0-19,4 1-10,8 1-5,7 0-5,7 2-5,3 0-4,2 2-4,0 0-5,1 2-5,-1 1-5,-4 2-5,-4 2-6,-3 2-6,-7 0-4,-8-1 0,-7-1-1,-8 0-1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47"/>
    </inkml:context>
    <inkml:brush xml:id="br0">
      <inkml:brushProperty name="width" value="0.0229" units="cm"/>
      <inkml:brushProperty name="height" value="0.0229" units="cm"/>
    </inkml:brush>
  </inkml:definitions>
  <inkml:trace contextRef="#ctx0" brushRef="#br0">86500 53650 960,'56'9'27,"-12"2"-14,-13 1-16,-13 3-14,-7-1-10,-2-2-4,-2-4-3,-2-2-5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47"/>
    </inkml:context>
    <inkml:brush xml:id="br0">
      <inkml:brushProperty name="width" value="0.0316" units="cm"/>
      <inkml:brushProperty name="height" value="0.0316" units="cm"/>
    </inkml:brush>
  </inkml:definitions>
  <inkml:trace contextRef="#ctx0" brushRef="#br0">83200 55205 696,'2'-14'6,"4"3"14,4 2 13,3 4 13,3 2 4,0 2-8,-1 2-8,1 2-6,3 2-7,5 4-8,6 2-6,7 3-7,1 2-2,0-1 2,-1 1 2,-1 0 1,-4-2-10,-6-3-27,-5-3-24,-6-2-26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48"/>
    </inkml:context>
    <inkml:brush xml:id="br0">
      <inkml:brushProperty name="width" value="0.04629" units="cm"/>
      <inkml:brushProperty name="height" value="0.04629" units="cm"/>
    </inkml:brush>
  </inkml:definitions>
  <inkml:trace contextRef="#ctx0" brushRef="#br0">88533 52771 475,'13'-22'4,"-3"1"8,-4 2 9,-4 3 9,-4 1 2,-4 2-1,-4 3-3,-3 1-1,-4 1-3,-2 2-2,-1 1-2,-3 0-2,-2 4-1,-2 6-1,-5 6 0,-1 6 0,-2 4 1,-1 2 1,1 4 1,0 3 1,1 2 0,3 1-3,3 1-2,3 1-3,4-1-1,3-2-1,4-2 0,5-1-1,2-2-1,2 1-4,2-1-4,2 1-2,2-3-3,4-2-3,2-3-2,4-2-2,2-4-1,5-1 0,3-2 2,5-2 1,3-3-5,5-3-9,3-2-9,4-4-10,1-2-4,0-1 3,-1-3 3,-2-2 2,-2-1 2,-3 1 0,-5-1 0,-3 0 0,-5 1 4,-5 1 7,-5 0 6,-4 2 7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48"/>
    </inkml:context>
    <inkml:brush xml:id="br0">
      <inkml:brushProperty name="width" value="0.04113" units="cm"/>
      <inkml:brushProperty name="height" value="0.04113" units="cm"/>
    </inkml:brush>
  </inkml:definitions>
  <inkml:trace contextRef="#ctx0" brushRef="#br0">89992 53837 534,'-9'-6'47,"0"6"0,-2 4 1,0 6 0,-1 1-1,1 1-5,-1 0-5,0 0-5,1-1-4,0 1-4,2 0-4,1 0-3,1 0-5,2 1-3,2 1-3,2 1-4,1 1-8,0 0-10,0-1-11,0 1-10,1-2-7,2-1-5,2-2-4,2-2-3,1-2 1,-1-2 8,1-3 9,0 0 9,-1-3 4,0-1 2,-2 0 3,0-1 2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48"/>
    </inkml:context>
    <inkml:brush xml:id="br0">
      <inkml:brushProperty name="width" value="0.04308" units="cm"/>
      <inkml:brushProperty name="height" value="0.04308" units="cm"/>
    </inkml:brush>
  </inkml:definitions>
  <inkml:trace contextRef="#ctx0" brushRef="#br0">90634 53600 510,'-15'0'5,"2"0"9,2 0 9,3 0 9,0 0 4,0 0-2,0 0 0,0 0-3,1 1-2,2 4-2,3 2-2,1 4-3,0 0-2,-1 1 1,0 0-1,-1 0-1,-1-1 0,2 1-3,0 0-3,2 0-2,0-1-1,2 1-2,0 0 1,2 0-2,0-1-2,3-1-8,2-1-5,2 0-7,0-1-3,-1 1 0,0 2 1,-2 0-1,-1 2 0,-2 1 0,-2 3 0,-2 2 0,-4-1 1,-6-1 1,-6-2 1,-5-3 2,-3-1-2,1-2-5,1-2-4,1-2-5,1-2-4,2-1-1,3 0-3,1-1-1,2-3 2,2-2 6,2-4 6,3-2 6,0-2 4,0 1 4,0-1 2,0 0 4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49"/>
    </inkml:context>
    <inkml:brush xml:id="br0">
      <inkml:brushProperty name="width" value="0.04211" units="cm"/>
      <inkml:brushProperty name="height" value="0.04211" units="cm"/>
    </inkml:brush>
  </inkml:definitions>
  <inkml:trace contextRef="#ctx0" brushRef="#br0">91138 53466 522,'16'-7'6,"1"2"11,2 2 13,0 2 11,0 3 5,-1 6 1,-1 4-2,-1 5 1,-2 3-4,-4 1-7,-5 1-7,-2 1-6,-6 2-5,-2 1 0,-5 3-1,-4 1-1,-4 2-8,-3 1-12,-5 0-13,-3 2-13,-2-2-9,0-3-5,-1-5-3,1-3-5,2-5 0,7-3 7,5-4 5,6-4 6,4-3 4,-1-1 2,0 0 1,0-1 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6:04"/>
    </inkml:context>
    <inkml:brush xml:id="br0">
      <inkml:brushProperty name="width" value="0.02478" units="cm"/>
      <inkml:brushProperty name="height" value="0.02478" units="cm"/>
      <inkml:brushProperty name="color" value="#F2395B"/>
    </inkml:brush>
  </inkml:definitions>
  <inkml:trace contextRef="#ctx0" brushRef="#br0">102203 16050 887,'-30'22'18,"5"-1"1,3-3 1,4-1 0,3-1-2,1 1-7,1 2-5,1 0-5,0-1-8,0-1-6,0-2-6,0-3-8,1-1-4,3-2-3,1-2-2,2-2-3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49"/>
    </inkml:context>
    <inkml:brush xml:id="br0">
      <inkml:brushProperty name="width" value="0.02971" units="cm"/>
      <inkml:brushProperty name="height" value="0.02971" units="cm"/>
    </inkml:brush>
  </inkml:definitions>
  <inkml:trace contextRef="#ctx0" brushRef="#br0">92300 53482 740,'64'-14'81,"-15"4"-18,-12 4-17,-15 4-18,-3 2-11,7 0-4,7 0-5,7 0-4,2 0-7,-2 0-9,-2 0-9,-1 0-8,-5 0-6,-6 0-1,-5 0-4,-6 0-1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49"/>
    </inkml:context>
    <inkml:brush xml:id="br0">
      <inkml:brushProperty name="width" value="0.03886" units="cm"/>
      <inkml:brushProperty name="height" value="0.03886" units="cm"/>
    </inkml:brush>
  </inkml:definitions>
  <inkml:trace contextRef="#ctx0" brushRef="#br0">92995 52770 566,'-8'-7'0,"2"-1"0,0 0 0,2 0 0,1 3 9,0 6 19,1 6 20,2 6 18,0 4 5,0 3-11,0 3-9,0 3-11,0 2-9,0 1-11,0 0-11,0 2-9,-1 2-6,-4 1 2,-2 2-1,-4 2 1,0-1-3,1-5-7,0-6-7,2-3-7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50"/>
    </inkml:context>
    <inkml:brush xml:id="br0">
      <inkml:brushProperty name="width" value="0.05316" units="cm"/>
      <inkml:brushProperty name="height" value="0.05316" units="cm"/>
    </inkml:brush>
  </inkml:definitions>
  <inkml:trace contextRef="#ctx0" brushRef="#br0">94694 52235 413,'17'-21'6,"1"7"12,3 5 11,1 6 11,1 5 5,-3 4-4,-1 4-4,-2 3-4,-3 4-4,-3 3-4,-3 4-6,-2 2-3,-5 1-5,-4 1-2,-5-1-3,-5 0-3,-6 1-3,-4-1-3,-5 1-3,-4-1-3,-4-1-3,-1-3-1,-1-3-3,0-3-1,1-2 0,5-2 2,5-3 1,5-1 1,4-1 3,2-2 2,4-1 2,3 0 2,6-2 3,10-2 4,10-2 4,9-2 3,6-2 1,3-2-5,1-2-3,2-1-3,1-2-4,-1 0-2,-2 0-3,0 1-3,-1-1-2,-1 0-3,-1 0-3,-1 1-3,-3-2-1,-2 0 0,-3-1 1,-2-1-1,-4-2 1,1-2 3,-2-1 1,-1-3 3,-1-1 3,-3-1 1,-1-1 2,-2-1 1,-2 0 5,0 1 5,-2 1 5,0 1 5,-2 2 4,-1 3 3,0 3 3,-1 3 4,-2 4 7,-1 6 14,0 6 12,-1 6 14,-1 5 2,2 5-12,0 5-10,2 5-10,0 3-9,0-1-4,0 0-6,0 1-6,-1-1-3,0 0-5,-2 1-2,0-1-5,-2-1-6,-2-1-13,-2-3-11,-1-1-11,-2-3-6,0-1 2,0-3 1,1-1 1,0-5-3,2-6-7,2-8-8,2-6-6,2-6 2,2-6 15,2-3 13,2-6 15,3-2 9,6 3 5,4 1 7,5 3 5,4 2 3,1 3 2,2 3 1,3 2 0,0 3 4,-2 3 7,0 1 5,0 2 7,-2 2 1,0 0-3,1 2-4,-1 0-2,-1 1-6,-5 0-5,-3 0-6,-4 0-5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50"/>
    </inkml:context>
    <inkml:brush xml:id="br0">
      <inkml:brushProperty name="width" value="0.05674" units="cm"/>
      <inkml:brushProperty name="height" value="0.05674" units="cm"/>
    </inkml:brush>
  </inkml:definitions>
  <inkml:trace contextRef="#ctx0" brushRef="#br0">97591 51366 387,'0'-16'2,"0"-1"3,0-1 4,0-1 3,0 1 4,0 2 2,0 4 4,0 3 3,0 5 7,2 8 11,0 8 11,2 7 11,-1 8 0,-1 5-9,0 6-10,-1 6-9,-3 5-8,0 4-5,-3 4-5,-2 4-5,-1 1-4,0 1-4,1 0-3,-1-1-3,-1 2-1,-2 3 0,-2 4 1,-1 2 2,-1-2-10,2-4-17,2-4-17,3-6-19,1-5-4,2-8 7,2-6 9,2-7 7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50"/>
    </inkml:context>
    <inkml:brush xml:id="br0">
      <inkml:brushProperty name="width" value="0.04098" units="cm"/>
      <inkml:brushProperty name="height" value="0.04098" units="cm"/>
    </inkml:brush>
  </inkml:definitions>
  <inkml:trace contextRef="#ctx0" brushRef="#br0">98458 53029 536,'16'-22'0,"1"4"0,2 4 0,0 5 0,-2 2 8,-1 2 17,-4 2 15,-3 2 17,-1 2 5,-2 4-7,-1 2-6,0 4-7,-4 2-6,-4 3-8,-5 3-6,-6 3-8,-2 2-4,-3-1-3,-2 1-2,-1-1-2,1-1-3,3-2-5,4-4-4,4-3-6,7-2-6,8-2-11,9-3-9,10-1-11,5-2-1,4-4 7,4-2 8,5-3 6,-1-3 5,-2 0 0,-3-2 0,-3 0 2,-5 0 1,-4 1 1,-5 0 2,-4 2 2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51"/>
    </inkml:context>
    <inkml:brush xml:id="br0">
      <inkml:brushProperty name="width" value="0.04374" units="cm"/>
      <inkml:brushProperty name="height" value="0.04374" units="cm"/>
    </inkml:brush>
  </inkml:definitions>
  <inkml:trace contextRef="#ctx0" brushRef="#br0">100110 52694 502,'-2'-16'3,"0"1"6,-3-1 5,-2 0 7,-1 3 5,0 3 8,1 4 7,-1 4 8,0 3 0,0 4-5,0 2-5,0 4-5,1 2-5,1 3-5,0 3-6,2 3-4,0 0-2,2-1 0,0-2-1,2-2 1,1-2-9,4-1-21,2-1-20,4-1-19,-1-1-9,1-2 3,-2-2 4,0-2 2,-1-2 5,-1-1 6,1 0 7,0-1 5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51"/>
    </inkml:context>
    <inkml:brush xml:id="br0">
      <inkml:brushProperty name="width" value="0.03936" units="cm"/>
      <inkml:brushProperty name="height" value="0.03936" units="cm"/>
    </inkml:brush>
  </inkml:definitions>
  <inkml:trace contextRef="#ctx0" brushRef="#br0">100413 52677 558,'-1'-36'46,"0"9"1,-2 7 1,0 9 2,-1 5-6,0 4-10,0 4-11,0 4-10,0 2-6,0 1-2,0 2-1,1 0-1,-1 0-4,3-1-4,2 0-5,3-2-4,0-1-8,3-2-13,2-2-12,2-2-11,-1-1 9,-4 2 30,-4 0 31,-4 2 30,-2 1 12,2 3-5,0 3-7,2 4-5,0 0-6,2 1-4,0 0-5,2-1-4,-1 1-4,-1 0-3,0-1-2,-1 1-4,-1 0-3,0 1 0,0 1-2,0 2 0,-3-1-5,-2 1-5,-5-1-6,-4 1-6,-2-1-2,-1-1-1,-2-1 0,0-1 0,1-2 0,1-4 1,2-5 1,3-2 2,-1-4 1,0-1 3,-1 0 3,-1-1 4,0-2 3,4 0 2,3-1 4,3-2 2,2-1 2,3-3 3,4-4 1,2-1 1,4-3 1,6 2-2,4 1-1,5 1-1,3 0-3,1-1-3,1-2-2,1 1-3,-1-2-5,-3 0-5,-4 1-5,-1-1-6,-4 2-3,-3 3-1,-3 3-1,-2 2-1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52"/>
    </inkml:context>
    <inkml:brush xml:id="br0">
      <inkml:brushProperty name="width" value="0.03966" units="cm"/>
      <inkml:brushProperty name="height" value="0.03966" units="cm"/>
    </inkml:brush>
  </inkml:definitions>
  <inkml:trace contextRef="#ctx0" brushRef="#br0">101730 51850 554,'16'1'7,"1"4"12,1 2 13,2 4 13,-1 4 5,1 7-2,-1 6-2,1 8-3,-2 2-4,-3-1-6,-2-3-7,-4-1-6,-2-2-6,-2 0-2,-3 1-5,0-1-3,-5 1-4,-4 1-6,-6 0-7,-4 2-5,-5 0-3,-5-1 3,-5-2 1,-4 0 2,-1-3-8,5-5-19,5-5-19,5-4-18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56"/>
    </inkml:context>
    <inkml:brush xml:id="br0">
      <inkml:brushProperty name="width" value="0.05058" units="cm"/>
      <inkml:brushProperty name="height" value="0.05058" units="cm"/>
      <inkml:brushProperty name="color" value="#F2395B"/>
    </inkml:brush>
  </inkml:definitions>
  <inkml:trace contextRef="#ctx0" brushRef="#br0">74552 39699 434,'-22'0'7,"6"-2"14,5 0 12,5-1 15,2-2 1,0-1-10,0 0-10,0-1-10,-1-1-6,-4 2-1,-2 1-2,-3 1-1,-2 0-1,-2 3 0,0 2-2,-1 3-1,-1 2 1,-1 5 0,-1 5 1,-1 5 1,0 3 1,-1-1 0,1 1 1,-1-1 0,2 1 1,1-1-2,2 1 0,3-1 0,1 2-2,2 1 0,2 3-2,3 1-1,1 1 0,2 1 0,2-1 1,2 0 0,1-2-1,2-3-3,0-5-3,2-3-3,1-3-1,1-3 0,3-1 0,2-2 1,3-3 0,4-2 1,3-4 1,5-2 1,2-4 0,4-4-1,3-3 1,3-5-1,1-2-2,0-1-3,1-1-3,-1-1-4,-1-1-2,0 1-4,-1-1-4,-1 1-3,-4 0-2,-4 3 0,-5 1-1,-4 3 0,-5-1 1,-1-2 2,-2-1 4,-2-3 3,-3 0 2,-1-1 3,-2 1 1,-2-1 1,-1 2 5,0 1 5,0 3 6,0 1 6,1 1 3,0-2 0,2 0 1,0 0-1,1-1 2,0 4 2,0 3 3,0 3 2,-1 4 7,-1 8 14,0 6 12,-1 7 14,-2 4-1,-1-1-12,0 1-13,-1 0-14,-1 0-6,2 4-3,0 3-2,2 3-1,-1 3-4,0 1-5,-2 2-4,0 2-4,-1 2-4,0 2-4,0 3-4,0 1-4,0-1-3,-2-2-3,0-4-3,-1-2-3,-1-5-2,2-5-3,1-7-2,0-5-3,2-7-4,0-6-4,2-8-3,1-6-6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56"/>
    </inkml:context>
    <inkml:brush xml:id="br0">
      <inkml:brushProperty name="width" value="0.03638" units="cm"/>
      <inkml:brushProperty name="height" value="0.03638" units="cm"/>
      <inkml:brushProperty name="color" value="#F2395B"/>
    </inkml:brush>
  </inkml:definitions>
  <inkml:trace contextRef="#ctx0" brushRef="#br0">76150 40848 604,'7'-50'24,"-1"14"11,0 10 9,-1 12 11,1 5-1,5-1-8,5-3-9,5-2-9,4 0-8,3-1-3,3 0-6,3 1-4,1 0-2,-1 2-1,-1 2 0,-1 3 0,-2 1-7,0 2-14,-1 2-15,-1 2-14,-2 1-4,-5 0 5,-3 0 5,-4 0 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6:04"/>
    </inkml:context>
    <inkml:brush xml:id="br0">
      <inkml:brushProperty name="width" value="0.02813" units="cm"/>
      <inkml:brushProperty name="height" value="0.02813" units="cm"/>
      <inkml:brushProperty name="color" value="#F2395B"/>
    </inkml:brush>
  </inkml:definitions>
  <inkml:trace contextRef="#ctx0" brushRef="#br0">102850 16200 782,'36'8'31,"-5"0"-3,-7 0-4,-5-1-3,-4 1-3,-1 2 1,-1 0 1,0 2 0,-2 0-3,-1 1-5,0 1-6,-2 1-5,-1 0-6,0-2-9,-2-3-9,0-1-8,-2-1-6,-1 0-5,0 0-4,-1 0-4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57"/>
    </inkml:context>
    <inkml:brush xml:id="br0">
      <inkml:brushProperty name="width" value="0.05105" units="cm"/>
      <inkml:brushProperty name="height" value="0.05105" units="cm"/>
      <inkml:brushProperty name="color" value="#F2395B"/>
    </inkml:brush>
  </inkml:definitions>
  <inkml:trace contextRef="#ctx0" brushRef="#br0">77726 39356 430,'0'-16'2,"2"-1"2,0-1 2,2-1 3,-1 4 11,-2 12 20,-2 11 20,-2 10 19,-2 8 4,-2 8-14,-2 7-13,-2 7-14,0 3-9,3 3-7,1 2-7,2 2-7,0 2-5,0 5-5,-1 3-4,-2 5-5,0 0-6,1-1-7,-1-3-8,0-1-7,1-5-6,2-8-1,2-8-3,2-8-2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57"/>
    </inkml:context>
    <inkml:brush xml:id="br0">
      <inkml:brushProperty name="width" value="0.03846" units="cm"/>
      <inkml:brushProperty name="height" value="0.03846" units="cm"/>
      <inkml:brushProperty name="color" value="#F2395B"/>
    </inkml:brush>
  </inkml:definitions>
  <inkml:trace contextRef="#ctx0" brushRef="#br0">78123 40700 572,'-23'37'133,"2"-3"-34,3-5-33,1-4-35,2-2-19,-1-3-2,0-1-2,0-2-3,3-2 0,3-1 0,4-1 2,4 0 1,2-2 1,0 1-1,0 0-1,0 0 0,1-2-2,4-1-3,2-2-1,4-2-4,2-2-1,5-1 0,3 0-2,5-1 1,1-2-3,-1-1-5,-1 0-3,-1-1-5,-2-1-2,-1 2-2,-2 0-2,-2 2-2,-3 0-1,-1 0-2,-2 0-1,-2 0-3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57"/>
    </inkml:context>
    <inkml:brush xml:id="br0">
      <inkml:brushProperty name="width" value="0.04058" units="cm"/>
      <inkml:brushProperty name="height" value="0.04058" units="cm"/>
      <inkml:brushProperty name="color" value="#F2395B"/>
    </inkml:brush>
  </inkml:definitions>
  <inkml:trace contextRef="#ctx0" brushRef="#br0">78865 40877 542,'-7'-25'111,"2"16"-19,2 14-20,2 16-19,1 8-14,0 4-6,0 4-8,0 5-7,0 2-8,0 3-5,0 4-8,0 2-7,-1-1-8,0-6-10,-2-6-10,0-5-11,-1-6-6,0-3-4,0-5-3,0-3-4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58"/>
    </inkml:context>
    <inkml:brush xml:id="br0">
      <inkml:brushProperty name="width" value="0.0474" units="cm"/>
      <inkml:brushProperty name="height" value="0.0474" units="cm"/>
      <inkml:brushProperty name="color" value="#F2395B"/>
    </inkml:brush>
  </inkml:definitions>
  <inkml:trace contextRef="#ctx0" brushRef="#br0">75495 47363 464,'-8'-14'-13,"2"1"9,1 2 9,0 2 9,1 2 5,1-1 3,-1 0 2,0 0 3,-1 1-1,-2 2-2,-2 2-3,-2 2-2,-1 1-2,-3 0-2,-2 0 0,-1 0-2,-2 1 0,0 0 1,1 2 0,-1 0 0,1 3 1,3 2 1,1 3 0,3 3 1,0 3-1,2 3-3,1 4-3,0 2-2,2 1-1,1 0-1,0 1 0,2-1-1,0 0-1,2-3-3,0-1-3,2-3-3,1-1-3,4-1 0,2-1-2,4 0-1,1-3 0,1-3-1,1-3 1,1-2-1,2-3 1,3-2-1,4-2 0,2-2 0,2-4-2,2-6-3,3-5-3,1-7-4,1-4-1,1-3 0,-1-2-1,0-4 0,-1-1 1,-1 0 2,-3 0 1,-1-1 3,-4 2 1,-1 4 1,-4 2 2,-3 3 1,-3 2 3,-1 1 5,-2 1 4,-2 1 5,-2 3 5,-1 3 5,0 4 5,-2 5 5,1 2 5,0 2 6,1 2 5,2 2 6,-1 3 1,-2 4-4,-3 4-4,0 3-4,-2 4-2,0 1-3,0 3-2,0 2-3,-2 1-2,0 1-5,-3 1-3,-2 1-5,-1 0-2,0 2-1,0 1-1,1 1-1,-1 1-1,2 1 1,1 0 0,0 2 1,1-2-10,0-3-17,0-5-18,0-3-18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58"/>
    </inkml:context>
    <inkml:brush xml:id="br0">
      <inkml:brushProperty name="width" value="0.0336" units="cm"/>
      <inkml:brushProperty name="height" value="0.0336" units="cm"/>
      <inkml:brushProperty name="color" value="#F2395B"/>
    </inkml:brush>
  </inkml:definitions>
  <inkml:trace contextRef="#ctx0" brushRef="#br0">77300 48060 654,'8'-15'0,"0"2"0,0 2 0,-1 3 0,1 0 7,0 0 11,0 0 13,0 0 12,1 1 5,1 1-6,3 0-4,2 2-5,1 0-5,3 2-6,2 0-6,1 2-5,1 0-5,-3 0-3,-1 0-4,-2 0-3,-2 0-6,-1 0-12,-1 0-10,0 0-11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59"/>
    </inkml:context>
    <inkml:brush xml:id="br0">
      <inkml:brushProperty name="width" value="0.0473" units="cm"/>
      <inkml:brushProperty name="height" value="0.0473" units="cm"/>
      <inkml:brushProperty name="color" value="#F2395B"/>
    </inkml:brush>
  </inkml:definitions>
  <inkml:trace contextRef="#ctx0" brushRef="#br0">78460 46435 465,'-1'-15'0,"-1"1"0,0 0 0,-1 2 0,-1 1 3,0 1 6,0 0 6,0 2 6,1 4 9,0 8 13,2 8 12,0 7 13,1 6 1,0 3-13,0 3-11,0 3-12,0 3-7,0 4-5,0 4-4,0 4-4,-1 5-5,-2 4-6,-2 5-5,-1 5-6,-2 4-7,0 1-10,0 3-9,0 1-9,1-2-2,1-7 5,0-7 4,2-7 5,0-7-1,2-10-8,0-8-7,2-8-8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59"/>
    </inkml:context>
    <inkml:brush xml:id="br0">
      <inkml:brushProperty name="width" value="0.0421" units="cm"/>
      <inkml:brushProperty name="height" value="0.0421" units="cm"/>
      <inkml:brushProperty name="color" value="#F2395B"/>
    </inkml:brush>
  </inkml:definitions>
  <inkml:trace contextRef="#ctx0" brushRef="#br0">78872 47611 522,'6'-13'10,"-4"8"19,-4 7 19,-4 6 20,-2 5 2,1 1-13,-1 3-14,0 2-14,-1 0-8,0 1-2,-1-1-3,-1 1-2,0 0-2,2-1-1,2 1-1,2-1 0,3-1-3,4-2-3,4-4-5,4-3-3,3-1-3,5-2-1,4-1-2,3 0-2,3-2-3,-1-1-4,1 0-5,-1-1-4,-1-2-5,-3-1-3,-3 0-4,-2-1-3,-4-1-1,-1 2 5,-2 0 3,-2 2 5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8:59"/>
    </inkml:context>
    <inkml:brush xml:id="br0">
      <inkml:brushProperty name="width" value="0.04165" units="cm"/>
      <inkml:brushProperty name="height" value="0.04165" units="cm"/>
      <inkml:brushProperty name="color" value="#F2395B"/>
    </inkml:brush>
  </inkml:definitions>
  <inkml:trace contextRef="#ctx0" brushRef="#br0">79424 47899 528,'-8'-8'5,"0"2"9,0 0 10,0 2 10,1 4 9,1 10 9,0 8 9,2 9 10,-1 6-5,0 4-16,-1 4-16,-2 5-18,1 4-15,-1 7-14,0 7-16,0 7-14,1-3-3,0-14 8,2-14 8,1-14 8,0-6-3,0 0-11,0-1-14,0 1-12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00"/>
    </inkml:context>
    <inkml:brush xml:id="br0">
      <inkml:brushProperty name="width" value="0.04807" units="cm"/>
      <inkml:brushProperty name="height" value="0.04807" units="cm"/>
      <inkml:brushProperty name="color" value="#F2395B"/>
    </inkml:brush>
  </inkml:definitions>
  <inkml:trace contextRef="#ctx0" brushRef="#br0">74180 53693 457,'-9'-14'5,"-3"4"7,-4 4 10,-1 4 8,-3 2 2,0 0-5,1 0-5,-1 0-5,-1 0-3,-1 0-1,-3 0-2,-1 0 0,-1 0-1,1 0 3,1 0 1,1 0 1,1 0 2,1 0-1,1 0-1,1 0 1,1 2-2,0 4 0,2 4-3,1 4-1,1 3 0,1 5-2,0 3 0,2 5-1,1 1 0,2 2-1,3 1 0,1 1-1,1-1 0,2-2 1,0-1 0,2-3 0,0-1 0,0-1-1,0-1-1,0-1-2,0-2 0,0-1-1,0-3-2,0-1 0,2-3-2,4-2-3,4-4-3,3-3-3,5-2-2,5-4-1,5-2-2,5-3-1,3-5-2,3-4-2,1-5 0,2-5-2,1-4-1,1-5-3,-1-3-2,0-4-2,-3-1 1,-4 2 1,-5 1 4,-5 3 2,-4 2 2,-5 0 4,-3 1 4,-4 1 2,-3 2 4,-2 3 5,-3 3 4,0 3 5,-2 3 4,0 3 5,0 3 4,0 3 4,1 1 6,1 2 5,3 0 6,2 2 5,1 4 3,0 8-2,0 8-2,0 7-2,-2 5-4,-3 3-7,-2 1-6,-3 2-8,-3 2-4,-2 3-3,-2 1-3,-2 2-2,-1 1-4,1 0-6,-1 0-4,0 0-5,1-2-7,2-5-6,2-5-8,3-5-7,1-13-8,2-21-9,2-20-8,2-20-10,0-5 4,-1 14 16,0 12 16,-1 13 16,-1 6 9,0 0 4,0 0 4,0 1 3,0-2 5,0 0 10,0-2 9,0 0 8,1 0 5,1 1 0,3 0 0,2 2 0,2 0-2,4-2-2,2 0-3,3-1-2,3 0-3,1 0-4,3 2-3,1 1-4,1 0-2,-1 2-4,-1 1-2,-1 0-3,-1 2-2,-3 0-3,-1 2-1,-2 1-3,-2-1-6,1-1-12,0 0-11,-1-1-11,0-1-1,-4 0 10,-3 0 10,-2 0 10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01"/>
    </inkml:context>
    <inkml:brush xml:id="br0">
      <inkml:brushProperty name="width" value="0.04872" units="cm"/>
      <inkml:brushProperty name="height" value="0.04872" units="cm"/>
      <inkml:brushProperty name="color" value="#F2395B"/>
    </inkml:brush>
  </inkml:definitions>
  <inkml:trace contextRef="#ctx0" brushRef="#br0">76843 52997 451,'0'-43'16,"0"11"2,0 9 3,0 11 4,-1 6 3,-1 6 7,0 4 5,-1 6 6,-1 4 1,2 7-5,0 5-5,2 7-5,-1 3-4,0 2-4,-2 2-2,0 2-5,-2 5-2,0 8-5,-1 8-3,-1 7-3,-1 6-2,0 1 3,0 2 1,0 3 2,1-6 0,0-10-4,2-10-2,1-12-4,0-7-11,2-5-17,0-5-17,2-5-18,-1-4-9,0-3 2,-2-3 0,0-2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16:11"/>
    </inkml:context>
    <inkml:brush xml:id="br0">
      <inkml:brushProperty name="width" value="0.04865" units="cm"/>
      <inkml:brushProperty name="height" value="0.04865" units="cm"/>
      <inkml:brushProperty name="color" value="#F2395B"/>
    </inkml:brush>
  </inkml:definitions>
  <inkml:trace contextRef="#ctx0" brushRef="#br0">7800 1130 452,'0'-43'3,"0"8"8,0 7 7,0 9 7,0 6 7,0 6 9,0 6 8,0 6 7,0 8 1,2 9-11,0 10-8,2 11-10,0 4-5,2 0-2,0 0-2,1 0-2,1 10-2,2 21-1,0 20-1,2 21-1,1 9-5,3-3-4,3-3-7,3-3-6,2 0-2,1 6 2,1 5 1,1 5 1,0 0-6,1-4-15,-1-3-15,1-5-14,-4-8-5,-4-13 4,-4-12 5,-6-13 5,-3-12 4,0-11 5,-2-10 5,0-11 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6:05"/>
    </inkml:context>
    <inkml:brush xml:id="br0">
      <inkml:brushProperty name="width" value="0.02872" units="cm"/>
      <inkml:brushProperty name="height" value="0.02872" units="cm"/>
      <inkml:brushProperty name="color" value="#F2395B"/>
    </inkml:brush>
  </inkml:definitions>
  <inkml:trace contextRef="#ctx0" brushRef="#br0">104396 16300 766,'7'9'32,"-2"1"-2,-3 3-3,0 2-4,-2 2-1,0 1-3,0 3-1,0 1-2,-1 2-1,-1 0-4,0-1-2,-1 1-3,-2-1-2,0 3-3,-2 0-1,0 1-4,-1-2-3,0-2-5,1-2-5,-1-4-4,0-2-3,2-1 3,0-1 1,2 0 3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01"/>
    </inkml:context>
    <inkml:brush xml:id="br0">
      <inkml:brushProperty name="width" value="0.04281" units="cm"/>
      <inkml:brushProperty name="height" value="0.04281" units="cm"/>
      <inkml:brushProperty name="color" value="#F2395B"/>
    </inkml:brush>
  </inkml:definitions>
  <inkml:trace contextRef="#ctx0" brushRef="#br0">77368 54484 513,'0'-15'3,"0"2"6,0 3 6,0 1 6,-1 3 5,-2 6 6,-2 4 5,-2 6 5,-1 3-1,-2 5-8,0 4-8,-1 3-7,-2 3-5,-1-1 1,-3 1-1,-1-1 1,-1-1-1,4-5 1,3-3 0,3-4-1,1-3 1,2 1-1,1 0 0,0 0-1,4-1-2,6-1-2,6-1-4,6 0-1,4-2-5,2-1-5,4 0-5,3-2-5,1-1-4,-1-4-4,-1-2-5,-1-3-4,-2-1-2,-2 2-3,-1 2-1,-2 2-2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01"/>
    </inkml:context>
    <inkml:brush xml:id="br0">
      <inkml:brushProperty name="width" value="0.0374" units="cm"/>
      <inkml:brushProperty name="height" value="0.0374" units="cm"/>
      <inkml:brushProperty name="color" value="#F2395B"/>
    </inkml:brush>
  </inkml:definitions>
  <inkml:trace contextRef="#ctx0" brushRef="#br0">77927 54631 588,'-15'-13'8,"2"3"17,3 4 16,1 4 17,2 4 3,2 4-10,2 4-10,2 3-11,1 7-7,0 9-5,0 9-5,0 8-4,-1 7-3,0 2 2,-2 3 0,0 4 1,-1 0-6,0-1-15,0-1-15,1-1-13,-1-4-12,0-8-6,0-8-8,0-7-6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04"/>
    </inkml:context>
    <inkml:brush xml:id="br0">
      <inkml:brushProperty name="width" value="0.04566" units="cm"/>
      <inkml:brushProperty name="height" value="0.04566" units="cm"/>
      <inkml:brushProperty name="color" value="#F2395B"/>
    </inkml:brush>
  </inkml:definitions>
  <inkml:trace contextRef="#ctx0" brushRef="#br0">69178 26982 481,'-1'-22'7,"0"5"11,-2 3 14,0 4 11,1 2 4,4 0-5,4 1-5,4-1-6,4 0-2,5 0-2,5 0-1,5 0 0,5 1-2,5-1-3,4 0-2,6 0-2,3 1-3,5 0-2,4 2-2,4 1-3,4 0 0,5 2-2,5 0 1,5 2-2,1 0 0,0 2-1,-1 0-3,-1 2 0,0 0-2,0 1-2,2 2-1,1 0-1,0 0-1,0 0 0,1-2 1,-1 0 0,0-3 0,2-1 1,1-2 2,1-1 0,1-3-1,4-2-1,2-2-2,4-2-2,0-1-1,-1 1 1,0-1 0,-1 0 2,0 1 0,3 1 1,3 0 1,4 2 2,-3 1 0,-8 1-1,-8 0 0,-8 2-1,-6 0-1,-5 2-2,-5 0-2,-4 2-1,-7 0-3,-5 2-3,-5 0-3,-7 2-3,-7 0-4,-5 0-2,-8-1-4,-7 1-2,-6 1 0,-4 0 4,-6 1 3,-4 2 3,-3-1 3,1-1 2,-1 0 1,0-2 2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05"/>
    </inkml:context>
    <inkml:brush xml:id="br0">
      <inkml:brushProperty name="width" value="0.04488" units="cm"/>
      <inkml:brushProperty name="height" value="0.04488" units="cm"/>
      <inkml:brushProperty name="color" value="#F2395B"/>
    </inkml:brush>
  </inkml:definitions>
  <inkml:trace contextRef="#ctx0" brushRef="#br0">69348 27963 490,'-28'-22'0,"7"6"2,7 5 2,6 5 0,3 2 6,-3 2 9,-4 0 9,-2 2 9,0 2 2,5 4-5,3 4-5,4 3-6,3 4-3,2 3-2,2 4-3,1 2-3,1 1 0,-2 2-2,-2 1 0,-2 1-1,-1 1 0,-2 2 0,-1 3 0,0 1 0,-2 3-2,-2 6-1,-1 5-2,-3 4-2,-1 3-1,0-1-1,1 1 1,-1 0-2,1-2 0,2-4-3,2-4-1,3-4-3,-1-4-1,2-2 0,-1-3 0,0-3 1,0-3 0,0-2 0,0-1 2,0-3 0,0-1 1,-2-1 0,0-1 0,-1-1 0,0-1 1,2-2 2,2-3 2,2-1 1,2-2 4,4-2 6,2-3 5,4 0 5,1-3 1,1-1-3,1 0-3,1-2-3,2 0-2,3 0 0,4 0 0,2 0-1,2 0 0,2 0 0,3 0-2,1 0 0,3 0-1,2 0-2,4 0-1,3 0-2,1 0-1,2 0 0,0 0 0,2 0-1,0 0 0,3 0 1,2 0-1,2 0 1,2 1-2,2 0-2,1 2-2,3 0-2,0 1-1,-1 0 1,0 0 1,-2 0 1,1 0 0,3 0-1,3-1 1,3 2-2,3-2 2,1-1 0,2 0 2,3-2 2,0 0 1,1 0 1,-1 0 1,0 0 2,1 0-1,3 0 0,1 0-2,2 0-2,2 1 0,2 0 1,2 2-1,3 0 0,0 0 0,3 0 0,2-2 0,2 0-1,0-1 0,0 2-3,-2 0-1,0 2-3,-1-1-1,0-1-1,0 0 0,-1-1-2,-2-1 1,-8 0-1,-6 0 1,-7 0 0,-6-1-1,-7-1-1,-5 0-2,-6-1-2,-7-1-1,-8 2-2,-7 0-2,-9 2-2,-8-1-3,-10 0-4,-10-2-5,-10 0-3,-4-1 1,3 0 7,1 0 7,3 1 8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06"/>
    </inkml:context>
    <inkml:brush xml:id="br0">
      <inkml:brushProperty name="width" value="0.03774" units="cm"/>
      <inkml:brushProperty name="height" value="0.03774" units="cm"/>
      <inkml:brushProperty name="color" value="#F2395B"/>
    </inkml:brush>
  </inkml:definitions>
  <inkml:trace contextRef="#ctx0" brushRef="#br0">76247 27805 582,'0'-13'6,"0"6"10,0 6 11,0 6 10,0 3 3,0 2-7,0 0-6,0 1-7,0 4-3,0 5 2,0 7 1,0 5 2,-2 4-1,0 2-2,-3 3-1,-2 1-2,-1 4-2,0 7-1,0 8-2,1 6-1,-3 7-3,0 9-3,-3 7-4,-2 8-2,0 1-3,1-5 2,1-4 0,0-5 1,3-6-5,1-6-11,2-5-10,2-6-10,2-6-7,2-5 0,2-4-1,2-5-2,0-7 1,0-8 4,-2-7 4,0-8 3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06"/>
    </inkml:context>
    <inkml:brush xml:id="br0">
      <inkml:brushProperty name="width" value="0.0414" units="cm"/>
      <inkml:brushProperty name="height" value="0.0414" units="cm"/>
      <inkml:brushProperty name="color" value="#F2395B"/>
    </inkml:brush>
  </inkml:definitions>
  <inkml:trace contextRef="#ctx0" brushRef="#br0">76995 27374 531,'0'-29'3,"0"6"7,0 7 5,0 5 8,0 9 4,0 12 3,0 11 5,0 13 2,0 6 1,0 4-5,0 3-3,0 2-5,0 2-2,0 2-2,0 0-1,0 2-2,-1 2-1,-1 7 0,0 5-2,-1 7 0,-2 5-4,-2 6-5,-2 6-8,-2 6-5,0 0-4,0-8-2,2-6-1,1-7-2,1-6-5,2-3-10,2-4-8,2-5-9,1-6-4,2-10 3,0-10 3,2-9 2,0-6 4,0-3 5,0-1 4,0-2 5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07"/>
    </inkml:context>
    <inkml:brush xml:id="br0">
      <inkml:brushProperty name="width" value="0.03556" units="cm"/>
      <inkml:brushProperty name="height" value="0.03556" units="cm"/>
      <inkml:brushProperty name="color" value="#F2395B"/>
    </inkml:brush>
  </inkml:definitions>
  <inkml:trace contextRef="#ctx0" brushRef="#br0">77089 29963 618,'-5'-22'9,"6"6"17,6 5 17,6 5 18,4 2 2,3 2-11,3 0-12,3 2-11,2 0-9,3 0-4,1 0-4,3 0-6,1 0-2,2 0-3,2 0-3,2 0-3,0 0-6,-3 0-10,-4 0-10,-2 0-9,-2 0-6,-1 2 0,-1 0 0,-1 2 0,-3-1 4,-5-1 5,-5 0 7,-4-1 6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07"/>
    </inkml:context>
    <inkml:brush xml:id="br0">
      <inkml:brushProperty name="width" value="0.03444" units="cm"/>
      <inkml:brushProperty name="height" value="0.03444" units="cm"/>
      <inkml:brushProperty name="color" value="#F2395B"/>
    </inkml:brush>
  </inkml:definitions>
  <inkml:trace contextRef="#ctx0" brushRef="#br0">77330 30500 638,'-46'8'3,"2"0"5,2 0 5,2-1 6,6 1 6,13-2 7,11-1 7,12 0 6,9-2 1,5-1-7,7 0-6,6-1-8,2-1-6,0 0-8,1 0-7,-1 0-7,2 0-6,2 0-5,4 0-4,3 0-4,1-1-4,0-1-3,0 0-3,1-1-3,-4-1 0,-4 2 0,-5 0 3,-5 2 0,-5 0 2,-3 2 1,-4 0 1,-4 2 1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08"/>
    </inkml:context>
    <inkml:brush xml:id="br0">
      <inkml:brushProperty name="width" value="0.04221" units="cm"/>
      <inkml:brushProperty name="height" value="0.04221" units="cm"/>
      <inkml:brushProperty name="color" value="#F2395B"/>
    </inkml:brush>
  </inkml:definitions>
  <inkml:trace contextRef="#ctx0" brushRef="#br0">80300 29281 521,'14'-7'0,"-3"1"0,-2 0 0,-4 2 0,1 0 3,6 2 6,4 0 7,5 2 6,3 0 2,1 0 1,1 0-1,1 0-1,0 1 0,-1 4-3,-1 2-2,-1 4-1,-3 1-3,-3 3-2,-4 1-2,-4 3-3,-4 1-1,-3-1 0,-2 1-1,-4 0 1,-2 0-1,-5 2 0,-4 3 1,-4 2-1,-2-1-3,-3 0-9,-1-1-9,-3-1-9,0-1-3,1-3 2,1-1 1,1-2 3,2-4 0,3-3-2,3-4-3,3-4-1,2-4-1,2-6 1,2-4 1,3-5 0,0-3 4,2-1 4,0-1 6,2-1 5,0 0 4,2 1 0,0 1 1,2 1 2,-1 1 1,1 2 3,0 2 2,0 3 4,-1 4 12,0 10 25,-2 8 23,0 9 23,-1 7 5,2 3-17,0 4-17,2 5-16,0 2-14,0 4-10,-1 2-11,2 4-11,-2 2-9,-1 3-10,0 4-9,-2 2-9,0-2-4,0-6 1,0-8 0,0-6 1,0-6-1,-2-3-6,0-5-5,-1-3-4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11"/>
    </inkml:context>
    <inkml:brush xml:id="br0">
      <inkml:brushProperty name="width" value="0.0377" units="cm"/>
      <inkml:brushProperty name="height" value="0.0377" units="cm"/>
      <inkml:brushProperty name="color" value="#F2395B"/>
    </inkml:brush>
  </inkml:definitions>
  <inkml:trace contextRef="#ctx0" brushRef="#br0">82200 47326 583,'17'0'100,"1"0"-23,3 0-23,1 0-23,6 0-12,9 0 0,9 0-1,8 0 0,9-3-2,8-2-3,7-5-2,8-4-4,2-1-1,-5-1 2,-5 0 0,-5 0 1,-9 3-6,-11 3-17,-11 4-15,-13 4-16,-7 2-10,-3 0-5,-3 0-6,-2 0-4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6:05"/>
    </inkml:context>
    <inkml:brush xml:id="br0">
      <inkml:brushProperty name="width" value="0.02515" units="cm"/>
      <inkml:brushProperty name="height" value="0.02515" units="cm"/>
      <inkml:brushProperty name="color" value="#F2395B"/>
    </inkml:brush>
  </inkml:definitions>
  <inkml:trace contextRef="#ctx0" brushRef="#br0">104400 17144 874,'14'-22'-3,"-1"7"-7,-2 3-7,-2 6-7,-1 3 7,2 0 20,0 2 19,1 0 20,1 1 5,0 0-12,0 0-9,-1 0-12,0 0-7,0 0-7,-2 0-4,0 0-7,-1 0-3,-1-2-4,1 0-2,0-2-3,-1 0-4,0-2-3,-2 0-4,0-1-3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24"/>
    </inkml:context>
    <inkml:brush xml:id="br0">
      <inkml:brushProperty name="width" value="0.026" units="cm"/>
      <inkml:brushProperty name="height" value="0.026" units="cm"/>
      <inkml:brushProperty name="color" value="#F2395B"/>
    </inkml:brush>
  </inkml:definitions>
  <inkml:trace contextRef="#ctx0" brushRef="#br0">82400 26459 846,'15'8'34,"-1"-2"-7,-1-1-7,0 0-8,-1-2-3,1-1-3,1 0-2,2-1-1,0-1-1,3 0 1,2 0 1,1 0 2,2-2-1,1 0-2,1-3-3,1-2-2,0-1-1,-1 0 1,-1 1 1,-1-1 2,-2 1 0,-1 2 0,-3 2 1,-1 2 1,-1 1-1,0 0 0,-1 0 0,1 0-2,0 0 1,-1 2-1,1 1 1,0 0 0,0 0 0,3 0 0,2-2 0,1 0 1,2-1-1,1 0 0,1 0-2,1 0 1,1 0-1,3 0 1,1 0 0,3 0 0,-1 0 0,-2 0 0,-2 0 0,-1 0-1,-1 0-1,1 0-2,1 0-3,1 0-2,-1 0 0,0 2-1,-1 0 1,-1 2 1,0-1 0,3-1 1,1 0 2,3-2 0,1-1 0,2-4 1,2-2 0,2-3 1,1-1 1,-2 0 2,0 2 2,-1 1 3,-2 0 0,-2 2-1,-2 1-1,-1 0-2,-3 1 0,-1 1-1,-3-1-2,-1 0-1,-2 0-1,1 2-2,-1 0-2,1 2-2,-1 0-2,1 0-6,-1 0-4,1 0-4,-3 0-1,-3 0 3,-4 0 2,-4 0 3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25"/>
    </inkml:context>
    <inkml:brush xml:id="br0">
      <inkml:brushProperty name="width" value="0.02424" units="cm"/>
      <inkml:brushProperty name="height" value="0.02424" units="cm"/>
      <inkml:brushProperty name="color" value="#F2395B"/>
    </inkml:brush>
  </inkml:definitions>
  <inkml:trace contextRef="#ctx0" brushRef="#br0">84500 32512 907,'22'-1'-19,"-1"-1"5,-3 0 7,-1-1 5,0-1 5,2 2 2,1 0 2,3 2 3,2-1 0,5 0 0,3-2 1,4 0-1,3 0 0,0 0-1,2 1-1,1 2 0,1 0-1,2 0-2,2 0-1,2 0-1,1 0 0,0 0-1,0 0 1,0 0 0,0 0-1,2-2-1,0-1-2,1 0-2,0 0 1,-2 0 0,-2 2 1,-2 0 1,-2 1 1,-2 0 0,-2 0 0,-1 0 1,-3 1 0,0 0-1,-2 2 0,1 0 0,-2 1-2,0 0 0,0 0-2,1 0 0,-2-1-2,0 0-2,-1-2-2,-1 0-3,-1-3-2,-2-2-4,0-4-3,-1-2-4,-3-1 0,-7 2 2,-5 2 2,-6 3 2,-2 0 2,0 0 0,1 0 2,2 0 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2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85437 26800 999,'-8'28'-34,"2"-7"8,1-7 8,0-7 8,1 3 6,0 10 2,0 11 2,0 10 2,0 5 1,1-2-2,-1-2 0,0-1-1,-1-2-1,0 0 1,-1 0 0,-2 0-1,1-3 1,2-7 0,3-7 0,1-7 1,0 1-1,-1 9 0,0 9-1,-1 9 0,-1 3-1,0-1 0,0 0-1,0-1-1,1-1 0,0 2-3,2 0-1,0 2-2,1-2 0,0-2 0,0-4-1,0-2 2,0-3-1,-2-3 2,0-3-1,-2-3 2,0-2 0,1 1 1,-2-1 0,2 1 1,-2-1 1,0 1 1,-2-1 0,0 1 2,0 0 0,0 2 0,2 3 1,1 1 0,0-1-1,0-7 1,0-5 0,0-6 0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28"/>
    </inkml:context>
    <inkml:brush xml:id="br0">
      <inkml:brushProperty name="width" value="0.02413" units="cm"/>
      <inkml:brushProperty name="height" value="0.02413" units="cm"/>
      <inkml:brushProperty name="color" value="#F2395B"/>
    </inkml:brush>
  </inkml:definitions>
  <inkml:trace contextRef="#ctx0" brushRef="#br0">85584 26650 911,'0'21'-15,"0"-3"4,0-4 4,0-4 4,0-2 3,0-1 2,0 1 2,0 0 1,0 0 2,0 2 0,0 0 0,0 1 0,-1 8 0,-1 13 0,0 14-1,-1 14-1,-2 6 1,-2-1-1,-2-1 0,-2-1 1,0 0 0,-1 0 2,0-1 0,0 1 2,0 2-4,-1 3-7,-1 5-8,-1 3-8,0 1-4,2-1-1,2-3 0,3-1-1,1-4 0,2-3 2,2-5 2,2-3 1,0-1 1,0 2 1,-2 2 0,0 1 0,-1 1 1,0-2 4,0-3 3,0-1 4,0-6 1,1-12 1,-2-10 0,2-10 1,-1-8 1,0 1-1,0-2 1,0 0 0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31"/>
    </inkml:context>
    <inkml:brush xml:id="br0">
      <inkml:brushProperty name="width" value="0.02856" units="cm"/>
      <inkml:brushProperty name="height" value="0.02856" units="cm"/>
    </inkml:brush>
  </inkml:definitions>
  <inkml:trace contextRef="#ctx0" brushRef="#br0">85753 26950 770,'-7'20'66,"2"9"-16,2 8-15,2 10-16,0 7-8,0 6-3,-2 5-2,0 7-1,-2 3-2,-2 1 1,-2 0 1,-1 2 0,-3 3 0,0 5-1,-1 4-2,-1 6-1,-1-1-1,0-6 0,1-6 0,-1-6 0,2-7-6,2-11-15,4-9-15,3-9-14,1-9-4,0-6 4,0-5 5,0-6 5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32"/>
    </inkml:context>
    <inkml:brush xml:id="br0">
      <inkml:brushProperty name="width" value="0.03177" units="cm"/>
      <inkml:brushProperty name="height" value="0.03177" units="cm"/>
    </inkml:brush>
  </inkml:definitions>
  <inkml:trace contextRef="#ctx0" brushRef="#br0">85730 26600 692,'-15'0'-16,"2"0"5,2 0 4,3 0 5,0 1 7,2 2 8,0 2 10,2 2 8,-1 2 2,-2 5-1,-2 4-4,-1 3-3,-2 3-2,2-1-4,1 1-3,0-1-4,2 2-2,1 3 0,0 3 0,2 3-1,-1 4 0,0 6-2,-1 6-2,-2 6 0,1 3-1,0 1 0,2 1 0,1 2 0,-1 2-1,-2 8-6,-2 7-5,-2 7-4,-1 2-5,1 0-5,-1-1-4,0-2-5,1-5-4,2-11-5,3-11-3,1-10-5,1-11 3,2-8 7,0-9 8,2-8 7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32"/>
    </inkml:context>
    <inkml:brush xml:id="br0">
      <inkml:brushProperty name="width" value="0.02336" units="cm"/>
      <inkml:brushProperty name="height" value="0.02336" units="cm"/>
    </inkml:brush>
  </inkml:definitions>
  <inkml:trace contextRef="#ctx0" brushRef="#br0">86431 29232 941,'-8'-2'18,"14"0"-4,15-4-3,15 0-4,10-1-2,6 2-2,6 2-3,6 2 0,3 1-5,3 0-6,1 0-5,3 0-7,-7 0 0,-15 2 4,-14 0 5,-15 2 3,-7 0 0,1 0-6,2 0-4,0 0-6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33"/>
    </inkml:context>
    <inkml:brush xml:id="br0">
      <inkml:brushProperty name="width" value="0.03065" units="cm"/>
      <inkml:brushProperty name="height" value="0.03065" units="cm"/>
    </inkml:brush>
  </inkml:definitions>
  <inkml:trace contextRef="#ctx0" brushRef="#br0">86773 29400 717,'-22'0'-1,"1"2"-3,3 0-2,1 2-3,4 0 8,4 0 17,6-1 16,5 1 18,2 0 2,3 0-10,2 0-12,2 0-11,4 0-6,7 0-1,7 0-2,7 0 0,0-1-3,-6-1-1,-5 0-3,-6-2-2,0 1-5,9 0-12,7 2-10,8 0-10,5 1-5,4 0 1,2 0 1,4 0 2,-5-1 1,-10 0 2,-12-2 3,-9 0 1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33"/>
    </inkml:context>
    <inkml:brush xml:id="br0">
      <inkml:brushProperty name="width" value="0.03072" units="cm"/>
      <inkml:brushProperty name="height" value="0.03072" units="cm"/>
    </inkml:brush>
  </inkml:definitions>
  <inkml:trace contextRef="#ctx0" brushRef="#br0">89731 28663 716,'8'-15'1,"0"2"2,0 2 3,0 3 1,0 1 3,0 2 1,-1 2 2,1 2 2,0 2 1,2 2 1,0 2 1,2 2 0,-1 1-1,1-1-2,0 1-4,0 0-3,-1 0-3,-1 2-2,-1 0-3,0 1-1,-2 1-2,-1 0-1,0-1-1,-2 1-1,-1 1-1,-4 2 0,-2 1 0,-3 3-1,-4 0-1,-4-1-3,-4-1-2,-3-1-3,-2-1-2,2-2-1,3-3 0,1-1-2,2-2 1,3-2 0,1-2 1,2-2 0,2-3 2,0-4 2,2-4 1,1-3 2,0-3 2,2 2 2,0 1 2,2 1 2,0 0 3,0 0 2,0 1 2,0-1 2,0 1 2,0 0 1,0 2 0,0 1 0,0 0 4,2 2 6,0 1 7,2 0 6,-1 3 4,1 4 4,0 4 3,0 4 2,0 4 0,0 5-7,0 5-6,0 5-7,-1 6-4,0 8-6,-2 8-4,0 8-5,-2 8-6,-2 7-10,-2 8-9,-2 9-8,0-6-3,0-18 5,2-17 6,1-17 5,-1-9-3,0 1-9,-2 1-11,0 1-10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36"/>
    </inkml:context>
    <inkml:brush xml:id="br0">
      <inkml:brushProperty name="width" value="0.03332" units="cm"/>
      <inkml:brushProperty name="height" value="0.03332" units="cm"/>
    </inkml:brush>
  </inkml:definitions>
  <inkml:trace contextRef="#ctx0" brushRef="#br0">67500 2095 660,'1'-13'71,"2"4"-12,2 6-13,2 5-12,1 2-8,1 3-2,2 2-3,0 2-1,0 0-4,-3 1-5,-1 0-3,-2 0-5,0-1-3,0 1 1,1 0-2,2 0 1,-1-1-11,-2 1-20,-3 0-20,0 0-20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6:06"/>
    </inkml:context>
    <inkml:brush xml:id="br0">
      <inkml:brushProperty name="width" value="0.03435" units="cm"/>
      <inkml:brushProperty name="height" value="0.03435" units="cm"/>
      <inkml:brushProperty name="color" value="#F2395B"/>
    </inkml:brush>
  </inkml:definitions>
  <inkml:trace contextRef="#ctx0" brushRef="#br0">105031 16015 640,'1'-21'-1,"0"5"-1,2 5-3,0 4-1,1 3 3,0-2 5,0 0 8,0-1 5,0 1 9,0 6 10,0 4 9,0 6 10,-2 3 0,-1 3-11,-2 3-10,-1 3-10,-2 3-7,2 1-3,0 3-3,2 1-3,-1 2-3,-2 1-2,-2 1-1,-2 0-1,0 1-1,0-3 0,2-2 0,1-1-1,0-3 0,2-1-1,0-3 0,2-1-2,-1-2-1,0 1-4,-2 0-3,0-1-4,-1 0-2,2-1-1,0 0 1,2-2-2,0-2 0,0-1 0,0-2 0,0-2-1,0-5-3,0-8-5,0-8-5,0-7-5,0-5 2,2 2 8,0 1 9,2 1 9,0 1 5,2 1 2,0 1 2,1 1 1,1 1 4,0 2 5,0 3 4,0 1 6,0 1 4,-1 0 1,1 0 2,0 0 2,0 1 0,2 2-1,0 3-1,1 1-2,0 2 0,0 1 1,-2 3 2,0 2 0,-3 2-3,-1 0-6,-2 1-7,-2 2-6,-1-1-3,-2-1 1,0-1 0,-1 0 1,0-2-2,3-1-6,4 0-4,2-2-6,4-2-3,4-6-1,3-4-1,5-5-1,0-3 2,-1 2 3,-2 1 2,-2 1 3,-2 1 4,-1 0 2,-1 2 2,0 1 4,-3 0 1,-1 2-1,-2 1 0,-2 0-1,-3 2 8,-2 2 17,-4 2 16,-2 2 17,-1 2 3,0 4-10,2 2-11,1 3-11,-1 1-8,2 0-4,-1-2-5,0-1-5,0 0-4,2 0-2,0-1-1,2 1-3,1-1-1,4 0 2,2-2 0,4-1 2,0-1-1,1-4-1,0-2-2,0-4-1,0-2-2,1-2-2,1-1-4,2-3-2,-1-1-1,-1 0 3,-1 1 2,0-1 2,-3-1 2,-1 0 1,-2-1 1,-2-1 1,-2-1 0,-2 1 1,-2-1 0,-2 0 0,-3 2-1,-2 1-2,-3 2-1,-3 2-1,-2 2-3,2 2-3,1 3-4,1 1-3,0 1-1,0 0 0,0 0 1,1 0 2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36"/>
    </inkml:context>
    <inkml:brush xml:id="br0">
      <inkml:brushProperty name="width" value="0.03844" units="cm"/>
      <inkml:brushProperty name="height" value="0.03844" units="cm"/>
    </inkml:brush>
  </inkml:definitions>
  <inkml:trace contextRef="#ctx0" brushRef="#br0">67677 1750 572,'-8'8'96,"0"2"-24,0 0-24,0 1-24,-1 3-13,-1 3-5,-3 5-4,-2 3-3,-3 3-4,-3 1-2,-5 1-3,-3 1-2,-2 0-2,-1 1-2,1-1-2,-1 0-1,1-1-1,2-1 0,0-3 2,1-1 1,2-4 0,2-5 1,4-5 2,3-4 0,3-4 2,1-2 3,2-2 3,2-2 2,3-2 6,2 0 8,4-2 7,3 0 8,1 1 7,3 2 6,2 4 6,2 2 7,0 4-2,-3 2-8,-1 3-9,-2 4-7,-2 1-7,0 5-3,-1 2-5,-2 3-3,0 2-2,0 0 0,0 2 0,0 1 2,-1-1-8,-2-3-12,-2-3-14,-2-3-13,0-3-9,1-3-1,0-3-4,2-2-1,0-5 0,2-2 8,0-6 5,2-2 6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37"/>
    </inkml:context>
    <inkml:brush xml:id="br0">
      <inkml:brushProperty name="width" value="0.03486" units="cm"/>
      <inkml:brushProperty name="height" value="0.03486" units="cm"/>
    </inkml:brush>
  </inkml:definitions>
  <inkml:trace contextRef="#ctx0" brushRef="#br0">67500 3088 631,'17'-31'0,"1"1"0,3 2 0,2 0 0,-1 3 4,-1 6 8,-3 6 7,-1 7 7,-1 2 5,1 2 1,2 0-1,0 2 2,0 1-2,-1 4-3,-1 2-4,0 4-2,-3 1-4,-3 3-4,-3 1-4,-2 3-4,-4 3-2,-4 5 2,-4 5 0,-4 5 2,-3 1-5,-2-4-10,-1-2-12,-3-3-10,-1-3-5,1-5 3,-1-3 2,1-4 2,0-4 3,0-3 2,2-2 1,1-4 3,2-3 1,2-6 2,4-4 2,3-5 1,3-4 3,4-3 1,3-3 2,5-3 3,3 1 2,2 3 4,1 4 3,3 5 5,0 2 2,-3 4 1,-1 3 1,-2 3 1,-2 2 0,-1 4-3,0 2-1,-2 4-3,-2 3 0,-6 7-2,-4 5-1,-5 7-1,-4 2-1,-2-1-2,-2-2-2,-1 1-1,-2-3-2,0 0 0,1-1-2,-1 0 1,1-3-1,3-3 0,1-3 0,2-3 1,5-4 1,6-4 4,8-6 3,6-4 4,5-3 0,1 0-1,3 1-1,2-1-1,0 0-3,1 0-3,-1 0-3,1 0-3,-3 1-3,-3 0-5,-4 2-3,-4 1-4,-4-1-2,-1 0 1,-2-2-1,-1 0 1,-4-1-1,-1-2 0,-2 0 0,-1-1 0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37"/>
    </inkml:context>
    <inkml:brush xml:id="br0">
      <inkml:brushProperty name="width" value="0.04109" units="cm"/>
      <inkml:brushProperty name="height" value="0.04109" units="cm"/>
    </inkml:brush>
  </inkml:definitions>
  <inkml:trace contextRef="#ctx0" brushRef="#br0">68048 3377 535,'-1'-16'0,"-1"1"0,0-1-1,-1 0 0,-1 2 2,0 2 4,0 4 3,0 3 3,0 7 12,2 12 17,0 11 20,2 12 17,-1 9 2,0 4-17,-2 5-16,0 6-16,-1 4-13,2 7-10,0 5-8,2 7-10,0 4-8,0 6-8,0 4-8,0 6-7,0-3-5,2-9 1,0-8-2,2-9 1,0-11 0,0-14 4,0-14 4,0-13 2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37"/>
    </inkml:context>
    <inkml:brush xml:id="br0">
      <inkml:brushProperty name="width" value="0.03563" units="cm"/>
      <inkml:brushProperty name="height" value="0.03563" units="cm"/>
    </inkml:brush>
  </inkml:definitions>
  <inkml:trace contextRef="#ctx0" brushRef="#br0">66050 5632 617,'53'-7'109,"-2"2"-24,-4 2-24,-2 2-25,1 1-13,6 0-1,6 0-3,6 0-1,1-1-9,1 0-13,-2-2-15,-1 0-15,-3-1-4,-4 2 3,-6 0 5,-4 2 4,-7 0-3,-8 2-8,-7 0-9,-8 2-9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38"/>
    </inkml:context>
    <inkml:brush xml:id="br0">
      <inkml:brushProperty name="width" value="0.03908" units="cm"/>
      <inkml:brushProperty name="height" value="0.03908" units="cm"/>
    </inkml:brush>
  </inkml:definitions>
  <inkml:trace contextRef="#ctx0" brushRef="#br0">69655 4363 562,'-13'0'78,"6"0"-13,6 0-12,6 0-13,5 0-7,4 0-4,3 0-3,5 0-3,3-1-3,2-1-2,4 0 0,3-1-2,1-2-4,1 0-6,-1-1-6,1-2-6,-3 1-7,-2 1-10,-3 0-8,-3 2-9,-3 0-5,-3 2-4,-3 0-2,-2 2-2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42"/>
    </inkml:context>
    <inkml:brush xml:id="br0">
      <inkml:brushProperty name="width" value="0.02414" units="cm"/>
      <inkml:brushProperty name="height" value="0.02414" units="cm"/>
    </inkml:brush>
  </inkml:definitions>
  <inkml:trace contextRef="#ctx0" brushRef="#br0">80650 5082 911,'1'-14'65,"2"4"-41,2 4-41,2 4-41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50"/>
    </inkml:context>
    <inkml:brush xml:id="br0">
      <inkml:brushProperty name="width" value="0.05035" units="cm"/>
      <inkml:brushProperty name="height" value="0.05035" units="cm"/>
    </inkml:brush>
  </inkml:definitions>
  <inkml:trace contextRef="#ctx0" brushRef="#br0">72793 2102 436,'0'-21'5,"-2"3"9,0 4 9,-1 5 10,-1 4 2,2 8-2,0 6-3,2 7-3,-2 6-2,0 7 0,-3 5-2,-2 7 0,-1 1-2,2-2-4,1-2-4,0-2-3,3-3-4,2-5-2,4-5-1,2-5-3,4-4-1,6-3 2,4-2 1,5-4 0,2-4-1,1-4-7,-1-5-6,1-5-6,-3-2-2,-1 4 1,-4 3 1,-3 3 2,-4 2 0,-5 6 0,-4 2 0,-6 5 0,-5 5 2,-7 5 1,-7 7 2,-7 5 3,-4 3 1,-1 1 3,-1-1 2,0 0 3,-1-2 1,3-3 0,1-5 1,3-3 1,3-4 0,5-3 0,5-3 0,5-2 0,4-4 0,4-1 2,4-2 1,4-2 1,4-2 1,5-2-2,5-2 0,5-1-1,2-2-1,-1 0-2,-1 0 0,-1 0-2,-3 2 0,-3 5-3,-4 2-3,-4 5-1,-5 3 0,-6 2 0,-6 2 1,-6 1 2,-3 2-2,-1 0-1,-2-1-3,1 1-2,-3 0-1,0-1 0,-1 1 1,-1 0 1,0-1 0,-1-1 3,1-1 1,-1 0 3,3-3 2,3-3 3,4-3 2,4-2 3,7-4 1,8-4 0,9-4 0,10-3-1,3-3 0,1 2 0,-1 1-2,0 1 0,0 2 1,-3 4 0,-1 4 1,-2 4 1,-4 4 1,-3 4 1,-4 3 0,-4 5 1,-3 2 0,-1 1 3,0 1 0,-2 1 2,0 0 0,-2-1-1,0-1 0,-1 0-1,-1-3-1,2-1-3,0-3-2,2-1-3,4-6-6,7-10-10,9-10-12,7-9-9,5-8-5,-1-5 2,1-4 4,-1-6 1,1-3 3,2-2 3,3-2 2,1-2 2,0-2 3,-2-1 1,-1-3 1,-3-2 2,-2 2 3,-3 5 4,-3 4 5,-3 6 4,-3 5 1,-3 7-3,-2 7-3,-4 7-3,-2 8 8,-2 9 20,-2 8 20,-2 9 19,-4 9 4,-4 7-13,-5 8-13,-5 8-11,-4 3-10,0-2-3,-1-2-4,-1-2-4,2-3-3,3-3-4,4-5-3,5-4-4,1-3-3,2-5-5,0-3-5,2-4-4,2-5-1,6-5 1,4-4 3,6-6 1,2-2 2,1-1-1,1-2 0,1 0 1,0 0 0,-3 1 2,-1 0 3,-2 2 1,-2 3 9,-1 8 14,0 6 15,-2 8 15,-3 3 3,-4 2-5,-6 3-5,-4 2-7,-2 0-5,1 2-5,0 1-5,2 1-5,0-1-5,0-3-5,1-3-6,-1-3-4,1-10-13,4-14-18,2-17-19,4-15-19,1-8 0,0 0 17,-1-1 18,2 2 18,-2 0 10,1 5 5,0 4 4,0 4 4,2 2 5,2 1 7,3 1 6,3 1 5,3 0 7,3 1 5,4-1 7,2 1 5,2 0 0,2 1-6,3 1-5,1 1-5,2 1-6,1 4-5,0 3-5,2 3-6,-2 2-3,-3 4-2,-5 2-3,-3 4-2,-5 1-2,-5 2 2,-5 0 1,-5 1 0,-3 1-6,-4-2-15,-2-1-14,-3 0-15,-3-4-1,-2-4 11,-2-5 12,-1-6 11,-2-3 7,2-5 4,1-3 3,1-5 3,0-1 3,2 2 0,1 0 1,1 1 2,0 1 2,2 1 3,0 1 4,2 1 3,0 2 5,0 5 5,0 3 5,0 4 4,0 7 9,0 8 11,0 9 11,1 10 12,-1 7-2,2 10-13,0 8-14,2 10-14,0 8-8,0 10-4,0 11-2,0 9-3,-2 8-5,-2 7-9,-4 7-7,-2 7-8,-1 1-8,2-2-4,3-3-6,1-3-4,1-7-5,0-10-3,0-12-3,0-10-3,1-11 1,0-9 5,2-10 4,0-9 5,2-10 4,0-6 2,2-7 2,0-6 2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50"/>
    </inkml:context>
    <inkml:brush xml:id="br0">
      <inkml:brushProperty name="width" value="0.03749" units="cm"/>
      <inkml:brushProperty name="height" value="0.03749" units="cm"/>
    </inkml:brush>
  </inkml:definitions>
  <inkml:trace contextRef="#ctx0" brushRef="#br0">75677 3974 586,'0'-14'0,"0"1"0,0 2 0,0 2 0,-2 3 9,0 2 18,-3 4 18,-2 3 18,-2 3 3,-4 7-10,-2 5-10,-3 7-12,-3 4-7,-1 5-8,-3 3-5,-1 4-7,-2 3-6,-1 2-7,-1 2-6,-1 2-6,2-3-6,3-6-5,5-7-6,3-7-5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50"/>
    </inkml:context>
    <inkml:brush xml:id="br0">
      <inkml:brushProperty name="width" value="0.03578" units="cm"/>
      <inkml:brushProperty name="height" value="0.03578" units="cm"/>
    </inkml:brush>
  </inkml:definitions>
  <inkml:trace contextRef="#ctx0" brushRef="#br0">76600 4311 614,'21'-13'0,"-3"3"0,-4 4 0,-4 4 0,-1 1 8,3 0 16,4-2 15,2 0 15,2 2 5,1 6-8,1 6-8,1 6-8,-1 2-7,-5 1-7,-3-1-6,-4 1-6,-3-2-13,-2-1-18,-3-2-16,0-2-19,-3-3-7,-1 1 2,0-2 2,-1 0 3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50"/>
    </inkml:context>
    <inkml:brush xml:id="br0">
      <inkml:brushProperty name="width" value="0.03988" units="cm"/>
      <inkml:brushProperty name="height" value="0.03988" units="cm"/>
    </inkml:brush>
  </inkml:definitions>
  <inkml:trace contextRef="#ctx0" brushRef="#br0">75563 5429 551,'-21'-1'11,"8"-1"23,7 0 21,7-1 23,7-2 4,9-2-15,9-2-14,9-2-15,5 0-15,4 3-15,3 1-17,2 2-16,1 1-8,-4 2 0,-2 0-1,-3 2 1,-6 0-5,-6 2-10,-7 0-8,-6 2-9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6:11"/>
    </inkml:context>
    <inkml:brush xml:id="br0">
      <inkml:brushProperty name="width" value="0.03866" units="cm"/>
      <inkml:brushProperty name="height" value="0.03866" units="cm"/>
    </inkml:brush>
  </inkml:definitions>
  <inkml:trace contextRef="#ctx0" brushRef="#br0">94075 15828 569,'0'-21'-26,"0"3"19,0 4 19,0 5 20,-2 2 7,0 2-3,-3 2-4,-2 2-4,-1 1-3,0 0-2,0 0-3,0 0-3,2 1 1,2 4 3,4 2 4,3 4 5,0 0-2,-1 1-5,0 0-6,-2 0-6,1 0-3,2 3-2,2 1-2,2 3-2,0 1 0,0-1-1,-2 1 1,0 0-1,-1-1-1,2 1 0,0-1-1,1 1-1,1-1 0,-2-1 0,-1-1 0,0 0 1,-2-2 0,0 1 0,-2 0 0,0-1 0,-1 0 0,2-1 0,0 0 0,2-2 1,-1 0 0,-1 0-1,0-1 1,-1 1 0,-1 0-1,0 1 0,0 2 0,0 0-1,0 0-1,0-1-1,0-1-1,0 0-1,0-1 0,0 1 0,0 1 0,0 2 0,-1-1 0,-1-1 1,0-1-1,-1 0 1,-1-2 0,0 1 3,0 0 1,0 0 1,0-1 2,0 1-2,0 0-1,0 0-1,1-1 0,0 1-1,2 0 0,0 0 0,2 0-3,0 3-4,2 1-4,0 3-4,0-1-1,0-2 2,-1-4 3,-2-3 2,0-1 1,0 2-1,0 0 1,0 1-2,-1 0-5,-2-2-10,-2-2-12,-2-2-10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50"/>
    </inkml:context>
    <inkml:brush xml:id="br0">
      <inkml:brushProperty name="width" value="0.03053" units="cm"/>
      <inkml:brushProperty name="height" value="0.03053" units="cm"/>
    </inkml:brush>
  </inkml:definitions>
  <inkml:trace contextRef="#ctx0" brushRef="#br0">79250 5280 720,'1'-22'141,"2"7"-47,2 3-49,2 6-49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51"/>
    </inkml:context>
    <inkml:brush xml:id="br0">
      <inkml:brushProperty name="width" value="0.03382" units="cm"/>
      <inkml:brushProperty name="height" value="0.03382" units="cm"/>
    </inkml:brush>
  </inkml:definitions>
  <inkml:trace contextRef="#ctx0" brushRef="#br0">82632 3227 650,'-19'0'7,"9"0"16,8 0 15,10 0 14,6-1 4,5-1-8,5 0-9,5-1-8,2-1-7,2 0-7,1 0-7,1 0-6,2-1-5,2-4-6,4-2-6,2-3-4,-1 0-4,-7 2-1,-8 4-2,-5 3 0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52"/>
    </inkml:context>
    <inkml:brush xml:id="br0">
      <inkml:brushProperty name="width" value="0.04364" units="cm"/>
      <inkml:brushProperty name="height" value="0.04364" units="cm"/>
    </inkml:brush>
  </inkml:definitions>
  <inkml:trace contextRef="#ctx0" brushRef="#br0">82929 2425 504,'-9'-8'0,"0"-1"0,-1-2 0,-1 0 0,0 0 2,2 1 7,2 0 5,2 2 6,1 3 9,1 8 13,-2 6 13,2 8 12,-1 5 0,2 8-10,0 7-12,2 7-11,0 6-10,0 7-8,0 8-7,0 6-7,0 0-4,0-5 2,0-7 2,0-5 2,0-4-7,0-4-14,0-2-14,0-3-15,-1-5-6,0-6 0,-2-5 0,0-7 0,-2-4 4,-2-4 7,-2-5 8,-1-2 7,-4-4 5,-4-1 4,-3 0 3,-5-1 2,-1-3 4,-1-4 3,1-4 3,0-3 4,1-3 1,6 1-1,5-1 1,5 0 0,4 1 3,6-1 5,4 1 6,6-1 6,5-2 3,9-3-2,7-4 1,9-5-1,3-2-1,2 0-2,0-2 0,2 0-2,-2-1-9,-4 1-19,-4 1-20,-3 2-18,-4 0-6,-2 1 7,-1 1 5,-3 1 8,-2 2 5,-4 3 7,-5 4 6,-3 2 6,-2 1 5,0 2 5,0 1 5,0 1 5,-1 0 4,1 1 2,0-1 4,0 0 2,0 3 4,1 3 4,2 4 5,0 4 5,-1 6-1,-2 8-4,-4 7-4,-2 9-6,-4 4-3,0 4-3,-3 3-2,-2 3-4,0-2-3,2-6-3,2-6-2,2-5-3,4-9-6,8-9-8,6-10-7,7-9-8,2-8-4,-1-3-2,-3-5 0,-1-3-1,-2-1 2,-3 3 6,-1 3 5,-2 4 7,-3 4 8,-4 8 11,-5 8 12,-2 8 12,-4 6 4,0 6-2,-2 4-3,0 5-3,0 1-1,2-1 0,2-3 2,2-1-1,3-3-2,4-3-7,4-3-7,4-2-6,3-4-6,5-1-3,3-2-5,5-2-4,1-1-4,-2-2-7,0 0-6,-1-1-7,-3-1-1,-5 2 1,-4 0 1,-6 2 1,-5 2 3,-6 5 4,-6 6 2,-6 4 5,-5 3 2,-3 1 3,-5 1 4,-3 1 2,-2 0 3,1-1 1,2-1 3,0-1 2,-1 0 2,1 0 1,-2-1 2,-1 1 1,1-2 1,3-1-1,3-2 0,3-3-1,3-1 5,5-2 13,3-2 11,4-2 11,4-2 4,2-1-6,3 0-6,4-1-4,3-3-7,5-1-4,5-2-6,5-1-5,2-3-4,-1 0-1,-1-1-3,-1-1-2,-1 0-1,-1 2 0,-1 2-2,0 2-1,-3 1 1,-3 1 2,-3-2 1,-2 2 1,-6 3 1,-5 9 2,-6 10 0,-5 8 0,-7 4 3,-5 0 3,-7 1 2,-5-1 3,-2-2-2,1-3-7,3-5-8,2-3-8,2-4-4,1-1-3,3-2-1,1-2-2,2-2-1,1-2 0,1-3-1,1 0 0,2-5-1,2-4 0,4-6-1,3-4-1,2-2 2,0-1 6,2 1 5,1-1 6,1 2 5,3 3 7,4 2 6,2 4 5,3 2 3,4 0-2,2 2-2,3 1-2,4 1 3,3 4 7,4 2 8,5 4 6,3 2 1,2 5-8,4 4-6,3 3-8,0 3-9,0 1-12,-2 1-12,0 1-12,-5-2-5,-7-7 0,-9-5 1,-7-6 0,-5-3 0,-1 0 0,-1-1-2,0 2-1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53"/>
    </inkml:context>
    <inkml:brush xml:id="br0">
      <inkml:brushProperty name="width" value="0.04975" units="cm"/>
      <inkml:brushProperty name="height" value="0.04975" units="cm"/>
    </inkml:brush>
  </inkml:definitions>
  <inkml:trace contextRef="#ctx0" brushRef="#br0">86642 2961 442,'-3'-15'3,"8"1"7,9 0 7,10 2 7,3 1 2,1 1-3,-1 0-3,0 2-3,3 0-3,5-2-4,5 0-3,4-1-3,1 0-4,-6 0-4,-4 2-4,-5 1-4,-7 0-5,-9 0-8,-8 0-8,-9 0-8,-7 0 1,-4-1 8,-4-2 8,-3 0 9,-2-2 6,1-3 1,1-3 3,1-3 2,1-1 2,4 1 4,3 1 4,3 1 2,1 1 4,2 2 4,1 2 3,0 3 4,1 3 9,0 6 12,0 6 14,1 6 13,-1 6 1,2 7-12,0 7-12,2 7-11,0 6-8,0 6-4,0 6-4,0 5-5,-2 4-3,0 2-3,-3 0-2,-2 1-3,-1-1-5,0-3-6,0-3-7,1-2-7,0-6-8,2-6-7,2-8-7,2-6-8,0-11-4,0-14 1,-2-16 1,0-14 0,-3-8 4,-2-2 5,-3-3 7,-3-1 6,-2-1 5,1-2 5,-1-1 4,0 0 4,1 0 2,3 2 1,1 1 1,2 3 1,2 2 0,2 3 2,2 4 1,2 2 1,3 3 8,2 5 16,4 3 14,2 4 15,3 3 3,1 2-6,3 2-7,2 2-7,1 2-10,1 0-10,1 2-10,1 0-11,0 0-8,1 0-3,0-2-3,-1 0-4,-1-2-4,-1-4-2,-3-2-2,-1-3-3,-2-2 2,-2 2 7,-3 1 7,-1 0 7,-1 2 4,-2 1 3,-1 0 1,0 2 2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53"/>
    </inkml:context>
    <inkml:brush xml:id="br0">
      <inkml:brushProperty name="width" value="0.03869" units="cm"/>
      <inkml:brushProperty name="height" value="0.03869" units="cm"/>
    </inkml:brush>
  </inkml:definitions>
  <inkml:trace contextRef="#ctx0" brushRef="#br0">87031 2955 568,'-8'-13'3,"0"6"19,0 6 17,0 6 18,0 6 4,-2 5-9,0 7-9,-1 5-9,-4 7-7,-7 7-2,-7 6-3,-7 8-3,-2-1-4,3-6-6,4-8-6,2-6-5,1-3-9,1-1-15,-1 0-14,1 1-14,2-4-6,5-6 5,5-5 3,5-6 4,7-6 4,11-4 6,11-6 4,11-4 6,6-2 5,-1 2 5,0 3 6,1 1 5,-2 1 6,-2 0 4,-2 0 7,-1 0 4,-4 1 4,-3 0 1,-4 2 0,-5 0 2,-3 0-7,-2-2-13,-4-2-14,-2-1-12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54"/>
    </inkml:context>
    <inkml:brush xml:id="br0">
      <inkml:brushProperty name="width" value="0.04532" units="cm"/>
      <inkml:brushProperty name="height" value="0.04532" units="cm"/>
    </inkml:brush>
  </inkml:definitions>
  <inkml:trace contextRef="#ctx0" brushRef="#br0">87862 2679 485,'14'-21'0,"-2"5"0,-4 4 0,-2 6 0,-1 1 3,3-2 8,3-1 6,4-3 7,-1 1 4,-1 4 3,-2 4 1,-2 4 2,-4 5-4,-2 6-10,-6 5-8,-2 7-10,-5 3-6,-4 2-2,-4 3-1,-3 1-2,-2-1-1,1-3-1,1-5 1,1-3-1,5-6-1,10-7-2,10-6-2,10-8-1,5-2 1,1 1 7,1 0 7,1 2 6,-1 0 4,-3 0 1,-3 0 0,-2 0 3,-4 3-2,-3 4-2,-2 5-1,-4 6-3,-4 2-1,-6 1-1,-6 1-1,-5 1 0,-4 1-1,-1-1 1,-1 1-1,-1 0 0,-1-2 0,-3 1 0,-1-2-1,-2-1-1,-1 0 1,3-1 4,1 1 3,3 0 3,3-2 1,5-3 0,5-3-1,5-2 0,9-4 3,15-4 6,15-4 8,15-4 6,8-2 0,3-1-10,4-2-9,2 0-9,2 1-6,2 1-1,0 2-3,1 2-2,-2 2 0,-5 1 1,-4 0 0,-6 2 2,-5 1-3,-7 2-4,-7 2-5,-7 2-5,-7 0-7,-7-2-9,-6-2-10,-8-2-8,-5-3 0,-3-4 10,-5-4 11,-3-3 10,-3-5 7,1-5 4,-1-5 4,0-5 4,2-2 3,3-2 0,3-1 1,3 0 1,2-1 1,2 0 2,2-1 3,3 2 2,-1 1 2,2 5 2,-1 5 3,0 5 3,0 4 3,0 3 7,0 3 6,0 3 6,0 5 5,0 8 4,0 8 2,0 8 3,1 6-1,1 8-9,0 7-6,2 7-9,-1 6-4,-1 5-4,0 7-3,-1 6-4,-2 5-3,-2 6-5,-2 7-4,-2 5-4,0 6-1,-1 7 0,0 7 0,0 8 1,1-1 1,1-4-1,0-4 1,2-6-1,1-11-14,0-19-30,2-19-29,1-18-29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54"/>
    </inkml:context>
    <inkml:brush xml:id="br0">
      <inkml:brushProperty name="width" value="0.03616" units="cm"/>
      <inkml:brushProperty name="height" value="0.03616" units="cm"/>
    </inkml:brush>
  </inkml:definitions>
  <inkml:trace contextRef="#ctx0" brushRef="#br0">91517 2378 608,'0'-21'0,"2"5"0,0 5 0,1 5 0,0 5 9,-4 7 19,-2 7 18,-3 8 18,-2 0 2,0-3-13,0-5-15,0-3-13,-3 4-9,-5 9-1,-7 12-2,-5 11-2,-4 5-4,1 0-6,0-1-6,-1 2-6,3-5-7,5-8-6,5-8-8,5-7-6,4-8-7,6-3-6,4-6-6,6-4-5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55"/>
    </inkml:context>
    <inkml:brush xml:id="br0">
      <inkml:brushProperty name="width" value="0.03966" units="cm"/>
      <inkml:brushProperty name="height" value="0.03966" units="cm"/>
    </inkml:brush>
  </inkml:definitions>
  <inkml:trace contextRef="#ctx0" brushRef="#br0">91716 3900 554,'14'1'5,"-4"4"8,-5 2 9,-2 4 9,-5 2 5,0 5 1,-4 3 1,0 5 0,-2 2 1,2 1-1,0 0-1,2 3 0,0 0-5,2 2-9,0 2-9,2 3-9,0 0-6,0 2-5,0 1-4,0 0-4,0-2-8,0-5-12,0-7-12,0-5-11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55"/>
    </inkml:context>
    <inkml:brush xml:id="br0">
      <inkml:brushProperty name="width" value="0.05137" units="cm"/>
      <inkml:brushProperty name="height" value="0.05137" units="cm"/>
    </inkml:brush>
  </inkml:definitions>
  <inkml:trace contextRef="#ctx0" brushRef="#br0">92680 2728 428,'8'-21'3,"1"3"5,2 4 7,0 5 6,0 2 3,1 2 2,0 2 2,0 2 1,-2 4-3,-2 6-9,-4 5-8,-2 7-9,-5 5-4,-2 7 0,-5 5 0,-4 6 0,-4 3-4,-3-2-9,-5-1-8,-3 0-10,-2-3-2,-1-5 3,1-5 4,-1-5 2,2-4 5,1-3 7,3-3 6,1-3 6,3-2 6,3-2 4,3-3 5,3 0 5,5-3 6,8-1 6,8 0 7,8-2 7,4-1-1,1-2-10,1-2-10,1-1-9,1-3-5,3 0-1,1-2-1,3 0 0,-2 1-3,-6 3-2,-3 2-3,-6 4-2,-5 0-8,-4-2-11,-6-2-12,-4-2-11,-3-2 0,0-1 9,0-3 12,1-2 9,-1 0 7,0 1 1,0 1 2,0 0 1,1 6 13,0 7 21,2 7 24,1 9 21,0 4 7,0 1-11,0 1-11,0 1-11,0 1-8,2 1-4,0 1-6,2 1-4,-1 1-4,0 3-3,-2 1-1,0 3-3,0-2-2,0-2-3,2-3-2,0-3-3,3-4-3,4-3-4,4-4-4,4-4-3,2-5-5,3-2-7,2-6-8,1-2-6,3-7-7,1-8-7,3-7-5,1-8-7,-1-1 2,-5 7 10,-5 7 10,-5 7 11,-3 3 5,0 0 0,-2 0 1,0 1-1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56"/>
    </inkml:context>
    <inkml:brush xml:id="br0">
      <inkml:brushProperty name="width" value="0.03847" units="cm"/>
      <inkml:brushProperty name="height" value="0.03847" units="cm"/>
    </inkml:brush>
  </inkml:definitions>
  <inkml:trace contextRef="#ctx0" brushRef="#br0">94867 1713 571,'8'-15'6,"-1"2"11,1 2 12,0 3 12,0 1 5,0 2-1,0 2 0,0 2 0,0 2-4,1 4-6,1 2-5,2 4-7,-2 1-7,-3 1-7,-2 1-8,-4 1-8,-3 2-6,-6 1-4,-4 3-5,-5 2-3,-3 0-4,-1-1 0,-1-1-2,-1-1-1,0-2 1,4-5 3,3-3 2,3-4 3,6-4 5,10-2 8,10-4 7,10-2 7,2-1 3,-2 2-3,-2 2-2,-4 2-2,-6 4-1,-6 6 2,-10 6 1,-6 5 2,-7 4 1,-6 0-1,-4-1 0,-4 1 0,-2-2 0,3-2 3,3-1 3,3-2 3,3-3 1,5-1 1,3-2 0,4-2 0,7-3-1,8-2-6,9-4-5,10-2-5,4-3-3,2 0-1,3-2 0,1 0-2,0 0-1,-1 0 0,-3 2-3,-1 1 0,-5 0-1,-3 2-1,-6 0 0,-5 2-1,-5 1 2,-8 4 5,-6 2 5,-7 3 4,-4 2 2,1 0 3,-1 0 0,0-1 3,1 1 0,-1 0 0,0 0 1,1-1 0,-1 0-1,1 0-4,-1-2-4,0 0-4,2-1-2,1 1-1,2 2 1,3 0-1,0-1 0,2-1 1,1-2 1,0-2 0,2 0 2,-1 0 4,0 1 4,0 2 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6:11"/>
    </inkml:context>
    <inkml:brush xml:id="br0">
      <inkml:brushProperty name="width" value="0.0303" units="cm"/>
      <inkml:brushProperty name="height" value="0.0303" units="cm"/>
    </inkml:brush>
  </inkml:definitions>
  <inkml:trace contextRef="#ctx0" brushRef="#br0">93700 18200 726,'7'22'84,"0"-3"-19,-2-3-20,0-2-20,-2-2-11,1 1-3,0 1-3,0 1-2,0 2-2,0 2 0,0 1-1,0 3 0,-1 1-1,0 3-4,-2 1-2,0 3-4,-1-1-1,0-2-1,0-1-1,0-3-1,0-2 0,0-3 1,0-3 0,0-2 2,1-6 1,3-6 4,4-8 5,2-6 3,4-7 3,4-5 0,3-7 0,5-5 0,3-3-4,3-2-10,2-1-10,4 0-9,-2 2-4,-7 9 2,-7 8 2,-7 7 3,-4 5-2,0 0-2,-2 2-3,0 1-3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56"/>
    </inkml:context>
    <inkml:brush xml:id="br0">
      <inkml:brushProperty name="width" value="0.03647" units="cm"/>
      <inkml:brushProperty name="height" value="0.03647" units="cm"/>
    </inkml:brush>
  </inkml:definitions>
  <inkml:trace contextRef="#ctx0" brushRef="#br0">93932 3573 603,'-19'-1'50,"9"-1"-4,8 0-2,10-1-4,5-2-4,5 0-6,3-1-4,5-2-7,4 0-2,5-2-3,4 0-1,6-1-2,2-1 0,2 0-1,0 1 1,2-1 0,-1 1-4,0 0-6,-2 2-8,0 1-6,-4 1-8,-6 2-9,-6 2-8,-5 2-8,-6 2-5,-5 2 0,-5 2-1,-4 2 0,-4 0 5,-2-1 8,-2 0 10,-2-2 9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56"/>
    </inkml:context>
    <inkml:brush xml:id="br0">
      <inkml:brushProperty name="width" value="0.03341" units="cm"/>
      <inkml:brushProperty name="height" value="0.03341" units="cm"/>
    </inkml:brush>
  </inkml:definitions>
  <inkml:trace contextRef="#ctx0" brushRef="#br0">94213 3750 658,'-15'0'2,"3"0"4,1 0 5,2 0 3,2 1 8,0 2 10,2 2 10,1 2 9,2 1 0,6 1-13,4 2-13,5 0-13,2 0-9,-1-1-7,0 0-6,-2-2-7,-1 0-4,-1 0-3,0 0-1,-2-1-2,-1 1 0,0 0 2,-2 0 2,0 0 1,-4 0 1,-6 1-3,-6 2-1,-6 0-2,-4 1 0,-5 1 3,-3 1 2,-4 2 3,-3-1 3,1-1 7,0-1 5,0 0 5,0-2 5,3 1 4,1 0 4,3 0 4,3-2 4,3 1 4,4-2 4,5 0 5,2-1 5,2-1 7,2 1 6,3 0 6,-1 2-5,0 4-17,-2 3-17,0 5-17,0 0-13,0-3-12,2-3-11,1-3-10,1-3-7,3-2-3,4-4-2,2-2-3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57"/>
    </inkml:context>
    <inkml:brush xml:id="br0">
      <inkml:brushProperty name="width" value="0.03888" units="cm"/>
      <inkml:brushProperty name="height" value="0.03888" units="cm"/>
    </inkml:brush>
  </inkml:definitions>
  <inkml:trace contextRef="#ctx0" brushRef="#br0">94450 4815 565,'44'29'73,"-8"-3"-14,-6-5-12,-7-3-13,-3-2-6,1 0 1,1-1 1,2 1 2,-3-1-3,-1-1-3,-4-1-5,-3 0-4,-2-5-7,-1-6-12,0-8-11,-2-6-11,0-6-5,0-5 1,0-5 2,0-5 1,1-2 1,5 1 3,4 1 0,3 2 3,2 2 0,-1 5 1,-1 5 1,0 4 0,-2 4 7,1 3 11,-1 1 11,1 2 12,-1 2 5,1 2-1,0 2-2,-1 2-2,0 2 0,-2 4 1,-3 2-1,-1 3 0,-3 1-3,-2-1-9,-4 0-7,-2-2-8,-4-1-4,0 0 3,-3-2 3,-2-1 1,-2 0-4,-2-2-13,-2-1-12,-1 0-13,-1-2-9,2 0-7,3-2-7,1 0-5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57"/>
    </inkml:context>
    <inkml:brush xml:id="br0">
      <inkml:brushProperty name="width" value="0.03441" units="cm"/>
      <inkml:brushProperty name="height" value="0.03441" units="cm"/>
    </inkml:brush>
  </inkml:definitions>
  <inkml:trace contextRef="#ctx0" brushRef="#br0">95298 4640 639,'-9'-9'3,"0"0"6,-1-1 7,-1-1 6,3 0 8,10 2 11,8 2 10,9 2 11,7 3-4,3 2-18,4 4-17,5 2-18,-3 2-20,-6 0-26,-7 0-24,-6-1-24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58"/>
    </inkml:context>
    <inkml:brush xml:id="br0">
      <inkml:brushProperty name="width" value="0.04342" units="cm"/>
      <inkml:brushProperty name="height" value="0.04342" units="cm"/>
    </inkml:brush>
  </inkml:definitions>
  <inkml:trace contextRef="#ctx0" brushRef="#br0">98995 3242 506,'-13'-2'1,"4"-2"3,6-4 3,5-2 2,8-2 6,13-2 13,13 0 10,12-1 12,3 1 2,-8 3-9,-8 2-8,-7 4-9,-2 1-5,5 0-3,5 0-2,4 0-2,1 0-6,-5 1-8,-5-1-9,-5 0-8,-5-2-9,-5-4-10,-5-4-9,-5-3-11,-5-4 1,-6 0 7,-5-1 9,-7 0 9,-3-2 7,-1 2 5,-1 1 6,-1 1 5,0 1 5,3 3 5,1 1 5,2 3 4,4 5 12,3 11 18,4 12 19,4 10 18,2 5 2,2 0-15,0 1-16,2-1-15,-1 3-10,-2 5-5,-2 4-6,-2 6-6,-4 0-4,-4-2-5,-5-4-4,-5-2-4,-3-3-2,-1-4-2,-1-2-1,-1-3-1,1-4-4,5-5-4,3-4-5,5-6-5,5-7-6,8-10-7,8-10-8,7-9-7,5-4 2,1 5 10,1 3 10,2 5 11,0 2 11,2 2 13,3 3 12,1 1 13,2 1 7,-1 2 5,1 1 4,-1 0 4,-1 3 1,-1 4-5,-3 4-2,-1 4-4,-3 2-6,-3 1-5,-3 1-7,-3 2-6,-4-1-11,-4 1-14,-6 0-15,-4-1-14,-5-1-6,-3-4 4,-5-4 2,-4-4 3,0-2 5,3 2 9,3 0 8,3 2 9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19:58"/>
    </inkml:context>
    <inkml:brush xml:id="br0">
      <inkml:brushProperty name="width" value="0.0439" units="cm"/>
      <inkml:brushProperty name="height" value="0.0439" units="cm"/>
    </inkml:brush>
  </inkml:definitions>
  <inkml:trace contextRef="#ctx0" brushRef="#br0">98557 4750 501,'-44'1'2,"9"2"5,8 2 6,7 2 4,7 1 5,3 3 5,4 2 5,4 2 5,4 2 2,4 3 0,4 3 1,3 3 0,6 2-2,7 2-5,7 3-5,7 1-4,6 0-5,6-1-3,5-3-3,7-2-4,5-3-5,5-5-9,5-4-8,5-6-8,3-6-10,2-8-16,2-8-14,3-7-14,-9-3-2,-18 4 10,-17 5 11,-17 3 10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00"/>
    </inkml:context>
    <inkml:brush xml:id="br0">
      <inkml:brushProperty name="width" value="0.04731" units="cm"/>
      <inkml:brushProperty name="height" value="0.04731" units="cm"/>
    </inkml:brush>
  </inkml:definitions>
  <inkml:trace contextRef="#ctx0" brushRef="#br0">96052 7645 465,'-22'-4'-2,"4"-6"-3,5-7-3,3-7-3,3-2 1,4 3 2,2 3 4,4 3 4,1 1 2,0 2 4,0 1 4,0 1 3,-2 3 7,-1 6 10,-2 6 12,-1 6 10,-4 5 3,-2 7-8,-3 5-6,-4 7-6,1 1-7,1-2-3,2-1-5,2-3-3,3-2-6,2-3-4,4-3-5,3-3-5,4-3-3,7-4-5,7-4-3,7-4-3,5-6-2,5-6-1,3-7 0,4-7-2,0-3 1,-4 3-1,-4 1 0,-3 3-1,-6 2 2,-5 5 4,-7 3 4,-5 4 4,-7 4 5,-8 4 6,-8 4 7,-7 4 6,-5 2 4,1 1 2,-1 1 3,1 1 1,1 0 0,5 0-5,3-2-4,4-1-5,7-1-5,8 0-8,9-2-6,9-1-8,6-1-3,1-4-1,2-3 2,3-2-1,-2-1 1,-3 0 0,-5 2 0,-3 0 0,-5 2 3,-1 0 2,-4 2 3,-3 0 4,-4 3 0,-8 6 0,-6 4-1,-7 5 0,-6 3 2,-5 1 3,-5 1 4,-5 1 3,-2-1 3,0-1-3,0-3 0,-1-1-2,3-3 2,4-1 3,3-2 5,5-2 4,9-2 3,16-1 3,16-1 2,15 0 3,7-3-2,-1-3-4,-3-2-5,-2-3-5,-3-3-6,-5 2-10,-5-1-8,-4 0-8,-9 2-5,-10 6 0,-12 4 0,-9 5 0,-9 3 3,-3 0 4,-4-1 5,-4 1 5,-2-1 2,0-1 2,0-1 1,-1 0 2,2-2 0,0 1 0,2 0 1,0 0 1,3-1 3,6-3 5,3-1 7,7-2 5,7-2 6,10 0 3,11-2 4,12 0 3,9-1-1,11 0-7,9 0-7,10 0-8,5 0-4,3 0-3,2 0-3,2 0-2,-1 0-3,-3 0-4,-3 0-4,-2 0-4,-5 0-2,-6 0-4,-6 0-3,-6 0-2,-5-1-2,-7 0 1,-5-2 1,-6 0 0,-6-1 2,-2-2 1,-6 0 2,-2-1 2,-6-2 2,-4-2 3,-5-2 2,-5-1 3,-2-2 2,-1 0 1,1 1 1,-1-1 2,2 2 0,1 2 0,3 4 1,1 3 1,3 1 0,1 2 1,2 0 1,3 2 0,0 1 9,2 2 16,1 2 17,0 2 15,2 2 5,1 3-11,0 3-8,2 4-10,1 2-8,2 2-3,2 4-5,2 3-4,2 2-5,1 1-4,3 1-4,2 1-3,0 1-4,-2 4-2,-2 2-2,-2 4-2,-3-1-4,-1-2-4,-2-3-6,-1-3-4,-4-5-2,-2-4 1,-4-5 1,-2-5 2,-3-4 1,-1-4 2,-3-5 2,-1-2 3,-3-5 3,-1-2 5,-3-4 5,-1-2 5,1-2 2,3 1-2,5-1-1,3 0-1,4 0 4,4 1 9,5-1 9,3 0 9,5-2 2,9-5-7,8-5-6,7-5-6,8-4-7,7-3-8,6-2-8,8-4-7,2-1-8,1 0-7,0 0-7,0 0-8,-6 3 1,-12 7 9,-12 7 10,-11 7 8,-6 4 4,0 1-2,-1 1-2,1 1-2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00"/>
    </inkml:context>
    <inkml:brush xml:id="br0">
      <inkml:brushProperty name="width" value="0.03971" units="cm"/>
      <inkml:brushProperty name="height" value="0.03971" units="cm"/>
    </inkml:brush>
  </inkml:definitions>
  <inkml:trace contextRef="#ctx0" brushRef="#br0">98476 7966 554,'8'-7'0,"0"2"0,0 2 0,0 2 0,1 1 4,1 2 9,3 0 10,2 2 8,-1 1 5,-1 1 1,-2 3 0,-2 2 1,-2 3-3,-2 4-5,-3 3-5,0 5-6,-5 1-6,-2 2-6,-5 1-8,-4 1-7,-2-1-5,-1-1-4,-1-3-3,-1-1-5,0-4-2,2-3 0,2-5-1,3-3-1,4-5 1,8-6 0,8-6 1,8-5 0,5-4 3,5 2 4,3 1 4,4 1 4,1 1 4,-3 2 5,-3 2 5,-3 3 5,-4 1 5,-3 3 4,-4 4 3,-4 2 5,-3 4 2,-1 2 1,0 3 2,-2 3 0,-1 2 2,0-1 2,-1 1 1,-2 0 1,0-2-1,0 1-5,0-2-5,0-1-5,2 0-3,4-1-2,4 1-3,4 0-1,1-2-6,-1-1-5,-1-2-8,-1-2-6,-4-4-11,-10-5-16,-8-4-14,-9-5-15,-6-4-3,-1 0 13,-3-1 11,-1-1 11,0 1 12,1 2 12,3 4 11,1 3 12,3 2 9,1 0 9,3 1 7,1 2 9,1 1 3,1 4-2,-1 2-2,0 4-3,0 1-3,1 3-5,-1 2-5,0 1-5,1 1-4,1-1-3,1 0-5,1-2-4,2-2-4,8-1-8,4-2-5,8-2-7,4-4-7,7-5-10,5-4-8,7-5-10,2-2 1,0 0 11,0 2 9,1 1 11,-3 1 9,-3 2 5,-5 2 8,-3 2 6,-5 3 3,-3 4 1,-4 4 0,-4 4 1,-6 2 3,-6 3 8,-7 1 7,-8 3 7,-4 1 1,-3 1-4,-3 1-5,-2 1-3,-3-1-6,1 0-5,0-1-6,0 0-5,-1-3-2,-1-3 2,-1-3 1,0-3 1,0-2-5,5-2-13,4-3-15,3-1-12,4-3-7,3-6 3,3-4 2,3-5 2,2-4 3,4-1 5,2-3 3,4-1 5,3-1 6,6 4 6,4 3 7,5 3 8,4 2 6,1 2 8,3 2 8,1 3 7,2 2 6,1 4 0,1 3 3,1 5 1,1 3-2,2 2-6,3 1-6,1 3-6,0 0-3,-1-1-2,-3-1-1,-2 0-1,-1-3-8,-1-3-13,-1-3-14,-1-2-13,-3-3-10,-5-2-5,-5-2-5,-4-2-6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01"/>
    </inkml:context>
    <inkml:brush xml:id="br0">
      <inkml:brushProperty name="width" value="0.03942" units="cm"/>
      <inkml:brushProperty name="height" value="0.03942" units="cm"/>
    </inkml:brush>
  </inkml:definitions>
  <inkml:trace contextRef="#ctx0" brushRef="#br0">100529 8978 558,'14'-21'6,"-3"5"13,-3 5 12,-2 5 13,-5 5 6,-6 7 0,-6 7-1,-6 8 0,-1 3-4,1 1-9,2 1-9,3 1-8,1-2-8,4-2-6,3-3-5,2-2-6,5-3-4,6-1-2,6-1-3,5-1-2,4-1-2,-1-4 0,1-3 0,-1-2 0,0-1 2,-1 2 3,-1 2 4,0 2 4,-4 1 3,-5 3 1,-5 2 3,-4 2 2,-5 1 2,-4 3 4,-4 1 3,-4 3 4,-4 1 1,-7 1 0,-5 1-1,-6 1-1,-4 0-2,-1 0-4,-1 1-5,0-1-4,-1-1-2,2-5 3,0-3 1,1-4 3,3-5-8,4-5-18,3-4-16,5-6-18,4-4-6,5-3 2,4-5 4,6-3 3,3-3 6,2 1 8,2-1 10,2 1 8,2 1 7,2 2 3,1 5 5,3 1 3,2 4 5,2 3 8,1 2 6,3 4 6,2 3 7,3 4 7,3 3 5,3 5 6,2 3 1,3 3-5,1 3-5,2 3-4,2 2-7,0 1-6,2 1-7,1 1-7,-3-2-8,-4-3-10,-5-5-10,-5-3-10,-4-4-9,-3-1-9,-3-2-9,-2-2-8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02"/>
    </inkml:context>
    <inkml:brush xml:id="br0">
      <inkml:brushProperty name="width" value="0.04935" units="cm"/>
      <inkml:brushProperty name="height" value="0.04935" units="cm"/>
    </inkml:brush>
  </inkml:definitions>
  <inkml:trace contextRef="#ctx0" brushRef="#br0">96459 13241 445,'2'-15'4,"4"2"6,4 3 8,3 1 6,10 0 5,13-2 2,14-2 0,14-1 2,2 0-1,-7 2-6,-8 4-4,-8 3-6,-7 1-5,-5 2-6,-7 0-7,-5 2-5,-8 3-4,-10 6-2,-10 5-1,-10 7-3,-5 3 2,-3 1 4,-1 1 5,-2 1 3,-2 0 6,1 1 9,0-1 9,-1 1 8,2-1 3,1 0-2,3 1-4,2-1-3,2-1-3,4-5-4,5-3-5,3-4-4,3-3-4,4 1-1,2 0-2,4 0-2,5-4-5,9-5-10,9-6-10,9-5-9,5-6-4,2-2 2,3-3 1,1-3 1,-1-1 4,0 3 6,-3 1 6,-2 3 6,-4 2 4,-5 4 5,-7 4 4,-5 4 3,-9 6 8,-12 8 11,-12 7 10,-11 9 12,-8 3 0,-3-2-7,-3 0-8,-2 0-8,-3-3-5,-1 0-3,0-1-1,-2-1-4,0-1-2,-2-1-3,-1-1-2,0 0-4,0-3 0,2-1 2,2-3 1,2-1 3,4-2 1,6-2 3,5-3 1,7 0 3,7-3 1,10-1 0,10 0-1,10-2 0,9-1-1,9-2 0,8-2-2,10-1 0,5-3-2,5 0-4,4-2-4,4 1-3,0-1-3,-1 2-4,-3 2-2,-1 2-2,-4 2-3,-6 0-2,-6 2-1,-6 0-1,-10 0-7,-13-4-10,-14-2-11,-14-3-10,-8-3 0,-3 0 12,-4-1 13,-1-1 11,-2-3 9,3-3 3,1-5 5,3-3 3,1-3 2,2-1 2,2-1 0,3 0 1,1 0 2,0 5 6,2 3 4,1 5 5,0 3 6,2 5 5,1 3 8,0 4 5,1 6 8,0 8 7,0 8 8,1 7 7,-2 7-2,2 5-14,-1 4-13,0 6-12,0 7-9,0 11-2,0 11-2,0 11-4,0 8-5,0 6-12,0 6-9,0 6-11,0 0-4,1-3 3,-1-4 2,0-4 3,0-10 0,2-12-2,0-15-1,2-12-2,0-11-7,0-4-12,0-5-11,0-5-13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6:13"/>
    </inkml:context>
    <inkml:brush xml:id="br0">
      <inkml:brushProperty name="width" value="0.03272" units="cm"/>
      <inkml:brushProperty name="height" value="0.03272" units="cm"/>
    </inkml:brush>
  </inkml:definitions>
  <inkml:trace contextRef="#ctx0" brushRef="#br0">98700 15600 672,'14'1'99,"-3"2"-25,-2 2-23,-4 2-25,-1 2-12,0 5-2,0 4-2,0 3 0,-1 5-3,-1 3-1,0 4-1,-1 5-2,-1 0-1,0 0 0,0-1 0,0-1 1,0-1-1,0 0-3,0 0-1,0 1-1,0-2-2,0-2 3,0-1 0,0-3 2,0-1-2,0-1-5,0-1-5,0-1-6,-1-1-1,-1-1 2,0-1 1,-1-1 2,-1 0 1,0-1 1,0 1 2,0-1 1,0-1 1,0-2-1,0-4 0,1-3 0,-1-1-2,2 0-6,0 0-4,2 0-5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03"/>
    </inkml:context>
    <inkml:brush xml:id="br0">
      <inkml:brushProperty name="width" value="0.034" units="cm"/>
      <inkml:brushProperty name="height" value="0.034" units="cm"/>
    </inkml:brush>
  </inkml:definitions>
  <inkml:trace contextRef="#ctx0" brushRef="#br0">99937 13277 647,'4'-10'9,"-8"10"18,-8 12 18,-7 10 18,-5 6 2,-2 1-14,0 0-14,0 2-14,0-1-10,6-1-8,5-3-6,5-1-7,4-4-2,4-3 2,4-4 2,4-4 3,3-4-4,3-1-7,4-2-7,2-2-9,2 0 0,1 2 4,1 2 6,1 2 4,-2 3 4,-5 5 1,-4 5 0,-6 6 2,-4 1 4,-4 2 9,-4 1 9,-3 1 8,-5-1 5,-2-1 0,-3-3 0,-3-1 0,0-3-2,2-1-1,4-3-3,3-1-3,2-3-2,2-1-4,2-2-4,3-2-4,1-1-5,4 2-9,2 0-8,4 1-8,0 0-3,1-2-1,0-3 2,0-1-1,0-2 2,0-4 2,0-2 2,-1-3 2,2-4 0,0-4-4,1-4-4,2-3-2,0-4 0,3-3 7,2-3 6,2-3 5,-1 1 5,-3 4 2,-3 3 2,-2 5 2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04"/>
    </inkml:context>
    <inkml:brush xml:id="br0">
      <inkml:brushProperty name="width" value="0.03985" units="cm"/>
      <inkml:brushProperty name="height" value="0.03985" units="cm"/>
    </inkml:brush>
  </inkml:definitions>
  <inkml:trace contextRef="#ctx0" brushRef="#br0">100606 13414 552,'16'-25'1,"3"-4"2,1-5 3,3-3 3,-1 2 4,-3 7 7,-3 9 7,-2 7 7,-3 5 3,-1 0-1,-1 2 0,0 1-1,-2 2-3,-1 5-2,0 6-3,-2 4-3,-2 4-5,-4 1-8,-3 3-7,-5 1-8,-3 2-7,0-1-10,-1 1-8,-1-1-8,-1-1-5,2-2 2,1-5 0,1-1 1,3-2 5,8-1 9,6 1 10,8 0 8,0 1 7,-3 3 1,-4 3 3,-4 3 1,-5 2 2,-6 1 0,-6 1 0,-5 1-1,-3 0 1,-1-3 1,0-1-1,1-3 1,1-2 0,3-2-1,3-4 0,2-3-1,6-4-2,8-6-4,8-6-4,8-5-4,5-4-2,3 0 0,3 1 1,3-1-1,0 2 3,-3 4 1,-3 4 4,-3 5 3,-3 1 1,-3 0 1,-2 0 1,-4 0 0,-4 1 1,-4 5 2,-6 4 1,-4 4 1,-5 2 2,-3-1-1,-5 1 2,-3 0-1,-3-1-1,1-1-2,-1-1-3,1-1-2,0 0-2,3 0 0,1-1 0,3 1 0,3-1 0,6 0-1,6-2 0,6 0 0,6-4-1,6-3-4,5-4-2,7-3-3,3-5-4,1-2-5,1-3-3,1-3-5,-1-1-2,-3 2 1,-4 3 1,-1 1 1,-5 1 2,-3-2 3,-4 0 4,-4-1 3,-3 0 2,-1 3 2,0 1 2,-1 2 1,-3 2 6,0 0 9,-3 2 8,-2 1 10,-1 1 7,0 2 5,0 2 5,1 2 6,-1 2 0,0 3-1,0 3-3,0 4-2,-1 1-4,-2 1-8,-1 1-6,-3 1-8,-1 1-3,1 0-1,-1-1-1,0 1-1,-1-1-6,-1-1-10,-3-1-11,-1-1-10,3 0-11,10 1-11,10 2-10,10 0-11,6 0 3,1-1 16,3-1 16,2-1 17,0-1 9,1-1 4,-1 0 5,1-2 5,-1-2 0,-1-4-2,-1-4-3,-1-4-3,-2-3-1,-5 0-3,-3-1-1,-4-2-2,-1 0-2,0 1-4,1-1-3,2 0-4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04"/>
    </inkml:context>
    <inkml:brush xml:id="br0">
      <inkml:brushProperty name="width" value="0.05182" units="cm"/>
      <inkml:brushProperty name="height" value="0.05182" units="cm"/>
    </inkml:brush>
  </inkml:definitions>
  <inkml:trace contextRef="#ctx0" brushRef="#br0">100859 13525 424,'21'-14'0,"-5"2"0,-5 4 0,-4 3 0,-2 1 3,3 0 7,3 0 5,4 0 7,-1 2 4,-3 4 3,-3 4 3,-2 4 2,-3 3-4,-2 3-13,-2 3-11,-2 3-13,-4 3-7,-4 1-2,-5 3-3,-5 1-2,-2 0-1,-1-3 0,0-3 2,1-3 0,0-3 3,3-1 3,1-2 3,3-2 5,3-3 5,8-3 9,6-2 9,8-4 9,5-2 3,7-4-3,5-2-4,7-3-3,2-2-4,0 0-5,1 0-4,-1 1-6,-1 0-3,-3 2-4,-4 2-3,-1 2-4,-7 4-3,-7 4-7,-8 5-4,-8 6-5,-5 0 1,-4-1 9,-2-2 7,-3-2 9,-1-1 7,1 1 6,0 2 6,2 0 7,2 1 3,1 1 1,2 1 0,2 2 2,3 0-1,1 3-2,2 2 0,2 1-2,1 2 0,0-1 1,0 1 1,0-1 0,0 1 1,2-1-1,0 1 0,2-1-1,0 1-2,1-1-1,2 1-1,0-1-2,1 1-1,0 1 1,0 1 1,-1 1 0,0 1 0,-2 1-2,-2 0-2,-2 2-2,-2 0-3,-4-3-1,-2-2-3,-3-1-2,-5-1-1,-6 1 2,-5 1 0,-6 1 1,-7 0-2,-7 1-6,-6-1-6,-7 1-4,-7-1-8,-4 1-8,-5-1-9,-5 0-8,4-1-8,13-5-6,13-3-8,12-4-7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2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64873 14562 999,'-57'-57'0,"14"12"0,11 11-1,15 13 0,6 8-6,4 6-11,2 6-13,4 6-10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30"/>
    </inkml:context>
    <inkml:brush xml:id="br0">
      <inkml:brushProperty name="width" value="0.04651" units="cm"/>
      <inkml:brushProperty name="height" value="0.04651" units="cm"/>
      <inkml:brushProperty name="color" value="#00BFF3"/>
    </inkml:brush>
  </inkml:definitions>
  <inkml:trace contextRef="#ctx0" brushRef="#br0">16844 22047 473,'0'-13'6,"0"6"12,0 6 13,0 6 12,0 3 2,0 0-8,0 0-8,0 0-9,0 1-3,0 3-2,0 3 0,0 4-2,0 2 0,0 2-3,0 4-1,0 3-2,-1 2-1,-2 1 0,-2 1-1,-2 1 0,0-1-1,1 0 0,0-1-2,2-1-1,-1-2-1,0-1-1,-1-3-1,-2-1-1,1-3 0,1-1 0,0-3-1,2-1 0,0-5 0,2-6 0,0-8-1,2-6-1,1-8 0,4-7-2,2-9-1,4-7-1,3-6-2,5-4-3,5-4-3,5-4-2,2 0-1,1 5 3,-1 2 2,0 6 3,-1 3 0,-5 7 1,-3 5 1,-4 7 0,-4 5 2,-1 5 4,-2 4 5,-2 6 4,-2 4 8,-1 6 13,-1 4 12,0 5 12,-2 3 3,0-1-9,-2 1-7,0 0-9,-1 0-4,2 1-2,0 1-1,2 1-3,-1 0-1,-1 1-2,0-1-2,-1 1-1,-1 1-3,0 3-4,0 3-3,0 2-4,-1 2-2,-1-1-1,0-1 0,-1-1 0,-1-1-2,0 0-2,0 1-3,0-1-2,0-1-3,0-3-5,0-3-4,0-3-5,1-3-4,0-1-5,2-2-4,1-2-5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31"/>
    </inkml:context>
    <inkml:brush xml:id="br0">
      <inkml:brushProperty name="width" value="0.04845" units="cm"/>
      <inkml:brushProperty name="height" value="0.04845" units="cm"/>
      <inkml:brushProperty name="color" value="#00BFF3"/>
    </inkml:brush>
  </inkml:definitions>
  <inkml:trace contextRef="#ctx0" brushRef="#br0">19079 21870 454,'0'-22'5,"0"3"11,0 3 10,0 3 11,0 1 5,-2 0-4,0 0-1,-2 1-4,-1 0-1,-3 2-3,-4 2-1,-2 3-3,-3 2-2,-1 5-2,-3 6-2,-1 4-3,0 4-2,2 1-4,4 3-2,3 1-4,1 2-1,-1-1 1,-2 1 0,0-1 1,1 0-1,3-1 1,3-1-1,2-1-1,2 0 1,-2 1-1,0 1 0,-1 2 0,0-1 0,2 1 1,2-1 0,2 1 1,1-1 0,0 0 0,0 1-2,0-1 1,0 0-2,0-1 0,0-1-1,0 0-2,0-3 0,2-1-1,0-3 0,2-1-1,1-2-3,3 0-3,4-2-5,2-1-4,2 0-4,-1-2-3,1-1-4,0 0-4,1-2-1,3-1 1,3 0 0,3-1 1,1-2 0,-1-1 0,-1 0 0,-1-1 0,-3-1 0,-3 0-1,-4 0 0,-4 0 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32"/>
    </inkml:context>
    <inkml:brush xml:id="br0">
      <inkml:brushProperty name="width" value="0.05331" units="cm"/>
      <inkml:brushProperty name="height" value="0.05331" units="cm"/>
      <inkml:brushProperty name="color" value="#00BFF3"/>
    </inkml:brush>
  </inkml:definitions>
  <inkml:trace contextRef="#ctx0" brushRef="#br0">20778 22344 412,'0'-22'20,"-2"5"6,-1 3 4,0 4 5,-2 3 2,-2 1 0,-1 0-1,-3 2-1,-1 2-3,0 4-5,1 3-4,-1 5-6,0 4-3,0 2-1,1 3-2,-1 3 0,0 2-2,0 1-1,0 1-2,1 1 0,0 0-2,0 1-1,2-1-1,1 0-2,0 0-2,2-1 0,1-1-1,0-1-1,1-2 0,0-3 1,0-3 0,1-2 1,0-2 0,3 1 1,4 1 1,2 1 0,2-1 1,2-4 0,0-5-1,2-2 0,0-3-1,3 0-2,1 0-2,3 0-3,1-2 0,1 0-2,1-3-2,1-2 0,1-2 0,-1-2 0,1-2 1,0-1 1,-3-1 0,-1 1-1,-4 0 0,-3 2 0,-2 0 0,-1 1 3,0-1 2,-2 0 3,-1 0 1,-2 1 0,-2-1 2,-2 0-1,-1 0 2,0 1 2,0-1 2,0 0 1,-2 1 4,-4 3 2,-4 1 5,-3 2 3,-2 3 1,2 2-4,2 3-2,3 4-3,0 1-2,0 1-1,0 2 0,0 0-2,1 1 0,0-1-1,2 1-1,1 0 0,0 0-2,2 1 0,0 1-1,2 2-2,0-1 0,0-1 0,0-1-2,0 0 1,1-2-2,2 1-1,2 0-2,2 0-1,1-2-1,1-3-1,1-3 0,2-2-2,1-4-1,3-2-4,3-3-2,3-3-4,2-3 0,-1 0 0,1-1 2,-1-1 1,2-2 2,1-4 2,3-2 2,1-2 2,1-3 1,-1 1 3,-2-1 0,1 1 2,-4 0 2,-1 3 3,-4 1 3,-3 3 3,-3 2 2,-3 3 2,-3 2 1,-2 4 1,-4 4 7,-2 4 9,-4 6 11,-2 4 10,-2 4 0,1 1-7,-1 3-8,0 2-8,0 0-5,0-1-3,0-1-3,0-1-2,1 0-3,1 0-1,0-1-2,2 1-2,1-1-1,0 1-2,1 0 0,2-1-1,0 1-2,0 2-6,0 0-4,0 1-5,3-2-3,6-5-4,5-4-2,7-6-3,3-4 1,1-2 2,1-3 3,1-3 2,-1-3 3,-1-2 1,-3-2 2,-1-1 1,-2-3 2,-1-1 1,-1-3 2,0-1 1,-3-3 2,-3-1 0,-3-2 2,-2-2 1,-3 0 1,-1 3 1,0 3 1,-1 3 1,-4 4 1,-2 3 1,-5 4 2,-4 5 0,-2 2 0,-1 2-1,-1 2 0,-1 2-1,0 3-2,0 6-2,2 4-4,1 5-2,1 3-5,1-1-6,1 1-5,0-1-7,2 0-1,3-2 0,1-3 1,2-1 1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32"/>
    </inkml:context>
    <inkml:brush xml:id="br0">
      <inkml:brushProperty name="width" value="0.03979" units="cm"/>
      <inkml:brushProperty name="height" value="0.03979" units="cm"/>
      <inkml:brushProperty name="color" value="#00BFF3"/>
    </inkml:brush>
  </inkml:definitions>
  <inkml:trace contextRef="#ctx0" brushRef="#br0">24241 23200 552,'36'0'112,"-5"2"-22,-7 0-23,-5 2-21,-4 0-14,-1 2-4,-1 0-6,0 1-4,-2 2-5,-3 2-3,-1 2-3,-2 1-5,-3 2-3,-4 2-5,-4 0-5,-3 1-5,-4-1-3,0-1 0,-1-2 0,-1-2-1,-1-3 0,0 1 4,1-2 2,-1 0 3,0-1 0,2-1 1,1 1 1,1 0-1,3-1 9,6-2 16,6-3 17,6 0 16,4-2 0,3 0-16,3 0-16,4 0-16,0 0-11,3 0-5,0 0-4,1 0-6,-1 0-3,-2 0-5,-1 0-4,-2 0-4,-2-1-1,-1-1 3,-1 0 2,-1-1 3,-1-1 3,-4 0 2,-3 0 2,-2 0 3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33"/>
    </inkml:context>
    <inkml:brush xml:id="br0">
      <inkml:brushProperty name="width" value="0.04413" units="cm"/>
      <inkml:brushProperty name="height" value="0.04413" units="cm"/>
      <inkml:brushProperty name="color" value="#00BFF3"/>
    </inkml:brush>
  </inkml:definitions>
  <inkml:trace contextRef="#ctx0" brushRef="#br0">25981 21400 498,'37'9'102,"-5"3"-17,-5 4-17,-5 2-16,-3 1-11,-1 1-5,0-1-4,-2 1-6,-2 0-4,-1 1-5,-2 1-5,-2 1-6,-2 2-3,-2 1-4,-3 3-3,0 1-2,-5 2-3,-2 2 1,-5 3-2,-4 1 0,-3 1-5,-1-2-8,-3 0-9,-1-1-8,-2-2-5,-2-2-2,0-1-3,0-3-2,1-3 1,4-5 6,6-5 4,5-4 6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33"/>
    </inkml:context>
    <inkml:brush xml:id="br0">
      <inkml:brushProperty name="width" value="0.04177" units="cm"/>
      <inkml:brushProperty name="height" value="0.04177" units="cm"/>
      <inkml:brushProperty name="color" value="#00BFF3"/>
    </inkml:brush>
  </inkml:definitions>
  <inkml:trace contextRef="#ctx0" brushRef="#br0">28426 20916 526,'16'-1'48,"-2"-1"-3,-1 0-3,-1-1-3,2-1-3,2 2-3,3 0-3,3 2-2,2 0-6,-1 0-5,1 0-7,-1 0-6,-1 0-9,-3 2-13,-3 0-12,-2 2-13,-6 1-5,-8 3 4,-8 4 2,-8 2 3,-5 2 4,-1-1 4,-3 1 4,-1 0 4,-3-1 3,-1 1 3,-2 0 3,-3-1 2,1 0 3,2-2 4,1-3 3,3-1 3,1 0 6,1 0 9,1 1 8,1 2 9,2-2 4,5-1-3,3-2-2,4-2-2,6-2 2,8-2 7,8-2 7,7-2 6,7-2-1,5-2-11,5-2-9,5-1-11,1-2-6,0 2 0,-1 1-2,-1 0-1,-2 2-4,-2 1-6,-2 0-7,-1 2-5,-4 0-9,-5 0-10,-5 0-11,-5 0-10,-4-1-7,-2-2-1,-4-1-4,-2-3-1,-3 0 4,-1 2 14,0 2 13,-1 3 13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6:14"/>
    </inkml:context>
    <inkml:brush xml:id="br0">
      <inkml:brushProperty name="width" value="0.03356" units="cm"/>
      <inkml:brushProperty name="height" value="0.03356" units="cm"/>
    </inkml:brush>
  </inkml:definitions>
  <inkml:trace contextRef="#ctx0" brushRef="#br0">98127 17687 655,'-6'-6'-2,"2"6"20,4 4 18,3 6 19,1 1 5,1 1-12,2 0-11,0 0-12,1 0-7,2 3-3,0 2-5,1 2-4,0-1-2,0 1 1,-2-2-1,0-1 0,-2 0-3,1-1-3,0 1-4,0 0-5,-1-1-1,-1-1 2,0-1 2,-2 0 2,0-2 1,0-1 0,0-1 0,0 0 0,2-4 1,4-2 0,3-6 1,5-2 0,3-6-1,3-6-5,3-5-3,3-7-6,2-2 0,1 2 0,1 0 3,1 1 0,-3 2-3,-6 3-12,-5 3-9,-6 3-12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34"/>
    </inkml:context>
    <inkml:brush xml:id="br0">
      <inkml:brushProperty name="width" value="0.04578" units="cm"/>
      <inkml:brushProperty name="height" value="0.04578" units="cm"/>
      <inkml:brushProperty name="color" value="#00BFF3"/>
    </inkml:brush>
  </inkml:definitions>
  <inkml:trace contextRef="#ctx0" brushRef="#br0">28466 20132 480,'-7'-15'1,"0"-1"1,2 0 1,1 1 1,0 4 11,2 8 19,0 9 19,2 10 19,0 6 3,2 4-13,0 6-13,2 5-14,-1 3-8,-1 2-3,0 2-4,-1 2-4,-2 4-4,-1 4-3,0 5-4,-1 6-4,-1-1-2,0-1-2,0-4-2,0-3-2,1-5-1,0-8 0,2-8-1,0-7-1,2-10 0,4-9-1,2-10 1,4-9-1,2-9 0,3-4-1,3-5-1,3-4-1,2-4-1,-1-1 0,1 0 1,-1-2 0,-1 3-2,-4 5-4,-5 7-4,-3 5-4,-3 5-1,0 1 0,-2 2 0,0 2 1,-4 2 0,-6 2 1,-6 3 1,-6 1 1,-3 1 2,-3 0 2,-1 0 2,-3 0 3,0 0 2,-1 0 3,1 0 3,-1 0 4,1 0 1,1 2 1,1 0 0,1 2 1,1-1 1,1-1-1,1 0 1,1-2 0,2 0 0,3 0 0,2 0 0,4 0 0,2 1 10,0 2 22,2 2 20,1 2 22,1 2 3,2 3-12,2 4-13,2 2-13,0 3-8,-1 5-5,0 3-5,-1 4-5,-4 3-4,-2 3-4,-5 1-5,-4 2-4,-3 0-5,-3 0-6,-3-1-5,-3-1-7,-1-3-2,3-4 2,1-4 3,3-3 1,1-5 1,2-5-3,3-5-3,1-4-2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34"/>
    </inkml:context>
    <inkml:brush xml:id="br0">
      <inkml:brushProperty name="width" value="0.0391" units="cm"/>
      <inkml:brushProperty name="height" value="0.0391" units="cm"/>
      <inkml:brushProperty name="color" value="#00BFF3"/>
    </inkml:brush>
  </inkml:definitions>
  <inkml:trace contextRef="#ctx0" brushRef="#br0">28150 23200 562,'16'0'0,"-1"2"0,1 0 0,0 2 0,0 1 6,3 3 11,2 4 11,1 2 12,4 2 5,3 1 1,4 1-2,5 1 1,2 2-3,2 1-4,2 3-4,2 1-4,1 2-11,0 1-16,0 1-15,0 1-17,0-1-11,-2-3-7,0-4-6,-1-1-7,-5-5-1,-8-3 6,-7-4 6,-8-4 5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35"/>
    </inkml:context>
    <inkml:brush xml:id="br0">
      <inkml:brushProperty name="width" value="0.03411" units="cm"/>
      <inkml:brushProperty name="height" value="0.03411" units="cm"/>
      <inkml:brushProperty name="color" value="#00BFF3"/>
    </inkml:brush>
  </inkml:definitions>
  <inkml:trace contextRef="#ctx0" brushRef="#br0">30181 21518 644,'1'-29'5,"2"7"10,2 5 9,2 7 11,1 2 4,3 2 1,2 0 1,2 2 0,0 1-4,1 2-10,0 2-11,-1 2-9,-1 4-7,-4 6-3,-4 5-4,-4 7-3,-6 4-1,-6 4 0,-7 4 0,-7 5 1,-4 0 0,1 0 0,-1-1-1,1-2 1,1-1 1,3-3 5,3-4 4,3-1 3,2-5 6,2-3 4,2-5 6,3-3 4,3-6 1,8-6-4,6-8-4,7-6-3,5-6-8,1-3-8,3-5-10,1-3-9,1-4-9,-1-3-10,-1-2-10,-1-4-10,-2 1 1,-4 6 9,-5 4 10,-3 5 10,-3 4 7,0 3 4,-2 3 3,0 2 4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35"/>
    </inkml:context>
    <inkml:brush xml:id="br0">
      <inkml:brushProperty name="width" value="0.04547" units="cm"/>
      <inkml:brushProperty name="height" value="0.04547" units="cm"/>
      <inkml:brushProperty name="color" value="#00BFF3"/>
    </inkml:brush>
  </inkml:definitions>
  <inkml:trace contextRef="#ctx0" brushRef="#br0">30959 20999 483,'-8'-22'0,"2"3"0,1 3 0,0 3 0,1 2 2,0 0 3,0 2 3,1 1 4,0 3 8,3 8 14,4 6 13,2 7 15,3 6 1,0 3-10,1 4-9,2 5-11,0 4-7,1 6-3,1 6-5,1 6-4,0 2-2,-2 1 0,-3 0-1,-1 0 0,-1-3-4,-2-7-9,-1-4-7,0-7-9,-1-6-6,0-4-5,0-4-6,0-6-5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35"/>
    </inkml:context>
    <inkml:brush xml:id="br0">
      <inkml:brushProperty name="width" value="0.04033" units="cm"/>
      <inkml:brushProperty name="height" value="0.04033" units="cm"/>
      <inkml:brushProperty name="color" value="#00BFF3"/>
    </inkml:brush>
  </inkml:definitions>
  <inkml:trace contextRef="#ctx0" brushRef="#br0">30816 22200 545,'-9'10'57,"-2"4"-4,-2 3-4,-1 5-5,-2 3-4,0 2-3,1 4-4,-1 3-3,-1 1-4,-1 1-2,-3-1-3,-1 0-3,-3 1-4,-3-1-7,-3 0-5,-3 1-8,0-3-6,3-4-9,3-3-8,4-5-9,1-4-6,2-6-7,3-6-5,1-6-7,3-4 3,2 0 8,4-2 11,3 0 9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35"/>
    </inkml:context>
    <inkml:brush xml:id="br0">
      <inkml:brushProperty name="width" value="0.03253" units="cm"/>
      <inkml:brushProperty name="height" value="0.03253" units="cm"/>
      <inkml:brushProperty name="color" value="#00BFF3"/>
    </inkml:brush>
  </inkml:definitions>
  <inkml:trace contextRef="#ctx0" brushRef="#br0">31500 20800 676,'29'17'67,"-5"1"-8,-5 3-9,-5 1-9,-2 1-7,0-1-5,-1-1-5,1 0-6,-1-3-17,-2-3-29,-2-3-31,-2-2-30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36"/>
    </inkml:context>
    <inkml:brush xml:id="br0">
      <inkml:brushProperty name="width" value="0.04489" units="cm"/>
      <inkml:brushProperty name="height" value="0.04489" units="cm"/>
      <inkml:brushProperty name="color" value="#00BFF3"/>
    </inkml:brush>
  </inkml:definitions>
  <inkml:trace contextRef="#ctx0" brushRef="#br0">32446 20700 490,'-8'9'70,"0"1"-9,0 3-11,0 2-9,0 1-9,-2 1-4,0 1-5,-1 2-5,1-2-3,2-1-2,4-3 0,3-1-2,2-2-7,5 0-13,4-2-13,4-1-13,2 0-4,-1-2 5,1-1 6,0 0 5,-2-1 6,-1 2 4,-2 0 4,-2 1 6,-3 2 2,-3 0 2,-2 1 0,-4 2 1,-3 1 3,-5 3 3,-5 3 4,-5 3 3,-4 2 0,-1-1-3,-3 1-3,-1-1-4,-1-2-2,3-3-1,2-4-2,1-4-1,3-4-4,3-1-6,3-2-5,3-2-7,2-3-4,4-6-1,2-4-2,4-5-2,3-2 1,6 1 5,4 1 4,5 1 4,3 1 6,0 2 7,-1 3 6,1 1 7,-1 2 3,1 2 3,-1 2 0,1 2 2,-2 2 3,-3 2 6,-2 2 5,-4 2 5,-2 2 1,-2 1-3,-3 3-3,0 2-3,-4 1-3,0 1-4,-3 1-2,-2 1-4,-2 0-3,-2-1-4,-2 0-4,-1-2-3,1-3-9,8-3-13,7-4-12,6-4-14,6-4-3,3-4 9,5-4 9,3-3 8,2-2 5,-3 2 2,-1 3 2,-3 1 2,-2 2 1,-2 2 3,-4 2 2,-3 2 3,-2 2 5,-4 4 7,-3 2 7,-2 4 7,-4 1 5,-3 3 0,-5 2 2,-4 1 0,-3 2 0,-1-1-1,-3 1-1,-1 0-1,-1-1-4,1 1-3,1-1-5,1 1-5,2-1-3,3-3-2,3-1-1,3-2-3,4-3-1,6-1-1,6-2-1,6-2-1,4-4-2,5-4-2,3-5-5,5-5-2,1-3-3,1 2 0,-1 1 0,1 1-2,-3 0 3,-1 2 4,-4 1 4,-3 1 5,-3 1 4,-1 2 5,-2 2 5,-2 2 4,-2 2 4,-2 3 4,-3 4 4,0 2 4,-4 3 2,-2 0-1,-4 1 0,-2 1 0,-3 2-2,-3 1-1,-3 3-3,-3 2-3,-4 2-3,-3 4-5,-5 5-6,-3 3-5,-3 3-1,0 2 1,-2 2 2,0 2 3,0 1-7,3-2-12,3 0-12,4-2-14,1-2-5,3-7 1,1-6 3,3-5 2,2-6 1,5-3 2,3-4 2,4-4 2,3-3-1,-1-1-3,0 0-2,0-1-3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36"/>
    </inkml:context>
    <inkml:brush xml:id="br0">
      <inkml:brushProperty name="width" value="0.03603" units="cm"/>
      <inkml:brushProperty name="height" value="0.03603" units="cm"/>
      <inkml:brushProperty name="color" value="#00BFF3"/>
    </inkml:brush>
  </inkml:definitions>
  <inkml:trace contextRef="#ctx0" brushRef="#br0">32550 23200 610,'17'1'9,"1"4"17,3 2 17,1 4 18,0 1 3,-3 3-11,-3 1-11,-2 3-11,-3 1-8,1-1-5,0 1-6,0 0-5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36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34825 23875 333,'49'20'167,"16"14"-1,16 15 1,16 15 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39"/>
    </inkml:context>
    <inkml:brush xml:id="br0">
      <inkml:brushProperty name="width" value="0.04584" units="cm"/>
      <inkml:brushProperty name="height" value="0.04584" units="cm"/>
      <inkml:brushProperty name="color" value="#00BFF3"/>
    </inkml:brush>
  </inkml:definitions>
  <inkml:trace contextRef="#ctx0" brushRef="#br0">37400 20779 479,'14'-9'9,"15"-2"16,13-2 17,14-1 17,1 0 1,-10 4-14,-11 4-14,-11 5-13,-4-1-11,3 0-8,3-3-6,3-2-8,-1 0-4,-6 2-2,-3 2-1,-6 2-2,-4 2-2,-4 2-6,-4 2-3,-4 2-5,-4 0 1,-4-2 5,-4-3 6,-3 0 5,-3-4 5,0 0 3,1-3 4,-1-2 3,1-2 3,1-4 2,1-2 3,1-3 4,1-1 2,4 1 5,3 1 4,2 1 4,2 1 4,1 4 3,-1 3 3,0 2 3,0 6 4,2 6 3,0 7 3,2 8 4,0 3-1,0 4-3,0 3-5,0 3-3,-1 3-5,0 4-5,-2 4-4,0 4-4,-1 4-5,0 2-3,0 3-4,0 4-2,1-2-5,0-5-3,2-5-4,1-4-4,0-6-5,0-6-8,0-5-8,0-7-8,-2-4-2,0-3 4,-4-2 4,0-4 3,-3-2 4,-2-2 4,-2-3 2,-1 0 4,-2-4 2,0-2 2,1-4 2,-1-2 2,2-3 3,2-1 1,4-3 4,3-1 1,1-2 4,2 2 5,0 1 4,2 1 4,3-3 1,8-7-2,6-7-2,7-6-1,7-7-4,6-5-5,8-4-5,7-5-4,1 0-5,-3 5-4,-2 4-5,-3 6-3,-4 4-1,-4 5 2,-4 5 2,-3 6 3,-5 3 2,-3 4 1,-5 5 2,-3 3 1,-4 3 14,-4 4 26,-4 3 27,-4 2 26,-1 4 5,0 4-17,1 3-17,2 5-17,-1 2-10,0 1-5,-2 1-4,0 1-5,-1 1-5,0-1-8,0 1-6,1-1-8,-1-1-5,0-3-3,0-3-4,0-2-4,1-9-4,2-12-5,2-14-5,2-11-6,3-7 2,4 0 9,3-1 8,5 1 10,2 1 7,1 4 6,1 2 7,1 3 6,-1 3 7,-5 5 6,-3 3 6,-4 5 6,-3 5 6,-2 8 6,-3 8 7,0 7 6,-5 6-3,-2 1-11,-5 3-12,-4 1-11,-1 1-6,1-1-2,1-1-2,0-1-1,6-5-10,10-9-19,10-8-19,10-9-19,2-5-3,-5 2 14,-5 1 14,-5 1 13,-5 3 10,-6 7 6,-6 8 6,-5 6 5,-6 4 5,-2 3 1,-3 1 1,-3 3 2,-1 1 1,-1 1-1,1 1 0,0 1-1,-2 0 0,-1 0-1,-3 1-1,-1-1-1,1-1 0,3-2 0,5-1 0,3-2 0,7-6-1,7-7-2,8-8-2,8-8-1,7-7-2,7-4 0,7-5 0,7-5 0,2-1-2,0 1-4,-1 3-3,-1 1-4,-3 4-2,-4 3 1,-3 4-1,-5 4 2,-3 5-1,-4 4 1,-5 5-1,-3 6 0,-2 3 11,-2 3 20,0 3 20,-2 3 20,0 1 6,-2-1-7,0-1-8,-2-1-7,0-1-8,1-1-6,-1-1-6,0-1-7,0-1-4,2-1-4,0-1-4,2-1-3,1-1-5,4 0-6,2-2-6,3-1-6,2-4-6,0-8-4,0-8-4,-1-7-5,0-5 0,-2 0 6,-2 1 5,-2-1 5,-2 1 3,-2-1 1,-2 0 1,-2 1 1,-2 1 2,-2 2 3,-2 4 4,-2 3 3,-1 2 4,-3 2 4,-2 2 3,-1 3 4,-3 0 2,-2 0 0,-1 0 0,-2 0-1,-2 0 3,1 3 1,-1 2 3,1 2 2,1 0 3,3 0 4,3-2 3,3 0 4,2 0 3,2 5 5,2 4 2,3 4 5,0 1-2,0 1-7,0-1-7,0 1-7,-1 0-7,-3 1-6,-4 1-7,-2 1-6,-2 1-4,-1-1-1,-1 1-2,-1-1-2,0-1-3,3-3-5,1-3-6,3-2-6,1-6-6,2-7-5,2-6-7,3-7-6,2-4 2,4 0 8,4 1 8,4-1 8,2 1 7,1 1 6,1 0 5,2 2 5,-1 1 4,-1 3 3,-1 1 4,0 2 2,0 1 6,1 0 10,3 0 8,2 0 10,2 2 5,3 4 2,3 4 1,3 4 1,3 2-2,5 1-7,3 1-6,4 2-8,4 0-5,2 3-3,4 2-3,2 1-4,3 2-8,0 1-12,2 1-12,0 1-12,-3-2-4,-8-5 5,-8-5 5,-8-5 6,-5-2-3,-3 0-8,-3 0-10,-2 0-9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6:16"/>
    </inkml:context>
    <inkml:brush xml:id="br0">
      <inkml:brushProperty name="width" value="0.03166" units="cm"/>
      <inkml:brushProperty name="height" value="0.03166" units="cm"/>
    </inkml:brush>
  </inkml:definitions>
  <inkml:trace contextRef="#ctx0" brushRef="#br0">102476 15995 694,'-8'-7'0,"2"-1"0,1 0 0,0 0 0,2 0-1,0 0-3,2 1-2,0-1-3,1 2 7,-2 4 14,0 4 16,-2 4 14,1 3 4,0 3-9,2 3-7,1 4-8,0 1-5,0 1-3,0 1-1,0 1-2,0-1-2,0-1-3,0-3-3,0-1-2,0 2-1,0 5 1,0 6 2,0 7 1,0 1 1,0 0 0,0-1-1,0-1 0,-2-2-1,-1 0 0,-2-1-1,-1-1 0,-2-2-2,2 0-2,1-1-2,0-1-3,1-1-3,-2-3-3,0-1-4,-1-3-3,0-1-5,2-1-3,2-1-5,2 0-3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39"/>
    </inkml:context>
    <inkml:brush xml:id="br0">
      <inkml:brushProperty name="width" value="0.0456" units="cm"/>
      <inkml:brushProperty name="height" value="0.0456" units="cm"/>
      <inkml:brushProperty name="color" value="#00BFF3"/>
    </inkml:brush>
  </inkml:definitions>
  <inkml:trace contextRef="#ctx0" brushRef="#br0">41408 21011 482,'-2'-13'9,"0"8"17,-3 7 18,-2 6 17,-3 7 3,-4 7-12,-3 7-11,-5 7-11,-2 3-10,-1 0-6,-1 0-6,-1 1-7,2-4-5,3-2-4,4-5-6,5-3-3,4-6-7,6-5-7,6-6-8,6-6-6,3-4 0,3-2 9,2-2 10,2-2 10,-1 0 7,1 2 8,-2 2 8,-1 3 6,-1 1 7,-2 5 5,-3 4 5,-1 4 5,-2 3 3,-4 5-3,-3 3-1,-2 5-2,-3 1-3,0 1-4,-1-1-3,-1 0-4,-2 0-3,0-1-1,-2-2-1,0 1-1,0-3-1,3-2 0,1-1 1,2-2-1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40"/>
    </inkml:context>
    <inkml:brush xml:id="br0">
      <inkml:brushProperty name="width" value="0.04444" units="cm"/>
      <inkml:brushProperty name="height" value="0.04444" units="cm"/>
      <inkml:brushProperty name="color" value="#00BFF3"/>
    </inkml:brush>
  </inkml:definitions>
  <inkml:trace contextRef="#ctx0" brushRef="#br0">41841 21733 495,'17'-24'5,"3"-1"11,3-1 12,3-1 10,1 2 4,-1 5-4,-1 5-4,-1 5-4,-1 2-3,-1 2-4,-1 1-5,-1 0-4,-2 4-8,-2 4-11,-4 5-12,-3 6-12,-4 2-5,-8 3-2,-6 1-1,-7 3-1,-6 0 2,-1 1 4,-4-1 4,-3 1 4,-3-1 4,-1 1 3,-2-1 1,-2 1 4,-1-2 4,1-1 7,1-3 7,2-1 7,2-3 7,7-1 9,5-2 8,7-2 8,7-2 4,11-2 1,12-3 0,10 0 1,6-5-3,4-4-8,3-6-7,3-3-6,0-4-11,0 0-10,-1 1-12,-2-1-12,-2 2-3,-3 3 2,-5 3 4,-3 3 2,-8 0-7,-11 0-18,-10-2-19,-11 0-19,-7-1-1,0-1 15,-1-1 16,0-1 15,-2-2 10,0-2 4,1-1 6,-1-3 4,3 1 4,3 3 3,4 3 4,5 3 3,1 2 2,0 2-1,0 2-1,0 3-1,3 2 13,4 5 25,6 6 26,4 4 25,2 4 3,-2 3-18,-2 3-21,-2 3-18,-2 1-14,-1 1-7,0-1-7,-2 1-6,0-3-10,0-1-9,0-4-11,0-3-10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40"/>
    </inkml:context>
    <inkml:brush xml:id="br0">
      <inkml:brushProperty name="width" value="0.04713" units="cm"/>
      <inkml:brushProperty name="height" value="0.04713" units="cm"/>
      <inkml:brushProperty name="color" value="#00BFF3"/>
    </inkml:brush>
  </inkml:definitions>
  <inkml:trace contextRef="#ctx0" brushRef="#br0">42196 20900 466,'21'8'96,"-3"2"-15,-5 0-14,-3 1-13,-2 2-10,-2 3-5,-1 3-5,0 4-5,-2 1-5,-2 4-3,-2 3-5,-2 3-3,-3 3-5,-4 4-2,-4 4-4,-3 4-4,-5 2-3,-3 0-5,-5 0-5,-3 0-4,-2-3-5,1-4-5,1-5-6,1-5-4,3-5-1,3-4 6,5-3 4,3-4 6,3-4-3,2-3-8,3-3-11,1-2-9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40"/>
    </inkml:context>
    <inkml:brush xml:id="br0">
      <inkml:brushProperty name="width" value="0.03111" units="cm"/>
      <inkml:brushProperty name="height" value="0.03111" units="cm"/>
      <inkml:brushProperty name="color" value="#00BFF3"/>
    </inkml:brush>
  </inkml:definitions>
  <inkml:trace contextRef="#ctx0" brushRef="#br0">43150 23100 707,'15'8'0,"-1"2"0,-1 0 0,0 1 0,-1 1 0,-1 0 0,1-1 0,0 1 0,-1 0 11,-1 0 23,0 0 24,-2-1 22,-1 0-7,0 0-37,-2-2-36,0 0-36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41"/>
    </inkml:context>
    <inkml:brush xml:id="br0">
      <inkml:brushProperty name="width" value="0.04404" units="cm"/>
      <inkml:brushProperty name="height" value="0.04404" units="cm"/>
      <inkml:brushProperty name="color" value="#00BFF3"/>
    </inkml:brush>
  </inkml:definitions>
  <inkml:trace contextRef="#ctx0" brushRef="#br0">43941 21600 499,'15'1'8,"-1"2"15,-1 2 16,-1 2 16,0 1 2,0 1-9,0 2-9,0 0-10,-2 1-8,1 3-7,-2 2-7,0 1-7,-3 1-6,-1-1-5,-2 0-5,-2-2-5,-3 0-4,-3 1-5,-6 1-5,-2 1-4,-3 0-1,-2-1 3,0 0 4,-1-2 3,-1-1 4,-3-1 4,-1-1 4,-3 0 5,1-2 5,1 1 7,3 0 7,1 0 8,3-2 5,1-1 6,2-2 6,3-2 4,2-1 6,6 0 5,4-1 5,6 2 6,4-2-2,3 1-8,5 0-9,4 0-8,2-1-8,2 0-6,3-2-5,1 0-7,0-1-2,-3 0 3,-3 0 2,-3 0 3,-2 0-12,-1 2-22,-1 0-24,0 2-23,-3-1-9,-1-1 5,-2 0 5,-2-1 5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42"/>
    </inkml:context>
    <inkml:brush xml:id="br0">
      <inkml:brushProperty name="width" value="0.04514" units="cm"/>
      <inkml:brushProperty name="height" value="0.04514" units="cm"/>
      <inkml:brushProperty name="color" value="#00BFF3"/>
    </inkml:brush>
  </inkml:definitions>
  <inkml:trace contextRef="#ctx0" brushRef="#br0">45511 20586 487,'1'-13'11,"4"8"21,2 7 21,4 6 22,-1 7 3,-3 5-14,-3 7-15,-2 5-14,-4 3-12,-2 1-10,-3-1-10,-3 0-9,-2-1-8,0-1-4,0-3-4,0-1-3,3-8-8,5-13-11,4-13-9,6-11-11,3-10 0,3-3 10,3-5 11,4-3 11,1-1 7,1 2 6,1 1 5,1 3 6,0 3 3,-1 3 1,-1 5 2,-1 3 0,-1 3 8,-1 2 16,-1 3 14,0 1 15,-3 4 8,-3 6 2,-3 6 3,-2 6 1,-4 3-6,-4 3-13,-4 1-13,-4 3-14,-3 1-10,-3 1-6,-3 1-7,-3 1-6,-2-1-4,1-1 0,-1-3 0,1-1-2,0-3-1,4-5-3,3-3-2,3-4-4,3-5-2,6-6-4,4-6-3,6-5-3,3-3 1,3 2 5,4 2 6,2 3 5,0 2 6,-3 2 6,-3 4 6,-2 2 6,-3 3 4,-1 0 1,0 2 3,-2 0 0,-2 3 1,-6 2-1,-4 3-2,-5 3-2,-4 3-2,-3 3-1,-4 4-2,-1 2-2,-4 2-2,0 0-1,0 2-2,-2 1-2,-1-1 1,1-3 0,0-3 3,-1-3 0,3-2 3,3-3 4,5-1 3,3-2 4,3-2 1,1-1-1,0-1-1,2 0 0,1-1 6,2 1 15,3 2 14,1 0 15,1 1 1,2 0-11,0-1-12,2 1-12,0 0-7,2 0-3,0-1-5,2 1-4,0 0-5,0 0-8,-1-1-8,2 1-9,0-2-3,5-2 0,4-4 0,4-2 1,3-5-1,3-6 0,3-6 1,3-5-1,0-3 2,-2 4 1,-1 3 2,-3 3 3,-2 3 3,-2 2 6,-4 4 6,-3 3 6,-2 2 6,-2 1 5,-3 3 7,0 2 6,-3 1 2,-1 2 0,0 0 0,-2 1-1,1 0 1,2 0 5,2-2 3,2 0 4,2-3-6,3-3-15,4-2-18,2-3-15,1-4-9,1-2-5,0-4-2,-1-2-4,0 0 1,-1 3 6,0 2 4,-2 4 6,-1 3 9,-3 2 15,-1 3 15,-2 4 15,-2 1 1,0 2-12,-2 0-11,0 1-12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42"/>
    </inkml:context>
    <inkml:brush xml:id="br0">
      <inkml:brushProperty name="width" value="0.04124" units="cm"/>
      <inkml:brushProperty name="height" value="0.04124" units="cm"/>
      <inkml:brushProperty name="color" value="#00BFF3"/>
    </inkml:brush>
  </inkml:definitions>
  <inkml:trace contextRef="#ctx0" brushRef="#br0">47850 21591 533,'15'-29'2,"-1"5"3,-1 5 4,0 5 3,-1 2 4,-1 2 6,1 1 4,0 1 6,-1 1 1,-1 2 0,0 2-1,-2 2 0,0 3 0,-2 6 2,-1 4 2,0 5 0,-2 2-3,-1-1-9,0-1-11,-1-1-8,-2-3-20,-1-8-25,0-7-28,-1-6-26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42"/>
    </inkml:context>
    <inkml:brush xml:id="br0">
      <inkml:brushProperty name="width" value="0.0494" units="cm"/>
      <inkml:brushProperty name="height" value="0.0494" units="cm"/>
      <inkml:brushProperty name="color" value="#00BFF3"/>
    </inkml:brush>
  </inkml:definitions>
  <inkml:trace contextRef="#ctx0" brushRef="#br0">47987 20807 445,'-6'5'7,"6"-4"14,4-6 15,6-4 13,4-3 4,5-2-10,5 0-8,5-1-9,3 0-9,-1-1-6,0 0-8,1 1-7,-2 0-6,-3 2-3,-4 2-3,-1 3-4,-5-1-4,-3 0-5,-4-2-6,-4 0-5,-3-1-1,-2-1 5,-2-1 5,-2-1 4,-2-2 5,0-2 4,-1-1 4,-2-3 5,1 1 5,-1 1 4,0 3 4,0 1 5,0 2 6,2 2 4,1 3 6,0 1 6,1 3 7,1 6 7,-2 4 8,2 6 8,-1 5 0,0 7-7,0 7-6,0 7-6,1 4-7,0 2-5,1 2-5,2 2-6,-1 4-5,-2 6-4,-2 5-4,-2 7-3,-2 8-7,-1 12-8,-3 12-8,-2 12-8,1 0-8,3-11-5,2-10-8,4-11-5,2-12-2,2-11 4,2-12 5,2-12 4,1-7 4,0-5 3,0-3 3,0-4 4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43"/>
    </inkml:context>
    <inkml:brush xml:id="br0">
      <inkml:brushProperty name="width" value="0.04418" units="cm"/>
      <inkml:brushProperty name="height" value="0.04418" units="cm"/>
      <inkml:brushProperty name="color" value="#00BFF3"/>
    </inkml:brush>
  </inkml:definitions>
  <inkml:trace contextRef="#ctx0" brushRef="#br0">48259 21017 497,'-35'21'90,"9"-3"-22,9-5-21,9-3-22,1 2-7,-4 8 2,-5 7 4,-5 8 3,-4 6 0,-1 1-6,-3 2-5,-1 2-5,-1-1-2,1-4-1,1-4 0,1-3 0,3-5-2,3-6-3,4-3-4,5-6-4,7-8-5,12-12-7,12-12-6,11-11-6,8-9-7,4-5-3,4-4-6,5-5-3,-1-2-1,-2 2 5,-4 2 4,-2 2 5,-3 2 5,-4 1 4,-2 3 6,-3 2 5,-2 2 4,-3 3 5,-1 4 4,-3 2 5,-2 3 5,-2 5 7,-4 3 6,-3 5 7,-1 2 10,0 4 15,0 2 13,0 4 15,0 2-1,1 2-16,2 2-17,0 2-17,1 1-9,0-1-5,-1 1-5,1 0-3,0 0-4,0 2-1,-1 0-3,1 1-1,-2 2-1,-4 3-2,-4 4-2,-4 2 0,-4 1 0,-4-1 3,-4-1 2,-3-1 3,-5 0 0,-3 1-3,-5 1-2,-3 1-3,-3 1-3,-1 1-3,-1 1-4,0 1-4,0-1-3,3-3-3,3-3-4,4-2-4,2-4-3,6-1-1,5-3-1,5 0-3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43"/>
    </inkml:context>
    <inkml:brush xml:id="br0">
      <inkml:brushProperty name="width" value="0.03825" units="cm"/>
      <inkml:brushProperty name="height" value="0.03825" units="cm"/>
      <inkml:brushProperty name="color" value="#00BFF3"/>
    </inkml:brush>
  </inkml:definitions>
  <inkml:trace contextRef="#ctx0" brushRef="#br0">49600 21766 575,'16'-1'0,"1"0"0,1-2 0,2 0 0,0-1 7,1 2 15,1 0 14,1 2 14,0 0 6,1 2-5,-1 0-5,1 2-5,0 0-5,1 2-6,1 0-7,1 1-5,-1 2-10,-2 0-9,-1 1-10,-2 2-10,-4 0-4,-3 3 4,-4 2 3,-4 2 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6:16"/>
    </inkml:context>
    <inkml:brush xml:id="br0">
      <inkml:brushProperty name="width" value="0.02542" units="cm"/>
      <inkml:brushProperty name="height" value="0.02542" units="cm"/>
    </inkml:brush>
  </inkml:definitions>
  <inkml:trace contextRef="#ctx0" brushRef="#br0">102123 15850 865,'-9'16'53,"0"1"-13,-2 1-14,0 1-14,0 1-8,-1 0-7,0-1-5,0 1-6,0-2-3,1-1 0,-1-2-1,0-3 0,1-1 0,1-2 3,0-2 1,2-2 3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43"/>
    </inkml:context>
    <inkml:brush xml:id="br0">
      <inkml:brushProperty name="width" value="0.03947" units="cm"/>
      <inkml:brushProperty name="height" value="0.03947" units="cm"/>
      <inkml:brushProperty name="color" value="#00BFF3"/>
    </inkml:brush>
  </inkml:definitions>
  <inkml:trace contextRef="#ctx0" brushRef="#br0">49559 22900 557,'-7'7'6,"1"-1"13,0 0 12,2-1 12,0 0 7,0 5-1,0 4 1,0 4-1,2-1-6,4-1-14,4-4-14,4-3-14,4-3-10,5-4-10,5-4-7,5-4-9,2-2-3,-1-2 2,-2 0 2,1-1 1,-4 1 4,-2 2 6,-2 4 7,-4 3 6,-3 2 7,-3 1 9,-3 3 8,-2 2 8,-3 2 5,-2 4 0,-2 2 0,-2 3 1,-2 1 1,0-3 0,-1-1 2,-2-2 1,1-2-2,-1-1-4,0 0-4,0-2-5,2-1-16,6-2-24,5-3-26,4 0-26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45"/>
    </inkml:context>
    <inkml:brush xml:id="br0">
      <inkml:brushProperty name="width" value="0.05401" units="cm"/>
      <inkml:brushProperty name="height" value="0.05401" units="cm"/>
      <inkml:brushProperty name="color" value="#00BFF3"/>
    </inkml:brush>
  </inkml:definitions>
  <inkml:trace contextRef="#ctx0" brushRef="#br0">51528 20127 407,'-6'-6'8,"2"2"18,4 4 16,2 3 17,3 1 3,0 1-12,1 1-12,2 2-12,2 0-8,5 0-2,5 0-4,5-1-2,3 0-4,-1-2-7,1-2-5,-1-2-5,-2-1-4,-3 0 0,-4 0-1,-5 0-1,-5 3-1,-10 6-5,-8 5-3,-9 7-5,-5 1 1,-1-3 5,-1-3 4,-1-2 4,1-4 5,3 1 6,3-2 7,3 0 6,4-1 7,8-1 7,7 1 8,6 0 7,6-2-1,5-2-8,5-4-7,5-2-9,1-2-7,-1 2-3,-3 0-6,-1 2-3,-8 2-7,-11 6-5,-12 4-8,-11 5-6,-8 3 0,-1-1 6,-3 1 7,-1 0 6,-2 0 6,-1 1 4,0 0 5,-2 3 4,0-1 4,1-2 1,1 0 0,2 0 2,1-3 1,3-1 4,3-2 2,3-2 3,10-6 3,18-7 6,17-7 4,19-9 4,8-4-3,1 1-11,2-1-11,0 1-11,0-1-7,-2 2 0,-2 1 0,-2 1-1,-3 1-2,-4 2-6,-4 3-4,-3 1-6,-7 3 6,-7 6 15,-9 4 16,-7 6 15,-4 2 7,-2 1-2,0 1-3,-2 2-2,1 1-3,2 3-3,2 3-2,2 3-4,2 2-2,2 1-2,2 0-3,2 2-3,0 0 0,1-1 1,0-1 1,0-1 0,-1-2-5,-1 0-12,0 0-14,-2-2-12,-1-2-10,-2-3-7,-3-3-8,0-3-7,-4-3 0,-2-2 8,-4-4 9,-2-2 8,-1-3 7,1-1 3,0 0 5,2-1 3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45"/>
    </inkml:context>
    <inkml:brush xml:id="br0">
      <inkml:brushProperty name="width" value="0.04662" units="cm"/>
      <inkml:brushProperty name="height" value="0.04662" units="cm"/>
      <inkml:brushProperty name="color" value="#00BFF3"/>
    </inkml:brush>
  </inkml:definitions>
  <inkml:trace contextRef="#ctx0" brushRef="#br0">51780 21722 471,'-7'-9'0,"-1"-3"0,0-4 0,0-1 0,2-2 8,4 2 16,4 2 15,4 3 16,3 1 4,3 0-8,4 2-6,2 1-8,0 1-7,-1 2-5,-2 2-6,-2 2-6,-5 6-3,-5 9-1,-6 11-2,-5 9 0,-6 4-6,-4-3-11,-3-4-8,-5-1-11,0-5-2,3-1 6,3-4 5,3-3 5,6-5 6,8-5 5,9-6 4,10-6 5,4-2 2,3-1-2,1 0-1,3 0-2,-2 2-3,-5 4-3,-5 4-5,-5 4-4,-6 3 0,-8 2 2,-7 1 2,-9 3 3,-5 1 3,-3 1 0,-3 2 3,-3 0 1,1-1 2,4-1 2,3-2 2,5-3 2,3-1 2,2-2 2,4-2 3,3-2 3,5-2 1,10-2 1,8-2 1,9-2 1,6-2-3,3-2-6,2-2-7,4-2-7,0 1-4,-3 3-2,-4 2-3,-1 4-3,-5 1 0,-3 0-2,-5 0-1,-3 0 0,-6 1-2,-6 4-1,-8 2-2,-6 3-2,-3 1 2,3-2 5,1-2 5,2-2 5,-3 0 1,-9 5 1,-9 4-1,-9 4-1,-3 1 1,2-1 3,1-1 1,3-1 3,2-1 2,2-2 3,1-3 3,3-1 3,2-1 3,3-2 5,3-1 3,3 0 5,6-2 2,8-1 1,9 0-1,10-1 1,6-3-4,6 0-10,7-3-9,5-2-9,3-1-8,0 0-5,0 1-5,0-1-6,-1 0-3,-5 2 0,-4 1-2,-3 0 0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45"/>
    </inkml:context>
    <inkml:brush xml:id="br0">
      <inkml:brushProperty name="width" value="0.04491" units="cm"/>
      <inkml:brushProperty name="height" value="0.04491" units="cm"/>
      <inkml:brushProperty name="color" value="#00BFF3"/>
    </inkml:brush>
  </inkml:definitions>
  <inkml:trace contextRef="#ctx0" brushRef="#br0">52256 23013 489,'-8'-8'0,"2"2"0,1 1 0,0 0 0,0 1 1,0 0 2,-1 0 1,-1 1 1,-1-2 2,0 2 1,0-1 2,0 0 0,0 0 6,0 2 9,1 0 9,-1 2 9,0 1 3,2 4-3,1 2-4,0 4-3,2 3-3,0 5-3,2 5-3,0 5-4,1 5-2,0 6-4,0 6-3,0 6-4,0 8-5,0 11-6,0 11-6,0 11-8,0 5-1,0 1 1,0 2 1,0 0 3,-1-5-5,-2-12-10,-2-11-10,-1-12-10,-2-9-7,2-2-3,0-6-4,2-2-3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46"/>
    </inkml:context>
    <inkml:brush xml:id="br0">
      <inkml:brushProperty name="width" value="0.05371" units="cm"/>
      <inkml:brushProperty name="height" value="0.05371" units="cm"/>
      <inkml:brushProperty name="color" value="#00BFF3"/>
    </inkml:brush>
  </inkml:definitions>
  <inkml:trace contextRef="#ctx0" brushRef="#br0">54217 21211 409,'-8'-16'0,"2"2"0,1 1 0,0 1 0,7 1 7,10 0 13,11 2 14,11 1 14,4 0 1,-4 2-11,-2 1-11,-3 0-11,-3 2-10,-5 2-7,-3 2-8,-4 2-8,-5 3-3,-7 4 1,-4 3 1,-7 5 0,-6 3 2,-6 1 1,-5 3 1,-6 1 2,-4 1 1,1-1 4,0-1 3,-1-1 4,2-2 2,3-1 0,3-2 1,4-2 0,1-3 4,2-1 5,3-3 7,1 0 5,5-4 5,8-1 3,8-2 2,8-2 3,7-2-2,7-4-9,7-2-7,7-3-8,3-4-6,0-2-2,0-3-2,1-3-3,-3 0-3,-4 1-6,-4 2-4,-3 3-5,-5 1-3,-3 2-4,-4 3-1,-5 1-3,-3 0 1,-2-2 4,-4-2 4,-2-1 5,-4-2 3,-4-2 2,-4 0 2,-4-1 3,-1 0 2,-1-1 2,0 0 1,1 1 2,-1 0 3,2 1 2,1 0 3,1 3 4,1 0 2,4 2 3,2 2 3,4 3 4,1 5 6,0 11 9,0 11 11,0 11 9,0 7 0,0 5-11,0 2-10,0 6-11,0 1-6,0 1-4,0 2-3,0 0-3,0-1-2,-2-4-4,0-4-2,-2-4-4,1-5-1,0-5-3,2-7-2,1-5-2,1-6-4,5-5-7,4-4-7,4-6-7,2-4-1,-1-6 1,1-3 3,0-6 2,0-4 1,1-2-1,1-1-2,1-2-1,-1 0 0,-4 5 1,-5 3 0,-3 5 1,-4 2 2,-6 2 2,-4 3 3,-5 1 1,-5 2 3,-3 2 3,-5 2 2,-3 2 3,-2 1 3,1-2 2,1-1 2,1 0 2,2-1 4,3 1 5,3-2 5,3 2 5,2-1 7,2 2 8,2 0 8,3 2 9,1 2 2,2 4-4,2 3-4,2 5-3,1 3-5,0 1-4,0 3-4,0 2-4,-2 1-3,-2 2-3,-4 3-2,-2 1-2,-3 2-3,-1 1-4,-3 1-2,-1 0-3,-3 1-5,-2-1-6,-1-1-6,-3-1-6,1-4-4,3-4-3,3-5-2,3-4-2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47"/>
    </inkml:context>
    <inkml:brush xml:id="br0">
      <inkml:brushProperty name="width" value="0.03744" units="cm"/>
      <inkml:brushProperty name="height" value="0.03744" units="cm"/>
      <inkml:brushProperty name="color" value="#00BFF3"/>
    </inkml:brush>
  </inkml:definitions>
  <inkml:trace contextRef="#ctx0" brushRef="#br0">54100 23450 587,'42'14'78,"-10"-3"-17,-9-2-17,-10-4-17,-2 2-6,9 6 5,7 5 5,9 7 6,5 2-3,6-1-8,5-1-8,4-1-9,2-2-8,-1-1-11,0-3-10,-2-1-10,-4-3-5,-7-4 2,-9-5 1,-8-2 1,-4-3-3,-3 0-8,-1 0-7,-2 0-8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47"/>
    </inkml:context>
    <inkml:brush xml:id="br0">
      <inkml:brushProperty name="width" value="0.05652" units="cm"/>
      <inkml:brushProperty name="height" value="0.05652" units="cm"/>
      <inkml:brushProperty name="color" value="#00BFF3"/>
    </inkml:brush>
  </inkml:definitions>
  <inkml:trace contextRef="#ctx0" brushRef="#br0">55789 21986 389,'1'-44'22,"3"7"-2,4 7-2,2 7-3,3 5-1,1 3-1,3 3 0,2 3-1,0 2-1,1 4-1,0 2-1,-1 4-2,-1 2 0,-4 3 0,-4 4 1,-5 2 1,-3 4-1,-6 5-5,-4 5-3,-5 5-4,-5 2-1,-3 2 2,-5 1 1,-3 0 2,-2 0 1,1-3 0,1-4 2,1-1 1,3-5 2,5-3 2,5-5 3,5-3 3,7-6-2,11-8-5,11-8-5,11-8-6,5-5-4,-3-3-3,-2-3-4,-1-3-3,-3-2-2,-3-4 1,-3-3-1,-3-2 0,-3-3 1,-2 2-2,-4-2 1,-3 1-1,-1 2 1,-2 4 5,0 4 3,-2 4 4,0 3 5,-2 6 3,0 5 4,-2 5 4,2 6 12,2 8 19,4 8 19,2 7 19,2 7 3,0 5-13,0 5-13,0 4-13,0 4-9,1 0-6,2 2-5,0 1-6,0-2-3,-1-1-1,0-2-1,-2-1 0,-1-3 0,0-2-1,-2-2 1,0-1-1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47"/>
    </inkml:context>
    <inkml:brush xml:id="br0">
      <inkml:brushProperty name="width" value="0.04017" units="cm"/>
      <inkml:brushProperty name="height" value="0.04017" units="cm"/>
      <inkml:brushProperty name="color" value="#00BFF3"/>
    </inkml:brush>
  </inkml:definitions>
  <inkml:trace contextRef="#ctx0" brushRef="#br0">56508 22750 547,'-16'31'139,"0"-2"-30,1 0-32,-1-1-29,-1 0-20,-1-1-6,-3 1-7,-1-1-7,-3 0-4,0-1-2,-1-1-1,0-1-2,-1-3-7,1-3-11,1-4-11,1-4-12,2-4-10,5-3-7,3-2-7,4-4-8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47"/>
    </inkml:context>
    <inkml:brush xml:id="br0">
      <inkml:brushProperty name="width" value="0.03254" units="cm"/>
      <inkml:brushProperty name="height" value="0.03254" units="cm"/>
      <inkml:brushProperty name="color" value="#00BFF3"/>
    </inkml:brush>
  </inkml:definitions>
  <inkml:trace contextRef="#ctx0" brushRef="#br0">57100 21390 676,'10'-8'4,"4"2"7,3 1 9,5 0 7,0 2 7,-1 2 6,-3 2 4,-1 2 5,-2 2-4,0 2-14,-2 2-15,-1 2-13,-1 1-18,-2 1-17,-2 1-18,-2 2-19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48"/>
    </inkml:context>
    <inkml:brush xml:id="br0">
      <inkml:brushProperty name="width" value="0.05015" units="cm"/>
      <inkml:brushProperty name="height" value="0.05015" units="cm"/>
      <inkml:brushProperty name="color" value="#00BFF3"/>
    </inkml:brush>
  </inkml:definitions>
  <inkml:trace contextRef="#ctx0" brushRef="#br0">57393 20850 438,'-29'30'140,"5"-3"-34,5-3-31,5-3-34,3-3-19,4-1-6,2-2-5,4-2-5,3-2-8,6-1-7,4-1-7,5 0-8,2-2-3,-1-1 0,0 0 0,-2-2 0,-2 2 3,-1 2 4,-2 3 6,-2 3 5,-4 3 5,-4 2 5,-6 1 5,-4 3 5,-5 1 2,-3 1 1,-5 1 0,-3 1 1,-4 0 0,1 0-1,-2 1 0,-1-1-2,0-1-3,1-3-5,1-3-6,1-2-5,3-5-5,3-3-2,4-4-4,5-4-2,4-7-4,6-8-6,6-9-5,6-9-5,3-2 1,1 6 11,1 3 8,2 6 11,-1 5 7,-1 3 8,-1 4 7,0 4 7,-2 3 8,-1 2 9,-1 2 9,0 2 9,-2 1-1,-2 1-11,-3 2-12,0 0-10,-2 1-9,0 1-5,0 1-4,0 2-6,0 0-5,0-1-8,0 1-6,0 0-7,1-3-3,3-5 4,4-5 2,2-4 3,3-4 3,3 0 2,4-1 2,2-1 3,0-1 3,-1 2 0,-3 0 3,-1 2 1,-3 2 6,-4 4 13,-5 4 11,-2 4 13,-5 2 2,-2 1-6,-4 1-6,-2 2-6,-3-1-5,-3 1-1,-4 0-4,-1-1-1,-3 1-3,2 0-1,1-1-2,1 1-1,1-2-1,3-1-1,1-2-1,2-2 1,6-3-3,7-2-4,7-4-4,9-2-3,4-3-4,-1 0-3,1-2-2,0 0-4,-1 0-1,1 0 3,-1 2 1,1 1 2,-1 0 2,-3 2 5,-1 0 3,-2 2 5,-4 2 10,-7 6 19,-4 4 16,-7 5 19,-5 3 4,-4 3-7,-3 1-9,-5 3-8,-2 1-7,-3 3-6,-1 1-6,-2 2-6,-4 4-4,-7 7-2,-5 4-3,-5 8-2,-4 0-4,4-3-5,1-2-5,2-4-4,2-3-6,2-6-5,1-4-7,4-5-5,2-6-5,7-5-4,5-6-3,7-6-5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6:16"/>
    </inkml:context>
    <inkml:brush xml:id="br0">
      <inkml:brushProperty name="width" value="0.02961" units="cm"/>
      <inkml:brushProperty name="height" value="0.02961" units="cm"/>
    </inkml:brush>
  </inkml:definitions>
  <inkml:trace contextRef="#ctx0" brushRef="#br0">102700 15800 742,'14'0'5,"-1"2"8,-2 0 8,-2 2 10,-1 0 3,2 2-1,0 0-1,1 1-1,1 1-4,0 0-9,0 0-8,-1 0-8,1 0-4,0 1-2,0 1-2,0 2-1,-1-1-4,1-1-6,0-1-7,0 0-6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49"/>
    </inkml:context>
    <inkml:brush xml:id="br0">
      <inkml:brushProperty name="width" value="0.03709" units="cm"/>
      <inkml:brushProperty name="height" value="0.03709" units="cm"/>
      <inkml:brushProperty name="color" value="#00BFF3"/>
    </inkml:brush>
  </inkml:definitions>
  <inkml:trace contextRef="#ctx0" brushRef="#br0">57800 23500 593,'30'16'52,"-3"-1"-1,-3 1-3,-3 0-1,-1 2-5,1 5-4,1 5-6,1 5-5,-1 0-5,-3-4-3,-3-3-3,-2-5-4,-4-2-17,1-1-31,-2-1-31,0 0-32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51"/>
    </inkml:context>
    <inkml:brush xml:id="br0">
      <inkml:brushProperty name="width" value="0.03777" units="cm"/>
      <inkml:brushProperty name="height" value="0.03777" units="cm"/>
      <inkml:brushProperty name="color" value="#00BFF3"/>
    </inkml:brush>
  </inkml:definitions>
  <inkml:trace contextRef="#ctx0" brushRef="#br0">10816 28750 582,'-12'0'6,"8"0"13,8 0 12,8 0 13,6 0 4,5 2-4,5 0-3,5 2-3,1 0-5,-2 0-4,-1-1-4,-3 1-5,1 0-5,1-2-3,2 0-4,3-2-3,-1 0-6,-2 0-7,-1 0-6,-3 0-7,-3 0-5,-5-2-5,-4 0-5,-6-2-4,-3 2-4,-2 2-3,-3 4-4,0 2-3,-3 1 4,-1 0 9,0-2 11,-1 0 10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51"/>
    </inkml:context>
    <inkml:brush xml:id="br0">
      <inkml:brushProperty name="width" value="0.03648" units="cm"/>
      <inkml:brushProperty name="height" value="0.03648" units="cm"/>
      <inkml:brushProperty name="color" value="#00BFF3"/>
    </inkml:brush>
  </inkml:definitions>
  <inkml:trace contextRef="#ctx0" brushRef="#br0">11613 29250 603,'-15'7'2,"2"-2"5,2-3 4,3 0 4,1-1 7,2 3 8,2 4 8,2 2 8,1 3 1,2 3-4,0 3-5,2 4-6,-1 1-5,-1 1-7,0 1-7,-1 1-8,-1 3-6,0 6-8,0 6-8,0 6-7,0 0-5,0-6-1,0-5-1,0-7-1,1-6-4,3-5-7,4-6-7,2-6-7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52"/>
    </inkml:context>
    <inkml:brush xml:id="br0">
      <inkml:brushProperty name="width" value="0.04497" units="cm"/>
      <inkml:brushProperty name="height" value="0.04497" units="cm"/>
      <inkml:brushProperty name="color" value="#00BFF3"/>
    </inkml:brush>
  </inkml:definitions>
  <inkml:trace contextRef="#ctx0" brushRef="#br0">13544 27855 489,'1'-13'9,"2"6"19,2 6 20,2 6 18,0 5 4,-1 5-9,0 5-11,-2 5-9,0 4-8,0 3-5,0 3-5,0 3-5,0 3-4,0 6-4,0 4-3,0 5-3,-1 6-4,-1 7-6,0 7-5,-1 7-5,-3 2-5,0-2-2,-3-1-4,-2-3-2,-1-4-3,0-7 0,0-7-1,1-6-1,-2-7 0,0-2 3,-2-5 1,0-4 3,-1-4 1,1-3-1,-1-5 1,0-3 0,1-6 0,1-3 4,0-6 1,2-4 3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52"/>
    </inkml:context>
    <inkml:brush xml:id="br0">
      <inkml:brushProperty name="width" value="0.03669" units="cm"/>
      <inkml:brushProperty name="height" value="0.03669" units="cm"/>
      <inkml:brushProperty name="color" value="#00BFF3"/>
    </inkml:brush>
  </inkml:definitions>
  <inkml:trace contextRef="#ctx0" brushRef="#br0">13319 27771 599,'0'-28'5,"0"5"10,0 7 9,0 5 10,0 8 7,0 10 2,0 10 2,0 9 4,-3 7-4,-4 2-8,-6 4-8,-4 3-9,-3 1-9,-1 0-8,-1 0-11,-1 0-9,0-2-9,3-7-9,1-6-11,2-5-8,3-5-4,3-3 3,2-3 3,4-2 2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52"/>
    </inkml:context>
    <inkml:brush xml:id="br0">
      <inkml:brushProperty name="width" value="0.04224" units="cm"/>
      <inkml:brushProperty name="height" value="0.04224" units="cm"/>
      <inkml:brushProperty name="color" value="#00BFF3"/>
    </inkml:brush>
  </inkml:definitions>
  <inkml:trace contextRef="#ctx0" brushRef="#br0">14300 28350 520,'7'7'2,"0"-1"3,-2 0 3,0-1 3,-1-1 6,3 1 5,2 2 6,2 0 7,2 2 2,1 2 0,3 1 0,2 3 0,0 0-2,1-1-3,0-1-4,-1 0-2,0-1-3,-1 0-3,0-1-1,-2 1-2,-4-2-13,-6-4-24,-8-4-22,-6-4-23,-3-2-11,0 0 4,2 0 2,1 0 4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53"/>
    </inkml:context>
    <inkml:brush xml:id="br0">
      <inkml:brushProperty name="width" value="0.0412" units="cm"/>
      <inkml:brushProperty name="height" value="0.0412" units="cm"/>
      <inkml:brushProperty name="color" value="#00BFF3"/>
    </inkml:brush>
  </inkml:definitions>
  <inkml:trace contextRef="#ctx0" brushRef="#br0">18781 28044 534,'-13'-1'0,"3"-2"0,4-2 0,4-2 0,8-1 11,12-1 23,11-2 23,12 0 22,2 1 4,-7 2-17,-9 4-18,-7 3-16,-3 0-12,7-1-6,4 0-6,4-1-7,2-1-2,-3 2 3,-3 0 3,-3 2 2,-4 1-9,-3 2-20,-4 2-20,-4 2-21,-5 2-7,-2 3 4,-6 3 3,-2 4 5,-4-1 6,-2-1 9,-2-3 10,-1-1 9,-1-2 7,2-2 3,3-2 4,1-2 5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54"/>
    </inkml:context>
    <inkml:brush xml:id="br0">
      <inkml:brushProperty name="width" value="0.04397" units="cm"/>
      <inkml:brushProperty name="height" value="0.04397" units="cm"/>
      <inkml:brushProperty name="color" value="#00BFF3"/>
    </inkml:brush>
  </inkml:definitions>
  <inkml:trace contextRef="#ctx0" brushRef="#br0">19023 28600 500,'-16'0'-1,"0"0"0,1 0-1,-1 0-2,1 0 4,0 0 9,2 0 7,1 0 9,1 1 6,2 4 4,2 2 3,3 3 5,0 4-1,2 2-3,0 3-3,2 3-4,0 3-3,0 3-3,0 3-2,0 2-2,0 4-3,0 5-4,0 3-2,0 4-4,-1 2-4,0 0-8,-2-1-6,0 1-8,-1-2-5,2-6-3,0-4-5,2-5-4,0-5-1,0-5 2,0-5 2,0-5 2,1-5-2,2-6-3,2-6-4,2-6-4,0-2 1,-1 0 4,0 2 6,-2 1 4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54"/>
    </inkml:context>
    <inkml:brush xml:id="br0">
      <inkml:brushProperty name="width" value="0.03978" units="cm"/>
      <inkml:brushProperty name="height" value="0.03978" units="cm"/>
      <inkml:brushProperty name="color" value="#00BFF3"/>
    </inkml:brush>
  </inkml:definitions>
  <inkml:trace contextRef="#ctx0" brushRef="#br0">19000 29730 553,'0'-23'-1,"2"-1"0,0 1 0,2-1-2,1 1 6,6 1 12,2 1 10,5 1 11,1 1 5,1 1-5,0 1-2,-1 1-5,2 1-3,3 2-1,3 3-4,3 1-1,0 3-3,-3 4-1,-3 4-1,-3 4-1,-3 4-1,-5 3-1,-3 5-1,-4 3 0,-4 4-1,-4 1-3,-4 3-2,-4 1-3,-2 1 0,-3-1 0,-2-2 0,-1 1 0,-2-4-2,1-2-4,-1-3-5,0-2-5,1-4-5,-1-3-5,0-3-6,1-2-5,0-5-2,3-6-1,1-6 1,2-5 0,2-5 1,1 0 5,0-1 3,2-1 4,1 1 3,2 1 4,2 3 2,2 1 4,2 3 4,2 2 5,2 4 6,2 3 5,2 2 6,1 0 8,3 1 8,2 2 8,1 1 3,1 4 1,2 2-1,0 4 1,0 2-3,1 3-5,-1 3-5,1 3-5,0 2-6,1 1-4,1 1-5,1 1-4,0-1-11,-3-1-13,-1-3-15,-2-1-14,-3-3-5,-1-3 4,-2-3 2,-2-2 4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54"/>
    </inkml:context>
    <inkml:brush xml:id="br0">
      <inkml:brushProperty name="width" value="0.03763" units="cm"/>
      <inkml:brushProperty name="height" value="0.03763" units="cm"/>
      <inkml:brushProperty name="color" value="#00BFF3"/>
    </inkml:brush>
  </inkml:definitions>
  <inkml:trace contextRef="#ctx0" brushRef="#br0">20703 27313 584,'7'-15'0,"0"2"0,-2 2 0,0 3 0,-1 1 7,1 2 15,2 2 14,0 2 15,0 2 3,0 2-9,-2 2-9,0 2-9,-1 4-8,0 7-11,-1 7-9,1 7-10,-1 4-8,-2 0-6,-2 2-4,-2 1-7,-3-1-2,-3-2 0,-5-2 0,-4-1 0,-2-4 3,-3-2 4,-1-3 4,-3-2 5,0-5 5,-1-1 3,1-4 4,0-3 4,1-1 6,5 0 6,3 0 7,4 0 6,5-2 12,4-3 13,6-2 15,4-3 15,6-4-1,8-2-16,6-3-15,7-4-16,3 0-11,0-1-9,0 0-7,1 1-8,-3 0-5,-4 2 0,-3 2-1,-5 3-1,-2 1 0,-2 2 1,-3 2 0,-1 2 0,-3 2 3,-2 2 4,-4 2 5,-2 2 4,-4 2 3,0 3 4,-3 3 4,-2 4 3,-2 1 3,-2 1 0,-2 1 3,-1 1 0,-3 1 0,-1 3-1,-3 1-1,-1 2-2,-3 5-3,-2 5-2,-1 6-5,-2 6-3,-2 3-2,1 1-4,0 2-2,-1 0-3,1-1-4,2-4-3,0-4-5,1-4-5,1-5-3,3-4-3,1-5-3,3-5-4,1-5-1,2-5 1,3-5 0,1-4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16:12"/>
    </inkml:context>
    <inkml:brush xml:id="br0">
      <inkml:brushProperty name="width" value="0.03974" units="cm"/>
      <inkml:brushProperty name="height" value="0.03974" units="cm"/>
      <inkml:brushProperty name="color" value="#F2395B"/>
    </inkml:brush>
  </inkml:definitions>
  <inkml:trace contextRef="#ctx0" brushRef="#br0">3166 7850 553,'-7'19'143,"2"7"-32,2 7-34,2 6-33,1 6-19,2 4-6,0 4-4,2 4-6,0 1-5,0-2-7,0-3-6,0-1-6,-1-3-5,0-6-3,-2-4-2,0-5-3,-1-4-3,2-3-3,0-4-3,2-1-3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6:18"/>
    </inkml:context>
    <inkml:brush xml:id="br0">
      <inkml:brushProperty name="width" value="0.03032" units="cm"/>
      <inkml:brushProperty name="height" value="0.03032" units="cm"/>
    </inkml:brush>
  </inkml:definitions>
  <inkml:trace contextRef="#ctx0" brushRef="#br0">107245 16153 725,'0'-21'-61,"0"3"16,0 4 16,0 5 14,0 1 10,0 0 0,0 0 1,0 0 2,1 1 1,0 1 2,2 0 2,0 2 1,1 0 7,0 0 10,0 0 11,0 0 11,0 2 2,0 4-8,0 4-7,0 4-7,-1 2-4,1 3-1,0 2-2,0 2 0,0 1-2,0 1-1,0 1-1,0 1-1,0 1 0,2 3 0,0 1 0,1 3 1,1-1-1,-2-2-3,-1-2-3,0-1-2,-2-1-2,-1 1-3,0 1-3,-1 1-1,-2 0-1,-1 1 2,0-1 2,-1 1 1,-2-1 1,0 1-2,-1-1 0,-2 1-1,1-1-1,-1 0 0,0 1-1,0-1 0,0 0 0,0-1 1,1-1 2,-1-1 0,0-1 0,0-3-1,0-1 0,0-2-1,1-3-4,1-1-7,0-2-8,2-2-8,-1-3-5,0-3 0,-1-2-2,-2-4 0,2-2 2,1-1 9,2-3 8,2-2 7,0 0 6,0 1 1,-2 0 2,0 2 2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55"/>
    </inkml:context>
    <inkml:brush xml:id="br0">
      <inkml:brushProperty name="width" value="0.04267" units="cm"/>
      <inkml:brushProperty name="height" value="0.04267" units="cm"/>
      <inkml:brushProperty name="color" value="#00BFF3"/>
    </inkml:brush>
  </inkml:definitions>
  <inkml:trace contextRef="#ctx0" brushRef="#br0">20900 29413 515,'14'-8'0,"-1"0"0,-2 0 0,-2 0 0,1 1 8,4 1 15,3 0 16,5 2 15,0 0 4,-1 2-10,-3 0-8,-1 2-10,-1 1-8,0 4-6,-1 2-8,1 4-7,-2 0-2,-1 1 1,-2 0 2,-2 0 1,0-3-11,3-3-25,4-4-25,2-4-24,0-2-4,-1-2 19,-2 0 18,-2-1 19,-2 0 13,-1 2 7,-1 2 8,0 2 8,-1 1 7,-1 0 7,1 0 7,0 0 6,-2 1 4,-2 2 0,-4 2 0,-2 2-1,-3 1-5,0 1-11,-1 2-11,-2 0-10,-1 1-5,-1 1 1,-3 2 1,-2 0 2,-2 1 1,-1 1 1,-3 1 0,-1 1 1,-2 1 0,-1 0-1,-1-1-1,-1 1-1,-1-1 0,-1 1 0,-1 0-1,-1-1 0,1 0 1,3-2 2,4-3 2,2-1 2,7-3 7,12-4 14,12-4 13,11-4 14,7-3 1,1 0-12,1-2-11,1 0-13,3 0-7,6 0-1,6 2-3,6 1-3,1 1-3,-6 2-7,-4 2-6,-5 2-6,-2 1-6,2 1-4,2 2-4,2 0-4,-1 0-4,-5 0-2,-5-2-2,-5 0-3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56"/>
    </inkml:context>
    <inkml:brush xml:id="br0">
      <inkml:brushProperty name="width" value="0.04622" units="cm"/>
      <inkml:brushProperty name="height" value="0.04622" units="cm"/>
      <inkml:brushProperty name="color" value="#00BFF3"/>
    </inkml:brush>
  </inkml:definitions>
  <inkml:trace contextRef="#ctx0" brushRef="#br0">25000 27997 476,'84'-21'122,"-19"7"-29,-20 5-29,-19 6-29,-10 3-20,1 0-10,1 0-11,2 0-10,-3 1-4,-3 2 3,-4 2 3,-4 2 3,-4 2 1,-4 5 2,-4 4 1,-4 3 1,-1 1 2,0-4 3,2-5 4,1-3 2,0-1 5,0 1 5,0 3 4,0 2 6,1 1 1,1 1 0,0 1-1,2 2 0,0-1-2,0 1-4,0-1-2,0 1-3,0 0-3,0 3-3,0 1-1,0 3-4,0 1 1,1 1 1,-2 0 2,2 2 1,-1 1-3,2 1-10,0 1-10,2 1-9,0-1-5,0-2-2,0-2-2,0-1-1,0-3-2,2-3 1,0-3 0,2-3 0,-1-3 0,-1-1 2,0-2 2,-1-2 1,-3-2 1,-1-2 1,-2-3-1,-1 0 1,-2-2 2,0 0 7,0 0 5,0 0 5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56"/>
    </inkml:context>
    <inkml:brush xml:id="br0">
      <inkml:brushProperty name="width" value="0.04232" units="cm"/>
      <inkml:brushProperty name="height" value="0.04232" units="cm"/>
      <inkml:brushProperty name="color" value="#00BFF3"/>
    </inkml:brush>
  </inkml:definitions>
  <inkml:trace contextRef="#ctx0" brushRef="#br0">24665 30900 519,'-17'1'0,"-2"2"0,-2 2 0,-1 2 0,0 1 0,1 1 0,2 2 0,3 0 0,1 0 4,0-2 6,2-2 6,1-2 8,4-2 8,6-2 12,7-2 11,8-2 12,5-2-1,5-2-13,5-2-12,5-2-13,4 0-9,6 2-6,4 2-6,6 3-5,2 0-8,0 2-8,-1 0-7,1 2-9,-1 0-2,-4 0 2,-3 0 3,-2 0 1,-5 0-4,-7 0-13,-7 0-13,-7 0-12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58"/>
    </inkml:context>
    <inkml:brush xml:id="br0">
      <inkml:brushProperty name="width" value="0.04063" units="cm"/>
      <inkml:brushProperty name="height" value="0.04063" units="cm"/>
      <inkml:brushProperty name="color" value="#00BFF3"/>
    </inkml:brush>
  </inkml:definitions>
  <inkml:trace contextRef="#ctx0" brushRef="#br0">30300 27537 541,'10'-8'10,"5"0"21,6 0 21,4 0 20,3 1 3,0-1-14,2 0-15,1 0-15,-1 0-8,-3 1-3,-3-1-2,-3 0-4,-2 0-8,0 2-16,-2 1-15,-1 1-14,-4 1-13,-6 3-9,-8 4-9,-6 2-10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58"/>
    </inkml:context>
    <inkml:brush xml:id="br0">
      <inkml:brushProperty name="width" value="0.03751" units="cm"/>
      <inkml:brushProperty name="height" value="0.03751" units="cm"/>
      <inkml:brushProperty name="color" value="#00BFF3"/>
    </inkml:brush>
  </inkml:definitions>
  <inkml:trace contextRef="#ctx0" brushRef="#br0">30139 26800 586,'-7'9'7,"1"3"16,0 4 14,2 2 15,1 2 5,2 1-5,2 1-5,2 1-5,1 2-6,2 3-8,0 3-9,1 2-7,1 3-11,-2 3-9,-1 1-12,0 2-10,-2 0-9,0-2-6,-2-2-6,0-1-7,-3-6 0,0-6 7,-3-7 5,-2-6 6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58"/>
    </inkml:context>
    <inkml:brush xml:id="br0">
      <inkml:brushProperty name="width" value="0.0418" units="cm"/>
      <inkml:brushProperty name="height" value="0.0418" units="cm"/>
      <inkml:brushProperty name="color" value="#00BFF3"/>
    </inkml:brush>
  </inkml:definitions>
  <inkml:trace contextRef="#ctx0" brushRef="#br0">29547 28987 526,'-21'-6'38,"7"6"8,5 4 7,6 6 7,4 3-1,2 5-9,2 3-9,2 5-9,1 3-7,0 3-6,-1 2-5,1 4-6,0 4-2,-2 6 0,-1 6 1,0 6 1,-2 3-7,-2-1-13,-2 1-13,-2 0-14,-1-5-9,2-7-5,0-8-5,2-7-5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59"/>
    </inkml:context>
    <inkml:brush xml:id="br0">
      <inkml:brushProperty name="width" value="0.03615" units="cm"/>
      <inkml:brushProperty name="height" value="0.03615" units="cm"/>
      <inkml:brushProperty name="color" value="#00BFF3"/>
    </inkml:brush>
  </inkml:definitions>
  <inkml:trace contextRef="#ctx0" brushRef="#br0">30050 29487 608,'8'-15'0,"2"2"0,0 2 0,1 3 0,3 0 6,4 2 13,3 0 11,5 2 13,-1 1 2,-1 2-7,-4 2-8,-3 2-6,-4 3-6,-3 6-3,-4 4-4,-4 5-2,-4 4-1,-6 5 0,-4 3 0,-5 4 2,-3 2-2,1-2-1,-1 0-3,1-1-2,0-4 1,2-5 3,2-7 2,3-5 4,2-6-1,6-6-4,4-6-6,6-6-3,5-6-5,7-5-6,7-7-4,7-5-6,5-4-6,3-2-10,2-3-9,4-1-9,-4 3-2,-8 8 7,-9 7 7,-8 9 6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0:59"/>
    </inkml:context>
    <inkml:brush xml:id="br0">
      <inkml:brushProperty name="width" value="0.04531" units="cm"/>
      <inkml:brushProperty name="height" value="0.04531" units="cm"/>
      <inkml:brushProperty name="color" value="#00BFF3"/>
    </inkml:brush>
  </inkml:definitions>
  <inkml:trace contextRef="#ctx0" brushRef="#br0">32935 26933 485,'25'-6'8,"5"4"16,3 4 17,4 4 16,-1 2-1,-5 1-16,-7 2-18,-5 0-16,-5 2-11,-2 3-5,-4 3-4,-3 3-5,-3 3-5,-4 3-4,-4 3-6,-3 3-3,-5 0-2,-4-2 5,-3-1 4,-5-3 4,-1-1 5,-1-3 4,1-1 5,0-3 5,0-1 2,1-3 2,1-1 1,1-2 0,2-2 4,5-3 6,3-1 6,4-2 6,6-2 8,8-2 8,8-2 8,7-2 9,6-2-2,1-2-12,3-1-12,1-3-12,1 0-8,-1 2-3,-2 2-2,1 3-4,-4 0-1,-3 2-1,-5 0-1,-3 2 0,-3 1 0,-3 3 0,-1 4 1,-2 2 0,-2 3 4,0 3 6,-1 3 7,-2 4 7,-1 0 3,-2 3-1,-2 0 0,-2 0 0,0 0-1,1-3-2,0-3-1,2-2-2,-1-3-3,0-1-3,-1-1-3,-2-1-4,-2-1-4,-3-2-4,-5-2-6,-3-2-4,-2-3-4,3-2-3,1-4-1,2-2-4,4-3 2,3 0 2,4-1 5,4-1 3,4-1 5,6 0 6,4 0 7,5 1 6,4 0 4,3 0 0,3 2 1,3 1 1,0 0-1,-1 2-1,-3 1-4,-1 0-1,-3 3-2,-3 2-3,-3 3-1,-3 4-2,-2 3 0,-2 3 0,-2 5 0,-2 4 0,-4 1 1,-5 2 0,-4 1 0,-5 1 0,-3 1 1,-1-1 2,-2 1 2,1-1 2,-1-1 1,2-3 0,3-3-1,1-3 0,0-1 0,-2 0 4,-1-1 1,-3 1 2,1-2 2,3-1-1,3-2-1,2-2-1,7-4-5,10-2-10,10-6-11,9-2-10,7-6-7,3-6 0,3-5-1,2-6-2,2-4-2,-2 1-2,0 0-4,-1-1-2,-4 3-2,-8 5-1,-6 5-1,-6 5-1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2T17:21:00"/>
    </inkml:context>
    <inkml:brush xml:id="br0">
      <inkml:brushProperty name="width" value="0.05037" units="cm"/>
      <inkml:brushProperty name="height" value="0.05037" units="cm"/>
      <inkml:brushProperty name="color" value="#00BFF3"/>
    </inkml:brush>
  </inkml:definitions>
  <inkml:trace contextRef="#ctx0" brushRef="#br0">36032 26187 436,'9'-15'0,"0"2"0,1 2 0,2 3 0,0 0 6,3 2 10,1 0 11,3 2 12,0 1 1,-1 2-5,0 2-6,-2 2-6,-2 3-5,-3 4-5,-3 3-4,-2 5-6,-4 3-2,-4 3-1,-4 3-1,-4 3-1,-3 3-1,-3 2 0,-3 4-1,-3 3 1,0-2 0,2-6 0,4-5 0,3-7 0,2-4 1,2-3 1,3-2 0,1-4 1,5-5-3,8-6-8,7-8-9,9-5-7,2-6-3,-3 0 1,-3-1 1,-3-1 0,-3 1 2,-2 3 2,-4 3 2,-3 3 2,-3 2 3,-4 2 3,-4 2 3,-3 2 4,-4 2 3,-2 1 2,-1 0 2,-3 2 2,0 0 0,1 2-1,0 0-1,2 1-1,1 2 3,-1 2 8,0 2 7,1 2 8,0 0 4,2-1 2,2 0 2,3-2 0,1 1 1,2 1-2,2 3-1,2 2-3,1 2-2,0 1-3,0 3-4,0 1-4,0 2-1,2 1-2,0 1 0,2 1-2,0 0-1,1-3-2,2-1-2,0-3-3,2-2-2,2-4-3,2-5-4,1-3-2,3-5-3,3-4 1,4-5-1,2-5 1,3-5-1,6-3 0,5-5 0,5-3 0,0-1 1,-4 5 2,-4 3 2,-3 5 1,-8 6 2,-10 10 0,-9 10 2,-9 9 0,-10 7 1,-8 3 1,-7 3-1,-9 3 0,-3 1 1,-2 0 0,-1 1-1,0-1 1,-1-1-1,1-2-1,2-1-1,0-3 0,1-1 0,0-3 1,-1-1 3,1-3 1,2-1 2,5-1 1,5 0 2,6-2 2,5-3 4,8-3 9,8-4 8,8-4 8,8-4 0,9-4-9,9-4-8,8-3-8,6-3-5,2 0 0,2 1-1,2-1-1,1 0-1,0-1-3,0-2-2,0 1-4,-3-1-6,-6 0-9,-6 2-10,-5 1-10,-7 2-4,-4 2 2,-5 4 1,-4 3 1,-7 0 1,-8-2 1,-8-2 1,-8-1 0,-3-2 5,3 2 9,1 1 8,2 0 10,1 2 4,1 1 1,-1 0 1,0 2 1,1 0 5,1 2 9,0 0 9,2 2 9,1 2 5,0 4 2,2 4 1,1 3 0,0 3-1,0 2-6,0 0-5,0 1-4,0 1-4,2 3 1,0 1 0,2 3 0,0 2-2,2 2-3,0 4-2,2 3-4,0 3-2,0 2-4,0 4-2,0 2-3,-1 1-5,1-4-6,0-2-5,0-3-7,-1-5-1,0-6 2,-1-6 1,-2-5 3,-2-5-1,-4-2-4,-4-4-4,-3-3-3,-5-3-1,-3-6 4,-5-4 3,-3-5 4,-3-3 3,1-2 0,0 0 1,-1-1 1,2 1 3,1 1 4,3 2 5,1 3 3,4 0 6,3 0 6,4 0 7,5 1 5,3-2 4,4 0-1,4-1-1,4-1 0,5-1-3,7 1-4,7-1-6,7 0-4,5 0-6,4-1-10,4-2-7,4 1-9,-1 0-5,-6 4-2,-5 4-1,-7 5-2,-3 0-5,-3 0-9,-1-2-9,-3 0-9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6:19"/>
    </inkml:context>
    <inkml:brush xml:id="br0">
      <inkml:brushProperty name="width" value="0.02642" units="cm"/>
      <inkml:brushProperty name="height" value="0.02642" units="cm"/>
    </inkml:brush>
  </inkml:definitions>
  <inkml:trace contextRef="#ctx0" brushRef="#br0">107226 15950 832,'-8'16'67,"0"-1"-18,0 1-18,0 0-17,0-1-10,1 1-2,-1 0-2,0 0-1,0-1-4,0-1-3,0-1-4,0-1-3,1-1-2,-1 0 0,0-2-1,0 0 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6:19"/>
    </inkml:context>
    <inkml:brush xml:id="br0">
      <inkml:brushProperty name="width" value="0.02635" units="cm"/>
      <inkml:brushProperty name="height" value="0.02635" units="cm"/>
    </inkml:brush>
  </inkml:definitions>
  <inkml:trace contextRef="#ctx0" brushRef="#br0">107550 16000 834,'15'0'4,"-3"0"7,-1 0 7,-2 0 7,-1 0 4,2 2-2,0 0 0,2 2-3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6:26"/>
    </inkml:context>
    <inkml:brush xml:id="br0">
      <inkml:brushProperty name="width" value="0.0369" units="cm"/>
      <inkml:brushProperty name="height" value="0.0369" units="cm"/>
    </inkml:brush>
  </inkml:definitions>
  <inkml:trace contextRef="#ctx0" brushRef="#br0">85739 16909 596,'0'-14'-28,"2"3"16,0 3 16,2 2 17,-1 4 9,1 4 3,0 4 2,0 4 2,-1 1-2,-2-1-6,-2 0-7,-2-2-7,-2 0-4,0 0-2,-1 0 0,-1-1-3,-1 2 1,0 0-1,0 1 0,0 2 0,0-1-1,-1 1 0,-2 0-1,0 0-1,-1 0 0,1 1-1,-1 1-1,0 2-1,1-2-1,1-1 0,0-3-1,2 0-1,0-3 1,0 1-1,1 0 0,-1 0 0,0 0 0,0 0 1,0-1 1,0 1 0,1-1 1,-1 0 0,0-2 0,0 0 0,0-1 0,-2 1 0,0 2 0,-1 0 1,2 0 2,6-2 7,6-2 5,6-2 7,3-1 1,1 0-5,1 0-5,2 0-4,-1 0-4,-1 0-1,-1 0-2,0 0-3,-2 0 0,1 2 0,0 0-1,0 2 1,-1 0-2,1 2 0,0 0-2,0 1-1,0 1-1,1-2-1,1-1 0,1 0-2,0-1-1,0 0-2,-2-1-3,-1 1-3,-1 0 0,0 0 2,-2 0 2,-1 0 2,0 1-7,0 0-14,0 1-14,0 2-13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6:27"/>
    </inkml:context>
    <inkml:brush xml:id="br0">
      <inkml:brushProperty name="width" value="0.03069" units="cm"/>
      <inkml:brushProperty name="height" value="0.03069" units="cm"/>
    </inkml:brush>
  </inkml:definitions>
  <inkml:trace contextRef="#ctx0" brushRef="#br0">86236 17663 716,'-15'0'4,"2"0"5,3 0 8,1 0 6,4-1 5,6-1 2,6 0 4,6-1 2,2-1-3,1 0-7,0 0-9,-1 0-7,2 1-5,2 0-1,1 2 0,3 0-1,0 1-3,-1-2-5,-1 0-7,-1-1-6,0-1-3,1 2 2,1 0 0,1 2 1,0 0 1,-3 2 3,-1 0 2,-2 2 2,-2-1 3,-1-1 1,-1 0 3,0-2 1,-2 0 3,1 0 1,0 0 2,0 0 2,-1 0 1,1 0 0,0 0 0,0 0 1,0 0-1,1 0-1,1 0-1,2 0-1,-1 0-1,-1-2-1,-1 0 0,-1-1-2,1-2-1,0 2-2,1-1-1,1 0-2,0 0-1,-2 2 0,-3 0-1,-1 2 1,-1 0-1,2 0-1,0 0 0,1 0-1,0 0-3,0 0-7,-2 0-5,0 0-7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6:28"/>
    </inkml:context>
    <inkml:brush xml:id="br0">
      <inkml:brushProperty name="width" value="0.03225" units="cm"/>
      <inkml:brushProperty name="height" value="0.03225" units="cm"/>
    </inkml:brush>
  </inkml:definitions>
  <inkml:trace contextRef="#ctx0" brushRef="#br0">79878 9747 682,'-15'0'0,"-1"0"0,0 0 0,1 0 0,3-1 4,8-2 10,8-2 9,8-1 9,3-2 2,-1 2-6,-1 0-7,0 2-7,-1 0-3,1 2-3,1 0-2,1 2-2,1 0-2,2 0 0,0 0 1,1 0-1,0 0 1,-1 2 0,-1 0 0,0 2 1,-2 0 0,1 0 1,0 0-1,-1 0 1,1-1 0,2-1 1,0 0-1,1-1 1,1-1 0,1 0 0,1 0 0,1 0 0,0 0-1,-1 0 1,-1 0 0,-1 0 0,-1 0-1,-1 0-2,0 0-2,-2 0-1,0 0-1,-1 1-1,1 2 0,0 0 0,0 1-1,3-2-3,1 0-1,3-2-2,0 0 0,-1-2 0,-1 0 2,-1-2 1,-1 1 0,-1 0-1,-1 2-1,0 1 0,-2-1 0,-1-1 0,-1 0 1,0-1 1,-2-1-1,-1 4-4,-1 0-4,0 4-2,-4 0-6,-2 3-8,-6 2-8,-2 2-7,-3 0 0,2-2 9,1-2 10,0-2 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6:29"/>
    </inkml:context>
    <inkml:brush xml:id="br0">
      <inkml:brushProperty name="width" value="0.0304" units="cm"/>
      <inkml:brushProperty name="height" value="0.0304" units="cm"/>
    </inkml:brush>
  </inkml:definitions>
  <inkml:trace contextRef="#ctx0" brushRef="#br0">81877 8863 723,'-6'-15'-18,"2"2"9,4 2 10,3 3 10,1 1 6,3 2 5,2 2 4,2 2 5,0 2-1,1 4-3,0 2-3,0 4-4,0-1-3,1 1-2,1-2-2,2 0-2,0-1-2,1-1 0,1 1-2,1 0 0,1 0-2,-1 0-4,1 0-1,0-1-4,-1 1 0,1 0 0,-1 0 3,1 0 0,-1 0 1,-1 1 0,-1 2-1,0 0 0,-2 0 0,1-1 1,0 0 0,-1-2 0,0 0 0,-2 0-3,-3 0-1,-1-1-2,-1 1 0,0-2 0,0-1 0,0 0 0,0-1 2,-1 0 0,1 0 0,0 0 2,-1 0 1,-2 1 0,-3 2 2,0 0 1,-4 0 1,-2 0-1,-4-2-1,-2 0 0,-3-1-1,-1 1-1,-3 2-1,-2 0-2,0 1 1,1 0 0,1 0 1,1 0 0,-2 1-2,-5 3-6,-5 3-5,-5 3-6,-3 3-2,-3 1 2,-1 3 2,-2 1 2,2 0-1,6-3-5,5-3-4,7-2-4,3-4 0,2-1 4,3-2 5,1-2 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6:18"/>
    </inkml:context>
    <inkml:brush xml:id="br0">
      <inkml:brushProperty name="width" value="0.03665" units="cm"/>
      <inkml:brushProperty name="height" value="0.03665" units="cm"/>
      <inkml:brushProperty name="color" value="#F2395B"/>
    </inkml:brush>
  </inkml:definitions>
  <inkml:trace contextRef="#ctx0" brushRef="#br0">2913 2440 600,'-7'-5'8,"2"8"18,2 6 16,2 7 17,1 9 4,0 9-11,0 10-11,0 10-10,0 5-7,0 1-5,0 1-3,0 2-5,-1-2-4,0-1-6,-2-2-6,0-2-6,-1-4-4,0-2-3,0-6-3,1-2-4,-2-7-2,2-7-2,-1-9-2,0-7-2,0-7 0,2-2 3,0-6 1,2-2 2,0-4 0,0 0-1,0-1-2,0-1-1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6:19"/>
    </inkml:context>
    <inkml:brush xml:id="br0">
      <inkml:brushProperty name="width" value="0.04683" units="cm"/>
      <inkml:brushProperty name="height" value="0.04683" units="cm"/>
      <inkml:brushProperty name="color" value="#F2395B"/>
    </inkml:brush>
  </inkml:definitions>
  <inkml:trace contextRef="#ctx0" brushRef="#br0">3600 1547 469,'30'-8'7,"-1"2"1,-3 1 0,-1 0 1,-1 2-1,4 1-1,3 0-1,3 2-1,2-1-2,1-1-1,0 0 0,2-1-3,-2-1 1,-3 2 0,-5 0 1,-3 2 1,-3 0 0,1 0 0,-1 0 0,1 0 1,-3 1 0,-3 2 4,-5 2 2,-3 2 2,-3 1 2,-2 3 1,-2 2 1,-2 2 2,-2 2 1,0 3 4,-2 3 4,0 3 3,0 2 0,0 2-1,2 3-2,0 1-2,2 3-2,0 4-3,2 4-2,0 4-2,2 4-2,0 2 0,1 3-2,2 4 0,-1-1-1,1-1-2,0-2-2,0-2-1,0-5-2,0-5 1,0-5-2,-1-7 1,1-2-1,-2 1-3,-1 0 0,0 2-3,-2-2-1,-1-3-2,0-5-2,-1-3-1,-4-6-7,-4-7-11,-6-6-10,-3-8-12,-4-6-1,0-5 6,1-7 8,-1-5 7,0-6 2,1-3-1,-1-4-2,1-4-2,0 3 1,2 8 2,3 9 2,1 9 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6:19"/>
    </inkml:context>
    <inkml:brush xml:id="br0">
      <inkml:brushProperty name="width" value="0.03293" units="cm"/>
      <inkml:brushProperty name="height" value="0.03293" units="cm"/>
      <inkml:brushProperty name="color" value="#F2395B"/>
    </inkml:brush>
  </inkml:definitions>
  <inkml:trace contextRef="#ctx0" brushRef="#br0">3637 2307 668,'-29'-1'3,"8"-1"8,7 0 7,7-1 8,4-2 4,2 0 0,2-1 1,2-2 1,3 1-1,6 1-4,4 0-2,5 2-3,3-1-3,3-2-6,1-2-4,3-1-5,0-2-4,1 2-4,-1 0-5,0 2-5,-1 1-3,-5 1-5,-3 0-2,-4 2-5,-4 0 0,-1 2 1,-2 0 1,-2 2 1,-3 2 1,-3 4-2,-2 4-1,-4 3-2,-1 2 1,-2-2 3,0-3 3,-1-1 3,-2-2 3,0-2 4,-1-2 4,-1-2 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16:12"/>
    </inkml:context>
    <inkml:brush xml:id="br0">
      <inkml:brushProperty name="width" value="0.04321" units="cm"/>
      <inkml:brushProperty name="height" value="0.04321" units="cm"/>
      <inkml:brushProperty name="color" value="#F2395B"/>
    </inkml:brush>
  </inkml:definitions>
  <inkml:trace contextRef="#ctx0" brushRef="#br0">4295 7450 509,'-8'38'133,"-2"-2"-32,0-2-33,-1-1-31,-2-1-19,0 1-3,-1 1-5,-1 0-3,-1 1-3,0-3-3,1-2-1,-1-1-3,1-3-1,3 0 1,1-1 1,2 0 0,5-4 3,8-5 3,8-5 5,7-5 3,6-3 2,3-4-1,3-2-1,3-3-1,2-3-1,1 0-2,0-2-1,2 0-1,0 0-3,-2 1-2,0 0-4,-1 2-2,-2 0-2,-1 1-2,-3-1 0,-1 0-2,-4 0-2,-3 2-2,-5 1-3,-3 0-3,-6 1-10,-6-2-17,-8 0-18,-6-1-17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6:20"/>
    </inkml:context>
    <inkml:brush xml:id="br0">
      <inkml:brushProperty name="width" value="0.03907" units="cm"/>
      <inkml:brushProperty name="height" value="0.03907" units="cm"/>
      <inkml:brushProperty name="color" value="#F2395B"/>
    </inkml:brush>
  </inkml:definitions>
  <inkml:trace contextRef="#ctx0" brushRef="#br0">3531 1895 563,'-15'-7'-3,"2"0"5,3 2 7,1 1 5,1 2 6,2 5 5,1 6 5,0 4 4,2 2 1,2-1-7,2-1-5,2 0-5,1-1-6,0 3-2,0 2-3,0 2-4,-1 0-4,0 1-3,-2-1-5,0 1-4,-2-1-2,0 1 0,-2 0 1,0-1 0,-2 1-1,-2 0 0,-2-1-1,-1 1-1,-3-1 0,0-1 1,-1-1 1,-1-1 1,-2-1 1,0 0 2,-1-2 1,-1-1 2,1-1 3,3 0 1,2-2 2,4-1 2,1 0 5,1-2 8,-1-1 8,0 0 8,2-2 4,4-2-1,4-2 0,4-2 0,3-2-2,1-2-3,3-2-3,2-1-3,2-2-2,5 2-1,3 1-2,5 0 0,1 0-2,1-1 0,-1-3-1,0-2-2,1-1-2,-1-1-6,1-1-3,-1-1-6,-2 0-5,-3 2-4,-5 3-5,-3 1-5,-4 5-8,-1 6-10,-2 7-9,-2 8-11,-4 3 0,-4 1 10,-6 1 10,-4 1 10,-2-1 7,1-4 5,0-4 3,2-4 5,0-2 2,2 1 3,1 2 2,0 0 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6:20"/>
    </inkml:context>
    <inkml:brush xml:id="br0">
      <inkml:brushProperty name="width" value="0.03268" units="cm"/>
      <inkml:brushProperty name="height" value="0.03268" units="cm"/>
      <inkml:brushProperty name="color" value="#F2395B"/>
    </inkml:brush>
  </inkml:definitions>
  <inkml:trace contextRef="#ctx0" brushRef="#br0">3925 3605 673,'-21'0'-26,"3"0"11,4 0 13,5 0 12,1 0 11,2 2 11,1 0 11,0 2 11,2 1 1,0 5-9,2 4-8,0 4-9,1 2-8,-2 1-7,0 1-8,-1 1-6,-2 0-7,2 1-6,-1 0-4,0-1-7,0-2-3,2-3-2,0-4-3,2-4-2,1-4-1,2-4-1,2-4 0,2-4 0,1-3 3,1-2 6,2-2 7,0-1 7,1-4 8,3-3 12,2-5 11,2-3 11,0-2 5,1 3 1,-1 1-1,1 3 1,-2 2-1,-1 5 0,-2 3-1,-2 4 1,-2 5-4,-1 6-6,-1 6-8,0 6-6,-4 4-6,-5 3-6,-4 3-5,-5 3-5,-4 1-3,0-1 0,-1-1-1,-1-1 0,-1-1 2,1-1 2,-1-1 3,0-1 3,2-1 2,3-3 4,3-1 1,2-2 3,4-3 0,4-4-3,4-4-4,4-4-3,3-4-4,3-2-4,3-3-5,3-3-3,2-3-5,1 0-4,1-1-7,1-1-4,-1 0 2,-5 2 7,-3 3 9,-4 1 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6:22"/>
    </inkml:context>
    <inkml:brush xml:id="br0">
      <inkml:brushProperty name="width" value="0.05315" units="cm"/>
      <inkml:brushProperty name="height" value="0.05315" units="cm"/>
      <inkml:brushProperty name="color" value="#F2395B"/>
    </inkml:brush>
  </inkml:definitions>
  <inkml:trace contextRef="#ctx0" brushRef="#br0">6295 1315 413,'-12'-1'-20,"6"0"25,8-2 25,6 0 26,5 0 6,2 0-12,1 1-13,3 2-13,0 1-8,-1 2-7,-1 2-6,-1 2-6,-1 2-5,-2 1-4,-3 3-5,0 2-3,-5 1-3,-3 3-2,-4 2-3,-3 1-1,-4 2-1,0 1 2,-2 1 3,0 1 1,-1-1 3,-1-3 4,-1-3 3,-2-3 4,1-1 3,-1 1 1,0 2 2,1 0 2,0-2 2,4-3 3,3-4 3,3-4 4,3-4 5,5-1 10,6-2 10,4-1 9,2-2 1,-1 2-11,-1 0-10,0 2-10,-2 3-6,-3 7-2,-1 8-2,-2 6-1,-1 4-3,0 4-2,0 3-2,0 3-1,-1 0-1,-2 0 0,-2-1 1,-2-1 0,-1-2 2,0-2 2,0-2 2,0-1 3,0-4 0,0-5 0,0-5-1,1-4-1,-1-7 1,2-7 4,0-6 2,2-7 3,2-7-1,4-9-8,3-7-6,5-8-6,2-7-4,-1-6-1,1-5 0,0-7-1,0 0 0,1 3-1,1 4 0,1 5-1,0 4 1,-1 6 2,0 6 3,-2 6 2,-2 5 2,-3 7 3,-3 5 2,-2 7 2,-3 5 5,0 6 7,-2 6 6,0 6 7,-1 4 4,0 1 1,0 3 0,0 2 1,0 1-1,2 3-5,0 1-3,2 3-4,-1 0-4,-1 1-1,0-1-4,-1 0-1,-1 3-3,0 5-3,0 4-2,0 6-2,0-1-3,0-8-4,0-6-4,0-7-3,0-9-6,0-12-6,0-12-6,0-11-7,1-10-2,1-7 6,3-6 3,2-8 5,1-1 3,0 2 3,0 4 2,0 2 3,-1 5 5,1 4 8,0 5 8,0 5 7,0 5 4,0 3 0,0 4-2,-1 5-1,1 3 5,0 4 9,0 4 9,0 4 10,0 4 1,-1 5-4,1 5-6,0 5-5,-1 4-4,-2 5-5,-3 3-4,0 4-3,-2 3-4,2 0-1,0 1-3,2 2-2,-2-1-2,-1-2-4,-2-2-1,-1-1-4,-3-5-3,2-4-3,-1-5-3,0-5-4,-1-9-5,-2-10-5,-2-13-6,-1-12-5,-1-6 0,4-3 6,2-1 7,4-2 7,1 0 5,0 5 6,0 4 6,0 3 6,-1 7 8,0 9 10,-2 8 10,0 10 9,-2 6 3,-2 6-8,-1 7-6,-3 5-7,0 1-5,2-6-2,2-4-3,2-4-2,1-4-3,-2 1-1,0-1-2,-1 1-1,-1 1-2,0 3 0,0 3-1,1 3-1,-1 0 0,2-3 1,1-4-1,0-1 1,4-7-2,4-9-2,5-9-4,6-7-2,1-8-1,1-4 2,0-3 1,-1-4 2,0-2 0,-1 3-1,0 1 0,-2 3-2,0 2 0,0 5 1,-1 3 0,1 4 0,0 4 4,0 2 7,-1 4 6,1 2 8,0 4 3,0 4 0,-1 3 0,1 5 0,0 1-1,0-3-3,-1-1-3,1-2-2,0-3-5,0-2-6,-1-4-5,1-2-6,-1-7-4,0-6-2,-2-9-1,0-7-2,-2-6 0,1-1 1,0-2 2,0-2 1,0 0 4,0 1 3,-1 3 6,1 2 4,-1 3 1,0 5-1,-2 5-2,0 5-1,-2 5 6,2 6 12,-2 6 13,1 6 12,0 4 2,0 5-8,0 3-8,0 5-8,-1 1-5,0-1-3,-2-1-1,0-1-2,-1-2-3,0-1-6,0-3-4,0-1-5,0-5-7,2-8-10,0-8-10,2-8-9,0-9-2,1-9 5,2-10 7,0-10 6,0-5 4,0 1 3,-2-1 4,0 0 2,-1 0 3,0 2 2,-1 1 2,1 0 3,0 4 1,0 4 2,0 5 3,0 6 2,-1 3 1,0 3 2,-2 3 0,0 3 2,-1 3 6,2 5 10,0 3 9,2 4 11,-1 6 6,-1 10 5,0 8 5,-1 9 3,-1 6-2,0 6-8,0 5-10,0 4-8,1 7-6,3 8-1,4 7-4,2 9-1,2 8-2,2 11-2,0 12-2,1 10-1,1 8-4,1 6-5,1 6-7,2 6-6,-1 0-5,1-6-3,-1-6-4,1-5-4,-1-9-5,-1-8-9,-1-8-9,-1-10-8,-1-12-4,-4-19-1,-3-17 1,-2-17-1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6:22"/>
    </inkml:context>
    <inkml:brush xml:id="br0">
      <inkml:brushProperty name="width" value="0.04452" units="cm"/>
      <inkml:brushProperty name="height" value="0.04452" units="cm"/>
      <inkml:brushProperty name="color" value="#F2395B"/>
    </inkml:brush>
  </inkml:definitions>
  <inkml:trace contextRef="#ctx0" brushRef="#br0">11645 2299 494,'-13'-1'106,"4"15"-15,6 15-15,5 15-15,1 7-12,-1 0-11,0-1-11,-2 2-11,1 2-5,0 7-1,2 7 0,0 7-1,2-3-7,0-13-14,1-12-14,2-13-14,0-11-10,3-7-6,2-8-6,2-8-7,-1-5 2,-1-2 10,-2-2 9,-2-2 10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6:23"/>
    </inkml:context>
    <inkml:brush xml:id="br0">
      <inkml:brushProperty name="width" value="0.04555" units="cm"/>
      <inkml:brushProperty name="height" value="0.04555" units="cm"/>
      <inkml:brushProperty name="color" value="#F2395B"/>
    </inkml:brush>
  </inkml:definitions>
  <inkml:trace contextRef="#ctx0" brushRef="#br0">12554 2193 482,'-9'-3'143,"-2"10"-30,-1 10-28,-3 9-30,0 6-19,1 3-8,0 1-8,2 2-8,1-1-4,0-3-2,2-5-1,1-3-1,0-4-2,2-1-2,1-3-2,0-1-3,1-1-2,-2 1 0,0 1 0,-1 1-1,0 0 0,2-2 0,2-3 1,2-1-1,3-3 3,4-4 2,4-4 4,3-4 4,4-3 2,2 0 1,1-1 2,3-2 1,1 0-1,3 1-3,1-1-2,3 0-3,0 0-4,-1 2-5,-2 1-4,1 0-6,-3 1-3,0 1-2,0-1-4,-2 0-2,-3-1-6,-3-2-8,-4-2-9,-4-2-8,-4 0-1,-3-1 8,-2 0 8,-4 0 8,-1 1 6,-2 1 6,0 0 6,-1 2 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6:23"/>
    </inkml:context>
    <inkml:brush xml:id="br0">
      <inkml:brushProperty name="width" value="0.04933" units="cm"/>
      <inkml:brushProperty name="height" value="0.04933" units="cm"/>
      <inkml:brushProperty name="color" value="#F2395B"/>
    </inkml:brush>
  </inkml:definitions>
  <inkml:trace contextRef="#ctx0" brushRef="#br0">13229 1964 445,'-22'-14'54,"4"2"1,5 4 2,3 3 1,3 8-1,2 13-4,2 15-3,2 13-4,2 10-7,2 5-8,2 7-8,2 6-10,1 4-5,1 6-3,2 5-1,0 4-3,1 10-10,0 14-19,-1 13-20,1 14-19,-1-7-9,0-25 1,-2-28 2,0-25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4:38"/>
    </inkml:context>
    <inkml:brush xml:id="br0">
      <inkml:brushProperty name="width" value="0.03401" units="cm"/>
      <inkml:brushProperty name="height" value="0.03401" units="cm"/>
      <inkml:brushProperty name="color" value="#00BFF3"/>
    </inkml:brush>
  </inkml:definitions>
  <inkml:trace contextRef="#ctx0" brushRef="#br0">57972 12681 646,'-19'0'35,"7"0"-2,8 0 1,8 0-2,5 0-2,2 0-5,1 0-4,3 0-5,2 0-2,1-2 0,3 0-1,1-1-1,1-1-1,-1 2-4,-1 0-3,0 2-3,-2-1-2,1-1-4,-1 0-2,1-1-3,-2-1-3,-3 2-2,-3 0-2,-2 2-3,-5 1 2,-2 4 5,-6 2 6,-2 4 6,-3-1 4,0 1 4,0-2 4,1 0 3,-1-1 2,2 1-1,0 2-3,2 0-1,0 1-2,0 1-1,0 1 0,0 2-2,1-1 0,0 1 0,2 0 0,0-1-1,1 2 1,0 2-1,0 1 1,0 3-1,0 0 0,-2 1-1,0-1-2,-1 1-2,-1-1 0,2-1 1,0-1-1,2-1 2,0 0-4,0 1-5,0 1-6,0 1-6,0 1-2,0-1 2,0 1 0,0-1 2,0 0-3,0-3-3,0-1-5,0-2-4,0-2-3,0-1-1,0-1 1,0 0-2,-1-3 4,0 1 4,-2-2 6,0 0 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4:38"/>
    </inkml:context>
    <inkml:brush xml:id="br0">
      <inkml:brushProperty name="width" value="0.03711" units="cm"/>
      <inkml:brushProperty name="height" value="0.03711" units="cm"/>
      <inkml:brushProperty name="color" value="#00BFF3"/>
    </inkml:brush>
  </inkml:definitions>
  <inkml:trace contextRef="#ctx0" brushRef="#br0">57859 15094 592,'-14'-1'-10,"3"0"24,3-2 26,2 0 25,4-1 6,4 2-14,4 0-14,4 2-13,2-1-8,1 0-5,1-2-4,2 0-4,0-1-3,1 0-1,1 0-1,1 1-1,1-1-1,1 2 2,1 0 0,2 2 1,-1-1-2,3 0-4,0-2-6,1 0-5,0-2-5,2 0-3,1-1-4,1-1-3,-1 0-2,-1 2 3,-3 2 3,-1 2 1,-4 1-3,-3 0-10,-4 0-11,-4 0-9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4:39"/>
    </inkml:context>
    <inkml:brush xml:id="br0">
      <inkml:brushProperty name="width" value="0.02438" units="cm"/>
      <inkml:brushProperty name="height" value="0.02438" units="cm"/>
      <inkml:brushProperty name="color" value="#00BFF3"/>
    </inkml:brush>
  </inkml:definitions>
  <inkml:trace contextRef="#ctx0" brushRef="#br0">60950 14000 902,'8'15'50,"0"-1"-17,0-1-19,-1 0-16,1-2-11,-2-1 0,-1 0-2,0-2-2,-2 0-3,-1 0-7,0 0-7,-1 0-7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4:39"/>
    </inkml:context>
    <inkml:brush xml:id="br0">
      <inkml:brushProperty name="width" value="0.0303" units="cm"/>
      <inkml:brushProperty name="height" value="0.0303" units="cm"/>
      <inkml:brushProperty name="color" value="#00BFF3"/>
    </inkml:brush>
  </inkml:definitions>
  <inkml:trace contextRef="#ctx0" brushRef="#br0">60731 14950 726,'-13'1'15,"3"2"12,4 2 11,4 2 13,3 0-1,2-1-12,2-1-11,2 0-11,1-1-9,-1 0-3,1 0-4,0 0-3,0-1-5,0 1-5,0 0-6,-1 0-5,1 1-7,0 0-11,0 1-9,0 2-10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16:13"/>
    </inkml:context>
    <inkml:brush xml:id="br0">
      <inkml:brushProperty name="width" value="0.04772" units="cm"/>
      <inkml:brushProperty name="height" value="0.04772" units="cm"/>
      <inkml:brushProperty name="color" value="#F2395B"/>
    </inkml:brush>
  </inkml:definitions>
  <inkml:trace contextRef="#ctx0" brushRef="#br0">5097 7187 460,'-21'-6'60,"7"6"2,5 4 2,6 6 3,3 4-5,2 5-10,0 5-11,2 5-11,0 5-7,2 6-2,0 6-3,1 6-3,1 7-3,0 8-4,0 7-4,0 8-3,-1 6-8,1 5-9,0 3-8,0 4-10,0 4-7,0 5-4,-1 5-6,1 5-5,-1-9-1,0-22 1,-2-23 1,0-22 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4:51"/>
    </inkml:context>
    <inkml:brush xml:id="br0">
      <inkml:brushProperty name="width" value="0.03551" units="cm"/>
      <inkml:brushProperty name="height" value="0.03551" units="cm"/>
      <inkml:brushProperty name="color" value="#00BFF3"/>
    </inkml:brush>
  </inkml:definitions>
  <inkml:trace contextRef="#ctx0" brushRef="#br0">64119 12624 619,'0'-15'30,"0"2"-1,0 3-1,0 1-3,-1 1-2,-2 2-5,-2 1-4,-1 0-4,-3 2-4,0 0-2,-1 2-1,-1 1-3,-1 1 0,0 3-1,0 4 0,1 2 0,-1 2 0,0 0 0,0-1 2,1 1-1,0 0 1,2 1 0,2 2 1,2 0 0,1 1-1,0-1 1,0 1 0,1 0 1,-2 0-1,2 1 1,-1 1-1,0 1 2,0 1-2,2 3-1,0 1-2,2 3-2,0 1 1,0 1-1,0 1 2,0 1 0,0-3 3,0-6 4,0-5 5,0-6 5,3-4-2,6-2-8,5-3-9,7 0-8,2-3-3,-1-1 0,-1 0 1,-1-1 1,0-4 0,1-4 2,1-5 0,1-5 1,0-4-1,-1-3-3,-1-3-4,0-3-3,-2-1-1,1 0 3,-1 0 2,1-1 2,-1 2 1,-3 2 0,-1 1-1,-2 3-1,-2 1 1,-1 3 4,-1 1 2,0 3 3,-2 2 3,-1 2 6,0 4 4,-2 3 4,0 1 3,-2 1 0,0-1 0,-2 0 0,0 2 6,-2 4 11,0 4 10,-2 4 11,0 3 0,1 3-11,-1 4-10,0 2-11,0 2-6,0 1-1,0 1-3,0 1-1,1 0-2,0 1-1,2-1-2,0 1-2,1 0-2,-2 1-4,0 1-3,-2 1-4,1 1-2,0 0 0,2 2-2,1 1-2,0-2-1,0-5-4,0-5-4,0-5-2,0-6-5,0-8-3,0-8-4,0-7-4,0-6 1,0-1 7,0-3 6,0-1 6,0-1 6,1 1 4,2 1 5,0 1 4,1 2 6,0 5 7,0 3 6,0 4 7,0 3 6,0 0 2,0 2 5,0 1 2,0 0 1,1 0-3,2 0-3,0 0-3,1 0-4,2 0-3,0 0-4,1 0-3,1 0-6,0 1-4,0-2-7,-1 2-4,1-1-3,0 2 1,0 0 1,0 2 1,-2 0-8,1 0-18,-2 0-18,0 0-17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4:51"/>
    </inkml:context>
    <inkml:brush xml:id="br0">
      <inkml:brushProperty name="width" value="0.0447" units="cm"/>
      <inkml:brushProperty name="height" value="0.0447" units="cm"/>
      <inkml:brushProperty name="color" value="#00BFF3"/>
    </inkml:brush>
  </inkml:definitions>
  <inkml:trace contextRef="#ctx0" brushRef="#br0">66298 11751 492,'0'-36'3,"0"7"5,0 7 7,0 7 5,0 6 7,0 6 10,0 6 9,0 6 8,-1 5 1,-1 5-9,0 5-9,-1 5-8,-1 3-6,0 1-2,0 0-3,0 2-2,0 1-2,0 1-3,0 0-3,0 2-2,0 2-1,2 2-2,0 4 0,2 2-1,0 5-2,0 4-4,0 5-4,0 5-4,0 1-5,0-1-4,0-2-4,0-2-4,0-3-3,0-3-5,0-3-3,0-2-3,0-3-2,0-2-1,0-2-1,0-2-1,0-6 5,0-8 7,0-9 8,0-8 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4:52"/>
    </inkml:context>
    <inkml:brush xml:id="br0">
      <inkml:brushProperty name="width" value="0.0325" units="cm"/>
      <inkml:brushProperty name="height" value="0.0325" units="cm"/>
      <inkml:brushProperty name="color" value="#00BFF3"/>
    </inkml:brush>
  </inkml:definitions>
  <inkml:trace contextRef="#ctx0" brushRef="#br0">66740 13400 677,'-22'30'122,"2"-1"-31,4-3-30,3-1-30,1-2-19,1-1-6,-1-1-8,0-1-6,1 0-4,0 1-1,2 1-1,1 1-1,2-2 3,4-5 5,4-5 7,4-4 6,3-4 4,1-2-1,3-2 1,2-2 0,1-1-1,1 2-2,1 0-1,2 2-3,0-1-1,1 0-3,1-2-1,1 0-2,-1-1-4,-1 0-6,-2 0-5,-2 1-6,-3-1-5,-1 0-1,-2 0-2,-2 0-2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4:52"/>
    </inkml:context>
    <inkml:brush xml:id="br0">
      <inkml:brushProperty name="width" value="0.03686" units="cm"/>
      <inkml:brushProperty name="height" value="0.03686" units="cm"/>
      <inkml:brushProperty name="color" value="#00BFF3"/>
    </inkml:brush>
  </inkml:definitions>
  <inkml:trace contextRef="#ctx0" brushRef="#br0">67196 13442 596,'-21'-3'38,"6"8"12,6 9 11,7 10 13,2 6-4,0 6-17,0 6-18,0 6-18,-1 3-12,-1-2-5,0 0-6,-1-2-6,-1-2-9,2-3-12,0-5-13,2-4-11,-1-4-5,0-7 4,-2-5 4,0-6 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4:54"/>
    </inkml:context>
    <inkml:brush xml:id="br0">
      <inkml:brushProperty name="width" value="0.03158" units="cm"/>
      <inkml:brushProperty name="height" value="0.03158" units="cm"/>
      <inkml:brushProperty name="color" value="#00BFF3"/>
    </inkml:brush>
  </inkml:definitions>
  <inkml:trace contextRef="#ctx0" brushRef="#br0">69205 13341 696,'-13'-16'23,"6"2"4,6 1 3,6 1 5,4 1-1,1 2-3,3 2-4,2 3-4,2 0-3,1 0-3,3 0-3,2 0-4,1 0-2,4 0-4,3 0-4,3 0-2,1 1-1,-1 1 1,-1 0 1,-1 2 1,-2-1-4,-2-1-12,-1 0-11,-2-1-11,-4-1-4,-3 2 2,-5 0 4,-3 2 2,-2 0 1,0 2 1,0 0 0,0 2-1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4:55"/>
    </inkml:context>
    <inkml:brush xml:id="br0">
      <inkml:brushProperty name="width" value="0.02919" units="cm"/>
      <inkml:brushProperty name="height" value="0.02919" units="cm"/>
      <inkml:brushProperty name="color" value="#00BFF3"/>
    </inkml:brush>
  </inkml:definitions>
  <inkml:trace contextRef="#ctx0" brushRef="#br0">70282 12589 753,'-14'-14'5,"4"1"9,4 2 10,4 2 9,2 6 3,2 8-3,0 9-3,2 10-2,-1 4-6,0 2-8,-2 3-7,0 1-7,-1 4-3,0 4-1,0 6 1,0 4 1,0 2-5,0-4-10,0-3-8,0-2-10,0-5-4,0-7 1,0-7 2,0-7 1,-1-5 2,0-1 3,-2-2 2,0-2 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4:55"/>
    </inkml:context>
    <inkml:brush xml:id="br0">
      <inkml:brushProperty name="width" value="0.03259" units="cm"/>
      <inkml:brushProperty name="height" value="0.03259" units="cm"/>
      <inkml:brushProperty name="color" value="#00BFF3"/>
    </inkml:brush>
  </inkml:definitions>
  <inkml:trace contextRef="#ctx0" brushRef="#br0">72229 12583 674,'-29'-6'32,"8"4"5,7 4 6,7 4 7,4 3-3,2 3-9,2 4-9,2 2-10,0 2-6,0 3-4,-2 1-3,0 3-3,-1 0-4,0 1-2,0-1-2,0 1-2,-1-1-1,0 1 1,-2-1 0,0 0 2,-1-1-7,2-3-11,0-3-13,2-2-12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4:55"/>
    </inkml:context>
    <inkml:brush xml:id="br0">
      <inkml:brushProperty name="width" value="0.03011" units="cm"/>
      <inkml:brushProperty name="height" value="0.03011" units="cm"/>
      <inkml:brushProperty name="color" value="#00BFF3"/>
    </inkml:brush>
  </inkml:definitions>
  <inkml:trace contextRef="#ctx0" brushRef="#br0">72250 13126 730,'0'-15'0,"2"2"-2,0 2 0,2 3-1,0 0 6,2 2 13,0 0 13,1 2 12,2 0 4,0 0-7,1 0-5,2 0-6,-1 1-7,1 0-5,0 2-7,0 0-6,-1 1-7,1-2-6,0 0-7,0-1-6,-1-1-5,-1 2-3,0 0-3,-2 2-3,-1-2-1,0 0 1,-2-3 1,0-2 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4:55"/>
    </inkml:context>
    <inkml:brush xml:id="br0">
      <inkml:brushProperty name="width" value="0.04014" units="cm"/>
      <inkml:brushProperty name="height" value="0.04014" units="cm"/>
      <inkml:brushProperty name="color" value="#00BFF3"/>
    </inkml:brush>
  </inkml:definitions>
  <inkml:trace contextRef="#ctx0" brushRef="#br0">72948 11968 548,'0'-29'-16,"0"5"8,0 5 7,0 5 7,0 2 6,0 2 5,0 1 5,0 0 5,0 6 7,0 8 11,0 9 10,0 10 11,0 3-3,0 2-13,0 1-15,0 1-13,-1 1-10,-1 3-5,0 1-3,-1 2-6,-1 2-1,0 2-1,0 2 2,0 2 0,0 2-4,0 0-6,0 2-7,0 0-7,0-2-5,2-4-2,0-5-3,2-5-1,0-5 0,0-3 4,0-5 5,0-3 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4:56"/>
    </inkml:context>
    <inkml:brush xml:id="br0">
      <inkml:brushProperty name="width" value="0.03929" units="cm"/>
      <inkml:brushProperty name="height" value="0.03929" units="cm"/>
      <inkml:brushProperty name="color" value="#00BFF3"/>
    </inkml:brush>
  </inkml:definitions>
  <inkml:trace contextRef="#ctx0" brushRef="#br0">73050 13175 559,'8'-29'28,"0"3"0,0 5 1,-1 3 1,2 3-1,2 3-1,2 1-1,1 2-1,1 2-1,0 0-4,-2 2-3,-1 1-2,-1 2-5,0 5-7,-2 6-7,0 4-8,-3 3-2,-1-1-1,-2 1 2,-2 0-1,-1-2 2,0-1 0,0-2 3,0-2 0,1-3 2,4-1-1,2-2-1,4-1 1,1-4 0,1-2 1,1-4 2,2-2 1,0-2-2,1-2-3,1 0-4,1-1-3,0 0-1,-3 1 2,-1 1 3,-2 0 2,-2 3 12,-1 5 20,0 2 21,-2 6 21,-1 2 2,-2 5-13,-2 4-15,-2 4-14,-1 1-10,0 1-3,0-1-3,0 1-5,0-1-2,0-1-1,0-1-2,0 0-1,1-2-1,2-1-4,2-1-3,1-1-3,4-4-1,4-10 0,4-8 0,3-9-1,1-4 2,-3 1 1,-3 1 2,-2 1 2,-3-1 1,-1-2 1,0-1 0,-2-2 0,-1-1 2,-2 3 3,-3 1 4,0 3 3,-2 1 2,0 2 1,0 2 1,0 3 1,-3 1-2,-4 2-6,-6 2-6,-4 3-5,-2 1-4,-1 3 0,1 4-2,-1 2 0,0 3-6,-1 4-11,-1 2-10,-1 3-10,1 0-2,5-3 6,3-2 7,4-4 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34:25"/>
    </inkml:context>
    <inkml:brush xml:id="br0">
      <inkml:brushProperty name="width" value="0.03696" units="cm"/>
      <inkml:brushProperty name="height" value="0.03696" units="cm"/>
      <inkml:brushProperty name="color" value="#F2395B"/>
    </inkml:brush>
  </inkml:definitions>
  <inkml:trace contextRef="#ctx0" brushRef="#br0">31411 21123 595,'-13'0'6,"8"2"12,7 0 13,6 2 12,4-1 2,1-2-6,2-2-7,0-2-6,1-2-5,-1 0-1,1-1-2,0-2-2,0 1-1,1 0 0,1 2 0,1 1 0,1-1-2,1 0-4,1-2-3,1 0-5,1 0-1,1 2-1,1 2 0,1 2-2,-1 1 0,-1 0 0,-3 0-1,-1 0 1,-1 0-2,-1-2 0,1 0 0,0-1-1,-2-2-2,-1 2-2,-3-1-2,-1 0-2,-4 0-10,-4 0-16,-6 0-16,-4 0-17,-3-1 0,0 0 14,1-1 15,-1-2 14,0 1 10,2-1 5,1 0 3,0 0 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4:57"/>
    </inkml:context>
    <inkml:brush xml:id="br0">
      <inkml:brushProperty name="width" value="0.03475" units="cm"/>
      <inkml:brushProperty name="height" value="0.03475" units="cm"/>
      <inkml:brushProperty name="color" value="#00BFF3"/>
    </inkml:brush>
  </inkml:definitions>
  <inkml:trace contextRef="#ctx0" brushRef="#br0">76650 13150 633,'9'7'77,"3"-2"-15,4-3-14,2 0-14,3-2-8,3 0-4,3 0-2,3 0-3,0-1-2,-2-1-1,-1 0-1,-2-1-2,0-1-4,6 2-7,5 0-8,5 2-8,0 0-4,-4 0-3,-3 0-2,-5 0-2,-4 0-2,-3 0-1,-4 0-1,-5 0-1,-2 0 0,0 0 1,-2 0 2,0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4:57"/>
    </inkml:context>
    <inkml:brush xml:id="br0">
      <inkml:brushProperty name="width" value="0.0341" units="cm"/>
      <inkml:brushProperty name="height" value="0.0341" units="cm"/>
      <inkml:brushProperty name="color" value="#00BFF3"/>
    </inkml:brush>
  </inkml:definitions>
  <inkml:trace contextRef="#ctx0" brushRef="#br0">78600 12416 645,'17'-7'92,"1"2"-19,3 2-18,1 2-18,1 2-11,-1 2-3,-1 2-5,0 2-3,-1 1-4,1-1-6,1 1-6,1 0-5,-1 0-8,-3 2-8,-3 0-10,-3 2-9,-2-1-4,-2 1-1,-2 0 0,-2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4:57"/>
    </inkml:context>
    <inkml:brush xml:id="br0">
      <inkml:brushProperty name="width" value="0.03375" units="cm"/>
      <inkml:brushProperty name="height" value="0.03375" units="cm"/>
      <inkml:brushProperty name="color" value="#00BFF3"/>
    </inkml:brush>
  </inkml:definitions>
  <inkml:trace contextRef="#ctx0" brushRef="#br0">76750 13797 651,'17'-8'88,"3"2"-18,3 1-19,3 0-18,2 1-11,3 1-3,1-1-3,3 0-3,-1 0-2,0 2-1,-1 0-2,-1 2 0,1 0-10,2 0-16,4 0-15,3 0-16,-3 1-7,-6 2 2,-7 2 2,-7 2 2,-4 0 6,-4-1 6,-3-1 8,-2 0 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4:58"/>
    </inkml:context>
    <inkml:brush xml:id="br0">
      <inkml:brushProperty name="width" value="0.0299" units="cm"/>
      <inkml:brushProperty name="height" value="0.0299" units="cm"/>
      <inkml:brushProperty name="color" value="#00BFF3"/>
    </inkml:brush>
  </inkml:definitions>
  <inkml:trace contextRef="#ctx0" brushRef="#br0">77070 14094 735,'-11'-8'25,"8"2"7,9 1 6,10 0 8,4 3-2,1 4-10,1 4-10,1 4-10,1 2-7,1 1-6,1 1-6,1 2-6,-1-2-5,-1-3-5,-3-3-5,-1-2-6,-3-2-4,-1 0-5,-2 0-5,-2 0-5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4:58"/>
    </inkml:context>
    <inkml:brush xml:id="br0">
      <inkml:brushProperty name="width" value="0.03973" units="cm"/>
      <inkml:brushProperty name="height" value="0.03973" units="cm"/>
      <inkml:brushProperty name="color" value="#00BFF3"/>
    </inkml:brush>
  </inkml:definitions>
  <inkml:trace contextRef="#ctx0" brushRef="#br0">81538 12345 553,'-36'-13'46,"7"4"-5,7 6-6,7 5-5,2 4-4,-1 5-4,-3 5-5,-2 5-3,0 3-3,-1-1-1,0 1-2,1-1-1,0 1-1,3 1-1,1 1 1,2 1 0,2 0-1,1 1-2,0-1-1,2 1-1,1-2-1,0-1-1,2-3 0,1-1-1,1-3 1,3-1 0,4-2 3,2-3 0,4-2-1,6-6-5,4-4-4,5-6-4,4-4-5,2-5-3,4-5-4,3-5-4,1-2-1,1 1 0,-1 1 0,0 1 1,-1 1 2,-3 3 5,-4 1 6,-2 3 6,-4 1 2,-5 2 1,-4 2 2,-6 3 0,-5 3 12,-4 6 21,-6 6 21,-4 5 21,-2 4 4,1 2-15,0 0-13,2 1-15,0 0-8,2 1-5,1-1-3,0 1-4,2 0-4,0-1-2,2 1-3,1-1-2,0 1-2,1 0 2,2-1 0,0 1 2,2-3-2,2-3-4,2-4-4,2-4-5,1-4-3,3-4-1,2-4-3,2-4-1,1-4 0,1-3 1,1-5 1,1-3 2,0-4 2,-1-1 1,-1-2 1,-1-2 3,-2-1 2,-3 1 3,-2 1 3,-4 1 3,-2 2 3,-2 3 1,-3 4 2,0 2 2,-4 2 0,0 4 0,-3 3-1,-2 3 0,-2 1 0,-4 2-1,-2 1 0,-3 0-1,-3 4-5,-1 4-10,-3 5-10,-1 6-10,0 1-6,5-1-3,3-1-3,5 0-3,1-2 0,2-1 3,1-1 3,0 0 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00"/>
    </inkml:context>
    <inkml:brush xml:id="br0">
      <inkml:brushProperty name="width" value="0.03152" units="cm"/>
      <inkml:brushProperty name="height" value="0.03152" units="cm"/>
      <inkml:brushProperty name="color" value="#00BFF3"/>
    </inkml:brush>
  </inkml:definitions>
  <inkml:trace contextRef="#ctx0" brushRef="#br0">85520 12933 697,'-11'0'-21,"8"2"24,9 0 24,10 2 23,3-1 7,1-1-11,-1 0-11,1-1-9,4-1-7,7 0-1,8 0-2,8 0 0,2 0-6,-3 0-10,-5 0-8,-4 0-9,-3 0-7,-1 0-2,-3 0-2,-1 0-2,-4-1-1,-1-1 0,-4 0 0,-3-1 1,-4-1 0,-5 0 0,-4 0-1,-6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01"/>
    </inkml:context>
    <inkml:brush xml:id="br0">
      <inkml:brushProperty name="width" value="0.03394" units="cm"/>
      <inkml:brushProperty name="height" value="0.03394" units="cm"/>
      <inkml:brushProperty name="color" value="#00BFF3"/>
    </inkml:brush>
  </inkml:definitions>
  <inkml:trace contextRef="#ctx0" brushRef="#br0">86495 12188 648,'-15'-8'0,"4"-2"0,3 0 0,2-1 0,3 2 8,2 6 17,2 6 17,2 6 16,0 5 4,0 5-13,-2 5-11,0 5-11,-2 4-9,0 2-4,-2 4-6,0 3-5,-1 2-6,-2 2-7,0 2-5,-1 2-7,-1 1-7,2 1-9,0 2-9,2 0-8,0-4-1,2-8 8,0-9 9,2-9 7,0-6 6,0-3 4,0-3 4,0-2 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01"/>
    </inkml:context>
    <inkml:brush xml:id="br0">
      <inkml:brushProperty name="width" value="0.03355" units="cm"/>
      <inkml:brushProperty name="height" value="0.03355" units="cm"/>
      <inkml:brushProperty name="color" value="#00BFF3"/>
    </inkml:brush>
  </inkml:definitions>
  <inkml:trace contextRef="#ctx0" brushRef="#br0">89550 11466 655,'8'-7'52,"2"2"-6,0 2-5,1 2-5,1 1-5,2 0-5,0 0-3,1 0-4,0 1-3,-1 2-2,-1 2 0,0 2-1,-2 1-4,1 1-4,0 2-6,0 0-4,-2 0-6,-3 1-4,-2 0-4,-4 0-6,-2 1-1,-2 3 2,-2 3 2,-1 3 2,-3 0 1,0-2 4,-2-4 1,1-3 3,-3-1 3,0 0 3,-1-1 3,-1 1 2,1-1 3,4-1-1,4 0 0,4-2 0,4 0 3,2 0 3,4 0 5,2 0 4,2 0 1,1 1-3,1 1-3,2 2-3,-1-1-2,-1-1-2,-1 0-3,0-2-2,-3 0-1,-1 0-2,-2-1 0,-2 1-1,-2 0-1,0 0 1,-2 0-1,0 0-1,-3 0 1,-2 3 0,-4 2-1,-2 2 1,-3 1-1,-3 1 1,-3 1 1,-3 1 0,-1 0 0,2-1 1,3 0-1,1-2 1,2-2-2,1-1-1,1-2-2,1-2-3,2-4-5,6-2-10,4-6-8,6-2-11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02"/>
    </inkml:context>
    <inkml:brush xml:id="br0">
      <inkml:brushProperty name="width" value="0.03795" units="cm"/>
      <inkml:brushProperty name="height" value="0.03795" units="cm"/>
      <inkml:brushProperty name="color" value="#00BFF3"/>
    </inkml:brush>
  </inkml:definitions>
  <inkml:trace contextRef="#ctx0" brushRef="#br0">91110 11416 579,'-1'-12'8,"-1"8"17,0 8 17,-1 8 17,-1 5 3,0 5-10,0 3-11,0 5-11,0 1-6,0 2-3,0 1-4,1 1-2,-2-1-4,2-2-3,-1-1-4,0-3-2,0 0-4,0 3-1,0 1-3,0 2-1,-1 0-6,0-5-7,-1-3-9,-1-5-8,0-3-4,2-3 1,2-2 1,2-4 2,1-4-1,0-6-2,0-6 0,0-6-2,0-1 4,0 1 8,0 2 9,0 2 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02"/>
    </inkml:context>
    <inkml:brush xml:id="br0">
      <inkml:brushProperty name="width" value="0.03175" units="cm"/>
      <inkml:brushProperty name="height" value="0.03175" units="cm"/>
      <inkml:brushProperty name="color" value="#00BFF3"/>
    </inkml:brush>
  </inkml:definitions>
  <inkml:trace contextRef="#ctx0" brushRef="#br0">91050 12573 692,'8'-30'1,"0"7"2,0 3 1,-1 6 2,1 3 4,-2 1 6,-1 0 7,0 2 5,0 1 2,1 0-2,3 2-2,2 1-2,1-1-2,2 2-3,0-1-4,1 0-2,0 0-2,-1 2-1,-1 0-1,0 2-1,-1 0-7,1 0-10,1 0-13,2 0-11,-2 0-4,-1 0 4,-2 0 3,-2 0 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6:08"/>
    </inkml:context>
    <inkml:brush xml:id="br0">
      <inkml:brushProperty name="width" value="0.0461" units="cm"/>
      <inkml:brushProperty name="height" value="0.0461" units="cm"/>
      <inkml:brushProperty name="color" value="#F2395B"/>
    </inkml:brush>
  </inkml:definitions>
  <inkml:trace contextRef="#ctx0" brushRef="#br0">2550 1906 477,'16'0'16,"-1"-2"-2,1 0-1,0-1-2,1-2-2,3-2-1,3-2-1,3-2-2,1 0-2,1 2 0,-1 3-2,1 1 0,-2 1 0,-2 0 1,-1 0 1,-2 0 1,-2 2 0,1 4 1,-1 4-2,1 4 1,-2 1 0,-3-1 1,-2 0 1,-4-2 2,-1 0 1,0 2 1,-1 0 2,1 1 2,-1 1 0,-2 2-1,-2 0 1,-2 1-1,-1 1 0,0-1-1,0 1 0,0 0-1,0 2 1,0 7 2,0 5 3,0 6 3,0 4 0,0 2-2,0 3-3,0 1-1,1 1-2,2 0-1,2 0 0,2 0-1,0-2 0,-1 0 1,-1-3 0,0-2 1,0-1-3,0-2-3,1 0-3,2-1-5,-1-1-2,-1 0 0,-1 0 1,0 1 0,-1-3 0,0-2 0,0-3 0,0-3 0,-1-3-2,-1-3-3,0-3-3,-1-2-3,-4-6-5,-4-8-6,-6-8-4,-4-8-7,-2-5-1,-1-5 1,1-3 2,-1-4 1,0-4 2,1 1 4,-1-2 2,1 0 4,1 2 2,2 7 4,4 7 3,3 7 3,1 3-1,0 0-5,0 0-7,1 1-5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34:26"/>
    </inkml:context>
    <inkml:brush xml:id="br0">
      <inkml:brushProperty name="width" value="0.03785" units="cm"/>
      <inkml:brushProperty name="height" value="0.03785" units="cm"/>
      <inkml:brushProperty name="color" value="#F2395B"/>
    </inkml:brush>
  </inkml:definitions>
  <inkml:trace contextRef="#ctx0" brushRef="#br0">32647 20086 581,'-14'-21'4,"2"3"4,4 4 4,3 5 4,1 1 4,2 0 7,0 0 5,2 0 7,0 5 1,0 8-2,0 9-3,0 10-3,0 4-3,0 2-6,0 2-4,0 3-6,0 0-2,0 0-3,0 0-1,0 1-2,0 1-5,2 2-11,0 4-11,2 2-10,0 4-5,2 6 2,0 4 0,1 5 2,0-3 4,-2-14 4,-2-12 7,-2-13 5,-1-7-2,2-1-11,0-1-8,2 0-11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02"/>
    </inkml:context>
    <inkml:brush xml:id="br0">
      <inkml:brushProperty name="width" value="0.04427" units="cm"/>
      <inkml:brushProperty name="height" value="0.04427" units="cm"/>
      <inkml:brushProperty name="color" value="#00BFF3"/>
    </inkml:brush>
  </inkml:definitions>
  <inkml:trace contextRef="#ctx0" brushRef="#br0">91771 10615 496,'0'-29'8,"0"5"1,0 5 0,0 5 1,0 3 4,0 0 3,0 2 5,0 1 4,0 3 6,0 8 6,0 6 6,0 7 7,-1 6-2,0 7-7,-2 5-9,0 7-8,-1 1-5,0 0-4,0-2-2,0 0-3,0 3-3,-2 8-4,0 8-3,-1 7-2,-1 4-4,0-3-1,0-1-1,0-2-2,1 0-5,-1 5-6,0 3-6,0 5-7,0 1-5,0-2-3,1 0-2,-1-1-2,0-3 0,0-5 2,0-5 4,0-4 3,1-8 3,1-8 3,0-9 4,2-9 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5:03"/>
    </inkml:context>
    <inkml:brush xml:id="br0">
      <inkml:brushProperty name="width" value="0.03459" units="cm"/>
      <inkml:brushProperty name="height" value="0.03459" units="cm"/>
      <inkml:brushProperty name="color" value="#00BFF3"/>
    </inkml:brush>
  </inkml:definitions>
  <inkml:trace contextRef="#ctx0" brushRef="#br0">92250 12781 635,'14'-7'4,"-1"2"9,-2 3 7,-2 1 8,1 0 5,4-1 3,3 0 1,5-1 3,1-1-3,-1 2-5,-1 0-7,-1 2-5,-1 1-5,-3 2-4,-1 2-3,-2 2-3,-3 1-4,-3 3-4,-2 2-4,-4 2-3,-3 1-2,-3 1-1,-5 1 0,-4 1-1,-2 1-1,-2 1-1,0 1 0,-1 1-2,0-1 2,-1-1 3,0-2 2,1-3 4,0-1 3,3 0 2,1-2 2,2-1 3,4-2 3,6-2 8,6-4 5,6-2 8,4-4 1,2 0-5,1-3-3,3-2-5,1 0-4,1 2-2,1 2-3,1 2-4,1 1-2,-1 0-6,1 0-3,-1 0-5,0 0-9,-1 0-10,-1 0-13,0 0-11,-3 1-2,-3 0 4,-3 2 7,-2 0 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6:52"/>
    </inkml:context>
    <inkml:brush xml:id="br0">
      <inkml:brushProperty name="width" value="0.0398" units="cm"/>
      <inkml:brushProperty name="height" value="0.0398" units="cm"/>
    </inkml:brush>
  </inkml:definitions>
  <inkml:trace contextRef="#ctx0" brushRef="#br0">58491 27550 552,'-16'0'0,"2"0"0,1 0 0,1 0 0,2 0 9,4 2 17,4 0 18,4 2 16,3-1 5,2 0-12,2-2-11,2 0-10,0-1-8,1 0-5,0 0-3,-1 0-5,1 0-3,0 0-1,0 0-3,-1 0-1,2 0-1,0 0 2,1 0 1,1 0 1,0 0-1,-1 0-2,0 0-4,-2 0-4,0 0-1,0 0-2,-1 0-1,1 0-1,0 0-3,1 0-5,2 0-3,0 0-5,0 0-5,-1 2-5,-1 0-4,0 2-5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6:56"/>
    </inkml:context>
    <inkml:brush xml:id="br0">
      <inkml:brushProperty name="width" value="0.04229" units="cm"/>
      <inkml:brushProperty name="height" value="0.04229" units="cm"/>
      <inkml:brushProperty name="color" value="#00BFF3"/>
    </inkml:brush>
  </inkml:definitions>
  <inkml:trace contextRef="#ctx0" brushRef="#br0">58761 27400 520,'-13'1'41,"8"2"3,7 2 3,6 2 2,3 0-2,-3 1-8,-1 0-8,-2 0-8,0 0-5,0-1 1,1 1-1,2 0 1,2-1-2,3-2-2,5-3-1,4 0-2,0-3-2,0 0-3,-1-2-2,0 0-2,-2-1-2,1 0 0,-1 0-2,1 0-1,0 0-2,-1 0-1,1 0-2,-1 1-1,0-2-2,-2 0 2,-3-2 0,-1 0 1,-1 0 0,0 0-1,-1 2-1,1 1 0,-3 1-11,-6 2-20,-6 2-20,-6 2-20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6:56"/>
    </inkml:context>
    <inkml:brush xml:id="br0">
      <inkml:brushProperty name="width" value="0.0368" units="cm"/>
      <inkml:brushProperty name="height" value="0.0368" units="cm"/>
      <inkml:brushProperty name="color" value="#00BFF3"/>
    </inkml:brush>
  </inkml:definitions>
  <inkml:trace contextRef="#ctx0" brushRef="#br0">59248 27500 597,'-8'7'1,"2"-1"0,0 0-1,2-1 0,0-1 5,0 3 9,0 2 9,0 2 9,0 1 4,2 1-3,0 1-1,2 2-2,0-1-3,0-1-4,0-1-5,0 0-4,0-1-2,0 3 1,0 2 0,0 1 2,0 2-1,2 0 0,0-1-1,2 1 0,-1-1-6,0-1-13,-2-1-11,0-1-13,-1-1-5,0-1-2,0 0-1,0-2-1,0-3-3,2-4-2,0-6-5,2-4-2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6:56"/>
    </inkml:context>
    <inkml:brush xml:id="br0">
      <inkml:brushProperty name="width" value="0.04008" units="cm"/>
      <inkml:brushProperty name="height" value="0.04008" units="cm"/>
      <inkml:brushProperty name="color" value="#00BFF3"/>
    </inkml:brush>
  </inkml:definitions>
  <inkml:trace contextRef="#ctx0" brushRef="#br0">59900 27750 548,'7'9'144,"-2"3"-34,-3 4-33,0 2-33,-2 1-20,0 1-4,0-1-6,0 1-4,0-1-4,0 1-4,0 0-3,0-1-3,0 1-2,0 0 0,0-1 0,0 1 0,0-1-1,0 1-3,0-1-2,0 1-3,0-2-4,0-1-2,0-2-4,0-2-3,-1-2-6,-1-1-12,0-1-10,-1 0-10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6:57"/>
    </inkml:context>
    <inkml:brush xml:id="br0">
      <inkml:brushProperty name="width" value="0.04437" units="cm"/>
      <inkml:brushProperty name="height" value="0.04437" units="cm"/>
      <inkml:brushProperty name="color" value="#00BFF3"/>
    </inkml:brush>
  </inkml:definitions>
  <inkml:trace contextRef="#ctx0" brushRef="#br0">58536 29212 495,'-15'0'2,"2"0"2,3 0 3,1 0 3,4 0 11,6 0 18,6 0 20,6 0 19,3-1 1,1-1-15,1 0-16,1-1-16,2-1-10,1 0-5,3 0-4,1 0-6,2 0-4,1 0-4,1 0-4,1 0-3,0 0-4,1 0-4,-1 0-3,1 1-4,-1-2 0,0 2 0,1-1 3,-1 0 0,-1 0-1,-1 2-7,-3 0-6,-1 2-6,-4-1-4,-3 0-2,-4-2-1,-4 0-1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6:59"/>
    </inkml:context>
    <inkml:brush xml:id="br0">
      <inkml:brushProperty name="width" value="0.03792" units="cm"/>
      <inkml:brushProperty name="height" value="0.03792" units="cm"/>
      <inkml:brushProperty name="color" value="#00BFF3"/>
    </inkml:brush>
  </inkml:definitions>
  <inkml:trace contextRef="#ctx0" brushRef="#br0">66290 27381 580,'-1'-13'6,"-4"5"11,-2 4 12,-3 6 12,-2 3 1,0 3-9,0 4-11,1 2-10,-2 3-5,-2 1-4,-1 3-2,-3 1-4,0 1 0,3-1 1,1-1 2,2 0 0,2-1 1,-1 1 2,0 0 1,0 3 2,1-2 0,3-1 0,1-3 1,2-1-1,2-3-1,2-1 1,2-2-1,2-2-1,2-2 0,2-1-1,1 0-2,3-1 0,2-2-2,2-1-2,1 0-1,3-2-3,1 0 0,1-2 0,1 0-1,1-1 0,1-2-1,-1-2-1,1-2-2,-1-2-2,0-1 1,-1-2-1,-1 0 1,0-1 0,-3 0 1,-1 1 2,-3 1 2,-1 1 1,0 0 2,0 0-2,1 0 0,1 1-1,0-1 2,-3 2 3,-1 0 4,-2 2 3,-2 2 9,0 5 14,-2 2 13,0 5 14,-2 2 3,-1 2-10,0 0-9,-1 2-8,-1 0-8,0 1-7,0 1-5,0 1-6,0 1-3,0 0-4,0-1-1,0 1-2,0-1-3,0-1-1,0-1-1,0 0-2,1-2-3,3-1-2,4 0-3,2-2-3,2-1 0,0-2 3,-1-3 1,1 0 3,0-4 3,0-2 2,-1-4 2,1-2 3,0-3 1,1-3 2,2-3 1,0-3 0,0-2 2,-1-2 0,-1 0 1,0 0 1,-2-2 1,-1-1 0,0-1 1,-2-1 0,-1 1 1,-2 3-1,-3 3 1,0 4 0,-3 1-1,-1 4 0,0 3-1,-1 3 0,-2 2 0,-2 2 3,-2 2 3,-1 2 2,-3 1 2,0 2-1,-1 0-1,-1 2 1,-2 1-2,0 3-2,-1 4-1,-1 2-1,-1 3-5,1 1-5,-1 3-6,1 1-5,1 1-6,2-3-6,4-1-5,3-2-6,1-3-2,2-1 2,1-2 1,0-2 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7:00"/>
    </inkml:context>
    <inkml:brush xml:id="br0">
      <inkml:brushProperty name="width" value="0.0382" units="cm"/>
      <inkml:brushProperty name="height" value="0.0382" units="cm"/>
      <inkml:brushProperty name="color" value="#00BFF3"/>
    </inkml:brush>
  </inkml:definitions>
  <inkml:trace contextRef="#ctx0" brushRef="#br0">69939 27844 575,'-5'-8'22,"6"2"15,6 1 15,6 0 15,2 2 2,1 0-12,0 2-12,-1 0-12,4 0-10,5-2-9,7-2-8,5-1-9,3-2-5,1 2-2,-1 1-1,0 0-3,-1 1-1,-4 1-4,-2-1-3,-3 0-3,-3 0-2,-5 2-3,-3 0-2,-4 2-2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7:00"/>
    </inkml:context>
    <inkml:brush xml:id="br0">
      <inkml:brushProperty name="width" value="0.03732" units="cm"/>
      <inkml:brushProperty name="height" value="0.03732" units="cm"/>
      <inkml:brushProperty name="color" value="#00BFF3"/>
    </inkml:brush>
  </inkml:definitions>
  <inkml:trace contextRef="#ctx0" brushRef="#br0">70816 26911 589,'-7'-28'7,"2"5"14,2 6 13,2 7 15,1 4 3,0 4-4,0 4-4,0 4-6,0 3-5,2 3-6,0 4-7,2 2-6,0 2-4,0 3-3,0 1-3,0 3-1,0 1-5,0 0-3,0 2-4,0 1-4,-1 1-2,-1-1-1,0 0 1,-1 1-1,-1-2-3,0 0-8,0-1-8,0-1-7,0-2-1,0-5 5,0-3 4,0-4 5,0-3 2,0 1-1,0 0 0,0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34:27"/>
    </inkml:context>
    <inkml:brush xml:id="br0">
      <inkml:brushProperty name="width" value="0.03179" units="cm"/>
      <inkml:brushProperty name="height" value="0.03179" units="cm"/>
      <inkml:brushProperty name="color" value="#F2395B"/>
    </inkml:brush>
  </inkml:definitions>
  <inkml:trace contextRef="#ctx0" brushRef="#br0">34666 20361 692,'-7'-13'42,"2"8"-2,2 7-3,2 6-2,1 5-4,0 5-3,0 4-5,0 3-4,0 3-3,0-1-3,0 0-3,0 1-2,0-1-3,0 1-4,0-1-5,0 1-3,0-1-4,2 2-4,0 1-2,2 1-5,-1-2-2,0-5-2,-2-5-2,0-5-2,0-4-1,3-4-2,4-4-1,2-4-1,1-3 2,-2 0 4,-2-1 5,-2-2 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7:00"/>
    </inkml:context>
    <inkml:brush xml:id="br0">
      <inkml:brushProperty name="width" value="0.03647" units="cm"/>
      <inkml:brushProperty name="height" value="0.03647" units="cm"/>
      <inkml:brushProperty name="color" value="#00BFF3"/>
    </inkml:brush>
  </inkml:definitions>
  <inkml:trace contextRef="#ctx0" brushRef="#br0">73866 26450 603,'-7'9'107,"2"3"-22,2 4-22,2 2-22,1 2-13,2 1-5,0 1-5,2 1-4,-1 0-5,-1 1-3,0-1-4,-1 1-3,-2 2-3,-1 7-5,0 5-4,-1 6-3,-1-1-2,2-6-1,0-7 1,2-7 0,0-4-4,0-3-8,0-1-9,0-2-7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7:01"/>
    </inkml:context>
    <inkml:brush xml:id="br0">
      <inkml:brushProperty name="width" value="0.02944" units="cm"/>
      <inkml:brushProperty name="height" value="0.02944" units="cm"/>
      <inkml:brushProperty name="color" value="#00BFF3"/>
    </inkml:brush>
  </inkml:definitions>
  <inkml:trace contextRef="#ctx0" brushRef="#br0">74000 27227 747,'0'-15'2,"2"4"4,0 3 4,2 3 5,0 1 3,2 0 5,0 0 3,1 0 5,2 0 0,2 0-5,2 0-5,1 0-4,2 0-5,0 0-3,-1 0-4,1 1-4,-1-1-6,-1 2-6,-1 0-6,0 2-6,-2 0-6,-1 0-5,0 0-5,-2 0-5,-1-1 0,0 0 4,-2-2 5,0 0 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7:01"/>
    </inkml:context>
    <inkml:brush xml:id="br0">
      <inkml:brushProperty name="width" value="0.04132" units="cm"/>
      <inkml:brushProperty name="height" value="0.04132" units="cm"/>
      <inkml:brushProperty name="color" value="#00BFF3"/>
    </inkml:brush>
  </inkml:definitions>
  <inkml:trace contextRef="#ctx0" brushRef="#br0">74845 25934 532,'0'-22'9,"0"5"4,0 3 3,0 4 6,0 2 4,0 0 6,0 1 6,0-1 7,0 3 0,0 8-3,0 6-4,0 7-4,-1 5-5,-1 1-6,0 3-5,-1 1-7,-1 3-2,0 3-3,0 2-1,0 4-2,0 3 0,0 5-2,0 2-2,0 5 0,0 2-3,0-2-7,0-1-5,0 0-6,0-2-2,1-2 0,-2-2 0,2-2 1,-1-3-1,2-2-3,0-3-1,2-3-3,-1-4-1,0-3-1,-2-5-1,0-3 0,-1-4 0,2-1 3,0-2 1,2-2 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7:01"/>
    </inkml:context>
    <inkml:brush xml:id="br0">
      <inkml:brushProperty name="width" value="0.04149" units="cm"/>
      <inkml:brushProperty name="height" value="0.04149" units="cm"/>
      <inkml:brushProperty name="color" value="#00BFF3"/>
    </inkml:brush>
  </inkml:definitions>
  <inkml:trace contextRef="#ctx0" brushRef="#br0">75050 27526 530,'16'-50'10,"1"8"8,1 9 7,2 9 8,-1 6 3,1 3-2,-1 2-1,1 4-3,-2 3-2,-3 2-3,-2 4-5,-4 2-4,-2 5-3,-1 4-3,0 5-2,-2 5-4,0 2-2,-2-1-1,0-1-3,-2-1-2,0-1-1,-2-1-1,0 0-1,-2-2-1,1-2-1,2-1-3,2-2-3,2-2-2,3-4-1,4-6 1,4-6 0,4-6 2,1-5 0,1-3 2,-1-5 0,1-3 2,-1-1-2,-1 3-1,-1 3-2,0 3-2,-3 3 0,-1 1 6,-2 2 5,-2 3 5,-2 3 11,-1 8 16,-1 6 17,0 8 18,-2 2 2,-2 1-9,-2 0-11,-2-1-9,0 1-8,0 2-4,2 0-4,0 1-4,2-1-4,0-1-2,2-2-1,0-3-3,3-1-2,2 0-4,3-2-3,3 0-3,3-5-3,2-6-4,1-8-3,3-6-4,-1-4 1,-3-1 3,-3-1 3,-3-1 5,-2-1 1,-2 1 2,-2-1 2,-2 1 1,-2-1 1,-1 1 0,0-1 0,-1 1 0,-3 1 1,0 3-1,-3 3 0,-2 3-1,-2 2 0,-2 4-2,-2 2-2,-1 4 0,-3 2-4,-2 4-4,-1 2-5,-3 4-4,1-1-1,3 1 3,3-2 4,3 0 2,2-1 1,0-1-4,2 1-4,1 0-4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7:02"/>
    </inkml:context>
    <inkml:brush xml:id="br0">
      <inkml:brushProperty name="width" value="0.03403" units="cm"/>
      <inkml:brushProperty name="height" value="0.03403" units="cm"/>
      <inkml:brushProperty name="color" value="#00BFF3"/>
    </inkml:brush>
  </inkml:definitions>
  <inkml:trace contextRef="#ctx0" brushRef="#br0">78400 27312 646,'45'-8'113,"-4"2"-26,-4 0-28,-3 2-27,-2 0-14,1 0-3,0 0-2,2 0-3,0 0-4,1 0-5,-1 0-6,1 1-5,-3-2-3,-2 2 2,-3-1 1,-3 0 1,-2 0-4,-3 0-9,-1 0-11,-2 0-10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7:02"/>
    </inkml:context>
    <inkml:brush xml:id="br0">
      <inkml:brushProperty name="width" value="0.0362" units="cm"/>
      <inkml:brushProperty name="height" value="0.0362" units="cm"/>
      <inkml:brushProperty name="color" value="#00BFF3"/>
    </inkml:brush>
  </inkml:definitions>
  <inkml:trace contextRef="#ctx0" brushRef="#br0">79981 26431 607,'-13'-1'0,"3"-2"-2,4-2-1,4-1-2,4-1 9,4 2 15,4 2 17,3 2 16,2 2 5,0 2-9,-2 2-8,-1 2-8,1 1-5,2 1-3,1 2-4,3 0-2,0 1-5,1 1-4,0 1-6,-1 2-4,1-1-5,0-1-6,-1-1-5,1 0-5,-2-3-3,-1-1 2,-2-2 2,-3-2 2,-1-1-3,0 0-4,-2 0-7,0 0-4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7:03"/>
    </inkml:context>
    <inkml:brush xml:id="br0">
      <inkml:brushProperty name="width" value="0.03241" units="cm"/>
      <inkml:brushProperty name="height" value="0.03241" units="cm"/>
      <inkml:brushProperty name="color" value="#00BFF3"/>
    </inkml:brush>
  </inkml:definitions>
  <inkml:trace contextRef="#ctx0" brushRef="#br0">78666 28063 678,'-12'-2'-5,"8"0"19,8-3 18,8-2 18,4 0 5,3 2-9,2 2-9,1 2-9,3 1-8,3-2-4,3 0-4,3-1-5,1-1-3,2 2-1,1 0-1,1 2-1,-1-1-5,-2-1-5,-2 0-7,-1-1-7,-3-1-1,-3 2 3,-4 0 3,-1 2 4,-4 0-6,-3 0-13,-3 0-13,-2 0-13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7:03"/>
    </inkml:context>
    <inkml:brush xml:id="br0">
      <inkml:brushProperty name="width" value="0.0362" units="cm"/>
      <inkml:brushProperty name="height" value="0.0362" units="cm"/>
      <inkml:brushProperty name="color" value="#00BFF3"/>
    </inkml:brush>
  </inkml:definitions>
  <inkml:trace contextRef="#ctx0" brushRef="#br0">78700 28309 607,'2'-15'31,"4"4"10,4 3 9,3 3 10,2 2-2,0 3-12,-2 4-12,-1 2-13,0 3-7,2 4-1,0 2-2,1 3 0,1 1-8,-1-1-16,1 0-16,0-2-14,-1-2-8,1-1-1,0-2 1,0-2-1,-2-2 3,-3 0 6,-3-2 6,-2 0 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7:05"/>
    </inkml:context>
    <inkml:brush xml:id="br0">
      <inkml:brushProperty name="width" value="0.03561" units="cm"/>
      <inkml:brushProperty name="height" value="0.03561" units="cm"/>
      <inkml:brushProperty name="color" value="#00BFF3"/>
    </inkml:brush>
  </inkml:definitions>
  <inkml:trace contextRef="#ctx0" brushRef="#br0">83732 26200 617,'-17'3'34,"-1"6"0,-3 5 3,-1 7 1,-1 3-3,3-1-5,1 0-7,2 1-5,2 0-5,-1 1-1,0 1-2,1 1-2,0 0-1,2 1 0,2-1 0,3 0-1,1-1-2,2-3-5,2-3-3,2-2-4,2-4-4,4-3-1,2-3-3,4-2-2,2-4 0,5-2 3,3-4 1,5-2 3,1-3 0,1-2-1,-1-2-2,1-1-1,-2-2-1,-2 1 3,-1-1 0,-2 0 3,-1 1 1,1-1 1,1 0 2,1 1 2,-2 0 1,-3 2-1,-4 2 0,-4 3 0,-5 3 9,-3 7 18,-4 8 20,-3 6 18,-3 4 2,2 1-13,0 1-14,2 1-13,0 1-10,0-1-3,0 1-4,0-1-4,1-1-2,0-3 0,2-3 0,1-2 1,2-3-4,5-1-5,5 0-5,6-2-6,2-3-2,1-6 3,1-6 1,1-6 3,0-2 1,-1-1 0,-1 0 1,-1 1 1,-1-2 0,-1-2 0,-1-1 0,0-3 0,-2-1 2,-1-1 2,-1-1 2,0-1 3,-3 1 2,-1 1 1,-2 3 1,-2 1 2,-2 3 0,-1 1-1,0 2 1,-1 3 0,-3 1-1,-2 2-1,-4 2 0,-2 2-2,-2 2-2,-2 1-3,0 0-3,-1 2-4,0 0-3,-1 2-5,0 0-4,1 1-4,0 2-2,2 0-1,2 1 0,3 2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7:05"/>
    </inkml:context>
    <inkml:brush xml:id="br0">
      <inkml:brushProperty name="width" value="0.03119" units="cm"/>
      <inkml:brushProperty name="height" value="0.03119" units="cm"/>
      <inkml:brushProperty name="color" value="#00BFF3"/>
    </inkml:brush>
  </inkml:definitions>
  <inkml:trace contextRef="#ctx0" brushRef="#br0">85731 27166 705,'16'0'-26,"-1"0"17,1 0 18,0 0 18,-1-1 7,1-1-4,0 0-4,-1-1-3,0-1-4,-1 2-4,0 0-3,-2 2-3,-1 1-4,-2 2-1,-2 2-3,-2 2-1,-3 1-2,-1 1 0,-2 2 0,-1 0 0,-4 1-2,-2 3-2,-4 2-2,-2 1-1,-2 2-1,-1 0 0,-1-1 2,-1 1 1,-1-2 1,1 1 3,-1-2 1,0-1 3,1 0 0,1-1 0,1 1-1,1 0-1,1-2 2,2-3 3,3-3 3,1-2 3,3-3 4,6-1 2,4 0 4,6-1 2,2-2 1,1-1-5,1 0-3,2-1-4,-1-1-2,1 0-1,0 0-1,-1 0-1,1 1-3,0 0-2,-1 2-5,1 0-2,1 1-5,1 0-8,3 0-6,1 0-7,1 0-2,-3 0 2,-1 0 3,-2 0 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34:28"/>
    </inkml:context>
    <inkml:brush xml:id="br0">
      <inkml:brushProperty name="width" value="0.03536" units="cm"/>
      <inkml:brushProperty name="height" value="0.03536" units="cm"/>
      <inkml:brushProperty name="color" value="#F2395B"/>
    </inkml:brush>
  </inkml:definitions>
  <inkml:trace contextRef="#ctx0" brushRef="#br0">35825 19576 622,'1'-16'1,"2"1"4,2-1 2,2 0 3,0 1 2,0-1 1,-2 0 0,0 1 1,-2-2 0,2 0 0,-2-1 0,1-1 0,0-1 1,-2 1-1,0-1 1,-2 1 1,0 0-3,-2 2-6,0 3-6,-2 1-5,-1 2-2,-2 2 2,-1 3 2,-3 1 2,0 1 2,0 2 2,2 0 2,1 2 2,-1 1 1,0 4 0,-1 2 0,-1 4 2,-1 2-1,2 5 2,1 3-1,0 5 1,2 2 0,1 1-1,0 0-2,2 2-1,0-1-1,2-1-1,0-3 0,2-1 0,0-3-2,0-3-1,0-3-1,0-2-2,1-4-3,4-3-2,2-2-3,4-4-2,1-2-4,1-2-3,1-2-4,1-2-3,2-2-1,2-1 1,1-3 1,3-2 2,-1 0 2,-1-1 3,-3 0 3,-1 1 3,-3 0 3,-2 2 0,-4 3 3,-3 1 0,-2 2 7,-4 4 10,-2 2 10,-3 4 11,-2 2 3,2 3-5,1 4-3,0 2-3,1 3-5,0 1-2,0 3-4,0 1-3,1 3-3,0 3-4,2 3-3,1 3-4,-2 6-3,0 10-2,-4 10-2,0 9-3,-2 12-2,0 11-5,0 11-4,1 13-4,-1 4-4,0-5-4,0-3-3,0-4-3,1-6 0,2-5 4,2-6 4,2-5 4,1-13 4,0-17 2,0-18 4,0-17 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7:07"/>
    </inkml:context>
    <inkml:brush xml:id="br0">
      <inkml:brushProperty name="width" value="0.03611" units="cm"/>
      <inkml:brushProperty name="height" value="0.03611" units="cm"/>
      <inkml:brushProperty name="color" value="#00BFF3"/>
    </inkml:brush>
  </inkml:definitions>
  <inkml:trace contextRef="#ctx0" brushRef="#br0">88466 26747 609,'-12'-8'9,"8"2"17,8 1 18,8 0 17,5 2 3,3 0-12,3 2-12,3 1-12,2 0-8,3 0-3,1 0-3,3 0-2,0 0-8,2 0-13,1 0-12,1 0-12,-2-1-7,-2-1-3,-3 0-2,-3-1-3,-4-1 1,-5 2 6,-5 0 5,-4 2 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7:07"/>
    </inkml:context>
    <inkml:brush xml:id="br0">
      <inkml:brushProperty name="width" value="0.03582" units="cm"/>
      <inkml:brushProperty name="height" value="0.03582" units="cm"/>
      <inkml:brushProperty name="color" value="#00BFF3"/>
    </inkml:brush>
  </inkml:definitions>
  <inkml:trace contextRef="#ctx0" brushRef="#br0">89348 25893 614,'-8'-8'2,"0"2"3,0 1 4,0 1 5,1 1 6,2 3 11,2 4 11,2 2 11,1 4 1,0 4-10,0 3-9,0 5-10,0 2-7,0 3-4,0 1-3,0 3-4,0 0-5,0 0-6,0 1-6,0-1-5,0 2-5,2 2-7,0 4-5,2 3-5,-1-3 0,0-8 7,-2-7 7,0-8 7,-1-5-2,0 1-9,0 0-10,0 0-10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7:07"/>
    </inkml:context>
    <inkml:brush xml:id="br0">
      <inkml:brushProperty name="width" value="0.0345" units="cm"/>
      <inkml:brushProperty name="height" value="0.0345" units="cm"/>
      <inkml:brushProperty name="color" value="#00BFF3"/>
    </inkml:brush>
  </inkml:definitions>
  <inkml:trace contextRef="#ctx0" brushRef="#br0">92182 25866 637,'0'-12'49,"0"8"0,0 8-2,0 8 0,0 4-4,0 3-8,0 2-7,0 1-8,0 2-6,0-1-4,0 1-2,0-1-5,-1 1-1,-1 1 0,0 1 1,-1 1 0,-1 0-7,0-1-12,0-1-12,0-1-14,0-2-4,2-3 1,0-3 2,2-2 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7:07"/>
    </inkml:context>
    <inkml:brush xml:id="br0">
      <inkml:brushProperty name="width" value="0.03274" units="cm"/>
      <inkml:brushProperty name="height" value="0.03274" units="cm"/>
      <inkml:brushProperty name="color" value="#00BFF3"/>
    </inkml:brush>
  </inkml:definitions>
  <inkml:trace contextRef="#ctx0" brushRef="#br0">92250 26394 671,'1'-15'12,"2"4"9,2 3 10,2 3 9,1 1 3,3 0-4,2 0-5,2 0-4,1 0-5,1 0-4,1 0-5,1 0-5,1 1-5,0 0-8,-1 2-5,1 1-7,-2-1-5,-1-1-5,-2 0-3,-3-1-4,-1-1-6,0 2-6,-2 0-7,0 2-7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7:08"/>
    </inkml:context>
    <inkml:brush xml:id="br0">
      <inkml:brushProperty name="width" value="0.04065" units="cm"/>
      <inkml:brushProperty name="height" value="0.04065" units="cm"/>
      <inkml:brushProperty name="color" value="#00BFF3"/>
    </inkml:brush>
  </inkml:definitions>
  <inkml:trace contextRef="#ctx0" brushRef="#br0">92856 24900 541,'-7'-22'8,"2"4"3,2 5 3,2 3 4,1 4 6,2 6 12,0 4 9,2 6 12,-1 2 0,-1 3-9,0 2-9,-1 1-10,-1 3-7,0 3-4,0 3-5,0 3-4,-1 3-4,-1 1-1,0 2-3,-1 2-1,-2 2-1,0 2-1,-2 2 1,0 2-1,-2 3-2,-2 4-5,-1 4-5,-3 4-4,0 2-2,2 3 1,3 1 1,1 3 1,1-1-3,0-3-4,0-3-4,1-3-5,0-3-3,2-4-1,2-4-1,2-4-1,0-6 2,0-7 2,-2-9 4,0-7 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7:08"/>
    </inkml:context>
    <inkml:brush xml:id="br0">
      <inkml:brushProperty name="width" value="0.03445" units="cm"/>
      <inkml:brushProperty name="height" value="0.03445" units="cm"/>
      <inkml:brushProperty name="color" value="#00BFF3"/>
    </inkml:brush>
  </inkml:definitions>
  <inkml:trace contextRef="#ctx0" brushRef="#br0">93431 26816 638,'8'-7'-4,"2"2"15,0 2 13,1 2 14,0 1 3,0 0-6,-2 0-8,-1 0-7,0 1-5,0 2 0,0 2-2,0 2-1,-1 1 0,-1 1 0,0 2 2,-2 0 0,-1 1-3,-2 1-7,-2 1-7,-2 2-8,-2 0-5,-2 1-3,-1 1-2,-3 1-2,-2 1 0,-2 1 1,-1 1 2,-3 1 2,0-1 1,1-1 2,1-2 1,1-3 0,0-1 5,2 0 6,1-2 6,1-1 6,2-2 5,6-2 1,4-4 2,6-2 3,4-4-1,5 0 1,5-3-1,5-2-1,3-1 0,1-2-1,1 0 0,1-1 0,0 0-1,1 0-4,-1 2-4,0 1-2,0 0-1,-3 2 0,-2 1 2,-1 0 1,-3 2-3,-3 0-7,-3 2-8,-2 0-8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7:50"/>
    </inkml:context>
    <inkml:brush xml:id="br0">
      <inkml:brushProperty name="width" value="0.04181" units="cm"/>
      <inkml:brushProperty name="height" value="0.04181" units="cm"/>
    </inkml:brush>
  </inkml:definitions>
  <inkml:trace contextRef="#ctx0" brushRef="#br0">66296 16787 526,'-7'-6'83,"2"6"-12,2 4-11,2 6-11,0 2-9,0 1-5,-2 1-7,0 2-6,0-1-3,0-1-3,2-1-3,0 0-2,1-2-2,0 1-2,0 0-1,0 0-3,0-1-2,-2 1 0,0 0-3,-2 0 0,1-1-2,0 1 0,2 0-1,1 0-1,-1 1-1,-1 3 0,0 3-1,-1 3-1,-1 0 0,0-3 4,0-3 3,0-2 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7:51"/>
    </inkml:context>
    <inkml:brush xml:id="br0">
      <inkml:brushProperty name="width" value="0.04255" units="cm"/>
      <inkml:brushProperty name="height" value="0.04255" units="cm"/>
    </inkml:brush>
  </inkml:definitions>
  <inkml:trace contextRef="#ctx0" brushRef="#br0">73613 16040 517,'-19'-8'35,"10"2"3,10 0 4,10 2 3,4 1-3,-1 2-5,0 2-7,-2 2-7,0 1-4,0 2-2,-1 0-2,1 2-2,-1-1-3,0 1-5,-2 0-3,0 0-5,-2 1-2,-1 1-1,0 3-1,-2 2-1,-2 1-2,-6 1-1,-4 1-3,-5 2-1,-3-2-1,0 1 4,1-2 3,-1-1 3,0-1 3,2-1 0,1-1 1,1 0 1,0-2 2,2-3 1,1-1 2,0-2 2,3-1 3,5 0 3,2 0 5,5 0 4,4 0 1,2 0-2,3 0-3,3 0-1,1-1-2,0-1-1,-2 0-2,-1-2-2,-1 1 0,0 2-3,-2 2 0,-1 2-3,-1 1 1,0 2-1,-2 0 2,0 1 0,-3 2-1,-3 2-3,-2 1-1,-4 3-3,-2 0-1,-1-3-1,-3-1 0,-2-2-1,-2-1 1,-2 1-1,-1 1 1,-3 2 0,0-1-1,3-1-2,1-1-2,2-1-1,1 0-4,-2 0-7,0 0-7,-1-1-6,0 0-5,3 0-2,1-2-2,2 0-2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7:52"/>
    </inkml:context>
    <inkml:brush xml:id="br0">
      <inkml:brushProperty name="width" value="0.03779" units="cm"/>
      <inkml:brushProperty name="height" value="0.03779" units="cm"/>
    </inkml:brush>
  </inkml:definitions>
  <inkml:trace contextRef="#ctx0" brushRef="#br0">83163 16181 582,'-8'-6'32,"2"5"1,1 2 2,0 5 2,1 3-1,0 2-4,0 2-4,1 1-4,-2 2-2,2 2-3,-1 0-1,0 1-2,0 0-2,2-1-1,0-1 0,2-1-2,0-1-1,0-1-2,0 0-1,0-2-1,1 0-3,2 0-2,2-1-4,2 1-2,1-2-1,1-2 1,2-4 1,0-2 0,1-2 1,1 0 0,1 0-2,2 0 1,-1-3-1,1-2 2,0-5 0,-1-4 1,1-3-1,0-1-2,-1-3-3,1-1-2,-2-1-1,-1 1 2,-2 1 2,-2 1 1,-2 1 3,-2 1 1,-3 0 3,0 2 2,-3 2 1,-1 1 2,0 2 0,-1 2 0,-3 2 0,-2 1-2,-3 0-4,-3 2-1,-3 0-3,0 2-3,-1 0-1,-1 2-2,-1 0-2,1 2-3,-1 0-3,1 2-2,1 0-2,2 2-3,4 0-3,3 1-3,1 1 0,2 0 3,1 0 1,1 0 3,0-1 0,3-1 1,2-1-1,3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7:53"/>
    </inkml:context>
    <inkml:brush xml:id="br0">
      <inkml:brushProperty name="width" value="0.04034" units="cm"/>
      <inkml:brushProperty name="height" value="0.04034" units="cm"/>
    </inkml:brush>
  </inkml:definitions>
  <inkml:trace contextRef="#ctx0" brushRef="#br0">89966 15978 545,'6'-5'43,"-3"6"5,-2 6 7,-3 6 6,-2 3-3,2 1-9,0 2-11,2 0-10,-1 0-6,-1 1-4,0-1-4,-1 1-4,-1 0-3,2 0-3,0-1-5,2 1-2,0-2-3,0-1 1,0-2-1,0-2 1,2-3-2,6-1-1,4-2-1,5-2-2,3-2 0,-1-2 1,1-2 0,0-2 2,-1-3-1,1-4-1,-1-4-1,1-3-1,-1-3 1,-1 1 1,-1-1 3,0 0 0,-3 0 3,-3-1 0,-3-1 2,-2-1 1,-3 0 0,-1 3 0,0 1 1,-1 3-2,-1 0 2,0 0 0,0 0 2,0 1 0,-2 0 1,-2 4-1,-4 3 0,-2 3-2,-2 0 1,1 2 0,-1-1-1,0 0 1,0 0-5,-2 2-7,0 0-9,-1 2-8,-1 2-5,-1 4 0,-2 4-2,1 3 0,-1 2 0,0 0 3,2-2 2,1-1 4,1-1 2,2 0 6,3-2 4,1 0 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34:29"/>
    </inkml:context>
    <inkml:brush xml:id="br0">
      <inkml:brushProperty name="width" value="0.0343" units="cm"/>
      <inkml:brushProperty name="height" value="0.0343" units="cm"/>
      <inkml:brushProperty name="color" value="#F2395B"/>
    </inkml:brush>
  </inkml:definitions>
  <inkml:trace contextRef="#ctx0" brushRef="#br0">37451 19560 641,'0'-22'1,"0"5"2,0 3 1,0 4 3,0 3 2,0-1 1,0 0 3,0 0 1,-1 0 0,0 0-1,-2 1-1,0-1-2,-1-1-1,-2-2-1,0-2-2,-1-1-1,-2-2-1,0 0 1,-2 1 1,0-1 0,-1 2 2,-1 2 0,-1 4 1,-1 3 1,0 1 0,2 0-1,2 0-1,2 0 0,1 2 0,-1 4 1,-2 4 0,0 4 0,0 3 1,2 3-1,3 3 0,1 3-1,1 2-1,2-1-1,0 1-2,2-1-2,1 0 0,4-1 1,2-1 1,4 0 1,1-3 0,3-1-2,1-3 0,3-1-2,0-2 0,-1 0 0,0-2 0,-2-1 0,0 0 0,-1 0 0,1 0-1,0 0 0,-1 1 0,-1 3-1,-1 3-1,0 4 0,-3 1 0,-1 1 0,-2 1 1,-2 1 1,-2 1 0,0 1 2,-2 1-1,0 1 2,-1-1 0,0 0-1,0-1 0,0 0 1,-2-4-2,-2-1 0,-4-4-2,-2-3-1,-2-2 0,1-1 0,-1 0 0,0-2 0,0-1 1,-1 0-1,-2-2 0,0 0 0,-1-4 1,-1-6-1,-1-6 1,-1-6-1,1-3 2,4-1 0,4-1 2,5-1 1,2-2 0,3-1-1,4-2 0,2-2-1,5-2-2,4-1-2,5-1-3,5-1-2,3-1-5,3 0-5,1-2-4,3-1-6,-1 1-2,0 0 2,-1 1 3,-1 2 0,-4 2-1,-7 7-7,-7 5-7,-6 7-7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7:55"/>
    </inkml:context>
    <inkml:brush xml:id="br0">
      <inkml:brushProperty name="width" value="0.03963" units="cm"/>
      <inkml:brushProperty name="height" value="0.03963" units="cm"/>
    </inkml:brush>
  </inkml:definitions>
  <inkml:trace contextRef="#ctx0" brushRef="#br0">65850 20362 555,'0'-15'2,"2"4"8,0 3 9,2 3 8,0 0 5,0 0 0,-1-2 0,2 0 1,-1-1-5,3 0-6,2 1-8,2-1-7,1-1-3,1 0 0,1-1-1,2-1 1,-1-1 0,-1 2 0,-1 1-1,0 1 0,-2 0 0,1 2 0,0 0-1,0 2 0,-1 1 0,1 2 0,0 2 1,0 2 1,-1 2 0,-1 4 1,0 2 2,-2 3 1,0 2 1,2 0 1,0-1-1,1 1 0,0 0 0,-2 1 0,-2 1-1,-2 1-1,-1 0 0,2-1 0,0-1 1,1 0-1,1-2 0,0 1-2,0 0-3,0-1-3,0 1-1,-1 0-1,1-1-1,0 1-1,-1-1-2,0-1-2,-2-1-3,0 0-2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7:55"/>
    </inkml:context>
    <inkml:brush xml:id="br0">
      <inkml:brushProperty name="width" value="0.04182" units="cm"/>
      <inkml:brushProperty name="height" value="0.04182" units="cm"/>
    </inkml:brush>
  </inkml:definitions>
  <inkml:trace contextRef="#ctx0" brushRef="#br0">66923 19849 526,'8'-22'1,"-2"3"3,-1 3 4,0 3 2,-2 2 4,-1 0 4,0 2 5,-1 1 4,-3 3 5,0 8 8,-3 6 7,-2 7 6,-2 5-1,-2 1-10,-2 3-11,-1 1-9,-2 1-7,-2-1-4,0-1-4,-1-1-4,0-1-1,-1-1 1,0-1 0,1-1 2,-1 0-5,1 1-6,-1 1-7,1 1-6,-1 1-6,0-1-3,1 1-3,-1-1-2,1 1-2,3-1-1,1 1-2,3-1 0,1-1 2,4-3 5,2-3 5,4-2 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7:57"/>
    </inkml:context>
    <inkml:brush xml:id="br0">
      <inkml:brushProperty name="width" value="0.03192" units="cm"/>
      <inkml:brushProperty name="height" value="0.03192" units="cm"/>
    </inkml:brush>
  </inkml:definitions>
  <inkml:trace contextRef="#ctx0" brushRef="#br0">64611 21149 689,'-13'-1'20,"8"-1"11,7 0 12,6-1 9,5-1 1,3 2-10,3 0-12,4 2-11,1 0-8,2 0-7,3 0-6,1 0-7,2 0-8,1 0-11,1 0-10,1 0-10,-3 0-2,-6 0 9,-5 0 8,-6 0 9,-4-1 2,1 0-3,0-2-3,0 0-3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7:58"/>
    </inkml:context>
    <inkml:brush xml:id="br0">
      <inkml:brushProperty name="width" value="0.03179" units="cm"/>
      <inkml:brushProperty name="height" value="0.03179" units="cm"/>
    </inkml:brush>
  </inkml:definitions>
  <inkml:trace contextRef="#ctx0" brushRef="#br0">72540 20530 691,'-5'-7'49,"8"2"1,6 2 0,7 2 0,3 1-5,-1 0-12,-1 0-12,0 0-11,0 0-9,3 0-9,3 0-9,3 0-7,1-1-3,-1 0 2,-1-2 2,-1 0 3,-2-1-2,-3 0-3,-3 0-4,-3 1-5,-2-1-1,0 0 2,-2 0 1,0 0 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7:59"/>
    </inkml:context>
    <inkml:brush xml:id="br0">
      <inkml:brushProperty name="width" value="0.03289" units="cm"/>
      <inkml:brushProperty name="height" value="0.03289" units="cm"/>
    </inkml:brush>
  </inkml:definitions>
  <inkml:trace contextRef="#ctx0" brushRef="#br0">74050 19466 668,'8'-7'70,"0"2"-12,-1 2-14,1 2-12,0 1-8,0 2-3,0 0-3,0 2-4,-1 1-2,1 1-3,0 3-2,0 2-3,-1 1-1,-2 2-2,-3 0-1,0 1-1,-3 0-2,-1-1-6,0-1-5,-1 0-5,-2-2-2,0 1 1,-1 0 0,-2 0 0,0-1 2,1-3 4,-1-1 3,0-2 3,2-1 5,4 0 6,4 0 7,4 0 6,3 0 2,1 0 0,3 0-2,2 0 0,-1-1-2,-1 1 0,-2 0-3,-2 0-1,-1 1 0,2 0-2,0 1 0,1 2-1,-1 1-1,-4 3-1,-4 3-3,-4 4-1,-4-1-1,-2 1 1,-3-2 0,-3-1 0,-2-1-3,0-1-5,1-1-5,-1 0-6,1-2-3,1-1-2,0 0-2,2-2-1,1-1-3,1 0-2,0-2-4,2 0-3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00"/>
    </inkml:context>
    <inkml:brush xml:id="br0">
      <inkml:brushProperty name="width" value="0.03629" units="cm"/>
      <inkml:brushProperty name="height" value="0.03629" units="cm"/>
    </inkml:brush>
  </inkml:definitions>
  <inkml:trace contextRef="#ctx0" brushRef="#br0">75150 19845 606,'8'-13'73,"2"4"-13,0 6-12,1 5-13,1 2-8,2 3-2,0 2-3,1 2-3,1 2-1,-1 3-3,1 3-2,0 3-2,0 1-2,-1-1-2,1-1-1,0 0-2,-2-2-3,-1 1-1,-2-1-2,-2 1-2,-2-1-4,1-3-3,0-1-5,0-2-4,-1-1-5,-2 1-3,-3 1-5,0 2-4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00"/>
    </inkml:context>
    <inkml:brush xml:id="br0">
      <inkml:brushProperty name="width" value="0.0339" units="cm"/>
      <inkml:brushProperty name="height" value="0.0339" units="cm"/>
    </inkml:brush>
  </inkml:definitions>
  <inkml:trace contextRef="#ctx0" brushRef="#br0">75555 19478 648,'5'-34'10,"-2"9"20,-6 11 18,-2 9 21,-4 8 1,-2 6-17,-2 5-17,-1 7-17,-3 3-10,-2 3-4,-1 1-2,-3 3-4,-1 0-4,-1 0-3,-1 1-4,-1-1-3,0 0-3,0 0 2,-1 1 0,1-1 0,1-1-3,5-3-8,3-3-6,4-3-8,3-3-2,1-3 1,0-3 1,2-2 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01"/>
    </inkml:context>
    <inkml:brush xml:id="br0">
      <inkml:brushProperty name="width" value="0.03289" units="cm"/>
      <inkml:brushProperty name="height" value="0.03289" units="cm"/>
    </inkml:brush>
  </inkml:definitions>
  <inkml:trace contextRef="#ctx0" brushRef="#br0">83155 19598 668,'-13'8'57,"6"-2"-8,6-1-6,6 0-8,4-2-5,3 0-2,4-2-4,2 0-2,3-2-4,3 0-5,3-2-5,3 0-4,1-1-4,-1 0-5,-2 0-5,1 0-4,-4 0-3,-1 0-2,-4 0-1,-3 1-1,-3-1-4,-1 2-6,-2 0-6,-2 2-6,-2-1-1,0 0 3,-2-2 4,0 0 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01"/>
    </inkml:context>
    <inkml:brush xml:id="br0">
      <inkml:brushProperty name="width" value="0.03342" units="cm"/>
      <inkml:brushProperty name="height" value="0.03342" units="cm"/>
    </inkml:brush>
  </inkml:definitions>
  <inkml:trace contextRef="#ctx0" brushRef="#br0">83763 18929 658,'-14'-9'10,"4"12"18,4 13 18,4 14 17,2 6 3,-2 4-14,0 2-14,-1 4-14,-2 0-12,2-4-9,-1-2-11,0-3-10,0-3-7,2-2-6,0-1-4,2-3-6,0-3 0,2-5 7,0-5 6,2-4 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01"/>
    </inkml:context>
    <inkml:brush xml:id="br0">
      <inkml:brushProperty name="width" value="0.03563" units="cm"/>
      <inkml:brushProperty name="height" value="0.03563" units="cm"/>
    </inkml:brush>
  </inkml:definitions>
  <inkml:trace contextRef="#ctx0" brushRef="#br0">84550 19188 617,'0'-22'4,"2"3"0,0 3 0,2 3 1,1 1 5,1 0 8,3 0 9,2 1 8,1-1 1,2 0-5,0 0-7,1 1-6,0 0-4,-1 4-3,-1 2-4,0 4-2,-2 1-1,-1 2 0,0 0 1,-2 2 1,0 1 1,2 1 0,0 3 0,1 2 1,0 2 0,0 3-1,-2 4 1,0 2-1,-2 1-1,1-1 0,0-1 0,0-1-2,0-1 1,0-1 1,-1-1 0,1 0 1,0-2-2,-2-1-4,-1-1-6,0 0-4,-2-2-8,-1 1-8,0 0-9,-1 0-8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34:49"/>
    </inkml:context>
    <inkml:brush xml:id="br0">
      <inkml:brushProperty name="width" value="0.03099" units="cm"/>
      <inkml:brushProperty name="height" value="0.03099" units="cm"/>
      <inkml:brushProperty name="color" value="#F2395B"/>
    </inkml:brush>
  </inkml:definitions>
  <inkml:trace contextRef="#ctx0" brushRef="#br0">33800 37700 709,'0'24'85,"0"-1"-20,0 1-18,0-1-20,0 2-10,0 3-2,0 3-2,0 3-3,0 3-2,0 4-5,0 4-3,0 4-5,0 0-3,0-2-1,0-3-3,0-4-2,0-3-2,0-7-6,0-6-3,0-5-6,1-8-3,2-8-6,2-10-3,2-8-6,0-3 4,0 3 9,-2 3 11,0 2 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01"/>
    </inkml:context>
    <inkml:brush xml:id="br0">
      <inkml:brushProperty name="width" value="0.03786" units="cm"/>
      <inkml:brushProperty name="height" value="0.03786" units="cm"/>
    </inkml:brush>
  </inkml:definitions>
  <inkml:trace contextRef="#ctx0" brushRef="#br0">84891 18722 581,'0'-19'7,"0"7"24,0 8 22,0 8 24,-3 6 3,-2 4-17,-5 3-17,-4 5-17,-3 2-11,-1 4-7,-3 3-8,-1 3-6,-3 2-6,-3 2-7,-3 2-5,-3 3-6,1-2-4,3-2 0,5-3-2,3-4-1,4-3-1,3-5 1,3-5 1,3-4 0,1-4 1,2-1 0,0-1 0,2 0 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02"/>
    </inkml:context>
    <inkml:brush xml:id="br0">
      <inkml:brushProperty name="width" value="0.03397" units="cm"/>
      <inkml:brushProperty name="height" value="0.03397" units="cm"/>
    </inkml:brush>
  </inkml:definitions>
  <inkml:trace contextRef="#ctx0" brushRef="#br0">89242 19632 647,'-3'-8'44,"8"2"5,9 0 5,10 2 6,2 0-5,1 2-14,-2 0-13,-1 2-14,-1 0-8,1 0-4,0 0-4,-1 0-4,-1 0-2,-1 0-1,-2 0 0,-2 0-1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02"/>
    </inkml:context>
    <inkml:brush xml:id="br0">
      <inkml:brushProperty name="width" value="0.03313" units="cm"/>
      <inkml:brushProperty name="height" value="0.03313" units="cm"/>
    </inkml:brush>
  </inkml:definitions>
  <inkml:trace contextRef="#ctx0" brushRef="#br0">89663 19000 664,'-8'33'120,"2"2"-27,1 4-29,0 3-28,1 0-19,0 0-12,0-2-10,1 0-11,-2-2-7,2-4-6,-1-2-4,0-3-4,0-4-2,2-5 4,0-5 4,2-4 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03"/>
    </inkml:context>
    <inkml:brush xml:id="br0">
      <inkml:brushProperty name="width" value="0.03366" units="cm"/>
      <inkml:brushProperty name="height" value="0.03366" units="cm"/>
    </inkml:brush>
  </inkml:definitions>
  <inkml:trace contextRef="#ctx0" brushRef="#br0">90950 19044 653,'15'-22'3,"-1"5"6,-1 3 4,0 4 4,-2 3 3,-1 1-2,0 0-2,-2 2-2,0 0-1,0 2 0,0 0-1,-1 2 0,1 0 0,0 2 0,0 0 1,0 2 1,0 1 0,1 1 0,2 3 0,0 2-1,0 2 0,-1 2-1,0 1 0,-2 3-1,0 1-1,0 1-2,0 1-1,-1 1-3,1 1-2,-2-1-1,-1 1-1,0-1-2,-2 0-4,0-3-5,-2-1-7,0-2-5,-1-2-4,0-1-1,0-1 1,0 0-2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03"/>
    </inkml:context>
    <inkml:brush xml:id="br0">
      <inkml:brushProperty name="width" value="0.03733" units="cm"/>
      <inkml:brushProperty name="height" value="0.03733" units="cm"/>
    </inkml:brush>
  </inkml:definitions>
  <inkml:trace contextRef="#ctx0" brushRef="#br0">91132 18389 589,'5'-5'11,"-2"6"21,-6 6 23,-2 6 21,-5 4 3,-4 3-18,-4 3-16,-3 3-18,-4 4-12,-3 4-7,-3 6-6,-3 5-8,-2 2-4,0 1-6,-2 2-4,-1 0-5,1-3-2,4-8 1,2-7 1,3-9 0,2-4-4,3-1-11,1-1-10,3 0-10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05"/>
    </inkml:context>
    <inkml:brush xml:id="br0">
      <inkml:brushProperty name="width" value="0.03615" units="cm"/>
      <inkml:brushProperty name="height" value="0.03615" units="cm"/>
    </inkml:brush>
  </inkml:definitions>
  <inkml:trace contextRef="#ctx0" brushRef="#br0">65500 23650 608,'0'15'127,"0"-1"-30,0-1-31,0 0-31,0-1-17,2 1-2,0 1-2,2 2-3,-1 0-4,-1 3-6,0 1-8,-1 3-5,-1 0-7,0-1-5,0-1-4,0-1-6,0-1-4,0-1-2,0-1-3,0 0-3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05"/>
    </inkml:context>
    <inkml:brush xml:id="br0">
      <inkml:brushProperty name="width" value="0.03445" units="cm"/>
      <inkml:brushProperty name="height" value="0.03445" units="cm"/>
    </inkml:brush>
  </inkml:definitions>
  <inkml:trace contextRef="#ctx0" brushRef="#br0">66342 24100 638,'-3'7'9,"8"-2"18,9-3 19,10 0 17,2-2 2,-2 0-14,-1 0-15,-2 0-14,-2 0-9,1 0-1,-1 0-3,1 0-2,-1 0-5,-1 0-9,-1 0-7,0 0-9,-3 0-11,-1 0-14,-2 0-14,-2 0-15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05"/>
    </inkml:context>
    <inkml:brush xml:id="br0">
      <inkml:brushProperty name="width" value="0.03795" units="cm"/>
      <inkml:brushProperty name="height" value="0.03795" units="cm"/>
    </inkml:brush>
  </inkml:definitions>
  <inkml:trace contextRef="#ctx0" brushRef="#br0">67550 23400 579,'36'0'123,"-5"2"-27,-7 0-27,-5 2-28,-3 1-15,-1 1-5,1 3-3,0 2-4,-1 2-5,-1 1-5,-1 3-7,0 2-4,-2 1-3,-1 1 2,0 1 1,-2 1 2,-1 0-3,-2-1-9,-3-1-7,0-1-8,-2-1-3,0-1 2,0-1 1,0 0 2,-2-3-2,0-3-5,-3-3-6,-2-2-4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06"/>
    </inkml:context>
    <inkml:brush xml:id="br0">
      <inkml:brushProperty name="width" value="0.04282" units="cm"/>
      <inkml:brushProperty name="height" value="0.04282" units="cm"/>
    </inkml:brush>
  </inkml:definitions>
  <inkml:trace contextRef="#ctx0" brushRef="#br0">67894 22987 513,'0'-15'0,"0"2"0,0 2 0,0 3 0,-3 3 13,-2 8 27,-5 6 26,-4 7 27,-1 4 2,-1 1-20,0 1-21,1 1-20,-4 4-18,-4 5-16,-5 6-13,-4 6-16,-1 1-7,5-6-2,4-4-2,7-5-1,2-4 2,2-1 6,2-3 5,3-1 5,0-3 0,2-3-9,0-3-7,2-2-7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07"/>
    </inkml:context>
    <inkml:brush xml:id="br0">
      <inkml:brushProperty name="width" value="0.03673" units="cm"/>
      <inkml:brushProperty name="height" value="0.03673" units="cm"/>
    </inkml:brush>
  </inkml:definitions>
  <inkml:trace contextRef="#ctx0" brushRef="#br0">73118 23266 599,'8'-7'59,"0"2"-10,0 2-10,0 2-12,-1 1-4,1 0-1,0 0 0,0 0-1,0 0-1,0 2-4,0 0-4,-1 2-4,0 1-1,-2 1 2,-2 3 2,-2 2 1,-2 1-3,0 2-8,-2 0-10,0 1-8,-2 1-5,-4-1 0,-2 1-1,-3 0 0,-1-2 1,1-1 2,0-2 1,2-2 2,1-1 3,1-1 4,0 1 3,2 0 4,2-1 6,6-2 6,4-2 7,6-2 7,1-1 2,1 0-1,0 0-2,0 0-2,-1 1-1,1 2-3,0 2-2,0 2-2,-1 0-1,-1 1 1,0 0-1,-2 0 1,-1 1-2,-2 3-8,-3 4-5,0 2-6,-4 1-4,0 1 0,-3-1-1,-2 1-1,-2-1 0,-2-1-1,-2-1 0,-1 0-2,-1-3-2,2-1-4,3-2-4,1-2-4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34:49"/>
    </inkml:context>
    <inkml:brush xml:id="br0">
      <inkml:brushProperty name="width" value="0.02696" units="cm"/>
      <inkml:brushProperty name="height" value="0.02696" units="cm"/>
      <inkml:brushProperty name="color" value="#F2395B"/>
    </inkml:brush>
  </inkml:definitions>
  <inkml:trace contextRef="#ctx0" brushRef="#br0">34100 38531 816,'8'7'71,"0"-2"-18,0-3-19,-1 0-17,1-2-11,0 0-4,0 0-2,0 0-4,0 0-3,1 0-5,2 0-3,0 0-5,0-2-5,-1 0-9,0-3-9,-2-2-8,-1-1 2,0 1 10,-2-1 10,0 0 12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08"/>
    </inkml:context>
    <inkml:brush xml:id="br0">
      <inkml:brushProperty name="width" value="0.0363" units="cm"/>
      <inkml:brushProperty name="height" value="0.0363" units="cm"/>
    </inkml:brush>
  </inkml:definitions>
  <inkml:trace contextRef="#ctx0" brushRef="#br0">73900 23913 606,'29'-15'63,"-3"4"-5,-5 3-6,-3 3-6,-2 0-6,1 2-5,2-1-6,0 0-4,0 0-6,1 2-5,-1 0-5,1 2-6,-1 0-5,-1 0-8,-1 0-7,0 0-9,-2 0-9,-1 0-16,-1 0-13,0 0-14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08"/>
    </inkml:context>
    <inkml:brush xml:id="br0">
      <inkml:brushProperty name="width" value="0.03804" units="cm"/>
      <inkml:brushProperty name="height" value="0.03804" units="cm"/>
    </inkml:brush>
  </inkml:definitions>
  <inkml:trace contextRef="#ctx0" brushRef="#br0">75550 23150 578,'22'8'123,"-1"0"-28,-2 0-28,-2-1-29,-1 2-16,1 0-3,1 1-2,1 2-5,0 0-1,-1 1-3,0 1-2,-2 1-2,0 2-5,-1 2-5,1 1-6,0 3-6,-2-1-4,-3-1-2,-2-3-4,-4-1-2,-1-1-2,0 0-2,0-1-3,0 1-2,-1-2 0,-2-1 5,-2-2 5,-2-2 3,-2-2 3,0-2 0,-1-3 1,-2 0 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08"/>
    </inkml:context>
    <inkml:brush xml:id="br0">
      <inkml:brushProperty name="width" value="0.0397" units="cm"/>
      <inkml:brushProperty name="height" value="0.0397" units="cm"/>
    </inkml:brush>
  </inkml:definitions>
  <inkml:trace contextRef="#ctx0" brushRef="#br0">75635 22755 554,'-1'-13'59,"-1"6"2,0 6 2,-1 6 3,-3 6-7,-4 5-12,-4 7-13,-3 5-14,-4 4-7,-1-1-3,-3 0-2,-1 1-3,-3-1-4,1 2-7,-2 1-6,-1 1-7,0 1-7,-1 0-9,1 2-9,0 1-9,1-3 0,7-6 7,3-5 9,6-6 8,3-5 2,3-1-1,1-2-3,2-2-2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10"/>
    </inkml:context>
    <inkml:brush xml:id="br0">
      <inkml:brushProperty name="width" value="0.03982" units="cm"/>
      <inkml:brushProperty name="height" value="0.03982" units="cm"/>
    </inkml:brush>
  </inkml:definitions>
  <inkml:trace contextRef="#ctx0" brushRef="#br0">83450 23181 552,'15'-7'89,"-1"1"-16,-1 0-15,0 2-17,-1 0-9,-1 2-5,1 0-3,0 2-5,0 0-3,1 0-1,1 0-3,2 0-2,0 1-2,-1 4 0,1 2-2,0 4-1,-2 1-2,-1 3-1,-2 1-4,-2 3-1,-2 1-4,1-1-2,0 1-4,0 0-2,-1-1-3,-2 1-2,-3-1-2,0 1-1,-3-1-2,-1-1 0,0-1-1,-1 0-1,-1-3 0,0-1 0,0-2-1,0-2-1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10"/>
    </inkml:context>
    <inkml:brush xml:id="br0">
      <inkml:brushProperty name="width" value="0.03635" units="cm"/>
      <inkml:brushProperty name="height" value="0.03635" units="cm"/>
    </inkml:brush>
  </inkml:definitions>
  <inkml:trace contextRef="#ctx0" brushRef="#br0">83719 22726 605,'-3'-24'54,"-6"15"3,-6 14 2,-5 16 4,-4 7-6,-2 0-13,0 2-13,0 1-14,-2 0-9,-1 1-4,-1-1-4,-1 0-4,1 0-4,1-1-5,3-1-4,2-1-3,1-1-6,2 0-7,3 1-7,1-1-6,3-2-3,2-5 1,4-5 0,3-4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11"/>
    </inkml:context>
    <inkml:brush xml:id="br0">
      <inkml:brushProperty name="width" value="0.03474" units="cm"/>
      <inkml:brushProperty name="height" value="0.03474" units="cm"/>
    </inkml:brush>
  </inkml:definitions>
  <inkml:trace contextRef="#ctx0" brushRef="#br0">89996 22516 633,'8'-7'46,"1"2"-2,1 2-2,2 2-2,-1 1-3,-1 0-3,-1 0-4,0 0-4,-1 1-4,1 4-5,2 2-4,0 4-6,0 1-3,-2 1-1,-3 1-2,-1 1 0,-3 2-2,-6 1 0,-4 3 1,-5 2-1,-3-1-5,1-1-10,-1-3-11,0-1-9,1-3-4,-1-1 6,0-2 4,1-2 5,2-2 7,6 0 10,6-2 11,6 0 10,4-2 5,1-1 2,3 0 2,2-2 1,1 1-1,-1 2-3,1 2-3,0 2-2,-4 2-5,-5 3-4,-6 4-5,-6 2-5,-3 1-3,-2-1-2,0-1-2,-1-1-2,-1 0-3,-2 0-7,0-1-5,-1 1-6,0-1-4,1-3 0,1-1-1,0-2-1,2-2 4,3 0 6,1-2 7,2 0 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11"/>
    </inkml:context>
    <inkml:brush xml:id="br0">
      <inkml:brushProperty name="width" value="0.03599" units="cm"/>
      <inkml:brushProperty name="height" value="0.03599" units="cm"/>
    </inkml:brush>
  </inkml:definitions>
  <inkml:trace contextRef="#ctx0" brushRef="#br0">91100 22816 611,'16'-7'12,"1"2"4,1 2 5,2 2 4,0 1 3,1 2 4,0 0 2,3 2 2,-2 1 0,-1 3-7,-3 4-5,-1 2-5,-1 2-5,-1 1-2,1 1-1,0 2-3,-2 0-1,-3 2 0,-3 3 1,-2 2-1,-3-1-4,0 0-10,-2-1-9,0-1-9,-2-1-7,0-3-4,-2-1-4,0-2-5,-2-3-1,0-1 0,-1-2 1,-2-2 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11"/>
    </inkml:context>
    <inkml:brush xml:id="br0">
      <inkml:brushProperty name="width" value="0.03431" units="cm"/>
      <inkml:brushProperty name="height" value="0.03431" units="cm"/>
    </inkml:brush>
  </inkml:definitions>
  <inkml:trace contextRef="#ctx0" brushRef="#br0">91387 22230 641,'-3'-9'4,"-4"14"24,-6 13 23,-4 15 25,-4 6 1,-5 2-19,-3 1-20,-4 0-20,-4 1-12,1-2-4,-2 0-3,-1-1-3,2-2-11,4-2-15,3-2-16,5-1-15,3-5-5,5-4 6,3-5 7,4-4 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20"/>
    </inkml:context>
    <inkml:brush xml:id="br0">
      <inkml:brushProperty name="width" value="0.04147" units="cm"/>
      <inkml:brushProperty name="height" value="0.04147" units="cm"/>
    </inkml:brush>
  </inkml:definitions>
  <inkml:trace contextRef="#ctx0" brushRef="#br0">67047 31791 530,'-21'5'-2,"7"-4"16,5-6 18,6-4 17,4-2 3,2 1-12,2 0-12,2 2-11,1 0-7,-1 0-4,1 1-3,0-1-4,0 0-1,0 0 1,0 0 2,-1 0 0,1 1 2,0 1 1,0 0 0,0 2 2,0 0-1,1 2 1,2 0-2,0 2 0,1 1 1,2 4 1,0 2 1,1 4 2,1 2 0,-1 3 2,1 3-1,0 3 1,-2 2 2,-1 3 0,-2 1 2,-2 3 0,-1-1 1,0 0-3,-1-1-1,1-1-3,0-1-2,-2-3-3,-1-1-2,0-3-5,-2-1 0,-1-3 1,0-1 0,-1-2 1,-1-5-14,0-8-29,0-8-30,0-8-29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20"/>
    </inkml:context>
    <inkml:brush xml:id="br0">
      <inkml:brushProperty name="width" value="0.04106" units="cm"/>
      <inkml:brushProperty name="height" value="0.04106" units="cm"/>
    </inkml:brush>
  </inkml:definitions>
  <inkml:trace contextRef="#ctx0" brushRef="#br0">67628 31530 535,'7'-22'1,"1"3"1,0 3 1,0 3 1,0 1 3,0 2 3,-1 1 5,1 0 3,0 2 2,-2-1 1,-1 0 0,0 0 0,-3 3 5,-4 6 8,-4 6 8,-4 6 9,-2 3-1,-2 1-9,0 1-10,-1 1-11,-1 1-6,-1 1-5,-1 1-5,-1 1-5,-2 2-5,-1 1-5,-3 3-4,-1 1-6,-1 2-4,1-1-5,1 0-4,1 1-5,2-2-1,2 0 1,5-1 2,1-1 1,3-3 0,3-5 0,1-5-1,2-4-1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34:50"/>
    </inkml:context>
    <inkml:brush xml:id="br0">
      <inkml:brushProperty name="width" value="0.03959" units="cm"/>
      <inkml:brushProperty name="height" value="0.03959" units="cm"/>
      <inkml:brushProperty name="color" value="#F2395B"/>
    </inkml:brush>
  </inkml:definitions>
  <inkml:trace contextRef="#ctx0" brushRef="#br0">34724 37211 555,'0'-28'6,"0"5"11,0 6 11,0 7 12,-1 4 5,0 4-1,-2 4 0,0 4-2,0 3-2,2 3-8,2 4-6,2 2-6,0 1-6,0 1-2,-2-1-3,0 1-4,-1 0-1,0 3-1,0 1 0,0 3-1,0 1 0,0 1 0,0 1 0,0 1 0,1 1-2,2 2-2,2 2-5,2 3-2,0 1-3,-1 2-3,-1 2-1,0 2-2,0 0-1,0-2 2,1-2 1,2-2 1,-1 1-3,-1 1-5,0 2-6,-2 2-6,0 0-2,0-2 1,0-2 0,0-2 2,-1-3 2,0-6 2,-2-4 3,0-4 2,-1-6 4,2-3 4,0-4 6,2-4 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21"/>
    </inkml:context>
    <inkml:brush xml:id="br0">
      <inkml:brushProperty name="width" value="0.0368" units="cm"/>
      <inkml:brushProperty name="height" value="0.0368" units="cm"/>
    </inkml:brush>
  </inkml:definitions>
  <inkml:trace contextRef="#ctx0" brushRef="#br0">73883 31147 597,'-6'-7'35,"4"0"-1,4 2-1,4 1-1,3-1-1,1 2-1,3-1 0,2 0-2,1 0-2,-1 2-2,1 0-2,0 2-4,-1 0-1,-1 0-4,-1 0-1,-1 0-3,-1 1-3,0 4-4,-2 2-2,0 4-3,-3 1-3,-3 1-4,-2 1-1,-4 1-4,-2 1-1,-3 2-2,-4 0 0,-2 1-2,-1-1 1,-1-1 1,0-2 1,1-2 1,-1-2 1,2-1 2,1-1 0,1 0 2,3-3 4,6-1 9,6-2 9,6-2 9,3-1 3,1 0-2,1 0 0,2 0-2,-1 1 0,-1 2-2,-1 2 0,-1 2-1,-1 1-1,-2 2-3,-2 0-2,-2 1-3,-2 2-2,-1 0-2,0 1-1,-1 1-3,-4 2 0,-2 1 1,-5 3-1,-4 2 1,-1-1-3,1-1-5,1-3-6,0-1-5,2-1-5,1-1-3,0 1-4,2 0-3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22"/>
    </inkml:context>
    <inkml:brush xml:id="br0">
      <inkml:brushProperty name="width" value="0.0345" units="cm"/>
      <inkml:brushProperty name="height" value="0.0345" units="cm"/>
    </inkml:brush>
  </inkml:definitions>
  <inkml:trace contextRef="#ctx0" brushRef="#br0">75200 31797 637,'16'-8'48,"-1"2"-4,1 1-5,0 0-4,0 1-3,-1 1-3,1-1-3,0 0-2,-1 0-4,1 2-5,0 0-4,-1 2-3,1 0-3,0 2 2,-1 0 0,1 2 2,-1 0-5,-2 0-13,-3-1-13,-1 1-11,-1-1-5,0 0 2,0-1 3,0-2 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22"/>
    </inkml:context>
    <inkml:brush xml:id="br0">
      <inkml:brushProperty name="width" value="0.03958" units="cm"/>
      <inkml:brushProperty name="height" value="0.03958" units="cm"/>
    </inkml:brush>
  </inkml:definitions>
  <inkml:trace contextRef="#ctx0" brushRef="#br0">76650 31100 555,'16'0'110,"1"2"-23,1 0-23,2 2-23,-1 1-14,1 3-2,-1 4-3,1 2-4,-1 2-3,1-1-2,-1 1-2,1 0-3,-1 0-5,-1 1-4,-1 1-6,0 1-5,-3 1-3,-3 1-1,-3 1-1,-2 1-2,-3 0-2,0-1-3,-2-1-5,0 0-4,-2-3-2,0-1-1,-2-3 0,0-1-2,-2-2 2,0-2 2,-1-2 3,-2-2 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22"/>
    </inkml:context>
    <inkml:brush xml:id="br0">
      <inkml:brushProperty name="width" value="0.03948" units="cm"/>
      <inkml:brushProperty name="height" value="0.03948" units="cm"/>
    </inkml:brush>
  </inkml:definitions>
  <inkml:trace contextRef="#ctx0" brushRef="#br0">76869 30800 557,'-13'14'198,"-8"15"-58,-9 13-59,-8 14-58,-5 5-30,0-3-5,-1-2-4,1-4-3,2-3-5,4-2-7,4-3-6,3-4-7,6-5-1,5-7 6,6-9 5,7-7 5,2-4 1,0 0-2,0 0-3,0 0-3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24"/>
    </inkml:context>
    <inkml:brush xml:id="br0">
      <inkml:brushProperty name="width" value="0.04089" units="cm"/>
      <inkml:brushProperty name="height" value="0.04089" units="cm"/>
    </inkml:brush>
  </inkml:definitions>
  <inkml:trace contextRef="#ctx0" brushRef="#br0">84197 30760 538,'-7'15'133,"0"-1"-31,2-1-32,1-1-32,-1 2-17,2 2-3,-1 3-2,0 3-3,0 0-1,2-1-3,0-3-1,2-1-2,0-2-1,0-1-1,0 0-1,0-2 0,3-1-3,6-2-2,5-3-4,7-1-3,1-2-2,-1-4-3,-2-2-1,-2-3-3,-1-4-1,1-4 2,1-4 1,1-3 1,0-3 2,-1-1 0,-1-1 2,0-1 1,-3 0 1,-3 1 3,-3 1 1,-2 1 2,-3 2 1,-2 1 1,-2 3 0,-2 1 2,-2 3-1,-2 2 1,-2 4-1,-1 3 0,-4 1 1,-2 2 0,-3 0 1,-3 2 1,-1 1-3,3 4-7,1 2-5,3 4-6,0 0-5,2 1-4,1 0-4,1 0-5,1-2-1,2 1 2,2-2 2,2 0 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25"/>
    </inkml:context>
    <inkml:brush xml:id="br0">
      <inkml:brushProperty name="width" value="0.03783" units="cm"/>
      <inkml:brushProperty name="height" value="0.03783" units="cm"/>
    </inkml:brush>
  </inkml:definitions>
  <inkml:trace contextRef="#ctx0" brushRef="#br0">91500 30966 581,'22'-7'68,"-1"2"-12,-2 2-12,-3 2-11,0 1-7,0 0-3,0 0-2,-1 0-3,-1 2-4,-2 4-6,-4 4-4,-3 3-6,-3 3-4,-6 0-2,-4-1-2,-5 1-3,-3 0 0,1-1 1,-1 1 1,0 0 0,1-1 3,1-1 0,0-1 3,2 0 2,2-2 3,2-1 5,4-1 4,3 0 4,3-2 3,4-1-2,3 0 0,5-2-1,2-1-1,1 0 0,2-1-1,0-2 1,-1 0-1,-1 2-1,-2 1 1,-3 0-1,-1 2-1,0 3 1,-2 4-2,0 2 0,-3 2-3,-3 0-4,-2-1-6,-4 1-6,-2 0-1,-3 1-2,-4 1 1,-2 1-2,-1 1-1,-1 0-3,0-1-2,1 1-4,0-3-2,2-3 0,2-4 1,2-4-1,2-3 0,-1-1 0,0 0-1,0-1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25"/>
    </inkml:context>
    <inkml:brush xml:id="br0">
      <inkml:brushProperty name="width" value="0.0398" units="cm"/>
      <inkml:brushProperty name="height" value="0.0398" units="cm"/>
    </inkml:brush>
  </inkml:definitions>
  <inkml:trace contextRef="#ctx0" brushRef="#br0">92450 31313 552,'8'-22'11,"0"6"-2,0 5-2,-1 5-2,2 2 0,2 2 0,2 0 1,2 2-1,0 0 7,1 2 10,0 0 11,-1 2 11,1 1 2,2 3-4,0 4-6,1 2-5,0 3-4,1 1-4,0 3-4,0 1-3,-2 2-3,1 1-2,-2 1-2,-1 1-2,-1-1-4,-3-3-4,-1-3-5,-2-2-4,-1-3-6,-2 1-6,-1 0-6,0-1-5,-2 0-6,-1 0-4,0-2-4,-1-1-4,-3-1 1,0-2 3,-3-2 5,-2-2 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25"/>
    </inkml:context>
    <inkml:brush xml:id="br0">
      <inkml:brushProperty name="width" value="0.0395" units="cm"/>
      <inkml:brushProperty name="height" value="0.0395" units="cm"/>
    </inkml:brush>
  </inkml:definitions>
  <inkml:trace contextRef="#ctx0" brushRef="#br0">92914 30618 556,'6'-25'12,"-3"13"23,-2 12 22,-4 14 24,-3 7 3,-7 3-18,-6 3-18,-5 3-18,-5 2-12,-1 2-8,-3 2-8,-1 3-7,-2 0-4,-3 2-3,-1 1 0,-2 0-3,0 2-3,3 0-7,4 2-6,2 0-6,4-3 0,7-7 5,5-9 6,7-7 7,2-5-3,2-1-8,0-1-10,2 0-8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29"/>
    </inkml:context>
    <inkml:brush xml:id="br0">
      <inkml:brushProperty name="width" value="0.04292" units="cm"/>
      <inkml:brushProperty name="height" value="0.04292" units="cm"/>
    </inkml:brush>
  </inkml:definitions>
  <inkml:trace contextRef="#ctx0" brushRef="#br0">67950 35365 512,'0'-13'24,"0"6"6,0 6 4,0 6 4,0 5 0,0 4-5,0 3-7,0 5-5,0 2-5,0 1 0,0 1-2,0 1-2,0 0-2,0-1-4,0-1-4,0-1-3,0-1-2,0-1 0,0-1 1,0-1 0,1-2-3,4-5-6,2-3-6,4-4-5,1-5-4,1-6 2,1-6-1,1-5 2,1-6-1,0-1-1,-1-4-1,1-3 0,-1-2 0,-1-1 3,-1-1 3,0 0 3,-2 0 3,-3 3 3,-1 3 2,-2 3 4,-1 3 2,0 1-1,0 2-1,0 3 1,-1 1 3,0 2 11,-2 2 9,0 3 10,-1 3 11,0 8 11,0 6 12,0 7 11,0 6-1,0 3-15,0 4-14,0 5-14,0 2-8,0 0-4,0 2-4,0 1-2,0 0-3,0 2-4,0 1-2,0 0-2,-1 1-3,0-2-1,-2 0-1,0-1 0,0-2-2,0 0-1,2-1-2,0-1-1,1-3-1,0-4 3,0-3 1,0-5 2,0-2-4,-2-2-8,0-3-9,-2-1-9,-2-4-1,-6-6 3,-3-6 3,-7-6 5,1-4 4,3-1 4,4-3 4,5-2 5,2 0 3,2-1 5,2 0 4,2 1 4,1 0 2,2 1 0,0 1-1,2 1-1,2 0 1,4 0-1,3 1 0,5-1 0,2 1-2,1 0-4,1 2-3,1 1-4,1 0-4,1 1-5,1-1-5,1 0-5,-2 1-1,-5 0 3,-5 2 3,-4 1 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29"/>
    </inkml:context>
    <inkml:brush xml:id="br0">
      <inkml:brushProperty name="width" value="0.03451" units="cm"/>
      <inkml:brushProperty name="height" value="0.03451" units="cm"/>
    </inkml:brush>
  </inkml:definitions>
  <inkml:trace contextRef="#ctx0" brushRef="#br0">65864 36503 637,'-14'-9'6,"2"0"11,4-2 13,3 0 10,5-1 6,10-1-1,8-1-2,9-2-2,5 2-5,0 3-8,2 3-10,1 2-9,3 2-6,4-2-3,6 0-5,4-1-4,1-2-6,-6 0-9,-4-2-9,-5 0-8,-6 0-7,-4 3-2,-4 1-5,-6 2-3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5:15"/>
    </inkml:context>
    <inkml:brush xml:id="br0">
      <inkml:brushProperty name="width" value="0.03437" units="cm"/>
      <inkml:brushProperty name="height" value="0.03437" units="cm"/>
      <inkml:brushProperty name="color" value="#F2395B"/>
    </inkml:brush>
  </inkml:definitions>
  <inkml:trace contextRef="#ctx0" brushRef="#br0">35600 38678 640,'15'-14'61,"-1"1"-12,-1 2-14,0 2-14,-1 2-8,1 1-1,1 0-2,2 2-2,-1 0-1,-1 2-1,-1 0 0,0 2-2,-2 1-1,-1 2 0,-1 2-2,0 2-1,-2 1 0,-1 1 1,0 2-1,-1 0 1,-2 0 1,-1-1-1,0 0 0,-2-2 0,0 0 1,0 2 0,0 0 0,0 1 0,-1 1 1,-2 2 0,-2 0 0,-1 1 0,-2-1-1,0-1-1,0-2 0,0-2-1,0 0-1,-2 1 1,0 3 1,-1 2 1,0 0 0,2-1-1,2-1 1,3 0 0,0-2 0,0-1 0,0 0 1,0-2 1,2-1 0,4-2 3,4-3 2,4 0 2,2-4 0,3 0-2,2-3-2,1-2-3,3 0-1,0 0-1,1 2-1,1 1 0,-1-1-1,-1 2-1,-3-1-2,-1 0-2,-1 0-8,1 0-15,2 0-14,0 0-15,-1 1-6,-3 0 5,-3 2 4,-2 0 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30"/>
    </inkml:context>
    <inkml:brush xml:id="br0">
      <inkml:brushProperty name="width" value="0.04096" units="cm"/>
      <inkml:brushProperty name="height" value="0.04096" units="cm"/>
    </inkml:brush>
  </inkml:definitions>
  <inkml:trace contextRef="#ctx0" brushRef="#br0">73350 36047 537,'24'-8'160,"-1"2"-37,1 1-38,-1 0-38,0 2-23,-1 0-8,-1 2-8,0 1-9,-1-1-8,1-1-7,1 0-7,1-1-8,-1-1-6,-3 2-4,-3 0-4,-3 2-5,-2 0-1,0 2 1,-2 0 1,0 2 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31"/>
    </inkml:context>
    <inkml:brush xml:id="br0">
      <inkml:brushProperty name="width" value="0.04897" units="cm"/>
      <inkml:brushProperty name="height" value="0.04897" units="cm"/>
    </inkml:brush>
  </inkml:definitions>
  <inkml:trace contextRef="#ctx0" brushRef="#br0">75274 34840 449,'0'37'107,"-2"-4"-25,0-4-23,-1-3-24,-2-1-13,2 1-3,-1 2-1,0 3-4,0-1-2,2-3-6,0-4-5,2-1-5,0-4-4,0-1-2,0-3-3,0-1-1,3-4-5,7-6-5,8-6-5,6-6-5,2-5-3,-1-5 2,-3-5 2,-1-5 1,-2-2 3,-1 1 2,-1 2 4,-1 0 2,-1 1 4,0 3 2,-2 1 4,-1 3 2,-2 1 4,-2 2 4,-4 2 3,-2 3 5,-2 1 8,0 0 14,0 2 15,0 1 13,0 3 7,0 8-2,0 6-2,0 7 0,0 6-6,0 3-9,0 4-10,0 5-8,-1 3-7,0 4-4,-2 4-4,0 4-4,-1 1-4,0 0-1,0-1-1,0-2-3,0-2-2,0-6-2,0-4-2,1-5-4,-1-3-1,2 1-3,0-1-2,2 1-2,0-3-1,0-3 1,0-5 1,0-3 1,-2-2-2,-2 0-2,-4-1-3,-2 1-3,-2-2 1,1-2 4,-1-4 4,0-2 4,-1-3 3,-3-1 2,-3 0 2,-3-1 1,-1-2 2,2 0 3,3-1 2,1-2 3,3 0 2,1-2 2,2 0 1,2-1 2,3-1 1,2 1 1,4-1 0,3 0 0,3-1-1,5-3 1,5-3-2,5-3-1,4-3-2,3-3-5,3-3-4,3-3-4,1 0-6,0 1-6,1 3-7,-1 2-7,-2 3-2,-6 5 1,-3 4 2,-6 6 2,-3 2-1,-1 1-1,-1-1-1,0 0-2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31"/>
    </inkml:context>
    <inkml:brush xml:id="br0">
      <inkml:brushProperty name="width" value="0.03939" units="cm"/>
      <inkml:brushProperty name="height" value="0.03939" units="cm"/>
    </inkml:brush>
  </inkml:definitions>
  <inkml:trace contextRef="#ctx0" brushRef="#br0">83534 35644 558,'-36'7'3,"9"-2"7,7-3 5,9 0 7,6-4 6,8-2 7,6-4 6,7-2 7,5-1-1,1 1-7,3 0-8,1 2-8,2 0-4,3 0-1,1 1-2,3-1-2,-2 1-2,-2 2-4,-3 2-5,-3 2-5,-3 1-6,-1 0-11,-2 0-9,-2 0-10,-3 1-6,-3 2-4,-3 2-4,-2 2-4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32"/>
    </inkml:context>
    <inkml:brush xml:id="br0">
      <inkml:brushProperty name="width" value="0.0415" units="cm"/>
      <inkml:brushProperty name="height" value="0.0415" units="cm"/>
    </inkml:brush>
  </inkml:definitions>
  <inkml:trace contextRef="#ctx0" brushRef="#br0">84213 34996 530,'-8'-8'3,"0"2"9,0 1 6,0 0 8,2 4 10,1 6 10,2 6 11,2 6 11,0 4-2,0 6-15,-2 5-14,0 5-16,-1 3-8,2 2-4,0 2-4,2 2-3,0-1-3,0-6 0,0-4-1,0-5-1,0-5-8,2-3-15,0-5-17,2-3-15,1-4-6,2-2 4,1-4 3,3-2 4,0-4 6,0 0 6,-2-3 7,0-2 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32"/>
    </inkml:context>
    <inkml:brush xml:id="br0">
      <inkml:brushProperty name="width" value="0.05205" units="cm"/>
      <inkml:brushProperty name="height" value="0.05205" units="cm"/>
    </inkml:brush>
  </inkml:definitions>
  <inkml:trace contextRef="#ctx0" brushRef="#br0">85372 34362 422,'0'-12'8,"0"6"17,0 8 15,0 6 17,0 6 3,0 2-11,0 3-9,0 3-10,0 1-8,-2-1-4,0-1-5,-1-1-4,-1-1-5,2-3-4,0-1-4,2-2-4,2-4-7,5-5-10,6-4-9,4-5-11,2-6-1,-1-2 5,-1-5 4,-1-3 6,0-3 4,0 1 4,-1-1 2,1 1 4,-1 0 1,-3 1 1,-1 1 1,-2 1 1,-2 1 2,-2 2 5,-2 3 5,-2 1 5,-1 2 5,0 0 6,0 2 7,0 1 6,0 2 9,0 6 13,0 4 12,0 6 14,0 2-2,0 3-13,0 2-13,0 1-15,-1 3-8,0 3-4,-2 3-4,0 3-4,-2 4-1,0 5-1,-1 4-1,-2 6 1,1 2-3,-1 1-3,0 2-5,0 0-3,1-1-4,0-2-3,2-4-3,1-2-3,0-4-1,2-4 2,0-4 2,2-3 1,-1-5-2,-2-3-10,-2-5-8,-2-3-9,-3-4-1,-6-4 5,-4-4 5,-4-4 5,-2-3 5,5 0 5,3-1 3,4-2 5,2 0 2,1 1 2,-1-1 2,0 0 1,0-1 0,-1-2 0,-2-2-2,0-1 0,2-1 3,3 2 7,4 3 6,4 1 9,2 0 2,2-2 0,0-2 0,2-1-1,2-3-1,7-3-1,6-3-2,6-3-2,3-2-3,4 1-5,3 0-6,3-1-5,0 0-8,0-1-9,-1 0-8,-1-2-10,-4 2-6,-6 7-3,-5 5-3,-6 6-4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33"/>
    </inkml:context>
    <inkml:brush xml:id="br0">
      <inkml:brushProperty name="width" value="0.03956" units="cm"/>
      <inkml:brushProperty name="height" value="0.03956" units="cm"/>
    </inkml:brush>
  </inkml:definitions>
  <inkml:trace contextRef="#ctx0" brushRef="#br0">90040 35129 556,'-5'5'9,"8"-4"19,6-6 19,7-4 19,4-2 3,1 2-13,1 2-12,1 3-12,2-1-9,3-1-2,3 0-3,3-1-4,-1 0-3,-2 2-6,-3 2-5,-3 2-5,-3 1-7,-3 2-5,-3 0-7,-2 2-7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34"/>
    </inkml:context>
    <inkml:brush xml:id="br0">
      <inkml:brushProperty name="width" value="0.03865" units="cm"/>
      <inkml:brushProperty name="height" value="0.03865" units="cm"/>
    </inkml:brush>
  </inkml:definitions>
  <inkml:trace contextRef="#ctx0" brushRef="#br0">90845 34613 569,'-22'-15'-4,"6"4"11,5 3 11,4 3 10,4 4 11,0 7 11,2 7 12,1 8 11,0 3-5,0 4-19,0 3-19,0 3-20,-1 2-13,-1 2-7,0 2-8,-1 3-8,-1-2-5,0-4-4,0-4-4,0-3-4,0-5 0,2-2 4,0-3 4,2-2 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34"/>
    </inkml:context>
    <inkml:brush xml:id="br0">
      <inkml:brushProperty name="width" value="0.04538" units="cm"/>
      <inkml:brushProperty name="height" value="0.04538" units="cm"/>
    </inkml:brush>
  </inkml:definitions>
  <inkml:trace contextRef="#ctx0" brushRef="#br0">92242 34085 484,'-14'2'9,"5"4"17,3 4 17,4 3 17,2 4 2,0 2-13,0 1-13,0 3-14,-1 0-8,0-1-4,-2-1-4,0-1-4,-1-2-4,2-1-6,0-2-4,2-2-5,2-4-6,4-5-9,4-4-9,3-5-7,3-6-2,0-2 8,0-5 6,-1-3 6,1-3 6,0 1 3,-1-1 3,1 1 4,-1-1 2,-1 1 4,-1-1 1,0 1 3,-2 1 4,-1 2 4,0 4 5,-2 3 5,-1 2 1,-2 1 1,-2 0-1,-2 2 0,-1 4 11,0 8 20,0 8 20,0 7 21,0 6 0,0 3-17,0 3-19,0 3-18,-1 3-11,-2 2-5,-2 4-5,-2 2-5,0-2-2,2-9-2,2-9 0,2-9-1,0 0-2,-2 7-1,-2 9-3,-1 7-1,-1 3-1,2 0-1,2-2 1,2 0 0,1-2-1,0-3-2,0-4-2,0-2-2,-1-3-2,0-3-1,-2-3-3,0-2-1,-2-4-2,-2-3-1,-2-3-1,-1-2-1,-3-3 1,0-1 6,-1 0 3,-1-1 6,-1-3 2,1-2 3,-1-4 3,0-2 1,1-2 2,3 1-1,1-1 0,2 0-1,2 0 2,0 1 2,2-1 3,1 0 2,2-1 1,5-3-1,6-3-1,4-3-1,4-3-2,3-1-2,3-3 0,3-1-3,3-2-1,1-1-4,2-1-3,3 0-3,-1 0-1,0 3 1,-1 3 2,-1 3 2,-3 4 1,-5 3 0,-5 4 1,-5 5 1,-3 1-7,0 0-14,-2 0-13,0 0-14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35"/>
    </inkml:context>
    <inkml:brush xml:id="br0">
      <inkml:brushProperty name="width" value="0.04225" units="cm"/>
      <inkml:brushProperty name="height" value="0.04225" units="cm"/>
    </inkml:brush>
  </inkml:definitions>
  <inkml:trace contextRef="#ctx0" brushRef="#br0">66295 40416 520,'-13'-1'10,"4"-1"18,6 0 20,5-1 18,4-1 4,5 2-12,5 0-12,5 2-13,3 2-6,1 4-5,1 4-4,1 3-3,0 4-3,-1 3-2,-1 4-2,-1 2-2,-2 3-3,-2 4-6,-4 4-5,-3 5-5,-2 0-2,-1 0 1,0-2 0,-2 0 2,0-3-2,-2-3-3,-1-5-2,0-3-4,-2-4-1,-1-3-4,0-3-2,-1-3-3,-2-4-4,-1-6-5,0-6-4,-1-6-6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36"/>
    </inkml:context>
    <inkml:brush xml:id="br0">
      <inkml:brushProperty name="width" value="0.03862" units="cm"/>
      <inkml:brushProperty name="height" value="0.03862" units="cm"/>
    </inkml:brush>
  </inkml:definitions>
  <inkml:trace contextRef="#ctx0" brushRef="#br0">67008 40091 569,'5'-4'11,"-6"8"23,-6 8 22,-6 7 22,-4 6 3,-1 3-17,-3 3-18,-1 3-17,-2 3-12,-1 4-6,-1 4-7,-1 4-7,0 1-6,1-4-6,1-2-6,1-3-6,1-4-5,3-4-5,1-4-4,2-3-4,4-5 0,3-3 4,4-4 5,4-4 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5:17"/>
    </inkml:context>
    <inkml:brush xml:id="br0">
      <inkml:brushProperty name="width" value="0.03013" units="cm"/>
      <inkml:brushProperty name="height" value="0.03013" units="cm"/>
      <inkml:brushProperty name="color" value="#F2395B"/>
    </inkml:brush>
  </inkml:definitions>
  <inkml:trace contextRef="#ctx0" brushRef="#br0">33666 47484 730,'-7'-15'4,"2"2"8,2 3 9,2 1 8,1 3 3,0 6 0,0 4-1,0 6-1,0 2-4,2 1-5,0 1-7,2 2-5,-1 1-4,-1 3-2,0 3-3,-1 3-1,-1 1-2,0 1-1,0-1-1,0 1-1,0-1-1,0 1-1,0-1 0,0 0-1,0-2 0,0-5 1,0-4 1,0-6 1,0-5-7,0-4-17,0-6-16,0-4-17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36"/>
    </inkml:context>
    <inkml:brush xml:id="br0">
      <inkml:brushProperty name="width" value="0.03646" units="cm"/>
      <inkml:brushProperty name="height" value="0.03646" units="cm"/>
    </inkml:brush>
  </inkml:definitions>
  <inkml:trace contextRef="#ctx0" brushRef="#br0">68050 41031 603,'9'7'31,"3"-2"6,4-3 5,2 0 7,2-3-1,3 0-5,1-2-7,3 0-5,1-1-5,3 0-5,1 0-5,2 0-5,1 0-5,-1 1-8,-1-1-6,-1 0-7,-3 0-6,-4 2-6,-3 0-5,-4 2-7,-4 0-2,-1 0 0,-2 0 0,-2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36"/>
    </inkml:context>
    <inkml:brush xml:id="br0">
      <inkml:brushProperty name="width" value="0.03819" units="cm"/>
      <inkml:brushProperty name="height" value="0.03819" units="cm"/>
    </inkml:brush>
  </inkml:definitions>
  <inkml:trace contextRef="#ctx0" brushRef="#br0">69866 40250 576,'-1'16'139,"-1"-1"-32,0 1-33,-1 0-33,-1 1-19,2 3-4,0 3-6,2 3-3,0 1-8,0 1-6,0-1-9,0 1-8,0-3-5,0-1-3,0-4-2,0-3-4,2-5-4,6-8-6,4-8-5,5-8-5,1-3 2,-4 1 12,-5 0 10,-3 2 11,-1 1 7,0 0 3,1 2 2,2 1 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37"/>
    </inkml:context>
    <inkml:brush xml:id="br0">
      <inkml:brushProperty name="width" value="0.05192" units="cm"/>
      <inkml:brushProperty name="height" value="0.05192" units="cm"/>
    </inkml:brush>
  </inkml:definitions>
  <inkml:trace contextRef="#ctx0" brushRef="#br0">70298 39821 423,'7'-8'0,"-1"0"0,0 0 0,-2 1 0,0-1 0,0 2-1,0 0-1,0 2-1,-1 1 12,-2 2 25,-2 2 25,-2 2 25,-1 3 4,0 6-16,0 4-16,0 5-17,0 3-10,0 1-6,0 1-4,1 1-5,-1 3-3,2 6 0,0 6-1,2 6-1,-1 2-1,0-4-3,-2-2-2,0-3-4,0-2-3,0 2-3,1 1-3,2 0-3,0 0-2,0-2 0,0-2 0,0-1 1,0-4-1,0-2-2,0-3-1,0-3-2,0-2 0,-2-3-1,-1-1 1,0-2-1,-2-3 0,-3-1 0,-4-2 0,-2-2-1,-2-3 2,1-3 2,-1-2 3,0-4 3,0-2 3,-1-1 2,-1-3 1,-1-2 3,1-1 2,2-2 3,4 0 2,3-1 3,2 0 1,0-1-3,2 0-1,1 1-2,3-3 2,7-4 7,7-3 5,8-4 7,3-3 1,3-1-4,1-1-3,2-1-4,2 1-6,-1 0-8,0 1-8,1 1-9,0 2-7,2 1-6,3 3-5,1 2-7,-2 2 0,-8 4 1,-6 5 4,-6 3 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38"/>
    </inkml:context>
    <inkml:brush xml:id="br0">
      <inkml:brushProperty name="width" value="0.04135" units="cm"/>
      <inkml:brushProperty name="height" value="0.04135" units="cm"/>
    </inkml:brush>
  </inkml:definitions>
  <inkml:trace contextRef="#ctx0" brushRef="#br0">73880 40300 532,'28'0'79,"-5"0"-15,-7 0-15,-5 0-16,-3 1-8,0 2-1,0 2-1,0 2-1,0 1-1,0 1-1,-1 2-2,1 0 0,0 2-3,-2 3-5,-1 3-5,0 3-4,-4 3-4,-4 1-4,-6 3-3,-4 1-3,-3 1-3,-1-2-4,-2 0-2,1-1-4,-2-2 0,2-3 3,1-3 3,1-2 3,1-4 3,2-3 3,3-3 3,1-2 4,3-3 4,4-3 9,4 0 9,4-3 7,3-1 3,1 0-3,3 0-4,2 0-3,1 0-1,1 0 0,1 0 2,2 0 0,-2 1-1,-1 2-3,-2 2-3,-3 2-4,-1 3-2,-2 2-2,-2 3-2,-2 4-3,-2 0-2,-1 1-2,0 0-2,-1-1-3,-3 1-2,-2 0-2,-4-1-3,-2 1-3,-2 0-2,-2-1-2,0 1-3,-1 0-1,0-2-4,3-3-2,1-3-4,2-2-2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38"/>
    </inkml:context>
    <inkml:brush xml:id="br0">
      <inkml:brushProperty name="width" value="0.03849" units="cm"/>
      <inkml:brushProperty name="height" value="0.03849" units="cm"/>
    </inkml:brush>
  </inkml:definitions>
  <inkml:trace contextRef="#ctx0" brushRef="#br0">74900 41200 571,'15'0'46,"-1"0"-1,-1 0-2,0 0-2,0 0-1,1 0-3,3 0-1,2 0-3,1 0-3,1 0-4,1 0-5,1 0-4,0 0-7,-1 0-6,-1 0-9,-1 0-7,-1 0-7,-2 0-9,-3 0-9,-1 0-7,-2 1-7,-2 2-4,-2 2-4,-2 2-4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38"/>
    </inkml:context>
    <inkml:brush xml:id="br0">
      <inkml:brushProperty name="width" value="0.04102" units="cm"/>
      <inkml:brushProperty name="height" value="0.04102" units="cm"/>
    </inkml:brush>
  </inkml:definitions>
  <inkml:trace contextRef="#ctx0" brushRef="#br0">75950 40416 536,'15'-7'76,"-1"2"-11,-1 2-11,0 2-11,-1 1-7,1 0-2,1 0-3,2 0-3,0 1-4,1 4-3,1 2-4,1 4-5,0 4-3,-1 9-2,-1 7-2,0 8-4,-3 5-3,-3 2-8,-3 2-6,-2 3-7,-3-3-4,-1-2-3,0-5-1,-1-4-3,-2-5 0,-1-5 3,0-7 1,-1-5 2,-2-5-1,0-4-6,-1-4-5,-2-4-6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39"/>
    </inkml:context>
    <inkml:brush xml:id="br0">
      <inkml:brushProperty name="width" value="0.03935" units="cm"/>
      <inkml:brushProperty name="height" value="0.03935" units="cm"/>
    </inkml:brush>
  </inkml:definitions>
  <inkml:trace contextRef="#ctx0" brushRef="#br0">76313 39994 559,'-2'-18'49,"0"10"7,-3 11 7,-2 12 8,-2 5-4,-2 3-16,-2 1-15,-1 3-16,-3 1-9,-2 0-2,-1 2-4,-3 1-2,1 0-4,1 1-4,2-1-3,3 0-4,0 0-10,0-1-14,1-1-15,-1-1-15,2-3-2,2-5 11,4-5 12,3-5 11,1-3 7,0 0 0,0-2 2,0 0 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39"/>
    </inkml:context>
    <inkml:brush xml:id="br0">
      <inkml:brushProperty name="width" value="0.03718" units="cm"/>
      <inkml:brushProperty name="height" value="0.03718" units="cm"/>
    </inkml:brush>
  </inkml:definitions>
  <inkml:trace contextRef="#ctx0" brushRef="#br0">77574 40613 591,'-11'6'11,"10"-3"20,10-2 21,10-4 21,4-1 3,3-2-15,0 0-15,1-1-15,0-1-12,1 2-10,-1 1-10,1 0-10,-2 1-7,-2 1-7,-1-1-6,-2 0-7,-3 0-6,-3 2-8,-3 0-7,-2 2-6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40"/>
    </inkml:context>
    <inkml:brush xml:id="br0">
      <inkml:brushProperty name="width" value="0.0513" units="cm"/>
      <inkml:brushProperty name="height" value="0.0513" units="cm"/>
    </inkml:brush>
  </inkml:definitions>
  <inkml:trace contextRef="#ctx0" brushRef="#br0">78831 39645 428,'7'-3'55,"-2"11"0,-2 11 1,-2 11-1,-2 5-4,-2 1-10,-2-1-12,-2 0-9,0 0-7,2-1 0,3-1 0,1-1-1,1-4-5,0-4-7,0-5-8,0-4-8,2-9-10,7-10-10,6-12-11,6-9-10,2-7-2,-1-1 10,-1-1 8,-1-1 9,-2 2 7,-1 6 5,-2 3 3,-2 7 5,-3 2 4,-1 2 5,-2 2 5,-2 3 5,-2 4 14,0 11 26,-2 10 26,0 10 25,-2 9 3,-2 12-19,-2 10-19,-2 11-19,0 5-14,2-1-9,2-1-7,2-1-10,1-2-5,-2-1-4,0-3-4,-1-1-5,-1-4 0,2-6 0,0-6 2,2-6 2,-1-5-2,0-6-2,-2-4-2,0-4-3,-4-7-4,-4-3-5,-5-6-5,-5-4-5,-2-6 1,3-2 8,1-5 7,3-4 8,1-3 4,2-3 2,2-3 1,3-3 1,1-2 4,2-1 6,2-1 5,2 0 5,2-2 3,4-1 0,2-1-1,4-1 0,2 0-1,3 0-2,3 0-1,3-1-2,3 0-6,5-2-8,3-2-9,4-2-10,0 1-2,-5 7 3,-5 6 3,-5 5 3,-4 5-4,-1 3-9,-2 3-11,-2 3-9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83975 40475 333,'49'20'167,"16"14"-1,16 15 1,16 15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5:17"/>
    </inkml:context>
    <inkml:brush xml:id="br0">
      <inkml:brushProperty name="width" value="0.0273" units="cm"/>
      <inkml:brushProperty name="height" value="0.0273" units="cm"/>
      <inkml:brushProperty name="color" value="#F2395B"/>
    </inkml:brush>
  </inkml:definitions>
  <inkml:trace contextRef="#ctx0" brushRef="#br0">33700 48232 805,'14'-1'45,"-1"-1"-9,-2 0-7,-2-1-9,-1-1-5,2 0-2,0 0-3,1 0-3,0 0-1,-1 2 0,0 0-2,-2 2 0,0 0-5,0 0-5,0 0-8,0 0-6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41"/>
    </inkml:context>
    <inkml:brush xml:id="br0">
      <inkml:brushProperty name="width" value="0.04982" units="cm"/>
      <inkml:brushProperty name="height" value="0.04982" units="cm"/>
    </inkml:brush>
  </inkml:definitions>
  <inkml:trace contextRef="#ctx0" brushRef="#br0">84405 39500 441,'7'30'116,"-2"-3"-29,-2-3-27,-2-3-29,-2-1-15,0 3-2,-2 1-3,0 3-2,-1 0-1,0 1-3,0-1-2,0 1-1,1-3-2,0-2-1,2-2 0,1-4-1,2-5-4,5-7-6,6-6-6,4-7-6,2-6-4,1-4-2,-1-3-1,1-5-2,-1-1 2,-1 1 2,-1 1 3,0 1 4,-2 2 4,-1 1 4,-1 3 4,0 1 6,-3 1 2,-1-1 3,-2-2 2,-2 1 2,-2 2 11,-2 8 20,-2 8 21,-2 8 21,0 5 2,0 5-14,1 4-16,2 3-15,-1 4-9,0 3-5,-2 2-5,0 4-3,-1 2-4,-2 1-2,0 0-3,-1 2-2,-1-1 0,2-2 0,1-2 1,0-1 1,1 0-1,0 6-6,0 4-3,1 6-5,-2 0-2,2-4-3,-1-4-1,0-4-2,0-4-1,0-4-1,0-3-2,0-5 0,0-3 0,-2-4 1,0-5 1,-1-3 1,-2-3 1,0-2 2,-2-3 1,1 0 2,-2-4 1,0 0 3,0-3 1,0-2 3,1-2 2,-1-4 2,0-2 2,0-3 2,1-3 3,3-1 2,1-3 2,2-1 2,2-2 0,2-1-2,2-1-3,2 0-3,2 0-2,2 3-4,1 3-2,3 3-5,0 3 0,-2 2 0,-2 4 2,-2 3 1,1-2-2,7-6-4,6-5-5,6-6-5,3-4-2,4-1-2,3-1-1,3-1-2,-2 3 2,-8 7 5,-6 7 5,-6 7 5,-5 3 3,1-2 0,0 0 2,0-1 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42"/>
    </inkml:context>
    <inkml:brush xml:id="br0">
      <inkml:brushProperty name="width" value="0.03684" units="cm"/>
      <inkml:brushProperty name="height" value="0.03684" units="cm"/>
    </inkml:brush>
  </inkml:definitions>
  <inkml:trace contextRef="#ctx0" brushRef="#br0">90013 40000 597,'16'0'32,"-1"0"5,1 0 5,0 0 5,0 1-1,-1 2-8,1 2-7,0 2-9,-3 1-7,-5 1-7,-4 2-9,-6 0-7,-3 2-6,-3 3-1,-4 3-3,-2 3-2,-2 1 0,-2-3 0,0-1 2,-1-2 0,0-2 3,3-1 3,1-1 4,2-1 4,5-1 6,6-2 10,8-2 9,6-2 8,4-2 4,0-1-2,-1 0-2,1-1-2,-1-1-4,-1 3-4,0 2-4,-2 2-5,-2 2-3,-2 2-2,-4 1-1,-2 3-2,-3 2-1,0 1 1,-2 3-1,0 1 1,-3 1-2,-2-1-2,-3-1-3,-3 0-2,-2-2-4,2 1-4,1-1-5,1 1-3,0-3-3,0-3-4,0-4-3,0-4-4,1-3-2,1-1-5,0 0-3,2-1-3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42"/>
    </inkml:context>
    <inkml:brush xml:id="br0">
      <inkml:brushProperty name="width" value="0.04198" units="cm"/>
      <inkml:brushProperty name="height" value="0.04198" units="cm"/>
    </inkml:brush>
  </inkml:definitions>
  <inkml:trace contextRef="#ctx0" brushRef="#br0">90800 40250 524,'15'7'6,"-1"-2"14,-1-3 14,0 0 13,0-1 5,3 1-5,3 3-3,4 2-4,0 2-4,1 4-4,-1 2-2,1 3-5,-2 4-3,-1 5-5,-2 5-5,-2 5-4,-3 2-4,-3 2-6,-3 1-4,-2 0-5,-3 0-7,-2-3-8,-2-4-10,-2-2-9,-2-4-3,0-7 0,-1-5 1,-2-6 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42"/>
    </inkml:context>
    <inkml:brush xml:id="br0">
      <inkml:brushProperty name="width" value="0.03981" units="cm"/>
      <inkml:brushProperty name="height" value="0.03981" units="cm"/>
    </inkml:brush>
  </inkml:definitions>
  <inkml:trace contextRef="#ctx0" brushRef="#br0">91145 39955 552,'-1'-13'56,"-1"6"0,0 6-1,-1 6 0,-3 5-5,-2 4-9,-3 3-8,-3 5-10,-3 4-4,-2 6-1,-1 7-1,-3 5-2,-1 2-6,-1 0-12,-1-2-13,0 0-12,0-3-9,5-4-3,3-3-3,4-5-5,3-4-2,1-5 0,0-5-2,2-4-1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43"/>
    </inkml:context>
    <inkml:brush xml:id="br0">
      <inkml:brushProperty name="width" value="0.0383" units="cm"/>
      <inkml:brushProperty name="height" value="0.0383" units="cm"/>
    </inkml:brush>
  </inkml:definitions>
  <inkml:trace contextRef="#ctx0" brushRef="#br0">91650 40444 574,'16'-1'5,"-1"0"10,1-2 11,0 0 10,2-2 5,5-2 0,5-2 1,5-1 0,4-2-2,2 2-5,4 1-4,3 1-5,-1 1-5,-4 2-7,-4 2-6,-3 2-5,-5 1-5,-6 0-1,-3 0-1,-6 0-1,-5 0-11,-6 2-20,-6 0-19,-6 2-21,-2 0-3,0 0 11,2-1 11,1 1 12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43"/>
    </inkml:context>
    <inkml:brush xml:id="br0">
      <inkml:brushProperty name="width" value="0.04331" units="cm"/>
      <inkml:brushProperty name="height" value="0.04331" units="cm"/>
    </inkml:brush>
  </inkml:definitions>
  <inkml:trace contextRef="#ctx0" brushRef="#br0">92713 39940 507,'-7'-5'13,"2"8"24,2 6 26,2 7 24,0 5 3,0 3-18,-2 3-18,0 3-19,-1 4-14,0 4-7,0 6-7,1 5-9,-2 0-3,2-1 2,-1-2 0,0-2 1,0-3-6,2-7-14,0-6-14,2-5-13,1-7-4,2-7 5,2-6 5,2-8 6,0-3 0,-1 1-2,-1-1-3,0 0-4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43"/>
    </inkml:context>
    <inkml:brush xml:id="br0">
      <inkml:brushProperty name="width" value="0.05421" units="cm"/>
      <inkml:brushProperty name="height" value="0.05421" units="cm"/>
    </inkml:brush>
  </inkml:definitions>
  <inkml:trace contextRef="#ctx0" brushRef="#br0">93897 39399 405,'0'16'107,"0"3"-23,0 2-21,0 1-23,0 2-13,0 1-4,0 1-6,0 1-4,0-1-6,0-3-6,0-3-7,0-3-5,3-5-9,6-8-11,5-8-10,7-8-12,1-5-1,-3-3 7,-3-3 9,-2-3 7,-2-2 5,1 1 3,1 0 3,2-1 2,-2 0 4,-1-1 4,-2 0 2,-2-2 5,-1 1 3,-1 5 3,1 3 4,0 5 4,-1 2 2,0 0 2,-2 2 1,0 1 3,-2 4 8,-1 6 17,0 7 17,-2 8 16,0 4 2,0 3-15,0 3-13,0 3-13,0 3-10,0 2-4,0 4-4,0 3-5,0 4-3,-2 4-3,0 6-2,-1 4-2,-1 4-1,0 5 1,0 4 0,0 3 0,0 1-3,0-3-6,0-3-7,0-3-7,0-3-5,-2-4-1,0-4-3,-1-4-2,-1-5 0,0-4-2,0-6 0,0-3 0,0-7 1,-2-4 2,0-4 4,-1-6 2,-1-3 3,-2-2 2,0-3 4,-1 0 2,0-4 2,-1 0 1,0-3 2,0-2 1,1-3 2,1-3 1,1-5 2,1-4 2,1-2 1,4-1 1,2-1 2,4 0 0,3-3 1,4 1 0,4-2 0,3-1 0,5-2-1,4-1-1,3-2-1,5-2-2,2-3-2,4-4-4,3-4-5,3-4-4,-2 0-4,-4 6-2,-5 5-4,-5 4-2,-5 5-2,-3 7 0,-4 5 0,-4 7-1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47"/>
    </inkml:context>
    <inkml:brush xml:id="br0">
      <inkml:brushProperty name="width" value="0.03659" units="cm"/>
      <inkml:brushProperty name="height" value="0.03659" units="cm"/>
    </inkml:brush>
  </inkml:definitions>
  <inkml:trace contextRef="#ctx0" brushRef="#br0">60297 45678 601,'0'-10'-6,"2"12"19,0 12 20,2 11 18,-1 10 4,-2 6-12,-2 8-11,-2 7-13,-2 2-6,0 1-4,-1 0-2,-2 0-2,1-2-4,1-3-3,0-3-3,2-2-3,0-5-3,2-8-1,0-6-3,2-7-1,0-5-1,0-3 1,0-2 1,0-4 1,1-2 0,2-2-3,2-3-1,2 0-2,0-5-1,-1-2 3,0-5 2,-2-4 2,1-3 1,0-1-1,1-3 0,2-1 0,0-3-1,-1-1 1,1-3 0,0-1 0,0-2 3,0-2 2,0-3 3,-1-1 4,2-1 2,0 0 1,1 0 1,2 0 2,-1 1 2,1 5 4,0 4 3,0 3 3,-1 3 3,1 1 0,0 1 2,0 1 1,-1 1 0,-1 3 0,0 1 0,-2 3 0,0 1 0,0 2-1,0 2-1,-1 2-2,1 1 0,0 0-1,0 0-2,0 1-1,1-1-1,3 3 0,3 2-1,4 3-1,-1 1 0,-1 3-1,-2 3-1,-3 4-1,-1 2-1,-2 5 0,-2 3-1,-2 5 0,-2 4 0,-1 6-1,0 6 0,-1 6 1,-2 3-1,-1 0 1,0 0 1,-1-1-1,-1-1 0,2-6-5,0-4-2,2-5-5,0-5-1,0-2 1,0-3 0,0-3 2,0-3 0,2-3-1,0-3 0,2-3 0,0-2-7,0 0-15,-1-2-14,1 0-15,1-3-4,0-3 4,1-2 6,2-4 5,-1-1 6,-2-2 8,-3 0 7,0-1 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48"/>
    </inkml:context>
    <inkml:brush xml:id="br0">
      <inkml:brushProperty name="width" value="0.03579" units="cm"/>
      <inkml:brushProperty name="height" value="0.03579" units="cm"/>
    </inkml:brush>
  </inkml:definitions>
  <inkml:trace contextRef="#ctx0" brushRef="#br0">62550 45889 614,'7'-5'19,"-1"6"6,0 6 8,-2 6 8,0 3-1,0 1-7,0 1-7,0 1-7,0 0-6,2-1-3,0-1-4,1 0-4,2-3-4,0-1-7,1-2-6,2-2-6,0-4-5,3-2 0,2-6-1,1-2-1,3-5 0,0-2 0,1-3 2,1-3 0,-1-2 2,-1 1 3,-3-1 3,-1 1 3,-2 0 3,-2 2 4,-3 2 3,-1 3 5,-4 4 8,-8 10 15,-6 8 15,-7 9 14,-5 6 4,-2 3-7,-1 3-9,-2 3-8,-2 0-7,1 0-9,-1-1-9,1-1-8,1-2-5,3-3 0,2-3-1,4-3 0,6-7-1,9-9-3,8-10-2,9-9-2,5-4-1,0 2 3,-1 4 1,1 3 3,-4 6 4,-7 8 5,-6 9 6,-8 9 5,-4 4 3,-3-1-2,-4-1-2,-2-1-2,-1 0-1,1 1-1,1 1-1,1 1-1,0 0-1,0-1 0,1-1-1,-1-1-1,1-2 0,2-3 0,3-3 1,1-3-1,3-4-3,6-4-9,4-5-8,6-6-8,2-2-2,1-2 3,1 0 3,2-1 3,-1 0 3,1 0 2,0 2 2,-1 1 2,1 1 2,-2 2 3,-1 2 2,-1 2 3,-1 2 4,0 2 5,-2 2 6,0 2 4,-2 1 4,1 1 1,0 2 0,0 0 0,0 1 1,2 0 1,0-1-1,1 1 1,0-1-1,0-1-2,-2 0-1,-1-2-1,0 0-2,0 0-2,0 0-2,0 0-1,0-1-3,1 1-3,2 0-3,0 0-3,1-4-5,1-8-10,2-8-9,0-7-10,0-6-2,-1 0 6,-1-1 6,0 0 5,-2 0 4,1 3 3,0 2 3,0 5 2,0 0 2,-1 2-1,1 1 0,0 1-1,0 1 4,0 4 11,-1 2 9,1 4 9,0 1 5,0 2-2,-1 1-1,1 0-2,-2 2-10,-2 2-22,-4 1-20,-2 3-22,-4 0-9,-2 0 0,-4-2 0,-2 0 1,-1-2 5,1-1 10,0-1 11,2 0 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48"/>
    </inkml:context>
    <inkml:brush xml:id="br0">
      <inkml:brushProperty name="width" value="0.02828" units="cm"/>
      <inkml:brushProperty name="height" value="0.02828" units="cm"/>
    </inkml:brush>
  </inkml:definitions>
  <inkml:trace contextRef="#ctx0" brushRef="#br0">63695 47532 777,'-13'-1'5,"4"-1"10,6 0 9,5-1 10,3-1 2,3 0-5,3 0-4,4 0-6,2 0-5,3 2-7,3 0-4,3 2-7,1 0-2,-1 2 3,-1 0 3,-1 2 2,-3 0-10,-3 0-22,-4 0-23,-4 0-22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6:09"/>
    </inkml:context>
    <inkml:brush xml:id="br0">
      <inkml:brushProperty name="width" value="0.03168" units="cm"/>
      <inkml:brushProperty name="height" value="0.03168" units="cm"/>
      <inkml:brushProperty name="color" value="#F2395B"/>
    </inkml:brush>
  </inkml:definitions>
  <inkml:trace contextRef="#ctx0" brushRef="#br0">2629 3162 694,'-22'7'-8,"6"-4"10,5-3 12,5-2 10,5-3 8,7-2 3,7-1 3,8-3 5,2 0-3,1 2-8,0 2-8,-1 3-8,0 0-6,-1 2-6,-1 0-6,-1 2-5,-1 0-6,-2 0-4,-3 0-7,-1 0-5,-4 2-6,-4 6-9,-6 4-8,-4 5-8,-3 1 3,0-3 12,0-3 13,1-2 13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5:17"/>
    </inkml:context>
    <inkml:brush xml:id="br0">
      <inkml:brushProperty name="width" value="0.03419" units="cm"/>
      <inkml:brushProperty name="height" value="0.03419" units="cm"/>
      <inkml:brushProperty name="color" value="#F2395B"/>
    </inkml:brush>
  </inkml:definitions>
  <inkml:trace contextRef="#ctx0" brushRef="#br0">34450 46786 643,'0'-15'4,"0"2"8,0 3 7,0 1 9,0 4 4,0 6 0,0 6 1,0 6 0,0 4-2,0 5-4,0 3-6,0 5-5,0 1-2,0 0-1,0 1-1,0-1-2,0 1-1,0 1-3,0 0-2,0 2-3,0 0-3,2 1 0,0-1-1,2 0-1,0 1-1,2 1 0,0 0 0,2 2-1,-1 0-1,1 0-4,0 1-5,0-1-3,-1-2-4,0-4-1,-2-4-4,0-3-1,-2-4-4,-1-3-2,0-3-3,-1-2-3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49"/>
    </inkml:context>
    <inkml:brush xml:id="br0">
      <inkml:brushProperty name="width" value="0.03326" units="cm"/>
      <inkml:brushProperty name="height" value="0.03326" units="cm"/>
    </inkml:brush>
  </inkml:definitions>
  <inkml:trace contextRef="#ctx0" brushRef="#br0">66195 46510 661,'-13'-8'5,"4"0"12,6 0 10,5 0 12,4 1 3,7-1-4,6 0-3,5 0-4,4 0-4,1 2-4,1 1-6,1 1-4,1-1-4,1 2-1,1-1-3,0 0-2,0 0-5,-3 2-7,-3 0-8,-3 2-6,-3 1-6,-5 2-6,-3 2-5,-4 2-5,-3 1 0,-2-1 3,-3 1 5,0 0 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49"/>
    </inkml:context>
    <inkml:brush xml:id="br0">
      <inkml:brushProperty name="width" value="0.03072" units="cm"/>
      <inkml:brushProperty name="height" value="0.03072" units="cm"/>
    </inkml:brush>
  </inkml:definitions>
  <inkml:trace contextRef="#ctx0" brushRef="#br0">66280 47466 716,'-15'0'0,"2"0"0,3 0 0,1 0 0,3 0 4,4 0 10,4 0 8,4 0 9,4-1 5,5 0-3,5-2-1,5 0-2,4-1-3,3 2-5,3 0-6,3 2-4,1 0-8,0 2-7,0 0-9,0 2-8,-2-1-7,-5 0-6,-5-2-5,-5 0-5,-4-1-3,-3 2 3,-3 0 2,-2 2 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49"/>
    </inkml:context>
    <inkml:brush xml:id="br0">
      <inkml:brushProperty name="width" value="0.03884" units="cm"/>
      <inkml:brushProperty name="height" value="0.03884" units="cm"/>
    </inkml:brush>
  </inkml:definitions>
  <inkml:trace contextRef="#ctx0" brushRef="#br0">69661 45627 566,'-8'-6'33,"0"2"8,1 4 8,-1 3 8,-1 3-1,-2 7-10,-2 5-10,-1 7-10,-3 3-5,-2 3-2,-2 1-1,-1 2-2,-1 3-4,-1 1-8,0 2-10,1 2-7,0-1-4,3-4 0,1-3 2,2-5 0,4-3 1,3-5 2,4-3 3,4-5 1,3-2 1,2-2-1,2-2 1,2-2-1,4-3 0,7-4 2,7-4 1,7-4 2,4-2 0,1-2 0,0 0 0,2-1 0,-1 1-3,-1 1-3,-3 2-4,-2 2-3,-2 2-4,-5 2-3,-3 3-2,-4 1-3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49"/>
    </inkml:context>
    <inkml:brush xml:id="br0">
      <inkml:brushProperty name="width" value="0.03614" units="cm"/>
      <inkml:brushProperty name="height" value="0.03614" units="cm"/>
    </inkml:brush>
  </inkml:definitions>
  <inkml:trace contextRef="#ctx0" brushRef="#br0">70226 46013 608,'-8'-15'5,"2"4"10,1 3 10,0 3 10,1 4 6,0 7 1,0 7 1,0 8 1,0 4-3,-2 6-7,0 5-8,-1 5-8,-1 3-5,0 4-6,0 2-5,0 4-4,1-1-8,1-1-10,0-2-11,2-2-11,0-5-6,2-7 0,0-9 0,2-7-1,0-6 3,0-1 5,0-2 4,0-2 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50"/>
    </inkml:context>
    <inkml:brush xml:id="br0">
      <inkml:brushProperty name="width" value="0.0329" units="cm"/>
      <inkml:brushProperty name="height" value="0.0329" units="cm"/>
    </inkml:brush>
  </inkml:definitions>
  <inkml:trace contextRef="#ctx0" brushRef="#br0">71133 46876 668,'-6'-7'48,"4"2"-7,4 2-7,4 2-8,4 0-4,5-2-1,5-2 0,5-2-1,4 0 0,3 0-1,3 2 0,3 1-1,0-1-4,-2-2-6,-2-2-7,-1-2-7,-3 0-8,-1 2-8,-3 3-9,-1 1-8,-4 1-3,-3 2 1,-4 0 3,-4 2 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50"/>
    </inkml:context>
    <inkml:brush xml:id="br0">
      <inkml:brushProperty name="width" value="0.04085" units="cm"/>
      <inkml:brushProperty name="height" value="0.04085" units="cm"/>
    </inkml:brush>
  </inkml:definitions>
  <inkml:trace contextRef="#ctx0" brushRef="#br0">71942 45890 538,'-15'-5'12,"2"8"23,2 6 23,2 7 24,2 7 4,1 7-17,0 6-16,2 8-16,-1 5-16,0 4-13,-2 4-13,0 4-13,-1 0-10,0-1-3,1-3-3,-1-1-5,1-5 1,2-8 4,2-8 4,2-7 4,1-7-2,0-3-6,0-4-8,0-4-6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51"/>
    </inkml:context>
    <inkml:brush xml:id="br0">
      <inkml:brushProperty name="width" value="0.04248" units="cm"/>
      <inkml:brushProperty name="height" value="0.04248" units="cm"/>
    </inkml:brush>
  </inkml:definitions>
  <inkml:trace contextRef="#ctx0" brushRef="#br0">73650 46050 517,'23'0'117,"-1"0"-24,-1 0-26,-1 0-24,-1 0-15,-1 0-5,0 0-5,-2 0-5,-1 1-2,-1 2-2,-1 2-1,0 2 0,-3 3 0,-3 5 1,-2 5 1,-4 5 2,-4 4-6,-6 3-14,-5 3-13,-7 3-13,-2-1-5,-1-2 1,1-3 3,-1-3 2,2-3 3,3-3 6,3-3 6,3-3 5,6-5 8,9-6 11,11-8 11,10-6 11,4-3 0,1 0-11,-1 2-11,1 1-10,-2 1-7,-2 2-3,-1 2-1,-2 2-4,-3 0-2,-1 0-5,-2-2-5,-3 0-3,-1 0-3,0 0 2,-2 2 1,0 0 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52"/>
    </inkml:context>
    <inkml:brush xml:id="br0">
      <inkml:brushProperty name="width" value="0.0391" units="cm"/>
      <inkml:brushProperty name="height" value="0.0391" units="cm"/>
    </inkml:brush>
  </inkml:definitions>
  <inkml:trace contextRef="#ctx0" brushRef="#br0">75077 46052 562,'-6'-8'28,"2"1"1,4-1 0,3 0 1,1 0 1,3 0-1,2 0 1,2 1-1,1-1-1,1 2-4,1 0-2,2 2-4,-1 1-2,1 2-2,0 2-1,-1 2-2,1 3-2,0 4 0,0 3-2,-1 5 0,0 2-3,-1 3-1,0 1-4,-2 3-1,-1 1-4,-1 1-2,0 0-4,-2 2-4,0 0-4,-2-3-7,-1-2-7,0-1-6,-2-1-3,-1-1-1,0 1 1,-1-1 0,-3-2 2,0-3 1,-3-4 3,-2-4 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52"/>
    </inkml:context>
    <inkml:brush xml:id="br0">
      <inkml:brushProperty name="width" value="0.04391" units="cm"/>
      <inkml:brushProperty name="height" value="0.04391" units="cm"/>
    </inkml:brush>
  </inkml:definitions>
  <inkml:trace contextRef="#ctx0" brushRef="#br0">75495 45400 500,'-39'32'195,"3"2"-50,2 3-51,1 1-49,1 4-30,0 6-9,-2 6-10,-1 6-9,-1 2-8,-1-1-8,0-1-7,-2 0-7,2-5-2,4-7 4,3-6 4,5-7 4,2-6-1,4-3-5,3-5-5,3-3-4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57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40615 32165 999,'-15'-15'-6,"4"4"-12,2 2-12,4 4-12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5:18"/>
    </inkml:context>
    <inkml:brush xml:id="br0">
      <inkml:brushProperty name="width" value="0.03647" units="cm"/>
      <inkml:brushProperty name="height" value="0.03647" units="cm"/>
      <inkml:brushProperty name="color" value="#F2395B"/>
    </inkml:brush>
  </inkml:definitions>
  <inkml:trace contextRef="#ctx0" brushRef="#br0">34700 48131 603,'8'-21'13,"0"5"2,0 4 2,-1 6 3,1 2 0,0 0-2,0 0-2,0 0-1,0 1-3,1 2-2,2 2-2,0 2-2,-1 2-1,-3 2-3,-2 2-2,-4 2-2,0 0-1,0 1 1,2 0 0,0 0 1,1-1 0,0-1 1,0-1 2,0 0 0,2-4 0,4-2-3,3-6-2,5-2-1,1-5-3,-1-4-1,-1-4-3,-1-3-1,0-2 0,0 1 1,0 1 0,-1 1 2,-1 2 0,-2 3 0,-4 2 0,-3 4-1,-1 4 8,0 4 15,0 6 15,0 4 15,-1 2 5,0-1-8,-2 0-8,0-2-6,-1 0-6,0 2-2,0 0-4,0 1-3,0 2-2,2 0-1,0 1-1,2 1-1,0 1-2,1 1 0,2 2-1,0 0-1,1-1 0,0-1 1,0-3 1,0-1 0,0-3-1,1-2-3,1-4-4,2-2-4,-1-3-3,1-1 0,0 0 0,0-1-1,-1-3 0,1-4 2,0-4 1,0-3 2,-1-3 0,-1-1-1,0-1-2,-2-1-1,-1-1-1,-2 1 2,-3-1 2,0 1 1,-2 1 2,0 3 0,0 3 0,0 2 2,-2 3 0,-2 1 3,-4 0 1,-2 2 3,-3 2-2,-1 2-3,-3 4-4,-2 3-3,-1 2-5,-1 5-3,-1 4-5,-1 3-4,0 4-3,-1 3-2,1 3-3,-1 3-2,3-1 2,3-5 5,4-5 5,5-5 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8:59"/>
    </inkml:context>
    <inkml:brush xml:id="br0">
      <inkml:brushProperty name="width" value="0.03984" units="cm"/>
      <inkml:brushProperty name="height" value="0.03984" units="cm"/>
      <inkml:brushProperty name="color" value="#FED406"/>
    </inkml:brush>
  </inkml:definitions>
  <inkml:trace contextRef="#ctx0" brushRef="#br0">36310 46474 552,'-14'-14'0,"3"3"3,2 3 1,4 2 1,-1 1 4,-2 0 2,-3-1 4,-3-1 3,-2 0 0,2 2-2,1 2-3,1 2-1,-1 1-4,-2 2-1,-1 0-2,-3 2-3,-1 0 0,-1 2 1,-1 0 1,-1 1 0,0 1 2,1-2-1,1-1 1,1 0 0,1-1 0,2 0-1,3-1 1,1 2-1,6-2 3,10 1 7,10 0 5,9 0 7,6-1 0,-1 0-5,1-2-6,-1 0-6,0-1-3,-1 0 0,-1 0-2,-1 0 0,0 0 0,1 2-1,1 0-1,1 2 1,-1-1-1,-1-1 1,-3 0 1,-1-1 0,-1-2 0,1-1 0,1 0 0,1-1-1,1-2 0,1 0-1,1-1 0,1-2-2,1 1 1,-1 1 0,0 0-1,1 2 2,-1 0-1,1 2-1,-1 0 0,1 2-2,-2 0 1,0 0-1,0 0 0,-2 0-1,-2 0 0,-1 0 1,-3 0 0,-1 0 1,-1 0 0,-1 0 0,1 0 0,0 0 0,0 0-1,1 0 1,1 0 0,1 0 0,1-1-1,1 0 0,1-2-1,2 0 0,-1-1-1,1 0 0,-1 0 0,1 1 0,-1-1 0,1 2 1,-1 0 0,1 2 0,-1-2-1,-1 0 0,-1-3 0,-1-2-2,-1-1 0,-3-2 0,-1 0 0,-2-1 0,-1-2-1,1 0 1,1-1 0,2-1 0,-1-1 0,-1-2 1,-1 0 0,-1 0 0,-1-2 2,-2 0 0,-2 1 0,-2-1 2,-2 0-1,-1-1 0,0-1 0,-1-1-1,-2-2 0,-1-1 1,0-3 2,-1-1 1,-2-2 0,-2-1 0,-2 0-1,-2-2-1,0 2 0,1 4-1,0 3 0,2 5 0,-1 2-1,-1 2 2,-3 2 1,-2 3 0,-1 1 2,-1 0 0,-1 2 0,-1 1 0,-2 0 0,-2 2 0,-1 1-1,-2 0 0,-3 1 0,-1 0 0,-3 0-1,-1 1 0,-1-2 0,0 2 0,-1-1-1,1 0 1,-1 0 0,-1 2-2,0 0 1,-2 2-2,-1 1 0,-1 2 0,0 2-1,-2 2 0,0 1-1,0-1 1,0 1 1,0 0-1,0 0 1,2 2 0,0 0 0,1 1 0,1 1 1,0 0 2,0-1 2,0 1 1,0 0 2,3 2 0,2 0-1,1 1 1,2 1-1,2 1-1,0 1-1,1 2 0,1 1-1,1 2 0,1 4 0,1 3 1,1 2-1,3 1-1,1 1 0,2 1-1,2-2-1,1-2 1,1-3 0,1-3 0,1-3 0,2-3 0,2-3 0,2-2 1,4-2-4,6 1-5,6 1-6,6 1-5,6-1-3,6-2-2,8-4-1,7-2-2,4-3-3,4-1-4,2 0-4,4-2-5,-5-1 1,-9-2 3,-9-2 4,-11-1 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00"/>
    </inkml:context>
    <inkml:brush xml:id="br0">
      <inkml:brushProperty name="width" value="0.03716" units="cm"/>
      <inkml:brushProperty name="height" value="0.03716" units="cm"/>
      <inkml:brushProperty name="color" value="#FED406"/>
    </inkml:brush>
  </inkml:definitions>
  <inkml:trace contextRef="#ctx0" brushRef="#br0">35231 22760 592,'-7'-15'0,"0"4"0,2 3 0,1 3 0,-3 0 3,-6-2 6,-6-2 6,-5-2 7,-3 0 1,3 2-4,1 3-3,3 1-3,0 1-1,1 2-2,-1 0 1,0 2 0,-1 1-1,-5 4 1,-3 2 1,-4 4 1,-2 2-1,1 5 0,1 3 0,1 5-1,0 2 1,-1 2-1,0 3 0,-2 1 1,1 0-1,3-1-2,3-3 0,3-1-2,4-2-1,3 0 1,4 1 0,5-1 0,2 1 0,2 1-2,2 1-1,2 1-1,3 1-1,4 2 1,4 3-1,3 1 1,4 0 0,2-2-2,1-2 0,3-1-2,1-2 1,3-2 0,1 0 2,3-1 0,0-2 1,0-3-2,1-3 0,-1-2-3,-2-4 1,-5-3 0,-5-3 0,-5-2 1,-1-2 0,2 2-1,1 0-1,3 1 0,1 0-1,1-2 1,1-2 1,1-2 0,0-1 0,-1 2 0,-1 0-1,0 2 0,-2-1-2,1-1 1,-1 0-1,1-1 0,0-2 0,1-1-1,1 0 1,1-1-1,0-1 0,-3 0 0,-1 0 2,-2 0 0,-2 0 0,1 0 1,0 0 0,-1 1-1,1-2 1,0-1 0,0 0 0,-1-1 0,1-1 0,0 2 0,-1 1 0,1 0 0,-1 1 0,-1-2 0,-1 0 0,0-1 0,-2-1 0,1-2 0,0 0 0,0-1-1,-1-1 1,-1 0 1,0 0 0,-2 1 0,0-2 1,2 0 0,0-1 1,1-1 1,3-7-1,4-13 2,3-12-1,5-14 1,-1-2 0,-5 7-1,-5 6-1,-5 8-1,-2 6 0,-2 9 0,-1 7 1,0 9-1,-2 1 1,-1-2-1,0-3 0,-1-3 0,-1-1 0,0 1 1,0 0-1,0 2 0,-1 1 0,-1-1 1,0 0 0,-1 1-1,-3-3 1,-4-3 0,-4-5-1,-3-3 1,-2 0-1,2 7 0,3 5 0,1 6 0,0 4 0,-2-1 0,-1 0 0,-3 0 0,0 0 0,3 2 1,1 1 1,3 1-1,-1 0 1,-2 2 0,-2 0-1,-1 2 0,-2 0 0,1 0-1,-1 0-1,0 0-1,1 0-1,-1 0 1,0 0-1,1 0 0,-1 0 0,1 0-2,-1 0 0,1 0-2,-1 0 0,0 0 0,1 0 0,-1 0-1,1 1 0,1 1 1,1 3 0,1 2 0,0 1 1,0 0 0,1 0 1,-1 0 1,-1 1-3,-4 5-6,-2 4-5,-2 3-7,-1 3-3,6-1-1,5 1-1,5-1 0,2-1-1,2-3 3,1-3 2,0-2 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16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62699 51899 999,'-8'-8'-85,"2"2"23,0 0 23,2 2 23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26"/>
    </inkml:context>
    <inkml:brush xml:id="br0">
      <inkml:brushProperty name="width" value="0.04381" units="cm"/>
      <inkml:brushProperty name="height" value="0.04381" units="cm"/>
      <inkml:brushProperty name="color" value="#FED406"/>
    </inkml:brush>
  </inkml:definitions>
  <inkml:trace contextRef="#ctx0" brushRef="#br0">63398 52117 502,'0'-14'10,"0"1"-1,0 2-1,0 2 0,0 2 1,0-1 2,0 0 2,0 0 3,0 3 5,0 6 9,0 6 7,0 6 10,-1 3-1,-1 1-6,0 1-8,-1 1-7,-1 0-5,0-3-3,0-1-3,0-2-2,0-1-2,2-1 1,0 1 0,2 0 1,-1 1-2,0 1-3,-2 3-2,0 2-3,-1 0-2,2 1 1,0-1 0,2 1 1,0 0-1,0 3-4,0 2-3,0 1-3,0 1-4,0-1-2,0-1-4,0-1-3,0 0-1,0-1 2,0 1 1,0-1 2,0-1-6,0-3-12,0-3-11,0-2-13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31"/>
    </inkml:context>
    <inkml:brush xml:id="br0">
      <inkml:brushProperty name="width" value="0.05741" units="cm"/>
      <inkml:brushProperty name="height" value="0.05741" units="cm"/>
      <inkml:brushProperty name="color" value="#F2395B"/>
    </inkml:brush>
  </inkml:definitions>
  <inkml:trace contextRef="#ctx0" brushRef="#br0">63363 51914 383,'-20'-14'32,"8"2"15,8 4 15,8 3 16,4 5 0,0 10-13,0 8-13,0 9-13,-1 4-8,-2-2-5,-3 0-5,0-1-4,-3 0-4,-1-1 0,0 0-3,-1 1-1,-1-1-1,0-1-2,0-1-2,0-1-1,1-1-1,0-1-2,2-1 0,0-1-2,1 0-3,0-1-3,0 1-4,0-1-4,0 0-3,-2-1-2,-1 0-2,0-2-3,-1-6-1,0-10-5,0-12-2,1-10-3,0-4 0,3 0 4,4 0 4,2 3 4,2 1 4,-2 4 3,-1 5 3,0 3 3,-2 2 6,0 0 8,-2 0 9,0 1 8,-2-2 2,0 0-4,-2-2-5,0 0-3,-1 2-2,0 7 2,0 4 2,0 7 1,1 3 0,0 0-3,2 0-2,0-1-4,1 2-1,0 2 0,0 1-2,0 3 0,0 0 0,0-1-2,0-1 0,0 0 0,0-2-1,0 1-1,0 0-1,0-1 0,0 1-1,0 0 1,0-1 0,0 1 0,0-1 0,-2-1-2,0-1 0,-1 0-2,-1-5-4,0-8-8,0-8-9,0-8-7,0-4-3,2-3 4,0-2 2,2-1 3,0 1 5,2 5 4,0 5 6,2 5 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32"/>
    </inkml:context>
    <inkml:brush xml:id="br0">
      <inkml:brushProperty name="width" value="0.04301" units="cm"/>
      <inkml:brushProperty name="height" value="0.04301" units="cm"/>
      <inkml:brushProperty name="color" value="#F2395B"/>
    </inkml:brush>
  </inkml:definitions>
  <inkml:trace contextRef="#ctx0" brushRef="#br0">64395 53150 511,'-13'0'6,"4"2"13,6 0 12,5 2 13,3 0 3,3 0-3,3-1-6,4 2-3,1-2-4,1 1-2,1 0-3,1 0-1,2 0-4,0 0-4,1 0-3,1 0-3,0 0-2,-1 2 0,-1 0 2,-1 1 0,-1 1-3,-1-2-5,-1-1-8,0 0-6,-2-1-12,-1 0-18,-1 0-19,0 0-18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32"/>
    </inkml:context>
    <inkml:brush xml:id="br0">
      <inkml:brushProperty name="width" value="0.04238" units="cm"/>
      <inkml:brushProperty name="height" value="0.04238" units="cm"/>
      <inkml:brushProperty name="color" value="#F2395B"/>
    </inkml:brush>
  </inkml:definitions>
  <inkml:trace contextRef="#ctx0" brushRef="#br0">65450 52616 519,'8'-7'5,"2"2"10,0 2 12,1 2 9,1 2 4,2 2-2,0 2-4,1 2-2,1 0-2,-1-1-3,1-1 0,0 0-3,0 0-1,3 0-3,2 1-1,1 2-2,2 1-3,-1 3-1,1 3-2,-1 3-2,0 3-1,-1 0-3,-1 0-1,0 3-2,-4-2-3,-1-1-7,-4-3-6,-3-1-5,-1-1-6,-2-1-5,-1 1-4,0 0-4,-2-2-6,-2-1-5,-2-2-6,-2-2-6,-1-3 3,0-3 10,0-2 12,0-4 10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32"/>
    </inkml:context>
    <inkml:brush xml:id="br0">
      <inkml:brushProperty name="width" value="0.04413" units="cm"/>
      <inkml:brushProperty name="height" value="0.04413" units="cm"/>
      <inkml:brushProperty name="color" value="#F2395B"/>
    </inkml:brush>
  </inkml:definitions>
  <inkml:trace contextRef="#ctx0" brushRef="#br0">65976 51566 498,'-1'-12'17,"-1"8"21,0 8 23,-1 8 22,-4 6 2,-4 5-17,-5 5-16,-5 5-16,-4 4-12,-3 4-6,-3 4-6,-3 4-6,-2 2-5,-2 0-1,-2 0-4,-2 0-1,-1-1-6,1 2-7,1-2-9,2 1-7,3-3-5,5-6-5,7-5-4,5-7-3,5-5-2,2-5 2,4-5 2,3-4 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33"/>
    </inkml:context>
    <inkml:brush xml:id="br0">
      <inkml:brushProperty name="width" value="0.04027" units="cm"/>
      <inkml:brushProperty name="height" value="0.04027" units="cm"/>
      <inkml:brushProperty name="color" value="#F2395B"/>
    </inkml:brush>
  </inkml:definitions>
  <inkml:trace contextRef="#ctx0" brushRef="#br0">60915 54635 546,'-16'0'2,"2"0"3,1 0 3,1 0 5,5-2 7,10 0 12,10-3 12,9-2 13,6-1 1,1 0-11,1 1-11,1-1-10,1 0-7,0 2-3,2 1-3,1 0-3,1 1-1,1-2-1,0 0 1,2-1 0,0 0-2,-2 2-2,0 2-4,-1 2-4,-2 1-2,-3 0-1,-3 0-3,-3 0-1,0 0-1,5 0 1,3 0 1,4 0 1,3 0 3,0-2 3,2-1 4,1 0 4,0-1 1,0-2-3,0 0-1,0-1-2,0-1-1,0 0-1,0 0-1,1 1 0,-1-1-1,0 2 1,0 0 0,0 2 0,-1 2 0,0 2 0,-1 3 0,-1 4 1,-1 1-1,0 0 0,0-1 1,1 1-1,-2 0 0,0 0 1,-2 0 1,1 0 0,-2-2-1,0-1 0,0-2-2,1-2-1,-1-1-1,2-2 0,1-1-1,1 0 0,0-2-1,0-2 0,0-1-1,0-3 0,-1-1-1,-3 1-2,-3-1-1,-3 0-2,-4 1-2,-3 2-4,-5 3-5,-3 1-3,-5 1-1,-6 2-1,-6 0 2,-6 2 0,-2 0 0,0 0 1,2 0 0,1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34"/>
    </inkml:context>
    <inkml:brush xml:id="br0">
      <inkml:brushProperty name="width" value="0.03633" units="cm"/>
      <inkml:brushProperty name="height" value="0.03633" units="cm"/>
      <inkml:brushProperty name="color" value="#F2395B"/>
    </inkml:brush>
  </inkml:definitions>
  <inkml:trace contextRef="#ctx0" brushRef="#br0">63450 55154 605,'8'-16'4,"-2"2"7,-1 1 7,0 1 8,-3 3 6,-2 6 6,-4 6 5,-2 6 5,-2 4-2,-2 3-9,0 3-8,-1 4-9,-2 0-7,0 1-1,-1-1-4,-1 1-1,-1-2-4,1-1-5,-1-3-3,0-1-3,2-2-3,3-3 2,3-1 0,2-2 1,4-2 2,4 0 3,4-2 2,4 0 2,4-1 3,7 0 0,5-1 2,7 1 1,3-1 0,0-4-1,2-2-2,1-3-1,-1-2-3,-2 0-5,-2 0-6,-1 0-4,-4 1-5,-3 0-3,-5 2-4,-3 1-2,-4 0-2,-1 2 0,-2 0 1,-2 2-1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5:22"/>
    </inkml:context>
    <inkml:brush xml:id="br0">
      <inkml:brushProperty name="width" value="0.04179" units="cm"/>
      <inkml:brushProperty name="height" value="0.04179" units="cm"/>
      <inkml:brushProperty name="color" value="#00BFF3"/>
    </inkml:brush>
  </inkml:definitions>
  <inkml:trace contextRef="#ctx0" brushRef="#br0">35212 53250 526,'-29'15'90,"5"-1"-21,5-1-20,5 0-21,3-1-12,0 1-4,2 1-4,1 2-4,0 0-2,0 3 0,0 1 0,0 3 0,1 0-1,0 1 2,2-1 0,1 1 1,0-1 1,0 1 0,0-1 1,0 1 1,1-2 0,2-1-1,2-3 1,2-1-1,3-4-1,6-6-1,4-6 0,5-6-2,2-5-1,1-4-4,0-3-2,-1-5-2,0-2-2,-1-3 0,-1-1 1,-1-2 0,0-1-1,1 3-4,1 1-3,2 3-4,-2 1-1,0 3 3,-1 1 3,0 3 1,-3 1 3,-3 4 3,-3 3 3,-2 3 2,-2 4 5,-1 7 6,1 7 8,0 8 5,-1 1 5,-2-3 2,-3-3 0,0-3 1,-2-1 0,0 0-3,0-1-2,0 1-3,1-1-3,1-1-3,3 0-4,2-2-4,2 0-2,0-2-3,1-1-4,2 0-1,0-2-2,1-1 3,1 0 2,1-1 1,1-1 1,0 0-2,0 0-1,-1 0-1,1-2-1,0 0-1,-1-3 0,1-2 0,-1-2 0,-1-2-2,-1-2 0,0-1-1,-2-2 0,-1 1 1,0-1 1,-2 0 1,-1 1 1,-2-1 1,-3 0 0,0 1 1,-3-1 0,-1 2 0,0 1 0,-1 1 1,-2 1-1,0 0 1,-1 2 1,-2 1 0,-1 1 0,-1 2 2,-3 2 0,-2 2 1,-1 1-1,-1 2 0,-1 0 0,-1 2-1,-1 1-2,1 1-4,-1 3-3,0 2-3,1 1-5,-1 2-2,0 0-4,1 1-4,0 2-3,2 3-4,3 3-5,1 3-4,2 0 1,1-3 5,0-3 7,2-3 5,0-2 2,2-2-2,1-3-2,0-1-1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35"/>
    </inkml:context>
    <inkml:brush xml:id="br0">
      <inkml:brushProperty name="width" value="0.04248" units="cm"/>
      <inkml:brushProperty name="height" value="0.04248" units="cm"/>
      <inkml:brushProperty name="color" value="#F2395B"/>
    </inkml:brush>
  </inkml:definitions>
  <inkml:trace contextRef="#ctx0" brushRef="#br0">64279 55187 517,'-8'-8'0,"2"2"0,0 1 0,2 0 0,0 0 4,0 0 6,0-1 7,0-1 6,1 2 10,0 8 12,2 6 12,0 7 11,1 4 0,-2 1-13,0 1-14,-1 1-12,-1 2-11,0 1-7,0 3-8,0 1-7,0 3-4,2 2 0,0 4-1,2 3 0,0 2-4,0 4-9,0 2-9,0 4-9,0-1-4,0-1-3,0-2-1,0-2-2,0-5 1,0-10 4,0-8 5,0-8 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35"/>
    </inkml:context>
    <inkml:brush xml:id="br0">
      <inkml:brushProperty name="width" value="0.03414" units="cm"/>
      <inkml:brushProperty name="height" value="0.03414" units="cm"/>
      <inkml:brushProperty name="color" value="#F2395B"/>
    </inkml:brush>
  </inkml:definitions>
  <inkml:trace contextRef="#ctx0" brushRef="#br0">65145 55916 644,'-7'7'3,"0"-1"6,2-1 6,1 0 6,2-2 5,5 0 5,6-2 6,4 0 5,4-1-1,3 0-6,3 0-6,3 0-6,2-2-5,1 0-5,1-3-4,1-2-6,-1 0-3,-1 0-3,-3 2-4,-1 1-3,-3 0-9,-3 2-16,-3 0-14,-2 2-16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35"/>
    </inkml:context>
    <inkml:brush xml:id="br0">
      <inkml:brushProperty name="width" value="0.03795" units="cm"/>
      <inkml:brushProperty name="height" value="0.03795" units="cm"/>
      <inkml:brushProperty name="color" value="#F2395B"/>
    </inkml:brush>
  </inkml:definitions>
  <inkml:trace contextRef="#ctx0" brushRef="#br0">65732 55340 579,'-7'-5'50,"2"8"1,2 6 0,2 7 2,0 5-5,0 1-7,-2 3-9,0 1-8,-1 2-5,2 1-2,0 1-2,2 1-2,0 0-7,0 1-12,0-1-12,0 0-12,0-1-9,0-1-4,0-3-6,0-1-4,0-4-1,0-3 4,0-4 3,0-4 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36"/>
    </inkml:context>
    <inkml:brush xml:id="br0">
      <inkml:brushProperty name="width" value="0.03855" units="cm"/>
      <inkml:brushProperty name="height" value="0.03855" units="cm"/>
      <inkml:brushProperty name="color" value="#F2395B"/>
    </inkml:brush>
  </inkml:definitions>
  <inkml:trace contextRef="#ctx0" brushRef="#br0">66589 55350 570,'22'14'116,"-3"-1"-25,-3-2-26,-2-2-25,-2-1-14,1 0-4,1 0-2,2-1-3,-2 2-3,-1 2-4,-2 2-4,-2 2-4,-2 1-4,-1 3-5,-1 1-5,0 3-5,-3 1-2,-4-1 1,-4 1 0,-3-1 2,-4 1 0,-2-1-1,-2 1 0,-1-1-1,-1 0-1,0-3 1,2-1 1,1-2-1,1-3 3,2-3 5,3-3 5,1-2 4,4-3 6,6-2 4,6-2 5,6-2 5,3-1 1,3 0-5,2 0-3,1 0-5,2 0-4,1 0-2,1 0-4,1 1-2,0-2-4,-1 2-4,-1-1-6,-1 0-4,-1-1-5,-3 0-4,-1-1-3,-2-2-5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36"/>
    </inkml:context>
    <inkml:brush xml:id="br0">
      <inkml:brushProperty name="width" value="0.03784" units="cm"/>
      <inkml:brushProperty name="height" value="0.03784" units="cm"/>
      <inkml:brushProperty name="color" value="#F2395B"/>
    </inkml:brush>
  </inkml:definitions>
  <inkml:trace contextRef="#ctx0" brushRef="#br0">67850 55450 581,'23'15'88,"-1"-1"-16,-1-1-17,-1 0-18,0 0-9,0 3-3,-1 3-4,1 3-2,-1 2-3,-1-1 0,-1 1-1,-1 0-2,-1-1-3,-2 1-6,-3-1-8,-1 1-6,-1-2-4,-2 0-3,-1-1-3,0 0-3,-2-3-4,-2-3-6,-2-3-6,-2-2-5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36"/>
    </inkml:context>
    <inkml:brush xml:id="br0">
      <inkml:brushProperty name="width" value="0.04839" units="cm"/>
      <inkml:brushProperty name="height" value="0.04839" units="cm"/>
      <inkml:brushProperty name="color" value="#F2395B"/>
    </inkml:brush>
  </inkml:definitions>
  <inkml:trace contextRef="#ctx0" brushRef="#br0">67835 55084 454,'0'-16'-1,"2"2"-3,0 1-2,2 1-3,-1 1 10,-1 0 21,0 2 23,-1 1 22,-3 3 7,0 8-7,-3 6-6,-2 7-7,-3 5-9,-4 3-8,-3 3-10,-5 3-10,-3 3-4,-3 2-1,-3 4-2,-2 3 0,-3 1-7,1 0-11,-1 0-12,1 0-12,1-1-6,3-2 1,3-1-1,4-3 1,1-3-1,4-3-3,3-5-1,3-3-3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37"/>
    </inkml:context>
    <inkml:brush xml:id="br0">
      <inkml:brushProperty name="width" value="0.0362" units="cm"/>
      <inkml:brushProperty name="height" value="0.0362" units="cm"/>
      <inkml:brushProperty name="color" value="#F2395B"/>
    </inkml:brush>
  </inkml:definitions>
  <inkml:trace contextRef="#ctx0" brushRef="#br0">70500 53666 607,'52'-1'142,"-6"-1"-35,-6 0-37,-6-1-34,-5-1-21,-5 2-3,-5 0-5,-4 2-3,-4 0-8,1 2-7,0 0-9,0 2-9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37"/>
    </inkml:context>
    <inkml:brush xml:id="br0">
      <inkml:brushProperty name="width" value="0.03723" units="cm"/>
      <inkml:brushProperty name="height" value="0.03723" units="cm"/>
      <inkml:brushProperty name="color" value="#F2395B"/>
    </inkml:brush>
  </inkml:definitions>
  <inkml:trace contextRef="#ctx0" brushRef="#br0">70350 54577 590,'45'-8'127,"-6"0"-29,-4 0-28,-5 0-28,-3 1-17,1 1-5,-1 0-5,1 2-5,-1-1-7,1 0-10,-1-1-8,0-2-9,-1 1-9,-3 1-6,-3 0-8,-2 2-7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38"/>
    </inkml:context>
    <inkml:brush xml:id="br0">
      <inkml:brushProperty name="width" value="0.03799" units="cm"/>
      <inkml:brushProperty name="height" value="0.03799" units="cm"/>
      <inkml:brushProperty name="color" value="#F2395B"/>
    </inkml:brush>
  </inkml:definitions>
  <inkml:trace contextRef="#ctx0" brushRef="#br0">72657 53324 579,'-15'1'22,"2"4"7,3 2 5,1 3 8,1 4 0,0 2-4,0 3-5,0 3-3,1 1-4,-1 1-3,0-1-2,0 1-3,0 0-3,0 3-1,1 1-3,-1 2-2,1 0-3,2-3-1,2-3-3,2-3-1,2-3-4,4-3-1,2-2-4,4-4-2,1-5-1,1-8 0,1-8 0,1-7 0,1-6 0,0-1 0,0-3 0,-1-1 0,0-1 1,-1 1 0,0 1 0,-2 2 0,-2 0 2,-2 1 1,-4 1 2,-2 1 2,-3 2 0,-1 3-1,0 3 0,-1 2-1,-2 3 1,0 3 1,-1 1 1,-2 2 2,0 2 0,-2 2-3,0 2-3,-1 2-2,0 1-5,0 0-6,2 0-5,1 0-6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38"/>
    </inkml:context>
    <inkml:brush xml:id="br0">
      <inkml:brushProperty name="width" value="0.0307" units="cm"/>
      <inkml:brushProperty name="height" value="0.0307" units="cm"/>
      <inkml:brushProperty name="color" value="#F2395B"/>
    </inkml:brush>
  </inkml:definitions>
  <inkml:trace contextRef="#ctx0" brushRef="#br0">73450 53700 716,'8'8'5,"0"0"11,0-1 9,-1 1 11,2 0 5,2 2-3,2 0-2,2 1-2,0 0-6,-1-2-11,-1-2-9,0-2-12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5:24"/>
    </inkml:context>
    <inkml:brush xml:id="br0">
      <inkml:brushProperty name="width" value="0.03972" units="cm"/>
      <inkml:brushProperty name="height" value="0.03972" units="cm"/>
      <inkml:brushProperty name="color" value="#00BFF3"/>
    </inkml:brush>
  </inkml:definitions>
  <inkml:trace contextRef="#ctx0" brushRef="#br0">36141 56050 553,'-14'8'68,"1"2"-15,2 0-14,2 1-14,1 3-8,-2 5-3,0 5-2,-1 5-2,0 0-3,2-5-1,2-5-2,3-4-2,-1-2 0,2 3-1,-1 3 0,0 3 1,0 0-1,2-1 1,0-3 0,2-1 0,0-1 1,0 0 0,0-1 1,0 1 0,3-5-1,6-10-2,5-10-3,7-10-2,2-5-3,-1-1-1,-1-1-3,-1 0-2,-1 0 0,-1 2 0,0 4 1,-2 3 0,0 3 1,-1 1 2,1 2 1,0 2 1,-2 2 3,-1 2 2,-2 3 3,-2 1 3,-2 2 3,-1 1 2,0 3 3,-2 2 2,0 2 1,0 0 0,0 1-1,0 2-1,-1-1 1,0 1 2,-2 0 3,0 0 1,-1-1 1,2 1-3,0 0-3,2 0-2,0 0-2,2 1 1,0 1-1,1 1-1,2-1-2,0-4-6,1-4-5,2-4-6,-1-4-2,-1-4 0,-1-4 1,0-4 0,-1-1 1,0-1 0,-1 0-1,1 1 1,0-2 0,-2 0 2,-1-1 1,0-1 1,-2 0 0,-1 1 0,0 1 0,-1 1 0,-1 0 0,0 2 2,0 1 1,0 1 2,-2 1 0,0 2 1,-3 2 0,-2 3 0,-1 0 0,-2 2 0,0 0 0,-1 2 1,-1 0-2,0 0-2,0 0-2,1 0-2,-1 1-4,0 1-3,0 3-4,1 2-4,0 1-5,2 0-3,2 0-6,2 0-3,2 0-2,0-1 2,2 1 3,0 0 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39"/>
    </inkml:context>
    <inkml:brush xml:id="br0">
      <inkml:brushProperty name="width" value="0.04009" units="cm"/>
      <inkml:brushProperty name="height" value="0.04009" units="cm"/>
      <inkml:brushProperty name="color" value="#F2395B"/>
    </inkml:brush>
  </inkml:definitions>
  <inkml:trace contextRef="#ctx0" brushRef="#br0">74447 52905 548,'-14'1'67,"5"4"-9,3 2-7,4 4-8,2 1-5,0 1-5,0 1-3,0 1-4,-1 1-4,0 0-2,-2-1-2,0 1-4,-1 0-2,2-1-3,0 1-3,2 0-3,0-1-1,0-1-3,0-1 0,0 0-2,2-3-3,4-1-4,4-2-5,3-2-5,3-3-1,-2-4 1,-1-4 0,-1-4 1,0-3 1,0-3 0,0-3 2,0-3 0,-1-2 2,-1 1 2,-1-1 1,0 1 2,-2 0 2,-2 3-1,-3 1 0,0 3 0,-3 1 1,-1 2 3,0 2 2,-1 3 3,-2 0 1,-2 2-2,-2 0-2,-2 2-2,-1 1-3,1 2-3,-1 2-4,0 2-3,1 1-6,1 2-4,0 0-5,2 2-6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39"/>
    </inkml:context>
    <inkml:brush xml:id="br0">
      <inkml:brushProperty name="width" value="0.04838" units="cm"/>
      <inkml:brushProperty name="height" value="0.04838" units="cm"/>
      <inkml:brushProperty name="color" value="#F2395B"/>
    </inkml:brush>
  </inkml:definitions>
  <inkml:trace contextRef="#ctx0" brushRef="#br0">75844 51850 454,'7'8'108,"-2"2"-18,-2 0-19,-2 1-18,-2 3-13,-2 5-5,-2 5-6,-2 5-5,-1 3-4,-2-1-2,0 1-2,-1-1-2,0 0-2,0-2-3,2 0-4,1 0-4,1-3-2,2-2-2,2-1-3,2-2-2,1-3-2,0-1-1,0-2-2,0-3-1,2-1-1,4 0 0,4-2 0,3 0 0,3-3 0,2-3-1,0-2-1,1-4-2,1-1-1,1-2-2,1 0-4,1-1-1,-1-1-3,-1 2 0,-2 1-2,-2 0-1,-3 1-1,-1 1 0,-2-1 0,-2 0-1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39"/>
    </inkml:context>
    <inkml:brush xml:id="br0">
      <inkml:brushProperty name="width" value="0.04748" units="cm"/>
      <inkml:brushProperty name="height" value="0.04748" units="cm"/>
      <inkml:brushProperty name="color" value="#F2395B"/>
    </inkml:brush>
  </inkml:definitions>
  <inkml:trace contextRef="#ctx0" brushRef="#br0">76037 52278 463,'-1'-15'2,"-1"-1"6,0 0 5,-1 1 4,-2 3 11,0 8 14,-1 8 14,-2 8 15,0 6 1,1 5-14,-1 5-13,0 5-13,0 2-8,2 2-3,1 1-4,0 0-3,1 3-3,-2 2-6,0 4-4,-1 3-6,-2 4-7,0 7-10,-1 7-9,-1 7-10,-1-1-2,2-9 8,1-8 8,1-10 6,0-7-3,2-7-14,0-7-16,2-7-15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40"/>
    </inkml:context>
    <inkml:brush xml:id="br0">
      <inkml:brushProperty name="width" value="0.03695" units="cm"/>
      <inkml:brushProperty name="height" value="0.03695" units="cm"/>
      <inkml:brushProperty name="color" value="#F2395B"/>
    </inkml:brush>
  </inkml:definitions>
  <inkml:trace contextRef="#ctx0" brushRef="#br0">79100 52350 595,'29'29'107,"-5"-3"-23,-5-5-24,-5-3-22,-1 0-14,1 3-3,3 5-3,2 3-2,-1 2-4,-1 1-2,-2-1-2,-2 1-3,-3-1-4,-1 0-4,-2 1-5,-2-1-5,-2-1-5,-1-1-6,0-3-5,-1-1-5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40"/>
    </inkml:context>
    <inkml:brush xml:id="br0">
      <inkml:brushProperty name="width" value="0.0391" units="cm"/>
      <inkml:brushProperty name="height" value="0.0391" units="cm"/>
      <inkml:brushProperty name="color" value="#F2395B"/>
    </inkml:brush>
  </inkml:definitions>
  <inkml:trace contextRef="#ctx0" brushRef="#br0">79441 52077 562,'5'-10'11,"-2"10"20,-6 12 22,-2 10 21,-5 7 3,-4 2-14,-4 4-16,-3 3-14,-4 1-11,-1 0-7,-3 0-6,-1 1-7,-1-1-3,1 0-4,1 0-2,2 0-2,0-1-5,4-4-8,3-2-7,3-3-8,3-4-2,2-5 2,4-5 3,3-4 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41"/>
    </inkml:context>
    <inkml:brush xml:id="br0">
      <inkml:brushProperty name="width" value="0.03425" units="cm"/>
      <inkml:brushProperty name="height" value="0.03425" units="cm"/>
      <inkml:brushProperty name="color" value="#F2395B"/>
    </inkml:brush>
  </inkml:definitions>
  <inkml:trace contextRef="#ctx0" brushRef="#br0">80550 52866 642,'16'0'26,"1"0"5,2 0 4,0 0 3,1-1 2,1-1-3,1 0-1,1-1-3,1-1-5,1 2-9,1 0-7,1 2-8,-1 0-3,-5 0 2,-3 0 3,-4 0 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41"/>
    </inkml:context>
    <inkml:brush xml:id="br0">
      <inkml:brushProperty name="width" value="0.03439" units="cm"/>
      <inkml:brushProperty name="height" value="0.03439" units="cm"/>
      <inkml:brushProperty name="color" value="#F2395B"/>
    </inkml:brush>
  </inkml:definitions>
  <inkml:trace contextRef="#ctx0" brushRef="#br0">80382 53650 639,'-19'14'8,"9"-4"15,8-5 16,10-2 16,5-3 3,3 0-9,3 0-9,3 0-9,2 0-7,1 0-6,1 0-7,1 0-6,-1 0-9,-1 0-12,-3 0-11,-1 0-11,-3 0-6,-1 0-1,-2 0 0,-3 0-2,-1-1 3,-2-1 3,-2 0 4,-2-1 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41"/>
    </inkml:context>
    <inkml:brush xml:id="br0">
      <inkml:brushProperty name="width" value="0.04035" units="cm"/>
      <inkml:brushProperty name="height" value="0.04035" units="cm"/>
      <inkml:brushProperty name="color" value="#F2395B"/>
    </inkml:brush>
  </inkml:definitions>
  <inkml:trace contextRef="#ctx0" brushRef="#br0">81750 53030 545,'52'-1'116,"-4"0"-23,-5-2-24,-6 0-24,-1-1-14,1 0-7,1 0-7,1 0-6,-1 0-2,-2 0 0,-2 0 2,-1 1 1,-3-1-5,-1 0-11,-3 0-12,-1 0-11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42"/>
    </inkml:context>
    <inkml:brush xml:id="br0">
      <inkml:brushProperty name="width" value="0.04542" units="cm"/>
      <inkml:brushProperty name="height" value="0.04542" units="cm"/>
      <inkml:brushProperty name="color" value="#F2395B"/>
    </inkml:brush>
  </inkml:definitions>
  <inkml:trace contextRef="#ctx0" brushRef="#br0">82559 53471 484,'8'-16'82,"-2"1"-17,-1-1-20,0 0-17,-2 1-11,-1 1-4,0 1-3,-1 1-3,-4 1-3,-2 2-2,-5 2-1,-4 2-1,-3 4-3,-1 6 0,-3 6-2,-1 6-1,-1 3 0,-1 1 2,1 1 3,-1 1 2,1 0 3,3-2 0,1 0 1,3 0 1,1-2 1,4-1 1,3-1 2,3-1 2,2-1-2,3-1-2,4 0-3,2-2-4,5-3-2,6-6-3,5-6-4,7-6-2,0-3-1,-2 1-1,-3-1 1,-2 0-1,-4 0 0,0 1-2,0-1-2,-2 0-2,-2 2 1,-1 2 3,-2 4 4,-2 3 3,-3 2 5,-4 3 7,-4 4 6,-4 2 6,-2 3 7,0 1 5,1 3 8,-1 2 5,0 1 1,0 3-7,0 1-6,0 3-6,0 2-4,-2 2-4,0 4-2,-1 3-3,0 2-4,1 4-6,0 2-3,2 4-6,0 2-6,-2 1-7,0 3-7,-1 2-7,0 0-6,0-2-6,2-3-6,1-1-5,1-6-1,2-10 6,2-9 4,2-10 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42"/>
    </inkml:context>
    <inkml:brush xml:id="br0">
      <inkml:brushProperty name="width" value="0.03772" units="cm"/>
      <inkml:brushProperty name="height" value="0.03772" units="cm"/>
      <inkml:brushProperty name="color" value="#F2395B"/>
    </inkml:brush>
  </inkml:definitions>
  <inkml:trace contextRef="#ctx0" brushRef="#br0">82089 49777 583,'-5'-6'99,"6"2"-20,6 4-18,6 3-20,2 0-11,1 1-4,0 0-4,-1 0-4,3 0-4,5 0-6,5 0-6,5 0-5,0 0-5,-5 0-3,-5-1-3,-5 1-3,-4 1-1,-1 2 0,-2 2 0,-2 2 1,-2 1 2,-2 3 4,-3 2 4,0 1 3,-4 2 5,0 1 4,-3 1 5,-2 2 3,-1 0 4,-2 2 0,0 3 3,-1 1 0,-2 2 1,0 3-3,-1 1-1,-1 2-2,-1 2-12,1 2-18,-1 2-21,0 2-20,2-3-9,3-7 0,3-9 1,2-7-1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5:24"/>
    </inkml:context>
    <inkml:brush xml:id="br0">
      <inkml:brushProperty name="width" value="0.03684" units="cm"/>
      <inkml:brushProperty name="height" value="0.03684" units="cm"/>
      <inkml:brushProperty name="color" value="#00BFF3"/>
    </inkml:brush>
  </inkml:definitions>
  <inkml:trace contextRef="#ctx0" brushRef="#br0">37950 56550 597,'15'0'37,"-1"0"0,-1 0 1,0 0 1,-2 0-2,-1 0-5,0 0-6,-2 0-4,0 0-4,0 2-4,0 0-1,-1 2-4,1 1-1,-2 3-2,-1 4-1,0 2-2,-2 3-1,0 3-2,-2 3-1,0 3-2,-1 2-1,0 1 0,0 1 1,0 1-1,-2-1 0,0-2-2,-3-1-2,-2-3-1,-1-2-2,0-2 2,1-5 0,-1-1 1,1-6 3,4-6 6,2-8 5,4-6 5,2-3 4,1 1 0,3 1 1,2 0 0,2 1 0,2 1-2,1-1 0,3 0-3,0 1-3,1 3-6,0 1-8,-1 2-5,1 1-3,0 0 1,-1 0 1,1 0 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43"/>
    </inkml:context>
    <inkml:brush xml:id="br0">
      <inkml:brushProperty name="width" value="0.03195" units="cm"/>
      <inkml:brushProperty name="height" value="0.03195" units="cm"/>
      <inkml:brushProperty name="color" value="#F2395B"/>
    </inkml:brush>
  </inkml:definitions>
  <inkml:trace contextRef="#ctx0" brushRef="#br0">81600 52879 688,'23'-8'96,"-1"0"-22,-1 0-21,-1 0-22,0 1-12,-1 0-4,1 2-4,0 1-4,0 0-3,1 2-2,1 0-3,1 2-1,0 0-1,-1 2-2,-1 0 0,-1 2-1,-1-1-1,-3 1-1,-1 0-3,-2 0-1,-1-1 0,1 0 0,1-1 2,2-2 0,0 0 1,1-2 0,1-1 0,1 0 1,0-1-1,-1-2 1,0 0 0,-2-1 1,-2 0 0,-1 2 2,-2 2 1,-2 2 2,-1 1 4,0 0 7,-1 0 6,1 0 7,0 0 0,0 2-5,0 0-5,0 2-6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50"/>
    </inkml:context>
    <inkml:brush xml:id="br0">
      <inkml:brushProperty name="width" value="0.03703" units="cm"/>
      <inkml:brushProperty name="height" value="0.03703" units="cm"/>
      <inkml:brushProperty name="color" value="#F2395B"/>
    </inkml:brush>
  </inkml:definitions>
  <inkml:trace contextRef="#ctx0" brushRef="#br0">88750 51413 594,'23'-28'53,"-1"9"-5,-1 7-6,0 8-5,-3 4-5,1 2-3,-2 0-4,-1 2-4,-1 1-3,-2 1-1,-3 3-2,-1 2-2,-2 1-2,-2 2-4,-2 0-3,-2 1-4,-1 2-3,-2 1-4,-1 3-2,0 1-4,-2 1-2,-4-1-1,-2-1 0,-3 0-2,-1-3 0,0 0 2,2 0 1,1-2 1,1-2 1,0-3 2,2-2 1,1-4 2,3-2 5,6 0 7,5-2 9,7 0 7,3-1 4,0 0-2,0 0-1,-1 0-2,0 0-1,0 2-2,-2 0-2,-1 2-2,-1 0-1,0 2 0,-2 0 0,0 1 0,-3 3-3,-3 4-4,-2 3-6,-4 5-4,-2 1-4,-3-1-1,-4-1-2,-2-1-1,-2-1-3,-1-3-2,-2-1-3,0-2-3,0-2-2,1-1-1,1 0-2,1-2-1,1-1-2,2-2-5,2-3-2,2 0-5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51"/>
    </inkml:context>
    <inkml:brush xml:id="br0">
      <inkml:brushProperty name="width" value="0.03649" units="cm"/>
      <inkml:brushProperty name="height" value="0.03649" units="cm"/>
      <inkml:brushProperty name="color" value="#F2395B"/>
    </inkml:brush>
  </inkml:definitions>
  <inkml:trace contextRef="#ctx0" brushRef="#br0">90150 51650 602,'16'9'101,"-1"1"-22,1 3-23,0 2-22,-1 1-12,1 1-2,0 1-2,-1 2-3,1-2-2,2 1-1,0-2-2,1-1-2,0 0-1,-1 0-5,-1-1-2,0 1-3,-2-2-3,-1-1-3,-1-2-2,-1-2-3,-1-1 0,-2 0 2,-2-1 1,-2 1 3,-2 1-3,-1 2-7,0 2-6,-1 1-6,-3 2-3,0 0 1,-3-1 0,-2 1 0,-1-1 2,-2-3 1,0-1 2,-1-2 2,0-2 2,0 0 1,2-2 3,1 0 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51"/>
    </inkml:context>
    <inkml:brush xml:id="br0">
      <inkml:brushProperty name="width" value="0.03824" units="cm"/>
      <inkml:brushProperty name="height" value="0.03824" units="cm"/>
      <inkml:brushProperty name="color" value="#F2395B"/>
    </inkml:brush>
  </inkml:definitions>
  <inkml:trace contextRef="#ctx0" brushRef="#br0">90509 51509 575,'0'-15'0,"2"4"0,0 3 0,2 3 0,-1 2 8,-2 3 18,-2 4 16,-2 2 18,-3 4 3,-4 6-11,-4 4-11,-3 5-11,-3 3-6,-1 3-3,-1 1-1,-1 2-2,-1 1-5,3-3-7,0-2-6,0-1-8,2-3-5,-1 0-2,1 0-3,-1-2-2,1-1-3,3-1-2,1-1-2,2-1-3,2-2-2,3-1 0,1-2 0,2-2-1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51"/>
    </inkml:context>
    <inkml:brush xml:id="br0">
      <inkml:brushProperty name="width" value="0.03583" units="cm"/>
      <inkml:brushProperty name="height" value="0.03583" units="cm"/>
      <inkml:brushProperty name="color" value="#F2395B"/>
    </inkml:brush>
  </inkml:definitions>
  <inkml:trace contextRef="#ctx0" brushRef="#br0">91650 52413 613,'10'-15'62,"4"4"-10,3 3-10,5 3-9,2 1-5,1 2-1,1 0-2,1 2 0,0-1-2,1-1-4,-1 0-2,1-1-4,-2-1-3,-2 2-3,-1 0-4,-2 2-3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52"/>
    </inkml:context>
    <inkml:brush xml:id="br0">
      <inkml:brushProperty name="width" value="0.03835" units="cm"/>
      <inkml:brushProperty name="height" value="0.03835" units="cm"/>
      <inkml:brushProperty name="color" value="#F2395B"/>
    </inkml:brush>
  </inkml:definitions>
  <inkml:trace contextRef="#ctx0" brushRef="#br0">92232 51590 573,'-14'-5'25,"4"8"15,4 6 14,4 7 15,2 5 0,2 1-16,0 2-16,2 3-15,-1 1-9,0 3 0,-2 1-2,0 2 0,-2 0-4,0-1-4,-2-3-7,0-1-5,-1-4-10,2-2-16,0-3-16,2-2-16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52"/>
    </inkml:context>
    <inkml:brush xml:id="br0">
      <inkml:brushProperty name="width" value="0.04787" units="cm"/>
      <inkml:brushProperty name="height" value="0.04787" units="cm"/>
      <inkml:brushProperty name="color" value="#F2395B"/>
    </inkml:brush>
  </inkml:definitions>
  <inkml:trace contextRef="#ctx0" brushRef="#br0">93400 51233 459,'14'8'85,"-1"2"-17,-2 0-17,-2 1-17,-2 2-9,-2 3-4,-3 3-3,0 4-4,-2 0-2,0 1-3,0-1-2,0 1-3,0-2-2,0-1-3,0-3-3,0-1-2,1-3-7,1-1-7,4-2-9,0-2-9,3-5-1,2-6 3,2-8 5,1-6 3,3-5 4,2-3 2,1-3 2,3-2 3,-1-3 1,-1 1 0,-3 0 0,-1-1 1,-2 2 2,-1 1 2,0 3 3,-2 2 3,-2 2 1,-2 5 0,-4 3-1,-2 4 0,-2 5 15,0 6 32,0 6 30,0 6 31,0 3 4,0 1-21,0 1-22,0 1-22,0 5-14,0 7-4,0 8-4,0 8-6,0 3-3,0 0-3,0-2-4,0 0-3,0-2-2,0-2-5,0-2-3,0-2-3,-1-3-3,0-3-2,-2-5-3,0-4-2,-1-2-1,0-1 1,0-1-1,0 0 1,-1-3 0,-2-1-1,-2-3 1,-1-1 0,-3-2 2,0 0 1,-1-2 2,-1-1 2,-2 0 2,-2-2 0,-1-1 1,-2 0 1,-2-2 1,2-2 2,1-2 2,1-2 2,2-2 1,3-2-2,2-2 0,4-1 0,3-4 2,2-2 8,4-3 8,3-3 7,4-3 2,7-1-4,7-2-2,7-3-4,4 0-3,3 0-4,1 0-4,2-1-4,0 1-3,-1 1-5,-3 2-2,-2 0-5,-2 2-3,-5 3-5,-3 2-6,-5 5-4,-2 1 1,-4 4 5,-3 3 6,-2 2 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53"/>
    </inkml:context>
    <inkml:brush xml:id="br0">
      <inkml:brushProperty name="width" value="0.03843" units="cm"/>
      <inkml:brushProperty name="height" value="0.03843" units="cm"/>
      <inkml:brushProperty name="color" value="#F2395B"/>
    </inkml:brush>
  </inkml:definitions>
  <inkml:trace contextRef="#ctx0" brushRef="#br0">86777 54445 572,'-10'-10'7,"10"-2"16,12-3 14,10-3 14,7-1 5,2 2-9,4 3-7,3 1-7,8 1-7,14 1-3,13-1-3,15 0-4,4 1-4,-4 2-1,-4 3-3,-3 1-3,-2 1-1,2 0-1,3 0 0,1 0-1,0 1-1,-1 0-3,-3 2-2,-2 0-1,-1 1-3,-1 0-2,-1 0-1,-1 0-3,0 0 0,-1 0-1,1 0 1,-1 0 0,-2-1 1,-5-2 0,-4-2 2,-6-1 1,-4-2-1,-2 0 0,-4 0-2,-2 0-1,-5 1 0,-4-1-2,-5 0 0,-5 0-1,-4 0 0,-4 2-1,-5 1-1,-3 1 0,-5-1-1,-4 2 0,-6-1-2,-4 0 1,-3 0 0,1 2 4,-1 0 2,0 2 4,1 0 1,1 2-1,0 0 0,2 2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54"/>
    </inkml:context>
    <inkml:brush xml:id="br0">
      <inkml:brushProperty name="width" value="0.03366" units="cm"/>
      <inkml:brushProperty name="height" value="0.03366" units="cm"/>
      <inkml:brushProperty name="color" value="#F2395B"/>
    </inkml:brush>
  </inkml:definitions>
  <inkml:trace contextRef="#ctx0" brushRef="#br0">89022 55327 653,'5'-10'8,"-6"10"16,-6 12 17,-5 10 15,-5 5 4,0-1-9,-1-1-11,-1-1-9,-1-1-10,1 1-9,-1-1-9,1 1-11,0-2-4,2-1-1,2-3-1,3-1-1,2-3 2,6-4 5,4-5 4,6-2 5,3-5 3,3 0 1,4-3 1,2-2 1,3-1 1,3 2-1,3 1 0,3 0-1,1 1-1,1 1 2,-1-1-1,0 0 1,1 0-1,-1 2-5,0 0-3,1 2-4,-2 0-6,-3 0-6,-4 0-6,-1 0-7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54"/>
    </inkml:context>
    <inkml:brush xml:id="br0">
      <inkml:brushProperty name="width" value="0.03758" units="cm"/>
      <inkml:brushProperty name="height" value="0.03758" units="cm"/>
      <inkml:brushProperty name="color" value="#F2395B"/>
    </inkml:brush>
  </inkml:definitions>
  <inkml:trace contextRef="#ctx0" brushRef="#br0">89638 55228 585,'0'-10'9,"0"12"18,0 12 18,0 11 17,-2 7 4,-2 1-14,-4 1-12,-2 0-12,-1 1-8,0 1 0,2-1-2,1 0-1,0 1-6,0 1-12,0 0-11,0 2-12,1-1-7,0-4-5,2-2-4,1-3-6,1-5-2,3-5-2,4-6-2,2-6-1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5:35"/>
    </inkml:context>
    <inkml:brush xml:id="br0">
      <inkml:brushProperty name="width" value="0.03977" units="cm"/>
      <inkml:brushProperty name="height" value="0.03977" units="cm"/>
      <inkml:brushProperty name="color" value="#00BFF3"/>
    </inkml:brush>
  </inkml:definitions>
  <inkml:trace contextRef="#ctx0" brushRef="#br0">31250 33016 553,'-26'1'12,"10"1"12,12 3 13,11 2 11,5 0 2,1-4-9,1-3-9,1-2-10,1-2-5,0 0-2,-1 0-1,1 0-1,0 1-2,1 1-2,2 0-1,0 2-2,0 0 0,1 2-1,-1 0 1,1 1-1,-1 1 0,-1 0-1,-1 0-1,0 0-1,-2-1 0,1 0-2,0-2 0,-1 0-1,1-2 0,0 0-1,-1-2 1,1 0-1,0-1 0,-1 0 2,1 0 0,0 0 1,0 0 1,1 1-1,1-1 1,1 0 0,0 0 0,-3 2 0,-1 0-1,-2 2 1,-1 0-1,1 0 1,1 0 0,2 0 0,-1 0 0,-1 0-1,-1 0-1,0 0-1,-2 0 0,1 0 1,0 0 1,0 0 1,-1 0 0,1 2 1,0 0 0,0 2 0,-1-1 1,1-1-1,0 0 0,0-1-1,-1-1 0,1 0 0,0 0-1,0 0 0,-1 0 0,1 2-1,0 0 1,0 1 0,-1 1 0,1 0-2,0 0 0,0 0-1,-1 0-3,1 0-3,0 0-5,0 0-3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54"/>
    </inkml:context>
    <inkml:brush xml:id="br0">
      <inkml:brushProperty name="width" value="0.03756" units="cm"/>
      <inkml:brushProperty name="height" value="0.03756" units="cm"/>
      <inkml:brushProperty name="color" value="#F2395B"/>
    </inkml:brush>
  </inkml:definitions>
  <inkml:trace contextRef="#ctx0" brushRef="#br0">91250 55600 585,'24'7'84,"-1"0"-14,1-2-15,-1 0-14,2-2-9,1-1-4,3 0-4,1-1-3,2-1-4,1 0-2,0 0-4,2 0-2,-1 0-4,-1 0-2,-3 0-4,-1 0-3,-4 0-7,-3 0-8,-5 0-10,-3 0-10,-5 0-7,-4 0-9,-6 0-7,-4 0-8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55"/>
    </inkml:context>
    <inkml:brush xml:id="br0">
      <inkml:brushProperty name="width" value="0.03764" units="cm"/>
      <inkml:brushProperty name="height" value="0.03764" units="cm"/>
      <inkml:brushProperty name="color" value="#F2395B"/>
    </inkml:brush>
  </inkml:definitions>
  <inkml:trace contextRef="#ctx0" brushRef="#br0">91829 55087 584,'-7'-6'10,"2"6"19,2 4 20,2 6 20,1 4 3,0 5-14,0 5-12,0 5-14,0 3-10,0 2-6,0 3-7,0 1-5,-1 1-6,-2 2-4,-2 1-2,-2 0-4,-1 2-6,0 1-8,1 0-9,-1 2-7,1-4-2,2-6 6,2-7 6,2-7 5,1-5 1,0-3-5,0-3-5,0-2-6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55"/>
    </inkml:context>
    <inkml:brush xml:id="br0">
      <inkml:brushProperty name="width" value="0.03743" units="cm"/>
      <inkml:brushProperty name="height" value="0.03743" units="cm"/>
      <inkml:brushProperty name="color" value="#F2395B"/>
    </inkml:brush>
  </inkml:definitions>
  <inkml:trace contextRef="#ctx0" brushRef="#br0">92949 55150 587,'14'0'42,"-1"0"-6,-3 0-3,0 0-5,-1 0-1,5 0 3,4 0 1,3 0 3,2 1 0,-1 2-4,-1 2-4,0 2-4,-4 2-4,-1 3-6,-4 3-4,-3 4-7,-3 1-2,-4 2-2,-4 3-2,-4 2-2,-4 0-2,-3 0-7,-5 1-4,-3-1-5,-3-1-2,1-3 4,-1-3 3,1-3 3,0-2 3,4-2 1,3-3 1,3-1 2,2-1 1,0-2 4,2-1 3,1 0 3,2-2 4,4-1 6,4 0 6,4-1 5,3-1 2,3 0-5,4 0-4,2 0-3,2 0-5,3 0-3,1 0-4,3 0-4,-1-1-4,0-1-4,0 0-5,-2-1-4,-2-1-4,-1 0-2,-3 0-3,-1 0-2,-2-1-1,-3 0 2,-1-1 1,-2-1 2,-2-1 2,0 2 1,-2 1 2,0 0 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55"/>
    </inkml:context>
    <inkml:brush xml:id="br0">
      <inkml:brushProperty name="width" value="0.03703" units="cm"/>
      <inkml:brushProperty name="height" value="0.03703" units="cm"/>
      <inkml:brushProperty name="color" value="#F2395B"/>
    </inkml:brush>
  </inkml:definitions>
  <inkml:trace contextRef="#ctx0" brushRef="#br0">94300 55300 594,'22'2'88,"-1"6"-19,-2 4-19,-2 5-19,-2 3-8,1 3 1,0 1 1,-1 3 1,0 0-2,0 1-5,-2-1-5,-1 1-5,-2-2-5,-2 0-6,-4-1-5,-2-1-5,-2-1-4,2-3-3,0-1-2,2-2-2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56"/>
    </inkml:context>
    <inkml:brush xml:id="br0">
      <inkml:brushProperty name="width" value="0.04064" units="cm"/>
      <inkml:brushProperty name="height" value="0.04064" units="cm"/>
      <inkml:brushProperty name="color" value="#F2395B"/>
    </inkml:brush>
  </inkml:definitions>
  <inkml:trace contextRef="#ctx0" brushRef="#br0">93907 54950 541,'7'-22'6,"-2"4"12,-3 5 13,0 3 12,-4 4 6,0 6 1,-3 4 0,-2 6 1,-3 4-3,-6 7-10,-4 5-9,-5 7-10,-3 2-5,-2 0-6,-3 0-4,-1 1-4,-2-1-5,-3 0-7,-1 0-7,-2 1-6,0 0-4,0 0-3,1 2-2,2 1-3,2-4-1,5-6 2,5-7 0,5-6 1,4-6 0,5 1 0,3-2 0,4 0-2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56"/>
    </inkml:context>
    <inkml:brush xml:id="br0">
      <inkml:brushProperty name="width" value="0.04312" units="cm"/>
      <inkml:brushProperty name="height" value="0.04312" units="cm"/>
      <inkml:brushProperty name="color" value="#F2395B"/>
    </inkml:brush>
  </inkml:definitions>
  <inkml:trace contextRef="#ctx0" brushRef="#br0">95970 53700 510,'-11'7'35,"8"-2"10,9-2 9,10-2 10,4-1-1,3 0-10,1 0-9,3 0-10,-1-1-7,0 0-5,-1-2-4,0 0-5,-2-1-4,1 2-3,-1 0-4,1 2-3,-2 0-3,-3 0-5,-3 0-3,-3 0-4,-1 0-6,0 2-12,-1 0-9,1 2-11,-3 0-5,-4 0-1,-6 0 1,-4 0-1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57"/>
    </inkml:context>
    <inkml:brush xml:id="br0">
      <inkml:brushProperty name="width" value="0.03726" units="cm"/>
      <inkml:brushProperty name="height" value="0.03726" units="cm"/>
      <inkml:brushProperty name="color" value="#F2395B"/>
    </inkml:brush>
  </inkml:definitions>
  <inkml:trace contextRef="#ctx0" brushRef="#br0">95945 54414 590,'-7'7'0,"0"0"0,2-2 0,1 0 0,2-2 7,5-1 16,6 0 14,4-1 15,3-1 4,1 0-7,2 0-7,0 0-6,2-1-7,3-1-5,3 0-6,3-1-6,0-1-3,0 0-2,-1 0-2,-1 0-2,0-1-7,-1 0-14,0-1-13,1-1-14,-3 0-6,-3 2 3,-4 2 2,-5 2 3,-2 0 2,0 0 1,-2-2 1,0 0 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57"/>
    </inkml:context>
    <inkml:brush xml:id="br0">
      <inkml:brushProperty name="width" value="0.03985" units="cm"/>
      <inkml:brushProperty name="height" value="0.03985" units="cm"/>
      <inkml:brushProperty name="color" value="#F2395B"/>
    </inkml:brush>
  </inkml:definitions>
  <inkml:trace contextRef="#ctx0" brushRef="#br0">98744 53228 552,'-22'36'152,"5"-5"-36,3-7-37,4-5-38,3-4-20,1 1-5,0 0-4,2-1-5,0 0-3,2 0-5,0-2-3,2-1-3,1-2-2,4-2-1,2-4 0,4-2-1,1-4 0,1 0-2,1-3-2,1-2-1,1-2 0,2-4-1,0-2 1,1-3 0,-1-2 1,-3-1 2,-2-1 1,-4-1 2,-2 1 0,-1 1 1,0 3-1,-2 1 1,-1 2 0,-4 0 4,-2 2 1,-3 1 3,-3 1 1,-2 2 2,-2 3-1,-1 1 2,-2 1-2,0 2-3,1 0-3,-1 2-2,0 0-4,0 2-4,1 0-5,-1 2-3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57"/>
    </inkml:context>
    <inkml:brush xml:id="br0">
      <inkml:brushProperty name="width" value="0.03597" units="cm"/>
      <inkml:brushProperty name="height" value="0.03597" units="cm"/>
      <inkml:brushProperty name="color" value="#F2395B"/>
    </inkml:brush>
  </inkml:definitions>
  <inkml:trace contextRef="#ctx0" brushRef="#br0">99450 53500 611,'8'29'65,"0"-5"-10,0-5-9,-1-5-8,2-2-7,0 0-3,2-1-2,0 1-3,0 0-3,-1 0 0,0-1-1,-2 1-2,0-3-16,0-4-34,0-6-32,0-4-32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58"/>
    </inkml:context>
    <inkml:brush xml:id="br0">
      <inkml:brushProperty name="width" value="0.04472" units="cm"/>
      <inkml:brushProperty name="height" value="0.04472" units="cm"/>
      <inkml:brushProperty name="color" value="#F2395B"/>
    </inkml:brush>
  </inkml:definitions>
  <inkml:trace contextRef="#ctx0" brushRef="#br0">100299 51840 491,'7'-5'49,"0"8"4,-2 6 5,0 7 5,-2 5-2,-1 1-11,0 3-10,-1 1-10,-1 2-6,0 1-4,0 1-2,0 1-4,0 0-3,1 0-3,2 1-2,0-1-3,1 0-2,0-1-4,0-2-2,0 1-3,1-3-1,0 0-1,1-1 0,2-1 0,-1-1-1,-1-3-2,-1-1-1,0-2-1,-1-2-1,0-1 3,0-1 1,0 0 2,-2-1-3,-4 3-7,-4 2-6,-4 1-7,-4 2-2,-3 1 4,-5 1 4,-3 2 3,-4-2 2,-1-2 2,-2-1 2,-3-2 0,2-3 1,2-3-2,3-3-1,3-2-1,4-2 0,5 0 3,4 0 2,6 0 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5:37"/>
    </inkml:context>
    <inkml:brush xml:id="br0">
      <inkml:brushProperty name="width" value="0.03151" units="cm"/>
      <inkml:brushProperty name="height" value="0.03151" units="cm"/>
      <inkml:brushProperty name="color" value="#00BFF3"/>
    </inkml:brush>
  </inkml:definitions>
  <inkml:trace contextRef="#ctx0" brushRef="#br0">63837 29690 698,'-6'5'25,"6"-2"6,4-6 4,6-2 5,3-4 0,3 0-6,3-1-5,3-1-5,1-1-6,-1 0-4,-1 0-6,0 0-5,-2 2-3,1 1-4,0 2-2,-1 2-3,0 1-3,-3 0-3,-1 0-2,-2 0-3,-1 1-1,2 0-2,0 2-1,1 1 0,-1-1-2,-1-1-2,-2 0 0,-2-1-2,-2-1 0,0 0 2,-2 0 1,0 0 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58"/>
    </inkml:context>
    <inkml:brush xml:id="br0">
      <inkml:brushProperty name="width" value="0.03551" units="cm"/>
      <inkml:brushProperty name="height" value="0.03551" units="cm"/>
      <inkml:brushProperty name="color" value="#F2395B"/>
    </inkml:brush>
  </inkml:definitions>
  <inkml:trace contextRef="#ctx0" brushRef="#br0">101050 52779 619,'16'-15'14,"-1"4"4,1 3 7,0 2 4,0 2 4,1 0 3,1 0 3,1 1 3,2-1-1,1 0-8,3 0-6,2 0-8,-1 0-5,-2 2-6,-1 0-6,-2 2-4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49:59"/>
    </inkml:context>
    <inkml:brush xml:id="br0">
      <inkml:brushProperty name="width" value="0.04832" units="cm"/>
      <inkml:brushProperty name="height" value="0.04832" units="cm"/>
      <inkml:brushProperty name="color" value="#F2395B"/>
    </inkml:brush>
  </inkml:definitions>
  <inkml:trace contextRef="#ctx0" brushRef="#br0">95659 45502 455,'7'22'83,"-2"-4"-20,-2-5-20,-2-3-20,-1 0-11,0 5 0,0 5-2,0 5 0,0 3-1,0 1-3,0 1-2,0 1-2,0-2-2,0-5-2,0-5-2,0-5-3,1-4-1,4-2 2,2-4 1,4-2 0,1-4-1,3-2-4,1-4-6,3-2-4,2-4-2,1-5 0,3-5 0,1-5 0,0-3 1,-3-1 1,-3-1 2,-2 0 1,-3 0 2,-1 3 3,-1 3 4,0 3 3,-3 4 4,-1 3 4,-2 4 5,-2 5 4,-2 4 11,0 8 18,-2 6 18,0 7 17,-1 6 2,0 5-14,0 5-14,0 5-14,-1 3-10,0 4-4,-2 2-5,0 4-4,-1 1-3,0 1-2,0 2-1,0 0-1,0 0-4,0-2-2,0-2-4,1-2-4,-1-2-1,2-2-3,0-2 0,2-2-2,0-3-1,0-6 1,0-4 0,0-4-1,0-5 0,0-1 0,0-3-2,0-1-1,-2-2 0,0 0 0,-3-2 2,-2-1-1,-2 0 2,-4-2 0,-2-1 1,-3 0 0,-3-2 2,-1-1 0,-3 0 2,-1-1 0,-2-3 3,1-2 2,0-4 2,-1-2 3,3-3 3,3-3 1,4-3 2,5-3 3,3-2 0,4 1 0,4-1 1,4 1-1,5-1-1,6 1-2,5-1-1,7 1-2,6-2-2,6-1-5,8-3-3,7-1-5,2-2 0,-1-1 1,-1-1 1,0 0 3,-6 2 0,-10 7 2,-9 7 2,-10 7 0,-6 3-5,1 0-15,0 0-13,0 1-14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00"/>
    </inkml:context>
    <inkml:brush xml:id="br0">
      <inkml:brushProperty name="width" value="0.03627" units="cm"/>
      <inkml:brushProperty name="height" value="0.03627" units="cm"/>
      <inkml:brushProperty name="color" value="#F2395B"/>
    </inkml:brush>
  </inkml:definitions>
  <inkml:trace contextRef="#ctx0" brushRef="#br0">97600 46563 606,'14'-8'5,"-1"2"-1,-2 1-1,-2 0-2,2 1 7,7 0 17,7 0 15,7 1 17,0-2 2,-7 2-12,-7-1-12,-6 0-12,-3 0-6,1 2-4,3 0-3,2 2-4,2 0 0,5 0 2,3 0 2,5 0 2,-1 0-8,-5 0-16,-5 0-18,-5 0-16,-3 1-11,-2 2-3,-2 2-3,-2 2-4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00"/>
    </inkml:context>
    <inkml:brush xml:id="br0">
      <inkml:brushProperty name="width" value="0.03566" units="cm"/>
      <inkml:brushProperty name="height" value="0.03566" units="cm"/>
      <inkml:brushProperty name="color" value="#F2395B"/>
    </inkml:brush>
  </inkml:definitions>
  <inkml:trace contextRef="#ctx0" brushRef="#br0">97750 47350 616,'24'0'111,"-1"0"-23,1 0-22,-1 0-22,1 0-15,1 0-7,1 0-7,1 0-7,1 0-7,1 2-9,1 0-7,1 2-9,-1-1-1,-3-1 4,-4 0 6,-1-1 4,-4-1-7,-3 0-17,-3 0-17,-2 0-19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00"/>
    </inkml:context>
    <inkml:brush xml:id="br0">
      <inkml:brushProperty name="width" value="0.04164" units="cm"/>
      <inkml:brushProperty name="height" value="0.04164" units="cm"/>
      <inkml:brushProperty name="color" value="#F2395B"/>
    </inkml:brush>
  </inkml:definitions>
  <inkml:trace contextRef="#ctx0" brushRef="#br0">99605 46232 528,'-13'0'8,"6"0"16,6 0 15,6 0 17,6-2 3,5 0-11,7-4-9,5 0-10,5-1-6,3 2 1,3 2 0,2 2 0,2 1-2,1 0-3,-1 0-5,0 0-3,-1 0-4,-2 0-6,-1 0-4,-3 0-6,-2 0-2,-2 2-1,-1 0 2,-3 2-1,-2-1-3,-3 0-7,-3-2-7,-2 0-7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01"/>
    </inkml:context>
    <inkml:brush xml:id="br0">
      <inkml:brushProperty name="width" value="0.04381" units="cm"/>
      <inkml:brushProperty name="height" value="0.04381" units="cm"/>
      <inkml:brushProperty name="color" value="#F2395B"/>
    </inkml:brush>
  </inkml:definitions>
  <inkml:trace contextRef="#ctx0" brushRef="#br0">100451 46857 502,'7'-23'89,"0"2"-22,-2 3-22,0 1-21,-2 2-13,-3 1-1,0 1-2,-3 1-3,-3 1-1,-2 4-1,-3 2-3,-4 4-1,-1 3 0,-3 4 2,-2 4 2,-1 3 2,-1 4 1,3 1 0,1 3-1,2 2 1,2 0-1,1-1 2,1-1 0,1-1 1,1-2 0,4-1-1,2-2 0,4-2-1,6-3-1,9-1-1,11-2-2,9-2-1,5-4-4,-1-4-4,-1-5-4,-1-6-6,-2-1-2,-2-1 0,-1 0 0,-3 1 1,-3 0-1,-5 4-1,-5 3 0,-4 3-2,-6 0 5,-2 2 12,-6-1 11,-2 0 11,-4 1 8,-2 4 5,-2 2 7,-1 4 4,-1 1 1,4 3-8,3 2-6,3 2-7,0 2-4,-1 3-2,0 3-2,-1 3-1,-2 3-3,0 5-5,-1 3-5,-1 4-5,-2 5-3,0 6-2,-1 5-1,-1 7-2,0 2-3,2-3-6,2-1-5,3-2-5,0-5-4,2-6-1,1-7-3,0-8-1,2-5 2,0-7 6,2-5 6,0-6 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01"/>
    </inkml:context>
    <inkml:brush xml:id="br0">
      <inkml:brushProperty name="width" value="0.03918" units="cm"/>
      <inkml:brushProperty name="height" value="0.03918" units="cm"/>
      <inkml:brushProperty name="color" value="#F2395B"/>
    </inkml:brush>
  </inkml:definitions>
  <inkml:trace contextRef="#ctx0" brushRef="#br0">100791 42534 561,'1'-15'0,"0"2"-1,2 3-1,0 1 0,0 3 8,-2 6 20,-2 4 19,-2 6 18,-3 4 4,-4 7-12,-3 5-13,-5 7-12,-1 2-8,1 0-4,0 1-4,2-1-4,3-1-1,3-2-1,4-1 1,4-3 0,2-2-1,2-3-5,0-3-5,2-2-4,1-3-2,3-1 0,4-1 0,2-1 0,4-1 0,3-2 0,5-2 2,3-2-1,3-2-1,1-1-5,1 0-4,1-1-5,-1-1-5,-2 0-3,-1 0-4,-3 0-4,-2-1-2,-5-1 1,-3 0-1,-4-1 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02"/>
    </inkml:context>
    <inkml:brush xml:id="br0">
      <inkml:brushProperty name="width" value="0.04188" units="cm"/>
      <inkml:brushProperty name="height" value="0.04188" units="cm"/>
      <inkml:brushProperty name="color" value="#F2395B"/>
    </inkml:brush>
  </inkml:definitions>
  <inkml:trace contextRef="#ctx0" brushRef="#br0">101230 43180 525,'-15'-8'0,"4"0"0,3 0 0,2 0 0,2 1 5,-2 1 9,0 0 11,-1 2 9,-2 5 10,-2 11 9,-2 12 9,-1 9 8,-2 11-3,2 8-18,1 9-16,1 10-18,-1 4-11,-2 2-7,-1 2-7,-3 3-6,0-2-6,3-4-4,1-3-5,2-5-5,2-7-7,1-12-10,0-12-9,2-11-9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7:2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56500 29477 999,'28'-35'-79,"-7"9"20,-7 9 20,-6 9 21,-4 4 10,0 0 1,0 0 0,0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7:30"/>
    </inkml:context>
    <inkml:brush xml:id="br0">
      <inkml:brushProperty name="width" value="0.03988" units="cm"/>
      <inkml:brushProperty name="height" value="0.03988" units="cm"/>
      <inkml:brushProperty name="color" value="#F2395B"/>
    </inkml:brush>
  </inkml:definitions>
  <inkml:trace contextRef="#ctx0" brushRef="#br0">45950 18150 551,'14'24'128,"-3"1"-29,-2 1-31,-4 1-29,-2 1-16,0 2-2,-2 3-2,0 1-2,-1 2-3,0 2-4,0 2-3,0 3-4,-1-1-3,0-2-1,-2-2-2,0-2-3,0-2 0,0-5-1,2-4 0,0-3-1,1-9-11,-2-10-20,0-13-22,-1-12-20,-1-4-3,2 1 16,0 3 16,2 1 17,0 1 10,0-1 6,0-1 7,0-1 5,0 2 5,0 3 5,0 4 3,0 5 5,0 0 1,2 0 0,0-2-1,2 0 1,-1 0 2,1 3 5,0 1 7,0 2 5,1 2 2,0 0-1,1 2-2,2 0-2,0 1-2,1-2-1,2 0-3,0-2-2,1 1-1,3 0-3,2 2-1,2 1-3,-1 0-2,-1 0-1,-2 0-1,-3 0-2,1-1-5,0-1-7,1 0-9,1-1-7,0-1-7,-1 2-7,0 0-7,-2 2-6,-2-1 0,-2-2 6,-4-2 7,-2-2 7,-2-2 5,0-1 0,0-3 2,0-2 1,0-2 3,0-1 4,0-3 4,0-1 4,0 0 2,0 3 1,0 3 1,0 2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5:38"/>
    </inkml:context>
    <inkml:brush xml:id="br0">
      <inkml:brushProperty name="width" value="0.03383" units="cm"/>
      <inkml:brushProperty name="height" value="0.03383" units="cm"/>
      <inkml:brushProperty name="color" value="#00BFF3"/>
    </inkml:brush>
  </inkml:definitions>
  <inkml:trace contextRef="#ctx0" brushRef="#br0">64695 29075 650,'-22'-14'-18,"6"2"7,5 4 6,4 3 6,3 1 8,-2 0 7,0 0 7,-1 0 7,0 2 5,2 4 3,2 4 1,2 4 2,1 2-2,0 1-7,0 1-7,0 2-6,0 1-6,2 5-3,0 3-2,2 5-4,-1 2-2,0 2-3,-2 2-3,0 3-2,-1 3-3,2 6-5,0 6-5,2 5-4,-1 4-4,-1 0-3,0-1-2,-1 1-2,-1-1-1,0-1 1,0-1 3,0 0 2,0-4 1,0-5 1,0-4 1,0-5 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7:31"/>
    </inkml:context>
    <inkml:brush xml:id="br0">
      <inkml:brushProperty name="width" value="0.04575" units="cm"/>
      <inkml:brushProperty name="height" value="0.04575" units="cm"/>
      <inkml:brushProperty name="color" value="#F2395B"/>
    </inkml:brush>
  </inkml:definitions>
  <inkml:trace contextRef="#ctx0" brushRef="#br0">47100 17278 480,'0'-44'-7,"0"8"3,0 6 5,0 7 4,0 4 4,2 3 1,0 1 3,2 2 2,0 2 3,0 1 2,0 0 3,0 2 2,-1 5 6,-1 10 7,0 9 8,-1 11 7,-1 5-1,0 1-8,0 1-10,0 0-9,0 2-6,0 3-4,0 1-2,0 2-3,0 0-4,0 0-2,0-1-2,0-2-4,0 5-1,0 8-2,0 9 0,0 10-1,0 1-2,0-2-2,0-2-3,0-4-2,0-3-1,0-1 1,0-2 0,0-2 0,-1-2-4,-1-1-8,0 0-9,-1-2-9,-1-3-3,2-4-1,0-5 1,2-5 0,-1-6 4,0-7 9,-2-7 8,0-7 8,-1-2 6,2 0 1,0 1 2,2 2 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7:31"/>
    </inkml:context>
    <inkml:brush xml:id="br0">
      <inkml:brushProperty name="width" value="0.03876" units="cm"/>
      <inkml:brushProperty name="height" value="0.03876" units="cm"/>
      <inkml:brushProperty name="color" value="#F2395B"/>
    </inkml:brush>
  </inkml:definitions>
  <inkml:trace contextRef="#ctx0" brushRef="#br0">47750 19481 567,'2'-13'37,"4"3"3,4 4 1,3 4 3,3 2-3,0 2-5,-1 0-7,1 2-5,-2 1-6,-3 1-4,-2 3-5,-4 2-4,-1 2-4,0 1-2,0 3-1,0 2-2,-1 1-2,-2 1-3,-2 1-3,-2 1-2,-2-1 0,0-1 1,-1-2 1,-2-2 2,1-3 3,-1-1 1,0-2 3,0-2 3,4-3 7,8-3 10,8-2 10,7-4 11,5-1 1,-1-2-8,1 0-9,-1-1-8,1-1-6,-1 2-4,1 1-5,-1 0-4,0 2-4,-3 0-7,-1 2-5,-2 1-7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7:32"/>
    </inkml:context>
    <inkml:brush xml:id="br0">
      <inkml:brushProperty name="width" value="0.03887" units="cm"/>
      <inkml:brushProperty name="height" value="0.03887" units="cm"/>
      <inkml:brushProperty name="color" value="#F2395B"/>
    </inkml:brush>
  </inkml:definitions>
  <inkml:trace contextRef="#ctx0" brushRef="#br0">45828 32300 565,'-6'17'135,"2"3"-32,4 3-30,3 3-32,0 3-17,-1 3-5,0 3-3,-2 3-5,0 1-4,-2 2-3,0 0-2,-1 2-5,-2-1-1,-1-4-3,0-2-2,-1-3-2,-1-3-1,2-3 1,1-3 2,1-3 0,-1-8-9,2-10-22,-1-13-21,0-12-21,0-5-2,2 1 18,0 1 17,2 1 18,0 2 12,0 1 5,0 3 6,0 1 6,0 2 7,2 2 10,0 3 11,2 1 9,1 2 4,1 2-3,3 2-3,2 2-3,1 1-3,0-2-2,-1 0-3,1-2-3,0 0-1,2 1-2,0-1-1,1 0-1,1 0-3,-1 2-4,1 0-5,0 2-3,-1-1-4,1 0-1,0-2-2,-1 0-2,0 0-2,-2 0-5,-3 2-4,-1 0-4,-1-1-6,-2-4-5,-1-4-7,0-3-5,-2-2 1,-1 2 11,0 3 11,-1 1 9,-2 1 7,-1 0 2,0 0 1,-1 1 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7:32"/>
    </inkml:context>
    <inkml:brush xml:id="br0">
      <inkml:brushProperty name="width" value="0.04584" units="cm"/>
      <inkml:brushProperty name="height" value="0.04584" units="cm"/>
      <inkml:brushProperty name="color" value="#F2395B"/>
    </inkml:brush>
  </inkml:definitions>
  <inkml:trace contextRef="#ctx0" brushRef="#br0">46783 31948 479,'0'-43'-1,"2"9"5,0 9 5,2 9 5,-1 5 4,-1 1 0,0 0 1,-1 2 1,-1 4 7,0 8 11,0 8 12,0 7 11,0 6-1,0 1-12,0 3-11,0 1-14,0 3-7,0 3-3,0 2-3,0 4-4,0 2 0,0 2-1,0 2 1,0 2 1,0 0-2,0-2-4,0-2-2,0-2-5,-1-2-2,-1-3-4,0-4-3,-1-2-2,-1-4-1,2-5 4,0-5 3,2-5 4,0-1-5,0 0-10,0 1-11,0 1-12,-1-2-6,0-6-4,-2-6-3,0-6-4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7:33"/>
    </inkml:context>
    <inkml:brush xml:id="br0">
      <inkml:brushProperty name="width" value="0.04102" units="cm"/>
      <inkml:brushProperty name="height" value="0.04102" units="cm"/>
      <inkml:brushProperty name="color" value="#F2395B"/>
    </inkml:brush>
  </inkml:definitions>
  <inkml:trace contextRef="#ctx0" brushRef="#br0">46800 33625 536,'8'-36'15,"2"7"3,0 7 4,1 7 4,2 3 1,1 1-1,3-1-1,2 0-2,0 0 0,1 1-3,0-1-2,-1 0-2,0 2-2,-3 2-2,-1 4-2,-2 3-3,-2 3-2,-3 5-2,-1 6-3,-2 4-3,-1 4-1,-2 3 1,0 3-1,-2 3 0,0-1 0,0-3-2,0-5-1,0-3-1,1-4 0,0-1 2,2-2 2,0-2 2,2-4 0,2-6 0,1-6 0,3-6-1,2-3 1,0-1-1,1-2 1,1 1 1,1-1 0,0 0 2,-1 2 1,1 1 1,-1 1 2,-1 3 2,-1 1 0,0 2 2,-1 3 2,1 2 1,1 4 3,2 2 1,-2 4 1,-3 2-2,-3 3-3,-2 3-2,-2 2-1,0 0-1,0-1 0,0 1 0,-1 0-1,1 1 1,0 2-2,0 0 1,1 0 0,0-1-1,1-1 0,2-1 0,1-2-1,3-2-4,4-4-1,2-3-4,0-3 0,-1-6 0,-2-4 2,-3-5 1,0-3 1,0-2-2,0 0-1,-1-1 0,0-1-1,-2-1 1,-2-1 1,-2-1 0,-2-1 0,-1-1 1,0-1-1,-1-1 0,-3 0-1,0 1-2,-3 1-2,-2 1-3,-1 3 0,-2 5 0,0 5 0,-1 5 1,-4 3-2,-4 3-3,-5 4-2,-4 2-3,-3 3 0,3 2 3,1 2 3,3 1 2,2 1-5,2 0-16,4-2-15,3-1-16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7:34"/>
    </inkml:context>
    <inkml:brush xml:id="br0">
      <inkml:brushProperty name="width" value="0.04048" units="cm"/>
      <inkml:brushProperty name="height" value="0.04048" units="cm"/>
      <inkml:brushProperty name="color" value="#F2395B"/>
    </inkml:brush>
  </inkml:definitions>
  <inkml:trace contextRef="#ctx0" brushRef="#br0">13050 21149 543,'0'-32'19,"2"17"12,0 15 10,2 15 11,-1 11 1,-1 5-10,0 5-11,-1 4-10,-1 4-6,0 0-2,0 2 0,0 1-2,0-3 0,0-2-1,0-5 1,0-4-1,0-2-8,0-1-14,0-2-16,0 1-14,0-7-10,0-9-4,0-10-5,0-10-4,0-7 4,0-3 12,0-5 12,0-3 13,0-3 7,0 1 5,0-1 4,0 1 5,0 1 3,0 5 4,0 3 2,0 5 4,0 2 1,2 2 2,0 2 0,2 2 1,0 2 1,1 0 2,2 2 1,0 1 2,1 0 1,2 0 0,0 0 0,1 0 0,2 0-2,0 0-1,1 0-3,1 0-3,1 0 0,0 0-1,-1 0 1,1 0 0,-1-1-5,-1-1-9,-1 0-9,0-1-9,-2-2-8,-1-2-6,0-2-5,-2-2-7,-1-1 1,-2-3 6,-2-2 5,-2-1 6,-1-3 6,0 0 4,0-1 6,0 0 3,0-2 4,0-2 1,0 0 0,0 0 2,0 0 1,0 3 3,0 3 2,0 3 3,0 4 12,0 6 21,0 6 22,0 6 22,0 7 2,0 7-18,0 9-16,0 7-17,0 6-11,0 4-4,0 4-4,0 4-4,0 3-3,0 3 0,0 4-2,0 2 0,0 0-5,0-3-5,0-3-6,0-3-7,0-1-4,0-2-3,0-1-4,0 0-3,0-5-3,2-6-2,0-7-3,2-7-3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7:35"/>
    </inkml:context>
    <inkml:brush xml:id="br0">
      <inkml:brushProperty name="width" value="0.03935" units="cm"/>
      <inkml:brushProperty name="height" value="0.03935" units="cm"/>
      <inkml:brushProperty name="color" value="#F2395B"/>
    </inkml:brush>
  </inkml:definitions>
  <inkml:trace contextRef="#ctx0" brushRef="#br0">14300 22454 559,'28'-22'42,"-5"6"-3,-7 5-6,-5 5-5,-3 2-3,0 0-1,0 0-2,0 0-2,0 1-2,1 2-5,2 2-4,0 2-5,0 2-2,-3 2 0,-1 2 1,-2 2 1,-1 0-2,0-1-4,0-1-2,0 0-5,0-2-1,2-1 0,0 0 0,2-2 0,0-1 1,3 0 2,2-2 3,2 0 1,1-4 2,3-6 0,2-6-1,1-5-1,2-5 0,-1-3-4,1-3-2,-1-2-2,0-1-1,-3 5 2,-1 3 2,-2 5 1,-3 3 2,-3 3-1,-3 2 1,-2 4 1,-4 5 4,-2 8 11,-4 8 11,-2 8 10,-2 2 2,0 0-5,1-1-6,-1 0-6,0-2-3,0-1-3,0-1-1,0-1-3,1-1-1,2-1 0,3-1-1,1 0 0,1-1 0,2-1 3,0 1 3,1 0 2,3 0 0,2-1-1,3 1-2,4 0-2,0-1-2,1-1-3,0 0-2,-1-2-2,0-1-1,0-2-1,-2-3 0,-1 0-1,1-4-1,0-2-1,1-4-2,1-2-1,-1-2 0,-2 1 1,-4-1 0,-3 0 2,0-1 0,0-1 1,1-3 0,2-1 2,-1-1 0,-2 0 2,-3 2 2,0 1 1,-3-1 1,-1-1 1,0-3 0,-1-1 1,-2-1-1,0 1-2,-1 1-3,-2 1-2,0 1 0,1 1 0,-1 0 1,0 2 1,-1 2-3,-4 3-7,-2 3-6,-3 2-6,0 4-6,2 4-5,4 4-4,3 4-4,1 1-3,0 1 2,1 0 0,-1 0 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7:38"/>
    </inkml:context>
    <inkml:brush xml:id="br0">
      <inkml:brushProperty name="width" value="0.04397" units="cm"/>
      <inkml:brushProperty name="height" value="0.04397" units="cm"/>
      <inkml:brushProperty name="color" value="#F2395B"/>
    </inkml:brush>
  </inkml:definitions>
  <inkml:trace contextRef="#ctx0" brushRef="#br0">14248 40534 500,'-2'-20'14,"-2"5"6,-3 6 5,-4 6 6,-1 3-2,-1 0-7,-1 0-7,-1 0-9,-2 0-3,0 0 0,-1 0 0,-1 0 0,0 1-1,1 2 1,0 2 1,2 2 0,2 2 1,1 1 0,2 3 2,2 2 1,2 2 0,1 3 0,0 3-1,2 3 0,0 1 0,2-1 0,0-1 1,2-1-1,0-1 0,2-1-1,0-1-2,2-1-1,1-2-1,3-2-1,4-4-2,2-3 0,2-1-1,-1-2 0,1-1 0,0 0 1,-1-2 0,1 0-1,0-2 1,0 0 0,-1-2 0,-1 0 0,-1-2 1,-1 0 0,-1-1 0,0 0 0,-2 0 0,0 0 1,-1 0-2,1-2 0,2 0-2,0-1 0,0-1-1,1 0 0,0 0 1,0 0 1,-1-1 0,-1-1 0,0-3 1,-2-2 0,0 0-1,2 1 1,0 1-2,1 0 0,0 1 0,-2-3 0,-2-2 1,-2-1 1,-2-1-1,2 0 0,-2 2 0,1 1-2,0 0 1,0-1 1,0-2-1,0 1 1,0-2 1,0 0 0,0 1-1,0-1 2,-1 1-1,-1 1 0,0 1 0,-1 1-1,-1 0 1,0 0 1,0 0 2,0 1 0,-1-1 3,-1 2 1,0 1 2,-1 1 3,-1 5 5,0 10 7,0 10 8,0 9 9,1 7-1,0 5-8,2 3-7,0 4-9,1 3-4,0 1-2,0 0-1,0 2-2,0-1-1,0-2-3,0-2 0,0-2-3,0-2-2,0-1-3,0-3-2,0-2-3,0-2-4,0-3-5,0-3-3,0-3-6,0-6-5,0-8-7,0-10-8,0-8-8,0-4 3,0-1 10,0 0 10,0 0 12,0 2 6,0 1 5,0 2 4,0 2 3,0 1 3,0-1 0,0-2 0,0 0 0,0-1-1,0 1-1,0-1-1,0 0-1,0 1 0,0 1 0,0 0 0,0 2 0,0 0 4,0 0 5,0 0 5,0 1 6,1-2 5,2 0 3,2-2 4,2 0 4,1 0 1,0 3-2,-1 1 0,1 2-2,0 2-2,2 0-5,0 1-4,2 2-4,0 0-2,3 0 0,1 0 1,3 0-1,0 0-1,-1 2-3,0 1-3,-2 0-3,-1 0-3,-1 0-1,-1-2-2,0 0-2,-2-1-3,1 0-2,0 0-3,0 0-2,-1-1-8,-1-2-13,0-2-12,-2-2-11,-1-1-1,-2-2 11,-3 0 13,0-1 11,-2-2 8,0-2 4,0-1 4,0-3 5,0 1 2,0 3 1,0 2 1,0 4 1,-1 1 0,-1-2 1,0 0-1,-1-1 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7:38"/>
    </inkml:context>
    <inkml:brush xml:id="br0">
      <inkml:brushProperty name="width" value="0.0483" units="cm"/>
      <inkml:brushProperty name="height" value="0.0483" units="cm"/>
      <inkml:brushProperty name="color" value="#F2395B"/>
    </inkml:brush>
  </inkml:definitions>
  <inkml:trace contextRef="#ctx0" brushRef="#br0">16600 40003 455,'0'-15'0,"0"1"0,0 1 0,0 1 0,0-1 0,2-2-1,0-2-1,2-1-1,-1-1 2,-1 1 4,0 0 3,-1 2 4,-1 1 1,2 1 2,0 1 1,1 1 2,1 5 7,-2 11 18,0 12 16,-2 10 16,0 7 2,-2 6-15,0 5-13,-2 4-14,0 6-10,1 6-5,-1 5-5,0 7-5,0 3-4,2 1-1,0 0-2,2 2-2,0-1-3,0-5-5,0-3-3,0-5-5,0-7 0,0-10 4,0-11 2,0-11 4,0-6 2,2 1 1,0-1 0,2 1 1,-1 1-2,-1 3-2,0 3-2,-1 3-4,-1-1 1,2-5 1,0-5 3,1-5 1,1-2 0,-2 0-4,0-1-2,-2 1-4,1 0-2,0 2 0,2 0 0,0 1 0,1 1-3,0-1-3,0 1-4,0 0-4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7:38"/>
    </inkml:context>
    <inkml:brush xml:id="br0">
      <inkml:brushProperty name="width" value="0.04071" units="cm"/>
      <inkml:brushProperty name="height" value="0.04071" units="cm"/>
      <inkml:brushProperty name="color" value="#F2395B"/>
    </inkml:brush>
  </inkml:definitions>
  <inkml:trace contextRef="#ctx0" brushRef="#br0">17173 41505 540,'0'-13'18,"0"6"15,0 6 14,0 6 14,-2 4 1,0 1-12,-3 3-11,-2 2-12,-1 1-8,0-1-5,0 1-4,1 0-5,-1-1-3,0-1 0,0-1-1,0 0-1,0-1 1,-2 1-2,0 1-1,-1 1 0,0 0 1,2-1 2,2 0 3,3-2 2,3-2 2,7-2 0,7-4 0,8-2 1,1-2-1,-1 0-3,-3 0-1,-1 0-1,0-1-2,3-1 1,4 0 1,2-1 0,0-1-2,-1 0-1,-3 0-3,-1 0-2,-3 0-3,-1 0-4,-2 0-4,-2 1-4,-2 0-11,-1 3-16,-1 4-18,0 2-17,-4 1 1,-2-2 15,-6-2 17,-2-2 17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5:42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64600 7325 333,'49'20'167,"16"14"-1,16 15 1,16 15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7:39"/>
    </inkml:context>
    <inkml:brush xml:id="br0">
      <inkml:brushProperty name="width" value="0.04518" units="cm"/>
      <inkml:brushProperty name="height" value="0.04518" units="cm"/>
      <inkml:brushProperty name="color" value="#F2395B"/>
    </inkml:brush>
  </inkml:definitions>
  <inkml:trace contextRef="#ctx0" brushRef="#br0">17812 41474 486,'-15'-29'2,"4"3"4,3 5 3,2 3 4,3 9 11,0 14 19,2 13 18,0 15 19,1 7 0,0 4-18,0 3-19,0 2-18,0 2-10,-2 2 0,0 0-1,-1 1-1,-1-4-4,2-10-12,0-9-9,2-11-10,0-4-5,0 0 2,0-1 2,0 1 2,-1 0 1,-1 1 2,0 1 2,-1 1 2,-1 0 1,2-1 1,0 0 2,2-2 2,0 0 0,0 1 1,0 1-1,0 1 0,-1 1-7,0 0-15,-2-1-16,0 1-14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9:18"/>
    </inkml:context>
    <inkml:brush xml:id="br0">
      <inkml:brushProperty name="width" value="0.02309" units="cm"/>
      <inkml:brushProperty name="height" value="0.02309" units="cm"/>
      <inkml:brushProperty name="color" value="#FED406"/>
    </inkml:brush>
  </inkml:definitions>
  <inkml:trace contextRef="#ctx0" brushRef="#br0">65140 34141 952,'-81'-62'39,"26"18"-31,27 18-30,27 17-30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9:24"/>
    </inkml:context>
    <inkml:brush xml:id="br0">
      <inkml:brushProperty name="width" value="0.03795" units="cm"/>
      <inkml:brushProperty name="height" value="0.03795" units="cm"/>
      <inkml:brushProperty name="color" value="#FED406"/>
    </inkml:brush>
  </inkml:definitions>
  <inkml:trace contextRef="#ctx0" brushRef="#br0">34645 49563 579,'-13'0'6,"4"2"12,6 0 12,5 2 12,2-1 2,1 1-8,2 0-8,0 0-7,1-1-5,2 0-3,0-2-1,1 0-3,1-1-2,0 0-3,-1 0-2,1 0-3,0 0 0,0 0 2,-1 0 2,1 0 2,0 0 1,0 0-1,0 0 0,-1 0-1,1 0 0,0 0 0,0 0 0,-1 0 1,1 0 0,0 0 0,0 0-1,0 0 1,0-1-1,1 0-2,1-2 0,1 0-1,0 0 0,0 0-1,-2 2 0,-1 0 0,1 1 0,0-2 0,1 0 0,1-1 0,0-1-1,-1 2 1,-1 0 0,0 2 0,-1 0 0,0 0 0,-1 0 1,1 0 0,0 0 0,0 2 1,-1 0-1,1 2 1,0-1-1,2-1 0,0 0 0,1-2-1,0 1 0,-1 0 0,-1 2 0,0 0 0,-2 1 0,1 0 0,0 0 0,0 0 1,0-1-1,3-1 1,2 0 0,2-1 0,-1-1 0,-1 0 0,-2 0 0,-3 0 0,0-1-2,0-1-1,0 0-3,-1-1-1,1-1-1,0 2 2,0 0 2,-1 2 2,3 0 1,4 0 2,3 0 2,5 0 1,0-1 0,-1 0-1,-3-2 0,-1 0-2,-1-2 1,1 0 0,1-1 0,1-1 1,0 0 1,-1 2-1,-1 2 1,-1 2-1,-1 1-1,-1 0-1,0 0-2,-2 0-1,0 0-1,-1 2 0,1 0 0,0 2-1,-1 0 1,-1 2 0,-1 0 1,0 1 0,-2 0 0,1-2 1,0-2-1,0-2 1,-1-1 0,1 0 0,0 0 1,0 0-1,-1 0 1,1 0 0,0 0-1,0 0 1,-1 0-1,1 0 0,0 0 0,0 0 0,-1 0 0,1 0 0,0 0 0,0 0-1,0-1 1,1 0 0,1-2-1,2 0 0,0-1 1,1 0-1,1 0 1,1 1 0,1-1 0,-1 2 0,1 0 0,0 2 0,-1-1 0,1-1 0,-1 0 0,1-1 0,-1-1 0,-1 2 0,-1 0 1,0 2 0,-2 0 0,-1 2-1,-1 0 1,0 2-1,-2-1 0,1-1 0,0 0 0,0-1 0,0-1 0,1 0 0,1 0 0,1 0 0,1-1 0,-2-1 0,-1 0 0,-1-1 0,1-1 0,0 2 0,1 0 0,1 2 0,0 0 0,-1 2 0,0 0 1,-2 2-1,0-1 1,0-1 0,-1 0 1,1-1 0,0-1 0,0 0 0,-1 0 0,1 0-1,1 0 1,1 0 0,3 0-1,2 0 1,-1-1 0,-1-1-1,-2 0-2,-2-1 0,-1-1-1,3 2 1,2 0 0,1 2 0,2 0 0,0 2 1,-1 0 0,1 2 0,-2-1 0,-1-1-1,-2 0 1,-2-1 0,-1-1 0,1 0 0,1 0 0,1 0 0,0 0 0,0 0 0,-2 0 0,-1 0 0,1 0 0,0 0 0,1 0 0,1 0 0,1 0 0,1 0-1,2 0 0,0 0 0,0 0-1,1 0 1,-1 0 0,1 0 1,-1 0-1,-3 0 1,-1 0 0,-2 0 0,-1-1 0,1-1 0,1 0 0,2-1 1,-1-1-1,1 0 0,0 0 0,-1 0 0,1 0 0,2 0 0,0 0 0,1 1 0,0-2 0,-1 2 0,-1-1 0,0 0 0,-2 0 0,1 2 0,0 0 0,-1 2 0,0 0 0,-1 0 0,0 0 0,-2 0 0,1 0 0,1 2-1,3 0 0,2 2 0,-1 0 0,-1 0 0,-2-1 0,-2 2 1,-2-2-1,1 1 1,0 0 0,0 0 0,0-1 0,1 0 0,1-2 0,2 0 0,-1-1 0,-1 2 0,-1 0 1,-1 2-1,1-1 0,2-1 0,1 0-1,3-1 1,0-1 0,-1 0 0,-1 0 0,0 0 0,-2 0 0,-1 0 0,-1 0 0,0 0 0,-1 0-1,1 0 1,1 0 0,2 0-1,-1 0 1,1 0 0,0 0-1,-1 0 1,1 0 0,0 0 0,-1 0-1,1 0 0,0 0 1,-1 0-1,1 0 1,0 0-1,0-1 1,1-1 0,1 0 0,1-1 0,0-1 0,-1 2 0,0 0 0,-2 2 0,-1 0 0,1 0 0,0 0 0,0 0 0,-1 0 0,-1 0 0,-1 0-1,-1 0 0,1 0 0,0 0 0,1 0 0,1 0 0,-2-1-10,-6-2-22,-6-2-21,-6-2-21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9:28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36882 12350 999,'-8'8'-21,"2"2"0,0 0 0,2 1 0,0 0 2,2-1 4,0 0 4,2-2 4,0 0 4,0 0 1,0 0 2,0 0 2,0 0 0,0-1-1,0 1-2,0 0 0,0 0-1,2 0 0,0 0 1,2-1 0,0 1-1,0 2-1,0 0-1,0 2-2,-1-2 0,-1 1 0,0-2 0,-1 0 1,-1-1 1,0-1-1,0 1 0,0 0 1,0 0 0,0 0-1,0 0 1,0-1-1,0 1 0,0 0 1,0 0 1,0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9:37"/>
    </inkml:context>
    <inkml:brush xml:id="br0">
      <inkml:brushProperty name="width" value="0.03456" units="cm"/>
      <inkml:brushProperty name="height" value="0.03456" units="cm"/>
      <inkml:brushProperty name="color" value="#FED406"/>
    </inkml:brush>
  </inkml:definitions>
  <inkml:trace contextRef="#ctx0" brushRef="#br0">35124 52264 636,'-14'-8'4,"1"1"8,2-1 9,2 0 7,3 2 4,2 4 0,4 4 0,3 4-1,2 3-1,3 3-3,3 4-3,4 2-2,1 1-3,1 1-3,1-1-4,1 1-3,0-1-3,-1-3-2,0-1-1,-2-2-4,0-2-1,-1-1-3,1-1-2,0 0-2,-2-2-4,-1-1-5,-2 0-4,-2-2-4,-2 1-6,-1 0-7,0 1-8,-2 2-6,-1-1-1,-4-1 8,-2 0 9,-3-2 7,-4 0 7,-2 0 5,-3 0 5,-3 0 5,-1 0 4,4 0 0,3 0 1,3 0 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9:38"/>
    </inkml:context>
    <inkml:brush xml:id="br0">
      <inkml:brushProperty name="width" value="0.03487" units="cm"/>
      <inkml:brushProperty name="height" value="0.03487" units="cm"/>
      <inkml:brushProperty name="color" value="#FED406"/>
    </inkml:brush>
  </inkml:definitions>
  <inkml:trace contextRef="#ctx0" brushRef="#br0">34335 53550 630,'-36'7'-14,"7"0"5,7-2 7,7 0 6,4-2 5,0 1 1,2 0 3,1 0 2,0 1 3,2 0 3,1 1 4,0 2 3,3-1 1,4-2-2,4-3-1,4 0-2,3-2-2,5 0-2,4 0-1,3 0-3,3 0-1,-1 0-2,0 0-2,1 0-2,1 0-1,2 0-3,4 0-1,3 0-2,0 0-1,-3 0-1,-4 0 0,-2 0-2,-2 0-3,-3 0-4,-1 0-4,-3 0-6,-1-1-3,-1-1-3,0 0-3,-2-1-3,-4-1-5,-8 0-7,-8 0-7,-8 0-7,-3 1 3,2 0 11,3 2 13,1 0 12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9:38"/>
    </inkml:context>
    <inkml:brush xml:id="br0">
      <inkml:brushProperty name="width" value="0.03112" units="cm"/>
      <inkml:brushProperty name="height" value="0.03112" units="cm"/>
      <inkml:brushProperty name="color" value="#FED406"/>
    </inkml:brush>
  </inkml:definitions>
  <inkml:trace contextRef="#ctx0" brushRef="#br0">34970 53393 706,'-15'-7'-20,"4"0"16,3 2 15,2 1 17,3 1 5,0 3-3,2 4-4,1 2-3,0 3-3,0 4 1,0 2-1,0 3 0,-2 2-1,-2 1-3,-4 1-1,-2 2-2,-2 0-3,-2 2-3,0 3-3,-1 1-3,0 0-1,1-1-3,0-3 0,2-1-3,1-3-5,1-3-9,0-3-12,2-2-9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9:38"/>
    </inkml:context>
    <inkml:brush xml:id="br0">
      <inkml:brushProperty name="width" value="0.03873" units="cm"/>
      <inkml:brushProperty name="height" value="0.03873" units="cm"/>
      <inkml:brushProperty name="color" value="#FED406"/>
    </inkml:brush>
  </inkml:definitions>
  <inkml:trace contextRef="#ctx0" brushRef="#br0">35600 53950 568,'14'8'-5,"-3"0"15,-2 0 14,-4-1 15,-2 2 4,0 0-6,-2 1-7,0 2-6,-1 0-4,0 3-1,0 1-2,0 3-1,0 1-1,0-1-1,0 1 1,0 0-1,0-1-1,0-1-2,0-1-2,0-1-2,0 0-2,2 0-2,0-1-1,2 1-2,2-2 0,5-1 1,5-2 2,6-2 2,1-2 1,1-2-1,-1-3-1,1 0 0,-1-3 0,1-1 0,-1 0 1,1-1 0,-1-2-2,-1-2-3,-1-2-2,-1-2-4,-1 0-3,-1 1-3,-1 0-4,0 2-3,-3 1-1,-1 0 1,-2 2 1,-2 1 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9:39"/>
    </inkml:context>
    <inkml:brush xml:id="br0">
      <inkml:brushProperty name="width" value="0.03959" units="cm"/>
      <inkml:brushProperty name="height" value="0.03959" units="cm"/>
      <inkml:brushProperty name="color" value="#FED406"/>
    </inkml:brush>
  </inkml:definitions>
  <inkml:trace contextRef="#ctx0" brushRef="#br0">37917 52858 555,'-1'-28'69,"-1"5"-17,0 7-18,-1 5-18,-2 3-10,0 2-1,-2 1-3,0 1-1,-1-1-2,-2 2-1,0-1 0,-1 0 0,-1 1 0,0 4 1,1 2 2,-1 4 1,-1 2 2,-2 5 0,-1 4 2,-3 3 0,1 2 1,3-1 0,2-1 0,4 0-1,2-1 1,1 1 2,0 0 0,2 3 1,0-1 0,2-2 0,0 0-1,2 0 0,1-3-2,2-1 1,2-2-2,2-2-1,1-3 0,3-3 1,2-3 0,2-2 0,1-3-1,3-2-6,2-2-4,1-2-5,2-2-3,-1-1-1,1-3-1,-1-2-1,1-2 0,-1-1 0,1-3 0,-1-1 1,0-2-1,-1-1-2,-1-1-2,-1-1-2,-1-1 0,-2-1 1,-3-1 1,-1 0 1,-2 0 3,-1 3 4,0 3 4,-2 3 4,-1 3 4,-2 2 4,-2 4 5,-2 3 3,-1 4 9,0 6 10,0 6 12,0 6 10,0 3 1,0 3-8,0 1-10,0 3-8,0 1-6,0 1-4,0 1-3,0 1-3,-1 1-2,0 1-3,-2 0-3,0 2-2,-1 1-2,0 1-2,0 1-3,1 1-2,-2-1-1,-1 0 1,0-1 1,-1-1 1,-1-3-5,2-4-12,1-3-11,0-4-11,2-8-7,1-11-4,0-10-3,2-11-2,0-6 3,0-1 12,0-1 12,0 0 11,1 0 8,1 3 4,3 3 5,2 3 5,1 2 5,0 2 5,0 3 6,0 1 5,0 2 5,1 1 1,2 0 2,0 2 3,1 0-1,1 0-2,1 1-2,2-1-2,-1 0-3,1 2-2,0 1-3,-1 0-3,1 1-3,2 0-2,0 0-3,1 1-2,-1-1-4,-1 2-5,-2 0-5,-2 2-5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9:39"/>
    </inkml:context>
    <inkml:brush xml:id="br0">
      <inkml:brushProperty name="width" value="0.04654" units="cm"/>
      <inkml:brushProperty name="height" value="0.04654" units="cm"/>
      <inkml:brushProperty name="color" value="#FED406"/>
    </inkml:brush>
  </inkml:definitions>
  <inkml:trace contextRef="#ctx0" brushRef="#br0">40241 51465 472,'0'-22'2,"2"3"3,0 3 3,2 3 3,-1 3 8,-1 6 13,0 4 13,-1 6 12,-1 6 3,0 7-9,0 9-9,0 7-7,-2 7-7,0 6-2,-3 6-3,-2 6-3,-1 2-3,-2 1-2,0 0-3,-1-1-3,-1 3-2,0 5-4,0 5-3,1 5-2,0 4-5,0 2-3,2 4-6,1 3-4,1-4-3,2-8-1,2-9-2,2-9-1,1-6-3,2-4-3,0-4-4,2-4-4,-1-5-1,-1-7 2,0-7 2,-1-7 2,-1-5 2,2-1 3,0-2 3,2-2 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5:42"/>
    </inkml:context>
    <inkml:brush xml:id="br0">
      <inkml:brushProperty name="width" value="0.03773" units="cm"/>
      <inkml:brushProperty name="height" value="0.03773" units="cm"/>
      <inkml:brushProperty name="color" value="#00BFF3"/>
    </inkml:brush>
  </inkml:definitions>
  <inkml:trace contextRef="#ctx0" brushRef="#br0">64386 7116 583,'-12'-1'28,"6"-1"10,8 0 7,6-1 9,5-1 0,1 2-9,3 0-9,2 2-9,1 1-6,1 2-2,1 2-3,1 2-4,1 1-2,-1 1-3,1 2-3,-1 0-4,1 0 0,1 1-2,1 0-1,1 0 0,0-1-1,1-1 0,-1 0-1,1-2 0,-2 0 0,-1 0 0,-3 0 1,-1-1 0,-3 1 0,-3 0 1,-3 0 0,-2 0-1,-5 0 1,-2 1 1,-6 2 0,-2 0 2,-5 1 0,-2-1 4,-3 1 1,-3 0 4,-3 1-1,-3 5-2,-3 4-3,-3 3-3,-2 4-1,-1 1-1,-1 2-1,0 3 0,-1-1-2,1 0 0,1-1-2,2-1 0,-1-2-2,3-1-3,0-3-4,1-1-2,2-3-4,3-3-2,3-3-4,3-3-3,4-3-4,6-2-5,6-4-6,6-2-6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9:40"/>
    </inkml:context>
    <inkml:brush xml:id="br0">
      <inkml:brushProperty name="width" value="0.0404" units="cm"/>
      <inkml:brushProperty name="height" value="0.0404" units="cm"/>
      <inkml:brushProperty name="color" value="#FED406"/>
    </inkml:brush>
  </inkml:definitions>
  <inkml:trace contextRef="#ctx0" brushRef="#br0">40910 53245 544,'-2'-13'9,"-2"4"16,-4 6 18,-2 5 16,-2 3 2,0 5-15,1 4-13,-1 4-15,-2 4-8,-6 8-1,-3 7-3,-6 7-2,-1 0-2,5-6-2,3-6-2,5-5-2,2-6-1,4-3 2,3-5 3,3-3 1,2-2 2,3-2 4,4-1 4,2 0 2,3-3 2,4-4-1,2-4-1,3-4-2,2-1 0,1 1-1,1 0-1,1 2-1,1 0-1,-1 2-2,1 1-2,-1 0-2,1 2-1,0 1 1,-1 0-1,1 2 1,-2 0-1,-3 2-4,-3 0-4,-3 1-4,-1 1-2,0 0-2,-1 0-3,1 0-1,-2-2-9,-4-2-16,-4-3-17,-4-4-16,-2 0-1,0 1 17,0 0 17,0 2 15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9:40"/>
    </inkml:context>
    <inkml:brush xml:id="br0">
      <inkml:brushProperty name="width" value="0.04433" units="cm"/>
      <inkml:brushProperty name="height" value="0.04433" units="cm"/>
      <inkml:brushProperty name="color" value="#FED406"/>
    </inkml:brush>
  </inkml:definitions>
  <inkml:trace contextRef="#ctx0" brushRef="#br0">41612 53336 496,'-1'-15'-6,"-1"2"7,0 3 8,-1 1 6,-1 4 13,2 6 16,0 6 16,2 6 17,0 3 0,0 1-13,0 1-16,0 1-13,0 2-12,0 5-6,0 3-8,0 5-6,-1 4-10,-2 6-11,-2 6-11,-2 6-11,-1 2-6,0-1-2,1-1-1,-1 0-2,0-6-1,2-10 3,0-10 0,2-9 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9:56"/>
    </inkml:context>
    <inkml:brush xml:id="br0">
      <inkml:brushProperty name="width" value="0.02281" units="cm"/>
      <inkml:brushProperty name="height" value="0.02281" units="cm"/>
      <inkml:brushProperty name="color" value="#00BFF3"/>
    </inkml:brush>
  </inkml:definitions>
  <inkml:trace contextRef="#ctx0" brushRef="#br0">59630 31266 964,'-27'-2'32,"9"0"-29,8-3-26,10-2-28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9:57"/>
    </inkml:context>
    <inkml:brush xml:id="br0">
      <inkml:brushProperty name="width" value="0.04617" units="cm"/>
      <inkml:brushProperty name="height" value="0.04617" units="cm"/>
      <inkml:brushProperty name="color" value="#00BFF3"/>
    </inkml:brush>
  </inkml:definitions>
  <inkml:trace contextRef="#ctx0" brushRef="#br0">49095 41608 476,'7'-16'2,"0"2"3,-2 1 5,0 1 3,-4 1 4,-5 2 6,-4 2 6,-5 3 5,-3 2 0,-2 5-6,0 6-6,-1 4-6,0 4-4,-1 1-3,0 3-1,1 1-3,-1 2-1,1-1 1,-1 1 0,1-1 2,0 1 0,2 0 0,2-1 1,3 1 0,1-2 1,0-2-1,2-1 0,1-2 0,1-2-1,2-1-1,2-1 0,2 0-2,1-2-1,2 1-2,0 0-3,2 0-1,1-2-1,1-3 0,3-2 2,2-4 0,1-1 1,2 0 0,0 0-1,1 0 1,2 0-1,3-2 0,3 0-1,3-2 0,3-1-1,1-1-2,2-3-2,3-2-1,-1-1-1,-2-2 0,-1 0 0,-3-1 0,-1 0 1,-1 1 0,-1 1 2,-1 0 0,-2 1 1,-3 1 1,-3-1 2,-2 0 1,-4 3 6,-1 5 10,-2 4 11,-2 6 11,-2 3 2,-2 5-6,-2 4-6,-2 3-7,-1 1-4,0-1-2,0-2-2,0-2-3,1-2-1,1-1 0,0-1-1,2-1 1,0 0-1,0 0-1,0 0-1,0-1-1,0 1 0,2 0-1,0 0-1,1-1-1,2 0 0,2 0-2,2-2-2,2 0-1,2-3-1,3-3-1,3-2 0,3-4-1,1-2 0,-3-1 1,-1-3 1,-2-2 0,-2-1 2,-1 1 0,-1-1 1,0 0 0,-2 0 0,1-2 1,0 0 1,0-1 0,-1 0 0,1-1 0,0 0-1,0 1 1,-1-1 0,-1 0 0,0 1 0,-2-1 0,-1 0 0,-2 1 0,-3-1 0,0 0 0,-2 1 0,0-1 1,0 0 0,0 1-1,-1-1 1,-1 2 0,0 1 0,-1 1 0,-2 1 1,-2 2-1,-2 2 0,-2 2 0,-1 2-1,-3 0 2,-2 2-1,-1 0 0,-3 2-1,0 2-3,-1 2-3,-1 2-3,-1 3-3,-1 4-3,-1 3-3,0 5-4,-2 3 0,1 2 2,-1 5 2,1 1 3,-1 2 1,1 1 1,-1-1 0,1 0 0,1-2-5,5-5-11,3-5-10,5-5-11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07"/>
    </inkml:context>
    <inkml:brush xml:id="br0">
      <inkml:brushProperty name="width" value="0.03588" units="cm"/>
      <inkml:brushProperty name="height" value="0.03588" units="cm"/>
      <inkml:brushProperty name="color" value="#00BFF3"/>
    </inkml:brush>
  </inkml:definitions>
  <inkml:trace contextRef="#ctx0" brushRef="#br0">45020 46204 613,'7'-43'0,"-1"11"0,-1 10 0,0 9 0,-1 5-3,0-2-7,0 0-6,0-1-6,-1 0 4,-2 0 14,-2 2 14,-2 1 15,-2 1 4,0 2-5,-2 2-5,0 2-5,-1 2-2,1 2-1,-1 2-1,0 2 0,-1 1-1,-2 3-2,-2 2 0,-1 2-2,-2 2 1,2 3 0,1 3 0,1 3 2,0 1 0,0 1 0,0-1 0,1 1 0,0-2-1,2 0-1,2-1-2,3 0-2,-1-4 0,2-1 1,-1-4 0,0-3 0,0-2 0,2-1 0,0 0-2,2-2-1,1-1-1,2 0 0,2-2-1,2 0-1,1-2 0,1-1-1,2 0-1,0-1 0,2-3-1,3 0-1,3-3 0,3-2 0,2-2-1,1-4 0,1-2 0,1-3 0,1-3-1,1-1-2,1-3-1,1-1-1,-1-1 1,-3 3 1,-3 1 1,-3 3 2,-3 1 2,-1 3 2,-2 1 1,-2 2 2,-2 2 4,-1 3 7,-1 1 6,0 2 7,-4 4 4,-2 6 1,-6 5 1,-2 7 0,-3 2 0,2-1-4,1 0-4,0-2-3,1 0-3,-2 1-2,0 1-2,-1 1-2,0 1-1,2 0-1,2-1-1,2 1 0,0-1-1,0-1-1,-2-1 0,0-1 0,0-1-1,2-1-1,2 0-2,2-2 0,4-2-1,4-4-1,5-4-1,5-4-1,1-3 0,-1-2 1,-2-2 0,-2-2 0,-2-2 0,-1-3 0,-1-3-1,-1-3 1,0-2-1,0-1 0,0-1 1,-1-1-1,0-1 1,-2 1 2,-2 0 0,-2-1 1,-2 2 1,-1 1 0,0 3 0,-1 1 0,-3 3-1,0 3 1,-3 2 0,-2 4-1,-2 2 0,-2 1 1,-2 0-1,-1 2-1,-2 0 0,-2 2-3,0 0-2,-1 2-3,0 1-1,1 4-2,1 2-2,1 4-1,0 2-1,-2 5-3,0 3-2,-1 5-1,1 1-3,3-1-4,2-1-3,4-1-3,2-2-1,1-3 2,0-3 3,2-3 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07"/>
    </inkml:context>
    <inkml:brush xml:id="br0">
      <inkml:brushProperty name="width" value="0.03953" units="cm"/>
      <inkml:brushProperty name="height" value="0.03953" units="cm"/>
      <inkml:brushProperty name="color" value="#00BFF3"/>
    </inkml:brush>
  </inkml:definitions>
  <inkml:trace contextRef="#ctx0" brushRef="#br0">47837 46994 556,'-6'-28'12,"4"7"5,4 7 6,4 6 6,3 4 0,1 1-3,3-1-4,2 0-4,0 0-2,-1 2-1,-1 0-1,0 2-2,-1 1 0,1 2-1,1 2-1,2 2 0,-2 1-2,-3 1-4,-3 2-3,-2 0-3,-3 0-1,-1 1 0,0 0 1,-1 0 0,-3-1 0,-1 1 0,-2 0-1,-1 0 0,-4 0 0,-2 1 0,-3 1 2,-3 1 0,-1 0 0,1 0-3,0-2-2,2-1-4,1-1 1,-1 0 1,0-2 2,1-1 1,0 0 2,2-2 0,2-1 1,3 0 0,3-2 4,8-1 9,6 0 9,7-1 8,4-2 2,1-1-4,1 0-5,1-1-4,2-1-4,1 0 0,3 0-2,1 0 0,1 1-2,-1 0 0,-1 2-1,-1 0-1,-1 1-2,1 0-2,-1 0-5,1 0-2,-2 0-3,-2-2-4,-1 0-2,-2-1-4,-3-1-3,-1 2-3,-3 0-3,-1 2-4,-2 1-6,-2 1-11,-2 3-10,-2 2-11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20"/>
    </inkml:context>
    <inkml:brush xml:id="br0">
      <inkml:brushProperty name="width" value="0.03465" units="cm"/>
      <inkml:brushProperty name="height" value="0.03465" units="cm"/>
      <inkml:brushProperty name="color" value="#00BFF3"/>
    </inkml:brush>
  </inkml:definitions>
  <inkml:trace contextRef="#ctx0" brushRef="#br0">98020 26216 634,'-9'-7'27,"0"2"6,-2 2 6,1 2 7,-3 2-2,0 2-9,-1 2-10,-1 2-9,-2 1-7,0 3-3,-1 2-3,-1 2-3,-1 0-3,1 1 0,-1 0 0,1-1-2,-1 1 1,1 0-1,-1 0 1,1-1 1,0 0 0,2-1 1,2 0 2,3-2 1,2-1 1,4-1-1,4 0 2,4-2-1,4-1 1,2-2 1,3-2 1,3-2 1,2-1 0,0 0-1,-1 0 0,1 0 0,1 0-1,1 2 0,3 0-1,1 2 0,1-1-1,-1-1-1,-1 0-1,0-1-2,-3-1-2,-1 2-2,-3 0-2,-1 1-2,-2 0 3,-1-4 8,0-2 7,-2-3 8,0-4 2,-2-2-2,-1-3-3,0-3-3,-2-1-4,-1 0-4,0 2-6,-1 1-5,-2 1-3,-1 1-3,0 1-1,-1 0-2,-1 2-2,2 1-3,0 0-2,2 2-3,-1 1-5,-2 2-7,-2 2-7,-2 2-7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23"/>
    </inkml:context>
    <inkml:brush xml:id="br0">
      <inkml:brushProperty name="width" value="0.03891" units="cm"/>
      <inkml:brushProperty name="height" value="0.03891" units="cm"/>
      <inkml:brushProperty name="color" value="#FED406"/>
    </inkml:brush>
  </inkml:definitions>
  <inkml:trace contextRef="#ctx0" brushRef="#br0">97638 26100 565,'-2'15'93,"-3"-1"-24,-6-1-23,-2 0-25,-3-1-12,-1 1-2,-2 1-1,1 2-1,-3 0-2,-2 1 0,-1 1-1,-2 1-1,-1 0 0,2-2 0,3-3 1,2-1 0,1-2 0,2-2-2,2-2-1,3-2-2,2-1 2,4 1 1,4 2 4,4 0 2,3 1 0,0 0 0,1 0 0,2-1-1,0 1-1,-1-2-1,1-1 0,0 0 0,1-1-1,1 2-1,3 0 1,2 2-1,1-1 0,-1-1 0,1-1-1,0 0 1,-1-2-1,1 0 1,0-2 0,-1 0 0,1-1-1,0 2 0,-1 0-1,1 2 0,0-1-2,-1-1 1,1 0-1,0-1 1,-1-1-1,1 0 0,0 0 1,-1 0 1,0 0-1,-2 1 0,-3 2 1,-1 0-1,-2-1 4,-2-6 6,-2-4 6,-2-5 7,-1-5 2,0-3-2,0-5-3,0-3-1,0-1-6,0 3-10,0 3-7,0 3-10,0 2-3,0 2 2,0 3 3,0 1 1,1 2-9,2 0-19,2 2-22,2 1-19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24"/>
    </inkml:context>
    <inkml:brush xml:id="br0">
      <inkml:brushProperty name="width" value="0.03576" units="cm"/>
      <inkml:brushProperty name="height" value="0.03576" units="cm"/>
      <inkml:brushProperty name="color" value="#FED406"/>
    </inkml:brush>
  </inkml:definitions>
  <inkml:trace contextRef="#ctx0" brushRef="#br0">99402 25836 615,'0'-15'6,"0"2"13,0 3 12,0 1 12,1 4 5,2 6-5,2 6-5,2 6-3,0 3-6,0 3-6,-2 1-5,0 3-5,-2 1-5,-1 1-1,0 1-1,-1 1-2,-3 0-1,-1 1 0,-2-1 0,-1 0 0,-2 1-2,0-1-2,0 1-5,0-1-2,0-1-4,-1-1-4,-2-3-2,0-1-5,0-3-1,2-3-3,3-3-1,1-2-3,1-7-1,0-10-4,0-10-4,0-9-2,1-5 1,2 3 10,2 2 8,2 1 9,1 4 7,2 3 8,0 4 7,2 5 7,0 1 5,1 0 1,2 0 1,0 0 1,1 1 3,-1 2 2,1 3 2,0 1 4,0 1-1,1 0-2,2 0-3,0 0-2,1 0-5,-1 0-8,1 0-8,0 0-8,-1 0-5,-1 0-3,-1 0-2,0 0-4,-2 0-3,-1 0-7,0 0-5,-2 0-5,-1-2-4,-2-2 1,-3-4-2,0-2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24"/>
    </inkml:context>
    <inkml:brush xml:id="br0">
      <inkml:brushProperty name="width" value="0.04023" units="cm"/>
      <inkml:brushProperty name="height" value="0.04023" units="cm"/>
      <inkml:brushProperty name="color" value="#FED406"/>
    </inkml:brush>
  </inkml:definitions>
  <inkml:trace contextRef="#ctx0" brushRef="#br0">100330 25392 546,'7'-42'22,"-2"10"1,-2 9 2,-2 11 0,-1 6 3,0 4 3,0 4 3,0 4 3,0 3-1,2 3-5,0 3-4,2 4-5,-1 2-4,-1 5-1,0 3-3,-1 4-1,-2 3-2,-1 3-2,0 1-2,-1 2-2,-2 2-1,0 4 0,-2 2 0,0 4 0,0 0-2,0-1-4,2 0-6,1-2-4,-1-1-8,2 0-10,-1-2-10,0 0-10,0-3-4,0-4 4,0-4 4,0-3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6:09"/>
    </inkml:context>
    <inkml:brush xml:id="br0">
      <inkml:brushProperty name="width" value="0.03098" units="cm"/>
      <inkml:brushProperty name="height" value="0.03098" units="cm"/>
      <inkml:brushProperty name="color" value="#F2395B"/>
    </inkml:brush>
  </inkml:definitions>
  <inkml:trace contextRef="#ctx0" brushRef="#br0">2349 3913 710,'-23'14'-2,"4"-1"-3,3-2-3,3-2-4,2-2 5,1-2 11,0-3 11,2 0 12,3-3 7,6-1 1,6 0 2,6-1 0,4-2-1,3 0-7,3-2-6,3 0-7,1-1-4,1 1-3,-1-1-3,1 0-3,-1 0-3,0 2-2,1 1-2,-1 0-3,-1 1-1,-3 0 0,-3 0 1,-2 1 1,-4-2-10,-3 0-18,-3-2-19,-2 0-19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5:43"/>
    </inkml:context>
    <inkml:brush xml:id="br0">
      <inkml:brushProperty name="width" value="0.03901" units="cm"/>
      <inkml:brushProperty name="height" value="0.03901" units="cm"/>
      <inkml:brushProperty name="color" value="#00BFF3"/>
    </inkml:brush>
  </inkml:definitions>
  <inkml:trace contextRef="#ctx0" brushRef="#br0">67094 7275 564,'6'-11'9,"-4"10"20,-4 10 18,-4 10 20,-1 4 2,2-1-13,2-1-14,2-1-13,1-1-9,0 1-3,0 0-3,0-1-4,1 0-2,2-1-2,2 0-1,2-2-1,1-2-2,2-1-1,0-2-1,1-2-2,2-2 0,0-2 0,1-3 0,1 0 1,2-5-2,1-2-5,3-5-5,2-4-5,0-3-2,-1-3 2,-1-3 3,-1-3 1,-2-1 2,-3 1 1,-2 1 1,-4 1 2,-2 2 1,-2 1 1,-3 2 1,0 3 1,-4 0 2,-2 2 2,-4 1 4,-2 1 1,-4 2 2,-5 4-1,-5 4-1,-5 4 0,-4 4-6,-1 6-9,-2 4-10,-2 5-9,1 1-3,5-1 4,5-2 3,5-3 4,4-1-1,2-2-6,4-3-7,3 0-5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25"/>
    </inkml:context>
    <inkml:brush xml:id="br0">
      <inkml:brushProperty name="width" value="0.03099" units="cm"/>
      <inkml:brushProperty name="height" value="0.03099" units="cm"/>
      <inkml:brushProperty name="color" value="#FED406"/>
    </inkml:brush>
  </inkml:definitions>
  <inkml:trace contextRef="#ctx0" brushRef="#br0">101101 26350 709,'-16'8'88,"0"0"-23,1 0-23,-1-1-23,0 1-13,-2 0-4,0 0-5,-1 0-4,-1 0-2,-1 1 0,-1 2-1,-1 0 0,0 0 0,-1-1 1,1 0 0,-1-2 2,2 0 1,1 0 3,2 0 4,3-1 4,1 1 2,4 0 4,3 0 4,3 0 3,2 0 0,3-1-2,4 1-2,2 0-3,3-1-2,4-1-1,2 0 0,3-1-1,3-2-1,3 1-2,3 0-2,3 0-2,2-1-1,1 0-4,1-2-3,0 0-3,1-1-1,-1 2 3,-1 0 3,-1 2 2,-3-1 1,-3-1 0,-5 0 1,-3-1-1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25"/>
    </inkml:context>
    <inkml:brush xml:id="br0">
      <inkml:brushProperty name="width" value="0.0334" units="cm"/>
      <inkml:brushProperty name="height" value="0.0334" units="cm"/>
      <inkml:brushProperty name="color" value="#FED406"/>
    </inkml:brush>
  </inkml:definitions>
  <inkml:trace contextRef="#ctx0" brushRef="#br0">103146 26647 658,'6'-6'-19,"-1"6"26,-2 4 27,-2 6 28,-2 3 7,-2 3-13,-2 3-11,-1 3-12,-1 2-10,2-1-6,2 1-6,2-1-7,1-1-5,2-1-2,0-3-3,2-1-1,0-3-3,3-4-1,2-5-1,2-2-1,1-4 0,1-1 1,2 0 1,0-1 2,1-3 1,-1-4 1,1-4 1,0-3 1,-1-3 3,-1-1 2,-1-1 2,0-1 4,-3-1 1,-1 1 2,-2-1 1,-2 1 2,-2 1 0,-2 3-1,-2 3-3,-2 2-1,-3 4-2,-4 3-2,-4 2-2,-3 4-3,-4 2-4,-3 2-7,-3 2-7,-3 2-7,0 1-1,5 1 5,3 2 3,5 0 6,2 0-4,0-1-11,2-1-11,1 0-11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26"/>
    </inkml:context>
    <inkml:brush xml:id="br0">
      <inkml:brushProperty name="width" value="0.03539" units="cm"/>
      <inkml:brushProperty name="height" value="0.03539" units="cm"/>
      <inkml:brushProperty name="color" value="#FED406"/>
    </inkml:brush>
  </inkml:definitions>
  <inkml:trace contextRef="#ctx0" brushRef="#br0">97424 29779 621,'-11'-9'77,"10"0"-13,10-2-13,10 0-13,5 0-8,4 3-3,3 1-3,3 2-3,2 1-4,2 2-4,2 0-4,3 2-4,-1 0-2,-2 0-4,-2 0-2,-2 0-2,-2 0-2,-5 2-2,-3 0-1,-5 2-2,-3 0-4,-3 2-6,-2 0-7,-4 1-7,-2 1-5,-2 0-6,-3 0-5,0 0-6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26"/>
    </inkml:context>
    <inkml:brush xml:id="br0">
      <inkml:brushProperty name="width" value="0.03371" units="cm"/>
      <inkml:brushProperty name="height" value="0.03371" units="cm"/>
      <inkml:brushProperty name="color" value="#FED406"/>
    </inkml:brush>
  </inkml:definitions>
  <inkml:trace contextRef="#ctx0" brushRef="#br0">98381 30150 652,'-12'1'62,"5"2"-7,6 2-6,6 2-8,3 2-5,-1 5-6,1 4-5,0 3-6,-1 4-5,-2 1-4,-3 3-5,0 1-4,-3 2-4,0 1-5,-2 1-4,0 0-6,-2 1 0,0-3-1,-1-2 2,-2-1 1,1-3-1,1-1 1,0-3 0,2-1-1,0-3-5,2-3-11,0-3-10,2-2-10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26"/>
    </inkml:context>
    <inkml:brush xml:id="br0">
      <inkml:brushProperty name="width" value="0.04106" units="cm"/>
      <inkml:brushProperty name="height" value="0.04106" units="cm"/>
      <inkml:brushProperty name="color" value="#FED406"/>
    </inkml:brush>
  </inkml:definitions>
  <inkml:trace contextRef="#ctx0" brushRef="#br0">99807 29392 535,'7'-3'30,"0"8"11,-2 9 9,0 10 11,-2 4-1,-1 4-11,0 3-11,-1 3-11,-1 2-7,0 4-1,0 2-2,0 4-2,-1 1-2,-1 0-3,0 0-3,-1 0-2,-2-1-2,0-3-5,-2 0-3,0-3-3,0 0-3,0 4-2,2 2 0,1 4-2,-1 1-2,-2 3-3,-2 2-3,-2 2-2,0-3-2,1-5 0,0-6 0,2-6 0,0-5-1,0-5 2,0-5-1,0-5 1,1-6-1,-1-7-3,0-6-1,0-8-3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26"/>
    </inkml:context>
    <inkml:brush xml:id="br0">
      <inkml:brushProperty name="width" value="0.03304" units="cm"/>
      <inkml:brushProperty name="height" value="0.03304" units="cm"/>
      <inkml:brushProperty name="color" value="#FED406"/>
    </inkml:brush>
  </inkml:definitions>
  <inkml:trace contextRef="#ctx0" brushRef="#br0">99481 29532 665,'-3'-19'12,"-2"9"14,-5 8 16,-4 10 15,-2 6 3,-1 5-11,-1 5-10,-1 5-10,-2 2-12,0-2-14,-1 0-12,0-1-13,-1-2-8,2-3-5,3-3-3,1-2-4,3-4-2,2-1 2,4-2 1,3-2 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27"/>
    </inkml:context>
    <inkml:brush xml:id="br0">
      <inkml:brushProperty name="width" value="0.03002" units="cm"/>
      <inkml:brushProperty name="height" value="0.03002" units="cm"/>
      <inkml:brushProperty name="color" value="#FED406"/>
    </inkml:brush>
  </inkml:definitions>
  <inkml:trace contextRef="#ctx0" brushRef="#br0">100350 29600 732,'22'0'5,"-1"2"9,-3 0 9,-1 2 10,-1 1 3,0 6 0,-1 2-1,1 5-1,0 3-6,1 3-11,1 3-11,2 3-10,0 1-11,1-2-6,1 0-8,1 0-8,-2-5-1,-3-4 4,-5-4 6,-3-6 4,-2-3 1,0 0-3,0-2-4,0 0-3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27"/>
    </inkml:context>
    <inkml:brush xml:id="br0">
      <inkml:brushProperty name="width" value="0.03335" units="cm"/>
      <inkml:brushProperty name="height" value="0.03335" units="cm"/>
      <inkml:brushProperty name="color" value="#FED406"/>
    </inkml:brush>
  </inkml:definitions>
  <inkml:trace contextRef="#ctx0" brushRef="#br0">102267 29650 659,'-18'10'109,"-2"5"-27,-3 5-28,-3 6-26,-2 1-18,-2 2-5,-3 1-8,-1 1-6,-2 0-2,-3-2 1,-1 0 1,-2 0 1,0-3 1,2 0 1,2-1 1,1-1 0,4-2 3,4-3 1,3-3 2,5-2 2,6-3 2,10-3 1,10-1 2,10-2 1,6-1 1,5 0 1,3 0 0,4 0 0,3 0 0,-1 2-2,0 0 0,1 1-2,-2 2 0,-2 2-3,-2 2 0,-1 1-2,-3 2-2,-1 0-3,-3-1-4,-1 1-3,-3-2-3,-3-1-2,-2-2-2,-4-2-1,-1-2-9,0-2-14,-1-3-13,1 0-15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27"/>
    </inkml:context>
    <inkml:brush xml:id="br0">
      <inkml:brushProperty name="width" value="0.03496" units="cm"/>
      <inkml:brushProperty name="height" value="0.03496" units="cm"/>
      <inkml:brushProperty name="color" value="#FED406"/>
    </inkml:brush>
  </inkml:definitions>
  <inkml:trace contextRef="#ctx0" brushRef="#br0">102655 31063 629,'-13'-7'4,"6"2"7,6 2 8,6 2 8,5 1 3,4 0 0,3 0-1,5 0 0,3 0-3,5 0-2,3 0-3,4 0-3,4-1-2,2-2-2,4-2 0,2-2-2,4 0 0,4 1-2,4 0-1,4 2-1,0 0-2,-1 2-5,-2 0-2,-3 2-5,-2 2-3,-2 4-3,-4 4-2,-2 3-4,-4 2 0,-6-1-2,-4-1 1,-5 0-1,-6-1-3,-5 1-6,-6 1-5,-6 2-5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29"/>
    </inkml:context>
    <inkml:brush xml:id="br0">
      <inkml:brushProperty name="width" value="0.02787" units="cm"/>
      <inkml:brushProperty name="height" value="0.02787" units="cm"/>
      <inkml:brushProperty name="color" value="#FED406"/>
    </inkml:brush>
  </inkml:definitions>
  <inkml:trace contextRef="#ctx0" brushRef="#br0">79564 29223 789,'-8'-8'-1,"1"2"-2,-1 1-1,0 0-3,2 2 4,4 0 7,4 2 9,4 0 8,2 1 3,1 0-2,2 0-2,0 0-2,2 0-1,1 0-2,3 0-1,2 0-2,1 0-1,3 0-1,1 0-2,3 0-1,1 0-2,3 0-1,1 0-1,2 0-3,2 0 0,3-2-1,1 0-1,2-2 0,0 0-2,-2 1 0,-1-1 0,-3 0-2,0 0 0,0 0 0,2 0 0,1 0 0,0 1 0,0 0 2,1 2 0,-1 0 2,-1 2 0,-2 0 1,-2 2-1,-1 0 1,-2 1-1,1 0 0,-1 0 0,0 0 0,1-1-1,1-1-1,1 0-1,1-1-1,0-2-1,0-1 1,0 0-1,1-1 1,-1-2-1,0 0 0,0-2 0,1 0 0,-1-1-1,0-2 1,1 0-1,-1-1 1,-2 0-1,-3 2-1,-5 2-1,-3 3-2,-4-1 0,-3 0-3,-3-2-1,-2 0-1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5:44"/>
    </inkml:context>
    <inkml:brush xml:id="br0">
      <inkml:brushProperty name="width" value="0.02882" units="cm"/>
      <inkml:brushProperty name="height" value="0.02882" units="cm"/>
      <inkml:brushProperty name="color" value="#00BFF3"/>
    </inkml:brush>
  </inkml:definitions>
  <inkml:trace contextRef="#ctx0" brushRef="#br0">64235 30181 763,'-8'15'89,"2"0"-23,1-2-23,0-1-22,1 0-13,0 0-3,0-1-1,0 1-3,-1 3-2,-3 5 0,-4 7-2,-2 5 1,0 1-1,1-5 1,2-5 2,2-5 0,2-3 1,1-3-1,0-1 0,2-2-1,-1-1-4,0 0-9,-1 0-7,-2 0-8,0-1 0,-2 1 5,0 0 6,-1 0 6,0 0 4,1 0 3,0-1 1,2 1 4,0 0 1,-2 0 1,0 0 1,-1 0 2,1-2 1,6-3 2,4-2 4,6-4 1,4-2 1,3-5-5,5-4-2,4-4-5,-1 0-1,-3 3-1,-5 3-1,-3 3 0,-2 1-1,2 0-1,0 0-1,1 0-2,1 0 1,0-2 0,0 0 2,-1-1 2,2-2-1,2-2-1,1-1-2,3-3-1,0 0-2,-1-1 0,-1 0-1,0 1-1,-2-1 0,1-1 0,0-1 1,-1-1 0,0 1 0,-2 5-1,-3 3-1,-1 4-1,-1 3-1,-2 0-1,-1 2 0,0 1-2,-2-1 1,-1-1-1,0 0 1,-1-1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30"/>
    </inkml:context>
    <inkml:brush xml:id="br0">
      <inkml:brushProperty name="width" value="0.03056" units="cm"/>
      <inkml:brushProperty name="height" value="0.03056" units="cm"/>
      <inkml:brushProperty name="color" value="#FED406"/>
    </inkml:brush>
  </inkml:definitions>
  <inkml:trace contextRef="#ctx0" brushRef="#br0">79623 28570 719,'-10'-11'52,"-6"8"-11,-4 9-11,-5 10-11,-3 4-6,-1 1-4,0 1-2,-2 1-4,0-1-1,-1-1 1,1-3-1,-1-1 2,2-1-1,1 0 1,3-1 0,2 1 0,2-2 1,4-1 1,5-2 2,3-2 2,4 0-2,6 1-2,4 3-3,6 2-2,2 1-1,1-1 1,1 1 2,2 0 2,2 1 1,9 5-1,5 3 0,8 5 0,0-1-1,-5-6-5,-7-3-3,-5-6-3,1-1-2,8 3 1,10 3 2,9 3 2,0 0-6,-6-4-10,-8-5-11,-6-3-11,-5-3-4,-5 0 0,-3-2 1,-4 0 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30"/>
    </inkml:context>
    <inkml:brush xml:id="br0">
      <inkml:brushProperty name="width" value="0.03419" units="cm"/>
      <inkml:brushProperty name="height" value="0.03419" units="cm"/>
      <inkml:brushProperty name="color" value="#FED406"/>
    </inkml:brush>
  </inkml:definitions>
  <inkml:trace contextRef="#ctx0" brushRef="#br0">87150 24311 643,'0'-13'31,"2"8"1,0 7 1,2 6 0,0 5-2,0 1-3,-1 3-5,2 2-3,-2-1-3,1-3-4,0-3-2,0-2-2,0 0-2,0 5 1,0 5 0,0 5 2,0 5-1,2 6-1,0 6 0,2 7 0,-1 0-3,1-2-1,0-4-3,0-2-3,-1-2-1,-2 0-1,-3 0-1,0 0-1,-2 1 0,0 1-2,0 0-2,0 2 0,-2 0-2,0 0 2,-3 0 0,-2 0 0,-1-1 1,2-3 0,1-4 1,0-2-1,1-4-1,-2-3-1,0-5-2,-1-3-1,-1-6-6,2-6-12,1-8-12,0-6-11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31"/>
    </inkml:context>
    <inkml:brush xml:id="br0">
      <inkml:brushProperty name="width" value="0.03248" units="cm"/>
      <inkml:brushProperty name="height" value="0.03248" units="cm"/>
      <inkml:brushProperty name="color" value="#FED406"/>
    </inkml:brush>
  </inkml:definitions>
  <inkml:trace contextRef="#ctx0" brushRef="#br0">86811 26599 677,'-13'-5'8,"8"6"15,7 6 15,6 6 16,4 4 1,0 3-11,-1 3-13,1 3-11,-1 2-8,-2 1-1,-3 0-3,-1 2-1,-1 0-2,0-1-1,0-1-2,0-1-1,-1-1-2,0-1 0,-2-1-2,0-1-1,-1-2 0,0-1 0,0-3 1,0-1-1,2-6 1,4-10-1,4-10 0,3-10-1,8-10 1,9-12 1,10-12 2,10-12 0,8-7-5,6-2-11,5-5-10,7-1-12,-4 5-5,-13 15 1,-12 14-1,-13 15 0,-8 9 3,-2 3 7,-1 3 7,-2 3 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33"/>
    </inkml:context>
    <inkml:brush xml:id="br0">
      <inkml:brushProperty name="width" value="0.03823" units="cm"/>
      <inkml:brushProperty name="height" value="0.03823" units="cm"/>
      <inkml:brushProperty name="color" value="#FED406"/>
    </inkml:brush>
  </inkml:definitions>
  <inkml:trace contextRef="#ctx0" brushRef="#br0">49877 45463 575,'-6'-15'-1,"2"2"11,4 2 10,3 3 11,1 1 4,1 2-5,2 2-3,0 2-5,1 2-2,2 4 0,0 2-2,1 3 0,1 4 0,0 2-2,-1 3-1,1 3 0,0 2-2,0 3 0,-1 1 0,1 3-1,1 1 0,0 4-1,1 3 0,1 2-1,0 1-2,-1-3-3,0-4-2,-2-2-4,-1-2-1,-1-1-2,0-1 0,-2-1-2,0-3 0,-2-1 0,-1-4 0,0-3-1,-2-1 2,-1-1-1,0 1 0,-1 0 1,-1 0-3,0 3-6,0 1-6,0 3-6,-2 0-3,-2-1 0,-4-1-1,-2-1 0,-1-1 0,2-3 2,3-1 1,1-2 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34"/>
    </inkml:context>
    <inkml:brush xml:id="br0">
      <inkml:brushProperty name="width" value="0.03683" units="cm"/>
      <inkml:brushProperty name="height" value="0.03683" units="cm"/>
      <inkml:brushProperty name="color" value="#FED406"/>
    </inkml:brush>
  </inkml:definitions>
  <inkml:trace contextRef="#ctx0" brushRef="#br0">50116 46952 597,'-12'-11'16,"8"10"11,8 10 12,8 10 11,3 4 1,-1-1-7,-1-2-8,0 1-9,-2-2-5,1 1-3,0-1-3,0 1-3,-1-1-3,-1-1-2,-1-1-4,0 0-1,-2-2-2,-1-1 2,0-1 1,-2-1 2,1-1-2,2-2-7,2-2-4,2-2-7,0-4 1,1-6 4,0-6 5,0-6 6,0-3 0,3-1-4,2-1-4,2-1-3,2-4-4,5-6-4,3-8-4,5-6-3,0-4 0,-2 4 3,-1 0 4,-3 4 5,-3 3-6,-5 9-12,-5 8-13,-4 7-14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39"/>
    </inkml:context>
    <inkml:brush xml:id="br0">
      <inkml:brushProperty name="width" value="0.03038" units="cm"/>
      <inkml:brushProperty name="height" value="0.03038" units="cm"/>
      <inkml:brushProperty name="color" value="#FED406"/>
    </inkml:brush>
  </inkml:definitions>
  <inkml:trace contextRef="#ctx0" brushRef="#br0">31600 57166 724,'8'-7'-11,"0"2"11,0 2 10,-1 2 10,1 3 6,0 4 1,0 4 1,0 3 1,-2 5-1,-1 4-4,-2 3-3,-2 4-3,0 3-4,0-1-3,2 0-2,0 1-3,0-1-2,0 1-1,-2-1-2,0 0-1,-2-1 0,0-1 1,-2-3 0,0-1 2,-1-3-1,0-1-2,0-3 0,1-1-2,0-4-2,3-6-6,4-6-5,2-6-5,2-3-1,0 0 4,0 0 3,0 1 4,0-2 2,1-2 1,2-2 0,0-1 1,2-4-2,1-4-5,3-3-3,2-4-5,-1-2-1,-1 5 2,-2 2 2,-3 3 2,-1 2 2,-2 2 3,-2 3 4,-2 1 2,-1 4 8,0 4 10,-1 5 11,1 6 11,0 3 3,0 2-7,0 1-4,0 3-7,-1 0-5,0-1-6,-2-1-5,0 0-6,0-3-11,4-4-16,2-4-16,3-4-16,1-3-1,0 0 13,-2-2 14,0 0 15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40"/>
    </inkml:context>
    <inkml:brush xml:id="br0">
      <inkml:brushProperty name="width" value="0.03249" units="cm"/>
      <inkml:brushProperty name="height" value="0.03249" units="cm"/>
      <inkml:brushProperty name="color" value="#FED406"/>
    </inkml:brush>
  </inkml:definitions>
  <inkml:trace contextRef="#ctx0" brushRef="#br0">33304 56843 677,'7'-8'2,"-1"2"5,-1 1 5,0 1 5,0 1 4,2 3 4,2 4 5,2 2 3,-1 4 1,-1 4-5,-2 3-5,-2 5-3,-2 3-5,-2 3-2,-2 3-2,-2 3-2,-2 1-3,-2 0-2,-2 0-2,-1 1-3,-3-2-1,0 0-2,-1-1-1,-1-1-2,-1-2 0,0-2 0,1-1 1,-1-2 1,0-3-2,2-3-4,1-3-4,1-3-4,2-4-8,4-6-13,4-6-14,4-6-14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40"/>
    </inkml:context>
    <inkml:brush xml:id="br0">
      <inkml:brushProperty name="width" value="0.0335" units="cm"/>
      <inkml:brushProperty name="height" value="0.0335" units="cm"/>
      <inkml:brushProperty name="color" value="#FED406"/>
    </inkml:brush>
  </inkml:definitions>
  <inkml:trace contextRef="#ctx0" brushRef="#br0">33800 58200 656,'14'0'0,"-1"2"0,-2 0 0,-2 2 0,-1 1 5,0 1 10,0 3 9,-1 2 9,2 2 5,0 0-2,1 1-1,2 1-2,-1 1-3,-1 2-5,-1 0-3,0 1-6,-1 0-3,1-1-3,2-1-4,0 0-4,1-2-3,0-1-4,-1-1-4,1 0-5,-1-3-3,-1-1-3,0-2-2,-2-2-2,0-2-7,0-2-10,0-2-11,0-2-11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41"/>
    </inkml:context>
    <inkml:brush xml:id="br0">
      <inkml:brushProperty name="width" value="0.03451" units="cm"/>
      <inkml:brushProperty name="height" value="0.03451" units="cm"/>
      <inkml:brushProperty name="color" value="#FED406"/>
    </inkml:brush>
  </inkml:definitions>
  <inkml:trace contextRef="#ctx0" brushRef="#br0">35169 56250 637,'16'0'45,"2"0"-7,0 0-9,1 0-8,1 0-4,1 0 0,1 0-1,1 0 0,0 0-4,-1 2-7,-1 0-8,-1 2-7,-2 0-7,-2 0-6,-4-1-5,-3 2-6,-1-1-3,-2 1 0,-1 1 1,0 2-1,-3-1 5,-4-1 6,-4 0 8,-4-1 7,-3-1 5,-1 1 1,-3 2 1,-2 0 2,-1 1 1,-3 0 0,-1 0 0,-3-1 0,1 1 1,1-2 0,3-1 0,1 0 0,3-1 0,1 0 0,2-1 0,3 2 0,0-2 0,2-1 0,1 0 0,0-2 0,3 1 10,1 2 22,2 2 22,2 2 21,0 4 4,0 7-14,-2 7-13,0 7-14,-2 4-9,0 3-5,-1 1-4,-2 2-5,1 4-4,-1 8-4,0 6-2,0 7-5,1 0-1,0-8-2,2-9-1,1-6-2,-1-2-1,0 6-3,-2 5-1,0 7-2,-1 1-2,0-4-2,1-5-3,-1-2-1,1-6 1,2-6 2,2-6 3,2-5 2,1-5 1,0-3-2,0-3-1,0-3-1,0-4-5,0-4-7,0-6-7,0-4-8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41"/>
    </inkml:context>
    <inkml:brush xml:id="br0">
      <inkml:brushProperty name="width" value="0.0279" units="cm"/>
      <inkml:brushProperty name="height" value="0.0279" units="cm"/>
      <inkml:brushProperty name="color" value="#FED406"/>
    </inkml:brush>
  </inkml:definitions>
  <inkml:trace contextRef="#ctx0" brushRef="#br0">35500 57710 788,'37'-23'32,"-3"4"-5,-5 3-4,-4 3-4,-1 2-3,1 2-2,1 3-2,1 1-2,0 1-1,-3 2 0,-1 0-1,-3 2-1,-2 1-1,-2 2-3,-4 2-2,-3 2-3,-1 1-1,-2 1-1,-1 2 0,0 0-1,-2 1 1,-1 1 1,0 1 2,-1 2 1,-3-1 1,0 1 1,-3 0 1,-2-1 2,-2 2-1,-4 3 1,-2 4 0,-3 2 0,-2 0-1,-1 0-1,-1-1 0,-1-1-2,-1 0 0,1-1-3,-1 1-2,1-1-1,0-1-2,3-4-1,1-5-2,2-3-2,3-3-1,1-2 1,2-3 1,2 0-1,2-5-4,2-2-11,3-5-10,1-4-11,1-3 0,2-1 9,0-3 10,2-1 10,-1 0 5,1 3 4,0 3 3,0 3 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5:46"/>
    </inkml:context>
    <inkml:brush xml:id="br0">
      <inkml:brushProperty name="width" value="0.02993" units="cm"/>
      <inkml:brushProperty name="height" value="0.02993" units="cm"/>
      <inkml:brushProperty name="color" value="#00BFF3"/>
    </inkml:brush>
  </inkml:definitions>
  <inkml:trace contextRef="#ctx0" brushRef="#br0">65278 29778 735,'1'-14'25,"2"1"-9,2 2-10,2 2-9,1 2-5,0 1 1,0 0 0,-1 2 0,2 0 4,0 2 6,1 0 6,2 2 6,-1 1 1,-1 2-2,-1 2-4,0 2-3,-2 1-1,-1-1-3,0 1-1,-2 0-2,-1 1 0,0 1-2,-2 3 1,0 2-2,-2 1 1,-2-1 0,-2 1 0,-2 0 1,0-1 0,-1-1-2,0-1-1,0 0-1,0-3 0,0-1 0,1-2 1,-1-2 0,0-2-1,0 0 0,0-2-2,0 0-2,1-3 0,1-4 0,0-4-1,2-4 0,0-1 1,2-1 0,0 0 2,2 1 0,-1 0 3,0 4 5,-2 3 4,0 3 5,-2 2 0,0 6-2,-1 2-4,-1 5-2,-1 2-1,0 2 2,0 0 0,0 1 2,1 3 2,1 5 4,0 5 3,2 5 4,0 1 1,2-3-2,0-4-2,2-1-2,0-3-2,0 1 1,0-1-1,0 1-1,0-1 1,0 1-1,0-1 0,0 1 0,0-2-2,0-1-3,0-3-4,0-1-3,1-3-3,2-1-3,2-2-3,2-2-2,1-4-4,3-4-3,2-6-2,2-4-3,1-4-1,1-1 2,1-3 3,1-1 2,1-3 2,-1 0 3,1-1 3,0-1 2,-2 0 2,1-1-1,-2 1-1,-1-1 0,-1 2 1,-3 3 1,-1 3 3,-2 3 1,-4 2 7,-6 4 10,-6 2 10,-6 4 11,-2 2 0,1 4-8,1 2-9,1 4-9,-1 0-5,0-1-2,-1-1-1,-1 0-3,0-2-1,2-1-3,3 0-3,1-2-2,3 1 5,4 0 12,4 1 12,4 2 12,3 0 4,3 1-4,3 2-6,4 0-3,1 1-5,1 0-4,1-1-4,1 1-3,0-1-2,1-1 2,-1 0 2,1-2 2,-2-1-7,-1-2-16,-3-2-14,-1-2-15,-2-1-7,-3 0 3,-1 0 1,-2 0 3,-2-1 4,0 0 5,-2-2 8,0 0 5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41"/>
    </inkml:context>
    <inkml:brush xml:id="br0">
      <inkml:brushProperty name="width" value="0.03554" units="cm"/>
      <inkml:brushProperty name="height" value="0.03554" units="cm"/>
      <inkml:brushProperty name="color" value="#FED406"/>
    </inkml:brush>
  </inkml:definitions>
  <inkml:trace contextRef="#ctx0" brushRef="#br0">35750 58081 618,'1'-13'-13,"2"3"15,2 4 16,2 4 17,1 3 6,1 2-2,2 2-1,0 2-3,1 2-2,0 3-4,-1 3-3,1 4-4,0 1-3,0 1-4,-1 0-3,1 3-4,0-1-2,2 1 0,0-1 0,1 1-1,1-1-6,0 1-11,-1-1-11,1 1-10,0-2-7,-1-1-3,1-3-2,0-1-2,-1-3 0,1-1 3,0-2 4,0-2 2,-2-2 6,-1-2 6,-2-3 6,-2 0 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42"/>
    </inkml:context>
    <inkml:brush xml:id="br0">
      <inkml:brushProperty name="width" value="0.03221" units="cm"/>
      <inkml:brushProperty name="height" value="0.03221" units="cm"/>
      <inkml:brushProperty name="color" value="#FED406"/>
    </inkml:brush>
  </inkml:definitions>
  <inkml:trace contextRef="#ctx0" brushRef="#br0">38632 56237 683,'-19'-6'0,"9"6"15,8 4 15,10 6 15,4 1 4,1 1-10,1 0-9,1 0-9,0 0-4,-2 1 0,-3 1 0,-1 2 1,-1-1-5,-2 1-7,-1 0-9,0-1-8,-2 1-7,-1 0-7,0-1-6,-1 1-6,-3 0-5,-2-1-3,-4 1-2,-2 0-4,-2-1 4,-2-1 9,0-1 10,-1-1 9,1-1 7,3-2 2,3-2 3,2-2 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42"/>
    </inkml:context>
    <inkml:brush xml:id="br0">
      <inkml:brushProperty name="width" value="0.03257" units="cm"/>
      <inkml:brushProperty name="height" value="0.03257" units="cm"/>
      <inkml:brushProperty name="color" value="#FED406"/>
    </inkml:brush>
  </inkml:definitions>
  <inkml:trace contextRef="#ctx0" brushRef="#br0">37212 57494 675,'-42'27'-51,"10"-7"14,9-8 14,11-8 13,7-5 17,7-2 19,8-2 19,6-2 20,5-2 3,3-2-12,3-2-11,3-1-13,2-2-8,1 1-4,0-1-5,2 0-4,-1 3-3,-1 3 0,-3 4-1,-1 4 0,-4 3-6,-3 2-9,-5 2-9,-3 2-11,-4 1 0,-4-1 6,-4 1 8,-4 0 6,-3-1 6,0 0 2,-1-2 2,-2 0 3,-1 0 1,-3 5 1,-4 4-1,-2 4 1,-2 2 0,-1 3-1,-1 1 1,-1 3 0,-2 1-1,-1 0 1,-2 2-1,-3 1-1,0 1 1,0 1-2,-1 1 1,1 0-2,-1 2 1,-1-1-2,-1 0-1,0 1 0,-1 0-2,3 2-1,2 2-2,1 2-1,3 0-2,3-2-2,3-1-3,3-3-2,2-4-2,2-5-1,3-7 0,1-5-2,4-8-5,6-10-11,6-10-11,6-9-11,3-8 1,3-5 13,2-5 12,1-4 12,-1 1 8,-3 9 3,-4 9 1,-4 9 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43"/>
    </inkml:context>
    <inkml:brush xml:id="br0">
      <inkml:brushProperty name="width" value="0.03619" units="cm"/>
      <inkml:brushProperty name="height" value="0.03619" units="cm"/>
      <inkml:brushProperty name="color" value="#FED406"/>
    </inkml:brush>
  </inkml:definitions>
  <inkml:trace contextRef="#ctx0" brushRef="#br0">37650 58694 607,'7'-8'-3,"-2"0"-8,-3 1-8,0-1-7,-2 0 0,0 0 5,0 0 7,0 0 5,0 1 7,2 1 8,0 0 8,2 2 8,0 0 8,3 2 4,2 0 7,2 2 4,0 0 2,1 2-5,0 0-4,0 2-5,0 1-3,-1 1-4,1 3-3,0 2-3,-1 2-4,-3 3-4,-1 3-4,-2 4-3,0 0-2,0-1 3,1-1 2,2-1 2,0-2-6,1-3-12,2-3-14,0-2-13,1-4-6,0-3 1,-1-2 0,1-3 0,0-4 1,2-2 0,0-3 0,1-4 0,-1 1 3,-3 3 6,-2 3 7,-4 2 7,1 0 4,2-3 1,3-5 3,3-4 2,1-1 2,-2 3 0,-3 1 2,-1 3 0,-2 0 6,-2 2 10,-2 0 10,-2 2 10,-1 3 6,0 6 4,0 6 2,0 6 3,0 1-6,2-1-12,1-2-13,0-2-14,2-2-13,3-2-16,4-3-14,2 0-16,1-3-2,-1 0 11,0-2 10,-2 0 10,0-2 8,0 0 5,-1-1 3,1-2 6,-1 1 3,-1 1 4,0 0 3,-2 2 3,-3 1 6,-6 4 11,-6 2 10,-5 4 10,-5 1 2,0 3-7,-1 2-7,-1 2-7,-2 1-7,-1 1-10,-3 1-10,-1 1-8,-2 0-5,1-1 1,-1-1 1,1 0 1,1-2 2,1-1 3,3-1 3,1 0 4,2-3 1,3-1 1,1-2 1,2-2 1,6-2 3,8-2 5,10-2 5,8-2 5,4-1 0,-1 0-3,-1 0-5,-1 0-4,4 0-2,7 0-3,8 0-1,8 1-2,3-1-2,-2 2 1,-2 0-2,-2 2 0,-1 0-6,-1 0-13,-2 0-14,0 0-12,-2 0-6,-2 0 0,-1 0 0,-3 0 1,-3-2 5,-7 0 8,-5-3 10,-6-2 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43"/>
    </inkml:context>
    <inkml:brush xml:id="br0">
      <inkml:brushProperty name="width" value="0.03178" units="cm"/>
      <inkml:brushProperty name="height" value="0.03178" units="cm"/>
      <inkml:brushProperty name="color" value="#FED406"/>
    </inkml:brush>
  </inkml:definitions>
  <inkml:trace contextRef="#ctx0" brushRef="#br0">41270 57050 692,'-11'7'7,"8"-1"15,9 0 16,10-2 14,4 0 2,3-2-11,1 0-12,3-2-11,1 0-7,1 0-2,1 0-3,1 0-2,-1 0-3,-2 0-8,-1 0-5,-2 0-6,-3 0-6,-3 0-5,-3 0-4,-3 0-5,-4 2-4,-4 4-3,-6 4-3,-4 4-3,-3 0 4,-2-1 9,0-3 11,-1-1 10,-1-1 6,2 0 2,1 0 2,1 0 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43"/>
    </inkml:context>
    <inkml:brush xml:id="br0">
      <inkml:brushProperty name="width" value="0.0332" units="cm"/>
      <inkml:brushProperty name="height" value="0.0332" units="cm"/>
      <inkml:brushProperty name="color" value="#FED406"/>
    </inkml:brush>
  </inkml:definitions>
  <inkml:trace contextRef="#ctx0" brushRef="#br0">41460 57650 662,'-15'0'2,"2"0"2,2 0 4,3 0 3,1 1 5,2 2 8,2 2 6,2 2 9,1 2 1,0 5-4,0 4-4,0 3-4,-1 4-4,0 1-6,-2 3-4,0 1-6,-1 2-5,0 2-4,0 3-4,1 1-6,-2-1-4,2-4-7,-1-3-7,0-5-6,0-3-4,2-5-1,0-3-2,2-4-1,1-5 1,4-2 5,2-6 5,4-2 4,-1-3 5,-1 0 5,-2 0 5,-2 1 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44"/>
    </inkml:context>
    <inkml:brush xml:id="br0">
      <inkml:brushProperty name="width" value="0.03642" units="cm"/>
      <inkml:brushProperty name="height" value="0.03642" units="cm"/>
      <inkml:brushProperty name="color" value="#FED406"/>
    </inkml:brush>
  </inkml:definitions>
  <inkml:trace contextRef="#ctx0" brushRef="#br0">42213 57690 604,'-7'-5'47,"2"8"1,2 6 1,2 7 2,1 6-3,0 3-8,0 4-7,0 5-7,-1 1-6,0 0-5,-2 1-4,0-1-5,-1-1-4,0-2-7,0-1-5,1-3-6,-1-1-7,2-3-8,0-1-8,2-3-8,0-2-3,0-2 2,0-4 3,0-3 2,-2-2 4,0 0 5,-3-2 6,-2 0 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44"/>
    </inkml:context>
    <inkml:brush xml:id="br0">
      <inkml:brushProperty name="width" value="0.03917" units="cm"/>
      <inkml:brushProperty name="height" value="0.03917" units="cm"/>
      <inkml:brushProperty name="color" value="#FED406"/>
    </inkml:brush>
  </inkml:definitions>
  <inkml:trace contextRef="#ctx0" brushRef="#br0">40915 59400 561,'-10'7'0,"-3"-1"0,-5 0 0,-4-2 1,1 0 3,3-2 10,4 0 7,5-2 10,4 0 5,8 0 3,6 0 3,7 0 3,5 0-3,1 0-5,3 0-7,1 0-6,4 0-4,3 0-2,4 0-3,4 0-3,3 1-5,1 2-7,0 2-9,2 2-7,-1 1-9,0 0-7,-2-1-8,0 1-8,-2 0-1,-3 0 5,-4 0 5,-2 0 5,-4-1 4,-5-1 3,-5-1 2,-5 0 4,-3-1 1,0 0 1,-2 0-1,0 0 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45"/>
    </inkml:context>
    <inkml:brush xml:id="br0">
      <inkml:brushProperty name="width" value="0.03875" units="cm"/>
      <inkml:brushProperty name="height" value="0.03875" units="cm"/>
      <inkml:brushProperty name="color" value="#FED406"/>
    </inkml:brush>
  </inkml:definitions>
  <inkml:trace contextRef="#ctx0" brushRef="#br0">43669 57750 567,'-28'8'5,"5"0"8,7 0 8,5-1 10,7 1 4,8 0 2,8 0 2,7 0 1,6-2-3,1-1-6,3-2-6,1-2-7,3-1-6,5 0-4,3 0-6,4 0-6,2 0-3,0-2-2,0 0-3,0-1-3,-2-1 0,-4 2 0,-4 0 2,-3 2 0,-5 0 0,-5 0-1,-5 0 0,-5 0 0,-5 2 2,-4 4 5,-6 3 6,-4 5 6,-4 2 4,-2-1 4,-2 1 2,-1 0 3,-2-1 1,1 1-1,-1 0 0,0-1 0,0 1-1,-1 2 0,-1 0 0,-1 1-1,-1 0-1,1 1-2,-1 0-4,0-1-2,1 1-2,1 0-2,1-1 0,1 1-2,0-1 0,0-1-3,1-1-2,-1-1-2,1-2-5,1-2-10,0-4-10,2-3-8,2-3-6,2-6 0,4-4-1,3-5 0,2-4 3,1-3 7,3-4 7,2-1 7,1-1 4,0 2-2,0 4 0,0 4-2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45"/>
    </inkml:context>
    <inkml:brush xml:id="br0">
      <inkml:brushProperty name="width" value="0.03787" units="cm"/>
      <inkml:brushProperty name="height" value="0.03787" units="cm"/>
      <inkml:brushProperty name="color" value="#FED406"/>
    </inkml:brush>
  </inkml:definitions>
  <inkml:trace contextRef="#ctx0" brushRef="#br0">44308 56690 580,'5'-5'11,"-2"8"22,-6 6 22,-2 7 21,-6 10 4,-8 11-18,-6 12-17,-6 12-17,-4 4-11,1-3-7,1-3-8,1-2-5,1-5-8,1-5-7,2-4-7,0-5-6,2-6-5,6-4 0,5-4-1,5-6-1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5:46"/>
    </inkml:context>
    <inkml:brush xml:id="br0">
      <inkml:brushProperty name="width" value="0.02713" units="cm"/>
      <inkml:brushProperty name="height" value="0.02713" units="cm"/>
      <inkml:brushProperty name="color" value="#00BFF3"/>
    </inkml:brush>
  </inkml:definitions>
  <inkml:trace contextRef="#ctx0" brushRef="#br0">66720 30197 810,'-11'-1'33,"8"0"-3,9-2-4,10 0-3,3-1-3,1 0-2,-1 0-2,1 0-2,-1 0-5,1 1-8,-1-1-10,1 0-8,-1 0-7,-1 2-4,-1 0-3,0 2-5,-3 0-1,-1 0 1,-2 0 2,-2 0 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45"/>
    </inkml:context>
    <inkml:brush xml:id="br0">
      <inkml:brushProperty name="width" value="0.03545" units="cm"/>
      <inkml:brushProperty name="height" value="0.03545" units="cm"/>
      <inkml:brushProperty name="color" value="#FED406"/>
    </inkml:brush>
  </inkml:definitions>
  <inkml:trace contextRef="#ctx0" brushRef="#br0">44700 58000 620,'22'15'81,"-3"-1"-13,-3-1-12,-2 0-14,-2-1-8,1 3-5,1 2-3,1 1-5,0 1-6,-2-1-8,-3 0-7,-1-2-9,-1-1-6,-2-1-6,-1-1-5,0 0-5,-1-2-6,0-1-4,0-1-6,0 0-5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45"/>
    </inkml:context>
    <inkml:brush xml:id="br0">
      <inkml:brushProperty name="width" value="0.02838" units="cm"/>
      <inkml:brushProperty name="height" value="0.02838" units="cm"/>
      <inkml:brushProperty name="color" value="#FED406"/>
    </inkml:brush>
  </inkml:definitions>
  <inkml:trace contextRef="#ctx0" brushRef="#br0">44166 56350 775,'-12'1'7,"8"4"16,8 2 15,8 4 14,5 2 0,3 5-17,3 3-18,3 5-16,1 2-16,-1 3-10,-1 1-11,-1 3-12,-3-3-3,-3-6 4,-4-5 4,-4-6 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46"/>
    </inkml:context>
    <inkml:brush xml:id="br0">
      <inkml:brushProperty name="width" value="0.03121" units="cm"/>
      <inkml:brushProperty name="height" value="0.03121" units="cm"/>
      <inkml:brushProperty name="color" value="#FED406"/>
    </inkml:brush>
  </inkml:definitions>
  <inkml:trace contextRef="#ctx0" brushRef="#br0">47500 55700 704,'16'14'84,"-1"-1"-17,1-2-18,0-2-17,1 0-11,3 1-5,3 3-4,3 2-5,0-1-3,-4-1-1,-5-2-3,-3-2 0,-2 0-7,0 1-10,-1 3-10,1 2-12,-3 1-5,-4-1-2,-6 1-1,-4 0-2,-3-2 4,0-3 7,0-3 8,1-2 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46"/>
    </inkml:context>
    <inkml:brush xml:id="br0">
      <inkml:brushProperty name="width" value="0.04182" units="cm"/>
      <inkml:brushProperty name="height" value="0.04182" units="cm"/>
      <inkml:brushProperty name="color" value="#FED406"/>
    </inkml:brush>
  </inkml:definitions>
  <inkml:trace contextRef="#ctx0" brushRef="#br0">46855 57013 526,'-9'7'0,"-2"-1"1,-2-1 0,-1 0 0,4-2 8,12-2 14,12-2 15,11-2 13,7-2 3,1-2-10,1-2-9,1-1-10,0-1-5,0 0-1,0 2-2,1 1-1,-3 1-1,-4 2-1,-3 2 1,-5 2-1,-3 3-9,-4 4-17,-5 4-18,-3 3-17,-4 3-6,-6 2 7,-4 0 6,-5 1 5,-3 0 6,-2-1 2,0-1 3,-1-1 4,-3 1 3,-5 3 2,-5 4 3,-4 2 3,-2-1 2,1-2 3,3-3 3,2-2 1,2-3 4,3-1 3,3-1 4,3 0 3,2-3 3,2 1 0,3-2 1,1 0 1,5-3 3,6-1 7,7-2 6,8-2 6,4-1 1,5-2-6,3 0-5,5-1-7,2-2-3,1-1-2,0 0-3,2-1-1,0 0-4,-1 2-2,-1 2-4,-2 2-3,0 1-6,-3 0-7,-2 0-7,-1 0-8,-6-2-11,-10-6-16,-10-4-17,-10-5-14,-5-3 0,1 1 19,-1-1 19,0 1 18,1-1 12,1 1 6,1-1 5,0 1 5,2 0 5,3 4 5,1 3 4,2 3 4,1 1 3,0 2 5,0 1 4,0 0 3,0 5 6,0 10 9,0 8 8,1 9 9,-1 4-3,0 1-12,0-1-13,0 0-12,0 1-9,2-1-4,0 0-5,2 1-4,0-2-5,0-2-2,0-1-4,0-3-2,0-1-7,0-3-11,0-1-11,0-2-10,0-2-3,2-1 3,0-1 5,2 0 4,0-3 2,0 1 0,0-2 1,0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3:00:46"/>
    </inkml:context>
    <inkml:brush xml:id="br0">
      <inkml:brushProperty name="width" value="0.04479" units="cm"/>
      <inkml:brushProperty name="height" value="0.04479" units="cm"/>
      <inkml:brushProperty name="color" value="#FED406"/>
    </inkml:brush>
  </inkml:definitions>
  <inkml:trace contextRef="#ctx0" brushRef="#br0">46260 59200 491,'-15'0'0,"0"0"-1,2 0 1,1 0-1,1 0 0,2 2 0,2 0 1,3 2-1,3-1 13,7 0 22,7-2 24,8 0 23,5-1 4,5 0-16,4 0-15,6 0-16,6-1-11,6 0-5,7-2-5,7 0-7,5-1-4,1 2-5,3 0-6,1 2-5,1 0-5,-3 0-7,-1 0-8,-3 0-6,-1 2-3,-3 4 3,-1 4 1,-2 3 3,-7 2-3,-12-2-7,-12-2-8,-11-2-8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2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65349 12649 999,'-8'-8'-21,"2"2"-5,0 0-7,2 2-5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31"/>
    </inkml:context>
    <inkml:brush xml:id="br0">
      <inkml:brushProperty name="width" value="0.0363" units="cm"/>
      <inkml:brushProperty name="height" value="0.0363" units="cm"/>
      <inkml:brushProperty name="color" value="#F2395B"/>
    </inkml:brush>
  </inkml:definitions>
  <inkml:trace contextRef="#ctx0" brushRef="#br0">53897 12772 605,'7'-8'-1,"-2"1"4,-2-1 6,-2 0 4,-1 0 2,0 0-3,0 0-2,0 1-2,0-2-3,0 0 0,0-2-2,0 0-1,-1 0 1,0 1 1,-2 0 2,0 2 2,-1 1 0,-2 1-1,0 0-2,-1 2 0,-1 0-2,0 2 1,0 0-1,0 2 1,1 0-1,-1 2 0,0 0 0,0 2 0,0 0 0,0 2 0,1 0-1,-1 1 0,-1 2 0,-2 2-2,-2 2 0,-1 1-1,-2 3-1,0 1 0,1 3 1,-1 2 0,0 1 0,-2 2 2,0 3 2,-1 1 2,1-1 0,1-3-1,2-5-1,3-3 0,2-4-1,6-4 0,4-5 0,6-3-1,3-3 0,3-2-1,4-2-1,2-1-1,2-2 0,3 0 0,1 0 0,3 0 1,-1 1 0,-1-1-1,-3 0-1,-1 0-1,-3 0 0,-1 1-1,-2-1 0,-2 0 0,-2-1 0,-1 0-1,-1-1 0,0-1-1,-2-1 0,-1 0 0,0 0-1,-2 1 1,1-2-1,0 0 2,1-1-1,2-1 1,-2 0 2,-1 2 0,-2 3 3,-2 1 0,-1 3 7,0 6 12,0 4 11,0 6 10,0 2 4,-2 1-8,0 1-7,-1 2-7,-1-1-3,0 1-3,0 0-1,0-1-2,0 1-1,2 0-1,0-1-1,2 1-1,0-1-1,2-1-2,0-1-2,2 0-3,0-1 0,2 1-2,0 1-1,1 1-1,2 0-1,2 0 2,2-2-1,1-1 2,2-1-2,2 0-2,0-2-4,1-1-2,0 1-6,-1 0-7,-1 1-8,0 2-9,-3-1 1,-3-1 6,-3-1 8,-2 0 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34"/>
    </inkml:context>
    <inkml:brush xml:id="br0">
      <inkml:brushProperty name="width" value="0.03208" units="cm"/>
      <inkml:brushProperty name="height" value="0.03208" units="cm"/>
      <inkml:brushProperty name="color" value="#F2395B"/>
    </inkml:brush>
  </inkml:definitions>
  <inkml:trace contextRef="#ctx0" brushRef="#br0">66840 17247 685,'-19'0'-8,"10"0"22,10 0 20,10 0 23,7-2 4,3 0-11,5-3-12,3-2-11,3 0-9,1 0-5,1 2-5,1 1-5,-1 0-5,-2 2-2,-2 0-3,-1 2-2,-3 0-2,-1 0-3,-2 0-3,-3 0-1,-2 0-4,-3 2-5,-2 0-4,-4 2-5,-2 0-2,0 3 0,-2 2 0,0 2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34"/>
    </inkml:context>
    <inkml:brush xml:id="br0">
      <inkml:brushProperty name="width" value="0.03471" units="cm"/>
      <inkml:brushProperty name="height" value="0.03471" units="cm"/>
      <inkml:brushProperty name="color" value="#F2395B"/>
    </inkml:brush>
  </inkml:definitions>
  <inkml:trace contextRef="#ctx0" brushRef="#br0">67645 17500 633,'-22'0'-5,"6"2"21,5 0 20,4 2 20,4 1 4,2 1-10,2 3-10,2 2-12,1 2-6,-2 1-5,0 3-4,-2 2-3,0 1-3,0 3-1,0 1-1,0 3 0,0 2-4,-2 5-7,0 3-5,-2 4-7,0 2-7,1 0-10,-2 0-10,2 0-9,-1-2-1,0-7 8,0-6 9,0-5 9,0-5 4,2-3 1,0-3 1,2-2 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35"/>
    </inkml:context>
    <inkml:brush xml:id="br0">
      <inkml:brushProperty name="width" value="0.0332" units="cm"/>
      <inkml:brushProperty name="height" value="0.0332" units="cm"/>
      <inkml:brushProperty name="color" value="#F2395B"/>
    </inkml:brush>
  </inkml:definitions>
  <inkml:trace contextRef="#ctx0" brushRef="#br0">69297 17100 662,'-13'1'21,"4"2"7,6 2 6,5 2 6,3 1 1,5 3-8,4 2-5,4 2-7,1 0-4,1-1 0,-1-1 0,1-1-2,0 0-2,1 0-4,1 0-6,1-1-3,0 0-5,-1 0-2,-1-2-3,-1 0-3,-1-2-2,-2-1 1,-3-1 0,-1 0 0,-3 0 4,-4 2 9,-4 1 10,-4 3 9,-4 2 2,-4 0-5,-4 1-5,-3 1-5,-4 2-5,0 1-4,-1 3-5,0 2-5,-3 0-2,0 1-3,-1-1-1,0 1-2,-1-1-3,1 2-4,1 1-3,1 1-5,2-1 0,5-5 2,3-3 3,4-4 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5:46"/>
    </inkml:context>
    <inkml:brush xml:id="br0">
      <inkml:brushProperty name="width" value="0.02952" units="cm"/>
      <inkml:brushProperty name="height" value="0.02952" units="cm"/>
      <inkml:brushProperty name="color" value="#00BFF3"/>
    </inkml:brush>
  </inkml:definitions>
  <inkml:trace contextRef="#ctx0" brushRef="#br0">66754 29139 745,'-15'-5'5,"4"6"12,3 6 11,3 6 12,1 3 2,2 3-5,0 1-7,2 3-5,0 3-7,2 7-8,0 5-7,2 6-8,-1 3-4,2 2 2,-2 0 0,1 2 1,0-2-1,-2-2-2,0-4-2,-2-2-1,0-4-3,0-4-3,0-4-1,0-3-4,0-4 1,0-1 0,0-3 0,0-1 2,-1-2 1,-4 0 2,-2-2 3,-3-1 3,-3-2 1,0-2 1,-1-4 1,-1-2 1,-1-3 3,0-1 3,1 0 4,-1-1 3,2-3 3,2-2 0,4-3 2,3-3 1,1-2 0,2 0 0,0 1 0,2-1 0,2 0 2,4 1 0,4-1 3,3 0 0,4 0 0,2-1-3,1-1-2,3-1-4,0-1-4,1 1-5,-1-1-7,1 1-6,-1-1-5,-1 0-4,-1 1-3,-1-1-5,0 1 0,-1-1 1,1 0 2,0 1 1,-3 1 3,-3 3 6,-4 2 5,-4 4 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44"/>
    </inkml:context>
    <inkml:brush xml:id="br0">
      <inkml:brushProperty name="width" value="0.03624" units="cm"/>
      <inkml:brushProperty name="height" value="0.03624" units="cm"/>
      <inkml:brushProperty name="color" value="#F2395B"/>
    </inkml:brush>
  </inkml:definitions>
  <inkml:trace contextRef="#ctx0" brushRef="#br0">71600 16350 607,'-22'1'9,"3"2"6,3 2 6,3 2 6,1 1 2,2-1-5,1 1-4,0 0-4,3 0-3,1 0-2,2 0-3,2-1-1,0 1-2,0 0 0,-2 0-1,0 0 1,-1 0 0,0-1-1,0 1 0,0 0 0,0 0 0,-2 2 0,0 0 0,-1 1 0,-2 3-1,0 6 0,-1 3 0,-1 7-1,-2 2 1,-2 2 0,-2 2 2,-1 3 1,-1-1 1,2-2-2,3-2-1,1-1 0,2-2-1,2-2 0,2 0 1,3-1 1,0-2-1,0-3 0,0-3-2,0-2 0,1-4-1,2-1-2,2-2 0,2-2-2,2-3-1,4-3 0,2-2 0,3-4 0,3-2-1,1-3 0,3-4 0,2-2 0,-1-1 0,-1-1-3,-3 0-1,-1 1-1,-2-1 0,-3 2 1,-1 1 2,-2 1 1,-2 0 1,-2 0 1,-2 0 0,-2 1 1,-3-1 0,-2 2 2,-4 1 1,-2 0 0,-2 2 2,1 1 0,-1 0 1,0 2 0,1 0-1,1 0 1,0 0-1,2 0 0,3 0-4,6 0-7,6 0-7,6 1-7,2-1-2,-1 2 5,-1 0 3,0 2 4,-2-1 3,-1 0 1,-1-2 1,0 0 2,-1-1 0,-1 2 2,1 0 1,0 2 2,0-1-1,0 0 0,0-2-1,0 0-1,-1 0 6,1 2 12,0 2 14,0 2 12,-2 2 3,-1 2-4,-2 2-6,-1 2-5,-2 0-4,1 1-2,2 0-3,0 0-2,1-1-2,0 1-4,0 0-2,0 0-2,1-1-5,2-1-3,1-1-5,3 0-4,1-3-2,0-1 2,0-2 2,-1-1 1,0-3 1,0-1-1,-2 0-2,0-1-1,-1-3 0,1-2 3,2-3 2,0-4 2,0 1 2,-3 1 0,-1 2 0,-2 2 1,-1 2 0,0-1 0,0 0 0,0 0 0,-1 0 2,-2-2 1,-2 0 1,-2-1 1,-1 0 0,0 0-2,0 2-3,0 1-2,0 0 0,-2 2 2,0 1 1,-1 0 2,-2 2 0,0 0-3,-1 2-2,-1 0-3,-1 2-1,2 0-1,0 2 0,2 0-1,3 1-8,6 0-11,6 0-14,6 0-13,2-1 0,-1 0 9,-1-2 10,0 0 11,-2-1 6,-1 0 3,0 0 3,-2 0 4,0 0 2,0 0 1,0 0 2,-1 0 1,1 0 1,0 0 0,0 0 0,0 0 1,0 0 0,-1 0 1,1 0 1,0 0 1,0 0 4,0 0 6,0 0 6,0 0 6,-1-2 4,1 0 3,0-3 3,0-2 2,-2 2 1,-1 6-2,-2 6-1,-1 6-2,-3 2-3,-1-1-7,0-1-4,-1 0-7,-1-1-3,2 1-2,0 1-2,2 1-1,0 1-2,0 0 0,0-1-1,0 1-1,1-2-2,2-2-3,2-4-3,2-3-3,1-1-1,1-2 1,1 0 1,2-2 0,-1 0 2,-1-2 0,0 0 0,-2-2 1,0-1 0,0-2 1,-1-1 0,1-3 0,0 0 1,-2 0 2,-1 2 0,0 1 1,-2-1 1,-1 0 0,0-1 1,-1-1 1,-2-1-1,-1 0 0,0 0 1,-1 1-1,-2 0-1,0 2 0,-1 2-1,-2 2-1,0 1-2,1 0-2,-1 0-4,0 1-1,0-1-7,0 2-7,0 0-8,1 2-9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44"/>
    </inkml:context>
    <inkml:brush xml:id="br0">
      <inkml:brushProperty name="width" value="0.03191" units="cm"/>
      <inkml:brushProperty name="height" value="0.03191" units="cm"/>
      <inkml:brushProperty name="color" value="#F2395B"/>
    </inkml:brush>
  </inkml:definitions>
  <inkml:trace contextRef="#ctx0" brushRef="#br0">74466 16494 689,'-7'8'20,"2"0"8,2 0 9,2 0 8,1 0 1,2 0-7,0-1-6,2 1-6,0 0-8,2-2-7,0-1-8,1 0-7,1-2-4,2-2-2,0-2-2,2-2-1,-2-2-1,1-2 1,-2-2-1,0-2 1,-2-1 1,-1-1 1,-1-2 1,0 0 2,-1 1 1,0 1 1,0 2 2,0 2 1,-1 1 1,-1 0 2,0 1 1,-1-1 2,-3 1-1,0 2-2,-3 2-4,-2 2-2,-1 1 0,0 0 0,1 0 2,-1 0 1,0 2-4,0 4-7,0 4-7,0 3-8,1 2-4,1-2 2,0-2 1,2-2 1,0-1 3,2-1 2,0 1 3,2 0 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45"/>
    </inkml:context>
    <inkml:brush xml:id="br0">
      <inkml:brushProperty name="width" value="0.03679" units="cm"/>
      <inkml:brushProperty name="height" value="0.03679" units="cm"/>
      <inkml:brushProperty name="color" value="#F2395B"/>
    </inkml:brush>
  </inkml:definitions>
  <inkml:trace contextRef="#ctx0" brushRef="#br0">74951 17313 597,'8'-8'5,"0"0"-3,0 0-2,-1 0-2,1 1 0,-2 1 4,-1 0 5,0 2 3,-3 0 4,-4 2 4,-4 0 5,-4 2 5,-2 0 1,-1 2-2,-2 0 0,0 2-2,-1 1-1,-1 1-1,-1 3-3,-1 2 0,-1 1-3,1 2-1,-1 0-3,0 1-2,2 1-1,3-1-1,2 1-1,4 0-1,2-1-1,1 1-2,0 0-2,2-1-3,0 1 0,2 0-1,0-1-1,2 1 0,1-1-1,4-1 0,2-1 1,4 0-1,2-2-1,3-1-3,3 0-1,3-2-3,2-1-3,1-2-4,1-3-4,1 0-3,0-2-2,1 0 1,-1 0 0,1 0 2,-3 0 3,-3 0 3,-4 0 5,-5 0 5,-2-1-4,0-1-8,-2 0-9,0-1-9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50"/>
    </inkml:context>
    <inkml:brush xml:id="br0">
      <inkml:brushProperty name="width" value="0.02451" units="cm"/>
      <inkml:brushProperty name="height" value="0.02451" units="cm"/>
      <inkml:brushProperty name="color" value="#F2395B"/>
    </inkml:brush>
  </inkml:definitions>
  <inkml:trace contextRef="#ctx0" brushRef="#br0">77300 18200 897,'7'22'53,"-2"-1"-18,-3-3-21,0-1-18,-2-2-8,0-2 3,0-3 3,0-1 3,0-1-6,0 0-13,0 0-13,0 0-15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51"/>
    </inkml:context>
    <inkml:brush xml:id="br0">
      <inkml:brushProperty name="width" value="0.02898" units="cm"/>
      <inkml:brushProperty name="height" value="0.02898" units="cm"/>
      <inkml:brushProperty name="color" value="#F2395B"/>
    </inkml:brush>
  </inkml:definitions>
  <inkml:trace contextRef="#ctx0" brushRef="#br0">80247 16289 759,'-14'-5'0,"5"6"2,3 6 3,4 6 2,2 4 6,0 5 8,0 3 9,0 5 7,-1 1 2,-1 0-9,0 1-8,-1-1-8,-1 1-5,2 1-2,0 0-4,2 2-2,0-1-2,2-1-3,0-3-2,2-2-2,-1-1-2,-1-3 0,0-1 0,-1-3-1,-1-2 1,2-2-1,0-4 2,2-3-1,0-2 1,1 0 1,2-2 0,0 0 1,2-4 1,2-6 2,1-6 1,3-6 1,2-4 0,1-3-1,3-3-1,2-2-2,-1-3 0,0 1-2,-1 0 0,0-1-1,-2 2 0,-1 1 1,-1 3 0,-1 2 2,-1 1 1,-2 4 1,-3 3 3,0 3 1,-4 6 6,-1 8 11,-2 10 10,-2 8 10,-1 4 1,0-2-10,0 0-9,0 0-9,0-2-7,-2 1-3,0-1-4,-2 1-4,0-2-1,1-3 1,-2-2 2,2-4 2,0-3-6,4-2-13,2-4-13,4-2-12,1-6-4,3-6 10,2-7 7,2-7 9,-1-1 7,-1 5 4,-2 5 4,-2 5 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51"/>
    </inkml:context>
    <inkml:brush xml:id="br0">
      <inkml:brushProperty name="width" value="0.03165" units="cm"/>
      <inkml:brushProperty name="height" value="0.03165" units="cm"/>
      <inkml:brushProperty name="color" value="#F2395B"/>
    </inkml:brush>
  </inkml:definitions>
  <inkml:trace contextRef="#ctx0" brushRef="#br0">81685 16022 695,'15'-29'0,"-2"5"2,-3 5 2,0 5 1,-3 4 5,1 4 11,0 4 10,0 4 10,-1 4 2,-2 6-6,-3 4-7,0 5-5,-2 3-5,0 1-5,0 1-4,0 1-5,-3 3-3,-2 4-3,-5 6-1,-4 5-2,-2 2-2,-1 1-2,-2 2-2,1 0-1,-3-2-3,0-6-1,-1-6-2,-1-5-2,1-5-2,1-1-1,2-3-3,3-1 0,1-4-3,2-3-1,2-4-2,3-4-2,1-4 0,2-4 4,2-4 3,2-4 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51"/>
    </inkml:context>
    <inkml:brush xml:id="br0">
      <inkml:brushProperty name="width" value="0.02997" units="cm"/>
      <inkml:brushProperty name="height" value="0.02997" units="cm"/>
      <inkml:brushProperty name="color" value="#F2395B"/>
    </inkml:brush>
  </inkml:definitions>
  <inkml:trace contextRef="#ctx0" brushRef="#br0">82150 17600 734,'15'0'0,"-1"2"1,-1 0 2,0 2 0,-1 1 3,1 1 5,1 3 5,2 2 5,-1 1 2,1 0 0,0-1 0,-1 1 0,0 0-2,-1 1 0,0 1-1,-2 2-1,0-1-3,2-1-5,0-1-7,1 0-4,1-3-8,-1-1-9,1-2-10,0-2-10,-2-2-6,-1-1-3,-2 0-3,-2-1-4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52"/>
    </inkml:context>
    <inkml:brush xml:id="br0">
      <inkml:brushProperty name="width" value="0.03485" units="cm"/>
      <inkml:brushProperty name="height" value="0.03485" units="cm"/>
      <inkml:brushProperty name="color" value="#F2395B"/>
    </inkml:brush>
  </inkml:definitions>
  <inkml:trace contextRef="#ctx0" brushRef="#br0">83713 15613 631,'9'-15'46,"1"4"-7,3 3-8,2 2-8,1 2-5,1 1-3,1-1-3,1 0-3,0 0-4,-1 2-5,0 0-6,-2 2-5,-2 0-4,-1 2-5,-2 0-4,-2 2-5,-2 0-2,-2 2-1,-3 0-1,0 1 1,-4 1 1,-2 2 7,-4 0 5,-2 1 6,-3 0 3,-3-2 3,-3-2 2,-3-2 2,-1-1 1,2 2 1,3 0 0,1 1 0,2 0 3,1-2 3,1-2 5,0-2 3,2-1 5,1 2 3,0 0 4,2 2 3,1 0 4,2 3 7,2 2 4,2 2 6,1 2-1,0 1-7,0 3-7,0 2-8,0 4-5,0 9-2,0 7-3,0 8-2,0 4-4,0 1-4,0 2-6,0 0-3,0 0-4,-2-2 2,0-2-1,-1-2 1,-2-2-3,2-2-4,-1-2-4,0-2-6,0-2-3,2-4-6,0-2-5,2-3-4,0-1-2,0 3 2,0 1 2,0 3 3,0-4 2,0-6 6,0-7 4,0-6 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52"/>
    </inkml:context>
    <inkml:brush xml:id="br0">
      <inkml:brushProperty name="width" value="0.03082" units="cm"/>
      <inkml:brushProperty name="height" value="0.03082" units="cm"/>
      <inkml:brushProperty name="color" value="#F2395B"/>
    </inkml:brush>
  </inkml:definitions>
  <inkml:trace contextRef="#ctx0" brushRef="#br0">83881 16834 713,'16'-36'8,"2"5"6,0 7 6,1 5 7,0 5 2,1 1-3,0 2-2,-1 2-2,0 3-3,-2 2-2,-3 4-3,-1 3-2,-2 2-2,-2 5 0,-2 4 0,-2 4 1,-2 2-3,-1 3-3,0 1-5,-2 3-2,-1-2-3,-2-1 2,-2-4 0,-1-3 2,-2-3-1,2-1-2,1-2-2,0-2-1,-1 0-2,-4 3-2,-3 4-2,-5 2-3,-1 0-1,1-3-1,1-3 1,1-2-1,0-3-1,0-1-1,0-1-3,1 0-1,0-2 0,2-2 1,2-2 0,3-2 1,1-3 2,2-2 0,2-3 1,2-3 1,2-1 3,2 0 3,2 2 3,2 1 4,1 2 4,1 2 6,2 4 6,0 3 6,1 2 4,-1 3 5,1 4 3,0 2 5,0 2 1,0 1 1,-1 2 0,1 0-1,0 1-3,1-1-6,2 1-7,0 0-6,1-2-3,-1-3-1,1-3 1,0-2 0,-1-3-10,1-1-19,0 0-20,-1-1-19,0-3-6,-4 0 8,-3-3 9,-2-2 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52"/>
    </inkml:context>
    <inkml:brush xml:id="br0">
      <inkml:brushProperty name="width" value="0.02888" units="cm"/>
      <inkml:brushProperty name="height" value="0.02888" units="cm"/>
      <inkml:brushProperty name="color" value="#F2395B"/>
    </inkml:brush>
  </inkml:definitions>
  <inkml:trace contextRef="#ctx0" brushRef="#br0">85700 14974 761,'1'-21'7,"4"5"7,2 5 7,4 5 6,0 3 3,1 3 1,0 4-1,0 2-1,-1 3-4,1 4-8,0 2-10,0 3-7,-2 2-8,-1-1-6,-2 1-6,-2 0-6,-2 0-5,-2 2-5,-2 3-4,-2 2-5,-1-3 1,0-6 8,0-5 8,0-6 7,0-2 6,0 0 1,0 1 3,1 2 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5:47"/>
    </inkml:context>
    <inkml:brush xml:id="br0">
      <inkml:brushProperty name="width" value="0.0309" units="cm"/>
      <inkml:brushProperty name="height" value="0.0309" units="cm"/>
      <inkml:brushProperty name="color" value="#00BFF3"/>
    </inkml:brush>
  </inkml:definitions>
  <inkml:trace contextRef="#ctx0" brushRef="#br0">66955 28941 712,'0'-28'-4,"2"5"5,0 6 5,2 7 6,0 1 2,3 0 2,2-2 0,2 1 1,1-1 0,0 4-2,-1 2-3,1 4-1,0 1-2,0 2-1,-1 0-2,1 2-1,-2 1-1,-2 6-2,-4 2-2,-2 5-2,-3 2-2,-1 3-2,0 1-2,-1 3-1,-2 0-2,0-1 2,-1-1 0,-2-1 1,-1-2 0,-1-1-1,-3-3-1,-2-1 0,1-2 0,1-1 4,2-1 2,2 0 2,4-5 3,6-6 2,6-8 2,6-6 2,2-4-2,-1 1-5,-1-1-6,0 0-6,-2 2-3,-1 3-2,0 3-1,-2 2-2,-1 2-1,-2-2 0,-3 0 0,0-1 0,-4-1 2,0 2 4,-3 1 4,-2 0 5,-2 0 2,-2-2 1,-2-1 1,-1-3 0,-1 0 2,0 2 1,2 2 2,1 3 1,1 0 0,0 2 0,2 0-2,1 2 0,0 1 8,2 1 17,1 3 17,0 2 16,2 3 3,0 6-9,2 4-11,0 5-9,1 2-7,0 1-5,0-1-3,0 1-4,0 0-4,0 4-5,0 3-3,0 3-3,-1 2-5,-3 4-2,-4 3-2,-2 2-4,-5 6-1,-5 8-3,-7 7-1,-5 8-2,-3 3-2,1-3-2,1-3-3,2-3-2,0-5-1,3-9-2,1-7-1,3-8-1,2-8 2,5-9 6,3-9 6,4-8 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53"/>
    </inkml:context>
    <inkml:brush xml:id="br0">
      <inkml:brushProperty name="width" value="0.02965" units="cm"/>
      <inkml:brushProperty name="height" value="0.02965" units="cm"/>
      <inkml:brushProperty name="color" value="#F2395B"/>
    </inkml:brush>
  </inkml:definitions>
  <inkml:trace contextRef="#ctx0" brushRef="#br0">84791 16176 741,'-15'8'0,"2"-2"-3,2-1-1,3 0-2,3-2 5,6-2 14,5-2 12,7-2 13,4-2 2,3-2-9,4-2-10,2-1-9,0-1-4,-2 2 1,-1 2 3,-2 2 2,-2 1-3,-1 0-5,-1 0-6,-1 1-6,-2 1-2,-4 5 2,-5 6 1,-2 4 1,-6 3 3,-2-1 4,-5 1 2,-4 0 3,-2 1 2,-1 3-1,-1 3-1,-1 3-1,-2 3-2,-2 5-1,-1 2-3,-2 6-2,-4 2-1,-1 2 2,-4 2 2,-3 2 0,-1 0-1,2-1-3,0 0-5,1-1-5,2 0-2,3 1-4,3 3-3,4 2-3,1-2-1,4-8-2,3-6 0,3-7-2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53"/>
    </inkml:context>
    <inkml:brush xml:id="br0">
      <inkml:brushProperty name="width" value="0.03148" units="cm"/>
      <inkml:brushProperty name="height" value="0.03148" units="cm"/>
      <inkml:brushProperty name="color" value="#F2395B"/>
    </inkml:brush>
  </inkml:definitions>
  <inkml:trace contextRef="#ctx0" brushRef="#br0">85100 17355 698,'14'15'60,"-1"1"-7,-2 0-7,-2-1-5,-1 1-7,2 0-7,0-1-7,1 1-7,1-2-7,0-2-4,-1-4-7,1-3-5,1-1-4,0 0-1,1 0-2,1 0-1,1-2-3,0-4-6,-1-4-6,1-4-5,1-3-3,1-1 1,3-3 1,1-1 1,0-2 3,-3 2 9,-3 1 7,-2 1 7,-3 1 5,-3 2 2,-1 3 1,-2 1 2,-2 4 12,-2 6 22,-2 6 24,-2 6 23,0 2 2,0-1-18,2-1-18,1 0-18,0-2-14,1-1-8,2-1-9,0 0-8,2-3-8,0-1-6,1-2-6,2-2-6,0-1-2,1-2 3,2 0 3,0-1 2,0-2 3,-1 0 4,0-2 4,-2 0 3,-2 0 11,-4 0 17,-4 2 17,-4 1 18,-2 0 5,1 3-8,-1 2-8,0 3-8,-1 1-8,-4 5-6,-2 4-7,-3 4-7,-2 1-5,1 1-1,-1-1-3,1 1-2,-2-1-1,-2-1 2,-1-1 0,-2 0 2,-1-2 1,2-1 1,3-1 2,1-1 2,3-1 3,3-2 3,3-2 4,2-2 4,5-3 4,6-4 2,6-4 3,6-4 4,4-1-1,1 0-1,3 2-2,2 1-2,1 0-2,2 2-2,3 1-1,1 0-2,2 2-4,1 0-5,1 2-6,1 1-6,0 0-6,2 1-7,1 2-8,1 0-7,-3 1-4,-8 0 1,-6 0 0,-6 0 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54"/>
    </inkml:context>
    <inkml:brush xml:id="br0">
      <inkml:brushProperty name="width" value="0.03081" units="cm"/>
      <inkml:brushProperty name="height" value="0.03081" units="cm"/>
      <inkml:brushProperty name="color" value="#F2395B"/>
    </inkml:brush>
  </inkml:definitions>
  <inkml:trace contextRef="#ctx0" brushRef="#br0">87950 15944 713,'9'-8'38,"3"0"-3,4 0-3,2 0-3,3 1-3,5-1-1,3 0-3,5 0-2,0 1-2,0 0-2,-1 2-4,-1 1-3,-2 0-4,-1 2-9,-3 0-8,-1 2-7,-3 0-7,-3 0-2,-3 0-5,-3 0-3,-3 1-3,-2 2 0,-4 2 0,-2 2-2,-3 0 4,-1-1 7,0-1 7,-1 0 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54"/>
    </inkml:context>
    <inkml:brush xml:id="br0">
      <inkml:brushProperty name="width" value="0.02826" units="cm"/>
      <inkml:brushProperty name="height" value="0.02826" units="cm"/>
      <inkml:brushProperty name="color" value="#F2395B"/>
    </inkml:brush>
  </inkml:definitions>
  <inkml:trace contextRef="#ctx0" brushRef="#br0">88398 16300 778,'-7'10'43,"2"5"-3,2 5-5,2 5-3,0 4-5,0 1-7,-2 2-6,0 3-6,-1-1-5,0 0-6,0-1-5,0-1-5,0-3-3,2-3-4,0-5-3,2-3-2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55"/>
    </inkml:context>
    <inkml:brush xml:id="br0">
      <inkml:brushProperty name="width" value="0.03426" units="cm"/>
      <inkml:brushProperty name="height" value="0.03426" units="cm"/>
      <inkml:brushProperty name="color" value="#F2395B"/>
    </inkml:brush>
  </inkml:definitions>
  <inkml:trace contextRef="#ctx0" brushRef="#br0">89063 16324 642,'-8'-11'51,"0"10"1,0 10 0,0 10 2,1 5-6,2 2-10,3 3-11,1 1-11,1 2-7,0-1-2,0 0-4,0 1-3,0-1-2,0-2-5,0 0-3,0-1-4,0-2-7,0-3-10,0-3-10,0-2-11,-2-4-2,0-1 2,-3-2 3,-2-2 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55"/>
    </inkml:context>
    <inkml:brush xml:id="br0">
      <inkml:brushProperty name="width" value="0.03706" units="cm"/>
      <inkml:brushProperty name="height" value="0.03706" units="cm"/>
      <inkml:brushProperty name="color" value="#F2395B"/>
    </inkml:brush>
  </inkml:definitions>
  <inkml:trace contextRef="#ctx0" brushRef="#br0">87584 17911 593,'-15'7'2,"2"-2"3,3-3 4,1 0 4,3-4 3,6 0 6,4-3 4,6-2 6,3 0 1,3 2-1,3 2-2,3 2-2,4 0-2,3-2-3,4-2-3,5-1-3,2-2-3,4 2 1,2 1 0,4 0-1,0 1-3,-2 0-7,-2 0-9,-2 1-6,-3-1-8,-2 2-8,-3 0-7,-3 2-8,-3-1-5,-1 0-3,-3-2-3,-1 0-2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56"/>
    </inkml:context>
    <inkml:brush xml:id="br0">
      <inkml:brushProperty name="width" value="0.03409" units="cm"/>
      <inkml:brushProperty name="height" value="0.03409" units="cm"/>
      <inkml:brushProperty name="color" value="#F2395B"/>
    </inkml:brush>
  </inkml:definitions>
  <inkml:trace contextRef="#ctx0" brushRef="#br0">90311 16447 645,'-13'-1'5,"8"-2"9,7-2 11,6-2 9,5 0 2,3 2-6,3 3-7,4 1-5,2 0-3,4-1 0,5 0 2,3-1 1,1-1-2,-2 2-6,-1 0-6,-3 2-6,-1 0-4,-1 0 1,-1 0-1,-1 0-1,-3 0 0,-3 0 0,-5 0-1,-3 0 0,-4 1 1,-2 4 1,-4 2 1,-2 4 1,-4 1 3,-2 1 5,-4 1 3,-2 1 5,-3 3 2,-1 4 1,-3 3-1,-2 5 0,-1 0 0,-1-2-3,-1-1-2,-1-3-3,0 0 0,1-1 1,1 1 0,1-1 1,1 0-3,1-3-6,0-1-6,2-2-7,1-3-5,1-1-4,1-2-3,1-2-4,1-5-5,2-8-5,2-8-5,2-7-4,2-3 1,0 4 10,2 5 10,0 3 9,2 1 5,0-2 0,2-2 1,0-1 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56"/>
    </inkml:context>
    <inkml:brush xml:id="br0">
      <inkml:brushProperty name="width" value="0.03542" units="cm"/>
      <inkml:brushProperty name="height" value="0.03542" units="cm"/>
      <inkml:brushProperty name="color" value="#F2395B"/>
    </inkml:brush>
  </inkml:definitions>
  <inkml:trace contextRef="#ctx0" brushRef="#br0">90505 15040 621,'6'-27'25,"-3"11"6,-2 9 4,-4 10 5,-2 7 1,-3 6-5,-4 4-3,-2 5-5,-2 3-3,-1 4-5,-1 3-4,-1 3-4,-1 0-2,1 0-1,-1-1-1,0-1-1,-1 3-5,-5 8-9,-3 8-10,-4 7-10,-1 1-3,5-6 3,3-8 2,5-6 3,3-8-1,2-8-4,4-7-5,3-8-5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56"/>
    </inkml:context>
    <inkml:brush xml:id="br0">
      <inkml:brushProperty name="width" value="0.02994" units="cm"/>
      <inkml:brushProperty name="height" value="0.02994" units="cm"/>
      <inkml:brushProperty name="color" value="#F2395B"/>
    </inkml:brush>
  </inkml:definitions>
  <inkml:trace contextRef="#ctx0" brushRef="#br0">90900 16800 734,'22'15'32,"-3"-1"-1,-3-1 2,-2 0 0,-3-1-2,1 1-4,0 1-5,0 2-3,-1-1-6,-1-1-3,0-1-6,-2 0-3,-1-3-2,0 1 2,-2-2 3,0 0 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56"/>
    </inkml:context>
    <inkml:brush xml:id="br0">
      <inkml:brushProperty name="width" value="0.02911" units="cm"/>
      <inkml:brushProperty name="height" value="0.02911" units="cm"/>
      <inkml:brushProperty name="color" value="#F2395B"/>
    </inkml:brush>
  </inkml:definitions>
  <inkml:trace contextRef="#ctx0" brushRef="#br0">90346 15126 755,'-8'-8'0,"2"1"0,1-1 0,0 0 0,4 1 7,6 0 14,6 2 14,6 1 14,3 2 1,1 5-12,1 6-12,1 4-12,0 4-10,-1 3-6,-1 3-8,-1 3-7,-2-1-4,-5-5 1,-3-5-1,-4-5 0,-2-2-4,0 0-8,0 0-9,0 0-9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5:47"/>
    </inkml:context>
    <inkml:brush xml:id="br0">
      <inkml:brushProperty name="width" value="0.02783" units="cm"/>
      <inkml:brushProperty name="height" value="0.02783" units="cm"/>
      <inkml:brushProperty name="color" value="#00BFF3"/>
    </inkml:brush>
  </inkml:definitions>
  <inkml:trace contextRef="#ctx0" brushRef="#br0">67500 30985 790,'23'-16'28,"-1"2"-2,-1 1 0,-1 1-2,0 0-2,1 0-2,1 1-2,2-1-3,0 0-2,1 1-4,1-1-3,1 0-4,-1 0-4,-1-2-8,-3 0-6,-1-1-7,-3 2-5,-1 3-4,-2 4-2,-2 4-5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57"/>
    </inkml:context>
    <inkml:brush xml:id="br0">
      <inkml:brushProperty name="width" value="0.02802" units="cm"/>
      <inkml:brushProperty name="height" value="0.02802" units="cm"/>
      <inkml:brushProperty name="color" value="#F2395B"/>
    </inkml:brush>
  </inkml:definitions>
  <inkml:trace contextRef="#ctx0" brushRef="#br0">93000 14650 785,'22'0'-4,"-1"0"14,-2 0 11,-3 0 13,0 1 3,2 2-3,0 2-5,1 2-4,0 1-6,-3-1-10,-1 1-8,-2 0-10,-2 0-7,-1 2-7,0 0-5,-2 1-7,-1 0-1,-2 0 3,-3-2 2,0 0 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57"/>
    </inkml:context>
    <inkml:brush xml:id="br0">
      <inkml:brushProperty name="width" value="0.03284" units="cm"/>
      <inkml:brushProperty name="height" value="0.03284" units="cm"/>
      <inkml:brushProperty name="color" value="#F2395B"/>
    </inkml:brush>
  </inkml:definitions>
  <inkml:trace contextRef="#ctx0" brushRef="#br0">92668 15547 669,'-6'6'0,"4"-2"10,4-4 11,4-2 10,4-2 3,4 0-4,3 0-5,5 0-3,3 0-3,1-2 0,2 0-1,3-1 0,-1 0-4,-2 2-9,-1 2-7,-2 2-8,-3 1-6,-3 0-4,-3 0-5,-3 0-3,-3 1-2,-4 4 2,-4 2 1,-4 4 3,-4 1-2,-4 1-1,-4 1-4,-3 1-1,-4 1 1,-2 0 7,-1-1 8,-2 1 5,-1 0 5,1 0 1,1-1 2,1 1 1,1-2 2,1-1 3,1-2 3,1-2 3,1-1 2,2 0 1,2-1 1,3 1 0,2 0 7,6-2 13,4-1 13,6 0 13,3-2 2,3-1-11,4 0-9,2-1-10,3-2-7,5-1-4,3 0-4,5-1-5,0-1-4,-2 0-5,-1 0-3,-3 0-6,-1-1-4,-1 0-6,-1-1-5,-1-1-5,-3 0-6,-3 2-3,-4 2-4,-4 2-4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57"/>
    </inkml:context>
    <inkml:brush xml:id="br0">
      <inkml:brushProperty name="width" value="0.03563" units="cm"/>
      <inkml:brushProperty name="height" value="0.03563" units="cm"/>
      <inkml:brushProperty name="color" value="#F2395B"/>
    </inkml:brush>
  </inkml:definitions>
  <inkml:trace contextRef="#ctx0" brushRef="#br0">93510 15728 617,'-8'-7'-1,"0"-1"-1,0 0-1,0 0-2,1 0 2,1 0 2,0 1 4,2-1 3,-1 1 7,0 2 9,-1 2 10,-2 2 9,1 2 2,2 4-5,3 2-5,1 4-6,0 1-3,-1 1-1,0 1-2,-1 1-1,-1 2-2,2 1-5,0 3-4,2 2-4,0 1-2,0 3-1,0 1-1,0 2 0,0 2-3,2-1-5,0 1-3,2-1-5,-1-1-4,-1-3-5,0-4-3,-1-1-5,-1-4 0,2-1 1,0-2 2,2-3 2,-1-1-1,1 0-5,0-2-5,0 0-5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0:57"/>
    </inkml:context>
    <inkml:brush xml:id="br0">
      <inkml:brushProperty name="width" value="0.03833" units="cm"/>
      <inkml:brushProperty name="height" value="0.03833" units="cm"/>
      <inkml:brushProperty name="color" value="#F2395B"/>
    </inkml:brush>
  </inkml:definitions>
  <inkml:trace contextRef="#ctx0" brushRef="#br0">92050 17816 573,'-26'13'-16,"10"-3"22,12-4 22,11-4 22,7-2 7,7 0-7,5 0-8,7 0-8,4-2-5,6 0-4,4-3-2,6-2-4,3 0-2,1 2-2,3 2-2,2 3-1,-3-1-2,-5-1-3,-6 0-3,-5-1-2,-3-1-12,2 2-20,2 0-19,2 2-20,-4 0-3,-10 0 13,-9 0 15,-10 0 13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1:03"/>
    </inkml:context>
    <inkml:brush xml:id="br0">
      <inkml:brushProperty name="width" value="0.03097" units="cm"/>
      <inkml:brushProperty name="height" value="0.03097" units="cm"/>
      <inkml:brushProperty name="color" value="#F2395B"/>
    </inkml:brush>
  </inkml:definitions>
  <inkml:trace contextRef="#ctx0" brushRef="#br0">36763 22250 710,'-21'1'5,"8"2"10,7 2 10,7 2 9,3 1 3,3 3-6,2 2-6,2 2-7,1 0-2,3-1 0,2-1 0,2 0 0,-1-3-2,-1-1-5,-3-2-4,-1-2-4,-1-1-4,2 0-5,0-1-4,1 1-4,-1 1-1,-3 0 3,-2 1 3,-4 2 2,-1 1 3,0 3 4,0 4 2,0 2 3,-2 5 4,-4 6 2,-4 8 3,-4 7 2,-3 3 1,-1 2-3,-3 0-3,-1 2-3,-1-1-2,2-1 1,2 0-1,3-1 0,1-4-4,0-2-7,2-5-8,1-4-7,1-4-8,4-7-8,2-5-7,4-6-8,1-5-1,0-3 9,0-2 6,0-4 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1:04"/>
    </inkml:context>
    <inkml:brush xml:id="br0">
      <inkml:brushProperty name="width" value="0.03463" units="cm"/>
      <inkml:brushProperty name="height" value="0.03463" units="cm"/>
      <inkml:brushProperty name="color" value="#F2395B"/>
    </inkml:brush>
  </inkml:definitions>
  <inkml:trace contextRef="#ctx0" brushRef="#br0">38629 22463 635,'-8'5'52,"-1"-5"-5,-2-4-5,0-5-6,0-2-7,1 0-7,0 2-7,2 1-7,0 1-5,-2 2 1,0 2-1,-1 2 0,-1 1-2,0 0-3,0 0-4,1 0-2,-1 1-2,0 2 1,0 2 2,1 2 1,0 1 1,2 3 1,2 2 0,2 2 2,1 1 0,0 1 1,0 1 1,1 1 1,-1 0 1,2-3-1,0-1 0,2-2 0,0-1 2,2 1 2,0 1 4,2 2 2,1-2 3,3-1 0,3-2 1,4-2 0,1-1 0,-1 0-3,1-1-2,0 1-4,-2 0 0,-1 0-1,-2 0 2,-2 0 0,-2-1-2,-1 1-5,-1 0-3,0 0-4,-3 0-3,-2 0 0,-3-1 0,-4 1 0,-2 0 0,-1 2-1,-3 0-1,-2 1-1,0 0 1,-1-2 2,0-2 1,1-2 2,-1-2 0,0-1 2,0 0 0,1-1 2,0-2 0,2-1 2,2 0 1,3-1 2,1-3 1,2-2-1,2-3 0,2-3 0,3-3 0,6 0-1,4-1 0,5-1-1,4-1 0,1 1-3,3-1-3,1 1-2,3-1-2,1 1-3,2-1-3,3 0-3,-1 2-3,0 1-3,-1 2-4,-1 3-4,-3 0 0,-5 2 4,-5 1 2,-5 0 4,-3 2 4,0-1 3,-2 0 3,0 0 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1:04"/>
    </inkml:context>
    <inkml:brush xml:id="br0">
      <inkml:brushProperty name="width" value="0.03429" units="cm"/>
      <inkml:brushProperty name="height" value="0.03429" units="cm"/>
      <inkml:brushProperty name="color" value="#F2395B"/>
    </inkml:brush>
  </inkml:definitions>
  <inkml:trace contextRef="#ctx0" brushRef="#br0">39415 21328 641,'-9'-6'9,"0"5"16,-1 2 18,-1 5 17,0 3 3,2 4-14,2 2-11,2 3-13,2 1-8,0-1-4,2-1-4,0 0-3,3-3-5,4-3-5,4-3-6,4-2-6,2-5-4,1-6 0,1-6-3,1-5 0,1-4 0,1 0 1,1 1 1,2-1 3,-3 1-1,-3 3-1,-5 1-2,-3 3 0,-2 0 0,-2 2 5,-1 0 4,0 2 3,-2 1 6,-2 1 3,-2 0 6,-2 2 4,-2 0 2,0 2 2,-1 0 2,-2 2 0,2 1 3,2 2 3,4 2 4,3 2 3,0 1-1,1-1-6,0 1-5,0 0-5,-2 1-3,-2 1 1,-3 3 2,-4 2 1,-1 3 0,-1 3-2,-2 5-1,0 3 0,-3 5-2,-3 6-2,-5 6-1,-3 6-1,-4 5-1,-3 2-2,-3 3-2,-3 3 0,-2 3-2,-2 1 0,-2 3 0,-2 2-1,0 1-2,1 4-2,3 3-4,2 3-2,4-5-3,5-9-2,7-12-1,5-11-2,6-8-2,3-9-3,4-7-2,4-9-3,4-6-1,4-4 2,4-6 1,3-4 2,2-3 2,0 0 6,-2 1 3,-1-1 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1:05"/>
    </inkml:context>
    <inkml:brush xml:id="br0">
      <inkml:brushProperty name="width" value="0.03305" units="cm"/>
      <inkml:brushProperty name="height" value="0.03305" units="cm"/>
      <inkml:brushProperty name="color" value="#F2395B"/>
    </inkml:brush>
  </inkml:definitions>
  <inkml:trace contextRef="#ctx0" brushRef="#br0">41150 23456 665,'14'15'67,"-4"-1"-12,-5-1-12,-3 0-12,-2-2-7,0-1-2,0 0-2,0-2-1,2-1-3,4-2-2,4-3-3,4 0-4,0-4-2,-1-2-5,-2-4-3,-2-2-4,-1-2-1,0 1 0,-1-1 2,1 0 0,0 0 0,-2 1 1,-1-1-1,0 0 0,-2 0 0,-1 0 0,0 1 1,-1-1-1,-3 1 0,0 2-3,-3 2-3,-2 3-4,-1 1-1,-2 3-3,0 4-2,-1 2-2,-1 2-1,2 0 4,1 0 2,0 0 3,2 0-1,-1 1-6,0 2-4,0 0-5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1:07"/>
    </inkml:context>
    <inkml:brush xml:id="br0">
      <inkml:brushProperty name="width" value="0.0327" units="cm"/>
      <inkml:brushProperty name="height" value="0.0327" units="cm"/>
      <inkml:brushProperty name="color" value="#F2395B"/>
    </inkml:brush>
  </inkml:definitions>
  <inkml:trace contextRef="#ctx0" brushRef="#br0">79000 22841 672,'25'-2'99,"3"0"-23,3-3-22,3-2-21,3-1-13,4-2-4,4 0-3,4-1-4,2-1-3,0 1-5,0-1-3,0 0-4,-2 1-1,-2 2 0,-3 3 1,-3 1 1,-3 1-1,-2 2-2,-2 0-2,-1 2-3,-4 1-2,-5 2-4,-5 2-4,-5 2-4,-4 1-4,-2 1-6,-4 1-6,-2 2-5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1:07"/>
    </inkml:context>
    <inkml:brush xml:id="br0">
      <inkml:brushProperty name="width" value="0.0343" units="cm"/>
      <inkml:brushProperty name="height" value="0.0343" units="cm"/>
      <inkml:brushProperty name="color" value="#F2395B"/>
    </inkml:brush>
  </inkml:definitions>
  <inkml:trace contextRef="#ctx0" brushRef="#br0">79835 23250 641,'-15'7'8,"4"-1"17,3 0 17,2-2 17,2 2 2,-2 2-11,0 3-11,-1 4-12,-1 1-8,0 1-5,0 1-4,0 1-5,0 2-6,1 3-5,-1 3-5,0 3-6,0 2-4,2 2-2,1 3-3,0 1-3,1-1-1,0-4 0,0-4-1,1-3 0,0-5-1,3-3-1,4-4-1,2-4-1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5:47"/>
    </inkml:context>
    <inkml:brush xml:id="br0">
      <inkml:brushProperty name="width" value="0.02772" units="cm"/>
      <inkml:brushProperty name="height" value="0.02772" units="cm"/>
      <inkml:brushProperty name="color" value="#00BFF3"/>
    </inkml:brush>
  </inkml:definitions>
  <inkml:trace contextRef="#ctx0" brushRef="#br0">68227 30340 793,'-7'-5'30,"4"8"3,2 6 4,4 7 5,0 5-6,0 1-15,-2 2-14,0 3-14,-3 1-8,0 3-1,-3 1-2,-2 2-2,-1 0-3,-2-1-7,0-3-6,-1-1-7,0-5 1,2-6 7,2-5 8,3-6 8,0-2 4,0 0 2,0 1 3,0 2 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1:08"/>
    </inkml:context>
    <inkml:brush xml:id="br0">
      <inkml:brushProperty name="width" value="0.03266" units="cm"/>
      <inkml:brushProperty name="height" value="0.03266" units="cm"/>
      <inkml:brushProperty name="color" value="#F2395B"/>
    </inkml:brush>
  </inkml:definitions>
  <inkml:trace contextRef="#ctx0" brushRef="#br0">80566 23566 673,'15'-7'81,"0"2"-17,-2 2-17,-1 2-16,0 1-11,0 0-4,-1 0-4,1 0-3,0 0-2,0 2 0,0 0 1,-1 2-1,0 0 0,0 0-2,-2-1-1,0 2-2,-2 0-3,-1 3-1,0 3-3,-2 4-3,-2 0 0,-4 1-1,-4 0-1,-3-1 0,-4 1 0,-2 2 1,-2 0 1,-1 1 0,-2 0 2,1 1 0,-1 0 1,0-1 1,1 0 0,3-1 1,1 0 1,3-2 1,4-3 3,10-5 6,8-4 5,9-6 6,3-2 0,-1 1-5,-2-1-5,-2 0-6,-1 0-3,3 0-2,1 0 0,3 0-1,-1 0-7,-3 0-10,-3 0-11,-2 0-10,-4 0-6,-1-2-1,-2 0 0,-2-1-1,-1-1 5,0 2 9,0 1 9,0 0 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1:08"/>
    </inkml:context>
    <inkml:brush xml:id="br0">
      <inkml:brushProperty name="width" value="0.03494" units="cm"/>
      <inkml:brushProperty name="height" value="0.03494" units="cm"/>
      <inkml:brushProperty name="color" value="#F2395B"/>
    </inkml:brush>
  </inkml:definitions>
  <inkml:trace contextRef="#ctx0" brushRef="#br0">79586 20800 629,'23'1'15,"-1"2"1,-1 2 2,-1 2 1,-1 1-1,-3 1-4,-1 2-4,-2 0-3,-3 1-3,-2 3-2,-4 2-2,-2 2-2,-4 0 0,-2 1 0,-4-1 1,-2 1-1,-3-1 0,-2 1-4,-1 0-3,-3-1-3,0 0-1,-1-1 2,0 0 2,1-2 2,1-2 1,2-1 2,4-2 1,3-2 1,4-4 3,6-4 4,6-6 3,6-4 4,4-3 1,5-2-2,3 0-2,5-1-2,1-1-3,1-1-5,-1-2-3,0 1-5,0-2-2,-1 0 1,-1 1-1,-1-1 1,-2 1-1,-3 1-2,-3 1-3,-3 1-1,-2 0 0,-2 2 4,-3 1 4,-1 1 3,-2 1 3,-2 0 2,-2 2 1,-2 1 2,-1 3 11,2 6 20,0 5 22,2 7 21,0 2 2,0 0-16,-1-2-16,1-1-15,0 0-12,0 2-7,0 0-7,0 1-6,1 1-3,0-1 0,1 1 0,2 0 0,-1-1 1,-1-1-2,0-1-1,-2 0 0,0-2-1,0-1-1,0-1-1,0 0 0,-1 0-2,-2 3-2,-2 4-2,-2 2-2,-3 0-1,-2-1 1,-3-2 1,-3-3 1,-3 1-1,-2 0-2,-1 1-2,-3 1-1,0 0-1,-1-1 1,1 0 2,-1-2 1,2-2-1,3-2-2,3-4-3,3-2-3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1:09"/>
    </inkml:context>
    <inkml:brush xml:id="br0">
      <inkml:brushProperty name="width" value="0.0326" units="cm"/>
      <inkml:brushProperty name="height" value="0.0326" units="cm"/>
      <inkml:brushProperty name="color" value="#F2395B"/>
    </inkml:brush>
  </inkml:definitions>
  <inkml:trace contextRef="#ctx0" brushRef="#br0">81400 20829 674,'15'-22'6,"-1"4"11,-1 4 10,0 5 12,-1 2 4,1 2-5,1 2-5,2 2-4,1 1-4,3 0-3,3 0-2,3 0-3,1 0-8,1 0-11,-1 0-14,1 0-11,-3 0-6,-5 0 1,-5 0 1,-5 0 1,-2 0-2,0 2-5,0 0-6,0 2-6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2:42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61149 8155 999,'-8'-13'-6,"2"6"-12,0 6-12,2 6-12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2:45"/>
    </inkml:context>
    <inkml:brush xml:id="br0">
      <inkml:brushProperty name="width" value="0.03765" units="cm"/>
      <inkml:brushProperty name="height" value="0.03765" units="cm"/>
      <inkml:brushProperty name="color" value="#00BFF3"/>
    </inkml:brush>
  </inkml:definitions>
  <inkml:trace contextRef="#ctx0" brushRef="#br0">5604 2244 584,'-9'-6'52,"0"6"-12,-1 4-11,-1 6-11,-1 2-6,2 1-3,1 1 0,1 2-2,-2 0-2,0 5 0,-3 2-2,-2 3-1,1 0 0,1 0 0,2-1 1,2-1 1,2 0 0,1 1 0,0 1-1,2 1 0,0-1-1,2-3 0,0-3-1,2-3 0,0-2-1,0-2 1,0-3 1,0-1 0,1-1 0,2-2-1,2-1-1,2 0-1,1-2 0,-1-1 0,1 0 0,0-1 0,1-3 1,3-2-1,4-4 0,2-2 0,2-4-1,3-5-2,1-5-1,3-5-2,0-3 0,1-1-1,-1-1-1,1 0-1,-2 0 1,-1 3 1,-3 3 2,-1 4 2,-3 1 1,-3 4 2,-2 3 2,-4 3 3,-2 4 2,-1 6 4,0 6 5,-2 6 3,0 3 2,-2 1-1,0 2-1,-2 0-2,0 1-2,-2 1 0,0 1-2,-2 1-1,0 1-1,-2-1 0,0 1 0,-1 0-1,0-1 0,2 1 0,2-1-1,2 1-1,1-2-1,0-1 0,0-2-2,0-2 0,1-2-2,0 1 0,2 0 0,0 0-1,3-3-2,4-3 0,3-4-3,5-4 0,2-3-2,-1-2-1,1-1 0,0-3-1,-3-1-1,-1 0 3,-4 0 0,-3 1 2,0-3 1,2-3-1,2-5 0,2-3 1,-1-4-1,-1 1 1,-2-2 0,-2-1 1,-2 1 0,1 1-1,0 3 1,0 2 0,-1 0 0,-2 2 2,-3 1 3,0 1 1,-3 2 1,-1 1 0,0 2 0,-1 3 0,-2 1-1,0 0 0,-1 2 0,-2 1-1,0 1-1,-2 2-1,0 2-1,-1 2-2,-1 1-1,1 0-3,-1 0-2,0 0-2,-1 1-3,0 4-4,-1 2-5,-1 3-4,-1 5-3,1 4 0,-1 4-1,0 7 0,2-1 1,3-4 4,2-3 4,4-4 4,1-4-1,0-1-3,0-3-4,0 0-4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2:47"/>
    </inkml:context>
    <inkml:brush xml:id="br0">
      <inkml:brushProperty name="width" value="0.03185" units="cm"/>
      <inkml:brushProperty name="height" value="0.03185" units="cm"/>
      <inkml:brushProperty name="color" value="#00BFF3"/>
    </inkml:brush>
  </inkml:definitions>
  <inkml:trace contextRef="#ctx0" brushRef="#br0">10050 2350 690,'9'7'61,"3"-2"-11,4-2-10,2-2-11,2-1-5,3 0-3,1 0-2,3 0-3,0 0-2,1 0-4,-1 0-2,1 0-5,-1 0 0,1 0 0,-1 0 0,1 0 1,-3 0-3,-2 0-6,-2 0-7,-4 0-7,-3 0-4,-1 0-5,-2 0-3,-2 0-3,-4 0-4,-2 0-4,-6 0-3,-2 0-4,-3 0 4,2 2 10,1 0 10,0 2 10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2:47"/>
    </inkml:context>
    <inkml:brush xml:id="br0">
      <inkml:brushProperty name="width" value="0.03462" units="cm"/>
      <inkml:brushProperty name="height" value="0.03462" units="cm"/>
      <inkml:brushProperty name="color" value="#00BFF3"/>
    </inkml:brush>
  </inkml:definitions>
  <inkml:trace contextRef="#ctx0" brushRef="#br0">10570 2997 635,'-5'-14'60,"4"2"-12,6 4-11,4 3-13,2 1-6,0 2-3,-2 0-2,-1 2-2,0 2-6,-2 6-8,-1 4-9,0 5-7,-3 3-4,-4 1 2,-4 1 3,-4 1 1,-2 0 3,1-3 2,-1-1 3,0-2 3,1-2 1,1-1 3,0-1 1,2 0 3,3-4 4,6-5 9,6-4 7,6-6 8,3-1 3,1-1-5,1 0-3,1 0-4,1 0-3,0 0-2,-1 1-2,1-1-3,-2 1 0,-1 2-2,-2 2-1,-2 2-1,-3 2-1,-1 4-1,-2 2-1,-2 4-2,-2 1 0,-2 1-1,-2 1-2,-2 1-1,-2 1-1,0 2 0,-1 0-1,-2 1 0,-1 0 0,-1 1 1,-3 0 0,-2-1 1,0 1 0,-1 0-1,0-1-1,1 1-2,-1-2-3,2-1-2,1-2-3,1-3-3,0-1-1,2-2 1,1-2 1,0-2 0,3-3-5,2-4-13,4-4-13,3-4-12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2:48"/>
    </inkml:context>
    <inkml:brush xml:id="br0">
      <inkml:brushProperty name="width" value="0.03437" units="cm"/>
      <inkml:brushProperty name="height" value="0.03437" units="cm"/>
      <inkml:brushProperty name="color" value="#00BFF3"/>
    </inkml:brush>
  </inkml:definitions>
  <inkml:trace contextRef="#ctx0" brushRef="#br0">11100 400 640,'0'-26'32,"0"10"8,0 12 8,0 11 9,0 8-2,2 7-11,0 6-10,2 8-11,-1 4-8,-1-1-6,0 0-7,-1 0-5,-1 0-7,0-2-10,0 0-10,0-1-8,0-3-2,0-3 5,0-5 7,0-3 5,-1-4 0,-1-1-8,0-2-7,-1-2-8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2:49"/>
    </inkml:context>
    <inkml:brush xml:id="br0">
      <inkml:brushProperty name="width" value="0.03244" units="cm"/>
      <inkml:brushProperty name="height" value="0.03244" units="cm"/>
      <inkml:brushProperty name="color" value="#00BFF3"/>
    </inkml:brush>
  </inkml:definitions>
  <inkml:trace contextRef="#ctx0" brushRef="#br0">5632 7300 678,'-14'9'75,"4"1"-14,4 3-16,4 2-16,2 1-9,0-1-4,0 1-2,0 0-3,0 2-2,0 7 1,0 5 2,0 6 0,0 3-4,0-2-12,0 0-11,0-1-11,0-2-6,0-1-2,0-3 0,0-1-1,0-4-1,0-2 3,0-3 1,0-2 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2:50"/>
    </inkml:context>
    <inkml:brush xml:id="br0">
      <inkml:brushProperty name="width" value="0.02939" units="cm"/>
      <inkml:brushProperty name="height" value="0.02939" units="cm"/>
      <inkml:brushProperty name="color" value="#00BFF3"/>
    </inkml:brush>
  </inkml:definitions>
  <inkml:trace contextRef="#ctx0" brushRef="#br0">5600 8006 748,'7'-15'0,"0"2"0,-2 2 0,0 3 0,-2 0 4,1 2 8,0 0 8,0 2 7,1 1 4,2 0-2,2 1-2,2 2-1,0-1-4,1 0-3,0-2-4,0 0-3,-1-1-5,-1 0-7,0 0-5,-2 1-5,0-1-5,0 2-3,0 0-2,0 2-3,0-1-4,-1 0-6,1-2-5,0 0-5,-1-2 0,-2-2 6,-2-2 6,-2-2 7,-1 0 4,2 3 5,0 1 4,2 2 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5:47"/>
    </inkml:context>
    <inkml:brush xml:id="br0">
      <inkml:brushProperty name="width" value="0.03061" units="cm"/>
      <inkml:brushProperty name="height" value="0.03061" units="cm"/>
      <inkml:brushProperty name="color" value="#00BFF3"/>
    </inkml:brush>
  </inkml:definitions>
  <inkml:trace contextRef="#ctx0" brushRef="#br0">67800 31950 718,'7'32'119,"0"1"-33,-2 0-32,0 2-32,-2 0-22,-1-1-8,0-1-10,-1-1-9,-2-3-8,-1-4-4,0-3-6,-1-4-5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2:50"/>
    </inkml:context>
    <inkml:brush xml:id="br0">
      <inkml:brushProperty name="width" value="0.03733" units="cm"/>
      <inkml:brushProperty name="height" value="0.03733" units="cm"/>
      <inkml:brushProperty name="color" value="#00BFF3"/>
    </inkml:brush>
  </inkml:definitions>
  <inkml:trace contextRef="#ctx0" brushRef="#br0">6297 7250 589,'0'-26'7,"0"10"14,0 12 14,0 11 14,-1 5 3,0 3-8,-2 1-8,0 3-9,0 1-5,0 1-2,2 1-4,0 1-2,1 2-3,0 3-5,0 3-4,0 3-5,0 1-3,-2 0-2,0 0-3,-1 1-2,-1-2-3,2 0-2,0-1-3,2-1-2,-1-3-3,-1-3-2,0-5-2,-1-3-2,-1-6-1,2-8-2,0-8-2,2-8 0,1-5 3,4-1 9,2-3 10,4-1 8,0-2 5,1 1-1,0-1-1,0 1 0,0 0 4,1 4 8,1 3 10,1 3 8,1 2 5,-2 1-2,-1 0 0,-1 2 0,-1 1-3,0 2-1,-2 2-4,0 2-1,-2 3-5,1 2-3,0 4-6,0 2-3,0 0-5,0-3-4,-1-2-3,1-4-3,0-3-2,2-6 4,0-4 2,1-5 2,1-3 2,0 1-1,0-1 1,0 1-1,-1 1 2,-1 5 2,-1 3 3,0 4 3,-1 5 6,-1 6 9,1 5 9,0 7 9,-1 2 2,-2-1-6,-2-1-6,-2 0-6,-1-2-4,2 1-2,0 0-3,2-1-2,-1 1-2,1 2-3,0 0-2,0 1-2,2-2-2,4-5 1,3-4 0,5-6 0,1-4-2,-1-6-2,0-4-3,-2-5-2,-1-3-1,-1-1 0,-1-1-1,0-1 0,-2 0 1,-1 1 2,0 1 1,-2 1 1,-1 1 2,-2 2 2,-3 2 3,0 3 3,-2 0 0,0 0 0,0 0-1,0 1-1,-2 0-1,-2 2-2,-4 2-2,-2 3-2,-2 0-2,1 2-5,-1 0-3,0 2-4,-1 0-1,-1 2 1,-3 0 1,-2 2 1,0 2-3,1 5-9,1 5-7,1 5-8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2:52"/>
    </inkml:context>
    <inkml:brush xml:id="br0">
      <inkml:brushProperty name="width" value="0.03549" units="cm"/>
      <inkml:brushProperty name="height" value="0.03549" units="cm"/>
      <inkml:brushProperty name="color" value="#00BFF3"/>
    </inkml:brush>
  </inkml:definitions>
  <inkml:trace contextRef="#ctx0" brushRef="#br0">10400 7632 619,'37'0'118,"-6"0"-27,-4 0-27,-4 0-26,-1-1-16,5-1-5,4 0-5,6-1-4,1-1-4,-1 2 0,-3 0-2,-2 2-2,0 0-1,-1 0-3,0 0-2,1 0-4,-1 0-1,-2 0 1,0 0-1,-1 0 1,-1-1-4,-3 0-8,-1-2-7,-2 0-7,-3-1-4,-1 2 2,-3 0 1,-1 2 1,-2 0 1,-2 2 2,-2 0 2,-2 2 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2:52"/>
    </inkml:context>
    <inkml:brush xml:id="br0">
      <inkml:brushProperty name="width" value="0.03158" units="cm"/>
      <inkml:brushProperty name="height" value="0.03158" units="cm"/>
      <inkml:brushProperty name="color" value="#00BFF3"/>
    </inkml:brush>
  </inkml:definitions>
  <inkml:trace contextRef="#ctx0" brushRef="#br0">11462 8096 696,'-7'-14'-3,"2"1"13,2 2 13,2 2 15,0 0 2,0-1-8,-2-3-7,0-2-8,-1 0-5,0 1-5,0 1-3,0 0-5,0 2-2,-2 3-1,0 1 0,-1 2-1,-1 2 0,0 2 0,0 2 1,1 2 0,-3 3 0,-4 6 2,-4 4 0,-3 5 2,-1 3 1,2 1 3,4 1 3,3 1 3,2-1 1,1 0 2,0 0 0,2-2 1,1-2 0,0-3-1,2-3-1,1-3 0,2-2-4,5 0-4,6-2-4,4-1-4,3-3-4,-1-6-3,1-6-3,0-5-2,0-4-1,1 2 1,1 1 1,1 1 2,-1 1 1,-2 0 2,-4 2 0,-3 1 2,-2 3 5,-2 6 11,-2 6 10,-2 5 11,-2 6 3,-2 4-6,-2 3-5,-2 4-5,-1 4-6,-2 1-7,0 2-8,-1 2-6,0 2-5,0 1-6,2 0-3,1 2-5,0 1 0,2 2 5,1 2 3,0 2 5,2-4 2,0-10 0,2-9 1,1-10 0,0-7-2,0 1-6,0-2-7,0 0-5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2:53"/>
    </inkml:context>
    <inkml:brush xml:id="br0">
      <inkml:brushProperty name="width" value="0.02897" units="cm"/>
      <inkml:brushProperty name="height" value="0.02897" units="cm"/>
      <inkml:brushProperty name="color" value="#00BFF3"/>
    </inkml:brush>
  </inkml:definitions>
  <inkml:trace contextRef="#ctx0" brushRef="#br0">11332 5495 759,'-8'-2'75,"2"12"-15,0 11-18,2 13-15,0 4-11,2-2-5,0-2-4,2-1-4,0 0-5,0 4-3,0 4-3,0 5-3,0-2-3,0-5-1,0-4-2,0-5-2,0-4-3,0-5-6,0-3-5,0-4-5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2:53"/>
    </inkml:context>
    <inkml:brush xml:id="br0">
      <inkml:brushProperty name="width" value="0.03794" units="cm"/>
      <inkml:brushProperty name="height" value="0.03794" units="cm"/>
      <inkml:brushProperty name="color" value="#00BFF3"/>
    </inkml:brush>
  </inkml:definitions>
  <inkml:trace contextRef="#ctx0" brushRef="#br0">12191 5066 579,'0'-12'83,"-2"8"-14,0 8-13,-2 8-13,-1 6-10,-2 5-7,-1 5-7,-3 4-7,-1 5-3,0 1 0,1 2-1,-1 2 0,1 0-1,0 0 0,2-1-1,1-1-1,1-3 0,2-4 0,2-4-1,2-3 0,2-5-2,2-3-4,2-4-5,2-4-5,1-4-2,3-3-1,2-2-1,2-4 0,1-3 1,1-5 0,1-5 1,1-5 1,0-3 1,-2 1 1,-3-1 2,-1 1 1,-3-1 2,-2 3 2,-4 0 2,-2 0 1,-2 3 1,0 1 0,0 2 0,0 3 0,-2 1-2,-2 2-3,-4 2-3,-2 2-3,-3 4-5,-1 6-6,-3 6-5,-2 6-7,0 3-1,1 1 2,1 1 2,1 1 2,1-1 4,2-3 3,2-3 4,3-3 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2:56"/>
    </inkml:context>
    <inkml:brush xml:id="br0">
      <inkml:brushProperty name="width" value="0.03572" units="cm"/>
      <inkml:brushProperty name="height" value="0.03572" units="cm"/>
      <inkml:brushProperty name="color" value="#00BFF3"/>
    </inkml:brush>
  </inkml:definitions>
  <inkml:trace contextRef="#ctx0" brushRef="#br0">20098 2300 615,'-15'0'28,"2"2"-7,3 0-5,1 2-7,1 0-4,0 2 0,0 0-1,1 1 0,-3 2-1,0 4 1,-3 2 1,-1 3 0,-2 2 1,0 1 1,0 1 0,1 1 1,-1 1 1,2-1-1,1 1 1,1 0-1,1-1 0,2 1 0,2-1 0,3 1-1,-1-2 0,2-1-1,-1-3-1,0-1 0,0-3-2,2-1-1,0-2-2,2-2-1,1-2-2,4-2-1,2-3 0,4 0-1,1-4-1,3-2 1,1-4 0,3-2 1,1-3-1,1-3-1,1-3 0,2-3-2,-1-2 0,1 2 0,-1 1-1,1 1 1,-2 1 0,-1-1 2,-3 0 2,-1 1 2,-3 0 1,-1 3 1,-2 1 1,-2 2 0,-1 2 2,0 3 6,0 1 4,-1 2 6,0 3 2,-2 6-2,-2 4 0,-2 5-1,-1 3-2,0 0-2,0-1-1,0 1-3,0 0 0,0 0-1,0-1 1,0 1-1,0 0 1,0 1-1,0 1 0,0 1 0,0 0-1,0-2-2,0-3-2,0-1-3,3-4-1,8-4-5,6-6-2,7-4-4,1-4 0,-3-4 1,-4-2 2,-5-3 2,0-3 2,2-3 1,1-3 0,3-3 2,-1 0 0,-3 1 1,-2 3 1,-4 1 1,-2 3 1,-2 1-1,-3 3 1,0 1 0,-2 2 0,0 1-1,0 0 0,0 2 0,-2 1-2,0 2 0,-3 3-2,-2 1 0,-1 1-3,-2 2-4,0 0-3,-1 2-4,-1 1-4,0 4-4,0 2-5,1 4-4,-1 1-1,0 1 1,0 1 1,1 1 1,0 0 1,2-2 1,2-3-1,2-1 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2:57"/>
    </inkml:context>
    <inkml:brush xml:id="br0">
      <inkml:brushProperty name="width" value="0.03169" units="cm"/>
      <inkml:brushProperty name="height" value="0.03169" units="cm"/>
      <inkml:brushProperty name="color" value="#00BFF3"/>
    </inkml:brush>
  </inkml:definitions>
  <inkml:trace contextRef="#ctx0" brushRef="#br0">22109 3081 694,'22'-13'103,"-2"3"-24,-4 4-23,-3 4-24,-1 3-14,0 2-7,-1 2-5,1 2-6,-2 1-3,-2 3-2,-4 2-1,-2 2-2,-4 1-2,-2 1-1,-4 1-1,-2 1-2,-1 0 0,1-1 0,0 0 1,2-2 2,-1 0 0,-2-1 3,-2 1 1,-1 0 3,-1-2 1,2-1 1,3-2 0,1-2 2,1-2 1,2 1 4,1 0 2,0 0 4,3-1 3,4-2 0,4-3 2,4 0 1,2-3-1,1-1-2,1 0-3,2-1-2,1-1-7,1 0-11,3 0-11,1 0-11,1 1-5,-1 0-1,-1 2 1,0 0 0,-3 1 1,-3-2-1,-3 0 1,-2-2-1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2:57"/>
    </inkml:context>
    <inkml:brush xml:id="br0">
      <inkml:brushProperty name="width" value="0.03541" units="cm"/>
      <inkml:brushProperty name="height" value="0.03541" units="cm"/>
      <inkml:brushProperty name="color" value="#00BFF3"/>
    </inkml:brush>
  </inkml:definitions>
  <inkml:trace contextRef="#ctx0" brushRef="#br0">25024 2460 621,'-8'7'3,"0"-2"7,0-3 5,0 0 8,5-4 3,8-2 2,9-4 2,10-2 2,4-1 0,0 0-4,2 2-3,1 1-3,2 0-3,1 2-2,2 1-3,2 0-2,2 2-2,-1 0-1,0 2 0,0 0-1,0 1-3,-2-2-3,0 0-5,-1-1-4,-2-1-3,-2 2-3,-1 0-2,-3 2-4,-2-1-3,-3 0-6,-3-2-4,-2 0-4,-4-1-4,-1 2 0,-2 0 0,-2 2-2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2:58"/>
    </inkml:context>
    <inkml:brush xml:id="br0">
      <inkml:brushProperty name="width" value="0.03604" units="cm"/>
      <inkml:brushProperty name="height" value="0.03604" units="cm"/>
      <inkml:brushProperty name="color" value="#00BFF3"/>
    </inkml:brush>
  </inkml:definitions>
  <inkml:trace contextRef="#ctx0" brushRef="#br0">26096 3243 610,'13'-21'10,"-3"3"2,-4 4 2,-4 5 3,-2 0 0,2 0 0,0-2 0,2 0-1,-1-1 0,-1 1 0,0-1 0,-1 0-1,-2 0-1,-1 1-4,0-1-5,-1 0-4,-2 1-2,-2 3 0,-2 1 0,-1 2-1,-3 2 1,0 2 2,-1 2 1,-1 2 2,-2 3 1,0 4 1,-1 3 1,-1 5 1,0 2 0,1 3 0,1 1-1,1 3 0,0-1 0,2-1 0,1-3-1,1-1 0,1-2-1,2-1 0,2-1 0,3 0 0,2-3-2,5-1-4,6-3-3,4 0-5,3-6-2,-1-5 0,1-6 0,0-5-2,1-5 1,3-3-1,3-4 1,3-1-1,-1-1 1,-3 5 3,-5 3 3,-3 4 2,-4 6 6,-2 6 11,-4 8 11,-2 6 10,-3 5 3,0 3-6,-2 3-7,0 3-5,-2 2-6,-2 1-4,-2 1-4,-1 1-5,-2 2-2,2 4-4,1 4-3,0 4-2,1 4-2,-1 4-1,-2 4 0,0 4-1,1 1-3,2 1-6,4 0-6,3-1-6,1-5-2,0-10 5,0-11 5,0-11 4,-1-7 0,0-3-3,-2-3-3,0-2-4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2:58"/>
    </inkml:context>
    <inkml:brush xml:id="br0">
      <inkml:brushProperty name="width" value="0.03285" units="cm"/>
      <inkml:brushProperty name="height" value="0.03285" units="cm"/>
      <inkml:brushProperty name="color" value="#00BFF3"/>
    </inkml:brush>
  </inkml:definitions>
  <inkml:trace contextRef="#ctx0" brushRef="#br0">26094 332 669,'-8'-19'27,"0"9"6,1 8 6,-1 10 6,0 5-2,0 5-7,0 3-9,0 5-9,1 1-4,1 1-4,0-1-2,2 1-2,0-2-1,2 0-1,0-1 1,2-1 1,0-2-2,0-3-3,0-3-4,0-2-2,2-3-2,4-1-1,4 0 1,3-2-1,4-1-1,1-2-2,3-3-3,2 0-3,1-4-2,3 0-5,1-3-3,2-2-4,1-2-2,-3-2 3,-2-2 1,-1-1 2,-4 0 2,-5 2 3,-5 4 3,-4 3 4,-3 1 1,0 0 0,0 0-1,0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5:48"/>
    </inkml:context>
    <inkml:brush xml:id="br0">
      <inkml:brushProperty name="width" value="0.03226" units="cm"/>
      <inkml:brushProperty name="height" value="0.03226" units="cm"/>
      <inkml:brushProperty name="color" value="#00BFF3"/>
    </inkml:brush>
  </inkml:definitions>
  <inkml:trace contextRef="#ctx0" brushRef="#br0">67950 31944 681,'37'-22'35,"-6"5"-4,-4 3-1,-4 4-4,-4 3-2,1 1-1,-1 0-3,1 2-1,0 0-3,1 2-1,1 0-2,1 2-2,-1 0-2,-5 2-2,-3 0-2,-4 2-2,-3 1-2,-2 3-2,-3 4-3,0 2-3,-4 2-1,0-1 1,-3 1 1,-2 0 0,-2 0 0,-4 1 1,-2 1 1,-3 1-1,-1 0 3,1-1 1,1 0 4,1-2 2,1-2 2,2-1-1,2-2 0,3-2 1,2-4 0,4-2 4,4-6 3,4-2 3,3-6-7,5-6-17,4-5-17,3-7-17,1 1-7,-5 5 4,-3 7 1,-4 5 4,-2 3 1,0 0 3,-1 1 0,1-1 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2:59"/>
    </inkml:context>
    <inkml:brush xml:id="br0">
      <inkml:brushProperty name="width" value="0.0336" units="cm"/>
      <inkml:brushProperty name="height" value="0.0336" units="cm"/>
      <inkml:brushProperty name="color" value="#00BFF3"/>
    </inkml:brush>
  </inkml:definitions>
  <inkml:trace contextRef="#ctx0" brushRef="#br0">26671 199 654,'-15'-8'12,"2"2"11,2 0 12,3 2 12,0 4 4,0 10-6,0 8-4,0 9-6,1 5-8,-1 4-8,0 3-9,0 3-9,0 2-8,0 6-3,1 2-5,-1 5-5,0-2-4,0-8-7,0-8-5,0-7-6,1-6-4,1-2 1,0-1-1,2-2 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01"/>
    </inkml:context>
    <inkml:brush xml:id="br0">
      <inkml:brushProperty name="width" value="0.03428" units="cm"/>
      <inkml:brushProperty name="height" value="0.03428" units="cm"/>
      <inkml:brushProperty name="color" value="#00BFF3"/>
    </inkml:brush>
  </inkml:definitions>
  <inkml:trace contextRef="#ctx0" brushRef="#br0">20347 7400 641,'0'16'98,"0"-1"-22,0 1-22,0 0-23,0 1-11,0 3 0,0 3-2,0 3 0,0 2-4,0 0-6,0 2-6,0 1-7,-1-1-5,-2-1-4,-2-3-3,-2-1-3,0-2-3,1-1-1,0-1 1,2-1-2,0-2 0,2-3 0,0-3-1,2-2-1,0-5-2,0-2-2,0-6-2,0-2-2,0-5 1,0-2 8,0-3 6,0-3 7,0-1 4,2 3 2,0 1 2,2 2 3,0 2 1,0 1 3,-1 0 3,2 2 3,-1 1 1,1 0-1,2 2-1,0 1-2,1-1 4,0 0 7,0-2 8,0 0 8,0 0 3,1 0-1,1 2 1,2 1-1,-1 0-3,1 2-4,0 0-6,0 2-4,0 0-4,1 0-4,1 0-2,2 0-4,-1 0-4,-1 0-6,-1 0-5,0 0-7,-2 0-6,-1 0-9,0 0-9,-2 0-8,-1-1 1,0-2 8,-2-2 10,0-2 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02"/>
    </inkml:context>
    <inkml:brush xml:id="br0">
      <inkml:brushProperty name="width" value="0.03825" units="cm"/>
      <inkml:brushProperty name="height" value="0.03825" units="cm"/>
      <inkml:brushProperty name="color" value="#00BFF3"/>
    </inkml:brush>
  </inkml:definitions>
  <inkml:trace contextRef="#ctx0" brushRef="#br0">21177 6932 575,'0'-16'0,"0"-1"0,0-2 0,0 1 0,0-1 3,0 2 7,0 2 7,0 3 6,0 3 8,2 6 7,0 6 9,2 6 8,-1 5-1,-1 5-9,0 5-8,-1 5-9,-2 4-8,-1 5-8,0 3-7,-1 4-9,-2 5-4,-2 7-3,-2 8-3,-2 6-2,0 5-4,1 4-2,0 4-3,2 5-4,1-2-3,0-6-7,2-5-4,1-7-6,0-9 1,2-12 9,0-13 8,2-13 9,-1-7 4,0-1 1,-2-1 1,0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02"/>
    </inkml:context>
    <inkml:brush xml:id="br0">
      <inkml:brushProperty name="width" value="0.03291" units="cm"/>
      <inkml:brushProperty name="height" value="0.03291" units="cm"/>
      <inkml:brushProperty name="color" value="#00BFF3"/>
    </inkml:brush>
  </inkml:definitions>
  <inkml:trace contextRef="#ctx0" brushRef="#br0">21600 8666 668,'15'-7'78,"-1"2"-16,-1 2-16,0 2-15,-2 1-12,-1 2-6,-1 0-7,0 2-5,-2 2-6,-2 5-3,-3 5-5,0 6-3,-4 1-2,0 1-1,-3-1 0,-2 1-1,-2-2 2,0-2 3,-1-1 4,-1-2 3,-2-2 2,0 1 0,-1 0 1,-1-1 0,-1 0 3,2 0 4,1-2 4,1-1 4,2-2 5,6-2 7,4-4 6,6-2 7,3-3 1,1-1-5,3 0-4,2-1-4,1-1-6,1 2-5,2 0-7,0 2-4,0 0-6,1 0-1,-1 0-3,1 0-2,0 0-6,-1 0-7,1 0-9,0 0-7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03"/>
    </inkml:context>
    <inkml:brush xml:id="br0">
      <inkml:brushProperty name="width" value="0.03597" units="cm"/>
      <inkml:brushProperty name="height" value="0.03597" units="cm"/>
      <inkml:brushProperty name="color" value="#00BFF3"/>
    </inkml:brush>
  </inkml:definitions>
  <inkml:trace contextRef="#ctx0" brushRef="#br0">24816 8866 611,'-12'-1'35,"8"-1"6,8 0 6,8-1 7,4-1-1,3 2-8,1 0-9,3 2-8,2 0-6,1 2-7,2 0-6,3 2-6,1 0-3,2 2-3,3 0-2,1 1-3,0 1-1,-4-2-2,-2-1-2,-3 0-1,-1-2-1,3-1-2,1 0-1,3-1-1,-2-1-2,-2 0 1,-3 0-1,-3 0 0,-2 0-1,-3 0-2,-1 0-2,-2 0-3,-3 0 0,-1 0-1,-2 0 0,-2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04"/>
    </inkml:context>
    <inkml:brush xml:id="br0">
      <inkml:brushProperty name="width" value="0.03289" units="cm"/>
      <inkml:brushProperty name="height" value="0.03289" units="cm"/>
      <inkml:brushProperty name="color" value="#00BFF3"/>
    </inkml:brush>
  </inkml:definitions>
  <inkml:trace contextRef="#ctx0" brushRef="#br0">25901 9593 668,'0'-15'-50,"0"1"26,0 1 29,0 0 27,0 1 12,0 1-7,0-1-5,0 0-5,0 0-5,0-1-4,0-1-2,0-1-5,-1 0-1,-1 2-3,0 2-2,-1 3-2,-2 0-1,0 2 0,-1 0 1,-2 2-1,0 1 0,-2 2-4,0 2-3,-1 2-2,-1 3-1,-2 4 3,0 3 3,-1 5 2,0 2 3,-1 1 1,0 1 2,1 1 1,0-1 1,2-1 0,2-2 0,3-2-1,1-3 0,2-1-1,2-3-1,2 0-2,3-5-2,6-3-5,4-4-6,5-3-4,2-4-2,-1 0 0,-1-2 2,0 0 1,-3 0 2,-1 3 1,-2 1 1,-2 2 3,-2 3 5,-1 2 10,-1 3 10,0 4 9,-2 2 4,0 3-5,-2 4-4,0 2-4,-1 3-4,0 3-2,0 2-3,0 5-3,-1 3-3,0 8-5,-2 6-4,0 8-5,-1 3-3,0 3-2,0 2-2,1 1-3,-1 0-4,2-2-9,0-4-8,2-3-8,0-4-2,0-6 7,0-6 6,0-5 6,0-7 6,0-4 4,0-5 6,0-4 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05"/>
    </inkml:context>
    <inkml:brush xml:id="br0">
      <inkml:brushProperty name="width" value="0.0402" units="cm"/>
      <inkml:brushProperty name="height" value="0.0402" units="cm"/>
      <inkml:brushProperty name="color" value="#00BFF3"/>
    </inkml:brush>
  </inkml:definitions>
  <inkml:trace contextRef="#ctx0" brushRef="#br0">25305 7099 547,'-13'0'64,"6"1"-14,6 2-14,6 0-15,4 1-7,3 0-1,4 0-1,2 0-1,1 0-1,-1 0-2,-1 0-2,0 0-2,-3 0-2,-3 3-1,-3 2-2,-2 2-2,-3 1-2,0 0-1,-2-1-2,0 1-2,-3 1-1,-4 1-2,-4 3 0,-4 2-1,-1-1 1,1-1 2,1-2 3,0-3 2,2-1 3,1 0 1,0-2 3,2 0 2,3-3 1,6-1 3,6-2 1,6-2 2,3-3-1,1-6-1,1-4-3,1-5-3,1-3-3,0-1-5,-1-1-7,1-1-4,-1 0-2,1 1 2,0 1 2,-1 1 2,-1 1 3,-4 2 1,-4 3 1,-4 1 2,-2 2 5,1 0 8,2 2 6,0 1 8,0 2 7,-2 4 6,-2 4 6,-2 4 6,-1 2-2,0 1-6,0 2-8,0 0-7,-1 1-5,0 0-3,-2-1-3,0 1-3,0 0-2,2 1-1,2 2-2,2 0-1,1 0-1,2-1 0,0-1 0,1 0-1,1-2-1,0 1-1,0 0-2,0 0-2,0-1-1,0 1-2,-1 0-1,1 0-1,-1 0 0,0 1 0,-2 1 1,0 2 1,-3 0 0,-4 3-1,-4 1 0,-4 3-1,-3-1-2,-3-1-1,-4-3-2,-2-1-2,-1-2-1,1-1-1,1 0 0,1-2-1,1-2-2,1-2-2,1-4-3,0-2-3,3-2-1,1 0-2,2 0 0,2 0-1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05"/>
    </inkml:context>
    <inkml:brush xml:id="br0">
      <inkml:brushProperty name="width" value="0.03008" units="cm"/>
      <inkml:brushProperty name="height" value="0.03008" units="cm"/>
      <inkml:brushProperty name="color" value="#00BFF3"/>
    </inkml:brush>
  </inkml:definitions>
  <inkml:trace contextRef="#ctx0" brushRef="#br0">26500 6994 731,'1'-15'3,"4"2"8,2 3 7,4 1 7,1 1 5,1 2 3,1 1 3,2 0 3,0 1-5,3 1-10,1-1-11,3 0-10,-1 0-11,-1 2-10,-2 0-8,-2 2-10,-3 1-7,-1 2-3,-2 2-4,-2 2-3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0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23650 9350 999,'0'14'-29,"2"-1"10,0-2 9,2-2 10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08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23616 9850 999,'-7'14'-18,"2"-1"2,2-2 3,2-2 1,2-2-1,2-2-6,2-3-5,2 0-6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6:09"/>
    </inkml:context>
    <inkml:brush xml:id="br0">
      <inkml:brushProperty name="width" value="0.03112" units="cm"/>
      <inkml:brushProperty name="height" value="0.03112" units="cm"/>
      <inkml:brushProperty name="color" value="#F2395B"/>
    </inkml:brush>
  </inkml:definitions>
  <inkml:trace contextRef="#ctx0" brushRef="#br0">3062 2600 706,'-15'0'5,"2"0"12,2 0 11,2 0 12,2 2 2,2 6-7,3 4-8,1 5-8,1 5-4,0 5 1,0 5 1,0 5 1,0 3-6,0 2-9,0 2-11,0 2-10,0-2-9,0-4-6,0-5-7,0-5-7,-1-5 0,-1-2 4,0-3 4,-1-2 6,-1-4 4,0-1 5,0-2 4,0-2 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5:51"/>
    </inkml:context>
    <inkml:brush xml:id="br0">
      <inkml:brushProperty name="width" value="0.0281" units="cm"/>
      <inkml:brushProperty name="height" value="0.0281" units="cm"/>
      <inkml:brushProperty name="color" value="#00BFF3"/>
    </inkml:brush>
  </inkml:definitions>
  <inkml:trace contextRef="#ctx0" brushRef="#br0">70250 29213 782,'0'-15'-3,"2"4"-6,0 3-6,2 2-6,1 2 5,1 1 18,3-1 16,2 0 18,1 0 5,0 2-5,-1 0-5,1 2-7,0 1-2,0 2-4,0 2-1,0 2-2,-1 1-4,1 1-4,0 2-4,0 0-4,-1 1-6,-1 1-9,-1 1-9,0 2-8,-2-1-3,-2 1 3,-3 0 4,0-1 3,-3 0 3,-1-3 3,0-1 2,-1-2 3,-1-2 1,0 0-2,0-2-1,0 0-2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14"/>
    </inkml:context>
    <inkml:brush xml:id="br0">
      <inkml:brushProperty name="width" value="0.03351" units="cm"/>
      <inkml:brushProperty name="height" value="0.03351" units="cm"/>
      <inkml:brushProperty name="color" value="#00BFF3"/>
    </inkml:brush>
  </inkml:definitions>
  <inkml:trace contextRef="#ctx0" brushRef="#br0">37295 2915 656,'0'-15'-51,"0"1"15,0 0 17,0 2 16,0 1 9,0 1 0,0 0 2,0 2 1,0 0 0,0 0 1,0 1 0,0-1 0,-1 3 5,-1 8 11,0 6 8,-1 7 11,-1 4 1,2-1-7,0 1-8,2 0-7,-1 3-3,0 10-1,-2 9-1,0 8 0,0 3-2,0-6-5,1-4-3,2-5-4,-1-2-3,0 2-2,-2 2-2,0 2-3,-1 3-2,0 4-2,0 4-2,0 4-2,0 3-1,-2 3 2,0 3 2,-1 3 1,0-2-3,2-8-8,2-8-7,2-8-8,2-7-5,2-6 0,2-5 0,2-6-1,0-5 3,-1-3 7,0-3 6,-2-2 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15"/>
    </inkml:context>
    <inkml:brush xml:id="br0">
      <inkml:brushProperty name="width" value="0.0266" units="cm"/>
      <inkml:brushProperty name="height" value="0.0266" units="cm"/>
      <inkml:brushProperty name="color" value="#00BFF3"/>
    </inkml:brush>
  </inkml:definitions>
  <inkml:trace contextRef="#ctx0" brushRef="#br0">37612 4232 827,'-1'-19'-60,"-2"9"28,-2 8 25,-1 10 28,-4 4 10,0 3-5,-3 1-5,-2 3-4,-1 1-4,-1 1-2,-1 1-3,-1 1-3,-2 1-1,-2-1-2,-1 1-1,-2-1-2,-1 0 0,2-1 0,3-1 0,1-1 1,2-1 1,1-1 1,1 0 0,1-2 2,5-2 2,8-1 4,9-2 4,10-2 5,4-1-1,3 0-3,1-1-3,3 1-4,0-1-3,-1 0-6,-1-2-4,-1 0-4,1-2-6,3 2-6,3-2-6,3 1-6,-2 0-3,-4 0 0,-5 0-2,-4 0 0,-5 0 4,-1 0 7,-2 0 8,-2 0 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15"/>
    </inkml:context>
    <inkml:brush xml:id="br0">
      <inkml:brushProperty name="width" value="0.03164" units="cm"/>
      <inkml:brushProperty name="height" value="0.03164" units="cm"/>
      <inkml:brushProperty name="color" value="#00BFF3"/>
    </inkml:brush>
  </inkml:definitions>
  <inkml:trace contextRef="#ctx0" brushRef="#br0">38827 5145 695,'-8'-7'2,"2"0"4,1 2 4,0 1 5,2 2 5,0 5 6,2 6 8,0 4 6,1 5 1,0 3-7,0 5-7,0 3-7,0 5-5,-2 6-5,0 6-6,-1 6-4,-1 5-5,0 2-6,0 3-5,0 3-6,-1 2-5,0 0-2,-1-1-3,-2 1-2,2 0-3,1 1 0,2 1 0,2 1-1,1-4 3,0-9 5,0-8 7,0-9 6,-1-9 4,0-6 3,-2-7 3,0-6 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15"/>
    </inkml:context>
    <inkml:brush xml:id="br0">
      <inkml:brushProperty name="width" value="0.02838" units="cm"/>
      <inkml:brushProperty name="height" value="0.02838" units="cm"/>
      <inkml:brushProperty name="color" value="#00BFF3"/>
    </inkml:brush>
  </inkml:definitions>
  <inkml:trace contextRef="#ctx0" brushRef="#br0">38847 5191 775,'1'-29'-34,"2"5"10,2 5 8,2 5 8,2 3 9,1 0 9,3 2 8,2 1 9,1 1 2,-1 2-2,1 2-2,0 2-3,-2 1-2,-1 2-1,-2 0-2,-2 2-1,-1 1-2,3 1-1,2 3 0,2 2-1,-1 1-2,-3 0-3,-3-1-2,-2 1-4,-3 1-1,-2 3-4,-2 3-2,-2 4-2,-3 1-2,-4 2 3,-4 3 0,-3 1 1,-3 2-2,1-1-5,-1 0-6,0 1-5,-1-1-5,-3 0-6,-3 1-6,-3-1-6,2-3 3,5-7 9,7-7 10,5-6 10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16"/>
    </inkml:context>
    <inkml:brush xml:id="br0">
      <inkml:brushProperty name="width" value="0.03552" units="cm"/>
      <inkml:brushProperty name="height" value="0.03552" units="cm"/>
      <inkml:brushProperty name="color" value="#00BFF3"/>
    </inkml:brush>
  </inkml:definitions>
  <inkml:trace contextRef="#ctx0" brushRef="#br0">40524 4631 619,'-11'0'41,"10"-2"3,10 0 5,10-1 4,4-2-2,1 2-9,-1-1-8,1 0-8,0 0-7,2 2-6,3 0-6,1 2-6,0 0-5,-1 2-5,-3 0-6,-1 2-5,-3 0-6,-1 2-4,-2 0-5,-3 1-5,-1 1-2,-4 0 2,-3 0 2,-2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16"/>
    </inkml:context>
    <inkml:brush xml:id="br0">
      <inkml:brushProperty name="width" value="0.03366" units="cm"/>
      <inkml:brushProperty name="height" value="0.03366" units="cm"/>
      <inkml:brushProperty name="color" value="#00BFF3"/>
    </inkml:brush>
  </inkml:definitions>
  <inkml:trace contextRef="#ctx0" brushRef="#br0">40240 5856 653,'-26'-1'24,"9"-1"7,10 0 7,10-1 7,6-1 1,3 0-8,4 0-6,2 0-6,2 0-5,3 0-4,1 0-4,3 0-3,1 1-5,1 2-5,1 2-4,1 2-5,0 1-6,0 0-6,1 0-6,-1 0-7,0 0-2,1 0 1,-1 0 2,0 0 2,-2-1 0,-5-1 0,-5 0 0,-4-1-1,-5-1 3,1 0 4,-2 0 4,0 0 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17"/>
    </inkml:context>
    <inkml:brush xml:id="br0">
      <inkml:brushProperty name="width" value="0.03689" units="cm"/>
      <inkml:brushProperty name="height" value="0.03689" units="cm"/>
      <inkml:brushProperty name="color" value="#00BFF3"/>
    </inkml:brush>
  </inkml:definitions>
  <inkml:trace contextRef="#ctx0" brushRef="#br0">43700 5381 596,'8'-7'94,"2"2"-21,0 3-20,1 1-20,1 0-13,0-1-2,-1 0-2,1-1-4,0-1-2,2 2-2,0 0-4,1 2-3,1 0 0,1 0-1,2 0 1,0 0 0,0 0 0,1 0 0,-1 0-1,1 0 1,-1 0-1,-1 0 1,-1 0 1,0 0 0,-1 0 0,1 0 1,1 0 0,1 0 0,0 0 0,-1 0 0,-1 0 0,0 0 1,-1 0 0,1 0-1,1 0 1,1 0-1,1 0 0,0 0-2,-1 0-1,1 0-2,-1 0 0,1 2 1,-1 0 0,1 2 0,0-1 1,1-1 1,1 0-1,1-1 1,1-1 0,-1 0 0,1 0 0,0 0 1,-1 0 0,2 0-1,1 0 0,1 0 0,1 0-1,1 0 1,1 0-1,1 0 0,0 0 0,1 0 1,-1 0-1,1 0 1,-2 0 0,0 0-2,-1 0 1,-1 0-1,-1 0-1,1 0 0,-1 0 0,1 0-1,-1 0 0,1 0-1,-1 0 0,1 0 0,-1 0 0,1 0 0,-1 0 0,0 0 1,0 0-1,-3 2-4,-1 0-4,-2 2-3,0-1 1,5 1 5,3 0 6,4 0 4,2 0 2,-1 0-1,-1 0-1,-1 0-1,-1-1-1,2-1 0,1 0-1,1-1-1,1-1 1,0 0 0,2 0 1,1 0 1,0-1 0,2-1 0,1 0 0,0-1-1,1-1-1,1 2-2,-1 0-1,0 2-3,1 0 1,2 0 0,2 0 2,2 0 1,1 0-1,0 0 0,0 0-2,0 0-2,-1 0 0,0 0-3,-2 0 0,0 0-2,-2-1 0,0 0 1,-2-2 1,0 0 1,-1 0 0,1 0 1,-1 2-1,0 0 1,-1 1-1,-2 0-3,-2 0-1,-1 0-2,-3 0-1,-2 0-3,-1 0-1,-3 0-2,-3 0 2,-5-2 3,-5 0 5,-4-1 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21"/>
    </inkml:context>
    <inkml:brush xml:id="br0">
      <inkml:brushProperty name="width" value="0.03396" units="cm"/>
      <inkml:brushProperty name="height" value="0.03396" units="cm"/>
      <inkml:brushProperty name="color" value="#00BFF3"/>
    </inkml:brush>
  </inkml:definitions>
  <inkml:trace contextRef="#ctx0" brushRef="#br0">45529 1461 647,'-1'-15'-5,"-1"4"18,0 3 19,-1 3 18,-1 3 5,0 5-8,0 6-8,0 4-9,0 3-6,0 1-5,0 1-4,0 2-6,1 0-2,0 1-1,2 1-1,0 1-1,1 1-2,0 3-1,0 1-3,0 2-1,0 4 0,0 3 0,0 4 0,0 4 1,1 4 0,0 4 0,2 4 0,0 4 0,0 1-5,-2 1-9,-2 0-10,-2-1-9,-1 1-2,0 0 3,0-1 4,1 1 5,-1-1 0,2-1-2,0-1-3,2 0-2,-1-5 0,0-8 4,-2-8 4,0-8 3,-1-6 4,2-5 4,0-5 3,2-4 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22"/>
    </inkml:context>
    <inkml:brush xml:id="br0">
      <inkml:brushProperty name="width" value="0.03013" units="cm"/>
      <inkml:brushProperty name="height" value="0.03013" units="cm"/>
      <inkml:brushProperty name="color" value="#00BFF3"/>
    </inkml:brush>
  </inkml:definitions>
  <inkml:trace contextRef="#ctx0" brushRef="#br0">45477 1090 730,'-6'-8'3,"2"2"8,4 0 6,3 2 8,2 1 3,3 2-2,3 2-1,4 2-2,1 1-1,1 2-5,1 0-2,1 2-4,2-1-1,1 1-2,3 0 1,2 0-2,-1 0 0,0 0-3,-1-1-3,-1 1-1,-2 0-3,-2 0-1,-4 0-1,-3 0-2,-2-1 0,-2 1 2,-3 0-1,-1 0 2,-2 2 1,-4 3 1,-2 5 1,-3 4 1,-4 2 0,-2 4-2,-3 3-2,-3 3-1,-3 2-2,-2 2-5,-1 2-3,-2 3-5,-1 0-4,1 2-8,0 0-7,3 2-6,1-5 0,6-10 9,5-9 7,5-11 8,1-4 6,0 0 2,-2 0 3,0 0 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23"/>
    </inkml:context>
    <inkml:brush xml:id="br0">
      <inkml:brushProperty name="width" value="0.03679" units="cm"/>
      <inkml:brushProperty name="height" value="0.03679" units="cm"/>
      <inkml:brushProperty name="color" value="#00BFF3"/>
    </inkml:brush>
  </inkml:definitions>
  <inkml:trace contextRef="#ctx0" brushRef="#br0">47173 3221 597,'-7'-8'-51,"2"0"13,2 0 12,2 1 14,1-1 8,2 2 3,0 0 4,2 2 4,-2 1 8,-2 2 11,-4 2 13,-2 2 12,-2 2 2,0 2-9,0 1-9,1 3-9,-2 3-5,0 4-2,-2 3-1,0 5-3,-1 0-1,1 0-2,-1 0-2,0-2-1,1-2-3,2-1 1,3-3-2,1-1 0,1-2-2,2-1-1,0-1-2,2 0-1,3-4-3,8-5-3,6-4-3,7-5-4,2-4-1,-1 0 1,-3-2 1,-1 0 2,0-2 0,1-3 0,3-3 0,1-3 0,0 0 1,-5 5 1,-3 3 2,-4 4 2,-4 6 6,-4 6 10,-5 8 11,-2 6 10,-4 2 2,2-1-6,-1-2-5,0-3-6,0 1-4,0 0-1,0 1-2,0 1-1,1 0-1,0-1 0,2 0-1,0-2 0,3-2-1,2-2-2,3-4-3,4-2-1,1-4-2,1 0-2,1-3-1,2-2-1,-1-1-1,-1-2 1,-1 0-1,0-1 1,-2-1 0,1 0 0,0 0 0,0 1 0,-2-2 0,-1-2 2,-2-1 1,-2-3 0,-1 0 1,0 1 0,0 1-1,0 1-1,-1 0 0,-2 2-1,-2 1 1,-2 1-1,-2 1 0,-2 2 0,-2 2 0,-1 2-1,-3 3-1,-2 2-3,-2 4-3,-1 2-3,-1 3-4,2 4-4,2 2-4,3 3-5,2 1-2,2-3 3,4-1 1,2-2 1,2-3 3,-2-1 4,0-2 2,-1-2 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5:52"/>
    </inkml:context>
    <inkml:brush xml:id="br0">
      <inkml:brushProperty name="width" value="0.03387" units="cm"/>
      <inkml:brushProperty name="height" value="0.03387" units="cm"/>
      <inkml:brushProperty name="color" value="#00BFF3"/>
    </inkml:brush>
  </inkml:definitions>
  <inkml:trace contextRef="#ctx0" brushRef="#br0">69717 30478 649,'-28'14'1,"5"-3"1,7-3 2,5-2 2,6-3 2,6-2 4,6-2 2,6-2 4,4-3 0,5-4 0,3-4-2,5-3-2,1-4-1,2 0-4,1-1-2,1 0-4,-1-2-1,-2 2-3,-1 1 0,-3 1-2,-2 2-1,-3 3-2,-3 3-1,-2 2-1,-7 7 0,-7 8 2,-8 9 3,-7 10 2,-6 4 2,-2 2 5,-1 3 3,-3 1 3,-1 1 2,-1 1-3,-1-1-1,-1 0-2,0-1-1,1-1-2,1-3-1,1-1-2,2-4 0,1-1-2,3-4 0,1-3-2,6-5-5,8-7-8,10-6-9,8-7-9,4-5-2,1-2 5,0-1 5,-1-3 6,0 0 5,-1 3 5,0 1 5,-2 2 6,-2 2 2,-1 3 2,-2 1 2,-2 2 2,-1 3 3,0 6 6,-1 4 6,1 5 6,-1 3 1,0 2-3,-2 0-3,0 1-3,-2 0-2,-1-3-4,0-1-2,-1-2-3,0-2-1,1 1 0,3 0 1,2 0 0,1-2-1,0-1-5,0-2-2,0-2-5,1-1-2,3 0-1,3 0-1,3 0 0,2-1-2,0-1-2,-1 0-2,1-1-1,-1-2-4,1-1-4,-1 0-5,1-1-4,0-2-3,-1-2 0,1-2 0,0-2 0,-2-1 0,-1-1 1,-3-1 0,-1-1 1,-2-1 2,-2 2 5,-2 1 6,-2 1 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24"/>
    </inkml:context>
    <inkml:brush xml:id="br0">
      <inkml:brushProperty name="width" value="0.0311" units="cm"/>
      <inkml:brushProperty name="height" value="0.0311" units="cm"/>
      <inkml:brushProperty name="color" value="#00BFF3"/>
    </inkml:brush>
  </inkml:definitions>
  <inkml:trace contextRef="#ctx0" brushRef="#br0">48953 4081 707,'8'-13'82,"-1"3"-18,1 4-16,0 4-19,0 2-9,2 0-4,0 0-4,1 0-3,0 1-3,-2 2-1,-2 2-4,-2 2-1,-2 1-2,-1 1-3,0 2-3,-1 0-2,-3 1-1,0 1 1,-3 1 1,-2 2 0,-2-1 1,0-1-2,-1-1-1,-1 0-1,-1-3 0,2-1 2,1-2 3,0-2 2,2-1 3,-1 0 0,0 0 2,0 0 2,2-1 2,6-1 3,4 0 4,6-1 4,2-2-3,3-1-8,2 0-9,2-1-8,-1-1-6,1 0-2,-2 0-4,-1 0-2,-1 0 1,0 0 2,-2 0 5,-1 0 3,-1 0-1,-2 1-3,-2-1-5,-2 0-3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24"/>
    </inkml:context>
    <inkml:brush xml:id="br0">
      <inkml:brushProperty name="width" value="0.03507" units="cm"/>
      <inkml:brushProperty name="height" value="0.03507" units="cm"/>
      <inkml:brushProperty name="color" value="#00BFF3"/>
    </inkml:brush>
  </inkml:definitions>
  <inkml:trace contextRef="#ctx0" brushRef="#br0">50950 3850 627,'15'14'129,"-3"-3"-30,-1-3-31,-2-2-31,-1-2-18,2 0-6,0 0-6,2 0-6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25"/>
    </inkml:context>
    <inkml:brush xml:id="br0">
      <inkml:brushProperty name="width" value="0.04064" units="cm"/>
      <inkml:brushProperty name="height" value="0.04064" units="cm"/>
      <inkml:brushProperty name="color" value="#00BFF3"/>
    </inkml:brush>
  </inkml:definitions>
  <inkml:trace contextRef="#ctx0" brushRef="#br0">52950 1802 541,'0'-22'-18,"2"5"19,0 3 18,2 4 18,-1 5 11,-1 6 3,0 6 3,-1 6 4,-1 3-4,0 1-8,0 1-10,0 1-9,0 2-6,0 3-7,0 3-6,0 3-6,0 3-2,0 6-2,0 5-1,0 4-1,0 3-1,0-2 0,0 0-1,0-2-1,-1 2-2,-1 6-6,0 4-4,-1 5-5,-1-1-4,2-8 0,0-8-2,2-8-2,0 1 1,0 10-1,0 10 0,0 9 1,0-1 1,0-13 2,0-12 1,0-13 3,0-9 1,2-3 1,0-4 2,2-4 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25"/>
    </inkml:context>
    <inkml:brush xml:id="br0">
      <inkml:brushProperty name="width" value="0.03448" units="cm"/>
      <inkml:brushProperty name="height" value="0.03448" units="cm"/>
      <inkml:brushProperty name="color" value="#00BFF3"/>
    </inkml:brush>
  </inkml:definitions>
  <inkml:trace contextRef="#ctx0" brushRef="#br0">52799 1391 637,'0'-35'12,"0"7"3,0 9 4,0 7 5,1 4 1,1 2-1,3 1-2,2 0-1,2 1-1,2 1 0,2-1-2,1 0 0,2 0-2,2 2-1,0 0-1,1 2-3,1 2 0,-1 4-1,1 4 0,0 3 0,-2 3-1,-1 0-2,-2-1-2,-3 1-1,-1 0-2,-2 1-1,-2 1-2,-2 1-1,-2 0 0,-1-1 1,0 0 1,-1-2 1,-4 0-1,-2 1-3,-5 1-3,-4 1-2,-3 2-4,-1 1-4,-3 3-4,-1 1-4,-3 4-1,-3 5 1,-3 4 2,-3 6 1,3-2 4,7-10 2,8-8 4,8-8 3,3-6-3,-2 1-13,-1 0-12,-3 0-12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27"/>
    </inkml:context>
    <inkml:brush xml:id="br0">
      <inkml:brushProperty name="width" value="0.03246" units="cm"/>
      <inkml:brushProperty name="height" value="0.03246" units="cm"/>
      <inkml:brushProperty name="color" value="#00BFF3"/>
    </inkml:brush>
  </inkml:definitions>
  <inkml:trace contextRef="#ctx0" brushRef="#br0">53878 3199 677,'-7'-1'31,"3"15"6,4 15 8,3 15 6,0 3 0,-1-8-11,0-8-9,-1-7-10,-1-4-9,0 3-8,0 1-10,0 3-8,0-1-3,0-1 2,0-3 3,0-1 2,-1-3-2,-1-3-8,0-3-7,-1-2-9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28"/>
    </inkml:context>
    <inkml:brush xml:id="br0">
      <inkml:brushProperty name="width" value="0.02605" units="cm"/>
      <inkml:brushProperty name="height" value="0.02605" units="cm"/>
      <inkml:brushProperty name="color" value="#00BFF3"/>
    </inkml:brush>
  </inkml:definitions>
  <inkml:trace contextRef="#ctx0" brushRef="#br0">53950 4063 844,'7'-15'-20,"0"4"11,-2 3 11,0 3 11,-1 0 7,1 2 1,2-1 3,0 0 1,1 0-1,2 2-5,0 0-4,1 2-5,1 0-3,0 0-3,0 0-4,-1 0-2,0 0-4,0 0-5,-2 0-3,0 0-5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28"/>
    </inkml:context>
    <inkml:brush xml:id="br0">
      <inkml:brushProperty name="width" value="0.03319" units="cm"/>
      <inkml:brushProperty name="height" value="0.03319" units="cm"/>
      <inkml:brushProperty name="color" value="#00BFF3"/>
    </inkml:brush>
  </inkml:definitions>
  <inkml:trace contextRef="#ctx0" brushRef="#br0">54548 2961 662,'-1'-13'20,"-1"8"8,0 7 9,-1 6 10,-1 6 0,2 5-6,0 5-7,2 5-7,0 3-5,0 1-6,0 0-5,0 2-4,-1 0-6,0-2-6,-2 0-6,0-1-5,-1-2-3,0-3 2,0-3 2,0-3 1,0-2-3,2-3-10,0-1-9,2-2-10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28"/>
    </inkml:context>
    <inkml:brush xml:id="br0">
      <inkml:brushProperty name="width" value="0.02838" units="cm"/>
      <inkml:brushProperty name="height" value="0.02838" units="cm"/>
      <inkml:brushProperty name="color" value="#00BFF3"/>
    </inkml:brush>
  </inkml:definitions>
  <inkml:trace contextRef="#ctx0" brushRef="#br0">54850 4081 775,'21'-13'62,"-3"3"-9,-4 4-11,-4 4-11,-2 4-9,-1 4-10,1 4-9,0 3-11,-2 3-4,-2 0 0,-4-1 2,-2 1 0,-1-2 1,0-1 2,1-2 2,2-2 1,1-1 1,4-1 2,2 1 1,4 0 1,1-1-2,1-2-6,1-3-5,2 0-5,-1-3-4,1-1-3,0 0-3,-1-1-3,0-1 0,-4 0 1,-3 0 1,-2 0 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29"/>
    </inkml:context>
    <inkml:brush xml:id="br0">
      <inkml:brushProperty name="width" value="0.03505" units="cm"/>
      <inkml:brushProperty name="height" value="0.03505" units="cm"/>
      <inkml:brushProperty name="color" value="#00BFF3"/>
    </inkml:brush>
  </inkml:definitions>
  <inkml:trace contextRef="#ctx0" brushRef="#br0">45766 7000 627,'0'31'100,"0"-2"-21,0 0-22,0 0-23,-1-1-11,-1 4-3,0 3-3,-1 3-2,-1 4-4,2 6-3,0 6-3,2 5-3,0 5-3,0 3 2,0 4-1,0 2 2,0 0-5,0-1-6,0-3-6,0-1-8,0-2-4,0 1-1,0-1-2,0 1-2,0-4-1,0-6-1,0-8 1,0-6-2,0-7 2,2-8 2,0-6 3,2-6 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29"/>
    </inkml:context>
    <inkml:brush xml:id="br0">
      <inkml:brushProperty name="width" value="0.02912" units="cm"/>
      <inkml:brushProperty name="height" value="0.02912" units="cm"/>
      <inkml:brushProperty name="color" value="#00BFF3"/>
    </inkml:brush>
  </inkml:definitions>
  <inkml:trace contextRef="#ctx0" brushRef="#br0">45900 6794 755,'0'-22'0,"0"5"0,0 3 0,0 4 0,1 3 3,4 1 7,2 0 6,4 2 6,1 0 3,1 2-2,1 0-1,2 2-2,-1 1-2,1 2-1,0 2-2,-1 2-2,0 1-2,0 1-2,-2 2-1,-1 0-3,-1 1-1,-2 3-1,-2 2-3,-2 2 0,-2-1-1,-1 1-1,0-2 1,-1-1 1,-3 0-2,-2 1-1,-4 1-1,-2 2-2,-2-1 0,-2 1 2,0-1 0,-1 1 2,-1-1-3,1 1-7,-1 0-8,0-1-6,1 1-6,1-1-3,1 1-4,0 0-3,2-3 2,2-3 5,3-4 7,1-4 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5:52"/>
    </inkml:context>
    <inkml:brush xml:id="br0">
      <inkml:brushProperty name="width" value="0.02783" units="cm"/>
      <inkml:brushProperty name="height" value="0.02783" units="cm"/>
      <inkml:brushProperty name="color" value="#00BFF3"/>
    </inkml:brush>
  </inkml:definitions>
  <inkml:trace contextRef="#ctx0" brushRef="#br0">71816 29260 790,'-7'-8'-2,"2"0"-4,2 0-4,2 0-4,3 1 6,6 1 16,4 0 16,5 2 16,3-1 5,-1 0-6,1-1-7,0-2-6,0 1-8,1 1-6,1 0-6,1 2-8,-1 0-6,-1 2-6,-3 0-6,-1 2-6,-2 0-3,-2 0-2,-3 0-2,-1 0-1,-1 0 0,0 0 2,0 0 2,0 0 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30"/>
    </inkml:context>
    <inkml:brush xml:id="br0">
      <inkml:brushProperty name="width" value="0.035" units="cm"/>
      <inkml:brushProperty name="height" value="0.035" units="cm"/>
      <inkml:brushProperty name="color" value="#00BFF3"/>
    </inkml:brush>
  </inkml:definitions>
  <inkml:trace contextRef="#ctx0" brushRef="#br0">47398 8450 628,'-29'0'71,"7"2"-18,5 0-19,7 2-19,2 1-10,0 3-1,0 4 0,0 2-1,-1 2 0,-3 1 1,-4 1 1,-2 2 1,-1 0 0,1 1 0,1 0-2,1 3 0,1-2 0,2-1 0,2-3 1,3-1 0,1-3 1,2-1-2,2-2 0,2-2 0,4-4-4,7-4-3,8-6-5,6-4-4,3-4-3,1-3-2,-1-3 0,1-3-2,-3-1 0,-1 4 3,-4 3 1,-3 3 3,-1 1 1,-1-2 0,1 0 0,0-1 0,-2 1 2,-3 1 5,-3 2 3,-2 2 6,-2 4 5,0 6 9,0 6 8,0 6 8,-2 3 2,-3 1-2,-2 1-4,-3 2-4,-1-2-3,2 0-4,2 0-4,2-2-3,1-1-4,0-1-3,0-1-2,0 0-3,0-2-1,2-1-3,0 0-2,2-2-2,1-1-1,2-2-2,1-3-1,3 0-1,1-4 1,0 0 0,-1-3 1,1-2 2,0-2 0,0-4 0,-1-2 1,1-3-1,0-3 2,0-3 1,0-3 2,-1-3 1,0 0 1,-2 3-1,-2 3 1,-2 4 0,-2 1 0,-1 4 0,0 3 1,-1 3 0,-4 2 0,-2 2-1,-5 2 0,-4 2-2,-1 2-1,-1 2-3,0 2-2,1 2-2,-1 1-4,0 3-4,1 2-5,-1 2-4,1-1-1,2-1 3,3-2 4,1-2 2,1-1 2,2-1-2,1 1-2,0 0-1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31"/>
    </inkml:context>
    <inkml:brush xml:id="br0">
      <inkml:brushProperty name="width" value="0.02616" units="cm"/>
      <inkml:brushProperty name="height" value="0.02616" units="cm"/>
      <inkml:brushProperty name="color" value="#00BFF3"/>
    </inkml:brush>
  </inkml:definitions>
  <inkml:trace contextRef="#ctx0" brushRef="#br0">50050 8900 841,'14'0'76,"-1"2"-25,-2 0-23,-2 2-25,-1-1-15,0 0-7,-1-2-6,1 0-8,-1-1-4,0 2 0,-2 0-2,0 2-1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32"/>
    </inkml:context>
    <inkml:brush xml:id="br0">
      <inkml:brushProperty name="width" value="0.02989" units="cm"/>
      <inkml:brushProperty name="height" value="0.02989" units="cm"/>
      <inkml:brushProperty name="color" value="#00BFF3"/>
    </inkml:brush>
  </inkml:definitions>
  <inkml:trace contextRef="#ctx0" brushRef="#br0">51726 7283 736,'-8'-6'6,"2"4"12,1 4 13,0 4 13,1 3 1,0 3-7,0 3-9,0 4-8,1 1-7,0 3-3,2 1-6,1 3-3,-1 4-4,-1 8 1,0 8-1,-1 8 0,-2 5-3,0 3-3,-2 3-3,0 3-5,0 0-1,0-3 1,2-3-1,1-2 1,-1-4-4,2-3-9,-1-2-10,0-4-8,0-3-1,2-6 9,0-4 8,2-5 9,0-6 5,2-5 5,0-6 3,2-6 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32"/>
    </inkml:context>
    <inkml:brush xml:id="br0">
      <inkml:brushProperty name="width" value="0.02545" units="cm"/>
      <inkml:brushProperty name="height" value="0.02545" units="cm"/>
      <inkml:brushProperty name="color" value="#00BFF3"/>
    </inkml:brush>
  </inkml:definitions>
  <inkml:trace contextRef="#ctx0" brushRef="#br0">51850 6947 864,'1'-14'-32,"4"2"18,2 4 17,4 3 18,1 1 7,1 2-2,1 0-2,2 2-1,-1 1-4,1 2-6,0 2-6,-1 2-5,1 1-4,0-1 1,0 1 1,-1 0 0,0 1 1,-2 1 0,-3 3 0,-1 2 1,-1 1 0,-2 1-1,-1 1 0,0 2 0,-2-2 0,-2 1 1,-2-2 0,-2-1 1,-3 2-3,-4 3-5,-4 5-7,-3 3-5,-4 2-6,0-1-6,-1-1-6,-1-1-6,1-2 0,3-1 7,3-3 5,3-1 7,2-3 5,2-3 4,2-3 3,2-2 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33"/>
    </inkml:context>
    <inkml:brush xml:id="br0">
      <inkml:brushProperty name="width" value="0.03208" units="cm"/>
      <inkml:brushProperty name="height" value="0.03208" units="cm"/>
      <inkml:brushProperty name="color" value="#00BFF3"/>
    </inkml:brush>
  </inkml:definitions>
  <inkml:trace contextRef="#ctx0" brushRef="#br0">53432 7924 685,'0'-11'45,"2"10"2,0 10 2,2 10 1,-1 5-4,-1 2-12,0 3-12,-1 1-11,-3 1-7,0 1-1,-4-1-1,0 0 0,-2-1-6,2-3-7,0-3-7,2-3-9,0-3-5,2-3-4,0-2-5,2-4-3,0-4-1,0-4 3,0-6 3,0-4 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33"/>
    </inkml:context>
    <inkml:brush xml:id="br0">
      <inkml:brushProperty name="width" value="0.02769" units="cm"/>
      <inkml:brushProperty name="height" value="0.02769" units="cm"/>
      <inkml:brushProperty name="color" value="#00BFF3"/>
    </inkml:brush>
  </inkml:definitions>
  <inkml:trace contextRef="#ctx0" brushRef="#br0">53550 8163 794,'8'-15'44,"2"4"-4,0 3-4,1 3-4,2 0-6,0 2-8,1-1-9,1 0-8,0 0-7,-2 2-5,-2 0-5,-2 2-4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34"/>
    </inkml:context>
    <inkml:brush xml:id="br0">
      <inkml:brushProperty name="width" value="0.03296" units="cm"/>
      <inkml:brushProperty name="height" value="0.03296" units="cm"/>
      <inkml:brushProperty name="color" value="#00BFF3"/>
    </inkml:brush>
  </inkml:definitions>
  <inkml:trace contextRef="#ctx0" brushRef="#br0">53981 7411 667,'0'-13'-2,"0"8"20,0 7 20,0 6 20,0 5 4,0 1-13,0 3-11,0 2-13,0 0-8,0 1-4,0-1-3,0 1-5,0 0-3,-2 1-5,0 1-2,-1 1-4,-2 1-2,2-1 1,-1 1 1,0-1 0,0-1-1,2-1-3,0-3-4,2-1-2,0-4-5,0-6-3,0-6-4,0-6-4,1-4 2,2-2 6,2-2 7,2-1 6,1-1 6,1 1 3,2 0 3,0 2 3,1 1 2,0 1 1,-1 0 1,1 2 1,-1 1 0,0 0 0,-2 2-1,-1 1 1,0 0 0,0 3 2,0 2 1,0 3 2,0-2-3,0-1-5,-1-2-6,1-1-5,0-3-4,-2 0 0,-1-2 0,0 0-1,-2 1 0,-2 2 2,-2 4 2,-2 2 1,-1 3-2,0 0-4,0 1-4,0 2-5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35"/>
    </inkml:context>
    <inkml:brush xml:id="br0">
      <inkml:brushProperty name="width" value="0.03458" units="cm"/>
      <inkml:brushProperty name="height" value="0.03458" units="cm"/>
      <inkml:brushProperty name="color" value="#00BFF3"/>
    </inkml:brush>
  </inkml:definitions>
  <inkml:trace contextRef="#ctx0" brushRef="#br0">54350 8044 636,'15'-1'15,"-1"0"-4,-1-2-4,0 0-5,-2-1 0,-1 0 1,0 0 1,-2 1 2,0 0 2,0 3 0,0 4 1,-1 2 1,0 3-1,-2 0-3,-2 1-1,-2 2-2,-2-1-1,-2 1 1,-2 0 0,-2 0 1,-1 0 0,-1 1-1,-2 1 0,0 2-2,0-2 1,2-1 2,3-2 2,1-2 1,3-3 0,4-3 0,4-2-2,4-4-2,2-1-2,1-2-4,1 0-5,1-1-5,0-2-1,0-2-1,-2-2 0,-1-1 0,0-1 1,0 0 2,-1 2 1,1 1 1,-1 1 2,-2 0 3,-2 2 2,-2 1 1,-2 0 6,2 0 6,-2 0 7,1 0 7,0 2 5,-2 5 6,0 2 4,-2 5 5,0 4-2,0 2-10,0 3-10,0 3-9,0 1-6,0-1-1,0 0-1,0-2 0,0-1-2,0-1-2,0-1-1,0 0-2,1-2-2,0-1 1,2 0-2,0-2 1,2-1-1,4-2 0,2-3-1,3 0 0,2-5-1,0-2-2,-1-5-1,1-4-1,-1-2-1,-1-1 1,-1-1 1,0-1 0,-2 0 1,-3 0 1,-1 2 1,-2 1 1,-1 0 0,0 1 2,0-1 0,0 0 0,-1 2 2,-2 1 0,-2 2 0,-2 2 2,-2 2-2,-2 1-3,-2 0-4,-1 2-3,-3 0-4,0 2-3,-1 0-5,-1 2-3,-1 1 0,2 2 3,1 2 3,1 2 3,1 0 1,0-1-2,2 0 0,1-2-2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36"/>
    </inkml:context>
    <inkml:brush xml:id="br0">
      <inkml:brushProperty name="width" value="0.03026" units="cm"/>
      <inkml:brushProperty name="height" value="0.03026" units="cm"/>
      <inkml:brushProperty name="color" value="#00BFF3"/>
    </inkml:brush>
  </inkml:definitions>
  <inkml:trace contextRef="#ctx0" brushRef="#br0">56966 5031 726,'-8'-13'-62,"-1"3"17,-2 4 16,0 4 18,-1 2 9,1 0 5,-1 0 4,0 0 4,1 0 2,1 0 0,0 0-2,2 0 1,4 0 5,8 0 15,8 0 14,7 0 14,4 0 0,-1 2-11,-1 0-11,0 2-13,-1-1-10,3-1-6,1 0-8,3-1-6,0-1-6,1 2-3,-1 0-4,0 2-4,0-1 0,-3-1-1,-1 0 0,-3-2 1,-1 1-2,-2 0-3,-3 2-2,-1 0-2,-3 2-1,-2 0 3,-4 1 3,-2 2 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36"/>
    </inkml:context>
    <inkml:brush xml:id="br0">
      <inkml:brushProperty name="width" value="0.03101" units="cm"/>
      <inkml:brushProperty name="height" value="0.03101" units="cm"/>
      <inkml:brushProperty name="color" value="#00BFF3"/>
    </inkml:brush>
  </inkml:definitions>
  <inkml:trace contextRef="#ctx0" brushRef="#br0">57072 6200 709,'-19'7'-6,"7"-2"19,8-2 19,8-2 20,5-1 3,2 0-11,1 0-12,3 0-11,2 0-7,1 2-2,3 0-3,2 2-2,0-1-3,3 2-3,0-2-2,1 1-3,0 0-4,1 0-6,-1 0-5,1 0-7,-2 0-3,-2 0-3,-1 0-2,-2 0-3,-3-1 1,-1 0 5,-2-2 4,-3 0 6,-1-1 1,0 2 1,-2 0-2,0 2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5:53"/>
    </inkml:context>
    <inkml:brush xml:id="br0">
      <inkml:brushProperty name="width" value="0.03223" units="cm"/>
      <inkml:brushProperty name="height" value="0.03223" units="cm"/>
      <inkml:brushProperty name="color" value="#00BFF3"/>
    </inkml:brush>
  </inkml:definitions>
  <inkml:trace contextRef="#ctx0" brushRef="#br0">72203 28576 682,'-1'-21'0,"-1"5"-2,0 5-1,-1 5 0,-2 4 5,0 5 13,-2 6 12,0 4 13,-2 4 4,-2 3-7,-1 3-7,-3 3-5,0 2-6,-1 3-4,0 1-5,0 3-4,1-2-3,1-2-1,1-3-3,1-3-1,1-3-3,2-3-2,2-3-2,2-3-3,4-3-4,6-6-4,6-4-5,6-6-5,2-2 1,1 1 3,-1-1 6,1 0 5,-2 0 3,-3 2 3,-3 1 4,-2 0 2,-5 5 5,-4 8 4,-6 8 5,-4 7 4,-3 4 1,1-3-3,-1-1-4,0-3-4,-1 1-1,-3 3-1,-4 3-1,-2 3 0,0 0-1,1-3 0,3-3-1,1-3 1,2-3 0,2-3 1,3-3 0,1-2 2,4-4 0,6-2-2,6-4 0,6-2-1,4-5 0,3-4 1,3-5 1,3-5 0,1-3 1,-1 1 1,-1-1 0,-1 1 0,-2 1-1,-1 5 0,-3 3-1,-1 4-2,-4 6 0,-6 6 0,-6 7-1,-6 8 1,-4 3 0,-4 3 0,-2 1 0,-3 3 1,-1-1-1,1-2 1,0-1-1,2-2 1,2-3-1,1-1 0,2-3 1,2-1 0,3-2 1,1 0 0,2-2 1,2-1 0,1 0 1,2 0 1,0 0 0,2 0 0,0 0 0,1-1 0,2 1 0,0 0-1,1 0 1,2 0-1,0 0 1,1-1 0,0 2-1,-2 2 1,-2 2-1,-2 1 1,-2 2-1,2 0 0,-2-1-1,1 1 1,-1 0-2,0-1-2,-1 1-4,-2 0-2,-1-1-1,-2 1-1,-2 0 0,-1-1-1,-3 1 1,0 0 0,-2-1 1,0 1 0,-1-2 1,-1-1 0,-1-2 0,-2-2-1,2-2 2,1-2 0,2-3 1,2 0 1,2-4 1,1-2 3,0-4 3,2-2 3,1-4 0,2-3-2,2-5-1,2-3-1,3-4-4,4-1-4,3-2-6,5-2-4,2-1-4,1 1-4,1 1-2,1 1-3,1 1-3,1 2-1,1 0-1,1 1-2,0-1 1,-1-1 4,-1-2 2,-1-2 4,-3 1 3,-3 5 4,-4 5 5,-4 5 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37"/>
    </inkml:context>
    <inkml:brush xml:id="br0">
      <inkml:brushProperty name="width" value="0.03457" units="cm"/>
      <inkml:brushProperty name="height" value="0.03457" units="cm"/>
      <inkml:brushProperty name="color" value="#00BFF3"/>
    </inkml:brush>
  </inkml:definitions>
  <inkml:trace contextRef="#ctx0" brushRef="#br0">59300 6200 636,'22'0'68,"-3"0"-15,-3 0-15,-2 0-14,-2 0-8,3 0 0,1 0-2,3 0-1,1 0-1,1 2 1,1 0-1,2 2-1,0-1 0,4-1-4,3 0-2,3-1-2,2-1-2,2 1 0,3 2 0,1 0-1,1 1 0,0 0 0,0 0-1,0 0 1,0-1 0,1 0 1,-1-2 1,0 0 1,0-1 0,2 0 1,0 0-1,2 0 0,0 0 0,-2 0 1,0 0 0,-2 0 0,1 0-1,1 0 0,0 0-1,2 0-1,0 0-1,0 0 1,0 0-1,0 0 1,0 0-1,0 0 0,0 0-1,0 0-1,0 0-1,0 0-2,0 0-2,0 0-1,1 0-1,2 2 0,2 0 1,2 2 0,1-1 0,0-1-1,0 0-2,0-2-1,-1 1 0,1 0 0,0 2 1,0 0 1,1 1 0,3 0 0,4 0 1,2 0 0,2-1 0,-1 0 0,1-2 0,0 0 0,0-1 0,1 0-1,1 0 0,1 0-2,1-2 0,-1 0 0,1-3 1,-1-2-1,-1 0 1,-3 0-2,-3 2-1,-2 1 0,-6 0-2,-6 2-3,-8 0-3,-6 2-2,-6-1 1,-7 0 5,-5-2 5,-6 0 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37"/>
    </inkml:context>
    <inkml:brush xml:id="br0">
      <inkml:brushProperty name="width" value="0.03312" units="cm"/>
      <inkml:brushProperty name="height" value="0.03312" units="cm"/>
      <inkml:brushProperty name="color" value="#00BFF3"/>
    </inkml:brush>
  </inkml:definitions>
  <inkml:trace contextRef="#ctx0" brushRef="#br0">61400 3121 664,'32'-7'91,"1"2"-21,0 2-19,2 2-21,2 0-10,2-2-1,4-2-1,3-2-1,1 1-4,0 1-7,0 2-7,0 2-7,-1 0-7,-4 0-3,-2-2-5,-3 0-4,-5 0-4,-4 2 0,-5 2-2,-4 2-1,-5 1-2,-1 2-2,-2 0 0,-2 1-2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38"/>
    </inkml:context>
    <inkml:brush xml:id="br0">
      <inkml:brushProperty name="width" value="0.03221" units="cm"/>
      <inkml:brushProperty name="height" value="0.03221" units="cm"/>
      <inkml:brushProperty name="color" value="#00BFF3"/>
    </inkml:brush>
  </inkml:definitions>
  <inkml:trace contextRef="#ctx0" brushRef="#br0">62388 4057 683,'15'-9'43,"-1"0"-10,-1-1-9,0-1-11,-2-1-6,-1 0-2,0 0-2,-2 1-2,-1-1-1,-2 0 1,-3 0 0,0 1 1,-5 0-2,-4 4-4,-6 2-4,-3 4-4,-4 3 0,2 4 4,1 4 3,1 3 4,0 3 4,-2 2 3,0 0 5,0 1 4,-1 0 1,2-1 0,2-1 0,3-1 0,1-1-1,0 0 0,2-2-1,1-1 0,1-1-2,2 0-2,2-2-2,2-1-3,2-1-1,4-2-3,2-2-1,4-2-3,2-2-2,3-4-4,3-2-3,3-3-4,1-2 0,-1 0 1,-1 0 2,-1 1 2,-2 0 1,-3 2 0,-2 2 0,-4 2 0,-2 4 6,-2 4 13,-3 5 12,0 6 12,-4 3 3,0 5-7,-3 3-8,-2 5-7,-1 2-5,0 4-3,1 3-3,-1 3-4,0 2-1,0 2 0,0 2 1,0 2 0,1-1-5,-1-2-9,0-4-9,0-2-10,0-4-6,0-6-3,1-4-3,-1-4-3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39"/>
    </inkml:context>
    <inkml:brush xml:id="br0">
      <inkml:brushProperty name="width" value="0.02902" units="cm"/>
      <inkml:brushProperty name="height" value="0.02902" units="cm"/>
      <inkml:brushProperty name="color" value="#00BFF3"/>
    </inkml:brush>
  </inkml:definitions>
  <inkml:trace contextRef="#ctx0" brushRef="#br0">62441-100 758,'-15'2'5,"3"2"11,1 3 12,2 4 10,1 3 2,-2 7-7,0 5-7,-1 7-7,0 2-6,0 2-3,2 0-4,1 2-4,1-1-2,2-3 1,2-4 0,2-1 1,1-4-1,2-2 0,0-1-2,2-2-1,1-3-1,3 0-3,4 0-3,2-2-3,3-2-1,1-1 1,3-2 1,2-2 0,0-2-1,1-2-4,-1-3-4,1 0-4,-1-4-3,1-2-4,-1-4-4,1-2-3,-3-1 1,-5 2 8,-5 3 6,-4 1 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39"/>
    </inkml:context>
    <inkml:brush xml:id="br0">
      <inkml:brushProperty name="width" value="0.03109" units="cm"/>
      <inkml:brushProperty name="height" value="0.03109" units="cm"/>
      <inkml:brushProperty name="color" value="#00BFF3"/>
    </inkml:brush>
  </inkml:definitions>
  <inkml:trace contextRef="#ctx0" brushRef="#br0">62837 643 707,'-22'-8'-1,"6"2"11,5 1 11,5 1 10,2 1 4,0 3-2,0 4-2,0 2-3,-1 5-2,0 6-3,-1 5-3,-1 7-3,-1 3-5,0 4-6,0 3-6,0 3-6,0 2-7,-2 3-9,0 4-8,-1 2-8,0-1-1,2-6 5,2-6 6,3-5 5,0-6 2,0-3-6,0-5-4,0-3-5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41"/>
    </inkml:context>
    <inkml:brush xml:id="br0">
      <inkml:brushProperty name="width" value="0.03616" units="cm"/>
      <inkml:brushProperty name="height" value="0.03616" units="cm"/>
      <inkml:brushProperty name="color" value="#00BFF3"/>
    </inkml:brush>
  </inkml:definitions>
  <inkml:trace contextRef="#ctx0" brushRef="#br0">64416 2266 608,'22'-7'14,"-1"2"2,-3 2 1,-1 2 2,-2 1-1,-1 0-2,-1 0-3,0 0-3,-1 1-1,1 2-2,1 2-1,2 2-1,-2 1-2,-3 3-1,-3 2-1,-2 2-2,-3 1 0,-2 3-2,-2 1 0,-2 3 0,-3 2-1,-2 1 0,-3 2-2,-3 3 1,-2-1-1,2-2-1,1-1 0,1-3 0,0-2-1,0-2 0,0-4 0,1-3-1,0-3 0,0-2 1,2-4 0,1-2 0,1-4-2,2-1-3,2-2-3,2-1-4,1-4 0,0-2 2,0-3 4,0-3 2,0-3 2,0-1 2,0-3 3,0-1 2,0-1 1,0 3 0,0 1 1,0 3 0,0 1 2,0 2 5,0 3 3,0 1 3,0 2 7,0 1 9,0 0 8,0 2 8,-1 2 3,0 4-3,-2 4-2,0 4-3,0 3-4,0 1-5,2 3-3,0 2-5,1 2-3,0 1-3,0 3-2,0 1-3,0 4-3,0 3-4,0 4-3,0 5-5,0 2-2,-2 2-2,0 2-2,-1 2-2,-2 0-3,2-2-7,-1-2-4,0-1-6,0-3-5,2 0-4,0-2-3,2 0-4,0-4 1,2-7 6,0-7 5,2-6 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41"/>
    </inkml:context>
    <inkml:brush xml:id="br0">
      <inkml:brushProperty name="width" value="0.03255" units="cm"/>
      <inkml:brushProperty name="height" value="0.03255" units="cm"/>
      <inkml:brushProperty name="color" value="#00BFF3"/>
    </inkml:brush>
  </inkml:definitions>
  <inkml:trace contextRef="#ctx0" brushRef="#br0">66527 2600 675,'-9'31'106,"-2"1"-25,-2-1-24,-1 0-23,-3 1-15,-2 1-5,-2 1-5,-1 1-4,-1 0-6,-1 0-3,1 0-5,-1 1-3,1-3-4,3-4-3,1-3-2,2-5-4,2-2-2,1-2-3,1-3-3,1-1-3,1-4-1,4-4 0,2-6 0,4-4 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41"/>
    </inkml:context>
    <inkml:brush xml:id="br0">
      <inkml:brushProperty name="width" value="0.03344" units="cm"/>
      <inkml:brushProperty name="height" value="0.03344" units="cm"/>
      <inkml:brushProperty name="color" value="#00BFF3"/>
    </inkml:brush>
  </inkml:definitions>
  <inkml:trace contextRef="#ctx0" brushRef="#br0">66333 3045 657,'-6'-13'42,"4"4"-3,4 6-1,4 5-2,3 3-4,1 3-2,3 3-5,2 4-2,1 2-4,-1 3 0,1 3-3,0 3-1,0 1-6,1 1-12,1-1-12,1 1-11,0-1-7,-1 0-3,-1 1-2,0-1-4,-3-1 0,-3-5 5,-3-3 2,-2-4 5,-2-4 2,0 1 2,0-2 2,0 0 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42"/>
    </inkml:context>
    <inkml:brush xml:id="br0">
      <inkml:brushProperty name="width" value="0.03135" units="cm"/>
      <inkml:brushProperty name="height" value="0.03135" units="cm"/>
      <inkml:brushProperty name="color" value="#00BFF3"/>
    </inkml:brush>
  </inkml:definitions>
  <inkml:trace contextRef="#ctx0" brushRef="#br0">68150 3597 701,'30'-8'73,"-1"2"-15,-3 1-15,-1 0-16,-1 1-9,4 1-1,3-1-1,3 0-2,2 0-3,1 2-1,0 0-4,2 2-2,0 0-2,-2 0-3,0 0-3,-1 0-1,-1 0-4,-2 2-5,0 0-4,-1 2-5,-2-1-3,-1-1-4,-3 0-2,-1-1-4,-4-1-1,-3 0-1,-4 0 0,-4 0-1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42"/>
    </inkml:context>
    <inkml:brush xml:id="br0">
      <inkml:brushProperty name="width" value="0.03412" units="cm"/>
      <inkml:brushProperty name="height" value="0.03412" units="cm"/>
      <inkml:brushProperty name="color" value="#00BFF3"/>
    </inkml:brush>
  </inkml:definitions>
  <inkml:trace contextRef="#ctx0" brushRef="#br0">69186 4268 644,'7'-21'-39,"0"3"19,-2 4 20,0 5 19,-2 1 9,1 0-2,0 0-2,0 0-3,-1 1-3,0-1-4,-2 0-3,0 0-4,-3 0-1,-2 2-1,-3 1 0,-3 1 0,-3 1 0,0 3-1,-1 4 0,-1 2-1,-1 3 0,0 4 1,1 2 0,-1 3 1,1 1 1,2-1 0,3-1 2,1 0-1,2-3 1,0-1 0,2-2 0,1-2 0,2-2-3,5-1-4,6 0-4,4-2-4,3-1-4,-1-2-3,1-2-2,0-2-4,-1-1-1,1-2 1,0 0 0,-1-1 1,0-1 1,-2 2 1,-3 1 1,-1 0 1,-1 1 5,-2 0 7,-1 0 7,0 1 8,-2 0 7,-1 6 6,0 2 7,-1 5 6,-1 2 1,0 0-5,0-1-5,0 1-4,-1 1-4,-1 3-1,0 3-2,-1 4-1,-2 2-4,0 6-4,-1 5-5,-2 5-6,0 5-3,-1 8-3,-2 6-3,0 7-4,0 2-3,2-5-4,3-3-5,1-4-4,1-4-1,0-2 3,0-4 1,0-2 3,1-6 2,0-8 3,2-7 4,0-8 2,1-6 0,0 1-5,0-2-6,0 0-5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5:54"/>
    </inkml:context>
    <inkml:brush xml:id="br0">
      <inkml:brushProperty name="width" value="0.03642" units="cm"/>
      <inkml:brushProperty name="height" value="0.03642" units="cm"/>
      <inkml:brushProperty name="color" value="#00BFF3"/>
    </inkml:brush>
  </inkml:definitions>
  <inkml:trace contextRef="#ctx0" brushRef="#br0">73177 28934 604,'8'-36'-9,"0"7"6,0 7 4,0 7 5,0 4 5,1 1 5,1 0 5,2 2 4,-1 0 1,-1 2-3,-1 1-5,0 1-3,-1 1-4,0 3-2,-1 4-3,1 2-2,-1 3-2,-2 4 2,-2 2 0,-2 3 2,-2 2-1,0-1 0,-2 1-2,0-1-1,-2 1-6,-2 0-15,-2-1-12,-1 1-14,-3-2-5,0-1 6,-1-2 5,-1-3 6,-1-1 5,1 0 6,-1-2 7,0 0 6,1-2 3,1-1 2,1-1 1,0 0 1,2-2 3,1-2 4,0-2 4,2-2 4,1 1 4,0 4 3,2 4 3,1 4 3,-1 2 1,0 3-3,-2 2-2,0 1-3,-1 2-2,1 1-1,-1 1-1,0 2-1,1-3-2,2-3-3,2-5-3,2-3-2,4-5-4,6-6-4,6-6-3,5-5-4,5-6-2,1-2 0,3-3-2,1-3 0,1 0 1,-2 3 2,0 3 1,-1 3 3,-3 3 2,-5 3 3,-4 2 2,-6 4 4,-3 3 1,-2 2 0,-3 3 0,0 4 1,-6 4-1,-6 5-1,-7 7-1,-7 5-1,-4 4-2,1-1 1,-1 0-1,1 1-1,0-1 1,-1 0-1,1 1 0,-1-1 0,1-1 1,1-2 0,1-1 1,2-2 1,0-4 1,4-1 4,3-4 3,3-3 3,5-3 3,6-2 2,7-4 2,8-3 1,4-3 0,5-6-3,3-4-5,5-5-4,2-2-1,2-1 0,3 0 0,1 1-1,1-1-1,0 1-3,0-1-3,1 1-4,-3 0-2,-4 2-3,-4 3-3,-3 1-2,-5 3-2,-3 2-2,-4 4-2,-4 3-3,-6 1 0,-6 0-3,-8 0-1,-6 0-2,-3-2 2,1-2 9,1-4 8,1-2 8,0-1 4,0 0 3,1 2 1,-1 1 3,1 0 2,2 2 2,3 1 4,1 0 2,1 4 7,2 6 10,1 6 10,0 6 9,2 2 1,2-1-11,2-1-11,2-1-10,1 2-6,0 5-1,0 5-1,0 5-1,0 2-4,0 1-4,0-1-7,0 0-5,-1-1-5,-1-2-4,0-1-4,-1-3-5,-2-2 0,-1-3-1,0-3 2,-1-3 0,-2-2 1,0-2 2,-2-3 1,0-1 1,-2-1 1,-1-2 0,-3-1 0,-2 0 0,0-2 2,-1-2 5,0-2 4,1-2 4,0-2 4,2-2 2,2-2 4,3-1 3,1-3 0,2 0 0,2-1-1,2-1-1,2-1 1,2 0 2,2 1 3,2-1 1,2 0-1,3 1-4,3-1-5,3 0-6,2 0-4,1-3-6,1-2-6,2-1-5,-1-1-3,1 1 2,-1 1 0,1 1 0,-1 1 2,-2 1-1,0 1 0,0 1 0,-3 0 2,-1 2 5,-2 1 4,-2 1 5,-3 2 5,-1 6 5,-2 4 7,-2 6 5,-2 3 7,-1 3 8,0 4 7,-1 2 9,-2 1-1,-1 1-8,0-1-7,-1 1-9,-1-2-8,2-1-10,0-2-9,2-2-11,1-6-10,2-7-9,2-7-10,2-9-10,1-4 0,-1-1 8,1-1 10,0-1 8,-1 0 8,-2 3 3,-3 1 6,0 3 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43"/>
    </inkml:context>
    <inkml:brush xml:id="br0">
      <inkml:brushProperty name="width" value="0.03468" units="cm"/>
      <inkml:brushProperty name="height" value="0.03468" units="cm"/>
      <inkml:brushProperty name="color" value="#00BFF3"/>
    </inkml:brush>
  </inkml:definitions>
  <inkml:trace contextRef="#ctx0" brushRef="#br0">68616 1150 634,'43'16'65,"-6"1"-19,-7 1-19,-7 2-18,-5-1-11,-5 1-2,-3-1-1,-4 1-1,-3-1-2,-2 1-2,-2 0-1,-2-1-2,-3 1-1,-4-1 0,-3 1 0,-5 0-1,-2-2 3,1-1 2,-1-2 3,1-3 4,0 0 2,2 0 3,2-1 3,3 1 3,4-2 2,8-4 1,8-4 1,8-4 1,5-4-2,2-4-4,4-3-5,3-5-4,2-2-4,-1 1-2,0-1-1,1 1-2,-2-2-1,-3 0 1,-4-1 1,-1-1 0,-4 1 3,-1 1 1,-2 3 3,-3 1 2,-1 2 1,-2 2 0,-2 3-1,-2 1-1,-2 3 11,-2 6 19,-2 4 21,-2 6 19,-1 2 3,2 1-16,0 1-15,2 2-17,0-1-9,0 1-3,0 0-2,0-1-4,0 1-2,2 2-2,0 0-4,2 1-1,0 0-2,0-1-1,-1-1 1,1 0 0,1-2 0,0 1 2,1 0 0,2-1 2,-1 0 0,-2-1-2,-3 0-2,0-2-1,-2 0-1,0 0 1,0-1 2,0 1 0,-1 0 1,-1 0 0,0-1-2,-1 1 1,-2-1-2,-2-1-2,-2 0-2,-2-2-2,-2 0-3,-3 2-3,-3 0-3,-3 1-3,-1 0-3,3-2 0,1-2-2,3-2 0,1-2 1,2-1 1,2 0 3,3-1 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43"/>
    </inkml:context>
    <inkml:brush xml:id="br0">
      <inkml:brushProperty name="width" value="0.02621" units="cm"/>
      <inkml:brushProperty name="height" value="0.02621" units="cm"/>
      <inkml:brushProperty name="color" value="#00BFF3"/>
    </inkml:brush>
  </inkml:definitions>
  <inkml:trace contextRef="#ctx0" brushRef="#br0">70050 1582 839,'30'-14'48,"-1"4"-7,-3 4-9,-1 4-8,-3 2-10,-3 0-13,-3 0-11,-2 0-14,-3 0-6,-1 0-2,0 0 0,-2 0-2,-1 0 0,0 2 3,-2 0 1,0 2 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44"/>
    </inkml:context>
    <inkml:brush xml:id="br0">
      <inkml:brushProperty name="width" value="0.03016" units="cm"/>
      <inkml:brushProperty name="height" value="0.03016" units="cm"/>
      <inkml:brushProperty name="color" value="#00BFF3"/>
    </inkml:brush>
  </inkml:definitions>
  <inkml:trace contextRef="#ctx0" brushRef="#br0">71231 2216 729,'9'-7'1,"0"2"12,1 2 12,2 2 11,0 1 5,3 0-6,2 0-5,1 0-5,1 1-4,0 4-5,-2 2-4,-1 4-4,-1 1-3,-3 1-3,-1 1-1,-2 1-3,-2 2-1,0 2 0,-2 1 0,0 3 0,-3 0-1,-4 1-1,-4-1-1,-4 1-1,-3-1-2,-2 1-2,-1-1-2,-3 1-2,0-1 0,-1-1 1,0-1 2,1-1 0,0-2 0,2-3-2,3-2-3,1-4-3,2-2 0,0-2-1,2-3 2,1 0 0,1-5-1,2-2-2,2-5-1,2-4-3,1-1 3,0 1 5,0 1 5,0 0 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45"/>
    </inkml:context>
    <inkml:brush xml:id="br0">
      <inkml:brushProperty name="width" value="0.03585" units="cm"/>
      <inkml:brushProperty name="height" value="0.03585" units="cm"/>
      <inkml:brushProperty name="color" value="#00BFF3"/>
    </inkml:brush>
  </inkml:definitions>
  <inkml:trace contextRef="#ctx0" brushRef="#br0">71160 2663 613,'-1'-15'1,"-1"4"2,0 3 3,-1 3 2,-1 4 10,0 7 16,0 7 15,0 8 17,1 3 0,0 3-15,2 1-16,0 2-14,1 0-9,-2-3-3,0-3-4,-1-3-2,-2 4-5,2 9-3,-1 10-5,0 10-4,-1 4-4,0-1-4,-1 0-4,-2-2-3,1 0-3,1 0-5,0 0-2,2 0-5,0-6 1,2-8 2,0-11 3,2-9 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46"/>
    </inkml:context>
    <inkml:brush xml:id="br0">
      <inkml:brushProperty name="width" value="0.03249" units="cm"/>
      <inkml:brushProperty name="height" value="0.03249" units="cm"/>
      <inkml:brushProperty name="color" value="#00BFF3"/>
    </inkml:brush>
  </inkml:definitions>
  <inkml:trace contextRef="#ctx0" brushRef="#br0">61782 9550 677,'-19'0'20,"9"0"6,8 0 5,10 0 6,5 0-1,3 0-5,3 0-6,3 0-5,4 0-4,3 0 1,4 0-1,5 0 0,6 0-2,11 0-4,12 0-4,10 0-4,0 0-6,-11 2-5,-11 0-6,-10 2-7,-7 0 0,-4 0 3,-2 0 4,-3 0 3,-3-1-2,-5-1-12,-3 0-10,-4-1-11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46"/>
    </inkml:context>
    <inkml:brush xml:id="br0">
      <inkml:brushProperty name="width" value="0.03079" units="cm"/>
      <inkml:brushProperty name="height" value="0.03079" units="cm"/>
      <inkml:brushProperty name="color" value="#00BFF3"/>
    </inkml:brush>
  </inkml:definitions>
  <inkml:trace contextRef="#ctx0" brushRef="#br0">62794 10216 714,'15'-7'47,"0"2"-3,-2 2-4,-1 2-3,1 1-4,2 0-6,1 0-6,3 0-5,0 0-5,-3 0-4,-1 0-5,-2 0-4,-3 2-2,-4 6-1,-4 4 1,-4 5-2,-4 3-2,-2-1-7,-3 1-7,-3-1-6,-3 0-3,0-1 4,-1 0 2,-1-2 3,3-2 8,8-3 12,8-3 12,8-2 12,4-2 4,0 0-4,-1 0-5,1 0-4,-1-1-4,0 2 0,-2-2-1,0 1-2,-3 1-1,-1 2-1,-2 2-2,-2 2-1,-2 1-1,-2 3-1,-2 2 1,-1 1-1,-4 2-1,0-1-2,-3 1 0,-2 0-2,-1-2-2,-1 1-1,-2-2-2,1-1-1,-1-2-2,2-1-2,2-2-2,3-2-1,0-2-1,2-2 0,1-3 0,0 0 1,2-4-1,-1 0-3,0-3-4,0-2-3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46"/>
    </inkml:context>
    <inkml:brush xml:id="br0">
      <inkml:brushProperty name="width" value="0.03335" units="cm"/>
      <inkml:brushProperty name="height" value="0.03335" units="cm"/>
      <inkml:brushProperty name="color" value="#00BFF3"/>
    </inkml:brush>
  </inkml:definitions>
  <inkml:trace contextRef="#ctx0" brushRef="#br0">63050 7262 659,'0'-42'22,"2"8"1,0 9 0,2 9 0,0 6 3,2 6 3,0 4 3,2 6 4,-2 4-1,0 5-7,-4 5-6,0 5-7,-4 6-4,0 5-3,-4 6-3,0 6-3,-2 3-4,2 0-8,0 0-7,2 0-6,0 0-7,2 2-6,0 0-7,2 1-6,0-4 0,0-11 2,0-12 4,0-9 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47"/>
    </inkml:context>
    <inkml:brush xml:id="br0">
      <inkml:brushProperty name="width" value="0.03616" units="cm"/>
      <inkml:brushProperty name="height" value="0.03616" units="cm"/>
      <inkml:brushProperty name="color" value="#00BFF3"/>
    </inkml:brush>
  </inkml:definitions>
  <inkml:trace contextRef="#ctx0" brushRef="#br0">64827 8366 608,'16'-7'58,"1"2"-10,2 2-11,0 2-10,-1 2-7,-1 2-5,-2 2-4,-2 2-4,-3 1-3,-1 3-1,-2 2-3,-2 2-1,-2 3 0,-2 5 1,-2 5 2,-2 5 2,-3 0-3,-2-2-5,-3-3-5,-3-3-6,-2-3-3,0-1-2,1-2-1,-1-3-1,0-1 0,2-4 2,1-3 1,1-2 1,1-4 1,0-2-2,2-4-2,1-2-2,1-4 2,4-4 3,2-4 4,4-3 3,1-2 3,0 1 0,-1 1 0,2 1 1,-2 2 4,-1 2 6,0 4 7,-2 3 6,0 2 11,-2 0 12,0 2 13,-1 1 13,-2 2 1,2 7-10,-1 6-11,0 6-11,0 4-7,0 3-4,0 3-3,0 3-4,1 1-3,0 2-6,2 1-4,0 1-4,1 2-5,-2 2-4,0 4-5,-2 3-4,0 2-3,1 3-1,-2 4-3,2 2-1,-1-2 1,2-8 2,0-8 5,2-8 2,-1-5-3,0-3-10,-2-3-10,0-2-9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48"/>
    </inkml:context>
    <inkml:brush xml:id="br0">
      <inkml:brushProperty name="width" value="0.03062" units="cm"/>
      <inkml:brushProperty name="height" value="0.03062" units="cm"/>
      <inkml:brushProperty name="color" value="#00BFF3"/>
    </inkml:brush>
  </inkml:definitions>
  <inkml:trace contextRef="#ctx0" brushRef="#br0">66947 9037 718,'-15'-6'79,"4"6"-16,3 4-19,2 6-16,1 2-12,-1 3-4,-3 2-4,-2 2-4,-1 1-2,-2 3 3,0 1 2,-1 3 3,-1 1-7,-1 2-14,-2 3-15,1 1-15,-2-1-7,2-3 3,1-5 1,1-3 3,1-4 3,4-5 5,3-3 5,3-4 5,1-2 5,0 0 2,0 0 4,0 0 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48"/>
    </inkml:context>
    <inkml:brush xml:id="br0">
      <inkml:brushProperty name="width" value="0.03441" units="cm"/>
      <inkml:brushProperty name="height" value="0.03441" units="cm"/>
      <inkml:brushProperty name="color" value="#00BFF3"/>
    </inkml:brush>
  </inkml:definitions>
  <inkml:trace contextRef="#ctx0" brushRef="#br0">66833 9127 639,'-6'-6'6,"4"2"16,4 4 14,4 3 16,2 2 3,1 5-8,2 4-9,0 4-9,1 1-6,0 1-3,-1-1-4,1 1-4,1 0-7,0 1-13,1 1-12,1 1-12,0 1-8,-1-1-3,0 1-4,-2-1-2,-1-2-1,-2-3 5,-2-4 4,-2-4 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5:54"/>
    </inkml:context>
    <inkml:brush xml:id="br0">
      <inkml:brushProperty name="width" value="0.03974" units="cm"/>
      <inkml:brushProperty name="height" value="0.03974" units="cm"/>
      <inkml:brushProperty name="color" value="#00BFF3"/>
    </inkml:brush>
  </inkml:definitions>
  <inkml:trace contextRef="#ctx0" brushRef="#br0">75250 28973 553,'0'-46'16,"2"19"14,0 19 14,2 18 14,0 12 1,0 5-9,-1 5-11,2 5-10,-2 6-6,-1 10-4,0 8-4,-2 9-3,0 6-1,0 3 0,0 2 0,0 4 1,1 3-4,0 5-10,2 2-7,0 5-10,2 2-6,0-2-6,1-1-4,2 0-5,0-5-1,-1-8 1,1-7 1,0-9 2,-1-3 2,-2 1 1,-2 1 0,-2 1 2,-1-6 3,2-14 5,0-14 4,2-13 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49"/>
    </inkml:context>
    <inkml:brush xml:id="br0">
      <inkml:brushProperty name="width" value="0.03259" units="cm"/>
      <inkml:brushProperty name="height" value="0.03259" units="cm"/>
      <inkml:brushProperty name="color" value="#00BFF3"/>
    </inkml:brush>
  </inkml:definitions>
  <inkml:trace contextRef="#ctx0" brushRef="#br0">68100 9647 675,'45'0'93,"-4"0"-21,-4 0-20,-3 0-22,-1-2-11,5 0-2,3-3-3,4-2-3,2 0-2,0 0-4,0 2-3,0 1-3,-1 0-3,-2 2-3,-2 0-3,-1 2-3,-4 0-1,-4 0 1,-3 0 2,-5 0 2,-2 0-4,-3 2-7,-1 0-7,-2 2-8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49"/>
    </inkml:context>
    <inkml:brush xml:id="br0">
      <inkml:brushProperty name="width" value="0.03223" units="cm"/>
      <inkml:brushProperty name="height" value="0.03223" units="cm"/>
      <inkml:brushProperty name="color" value="#00BFF3"/>
    </inkml:brush>
  </inkml:definitions>
  <inkml:trace contextRef="#ctx0" brushRef="#br0">69422 10318 682,'8'-7'58,"0"-1"-15,0 0-14,0 0-16,-1 0-7,-1 0-1,0 1-1,-2-1-1,0-1-1,0 0-1,0-2-2,0 1-1,-1-2-2,-2 2-4,-2 0-3,-2 2-3,-3 2 0,-2 2 1,-3 4 3,-3 3 2,-2 1 2,0 3 2,1 2 1,-1 2 1,0 1 4,1 1 6,-1 1 5,0 2 7,1-1 1,1 1-1,1 0-2,1-1 0,1 0-3,4-2 0,2-3-2,4-1-1,2-1-3,4-2-5,2-1-5,4 0-4,1-3-4,3-2-3,1-4-3,3-2-3,0-1 0,-3 0 0,-1 2 2,-2 1 1,-2-1 2,-1 2 2,0-1 2,-2 0 3,-1 3 7,-2 6 12,-3 5 13,0 7 12,-3 4 3,0 1-8,-2 3-7,0 1-6,-2 3-6,0 3-4,-1 3-4,-2 2-2,1 4-6,1 2-5,0 4-5,2 3-6,-1 0-3,0-2-1,-1-2-3,-2-2-1,1-2-3,1-2-4,0-2-5,2-2-4,0-4 1,0-7 4,0-7 6,0-6 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50"/>
    </inkml:context>
    <inkml:brush xml:id="br0">
      <inkml:brushProperty name="width" value="0.02795" units="cm"/>
      <inkml:brushProperty name="height" value="0.02795" units="cm"/>
      <inkml:brushProperty name="color" value="#00BFF3"/>
    </inkml:brush>
  </inkml:definitions>
  <inkml:trace contextRef="#ctx0" brushRef="#br0">69560 7627 787,'-14'-10'70,"4"10"-15,4 12-16,4 10-15,1 7-10,-2 5-6,-2 3-6,-1 4-4,-2 1-4,0 0 1,0-1-1,0-1 0,1-3-2,1-4-2,0-4-3,2-3-3,0-5-4,2-3-5,0-4-5,2-4-5,1-4-1,2-3 2,2-2 2,2-4 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50"/>
    </inkml:context>
    <inkml:brush xml:id="br0">
      <inkml:brushProperty name="width" value="0.03503" units="cm"/>
      <inkml:brushProperty name="height" value="0.03503" units="cm"/>
      <inkml:brushProperty name="color" value="#00BFF3"/>
    </inkml:brush>
  </inkml:definitions>
  <inkml:trace contextRef="#ctx0" brushRef="#br0">70104 7791 628,'5'-4'8,"-4"8"19,-6 8 17,-4 7 19,-3 7 2,0 3-10,0 4-12,1 5-10,-1 1-11,0 0-11,0 0-10,1 0-12,0-2-3,2-3 0,2-5 0,2-3 2,3-5-1,4-5-3,4-5-2,4-5-3,3-4 0,3-6 0,3-4 1,4-5 1,-1-4 0,-3-1 1,-3-3 1,-3-1 0,-2-2 2,-2 3 0,-2 0 2,-2 0 1,-2 3 2,-2 3 2,-2 3 2,-2 3 2,-2 2 1,-2 2 0,-2 2 0,-2 2-1,-1 2-1,-1 2 0,-1 2 0,-2 2 0,1 1-2,1 1-3,1 2-1,0 0-2,2 0-2,3-1 2,1 0 1,2-2 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51"/>
    </inkml:context>
    <inkml:brush xml:id="br0">
      <inkml:brushProperty name="width" value="0.03434" units="cm"/>
      <inkml:brushProperty name="height" value="0.03434" units="cm"/>
      <inkml:brushProperty name="color" value="#00BFF3"/>
    </inkml:brush>
  </inkml:definitions>
  <inkml:trace contextRef="#ctx0" brushRef="#br0">71532 8383 640,'-7'-6'76,"2"4"-16,2 4-15,2 4-17,1 3-9,0 1-3,0 3-3,0 2-3,0 3-1,0 5 0,0 5 0,0 5 1,0 2 1,0 0-1,0 0 1,0 1-1,-1-1-1,0 0-4,-2 0-6,0 0-3,-1 0-3,2-3 0,0-2 0,2-1-1,0-4-1,0-1-2,0-4-4,0-3-3,0-2-7,0-1-11,0-1-11,0 0-11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51"/>
    </inkml:context>
    <inkml:brush xml:id="br0">
      <inkml:brushProperty name="width" value="0.03421" units="cm"/>
      <inkml:brushProperty name="height" value="0.03421" units="cm"/>
      <inkml:brushProperty name="color" value="#00BFF3"/>
    </inkml:brush>
  </inkml:definitions>
  <inkml:trace contextRef="#ctx0" brushRef="#br0">71291 8160 643,'-14'-22'-3,"5"5"8,3 3 8,4 4 8,3 3 4,2 0-1,2 2 0,2 1 0,1-1-2,3 2 0,2-1-2,2 0-2,0 0-1,-1 2 0,-1 0-1,0 2-1,-2 1-1,1 4-2,0 2 0,0 4-2,-1 1-2,-1 1-1,0 1-2,-2 1-2,-1 1-1,-2 2 0,-3 0-1,0 1-1,-3 0 0,-1 1-4,0 0-2,-1-1-2,-3 2-3,-2 1-1,-3 3-3,-3 1-1,-4 1-3,-2-1-3,-3-1-4,-3-1-4,-2-1-2,-1-1 0,-1-1-2,0 0-1,1-4 1,6-3 1,7-4 3,5-4 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52"/>
    </inkml:context>
    <inkml:brush xml:id="br0">
      <inkml:brushProperty name="width" value="0.03354" units="cm"/>
      <inkml:brushProperty name="height" value="0.03354" units="cm"/>
      <inkml:brushProperty name="color" value="#00BFF3"/>
    </inkml:brush>
  </inkml:definitions>
  <inkml:trace contextRef="#ctx0" brushRef="#br0">73245 6397 655,'-13'-2'6,"4"0"10,6-3 12,5-2 10,3 0 3,5 0-6,4 2-4,4 1-7,2 0-3,1 2-4,1 0-2,1 2-4,1 0-1,1 0 2,1 0 1,1 0 1,-1 0-3,0 0-10,-1 0-9,0 0-9,-3 0-8,-3 0-4,-3 0-6,-3 0-4,-3 1-5,-2 2-2,-4 2-3,-2 2-2,-2 0 3,0 1 11,0 0 10,0 0 11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52"/>
    </inkml:context>
    <inkml:brush xml:id="br0">
      <inkml:brushProperty name="width" value="0.03188" units="cm"/>
      <inkml:brushProperty name="height" value="0.03188" units="cm"/>
      <inkml:brushProperty name="color" value="#00BFF3"/>
    </inkml:brush>
  </inkml:definitions>
  <inkml:trace contextRef="#ctx0" brushRef="#br0">73355 7150 690,'-13'0'42,"6"2"-1,6 0-1,6 2-1,4-1-4,3-1-6,4 0-6,2-1-7,2-1-4,3 1-1,1 2-1,3 0-1,1 1-7,1 0-11,1 0-11,1 0-12,-1-1-7,-3 0-1,-4-2-2,-1 0-1,-4-1 1,-3 0 2,-3 0 3,-2 0 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52"/>
    </inkml:context>
    <inkml:brush xml:id="br0">
      <inkml:brushProperty name="width" value="0.03505" units="cm"/>
      <inkml:brushProperty name="height" value="0.03505" units="cm"/>
      <inkml:brushProperty name="color" value="#00BFF3"/>
    </inkml:brush>
  </inkml:definitions>
  <inkml:trace contextRef="#ctx0" brushRef="#br0">75700 6563 627,'9'-7'65,"3"2"-11,4 2-12,2 2-12,3 0-6,5 0 0,3-2-1,5 0-1,4 0-1,6 0-2,6 2-2,6 0-3,3 1-3,3-2-5,2 0-6,2-1-4,-1-2-2,-1 2 2,-2-1 2,-2 0 1,-4 0-2,-5 2-7,-4 0-6,-5 2-6,-6 0-7,-8 0-7,-6 0-7,-6 0-7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53"/>
    </inkml:context>
    <inkml:brush xml:id="br0">
      <inkml:brushProperty name="width" value="0.03247" units="cm"/>
      <inkml:brushProperty name="height" value="0.03247" units="cm"/>
      <inkml:brushProperty name="color" value="#00BFF3"/>
    </inkml:brush>
  </inkml:definitions>
  <inkml:trace contextRef="#ctx0" brushRef="#br0">76343 7200 677,'-7'23'121,"2"-1"-30,2-1-31,2-1-30,0 1-18,-2 3-5,-2 3-5,-2 3-6,-1 1-2,1 1 0,-1-1 1,0 0 0,0 1-3,0-1-6,0 0-5,1 1-6,-1-3-4,2-3-4,0-5-3,2-3-3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5:55"/>
    </inkml:context>
    <inkml:brush xml:id="br0">
      <inkml:brushProperty name="width" value="0.0262" units="cm"/>
      <inkml:brushProperty name="height" value="0.0262" units="cm"/>
      <inkml:brushProperty name="color" value="#00BFF3"/>
    </inkml:brush>
  </inkml:definitions>
  <inkml:trace contextRef="#ctx0" brushRef="#br0">74783 30958 839,'-6'-15'0,"4"0"0,4 2 0,4 1 0,5 4 6,5 6 13,7 7 12,5 8 12,2 3-3,-3 1-19,-3 1-20,-3 1-20,-3-1-9,-2-2 0,-4-4 0,-3-3 1,-1-2-1,0 0-3,0-2-2,0 0-1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53"/>
    </inkml:context>
    <inkml:brush xml:id="br0">
      <inkml:brushProperty name="width" value="0.03448" units="cm"/>
      <inkml:brushProperty name="height" value="0.03448" units="cm"/>
      <inkml:brushProperty name="color" value="#00BFF3"/>
    </inkml:brush>
  </inkml:definitions>
  <inkml:trace contextRef="#ctx0" brushRef="#br0">77000 7466 638,'15'-1'5,"-1"-1"11,-1 0 11,0-1 10,-1-1 5,1 2-3,2 0-2,0 2-3,1 0-4,-1 2-5,1 0-7,0 2-6,-2 1-2,-3 1-1,-3 3-1,-2 2 0,-4 3-4,-4 4-6,-4 3-7,-4 5-7,-3 1-4,-1 1-3,-3-1-4,-1 0-2,-2-1 0,2-3 3,1-2 4,1-4 3,1-3 5,4-1 6,3-2 6,3-2 6,5-4 3,7-2 0,9-6-2,8-2 0,3-5-3,1-2-5,-1-3-6,1-3-5,-2-2-3,-1 1-1,-3-1 0,-1 0 0,-3 2-3,-1 1-3,-2 2-3,-2 3-5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54"/>
    </inkml:context>
    <inkml:brush xml:id="br0">
      <inkml:brushProperty name="width" value="0.03417" units="cm"/>
      <inkml:brushProperty name="height" value="0.03417" units="cm"/>
      <inkml:brushProperty name="color" value="#00BFF3"/>
    </inkml:brush>
  </inkml:definitions>
  <inkml:trace contextRef="#ctx0" brushRef="#br0">76600 3656 643,'1'-15'2,"2"2"3,2 2 4,2 3 3,1 0 4,3 0 2,2 0 2,2 0 4,0 2 0,1 2-1,0 4-1,-1 3-2,1 3-2,0 5-6,-1 5-6,1 5-6,-3 5-4,-6 3-7,-7 4-4,-4 5-7,-6 0-1,-4-2-2,-4-2 1,-3-1 0,-2-3 1,1-3 4,1-4 5,1-1 3,2-4 3,5-1 0,2-2 1,6-3 1,3-2 3,6-4 7,4-4 7,5-4 6,5-4 2,4-2-3,3-3-3,4-3-4,3-3-3,-1-2-6,0-1-6,1-2-4,-1-2-4,-2 0 1,0 1 0,-1-1 0,-1 1 1,-3 1 4,-1 1 2,-3 1 4,-2 1 2,-4 3 4,-4 1 2,-5 3 4,-2 4 8,-2 8 14,-2 8 13,-2 7 14,-1 5 0,1-1-11,-1 1-12,0 0-12,1-1-9,2 1-4,2-1-5,2 1-4,1-1-4,2-1 0,0-1-1,1 0 0,1-2-2,0 1-1,0 0-1,0-1-2,0 1 1,-1 0-1,1-1 2,0 1 0,-1 0 0,-2-1 0,-3 1-1,0 0 1,-2-2 0,0-1 0,0-2 2,0-2 1,-3-1 0,-2 3-1,-5 2 0,-4 2-1,-2 0-1,-1-1-2,-1-1-2,-1-1-1,-2-1-2,0 0 1,-1-2 0,0 0 1,-1-1-1,2-1-1,3 1-2,1 0-1,2-1-4,3-2-4,1-3-5,2 0-5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3:54"/>
    </inkml:context>
    <inkml:brush xml:id="br0">
      <inkml:brushProperty name="width" value="0.02859" units="cm"/>
      <inkml:brushProperty name="height" value="0.02859" units="cm"/>
      <inkml:brushProperty name="color" value="#00BFF3"/>
    </inkml:brush>
  </inkml:definitions>
  <inkml:trace contextRef="#ctx0" brushRef="#br0">78050 3847 769,'16'-8'5,"1"0"11,1 0 10,2 1 11,-2 0 1,-1 2-5,-3 2-7,-1 2-6,1 1-6,6 0-4,3 0-5,7 0-5,0 0-5,0 0-9,-1 0-8,-1 0-7,-3 0-8,-5 2-5,-5 0-5,-4 2-6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15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64363 16260 999,'-28'-54'0,"9"17"0,7 19 0,8 17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17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7550 40432 999,'7'-8'-6,"0"0"-12,-2 0-12,0 0-12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18"/>
    </inkml:context>
    <inkml:brush xml:id="br0">
      <inkml:brushProperty name="width" value="0.04091" units="cm"/>
      <inkml:brushProperty name="height" value="0.04091" units="cm"/>
    </inkml:brush>
  </inkml:definitions>
  <inkml:trace contextRef="#ctx0" brushRef="#br0">6399 39771 537,'-15'1'1,"2"0"2,3 2 1,1 0 3,5 0 5,8-2 11,7-2 11,9-2 10,3 0 1,-1 0-8,-1 2-10,-1 0-8,0 1-5,1-2-3,1 0-2,2-2-2,-1 0-2,3-2 0,0 0 0,1-1 0,-1-1-3,-2-2-4,-1 0-5,-2-1-5,-3 0-1,-3 2 0,-3 2 2,-2 3 2,-4 1 2,-3 3 5,-2 4 5,-4 2 5,-2 2 3,-3 2-2,-4 0-1,-2 1 0,-1 2 0,1 0 1,1 1 2,0 1 1,2 1 0,1 2-1,0 0 0,2 1-1,0 1-1,-2 1 0,0 1 0,-1 1-1,0 0-1,2 1 1,2-1 0,3 1 0,0 0-1,2 3-1,0 1-2,2 3-1,0-1-2,0 0 0,0-1-1,0-1 0,0-1-1,0-1-4,0-1-1,0-1-4,0-2-2,0-1-2,0-3-4,0-1-2,0-1-7,0-1-11,0 1-10,0 0-10,-3-2-3,-2-3 6,-5-3 5,-4-2 6,0-2 6,1 0 9,2-1 8,2 2 9,0-2 4,-1 1 3,-3 0 0,-2 0 3,-2 0 1,-1 0 3,-3 0 1,-1 0 2,0 0 3,2 2 3,4 0 3,3 1 3,2 0 2,1-2 2,0-2 1,2-2 2,3-1 5,6 2 10,6 0 9,6 2 9,4-1 0,3-1-13,3 0-12,3-1-12,3-3-10,3 0-5,2-3-7,4-2-6,1 0-7,1 0-6,-1 2-7,0 1-6,-2-1-3,-3 2 3,-5-1 0,-3 0 3,-5 0 3,-3 0 5,-5 0 5,-3 0 6,-2 1 0,0 0-5,0 2-5,0 0-5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18"/>
    </inkml:context>
    <inkml:brush xml:id="br0">
      <inkml:brushProperty name="width" value="0.03104" units="cm"/>
      <inkml:brushProperty name="height" value="0.03104" units="cm"/>
    </inkml:brush>
  </inkml:definitions>
  <inkml:trace contextRef="#ctx0" brushRef="#br0">9661 41627 708,'-13'-6'33,"8"2"5,7 4 4,6 3 5,3 1-2,-1 1-9,0 1-9,-2 2-8,0 1-14,0 1-19,0 3-17,0 2-18,-1-1-8,-2-1 1,-3-2 3,0-2 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18"/>
    </inkml:context>
    <inkml:brush xml:id="br0">
      <inkml:brushProperty name="width" value="0.02786" units="cm"/>
      <inkml:brushProperty name="height" value="0.02786" units="cm"/>
    </inkml:brush>
  </inkml:definitions>
  <inkml:trace contextRef="#ctx0" brushRef="#br0">9495 42650 789,'-13'7'3,"4"0"16,6-2 17,5 0 17,3-1-1,3 3-19,3 2-18,4 2-19,0 0-17,-1-2-15,-1-2-15,0-2-16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21"/>
    </inkml:context>
    <inkml:brush xml:id="br0">
      <inkml:brushProperty name="width" value="0.04459" units="cm"/>
      <inkml:brushProperty name="height" value="0.04459" units="cm"/>
    </inkml:brush>
  </inkml:definitions>
  <inkml:trace contextRef="#ctx0" brushRef="#br0">15630 40476 493,'-7'-15'-5,"3"1"4,4 0 4,3 2 3,0 0 3,2 1 1,-2-1 1,1 0 1,-1 0 1,0 1 0,-1-1 0,-2 0 0,0 0 1,0 1 1,0-1 2,0 0 1,0 0-1,-2 1-2,-1-1-2,0 0-3,-1 1-2,-2 1-1,0 0-1,-1 2-3,-3 0 1,-2 2-1,-3 1 0,-3 1 1,-1 1 0,2 3 0,3 4 0,1 2 0,1 3 0,1 2 1,-1 2-1,0 1 0,0 3 0,1 1 1,-1 3-1,0 2 1,0 1 0,0 4 1,1 3 0,-1 3 1,1 1 0,2-2-1,2 0 1,3-1 0,-1-1 0,2-1-1,-1-1-2,0-1 0,0-2 0,2-1 0,0-3 0,2-1 1,1-3-1,2-3-2,2-3-3,2-2-2,1-4-2,3-3 1,2-2 0,2-4 0,1-2-1,3-5 0,2-4-2,1-4-1,2-3 0,1-3 0,1-3 0,1-2 0,0-3 1,-1 1-2,-1 0-1,-1-1 0,-1 0-2,-1-1 0,-1 0-1,-1-2-1,-1 1 0,-2 1 1,-3 3 0,-1 2 2,-2 1-1,-2 1 0,-2 1 0,-2 1 0,-2 1 1,1 3 4,0 1 3,0 3 3,-1 4 11,0 8 18,-1 8 18,-2 8 19,0 4 1,-2 1-12,-1 1-14,0 1-14,0 0-8,0-1-4,2-1-3,0 0-4,1 0-2,0 3-2,0 3-2,0 3-2,-1 3-2,-2 5-1,-2 2-1,-1 6-1,-1 0-3,2-2-4,2-2-5,2-2-3,0-3-3,0-7 0,-2-5-1,0-7 0,0-6-6,2-10-14,2-8-12,2-9-14,0-4 2,0 1 16,-2 1 15,0 1 16,-1 1 11,0 2 7,0 3 6,0 1 5,0 1 4,2 1 0,0-1 0,2 0-1,0 0 4,2 1 6,0-1 8,1 0 7,2 1 2,2 2-5,2 3-3,2 1-5,1 1-4,1 2-4,1 0-4,1 2-3,0 0-3,-1 0-3,-1 0-1,0 0-3,-2 0-5,-1 0-11,-1 0-11,0 0-10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21"/>
    </inkml:context>
    <inkml:brush xml:id="br0">
      <inkml:brushProperty name="width" value="0.04289" units="cm"/>
      <inkml:brushProperty name="height" value="0.04289" units="cm"/>
    </inkml:brush>
  </inkml:definitions>
  <inkml:trace contextRef="#ctx0" brushRef="#br0">17795 39626 512,'-1'-21'8,"-1"5"14,0 5 15,-1 5 15,-1 4 6,0 5-2,0 6-4,0 4-2,0 6-6,0 5-9,0 6-8,0 7-9,-1 4-6,0 6-3,-1 4-4,-1 6-3,-1 4-4,2 7-8,0 5-5,2 7-7,0 0-4,2-4-1,0-3-2,2-5-2,0-5-3,2-6-5,0-8-6,2-6-5,0-8 0,0-8 4,0-7 4,0-8 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5:55"/>
    </inkml:context>
    <inkml:brush xml:id="br0">
      <inkml:brushProperty name="width" value="0.02927" units="cm"/>
      <inkml:brushProperty name="height" value="0.02927" units="cm"/>
      <inkml:brushProperty name="color" value="#00BFF3"/>
    </inkml:brush>
  </inkml:definitions>
  <inkml:trace contextRef="#ctx0" brushRef="#br0">76250 29316 751,'15'-1'31,"-1"-1"2,-1 0 3,0-1 2,-1-1-2,0 2-8,-1 0-6,1 2-8,-1 1-6,-1 4-5,0 2-6,-2 3-5,0 1-6,-2 0-7,-1-2-7,0 0-7,-2-1-3,-2 1 2,-2 1 1,-2 2 2,-1-1 2,0-1 3,0-1 1,0 0 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21"/>
    </inkml:context>
    <inkml:brush xml:id="br0">
      <inkml:brushProperty name="width" value="0.03695" units="cm"/>
      <inkml:brushProperty name="height" value="0.03695" units="cm"/>
    </inkml:brush>
  </inkml:definitions>
  <inkml:trace contextRef="#ctx0" brushRef="#br0">18285 40605 595,'-1'-13'76,"0"6"-12,-2 6-13,0 6-13,-2 4-8,-2 3-3,-2 4-4,-1 2-4,-1 1-3,2-1-3,2-1-3,2-1-4,0 2-1,-4 5 0,-2 5-1,-3 5-1,0-1 0,2-5-1,4-7-2,3-5 0,1-3-2,0 0-2,0-1-2,0 1-1,2-2 1,4-2 4,4-4 3,4-2 5,2-3 1,1-1 0,1 0-2,2-1 0,-1-1-2,1 0-1,0 0-2,-1 0 0,1 1-4,0 0-3,0 2-3,-1 0-4,0 1-2,-1 0 1,0 0 0,-2 0 1,-1 1-2,-1 0-7,0 2-6,-2 0-6,0 0-1,0 0 3,0-2 4,0 0 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22"/>
    </inkml:context>
    <inkml:brush xml:id="br0">
      <inkml:brushProperty name="width" value="0.04089" units="cm"/>
      <inkml:brushProperty name="height" value="0.04089" units="cm"/>
    </inkml:brush>
  </inkml:definitions>
  <inkml:trace contextRef="#ctx0" brushRef="#br0">18829 40786 538,'-15'-15'5,"2"2"-1,2 3-1,2 1-2,2 4 11,1 6 24,0 6 22,2 6 24,0 5 3,2 8-18,0 7-18,2 7-18,0 5-12,0 4-10,0 4-8,0 4-10,0 0-11,0-3-16,0-2-14,0-4-16,0-5-4,0-10 4,0-8 6,0-8 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23"/>
    </inkml:context>
    <inkml:brush xml:id="br0">
      <inkml:brushProperty name="width" value="0.04223" units="cm"/>
      <inkml:brushProperty name="height" value="0.04223" units="cm"/>
    </inkml:brush>
  </inkml:definitions>
  <inkml:trace contextRef="#ctx0" brushRef="#br0">20474 41116 520,'-11'0'13,"10"0"23,10 0 25,10 0 24,4-1 4,-2 0-18,1-2-17,-2 0-18,2-1-13,5 2-12,5 0-11,5 2-10,-1 0-8,-4 2-4,-5 0-4,-5 2-4,-2 0-5,-1 0-3,1 0-5,0 0-4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23"/>
    </inkml:context>
    <inkml:brush xml:id="br0">
      <inkml:brushProperty name="width" value="0.03973" units="cm"/>
      <inkml:brushProperty name="height" value="0.03973" units="cm"/>
    </inkml:brush>
  </inkml:definitions>
  <inkml:trace contextRef="#ctx0" brushRef="#br0">21148 40121 553,'-8'-8'3,"2"0"5,0 1 5,2-1 6,0 3 11,0 8 18,0 6 17,0 7 18,0 6-4,2 5-22,0 5-25,2 5-23,0 4-12,0 4-4,0 4-2,0 4-3,0 0-7,2-1-12,0-2-10,2-2-12,0-5-6,0-10 1,0-8 0,0-8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23"/>
    </inkml:context>
    <inkml:brush xml:id="br0">
      <inkml:brushProperty name="width" value="0.03925" units="cm"/>
      <inkml:brushProperty name="height" value="0.03925" units="cm"/>
    </inkml:brush>
  </inkml:definitions>
  <inkml:trace contextRef="#ctx0" brushRef="#br0">23648 39850 560,'-8'9'147,"2"3"-36,0 4-36,2 2-36,0 3-19,2 3-3,0 3-3,2 3-3,0 1-5,0 0-10,0 1-9,0-1-9,-1 0-7,0 1-4,-2-1-3,0 0-4,-1-2-2,2-5 0,0-5 1,2-4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23"/>
    </inkml:context>
    <inkml:brush xml:id="br0">
      <inkml:brushProperty name="width" value="0.03093" units="cm"/>
      <inkml:brushProperty name="height" value="0.03093" units="cm"/>
    </inkml:brush>
  </inkml:definitions>
  <inkml:trace contextRef="#ctx0" brushRef="#br0">23850 40416 711,'29'-7'134,"-3"2"-41,-5 2-41,-3 2-42,-2 1-23,-1 0-2,1 0-4,0 0-2,-2 0-6,-1 0-9,-2 0-9,-2 0-8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24"/>
    </inkml:context>
    <inkml:brush xml:id="br0">
      <inkml:brushProperty name="width" value="0.04549" units="cm"/>
      <inkml:brushProperty name="height" value="0.04549" units="cm"/>
    </inkml:brush>
  </inkml:definitions>
  <inkml:trace contextRef="#ctx0" brushRef="#br0">24498 39230 483,'-1'-15'2,"-1"2"3,0 3 4,-1 1 3,-1 3 11,0 4 19,0 4 17,0 4 20,0 5 0,2 9-14,0 7-16,2 9-15,-1 4-10,0 2-7,-2 2-5,0 2-7,-1 4-6,2 8-7,0 6-9,2 7-7,0 3-6,0-3-4,0-1-4,0-3-5,0-4 1,2-6 4,0-8 4,2-6 4,0-7 2,0-6-3,0-5-2,0-6-1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24"/>
    </inkml:context>
    <inkml:brush xml:id="br0">
      <inkml:brushProperty name="width" value="0.04337" units="cm"/>
      <inkml:brushProperty name="height" value="0.04337" units="cm"/>
    </inkml:brush>
  </inkml:definitions>
  <inkml:trace contextRef="#ctx0" brushRef="#br0">24500 40801 507,'7'-43'2,"-1"9"5,0 9 4,-1 9 5,1 2 6,5-3 5,5-5 6,5-3 6,1-1 1,-2 5-2,-4 3-4,-3 4-3,-1 4-5,0 5-6,-1 2-6,1 6-6,-1 1-4,-2 3 0,-2 2-1,-2 2 1,-2 3-4,1 3-3,0 5-5,0 3-3,-1 2-2,0-1 1,-2-1 1,0-1 2,0-5-1,4-8-1,2-10 0,4-8-2,2-8-1,3-4 1,3-4-1,3-6 0,1-1 1,-3 3 2,-1 3 2,-2 3 3,-3 3 1,-1 4-2,-2 4 0,-2 5-2,-3 2 0,-1 3 0,-2 4 1,-1 3 0,-2 1 6,1 3 16,2 2 13,0 2 15,1 1 5,-2 1-3,0 1-4,-2 1-4,0 1-4,0 1-7,0 1-6,0 1-6,1 0-4,0-3-1,2-1 0,0-2-1,1-3-1,2-1-4,0-2-2,2-2-3,0-4-4,3-2-2,2-6-3,2-2-3,0-5-1,1-4 0,0-4 0,-1-3 0,1-4 0,-2-3 2,-1-3 1,-1-3 2,-1-1 0,0 0 1,-2-1-1,0 1 0,-3 2 3,-3 4 5,-2 3 5,-4 5 5,-2 3 1,-1 4-2,-3 4-4,-2 5-3,-2 2-4,-2 3-7,-1 4-6,-3 2-6,0 4-3,-1 4-1,0 3 0,1 5-1,1-1-1,4-3-3,4-4-2,5-4-2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25"/>
    </inkml:context>
    <inkml:brush xml:id="br0">
      <inkml:brushProperty name="width" value="0.038" units="cm"/>
      <inkml:brushProperty name="height" value="0.038" units="cm"/>
    </inkml:brush>
  </inkml:definitions>
  <inkml:trace contextRef="#ctx0" brushRef="#br0">28470 40646 578,'-11'-1'10,"8"-1"20,9 0 19,10-1 20,4-1 3,1 0-14,1 0-13,1 0-13,2 1-10,5 0-5,3 2-6,4 0-6,2 1-3,-1-2-4,-2 0-2,0-2-2,-2 0-1,-5 1 0,-4-2 0,-3 2 2,-3-1-11,-1 0-21,-1 0-22,0 0-20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25"/>
    </inkml:context>
    <inkml:brush xml:id="br0">
      <inkml:brushProperty name="width" value="0.04003" units="cm"/>
      <inkml:brushProperty name="height" value="0.04003" units="cm"/>
    </inkml:brush>
  </inkml:definitions>
  <inkml:trace contextRef="#ctx0" brushRef="#br0">29711 39955 549,'-13'-14'10,"8"3"18,7 2 19,6 4 19,5 2 4,1 2-13,3 2-12,2 2-13,0 1-7,1 2-2,-1 0-3,1 2-3,0-1-7,1 1-13,1 0-13,1 0-13,0-1-6,-3-1 0,-1 0 1,-2-2 0,-3 1-1,-1 0-5,-2 1-5,-2 2-5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5:55"/>
    </inkml:context>
    <inkml:brush xml:id="br0">
      <inkml:brushProperty name="width" value="0.03742" units="cm"/>
      <inkml:brushProperty name="height" value="0.03742" units="cm"/>
      <inkml:brushProperty name="color" value="#00BFF3"/>
    </inkml:brush>
  </inkml:definitions>
  <inkml:trace contextRef="#ctx0" brushRef="#br0">75957 30050 587,'-22'16'23,"6"1"8,5 1 8,5 2 8,2 0 0,2 1-8,0 1-7,2 1-7,0 1-6,0 1-2,0 1-2,0 1-3,0-1-2,0-1 2,0-3-1,0-1 1,2-5-10,6-7-22,4-6-20,5-8-23,3-6-5,-1-7 11,1-7 9,0-7 11,-1-2 8,1 1 10,-1 3 7,1 2 10,-2 3 6,-3 4 4,-2 6 5,-4 5 5,-3 5 5,-2 8 4,-4 6 5,-2 8 5,-3 3-3,-2 1-8,-2 1-9,-2 1-9,0 0-6,-1-1-4,0-1-4,0-1-4,1-2-2,3-3 2,1-2-1,2-4 2,3-2-1,2-1-2,3 0-3,4-1-2,2-2 1,1-1 5,3 0 3,2-2 5,0 0 3,-1 0 5,-1 0 3,0 0 4,-2 0 1,-1 0-2,0 0-2,-2 0-3,-1 1-1,-2 2-3,-3 2-1,0 2-1,-5 2-3,-4 2-1,-6 1-2,-4 3-2,-2 0-1,-1-1 1,1-1-1,-1 0 0,0-1 1,-1 1 0,-1 2 1,-1 0 1,-1 1-1,1-1 0,-1 1 0,1 0 0,0-2 3,1-1 8,1-2 6,1-2 8,4-3 7,8-3 9,8-2 6,8-4 9,5-1 0,3-2-9,3 0-6,3-1-9,4-1-7,3 0-6,5 0-7,3 1-8,2-1-4,0 2-3,0 0-4,1 2-4,-3 1-1,-4 0-2,-4 2 0,-3 0 0,-2 1-4,-1 0-7,1 0-5,-1 0-8,-1 1-1,-3 0 2,-3 2 3,-2 0 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25"/>
    </inkml:context>
    <inkml:brush xml:id="br0">
      <inkml:brushProperty name="width" value="0.03405" units="cm"/>
      <inkml:brushProperty name="height" value="0.03405" units="cm"/>
    </inkml:brush>
  </inkml:definitions>
  <inkml:trace contextRef="#ctx0" brushRef="#br0">28402 40996 646,'-22'7'0,"5"-2"0,3-3 0,4 0 0,5-2 9,6 0 20,6 0 18,6 0 19,4-1 3,5-1-16,3 0-14,5-1-16,2-2-10,2 0-7,3-2-8,1 0-6,1-1-7,2 0-8,1 1-9,0-1-7,-1 0-4,-5 2-2,-5 0-1,-5 2-2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26"/>
    </inkml:context>
    <inkml:brush xml:id="br0">
      <inkml:brushProperty name="width" value="0.03185" units="cm"/>
      <inkml:brushProperty name="height" value="0.03185" units="cm"/>
    </inkml:brush>
  </inkml:definitions>
  <inkml:trace contextRef="#ctx0" brushRef="#br0">28366 41250 690,'-12'0'10,"8"2"18,8 0 18,8 2 19,5 1 1,3 1-17,3 3-18,3 2-17,2 0-15,3-1-16,1 0-13,2-2-16,-2-1-7,-7 0 0,-7-2-2,-6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27"/>
    </inkml:context>
    <inkml:brush xml:id="br0">
      <inkml:brushProperty name="width" value="0.04118" units="cm"/>
      <inkml:brushProperty name="height" value="0.04118" units="cm"/>
    </inkml:brush>
  </inkml:definitions>
  <inkml:trace contextRef="#ctx0" brushRef="#br0">32673 39652 534,'-1'-15'10,"0"1"13,-2 1 11,0 0 13,-1 2 0,-2 3-9,0 1-9,-1 2-10,-2 2-7,-2 2-3,-2 2-3,-1 2-3,-1 1-2,2 2 1,2 0 1,3 2 0,0 0 0,0 1 2,0 1-1,0 2 1,-1 1 0,-1 3-1,-3 3-1,-2 3-1,0 2-1,1-1 1,1 1 0,0-1-1,2 1 1,1 1 0,0 1 0,2 1 0,1 0 1,0-3 2,2-1 2,1-3 2,-1 0 1,2 1-1,-1 1-1,0 2-1,0-2-1,0 0-1,0-1-1,0 0-2,2-4 1,4-3 1,4-4 1,4-4 1,2-5-3,3-6-6,2-6-7,2-6-6,2-5-4,5-5 0,3-4-1,4-6 0,0 1 1,-7 7 4,-5 7 3,-6 7 4,-4 4 2,-1 0-1,-1 2 0,0 1-1,-1 0 1,-1 0-1,1 0 1,0 0 1,1 0-1,3-1 0,4-2 0,2 0-1,1-1 0,-3 1 1,-1-1 0,-2 0 1,-2 1 1,1 2 2,0 3 1,0 1 2,-1 1 3,1 0 4,0 0 3,0 0 4,-2 2 3,-3 2 1,-2 3 1,-4 4 2,-1 2-1,0 1 0,0 3-1,0 2-1,-1 1 0,-4 1-1,-2 1 0,-3 2-1,-1 0-1,0 3 0,2 1 0,1 3 0,1-1-2,2 0 0,2-1-1,2 0 0,2-4-4,2-1-4,2-4-4,2-3-5,2-4-2,3-6-2,3-6-2,4-6-1,-1-3 0,1-2-1,-2 0 0,-1-1-1,0 0 0,0-1-1,-1 0-2,1 0 0,-1 1 0,-1 1 3,-1 1 2,0 1 3,-3-1 3,-1-2 1,-2-2 2,-2-1 2,-1-2 1,0-1 3,0-1 3,0-1 1,-1 0 2,-1 1 1,0 1-1,-1 1 2,-2 1-1,-1 2 1,0 2-1,-1 3 0,-3 1 0,-2 4-4,-3 3-2,-3 2-3,-3 4-2,0 4-3,-1 4-3,-1 4-4,0 2-3,3 1-6,1 1-6,2 1-6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28"/>
    </inkml:context>
    <inkml:brush xml:id="br0">
      <inkml:brushProperty name="width" value="0.03744" units="cm"/>
      <inkml:brushProperty name="height" value="0.03744" units="cm"/>
    </inkml:brush>
  </inkml:definitions>
  <inkml:trace contextRef="#ctx0" brushRef="#br0">36411 40231 587,'-13'7'4,"8"-2"8,7-3 7,6 0 8,4-2 6,1 0 1,2 0 3,0 0 2,3-1-2,5 0-3,5-2-6,5 0-4,2-1-3,0 0-2,1 0 0,-1 0-2,-1 0-8,-2 1-17,-1-1-14,-3 0-17,-2 0-8,-3 2-3,-3 0-2,-2 2-3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28"/>
    </inkml:context>
    <inkml:brush xml:id="br0">
      <inkml:brushProperty name="width" value="0.0404" units="cm"/>
      <inkml:brushProperty name="height" value="0.0404" units="cm"/>
    </inkml:brush>
  </inkml:definitions>
  <inkml:trace contextRef="#ctx0" brushRef="#br0">37076 39516 544,'-15'-7'3,"2"2"6,2 2 7,3 2 5,0 3 10,2 6 10,0 4 12,2 5 12,0 4-1,0 1-12,0 2-11,0 3-12,0 2-10,0 3-9,0 2-9,1 4-7,-2 3-9,2 2-7,-1 4-8,0 2-6,0 0-6,2-4-3,0-4-4,2-3-3,0-7 0,2-6 4,0-7 5,2-6 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28"/>
    </inkml:context>
    <inkml:brush xml:id="br0">
      <inkml:brushProperty name="width" value="0.03754" units="cm"/>
      <inkml:brushProperty name="height" value="0.03754" units="cm"/>
    </inkml:brush>
  </inkml:definitions>
  <inkml:trace contextRef="#ctx0" brushRef="#br0">39372 38847 586,'0'-14'5,"1"2"12,2 4 11,0 3 12,2 1 4,2 2-1,2 0-2,2 2-1,0 1-5,-1 4-7,0 2-8,-2 4-8,-1 2-5,-2 3-2,-3 3-2,0 3-2,-4 2-4,-2 1-5,-4 1-6,-2 1-4,-3 0-2,-1-1 0,-3-1 0,-2-1 2,1-2 0,1-3 2,2-3 1,3-3 2,2-3 5,8-2 9,4-4 8,8-2 10,1-2 2,1 0-3,0 0-4,0 0-2,-1 1 0,-1 2 2,-1 2 4,0 2 1,-2 1 1,-2 3-3,-3 2-3,0 2-2,-3 1-3,-1 3-4,0 1-3,-1 3-4,-2 2-1,-2 1 2,-2 2 0,-2 3 1,-1-1-2,-1-3-6,-1-4-6,-2-1-6,2-5-5,1-3-4,2-4-4,2-4-3,3-5-3,2-6-1,4-6-2,3-6-2,0-2 2,1 1 5,0 1 4,0 1 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28"/>
    </inkml:context>
    <inkml:brush xml:id="br0">
      <inkml:brushProperty name="width" value="0.04084" units="cm"/>
      <inkml:brushProperty name="height" value="0.04084" units="cm"/>
    </inkml:brush>
  </inkml:definitions>
  <inkml:trace contextRef="#ctx0" brushRef="#br0">40300 39111 538,'8'-14'7,"2"3"12,0 3 13,1 2 12,1 5 7,-2 6-1,-1 6 0,0 6 0,-2 4-5,-2 2-8,-3 4-9,0 3-7,-4 2-7,-2 1-5,-4 1-5,-2 1-4,-1-2-5,0-2-5,2-3-5,1-3-5,0-6-12,2-9-19,0-8-20,2-10-18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29"/>
    </inkml:context>
    <inkml:brush xml:id="br0">
      <inkml:brushProperty name="width" value="0.03446" units="cm"/>
      <inkml:brushProperty name="height" value="0.03446" units="cm"/>
    </inkml:brush>
  </inkml:definitions>
  <inkml:trace contextRef="#ctx0" brushRef="#br0">40450 39677 638,'8'-15'0,"0"4"13,0 3 14,-1 3 12,2 1 6,2 0-4,2 0-2,2 0-3,0 0-4,1 0-4,0 0-5,-1 0-3,1 0-7,0 0-7,0 0-8,-1 1-8,0-1-12,-1 2-17,0 0-16,-2 2-18,-1-1-2,-2 0 12,-2-2 14,-2 0 12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29"/>
    </inkml:context>
    <inkml:brush xml:id="br0">
      <inkml:brushProperty name="width" value="0.05003" units="cm"/>
      <inkml:brushProperty name="height" value="0.05003" units="cm"/>
    </inkml:brush>
  </inkml:definitions>
  <inkml:trace contextRef="#ctx0" brushRef="#br0">41271 37940 439,'0'-15'6,"0"3"10,0 1 12,0 2 10,-1 6 9,0 10 5,-2 10 6,0 9 5,-1 7-3,2 5-11,0 3-10,2 4-11,-1 4-8,0 4-5,-2 3-5,0 5-5,-1 4-1,0 3 1,0 5 2,1 3 2,-1 6-8,0 6-13,0 8-15,0 6-14,1-1-9,2-10-6,2-10-5,2-9-5,0-11 3,0-11 9,-2-10 10,0-11 9,-1-8 7,2-3 2,0-4 3,2-4 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29"/>
    </inkml:context>
    <inkml:brush xml:id="br0">
      <inkml:brushProperty name="width" value="0.03947" units="cm"/>
      <inkml:brushProperty name="height" value="0.03947" units="cm"/>
    </inkml:brush>
  </inkml:definitions>
  <inkml:trace contextRef="#ctx0" brushRef="#br0">41516 39916 557,'8'-7'70,"-1"2"-15,1 2-14,0 2-14,1 1-9,3 0 1,4 0 0,2 0-1,0 0 0,-1 2-1,-2 0-1,-2 2 0,-3 1-4,-1 3-3,-2 4-6,-2 2-3,-3 3-6,-2 1-4,-4 3-4,-2 1-4,-3 2-2,-4-1 1,-2 1 3,-3-1 1,-1 0 2,1-3-1,1-1 0,1-2-1,0-2 3,2-1 5,1-1 3,1 0 5,4-3 8,8-1 15,8-2 13,8-2 15,4-2 1,2-2-10,3-2-11,2-2-9,0-1-16,0 2-20,1 0-21,-1 2-21,-1-1-10,-5-2-2,-3-2 0,-4-2-2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6:16"/>
    </inkml:context>
    <inkml:brush xml:id="br0">
      <inkml:brushProperty name="width" value="0.02965" units="cm"/>
      <inkml:brushProperty name="height" value="0.02965" units="cm"/>
      <inkml:brushProperty name="color" value="#00BFF3"/>
    </inkml:brush>
  </inkml:definitions>
  <inkml:trace contextRef="#ctx0" brushRef="#br0">79065 29194 742,'-14'-1'0,"3"0"8,3-2 9,2 0 7,4-1 2,2 0-4,4 0-3,2 0-5,2 0-2,2 1-3,0-1-3,1 0-2,2 0-2,0 0-1,1 0 0,1 0-1,1 0 0,0 0-2,-1 0-1,1 0-2,0 0-1,-1 1 0,1-1-1,0 0-1,-2 0-2,-1 2-1,-2 0-2,-2 2-2,-3 1 1,-1 2 2,-2 2 3,-2 2 3,-2 2 2,-4 3 2,-2 3 2,-3 3 3,-3 3 0,-2 1 2,-1 3 0,-3 1 1,0 2 1,1-1 0,1 1 1,1-1 1,0 0 0,2 1 0,1-1-1,1 1-1,0-3 0,2-3-1,1-5-2,0-3-1,2-2-1,1 0 0,0-1-1,2 1 0,2-2-2,4-4-3,4-4-4,4-4-4,3-4-2,5-4-1,3-4-1,5-3-2,1-3 0,1 1 2,-1-1 1,1 0 2,-2 1 1,-1 1-1,-3 1 1,-1 1-1,-3 2 3,-1 2 6,-2 4 4,-2 3 6,-5 3 5,-7 4 5,-6 3 6,-7 5 5,-5 4 0,-2 2-6,-1 3-5,-3 3-5,-1 2-5,-3 1-3,-1 1-3,-2 1-3,-2 1-2,-1 0 0,-1 2-1,-1 1 1,1-2 1,3-3 1,4-5 1,2-3 1,2-4 1,2-2 0,3-4-1,1-3-1,7-3 6,10-6 11,12-4 10,10-5 11,5-2 1,1 0-8,-1 2-8,1 1-8,0 1-5,4 0-3,3 2-1,3 1-2,2-1-3,2 0-3,2-1-3,2-1-2,0-2-1,-4 0 2,-2-1 2,-3-1 1,-3-1 0,-2 1-4,-1-1-3,-3 0-4,-3 2-7,-5 3-10,-4 2-11,-6 4-10,-5 2 1,-2 0 10,-6 2 12,-2 0 11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32"/>
    </inkml:context>
    <inkml:brush xml:id="br0">
      <inkml:brushProperty name="width" value="0.0339" units="cm"/>
      <inkml:brushProperty name="height" value="0.0339" units="cm"/>
    </inkml:brush>
  </inkml:definitions>
  <inkml:trace contextRef="#ctx0" brushRef="#br0">48263 38576 648,'-16'-2'4,"2"0"8,1-3 6,1-2 9,4-2 5,8 0 3,8-1 5,8-1 4,3-1-2,1 2-8,-1 1-8,1 0-7,0 2-6,3 1-8,2 0-5,1 2-6,1 0-5,-1 2 0,-1 0-1,-1 2-2,-2 0-5,-1 0-8,-2 0-11,-2 0-8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32"/>
    </inkml:context>
    <inkml:brush xml:id="br0">
      <inkml:brushProperty name="width" value="0.03103" units="cm"/>
      <inkml:brushProperty name="height" value="0.03103" units="cm"/>
    </inkml:brush>
  </inkml:definitions>
  <inkml:trace contextRef="#ctx0" brushRef="#br0">48507 38850 709,'-22'10'51,"5"3"-6,3 5-6,4 4-6,2 1-5,0 1-5,1-1-5,-1 1-5,0 0-3,0 2 0,0 3-1,0 1-2,1 0-2,1-1-8,0-3-5,2-1-7,0-3-7,2-3-6,0-3-6,2-3-7,1-3-3,2-2-1,2-4 1,2-2-1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32"/>
    </inkml:context>
    <inkml:brush xml:id="br0">
      <inkml:brushProperty name="width" value="0.03274" units="cm"/>
      <inkml:brushProperty name="height" value="0.03274" units="cm"/>
    </inkml:brush>
  </inkml:definitions>
  <inkml:trace contextRef="#ctx0" brushRef="#br0">49049 38920 671,'6'-7'0,"0"-1"-3,-4 0-1,0 0-1,-2 3 8,0 6 18,0 6 18,0 6 19,0 3 3,0 3-11,0 2-12,0 1-11,-1 2-8,-1-1-5,0 1-6,-1-1-5,-1 1-7,2-1-5,0 1-6,2-1-6,0 1-4,0-1-1,0 1-1,0-1-1,-1-1-2,0-4-2,-2-5-3,0-3-1,-1-3-1,0 0 4,0-2 3,0 0 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32"/>
    </inkml:context>
    <inkml:brush xml:id="br0">
      <inkml:brushProperty name="width" value="0.03748" units="cm"/>
      <inkml:brushProperty name="height" value="0.03748" units="cm"/>
    </inkml:brush>
  </inkml:definitions>
  <inkml:trace contextRef="#ctx0" brushRef="#br0">48008 40327 586,'-15'7'1,"0"-2"2,2-3 2,1 0 2,4-3 8,6-1 17,7 0 16,8-1 16,5-2 2,7 0-12,5-1-11,7-2-11,4 0-10,4 1-7,4-1-8,4 0-8,2 0-8,2 2-10,0 1-9,1 0-11,-2 1-5,-6 1-4,-6-2-4,-5 2-3,-7-1 2,-6 0 7,-5 0 6,-6 0 7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34"/>
    </inkml:context>
    <inkml:brush xml:id="br0">
      <inkml:brushProperty name="width" value="0.0426" units="cm"/>
      <inkml:brushProperty name="height" value="0.0426" units="cm"/>
    </inkml:brush>
  </inkml:definitions>
  <inkml:trace contextRef="#ctx0" brushRef="#br0">52539 38661 516,'-2'-15'7,"0"4"13,-3 3 14,-2 3 14,-2 3 1,-2 5-10,-2 6-11,-1 4-10,-4 5-6,-3 5 1,-5 5-1,-3 5 1,-2 1-2,3-2-1,2-1-3,1-3-1,3-1-2,3-1 1,3-1 0,3-1 1,2-2 0,2-3 0,2-3-1,2-2 1,3-4-2,4-3 0,4-2-2,4-4-1,4-2-1,5-4-4,5-2-2,5-3-2,3-4-3,3-2-3,1-3-2,2-3-3,0-1-1,-1-1 1,-3 1-1,-2-1 0,-2 3 2,-3 3 2,-3 4 2,-3 5 2,-3 3 6,-4 7 8,-5 6 7,-3 6 8,-3 3 3,-2 1-2,-2 2-4,-2 0-1,-2 0 0,-2 1 3,-1-1 5,-3 1 3,0 0 1,2-1-3,2 1-1,3-1-2,1 0-2,3-2-1,4-3-3,2-1-2,3-3-2,2-2-4,2-4-4,1-2-5,2-5-2,2-2-2,0-5-3,1-4-1,0-1-2,1-1 0,0 0 0,-1 1 1,0-2 1,-2-2 2,-3-1 3,-1-3 3,-3 0 1,-2 1-2,-4 1-1,-2 1-1,-4 1-1,0 3-1,-3 1 1,-2 2 0,-2 3-2,-2 2 0,-2 4-2,-1 3-1,-2 2 0,-2 3 0,0 4 0,-1 2 0,1 2-3,3 0-5,3-1-5,3 1-6,1-1-2,0-2 0,0-2 0,0-2 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34"/>
    </inkml:context>
    <inkml:brush xml:id="br0">
      <inkml:brushProperty name="width" value="0.03497" units="cm"/>
      <inkml:brushProperty name="height" value="0.03497" units="cm"/>
    </inkml:brush>
  </inkml:definitions>
  <inkml:trace contextRef="#ctx0" brushRef="#br0">55520 39360 629,'-11'-2'6,"8"-2"15,9-4 14,10-2 13,2-1 3,1 1-9,-2 0-8,-1 2-10,3 0-3,7 0-1,7 1 0,7-1 0,2 1-4,-2 2-6,-2 2-7,-1 2-8,-4 1-9,-2 0-11,-3 0-11,-3 0-12,-3 0-5,-3 0 2,-3 0 1,-2 0 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34"/>
    </inkml:context>
    <inkml:brush xml:id="br0">
      <inkml:brushProperty name="width" value="0.03996" units="cm"/>
      <inkml:brushProperty name="height" value="0.03996" units="cm"/>
    </inkml:brush>
  </inkml:definitions>
  <inkml:trace contextRef="#ctx0" brushRef="#br0">56360 38514 550,'-22'-14'0,"6"2"0,5 4 0,5 3 0,2 6 12,2 10 23,0 9 24,2 11 24,0 5 3,0 2-19,0 2-17,0 2-18,-1 2-14,-2 0-10,-2 2-11,-2 0-10,0 0-9,1-4-9,0-2-8,2-3-8,0-5-5,2-4 0,0-5-1,2-4-1,0-5 4,2-3 9,0-3 7,2-2 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35"/>
    </inkml:context>
    <inkml:brush xml:id="br0">
      <inkml:brushProperty name="width" value="0.04529" units="cm"/>
      <inkml:brushProperty name="height" value="0.04529" units="cm"/>
    </inkml:brush>
  </inkml:definitions>
  <inkml:trace contextRef="#ctx0" brushRef="#br0">57640 38550 485,'14'31'164,"-2"1"-40,-4-1-38,-3 0-40,-2 2-20,-4 3-3,-2 3-4,-3 2-2,-3 1-7,-2-2-12,-2-1-9,-1-3-12,-1-3-9,2-3-12,2-5-10,2-3-11,3-6-3,2-7 5,4-6 4,3-8 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35"/>
    </inkml:context>
    <inkml:brush xml:id="br0">
      <inkml:brushProperty name="width" value="0.03384" units="cm"/>
      <inkml:brushProperty name="height" value="0.03384" units="cm"/>
    </inkml:brush>
  </inkml:definitions>
  <inkml:trace contextRef="#ctx0" brushRef="#br0">57750 39426 650,'7'-22'6,"0"6"11,-2 5 13,0 5 12,0 1 4,3 0-4,3-2-4,4 0-3,1-1-5,-1 0-5,1 1-6,0-1-5,-1 1-8,1 2-10,0 2-10,0 2-9,-2 1-10,-1 0-13,-2 0-12,-2 0-11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35"/>
    </inkml:context>
    <inkml:brush xml:id="br0">
      <inkml:brushProperty name="width" value="0.05243" units="cm"/>
      <inkml:brushProperty name="height" value="0.05243" units="cm"/>
    </inkml:brush>
  </inkml:definitions>
  <inkml:trace contextRef="#ctx0" brushRef="#br0">58547 38060 419,'7'-18'-1,"-2"-5"-3,-2-5-2,-2-5-3,-1 0 4,2 7 11,0 5 12,2 7 10,-1 9 12,-1 14 15,0 13 13,-1 15 13,-2 8 0,-1 6-17,0 4-16,-1 5-15,-2 3-10,0 1-3,-2 2-3,0 0-2,-1 1-7,0 1-9,1 1-11,-1 1-10,1-2-8,2-5-5,2-5-6,2-4-5,1-7 0,2-8 3,0-8 4,2-7 4,0-6-1,0-3-5,0-3-5,0-2-4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6:09"/>
    </inkml:context>
    <inkml:brush xml:id="br0">
      <inkml:brushProperty name="width" value="0.02973" units="cm"/>
      <inkml:brushProperty name="height" value="0.02973" units="cm"/>
      <inkml:brushProperty name="color" value="#F2395B"/>
    </inkml:brush>
  </inkml:definitions>
  <inkml:trace contextRef="#ctx0" brushRef="#br0">2681 4421 740,'-7'30'93,"2"-3"-25,3-4-24,1-1-26,0-3-17,-1-1-10,0-1-10,-1-1-11,-1-3-7,2-6-5,0-6-6,2-6-5,1-4 4,4-4 11,2-2 12,4-3 11,1-2 11,1-1 6,1-1 8,1-1 8,1 1 5,2 3 4,0 3 4,1 2 4,-1 3 1,-1 3-3,-2 1-3,-2 2-3,-2 2-1,-1 2-2,-1 2-1,0 2-2,-3 2-3,-1 4-5,-2 2-6,-2 3-5,-2 2-5,-2 1-3,-2 2-2,-1 0-4,-3 0-1,-2-1 0,-2-1-1,-1-1 0,-2-1 0,2-1 0,1 0 0,1-2 0,1-1 2,0-2 2,2-3 1,1-1 3,2-2 1,4-4 2,4-2 1,4-3 2,3-3-1,5 0-2,4-2-3,3 0-1,4-1-5,1-1-4,3-1-5,1-1-5,-2 0 0,-5 4 3,-6 3 4,-6 2 2,-3 2 4,1-2 0,1 0 2,2-1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6:16"/>
    </inkml:context>
    <inkml:brush xml:id="br0">
      <inkml:brushProperty name="width" value="0.02873" units="cm"/>
      <inkml:brushProperty name="height" value="0.02873" units="cm"/>
      <inkml:brushProperty name="color" value="#00BFF3"/>
    </inkml:brush>
  </inkml:definitions>
  <inkml:trace contextRef="#ctx0" brushRef="#br0">79747 28438 765,'-8'-9'0,"0"-2"0,1-2 0,-1-1 0,1-2 2,2 2 2,2 1 2,2 1 4,2 2 3,2 4 3,2 4 5,2 4 4,1 6 0,-1 10-4,1 8-5,0 8-5,-1 10-1,-2 8-1,-2 9 1,-2 10-1,-1 9 0,0 12-2,0 12-2,0 11-1,0 2-3,0-9-1,0-8-2,0-10-3,-1 4-3,0 14-7,-2 15-5,0 15-7,0-2-4,2-18-3,2-17-3,2-18-2,0-13 0,0-11 5,-2-9 3,0-9 5,-1-9 5,2-6 4,0-5 5,2-6 5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36"/>
    </inkml:context>
    <inkml:brush xml:id="br0">
      <inkml:brushProperty name="width" value="0.05014" units="cm"/>
      <inkml:brushProperty name="height" value="0.05014" units="cm"/>
    </inkml:brush>
  </inkml:definitions>
  <inkml:trace contextRef="#ctx0" brushRef="#br0">58900 39305 438,'1'-16'5,"4"1"7,2-1 10,4 0 8,1 1 4,3 3-2,1 1 0,3 2-2,0 2-1,-3 0-4,-1 2-3,-2 1-3,-2 2-3,-2 5-4,-3 6-3,-1 4-4,-2 5-2,-4 3-1,-2 5-2,-3 3-1,-3 2-2,-2-1-2,-2-1-1,-1-1-1,-1-2 0,4-3 3,3-3 3,2-3 3,7-6-1,8-10-7,9-10-7,9-10-6,3-4-3,-1 1 1,-3 1 1,-1 1 1,-3 1 0,-3 3 1,-3 1 0,-2 2 2,-3 2 3,-1 3 5,-1 1 7,0 2 5,-3 3 12,-4 6 18,-4 4 17,-4 6 18,-2 2 3,2 1-12,1 1-12,0 1-12,2 2-9,0 1-6,2 3-6,1 1-6,1 1-4,3-3-6,4-1-4,2-3-5,2-3-4,1-6 0,2-6-3,0-6-1,1-5 0,1-2 1,1-3 1,2-3 1,-2-2 1,-1 2 2,-2 1 1,-3 1 2,2-3-2,2-6-3,3-5-3,3-6-5,-1-2 2,-5 3 5,-5 3 7,-4 3 5,-4 2 5,-2 3 1,-2 1 3,-2 2 2,-3 3-1,-2 3-7,-3 3-5,-3 2-5,-4 4-7,-2 4-4,-3 4-5,-3 4-6,1 1 1,5-3 4,5-1 6,5-2 6,1 0-1,0 0-4,-1 1-5,-1 2-5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37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41150 35147 999,'0'-15'-73,"0"2"16,0 3 17,0 1 16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39"/>
    </inkml:context>
    <inkml:brush xml:id="br0">
      <inkml:brushProperty name="width" value="0.03729" units="cm"/>
      <inkml:brushProperty name="height" value="0.03729" units="cm"/>
    </inkml:brush>
  </inkml:definitions>
  <inkml:trace contextRef="#ctx0" brushRef="#br0">40791 34615 590,'-8'-5'72,"-2"6"-13,0 6-15,-1 6-14,0 3-9,0 1-3,2 1-3,1 1-4,0 2-1,0 1-2,0 3-1,0 1-2,1 1 0,1-3 1,0-1 1,2-3 0,0-1 0,2-1-1,0 0 0,2-2-1,2-3 0,4-5 2,4-4 1,3-6 2,3-3-1,0-3-1,-1-4-2,1-2-1,0-2-2,0-1-4,-1-1-1,1-1-4,0-3-1,-1-1-1,1-4 0,0-3-1,-1-2-1,-1 1 1,-1 0-1,0-1 1,-3 2-1,-1 3 1,-2 3 1,-2 3 0,-2 3 1,-2 3 0,-2 3 2,-2 3 0,-2 1 1,0 2 2,-1 0 1,-2 2 1,0 1 0,-1 2 0,-2 2-1,0 2-1,-1 2-1,1 2-1,-1 1-1,0 3-2,1 2-3,0 0-2,2 1-5,1 1-2,1 0-5,2-1-4,2 0-4,2-2-5,2-1-1,0-1 4,2 0 3,0-2 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39"/>
    </inkml:context>
    <inkml:brush xml:id="br0">
      <inkml:brushProperty name="width" value="0.03428" units="cm"/>
      <inkml:brushProperty name="height" value="0.03428" units="cm"/>
    </inkml:brush>
  </inkml:definitions>
  <inkml:trace contextRef="#ctx0" brushRef="#br0">41850 35500 641,'0'21'58,"0"-3"-7,0-4-5,0-4-7,0-2-4,2 3-4,0 2-4,2 2-3,0 1-5,2 1-5,0 1-5,1 1-5,1 0-2,0-1-3,0-1-1,0 0-1,0-3-7,0-1-11,-1-2-10,1-2-12,0-3-7,0-3-3,0-2-4,0-4-3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40"/>
    </inkml:context>
    <inkml:brush xml:id="br0">
      <inkml:brushProperty name="width" value="0.03753" units="cm"/>
      <inkml:brushProperty name="height" value="0.03753" units="cm"/>
    </inkml:brush>
  </inkml:definitions>
  <inkml:trace contextRef="#ctx0" brushRef="#br0">42788 34366 586,'8'-7'62,"2"2"-10,0 2-10,2 2-10,0 1-5,1 0 0,1 0-1,2 0 0,-2 1-3,-3 2-6,-3 2-6,-2 2-6,-3 2-4,-1 3-4,0 3-3,-1 4-4,-4 1-2,-4 3-2,-6 1-2,-4 3-2,-2-1 1,-1 0 1,0-1 2,1 0 3,0-3 2,2-3 1,3-3 2,1-3 2,4-3 5,6-4 10,6-4 9,6-4 8,3-2 3,1 0-5,2 0-6,0 0-5,0 1-3,-1 0-1,-1 2-2,0 0-2,-2 3-1,-1 2-1,0 3-1,-2 4-2,-1 1 0,-2 3 1,-2 2 1,-2 2 0,-2 1 0,-2 1-3,-2 1 0,-2 1-3,-1 0-1,-2 1-1,0-1 1,-1 1-1,-1-2 0,0-1 1,0-3 1,1-1 1,0-2-3,2-1-5,2 0-5,2-2-4,2-3-10,2-4-13,2-6-15,2-4-13,2-3 0,0 0 11,1 1 12,2-1 12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40"/>
    </inkml:context>
    <inkml:brush xml:id="br0">
      <inkml:brushProperty name="width" value="0.0442" units="cm"/>
      <inkml:brushProperty name="height" value="0.0442" units="cm"/>
    </inkml:brush>
  </inkml:definitions>
  <inkml:trace contextRef="#ctx0" brushRef="#br0">44248 33298 497,'-3'-17'9,"-4"11"18,-6 12 18,-3 11 17,-4 9 4,0 3-11,1 5-12,-1 3-10,0 2-7,1 2-5,-1 1-2,1 0-5,0 1-1,2 0-2,3 0 0,1 1-1,2-2-1,2 0-1,3-2-1,1 0 0,1-2-2,2-2-3,0-2-3,2-1-3,1-4-1,2-5-1,2-5-1,2-5 0,2-4-1,3-4-1,3-4 0,4-4-2,1-4 0,1-4-2,0-4-2,3-3-2,-1-4-1,-2-3 1,0-3 0,0-3 0,-4 0 2,-3 3 1,-4 3 3,-4 3 1,-3 2 2,-1 1-1,0 1 0,-1 1-1,-4 1 2,-2 4 3,-5 3 3,-4 3 3,-2 2 0,-1 3-2,-1 4-2,-1 2-3,0 3-2,1 2-3,0 2-1,2 1-2,2 1-4,1-2-4,2-3-4,2-1-4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41"/>
    </inkml:context>
    <inkml:brush xml:id="br0">
      <inkml:brushProperty name="width" value="0.04553" units="cm"/>
      <inkml:brushProperty name="height" value="0.04553" units="cm"/>
    </inkml:brush>
  </inkml:definitions>
  <inkml:trace contextRef="#ctx0" brushRef="#br0">45421 33540 483,'9'-8'64,"3"2"-12,4 0-13,2 2-13,0 1-7,-1 2-1,-2 2-2,-2 2-2,-1 3 0,1 6-2,1 4 1,2 5-2,-2 3-1,-3 1-1,-3 1-2,-2 1-3,-3 1 0,-2 0-3,-2 2 0,-2 1-2,-3 1-3,-2-1-2,-3 0-3,-3 1-3,-2-2 0,0-2 0,1-1 0,-1-3 1,1-2-1,2-5-6,3-3-5,1-4-5,1-6-4,2-8-4,1-8-4,0-7-4,2-5 2,2-2 9,2 0 10,2 0 9,0 0 6,0 5 2,-2 3 1,0 4 2,-1 3 2,0 1 3,0 0 2,0 2 2,-1 0 4,0 1 5,-2-1 5,0 0 6,-1 0 8,-2 2 12,0 1 10,-1 0 11,-1 5 3,2 8-9,1 8-7,0 7-9,1 5-7,0-1-8,0 1-10,0-1-7,0 8-7,1 14-1,-1 15-3,0 15-3,0 5-5,2-3-6,0-5-7,2-3-6,-1 2-8,0 10-8,-2 10-7,0 10-9,0-3 2,2-16 8,2-15 9,2-16 10,1-12 2,0-6-2,0-8-3,0-5-3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42"/>
    </inkml:context>
    <inkml:brush xml:id="br0">
      <inkml:brushProperty name="width" value="0.03485" units="cm"/>
      <inkml:brushProperty name="height" value="0.03485" units="cm"/>
    </inkml:brush>
  </inkml:definitions>
  <inkml:trace contextRef="#ctx0" brushRef="#br0">46197 35902 631,'-14'-4'68,"2"6"-9,4 7-10,3 8-10,1 2-5,2-1-3,0-1-4,2-1-1,1-2-7,4-2-7,2-4-8,4-3-7,1-2-5,1-4 2,1-2 0,1-3 0,0-3 0,-2-2-1,-3-2-2,0-1-1,-3-3-1,1 0 0,0-1 1,0-1-1,-1 0 2,-1 3 1,0 1 3,-2 2 1,-1 2 2,-4 3-2,-2 1 1,-3 2-1,-3 2 0,0 2-1,-2 2 1,0 2 0,-1 3-2,-1 6-4,-1 4-2,-2 5-3,2 2-5,1-1-4,2-1-4,2-1-5,2-2-1,-1-5 1,0-3 2,0-4 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43"/>
    </inkml:context>
    <inkml:brush xml:id="br0">
      <inkml:brushProperty name="width" value="0.0397" units="cm"/>
      <inkml:brushProperty name="height" value="0.0397" units="cm"/>
    </inkml:brush>
  </inkml:definitions>
  <inkml:trace contextRef="#ctx0" brushRef="#br0">62700 39176 554,'1'-15'65,"2"4"-13,2 3-14,2 2-13,1 2-5,1 1 2,2-2 2,0 2 2,2-2 1,5 0-3,4-2-2,3 0-3,3 0-1,1 0-3,1 2-2,1 1-2,1-1-2,3 2-2,1-1-2,2 0-2,1 0-3,1 2-6,-1 0-5,0 2-5,-1 0-3,-3 0 1,-4 0 1,-2 0 0,-3 0 0,-3 0 0,-3 0-2,-2 0-1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44"/>
    </inkml:context>
    <inkml:brush xml:id="br0">
      <inkml:brushProperty name="width" value="0.03537" units="cm"/>
      <inkml:brushProperty name="height" value="0.03537" units="cm"/>
    </inkml:brush>
  </inkml:definitions>
  <inkml:trace contextRef="#ctx0" brushRef="#br0">64700 38197 621,'0'-14'5,"2"2"9,0 4 10,2 3 9,1 1 5,3 2-1,4 0-1,2 2-1,2 0-2,-1 2-4,1 0-3,0 2-3,-1 0-5,1 2-4,0 0-5,-1 1-4,1 2-8,0 0-9,-1 1-9,1 2-9,-2 0-7,-1 1-4,-2 1-5,-2 2-3,-2-1 1,-2-1 7,-3-1 5,0-1 8,-3-1 3,-1 0 3,0-2 2,-1 0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6:17"/>
    </inkml:context>
    <inkml:brush xml:id="br0">
      <inkml:brushProperty name="width" value="0.02514" units="cm"/>
      <inkml:brushProperty name="height" value="0.02514" units="cm"/>
      <inkml:brushProperty name="color" value="#00BFF3"/>
    </inkml:brush>
  </inkml:definitions>
  <inkml:trace contextRef="#ctx0" brushRef="#br0">79380 31200 875,'-45'66'56,"5"-7"-16,5-8-17,6-8-17,2-5-12,2-3-5,3-4-6,1-2-5,3-3-4,3-3 0,3-3-1,2-2-1,3-4 1,-1-3 0,0-3 2,0-2 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44"/>
    </inkml:context>
    <inkml:brush xml:id="br0">
      <inkml:brushProperty name="width" value="0.03658" units="cm"/>
      <inkml:brushProperty name="height" value="0.03658" units="cm"/>
    </inkml:brush>
  </inkml:definitions>
  <inkml:trace contextRef="#ctx0" brushRef="#br0">62813 39760 601,'-21'-9'8,"8"0"16,7-2 16,7 1 16,5-2 4,5 2-10,5 0-8,5 2-9,4 1-7,1 1-6,3 0-4,1 2-6,2 0-3,3 2-3,1 0-2,2 2-2,0 0-5,-3 0-7,-4 0-8,-2 0-8,-2 0-5,-3 0-4,-1 0-3,-2 0-4,-5 1-1,-3 2-1,-6 2-1,-4 2 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45"/>
    </inkml:context>
    <inkml:brush xml:id="br0">
      <inkml:brushProperty name="width" value="0.03315" units="cm"/>
      <inkml:brushProperty name="height" value="0.03315" units="cm"/>
    </inkml:brush>
  </inkml:definitions>
  <inkml:trace contextRef="#ctx0" brushRef="#br0">63110 39900 663,'-9'7'0,"0"-2"0,-1-3 0,-1 0 0,-2-2 2,0 0 3,-1 0 3,-1 0 4,3 2 7,8 4 15,8 3 12,8 5 14,5 1-1,3-3-15,3-1-14,3-2-15,2-2-12,1 0-12,0-2-10,3 0-11,-2-2-8,0-1-5,-1 0-6,-1-1-5,-3-1 1,-5 0 7,-5 0 7,-4 0 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45"/>
    </inkml:context>
    <inkml:brush xml:id="br0">
      <inkml:brushProperty name="width" value="0.04183" units="cm"/>
      <inkml:brushProperty name="height" value="0.04183" units="cm"/>
    </inkml:brush>
  </inkml:definitions>
  <inkml:trace contextRef="#ctx0" brushRef="#br0">65698 38604 525,'7'-16'2,"0"2"4,-2 1 4,0 1 4,-4 3 6,-5 6 10,-4 6 8,-5 6 10,-4 4 0,-1 5-9,-3 4-8,-1 3-8,-2 3-5,1 1-3,-1 1-3,1 1-1,0-1-3,4-2 0,3-1-2,3-3-1,2-2-1,2-3-3,2-3-2,3-2-3,3-3-3,7-3-3,7-1-4,8-2-3,3-3-2,3-6-1,1-4-1,3-5 0,-1-3 0,0 0 1,-1 1 1,-1-1 1,-2 1 2,-3 3 2,-3 1 1,-2 2 2,-4 3 11,-3 4 23,-3 4 22,-2 4 22,-3 3 3,-1 2-14,0 1-16,-1 3-14,-1 1-13,2-1-10,0 1-9,1 0-10,2-2-4,2-3 2,2-3 2,2-2 2,1-3 2,1-2-2,1-2 0,2-2-1,-1-3 0,1-2-1,0-3 1,-1-3 0,1-3 1,0-2 1,0-1 1,-1-3 1,0-1 2,-1-3 1,0-1 3,-2-2 1,-1-1 2,-2 3 2,-3 2 3,-1 1 2,-2 3 1,-4 3 2,-2 3 1,-3 3 1,-4 2 0,-2 4-3,-3 2-1,-3 4-3,-3 3-2,0 4-3,-1 4-2,-1 3-3,0 3-4,1 2-5,1 0-6,1 1-4,2-1-4,5-1-1,3-2 0,4-2-2,2-2 2,0-1 3,0-1 2,0 0 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46"/>
    </inkml:context>
    <inkml:brush xml:id="br0">
      <inkml:brushProperty name="width" value="0.03221" units="cm"/>
      <inkml:brushProperty name="height" value="0.03221" units="cm"/>
    </inkml:brush>
  </inkml:definitions>
  <inkml:trace contextRef="#ctx0" brushRef="#br0">67502 39381 682,'9'-7'6,"1"1"9,3 0 12,2 2 9,0 0 4,-1 2-5,-1 0-4,0 2-4,-2 1-4,-1 2-2,0 2-3,-2 2-2,-1 1-4,-2 3-5,-2 2-3,-2 2-6,-3 0-3,-4-1-1,-4-1-2,-4 0-2,-3 0-5,-3 3-7,-3 3-9,-3 3-8,-1 0-2,1-3 6,1-3 4,1-2 5,2-3 5,1-1 5,3 0 4,1-2 5,4-1 9,8-2 12,7-3 14,6 0 12,4-2 4,0 0-8,-1 0-7,1 0-7,1 0-6,3 0-7,3 0-5,4 0-6,0 0-7,-1 0-7,-1 0-8,-1 0-7,-1-1-5,-1-1-3,-1 0-3,-1-1-2,-1-1 2,-4 0 8,-3 0 9,-2 0 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46"/>
    </inkml:context>
    <inkml:brush xml:id="br0">
      <inkml:brushProperty name="width" value="0.03475" units="cm"/>
      <inkml:brushProperty name="height" value="0.03475" units="cm"/>
    </inkml:brush>
  </inkml:definitions>
  <inkml:trace contextRef="#ctx0" brushRef="#br0">68905 38944 633,'-13'-2'6,"6"0"12,6-3 13,6-2 11,5-1 5,5 0-6,6 1-4,4-1-6,3 0-3,0 2-3,2 1-3,1 0-2,1 1-7,1 1-7,1-1-10,1 0-8,-2 0-9,-4 2-10,-3 0-11,-5 2-11,-4 1-3,-4 2 2,-6 2 2,-4 2 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46"/>
    </inkml:context>
    <inkml:brush xml:id="br0">
      <inkml:brushProperty name="width" value="0.03409" units="cm"/>
      <inkml:brushProperty name="height" value="0.03409" units="cm"/>
    </inkml:brush>
  </inkml:definitions>
  <inkml:trace contextRef="#ctx0" brushRef="#br0">69510 38065 645,'-8'-8'-1,"0"-2"-2,0 0-1,0-1-3,1 0 9,2 1 15,3 0 18,1 2 16,1 2 5,2 6-9,0 4-7,2 6-9,-1 4-6,-1 7-5,0 5-5,-2 7-5,-1 4-4,-2 6 0,-2 4-1,-1 6-2,-2 1-4,0-2-11,0-2-10,0-2-9,1-3-8,1-4-6,0-4-5,2-3-6,0-6 2,2-5 9,0-7 8,2-5 9,0-4 6,2 0 4,0-2 3,2 0 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47"/>
    </inkml:context>
    <inkml:brush xml:id="br0">
      <inkml:brushProperty name="width" value="0.03705" units="cm"/>
      <inkml:brushProperty name="height" value="0.03705" units="cm"/>
    </inkml:brush>
  </inkml:definitions>
  <inkml:trace contextRef="#ctx0" brushRef="#br0">71346 37890 593,'8'-26'19,"0"9"14,0 10 15,0 10 15,-2 8 2,-3 5-12,-2 7-10,-4 6-11,-2 4-9,-2 6-7,-1 5-7,-3 4-7,-1 2-5,0-2-7,0-2-6,1-2-5,0-4-6,2-5-6,2-7-5,2-5-6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47"/>
    </inkml:context>
    <inkml:brush xml:id="br0">
      <inkml:brushProperty name="width" value="0.03144" units="cm"/>
      <inkml:brushProperty name="height" value="0.03144" units="cm"/>
    </inkml:brush>
  </inkml:definitions>
  <inkml:trace contextRef="#ctx0" brushRef="#br0">71500 38744 699,'1'-29'-34,"2"7"28,2 5 29,2 7 30,1 3 9,1 2-10,2 2-10,0 2-10,1 1-7,0 0-4,-1 0-4,1 0-5,0 0-10,0 0-19,-1 0-17,1 0-18,-1 0-7,0 0 2,-2 0 4,0 0 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47"/>
    </inkml:context>
    <inkml:brush xml:id="br0">
      <inkml:brushProperty name="width" value="0.04524" units="cm"/>
      <inkml:brushProperty name="height" value="0.04524" units="cm"/>
    </inkml:brush>
  </inkml:definitions>
  <inkml:trace contextRef="#ctx0" brushRef="#br0">72156 36947 486,'0'-23'1,"0"4"1,0 3 2,0 3 2,0 2 4,0 1 7,0 0 6,0 2 6,0 2 6,0 6 6,0 4 5,0 6 6,0 4-2,0 5-7,0 5-8,0 5-8,-2 4-6,0 4-2,-3 4-2,-2 5-3,-2 4-4,0 7-2,-1 7-5,-1 7-2,-2 4-6,0 1-4,-1 1-5,-1 1-5,0-1-7,2-2-9,2-1-9,3-2-9,1-4-3,2-5 3,2-5 2,2-5 2,1-7 5,0-10 8,0-9 6,0-10 8,-1-6 5,0 1 1,-2 0 3,0 0 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47"/>
    </inkml:context>
    <inkml:brush xml:id="br0">
      <inkml:brushProperty name="width" value="0.03437" units="cm"/>
      <inkml:brushProperty name="height" value="0.03437" units="cm"/>
    </inkml:brush>
  </inkml:definitions>
  <inkml:trace contextRef="#ctx0" brushRef="#br0">72621 38974 640,'1'-14'3,"4"3"7,2 3 8,4 2 6,1 2 3,1 0-3,1 0-2,1 1-2,1 0-2,-2 3-4,-1 4-1,-1 2-4,-1 3-1,-2 4-3,-2 2-2,-2 3-3,-4 3-1,-4 3-3,-6 3-2,-4 3-2,-3 1-2,-1-2-1,-2 0-1,1 0-2,-1-4 0,2-3 2,2-5 3,3-3 1,1-3 4,0-1 4,2 0 3,1-2 4,3-1 5,8-2 4,6-3 6,7 0 4,5-4 4,1 0 0,3-3 1,1-2 0,1-1-4,-1 0-12,-1 1-11,-1-1-10,-1 1-4,-3 2 3,-1 2 4,-2 2 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6:17"/>
    </inkml:context>
    <inkml:brush xml:id="br0">
      <inkml:brushProperty name="width" value="0.02317" units="cm"/>
      <inkml:brushProperty name="height" value="0.02317" units="cm"/>
      <inkml:brushProperty name="color" value="#00BFF3"/>
    </inkml:brush>
  </inkml:definitions>
  <inkml:trace contextRef="#ctx0" brushRef="#br0">80250 31700 949,'30'8'-4,"-1"0"-9,-3 0-9,-1-1-9,-2 2 5,-1 0 20,-1 1 20,-1 2 19,-1-1 6,-1 1-10,-1 0-8,0 0-9,-2-1-7,-1-1-7,-1 0-4,-1-2-7,-1-1-6,0-2-8,-2-3-7,0 0-8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53"/>
    </inkml:context>
    <inkml:brush xml:id="br0">
      <inkml:brushProperty name="width" value="0.03793" units="cm"/>
      <inkml:brushProperty name="height" value="0.03793" units="cm"/>
    </inkml:brush>
  </inkml:definitions>
  <inkml:trace contextRef="#ctx0" brushRef="#br0">8246 45420 579,'-7'-7'5,"2"-1"10,2 0 10,2 0 10,1 3 3,0 6-5,0 6-4,0 6-4,0 4-4,0 5-3,0 3-3,0 5-3,0 1-2,0 2 0,0 1 1,0 1 0,0 1-2,0 0-5,0 2-5,0 1-5,-1-2-2,0-2 2,-2-3 1,0-3 1,2-11-4,6-20-12,6-20-10,6-19-11,3-9-2,1 0 7,1 1 6,1 2 7,0 2 5,-1 4 4,-1 4 3,-1 3 4,-1 5 3,-3 5 2,-1 5 4,-2 5 2,-2 4 4,-1 5 6,0 2 6,-2 6 5,-1 2 5,0 3 2,-2 3 4,0 4 3,-2 0-1,-1 1-4,0 0-5,-2-1-4,1 2-3,2 1-4,2 3-3,2 2-4,1 1-3,0 3-6,0 1-6,-1 2-4,1 3-3,0 1 2,0 2 2,0 2 1,-1 0-4,-1-3-12,0-3-10,-2-3-12,0-5-4,0-4 2,0-4 1,0-6 2,0-3 2,0 0 4,0-2 4,0 0 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53"/>
    </inkml:context>
    <inkml:brush xml:id="br0">
      <inkml:brushProperty name="width" value="0.03519" units="cm"/>
      <inkml:brushProperty name="height" value="0.03519" units="cm"/>
    </inkml:brush>
  </inkml:definitions>
  <inkml:trace contextRef="#ctx0" brushRef="#br0">9800 45750 625,'21'75'131,"-3"-7"-28,-4-7-28,-4-7-30,-2-6-25,2-6-21,0-5-23,1-7-22,0-6-12,0-7-4,-2-7-1,0-6-4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54"/>
    </inkml:context>
    <inkml:brush xml:id="br0">
      <inkml:brushProperty name="width" value="0.03237" units="cm"/>
      <inkml:brushProperty name="height" value="0.03237" units="cm"/>
    </inkml:brush>
  </inkml:definitions>
  <inkml:trace contextRef="#ctx0" brushRef="#br0">9901 45644 679,'0'-18'8,"0"10"14,0 11 15,0 12 15,-1 7 3,-2 5-9,-2 5-8,-2 5-9,-2 1-8,-2 0-10,-1-2-10,-3 1-8,0-3-8,1-2-4,1-1-4,0-3-5,1-3-2,-1-5-1,-2-5 1,0-4 0,0-5 1,1-3 2,1-2 3,1-4 3,1-3 3,4-5 5,2-5 4,4-5 6,1-3 2,2 2 1,0 1-1,2 1 1,1 1 0,1 1-1,3 1 0,2 1 0,2 0 6,1 2 11,3 1 11,2 1 11,0 1 4,-1 0-5,-1 2-4,-1 1-5,0 0-4,0 2-6,0 0-4,-1 2-6,0 1-3,-1 0-1,0 2 0,-2 0-2,0 1-2,2 0-7,0 0-5,1 0-5,-1 0-1,-1 0 5,-2 0 6,-2 0 5,-1 1 4,0 0 0,0 2 0,-1 0 1,1 2 0,-2 2-1,-1 1 0,0 3-2,-2 2 0,-2 2-3,-2 1-2,-2 3-2,-1 0-3,0-1-3,0-1-4,0 0-4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55"/>
    </inkml:context>
    <inkml:brush xml:id="br0">
      <inkml:brushProperty name="width" value="0.03593" units="cm"/>
      <inkml:brushProperty name="height" value="0.03593" units="cm"/>
    </inkml:brush>
  </inkml:definitions>
  <inkml:trace contextRef="#ctx0" brushRef="#br0">8160 48394 612,'-30'52'62,"3"-6"-16,3-6-15,3-6-16,1-2-8,-1 1 0,-1 1-1,-1 1 0,0-3 0,1-4-1,1-5-1,1-5-1,5-5 0,12-6 0,11-6 0,10-6 0,6-3 0,3-2 1,1 0 0,3-1 0,-1 0 0,0 2 0,-1 2-1,-1 3 0,-2-1-1,-1 0 1,-2-2-1,-3 0 0,-2 0 0,-2 2 1,-4 2 1,-3 2 0,-2-1 1,-2-3 1,-2-5-1,-2-4 1,-2-2-1,-2-1-4,-2-2-4,-2 1-4,0-3-4,0 0-5,2-1-5,1-1-6,1 0-1,3 1 1,4 1 1,2 1 2,3 1-1,2 3-5,2 1-4,2 3-4,0 0 2,-1 2 8,-1 0 8,-1 2 8,0 1 4,0 1 3,0 0 1,-1 2 1,1 0 6,0 2 8,0 0 9,0 2 9,-1 1 8,1 4 8,0 2 8,0 4 8,-2 2-1,-3 3-10,-2 3-10,-4 3-10,-2 4-7,0 7-4,-2 5-4,0 6-4,-1 3-2,-2 0-2,0 0-2,-1 0-2,-1-3-2,2-8-4,1-6-3,0-7-2,3-9-7,2-14-9,3-12-10,4-13-8,2-9-3,3-5 4,4-4 5,2-6 3,1 1 6,-1 6 7,-1 6 6,0 6 8,-2 4 4,-1 5 2,-1 3 2,-1 4 2,-1 4 3,0 2 6,-2 4 5,0 3 4,-2 2 5,-1 1 3,-1 3 3,0 2 3,-1 3-2,0 4-4,0 3-5,0 5-5,-1 3-6,-1 1-7,0 2-8,-1 3-7,-1 0-5,0 2-2,0 1-3,0 1-2,0-2-4,0-6-5,0-3-6,0-6-4,0-3-3,0-1-1,0-1 0,0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55"/>
    </inkml:context>
    <inkml:brush xml:id="br0">
      <inkml:brushProperty name="width" value="0.03446" units="cm"/>
      <inkml:brushProperty name="height" value="0.03446" units="cm"/>
    </inkml:brush>
  </inkml:definitions>
  <inkml:trace contextRef="#ctx0" brushRef="#br0">8624 51650 638,'0'32'115,"2"2"-26,0 3-25,2 1-25,-1 0-16,-2-2-6,-2-1-7,-2-3-6,-1-3-4,0-3-5,0-5-3,0-3-5,1-5-3,2-6-5,2-6-3,2-6-5,3-7 1,4-7 4,3-9 4,5-7 5,2-3 3,-1 1 3,1 3 2,0 2 3,-1 2 2,1 5 4,-1 3 2,1 5 4,-1 3 1,-3 4 0,-1 4 0,-2 4-1,-2 4 1,-1 4 2,0 4 2,-2 4 2,-1 2 0,-2 3 1,-2 2-1,-2 1 0,-1 2-3,0 1-4,0 1-5,0 1-5,0-1-4,0-3-1,0-3-2,0-3-2,1-5-9,4-8-13,2-8-15,3-8-14,1-3-2,0 1 12,-2 1 10,0 0 12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56"/>
    </inkml:context>
    <inkml:brush xml:id="br0">
      <inkml:brushProperty name="width" value="0.03528" units="cm"/>
      <inkml:brushProperty name="height" value="0.03528" units="cm"/>
    </inkml:brush>
  </inkml:definitions>
  <inkml:trace contextRef="#ctx0" brushRef="#br0">10134 51228 623,'15'-7'40,"-1"-1"-6,-1 0-8,-1 0-6,1 0-5,0 0-2,1 1-2,1-1-3,0 1-3,-1 2-4,0 2-4,-2 2-4,-2 3-1,-2 4 0,-4 4 1,-2 3 0,-4 4 0,0 1-2,-3 3-2,-2 2-2,-2 0 1,0-2 2,-1 0 2,-1 0 2,-2-1 3,0 1 2,-1 1 2,-1 1 2,0 0 2,2-1-2,3-1 0,1-1-2,1-1 4,2-3 7,1-1 6,0-2 7,4-4 0,6-5-6,6-4-7,6-5-6,2-4-5,1-2-2,-1-2-3,1-1-3,-1-1-1,-1 4 0,-1 3-1,0 2 0,-3 4 1,-3 4 0,-3 4 2,-2 4 0,-5 3 3,-4 3 3,-6 3 4,-4 4 3,-2 0 2,-1 1-2,0-1-1,1 1-2,-2-2 0,-2-1-1,-1-3-1,-3-1-1,0-2 0,1-1 0,1-1 0,1 0 1,0-2 1,1-1 5,-1 0 5,1-2 5,4-3 4,10-6 3,10-6 3,10-6 4,8-4-4,9-1-8,7-3-9,8-1-9,0 1-6,-6 5-1,-7 4-3,-7 6-1,-4 2-3,1 0-4,-1 0-3,1 0-5,-2 1-3,-3 1-2,-3 0-3,-3 2-2,-3-2-2,-4 0-4,-4-3-3,-4-2-4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56"/>
    </inkml:context>
    <inkml:brush xml:id="br0">
      <inkml:brushProperty name="width" value="0.0408" units="cm"/>
      <inkml:brushProperty name="height" value="0.0408" units="cm"/>
    </inkml:brush>
  </inkml:definitions>
  <inkml:trace contextRef="#ctx0" brushRef="#br0">10929 51559 539,'-8'-15'2,"2"4"3,0 3 5,2 3 4,1 2 7,0 3 12,2 4 12,0 2 12,1 5 0,-2 7-9,-1 8-10,0 5-10,-1 9-7,0 7-2,0 7-3,1 9-3,-1 5-3,0 3-2,0 3-2,0 3-2,0 6-2,2 10 0,0 10-1,2 10 0,0 2-11,0-1-18,0-5-19,0-1-20,0-12-3,0-20 14,0-19 13,0-20 13,0-9 5,0 1-4,0 1-4,0 1-4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58"/>
    </inkml:context>
    <inkml:brush xml:id="br0">
      <inkml:brushProperty name="width" value="0.03782" units="cm"/>
      <inkml:brushProperty name="height" value="0.03782" units="cm"/>
    </inkml:brush>
  </inkml:definitions>
  <inkml:trace contextRef="#ctx0" brushRef="#br0">17695 44850 581,'-15'3'129,"4"6"-29,3 5-29,2 7-29,1 3-16,0 3-6,-1 1-5,-1 3-5,-1 0-5,2 0-5,0 1-4,2-1-5,0 0-7,2 1-11,0-1-8,2 0-11,0-2-6,0-5-4,0-5-3,0-4-3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59"/>
    </inkml:context>
    <inkml:brush xml:id="br0">
      <inkml:brushProperty name="width" value="0.03524" units="cm"/>
      <inkml:brushProperty name="height" value="0.03524" units="cm"/>
    </inkml:brush>
  </inkml:definitions>
  <inkml:trace contextRef="#ctx0" brushRef="#br0">25411 43750 624,'-23'18'128,"1"3"-29,1 4-31,0 5-30,2 0-18,1-2-7,1-1-5,1-3-6,0-2-4,2-3-1,1-3-1,1-2 0,3-3-2,6-3-2,6-1-2,6-2-2,5-1 0,7 0 6,5 0 4,7 0 4,2-1 3,-1-1-2,-2 0 0,1-1 0,-3-2-4,0-1-5,-1 0-6,-1-1-4,-2-1-5,-5 0-3,-3 0-3,-4 0-3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4:59"/>
    </inkml:context>
    <inkml:brush xml:id="br0">
      <inkml:brushProperty name="width" value="0.04066" units="cm"/>
      <inkml:brushProperty name="height" value="0.04066" units="cm"/>
    </inkml:brush>
  </inkml:definitions>
  <inkml:trace contextRef="#ctx0" brushRef="#br0">26142 43793 541,'-22'-7'4,"6"0"9,5 2 9,5 1 8,2 1 8,2 3 7,0 4 5,2 2 8,-2 7-3,0 8-10,-3 8-10,-2 10-10,-1 5-8,2 0-5,1 2-4,0 1-7,1 0-5,-2 1-10,0 2-9,-1 1-9,0-2-6,2-3-5,2-2-4,2-3-6,1-5 0,0-8 2,0-6 2,0-6 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6:17"/>
    </inkml:context>
    <inkml:brush xml:id="br0">
      <inkml:brushProperty name="width" value="0.02552" units="cm"/>
      <inkml:brushProperty name="height" value="0.02552" units="cm"/>
      <inkml:brushProperty name="color" value="#00BFF3"/>
    </inkml:brush>
  </inkml:definitions>
  <inkml:trace contextRef="#ctx0" brushRef="#br0">81950 29500 861,'7'7'1,"0"-1"1,-2 0 1,0-1 1,-1-1 3,1 1 4,2 2 4,0 0 5,1 2 0,0 3-2,0 4-2,0 2-2,-1 1-6,-1-1-13,-1-1-12,0 0-11,0-3-8,0-1-3,1-2-2,2-2-3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00"/>
    </inkml:context>
    <inkml:brush xml:id="br0">
      <inkml:brushProperty name="width" value="0.03803" units="cm"/>
      <inkml:brushProperty name="height" value="0.03803" units="cm"/>
    </inkml:brush>
  </inkml:definitions>
  <inkml:trace contextRef="#ctx0" brushRef="#br0">33331 43994 578,'-1'24'125,"-2"-1"-27,-2 1-29,-1-1-29,-1 0-15,2-1-5,2-1-3,2 0-5,1-3-3,0-1-4,0-2-4,0-3-2,1-1-4,4-2-2,2-2-3,4-2-2,1-3-1,3-4 0,2-4 2,1-4 1,2-4-1,2-3-3,-1-5-3,3-3-3,-2-2 0,-1 1 1,-3 0 3,-1 3 2,-3-1 2,-2 2 2,-4 1 4,-3 1 3,-2 1 2,-4 3 3,-2 1 2,-3 3 3,-3 1 0,-2 4-2,-2 2-3,-1 4-1,-2 3-4,0 4-5,0 4-3,1 3-5,-1 3-4,2 0-6,1-1-6,1 1-4,1-2-2,2-2 5,2-4 4,2-3 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00"/>
    </inkml:context>
    <inkml:brush xml:id="br0">
      <inkml:brushProperty name="width" value="0.03666" units="cm"/>
      <inkml:brushProperty name="height" value="0.03666" units="cm"/>
    </inkml:brush>
  </inkml:definitions>
  <inkml:trace contextRef="#ctx0" brushRef="#br0">39931 43428 600,'-7'12'116,"1"8"-23,0 7-24,2 8-24,0 2-16,2-5-7,0-5-7,2-5-8,0-3-4,0 1-3,0 0-2,0-1-3,3-2-1,6-6-3,5-6-1,7-6-1,2-6 0,-1-4 1,-1-5 2,-1-5 2,0-3 1,0-1 0,-1-1 1,1-1 0,-2 0 1,-3 1 2,-2 1 0,-4 1 2,-2 2 0,-2 1 0,-3 2-1,0 3 1,-5 1-2,-2 2-2,-5 2-3,-4 3-3,-2 1-5,-1 2-6,-2 2-8,1 2-7,-2 2-1,2 4 4,1 2 6,1 4 4,1-1 0,0 1-3,2-2-4,1 0-5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02"/>
    </inkml:context>
    <inkml:brush xml:id="br0">
      <inkml:brushProperty name="width" value="0.03269" units="cm"/>
      <inkml:brushProperty name="height" value="0.03269" units="cm"/>
    </inkml:brush>
  </inkml:definitions>
  <inkml:trace contextRef="#ctx0" brushRef="#br0">16944 48428 673,'-1'-13'5,"-2"7"13,-2 5 10,-1 6 13,-2 3 1,2 3-7,0 2-7,2 2-8,0-1-5,0-1-2,0-2-2,0-2-4,0 2 0,-2 9 1,0 7 1,-1 9 1,0 0-1,2-6-1,2-5-2,2-7-2,2-5-2,4-6-2,2-6 0,4-6-3,1-5-1,1-6-3,1-4-3,2-5-1,-1-2-2,1 0-1,0-1 1,0 1 0,-2 0-1,-3 3 3,-3 1 0,-2 3 2,-3 2 1,-1 2 1,0 4-1,-1 3 1,-3 1 2,0 0 3,-3 1 4,-2-1 2,-1 1 1,0 2-1,0 2-3,1 2-1,-1 2-4,2 2-5,0 2-6,2 2-5,0 1-2,0 1 0,0 2 2,0 0 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02"/>
    </inkml:context>
    <inkml:brush xml:id="br0">
      <inkml:brushProperty name="width" value="0.02749" units="cm"/>
      <inkml:brushProperty name="height" value="0.02749" units="cm"/>
    </inkml:brush>
  </inkml:definitions>
  <inkml:trace contextRef="#ctx0" brushRef="#br0">17800 48850 800,'14'21'23,"-1"-5"0,-2-5 1,-2-4 0,-1-3 0,0 1-1,0 2 0,-1 0-1,1 0-9,2-2-14,0-3-15,2 0-15,-2-3-10,1 0-3,-2-2-4,0 0-4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03"/>
    </inkml:context>
    <inkml:brush xml:id="br0">
      <inkml:brushProperty name="width" value="0.03703" units="cm"/>
      <inkml:brushProperty name="height" value="0.03703" units="cm"/>
    </inkml:brush>
  </inkml:definitions>
  <inkml:trace contextRef="#ctx0" brushRef="#br0">18560 47824 594,'0'-11'39,"0"10"2,0 10 0,0 10 1,0 3-2,0 0-6,0-1-5,0 0-5,0-1-4,0 1 1,0 1-2,0 1 1,0 0-4,0-1-4,0-1-6,0-1-5,1-1-3,0-1-3,2-1-2,0 0-3,1-2-2,0 1-2,0 0 0,0-1-2,-1 0-1,-1-1 0,0 0-2,-1-2 1,-3 0-2,0 0 0,-3-1 0,-2 1-1,-2-1 0,0-1 1,-1 0 0,-1-2 1,-1 0 0,0-2-2,0-1-3,0 0-2,1-2 0,1-1 3,0 0 1,2-1 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03"/>
    </inkml:context>
    <inkml:brush xml:id="br0">
      <inkml:brushProperty name="width" value="0.02902" units="cm"/>
      <inkml:brushProperty name="height" value="0.02902" units="cm"/>
    </inkml:brush>
  </inkml:definitions>
  <inkml:trace contextRef="#ctx0" brushRef="#br0">18550 48044 757,'24'-8'18,"-1"0"7,1 0 6,-1 0 6,1 1 1,-1 1-6,1 0-6,-1 2-6,1-1-8,1 0-8,1-1-10,1-1-9,-1 0-11,-5 2-14,-3 2-13,-4 2-14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03"/>
    </inkml:context>
    <inkml:brush xml:id="br0">
      <inkml:brushProperty name="width" value="0.03502" units="cm"/>
      <inkml:brushProperty name="height" value="0.03502" units="cm"/>
    </inkml:brush>
  </inkml:definitions>
  <inkml:trace contextRef="#ctx0" brushRef="#br0">25260 48147 628,'-22'8'8,"3"2"18,3 0 17,2 1 17,3 2 3,2 3-13,3 4-11,1 2-13,1 0-8,2-1-3,0-3-3,2-1-4,1-3-4,4-2-8,2-4-5,4-3-7,1-3-3,1-6 1,1-4 2,2-5 0,-1-4 1,1-2 1,0-1 2,0-2 1,-2-1 0,-3 2-1,-3 3 0,-2 1 0,-3 2 0,-1 1 3,0 0 2,-1 2 3,-3 1 2,0 2 1,-3 3 2,-2 1 1,-2 1-1,0 2-1,-1 0-3,-1 2-3,-1 1-3,2 2-5,1 2-5,0 2-5,2 1-4,1-1-2,0 1-1,2 0-1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04"/>
    </inkml:context>
    <inkml:brush xml:id="br0">
      <inkml:brushProperty name="width" value="0.02659" units="cm"/>
      <inkml:brushProperty name="height" value="0.02659" units="cm"/>
    </inkml:brush>
  </inkml:definitions>
  <inkml:trace contextRef="#ctx0" brushRef="#br0">26600 48200 827,'0'14'4,"2"-1"8,0-2 8,2-2 7,-1 0 3,0 2-3,-2 1-5,0 3-3,-1 1-7,0 0-13,0-1-11,0 1-13,0-2-5,2-1-3,0-2 0,2-2-3,0-2 2,0 0 1,0-2 3,0 0 3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04"/>
    </inkml:context>
    <inkml:brush xml:id="br0">
      <inkml:brushProperty name="width" value="0.03946" units="cm"/>
      <inkml:brushProperty name="height" value="0.03946" units="cm"/>
    </inkml:brush>
  </inkml:definitions>
  <inkml:trace contextRef="#ctx0" brushRef="#br0">26855 47400 557,'0'23'123,"0"1"-30,0-1-29,0 1-31,1-1-16,0 1-2,2-1-2,0 1-3,2-1 0,0 1 0,1-1 1,2 1 0,-1-2-1,-1-1-1,-1-3-2,0-1-1,-1-2-6,0-1-6,0-1-8,0 0-8,-1-1-3,-1-1 0,0 1 2,-1 0 0,-3 0 1,-2 1 3,-4 1 2,-2 2 2,-3-1 0,-1 1-2,-3 0-3,-2-1-2,0 0-2,-1 0 0,1-2-1,-1-1-1,1-2 1,3-2 3,1-4 4,2-2 3,2-4 1,3 0-1,1-3-1,2-2-1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04"/>
    </inkml:context>
    <inkml:brush xml:id="br0">
      <inkml:brushProperty name="width" value="0.02836" units="cm"/>
      <inkml:brushProperty name="height" value="0.02836" units="cm"/>
    </inkml:brush>
  </inkml:definitions>
  <inkml:trace contextRef="#ctx0" brushRef="#br0">27150 47730 775,'22'-14'11,"-1"4"5,-2 4 5,-3 4 7,1 2 0,0-2-3,1 0-4,1-1-3,2-1-2,3 2-2,3 0 0,3 2-2,-2-1-12,-5 0-25,-6-2-25,-6 0-25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6:18"/>
    </inkml:context>
    <inkml:brush xml:id="br0">
      <inkml:brushProperty name="width" value="0.03013" units="cm"/>
      <inkml:brushProperty name="height" value="0.03013" units="cm"/>
      <inkml:brushProperty name="color" value="#00BFF3"/>
    </inkml:brush>
  </inkml:definitions>
  <inkml:trace contextRef="#ctx0" brushRef="#br0">81929 29350 730,'-2'17'32,"-2"1"-5,-4 3-7,-2 1-6,-3 2-4,-1 1-4,-3 1-3,-1 1-4,-3 0-3,0-1-1,-1-1-3,-1-1-1,0-1-2,-1 1 1,1-1-1,-1 1 0,2-3 1,3-3 3,3-5 3,3-3 2,3-4 3,6-6 5,4-4 6,6-5 3,3-3 2,3 2-1,3 1-3,4 0-1,1 2-1,1-1 0,1 0 2,1 0 0,0 1-1,-1 2-3,-1 2-3,-1 3-3,-1 0-4,-3 0-3,-1 0-3,-2 0-4,-3 1-4,-4 3-3,-5 4-5,-2 2-3,-5 2 0,-4 1 5,-4 1 3,-3 2 6,-5 0 2,-2 1 0,-3 1 0,-2 1 1,-3 0 1,1-1 3,-1-1 2,1 0 3,1-2 2,1-1 5,3-1 2,1 0 4,4-3 3,3-1 2,4-2 2,4-2 3,7-2 1,8-1 4,9 0 3,10-1 3,1-2-3,-3-1-7,-5 0-8,-3-1-7,-2-1-5,2 2 0,0 0-2,1 2 0,3-1-1,5 0-3,5-2-1,5 0-2,2-2-3,1-2-4,-1-1-4,0-3-5,-1-1-1,-3 0-1,-3 0 1,-3 1 1,-3-1-2,-1 0-3,-3 1-2,-1-1-4,-3 0 1,-4 0 1,-5 1 3,-2-1 2,-4-1 4,-1 0 5,0-1 4,-1-1 5,-2 0 3,0 3 0,-1 1 2,-2 2 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05"/>
    </inkml:context>
    <inkml:brush xml:id="br0">
      <inkml:brushProperty name="width" value="0.03716" units="cm"/>
      <inkml:brushProperty name="height" value="0.03716" units="cm"/>
    </inkml:brush>
  </inkml:definitions>
  <inkml:trace contextRef="#ctx0" brushRef="#br0">33481 47606 592,'-7'-6'130,"1"6"-30,0 4-31,2 6-30,0 2-17,2 1-5,0 1-4,2 1-4,0 0-3,0-1-4,0 0-2,0-2-3,2-2-2,4-2 0,4-4-2,3-2 1,2-5-4,-1-2-4,0-5-6,-2-4-3,0-2-2,0-1 2,-1-1 3,1-1 2,-2 0 2,-2 1 4,-4 0 2,-2 2 4,-3 2 1,-1 1 0,0 2 2,-1 2 0,-3 3-4,-2 2-10,-3 4-9,-3 3-9,-1 1-2,4 1 5,3 1 5,3 2 5,0-1 3,2-1 2,-1 0 1,0-1 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05"/>
    </inkml:context>
    <inkml:brush xml:id="br0">
      <inkml:brushProperty name="width" value="0.03019" units="cm"/>
      <inkml:brushProperty name="height" value="0.03019" units="cm"/>
    </inkml:brush>
  </inkml:definitions>
  <inkml:trace contextRef="#ctx0" brushRef="#br0">34250 47800 728,'15'14'47,"-1"-1"-7,-1-2-5,0-2-5,-2-1-6,-3 0-4,-1-1-4,-2 1-4,0-1-1,0 0 0,1-2 1,2 0 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05"/>
    </inkml:context>
    <inkml:brush xml:id="br0">
      <inkml:brushProperty name="width" value="0.03843" units="cm"/>
      <inkml:brushProperty name="height" value="0.03843" units="cm"/>
    </inkml:brush>
  </inkml:definitions>
  <inkml:trace contextRef="#ctx0" brushRef="#br0">34742 47300 572,'0'22'96,"1"-3"-20,2-3-18,0-2-20,1-2-11,-2 3-3,0 1-3,-2 3-3,1 1-2,0 1-1,2 1-3,0 1-1,1 1-3,0 1-2,0 1-4,0 1-4,-1-1-1,-1-1 0,0-2 0,-1-3-1,-2-1-1,-1-3-3,0-1-4,-1-2-2,-2-2-3,-2 1-2,-2 0-3,-2 0-1,-1-1-3,-1-1-3,-2 0-3,0-2-3,0-1 0,1-2 1,1-3 2,0 0 2,2-3 2,1-1 1,0 0 1,2-1 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06"/>
    </inkml:context>
    <inkml:brush xml:id="br0">
      <inkml:brushProperty name="width" value="0.02532" units="cm"/>
      <inkml:brushProperty name="height" value="0.02532" units="cm"/>
    </inkml:brush>
  </inkml:definitions>
  <inkml:trace contextRef="#ctx0" brushRef="#br0">34900 47666 868,'15'-7'0,"-1"2"0,-1 2 0,0 2 0,-1 1 5,3 0 9,2 0 10,2 0 10,1 0-3,1 0-12,1 0-15,1 0-12,-1 0-13,-3 2-11,-3 0-11,-2 2-12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06"/>
    </inkml:context>
    <inkml:brush xml:id="br0">
      <inkml:brushProperty name="width" value="0.03586" units="cm"/>
      <inkml:brushProperty name="height" value="0.03586" units="cm"/>
    </inkml:brush>
  </inkml:definitions>
  <inkml:trace contextRef="#ctx0" brushRef="#br0">39310 47150 613,'-8'11'10,"2"5"22,1 7 19,0 5 22,1 3 2,0-1-16,0-1-16,1-1-16,-2-1-14,-1 1-9,0-1-12,-1 0-10,-1 0-9,0-1-5,1-1-6,-1-1-6,1-3 1,2-3 4,2-4 7,2-4 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06"/>
    </inkml:context>
    <inkml:brush xml:id="br0">
      <inkml:brushProperty name="width" value="0.02773" units="cm"/>
      <inkml:brushProperty name="height" value="0.02773" units="cm"/>
    </inkml:brush>
  </inkml:definitions>
  <inkml:trace contextRef="#ctx0" brushRef="#br0">39850 47900 793,'14'14'0,"-1"-1"13,-2-2 12,-2-2 13,-1-1 3,0-1-7,0 1-6,-1 0-6,1-1-16,0-2-27,0-3-26,0 0-26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07"/>
    </inkml:context>
    <inkml:brush xml:id="br0">
      <inkml:brushProperty name="width" value="0.04224" units="cm"/>
      <inkml:brushProperty name="height" value="0.04224" units="cm"/>
    </inkml:brush>
  </inkml:definitions>
  <inkml:trace contextRef="#ctx0" brushRef="#br0">40472 46850 520,'1'23'131,"0"1"-31,2-1-29,0 1-32,1-1-15,0-1-1,0-1-2,0-1-2,0 0-2,2 3-3,0 1-4,1 3-3,1 0-3,-2-1-7,-1-1-4,0-1-6,-2-2-2,-1-1 1,0-3-1,-1-1 1,-1-2-1,0-1 0,0-1-1,0 0-1,-3-2-2,-2-1-3,-5 0-4,-4-2-2,-2-1-1,-1-2-1,-1-3 1,-1 0 0,-2-2-1,0 0 1,0 0 0,-2 0-1,1-1 3,5-1 3,3 0 4,4-1 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07"/>
    </inkml:context>
    <inkml:brush xml:id="br0">
      <inkml:brushProperty name="width" value="0.03199" units="cm"/>
      <inkml:brushProperty name="height" value="0.03199" units="cm"/>
    </inkml:brush>
  </inkml:definitions>
  <inkml:trace contextRef="#ctx0" brushRef="#br0">41150 46576 687,'16'-15'3,"-1"2"5,1 2 5,0 3 6,0 0 6,3 0 5,2 0 6,1 0 5,2 0 0,1 0-8,1 1-6,1-1-7,-1 1-8,-5 2-7,-3 2-9,-4 2-8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08"/>
    </inkml:context>
    <inkml:brush xml:id="br0">
      <inkml:brushProperty name="width" value="0.03302" units="cm"/>
      <inkml:brushProperty name="height" value="0.03302" units="cm"/>
    </inkml:brush>
  </inkml:definitions>
  <inkml:trace contextRef="#ctx0" brushRef="#br0">17487 52104 666,'-22'42'77,"6"-10"-17,5-10-18,5-9-18,2-4-9,0 4 2,0 2 0,0 3 2,1 0-1,2-3-3,2-3-3,2-2-2,2-5-3,4-2-7,2-6-4,3-2-5,2-5-3,0-6-1,-1-4 0,1-5-2,-1-3 1,-3-1 1,-1 0 0,-2-2 1,-1 1 0,-2 3 2,-1 3 2,0 3 0,-2 2 4,-1 1 4,0 1 6,-1 1 5,-1 1 1,0 2 0,0 2-2,0 3-1,-2 1-1,0 2 0,-3 2 0,-2 2-1,-1 1-5,0 2-9,0 0-9,1 2-8,-1 0-8,2 2-4,0 0-4,2 1-5,0 1 1,0-2 5,0-1 4,0 0 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08"/>
    </inkml:context>
    <inkml:brush xml:id="br0">
      <inkml:brushProperty name="width" value="0.02784" units="cm"/>
      <inkml:brushProperty name="height" value="0.02784" units="cm"/>
    </inkml:brush>
  </inkml:definitions>
  <inkml:trace contextRef="#ctx0" brushRef="#br0">18300 52200 790,'8'14'-1,"0"-1"-1,0-2-1,-1-2-2,2-1 5,0 0 12,1 0 12,2-1 12,-1 2 2,-1 2-5,-1 2-5,0 1-5,-1 2-6,0-2-9,-1-1-6,1-1-9,0-1-1,0-2 6,0-2 4,0-2 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6:18"/>
    </inkml:context>
    <inkml:brush xml:id="br0">
      <inkml:brushProperty name="width" value="0.03091" units="cm"/>
      <inkml:brushProperty name="height" value="0.03091" units="cm"/>
      <inkml:brushProperty name="color" value="#00BFF3"/>
    </inkml:brush>
  </inkml:definitions>
  <inkml:trace contextRef="#ctx0" brushRef="#br0">81851 29037 711,'-8'-8'0,"2"2"0,1 1 0,0 0 0,2 1 0,1-2 0,0 0 0,2-1 0,1 2 8,1 8 14,3 6 15,2 7 15,1 6 2,-2 3-13,-1 4-11,0 5-12,-2 5-7,-1 8-3,0 8-3,-1 8-3,-3 3-3,-2 1-4,-4-1-3,-2 1-5,-3-2-3,-1-3-3,-3-3-1,-2-2-3,0-5-2,-1-3 0,0-4-2,1-3-1,0-6 0,3-6 1,1-5 1,2-7 2,2-5 0,1-6 2,0-6 0,2-6 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09"/>
    </inkml:context>
    <inkml:brush xml:id="br0">
      <inkml:brushProperty name="width" value="0.04013" units="cm"/>
      <inkml:brushProperty name="height" value="0.04013" units="cm"/>
    </inkml:brush>
  </inkml:definitions>
  <inkml:trace contextRef="#ctx0" brushRef="#br0">19138 51350 548,'0'15'26,"0"-1"-4,0-1-3,0 0-3,0-1 0,0 3 3,0 2 5,0 2 2,0 1 3,0 1-1,0 1-1,0 1 0,0 1-1,0 3-3,0 1-3,0 2-2,0 2-2,0-1-2,0 1-2,0-1-1,1-1-2,0-2-1,2-1-2,0-2 0,1-3-3,0 0-3,0-1-2,0 0-3,-1-2-2,-1-1-3,0-1-1,-1-1-1,-2-1-2,-1-1 1,0 0-1,-1-2 0,-2 0-2,-2 0-3,-2-1-3,-2 1-4,-1 0 0,-3 0 3,-2-1 2,-1 1 2,-1-2-1,0-2-6,2-4-7,1-2-6,1-4-1,2 0 6,3-3 5,1-2 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09"/>
    </inkml:context>
    <inkml:brush xml:id="br0">
      <inkml:brushProperty name="width" value="0.03132" units="cm"/>
      <inkml:brushProperty name="height" value="0.03132" units="cm"/>
    </inkml:brush>
  </inkml:definitions>
  <inkml:trace contextRef="#ctx0" brushRef="#br0">19500 52147 702,'30'-7'3,"-3"2"8,-3 2 8,-3 2 6,-1 1 6,3-2 4,1-1 4,3 0 3,0-1-3,1 1-10,-1-1-11,1 0-11,-3 0-12,-2 2-12,-3 0-12,-2 2-13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10"/>
    </inkml:context>
    <inkml:brush xml:id="br0">
      <inkml:brushProperty name="width" value="0.03229" units="cm"/>
      <inkml:brushProperty name="height" value="0.03229" units="cm"/>
    </inkml:brush>
  </inkml:definitions>
  <inkml:trace contextRef="#ctx0" brushRef="#br0">26024 51150 681,'21'9'113,"-5"1"-29,-5 3-28,-4 2-28,-5 3-19,-2 5-9,-4 5-11,-2 5-8,-2 0-4,0-4 3,0-3 3,1-5 3,-1-3 3,2-2 1,0-4 2,2-3 2,1-1 3,2 0 4,2 0 5,2-1 5,2 1 1,2-2 0,1-1-2,3 0 0,0-1 0,0 2 2,-2 0 2,-1 1 3,0 2 0,-2 0-4,-1 1-2,0 2-3,-2 0-3,-2 1-3,-2 1-4,-2 1-3,-2 1-5,-2 2-5,-2 0-7,-1 1-5,-2-1-4,0-3 0,0-3 1,1-2-1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10"/>
    </inkml:context>
    <inkml:brush xml:id="br0">
      <inkml:brushProperty name="width" value="0.02737" units="cm"/>
      <inkml:brushProperty name="height" value="0.02737" units="cm"/>
    </inkml:brush>
  </inkml:definitions>
  <inkml:trace contextRef="#ctx0" brushRef="#br0">26650 52650 803,'14'15'29,"-1"-1"-1,-2-1-1,-2 0 0,-1-2-3,0-1-6,0 0-5,-1-2-6,1 0-2,0 0 0,0 0 1,0 0 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10"/>
    </inkml:context>
    <inkml:brush xml:id="br0">
      <inkml:brushProperty name="width" value="0.03955" units="cm"/>
      <inkml:brushProperty name="height" value="0.03955" units="cm"/>
    </inkml:brush>
  </inkml:definitions>
  <inkml:trace contextRef="#ctx0" brushRef="#br0">27831 50900 556,'-7'8'0,"1"0"0,0 0 0,2-1 0,0 1 5,2 0 10,0 0 11,2 0 9,0 0 5,0 1-4,0 2-3,0 0-2,0 1-3,0 3-2,0 2-1,0 2-2,0 1-2,0 1-2,0 1-1,0 1-3,0 2-1,2 2-3,0 4-2,2 3-2,0 1-2,2-1-4,0-1-2,1-1-4,2-2-2,0 0 0,1-1-1,2-1-1,-1-2 0,-1-3 0,-1-3 0,0-3 0,-2-1-2,-2 2-5,-3 0-4,0 1-4,-4-1-3,-2-1-1,-4-2-2,-2-2-1,-2-3 1,-2-1 1,0-2 2,-1-2 1,0-2 1,2-1-2,3 0-2,1-1-1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10"/>
    </inkml:context>
    <inkml:brush xml:id="br0">
      <inkml:brushProperty name="width" value="0.02969" units="cm"/>
      <inkml:brushProperty name="height" value="0.02969" units="cm"/>
    </inkml:brush>
  </inkml:definitions>
  <inkml:trace contextRef="#ctx0" brushRef="#br0">28100 51347 740,'23'-15'5,"-1"4"9,-1 3 9,-1 3 10,0 1 4,2 2 0,0 0-1,1 2 0,0 0-9,1 0-16,-1 0-16,1 0-16,-2 0-14,-3 2-11,-3 0-9,-2 2-10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11"/>
    </inkml:context>
    <inkml:brush xml:id="br0">
      <inkml:brushProperty name="width" value="0.03702" units="cm"/>
      <inkml:brushProperty name="height" value="0.03702" units="cm"/>
    </inkml:brush>
  </inkml:definitions>
  <inkml:trace contextRef="#ctx0" brushRef="#br0">34263 51259 594,'-15'1'69,"4"3"-11,3 4-13,3 2-12,1 3-7,0 2-2,0 1-1,0 3-2,0 0-2,2 1-3,0 0-1,2-1-3,0 1-2,0 0 0,0-1 0,0 1 0,2-3-5,4-3-9,4-4-7,3-4-9,3-5-3,-2-6 0,-1-6 1,-1-6 1,0-3 1,0-3 0,0-1 0,0-3 1,-1 1 1,-1 1 3,-1 3 2,0 1 2,-2 2 3,-2 1 3,-3 1 2,0 1 4,-5 1 2,-2 4 3,-5 3 2,-4 3 3,-1 2-3,3 3-8,1 4-9,2 2-7,1 2-8,0 0-8,0 0-6,1 0-7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11"/>
    </inkml:context>
    <inkml:brush xml:id="br0">
      <inkml:brushProperty name="width" value="0.0282" units="cm"/>
      <inkml:brushProperty name="height" value="0.0282" units="cm"/>
    </inkml:brush>
  </inkml:definitions>
  <inkml:trace contextRef="#ctx0" brushRef="#br0">35000 51650 780,'8'14'5,"0"-1"13,0-2 11,-1-2 13,1 0 0,2 2-8,0 2-9,2 1-10,-2 1-7,1-4-7,-2-3-6,0-2-7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11"/>
    </inkml:context>
    <inkml:brush xml:id="br0">
      <inkml:brushProperty name="width" value="0.04095" units="cm"/>
      <inkml:brushProperty name="height" value="0.04095" units="cm"/>
    </inkml:brush>
  </inkml:definitions>
  <inkml:trace contextRef="#ctx0" brushRef="#br0">35520 50650 537,'-7'16'72,"2"-1"-8,2 1-9,2 0-8,1 0-7,0 1-5,0 1-6,0 1-4,1 1-5,2 1-1,2 1-3,2 1-2,0 1-2,-1 1-4,0 1-3,-2 1-4,1 1-1,0-1-3,1 0-1,2 1-1,-1-1-2,-2-1 1,-3-1-1,0-1 0,-2-2-1,0-3-2,0-3-2,0-3-2,-2-1-1,-2 0 1,-4 0 1,-2-1-1,-3 1 0,-2 0-2,-1 0-4,-3 0-2,-1-2-1,-1-1-3,-1-2 0,-1-2-3,1-2 1,2-1 2,4 0 1,3-1 2,2-1 0,1 0-1,0 0-1,2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12"/>
    </inkml:context>
    <inkml:brush xml:id="br0">
      <inkml:brushProperty name="width" value="0.02805" units="cm"/>
      <inkml:brushProperty name="height" value="0.02805" units="cm"/>
    </inkml:brush>
  </inkml:definitions>
  <inkml:trace contextRef="#ctx0" brushRef="#br0">36150 51050 784,'16'0'4,"-1"0"10,1 0 9,0 0 9,0 0 3,3 0-3,2 0-2,1 0-2,0 0-11,-1 0-16,-2 0-19,-2 0-16,-3 0-11,-1 2-2,-2 0-2,-2 2-4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6:18"/>
    </inkml:context>
    <inkml:brush xml:id="br0">
      <inkml:brushProperty name="width" value="0.02792" units="cm"/>
      <inkml:brushProperty name="height" value="0.02792" units="cm"/>
      <inkml:brushProperty name="color" value="#00BFF3"/>
    </inkml:brush>
  </inkml:definitions>
  <inkml:trace contextRef="#ctx0" brushRef="#br0">83250 30300 787,'15'1'2,"-1"2"3,-1 2 4,0 2 3,-2 2 4,-1 5 6,0 4 6,-2 3 6,-1 3-1,-2 1-8,-2 2-8,-2 0-9,-1-1-7,0-2-5,0-1-7,0-2-6,0-3-5,0-3-4,0-3-3,0-2-3,0-4-3,2-3-1,0-2-1,2-4-1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12"/>
    </inkml:context>
    <inkml:brush xml:id="br0">
      <inkml:brushProperty name="width" value="0.04473" units="cm"/>
      <inkml:brushProperty name="height" value="0.04473" units="cm"/>
    </inkml:brush>
  </inkml:definitions>
  <inkml:trace contextRef="#ctx0" brushRef="#br0">39027 50850 491,'-8'21'87,"2"-3"-12,1-4-11,0-4-10,2-2-9,0 3-7,2 2-5,0 2-6,1 2-4,-2 3-4,0 3-3,-1 3-4,-1 2-3,0 1-4,0 0-3,0 2-5,-1 1-4,0-1-6,-1 0-6,-2 1-6,1-3-6,1-3-8,0-5-7,2-3-7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12"/>
    </inkml:context>
    <inkml:brush xml:id="br0">
      <inkml:brushProperty name="width" value="0.03231" units="cm"/>
      <inkml:brushProperty name="height" value="0.03231" units="cm"/>
    </inkml:brush>
  </inkml:definitions>
  <inkml:trace contextRef="#ctx0" brushRef="#br0">39350 51850 680,'0'14'16,"0"-1"9,0-2 10,0-2 10,1-1 3,2 0-7,2 0-6,2 0-6,1 0-7,-1-1-6,1 1-9,0 0-6,0-1-11,0 0-12,0-2-11,0 0-13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12"/>
    </inkml:context>
    <inkml:brush xml:id="br0">
      <inkml:brushProperty name="width" value="0.04336" units="cm"/>
      <inkml:brushProperty name="height" value="0.04336" units="cm"/>
    </inkml:brush>
  </inkml:definitions>
  <inkml:trace contextRef="#ctx0" brushRef="#br0">40087 50550 507,'-7'7'3,"0"-1"6,2 0 7,1-1 5,0-1 6,2 3 4,0 2 5,2 2 4,0 1-1,0 3-4,0 2-5,0 2-5,0 0-3,0 1 0,0-1-2,0 1 0,0-1-2,2 1-3,0 0-2,2-1-2,0 1-2,3 1-1,2 1 0,2 1 0,0 0-3,-1-1-4,0-1-3,-2 0-5,-1-2-2,0-1-1,-2-1-1,0-1-2,-2 0 0,-1 0-2,0-1-1,-1 1-1,-4 0-1,-2-1-1,-5 1 0,-4 0-1,-3-1-1,-1 1-3,-3 0-1,-1-1-3,-2 0 0,-2-1 2,0 0 3,0-2 3,0-2-2,4-2-5,5-4-4,3-2-5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13"/>
    </inkml:context>
    <inkml:brush xml:id="br0">
      <inkml:brushProperty name="width" value="0.02758" units="cm"/>
      <inkml:brushProperty name="height" value="0.02758" units="cm"/>
    </inkml:brush>
  </inkml:definitions>
  <inkml:trace contextRef="#ctx0" brushRef="#br0">40350 50846 797,'22'-7'3,"-1"2"4,-3 2 6,-1 2 5,0 0 5,3-2 5,4-2 4,2-2 6,-1 0-8,-2 0-20,-3 2-20,-2 1-20,-4 0-12,-1 0-4,-2 0-4,-2 0-3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17"/>
    </inkml:context>
    <inkml:brush xml:id="br0">
      <inkml:brushProperty name="width" value="0.03687" units="cm"/>
      <inkml:brushProperty name="height" value="0.03687" units="cm"/>
    </inkml:brush>
  </inkml:definitions>
  <inkml:trace contextRef="#ctx0" brushRef="#br0">53306 42505 596,'-8'9'149,"1"2"-38,-1 2-39,0 1-38,0 2-21,2 0-3,1 0-3,0-1-3,1 1-2,1 0-1,-1-1 0,0 1-2,0-1-1,0-1-2,0 0-3,0-2-3,2-1-1,4-2 0,4-3 0,4-1 0,1-2 1,-1-4 0,-1-2 1,0-3 1,-2-2 1,-1 0 2,0 0 2,-2 0 1,1 0 1,0-2 0,1 0 0,2-1 0,-1 0 0,-1 0 0,0 2 0,-2 1-1,1 0 0,0 0-3,1 0-1,2 0-2,-1 0 0,-1-2 1,0 0 2,-2-1 1,0 0 2,0 0 0,0 2 0,0 1 0,-1-1 0,-1 0 1,0-2-1,-1 0 2,-3 1 0,0 1 1,-3 2 2,-2 2 1,-1 2-1,-2 2-5,0 2-4,-1 2-6,-1 1-3,0 2-6,1 0-3,-1 2-6,1-1 0,0-1 2,2-1 3,1 0 3,0 0 0,2 0 0,1 1 0,0 2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17"/>
    </inkml:context>
    <inkml:brush xml:id="br0">
      <inkml:brushProperty name="width" value="0.02898" units="cm"/>
      <inkml:brushProperty name="height" value="0.02898" units="cm"/>
    </inkml:brush>
  </inkml:definitions>
  <inkml:trace contextRef="#ctx0" brushRef="#br0">54200 43000 759,'8'14'6,"2"-1"13,0-2 12,1-2 13,0-2 2,-1-1-8,0 0-9,-2-2-8,0 1-15,0 0-19,0 1-21,0 2-21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17"/>
    </inkml:context>
    <inkml:brush xml:id="br0">
      <inkml:brushProperty name="width" value="0.04198" units="cm"/>
      <inkml:brushProperty name="height" value="0.04198" units="cm"/>
    </inkml:brush>
  </inkml:definitions>
  <inkml:trace contextRef="#ctx0" brushRef="#br0">54870 42233 524,'-7'-6'7,"2"4"17,2 4 15,2 4 16,1 2 4,0 1-9,0 2-7,0 0-9,0 2-6,0 1-3,0 3-5,0 2-4,0 0-2,0 1-2,0-1-1,0 1-1,0-1-2,2 1-1,0 0-1,2-1-1,0 1-2,2 0-4,0-1-2,1 1-3,0-1-2,-2-1-1,-2-1 1,-2-1 0,-1-1-1,2-1 0,0 0 0,2-2 0,-1 0 0,-2 2 1,-2 0 0,-2 1 0,-3 0 0,-2-1-1,-3-1-1,-3 0-2,-3-1-1,0 3-1,-1 2-3,-1 1-1,-1 2-3,1 0-1,-1-1-3,1 1-3,-1-2 1,2-3 2,1-3 2,1-2 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17"/>
    </inkml:context>
    <inkml:brush xml:id="br0">
      <inkml:brushProperty name="width" value="0.03475" units="cm"/>
      <inkml:brushProperty name="height" value="0.03475" units="cm"/>
    </inkml:brush>
  </inkml:definitions>
  <inkml:trace contextRef="#ctx0" brushRef="#br0">55600 42532 633,'15'-14'29,"-1"4"4,-1 4 3,0 4 5,-1 2 1,3 0 1,2 0 0,2 0 1,0 0-9,1 0-16,-1 0-17,1 0-17,-2 1-17,-1 2-17,-2 2-17,-2 2-17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18"/>
    </inkml:context>
    <inkml:brush xml:id="br0">
      <inkml:brushProperty name="width" value="0.03503" units="cm"/>
      <inkml:brushProperty name="height" value="0.03503" units="cm"/>
    </inkml:brush>
  </inkml:definitions>
  <inkml:trace contextRef="#ctx0" brushRef="#br0">58844 42316 628,'9'-7'7,"4"2"17,2 2 15,3 2 17,0 3 2,-3 4-8,-2 4-9,-4 3-8,-4 3-10,-4 0-9,-6-1-10,-4 1-9,-3 0-6,-2-1-2,0 1-2,-1 0-2,1-1 0,1-1 2,2-1 2,2 0 3,3-3 5,4-1 9,4-2 8,4-2 10,2-1 1,0 0-3,0-1-4,0 2-5,-1-1-2,1 1-2,0 1-1,0 2-1,-3 2-1,-4 4-2,-6 3 0,-4 5-2,-3 1-1,-2-2-2,0 0-2,-1 0-3,0-3-3,1-1-6,0-2-5,2-2-5,1-3-8,1 1-11,0-2-12,2 0-10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18"/>
    </inkml:context>
    <inkml:brush xml:id="br0">
      <inkml:brushProperty name="width" value="0.02891" units="cm"/>
      <inkml:brushProperty name="height" value="0.02891" units="cm"/>
    </inkml:brush>
  </inkml:definitions>
  <inkml:trace contextRef="#ctx0" brushRef="#br0">59550 43350 761,'14'14'6,"-1"-1"15,-2-2 13,-2-2 14,-1-1 1,2 2-11,0 0-11,1 1-11,0 0-19,0-2-24,-2-2-25,0-2-24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6:19"/>
    </inkml:context>
    <inkml:brush xml:id="br0">
      <inkml:brushProperty name="width" value="0.04027" units="cm"/>
      <inkml:brushProperty name="height" value="0.04027" units="cm"/>
      <inkml:brushProperty name="color" value="#00BFF3"/>
    </inkml:brush>
  </inkml:definitions>
  <inkml:trace contextRef="#ctx0" brushRef="#br0">83415 28884 546,'0'-15'1,"0"2"1,0 3 3,0 1 1,1 3 6,0 6 10,2 4 10,0 6 9,1 3 3,2 3-8,0 3-5,2 3-8,-1 4-3,1 3-2,0 4-1,0 5-2,-1 4 0,-1 5-1,0 7 0,-2 6 0,0 2 0,0-1 0,0-1 0,0 0-1,0-3-2,0-3-6,0-2-4,0-4-7,0-3-2,2-6 0,0-4-1,1-5-1,1-4 0,-2-3-2,-1-3 0,0-3-2,-2-2 0,-2 0 2,-2-2 1,-2-1 1,-3-2 0,-4-2 0,-4-4 0,-3-2-1,-4-2 0,-1 0-1,-3 0 0,-1 0 0,-3-2-1,-1 0 1,-3-3 1,-1-2 1,1-1-3,3 0-4,5 1-5,3-1-4,4-1-2,3 0 1,3-1 1,3-1 0,1-1 2,2 2 2,0 1 2,2 0 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19"/>
    </inkml:context>
    <inkml:brush xml:id="br0">
      <inkml:brushProperty name="width" value="0.04227" units="cm"/>
      <inkml:brushProperty name="height" value="0.04227" units="cm"/>
    </inkml:brush>
  </inkml:definitions>
  <inkml:trace contextRef="#ctx0" brushRef="#br0">60407 42250 520,'0'15'93,"2"-1"-17,0-1-18,2 0-18,0-1-11,0 3-3,0 2-3,0 2-4,-1 1-3,-1 1-1,0 1-3,-2 1-2,1 1-1,0 1 1,2 1 1,0 1 0,1-1 0,0-2-4,0-1-4,0-2-2,0-3-4,2-1-1,0-3-1,2-1-3,-1-1-1,1 0-4,0-1-3,0 1-2,-3 1-2,-6 2-2,-6 1 0,-6 3-1,-4 0 0,-3-1-2,-3-1 0,-3-1-1,-1 0 0,1-2-1,1-1 0,1-1-1,2-1 3,5-2 4,3-2 3,4-2 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19"/>
    </inkml:context>
    <inkml:brush xml:id="br0">
      <inkml:brushProperty name="width" value="0.03484" units="cm"/>
      <inkml:brushProperty name="height" value="0.03484" units="cm"/>
    </inkml:brush>
  </inkml:definitions>
  <inkml:trace contextRef="#ctx0" brushRef="#br0">60950 42529 631,'15'-15'38,"-1"4"2,-1 3 2,0 2 1,-1 2-1,3 0-7,2 0-5,2 1-8,0-1-3,1 2-1,-1 0-2,1 2-1,-1-1-6,-1 0-14,-1-2-11,0 0-14,-3-1-10,-1 2-13,-2 0-10,-2 2-11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20"/>
    </inkml:context>
    <inkml:brush xml:id="br0">
      <inkml:brushProperty name="width" value="0.04048" units="cm"/>
      <inkml:brushProperty name="height" value="0.04048" units="cm"/>
    </inkml:brush>
  </inkml:definitions>
  <inkml:trace contextRef="#ctx0" brushRef="#br0">66305 42356 543,'-14'1'126,"2"1"-28,4 4-29,3 0-29,0 3-16,0 0-4,-2 1-3,0 2-3,-1 0-3,-2 3-1,0 1-1,-1 3-2,0 0-1,2-1-2,2 0-3,3-2-1,2-2-3,5-1-5,6-2-5,4-2-5,4-4-2,1-2 0,3-6 0,2-2 0,0-5-1,3-2-1,0-3-1,1-3-2,-2-1 2,-1 1 1,-4 0 2,-3 2 3,-3 1 3,-1-1 4,-2 0 6,-2 1 4,-2-1 3,-2 2 0,-3 1 1,0 1 1,-4 0 0,0 0-1,-3 0 0,-2 1-2,-1 1 1,0 2-1,0 4 0,1 2 0,-2 2-3,0-2-5,-2 0-6,0-1-4,0 0-7,1 3-6,0 4-7,2 2-6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21"/>
    </inkml:context>
    <inkml:brush xml:id="br0">
      <inkml:brushProperty name="width" value="0.03943" units="cm"/>
      <inkml:brushProperty name="height" value="0.03943" units="cm"/>
    </inkml:brush>
  </inkml:definitions>
  <inkml:trace contextRef="#ctx0" brushRef="#br0">70974 42400 557,'-8'37'177,"0"-4"-46,0-3-47,0-5-46,0-1-27,-1-1-9,-2 1-9,0-1-9,-1 1-7,1-1-8,-1 1-6,0-1-7,1-1-3,3-3 2,1-3 1,2-2 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21"/>
    </inkml:context>
    <inkml:brush xml:id="br0">
      <inkml:brushProperty name="width" value="0.03201" units="cm"/>
      <inkml:brushProperty name="height" value="0.03201" units="cm"/>
    </inkml:brush>
  </inkml:definitions>
  <inkml:trace contextRef="#ctx0" brushRef="#br0">71500 43100 687,'15'1'53,"-1"2"-3,-1 2-3,0 2-2,-2 1-7,-1-1-7,-1 1-8,0 0-8,-1 0-7,0 2-6,-1 0-5,1 1-7,-1 0-6,0 0-8,-2-2-7,0 0-7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21"/>
    </inkml:context>
    <inkml:brush xml:id="br0">
      <inkml:brushProperty name="width" value="0.0395" units="cm"/>
      <inkml:brushProperty name="height" value="0.0395" units="cm"/>
    </inkml:brush>
  </inkml:definitions>
  <inkml:trace contextRef="#ctx0" brushRef="#br0">72485 42350 556,'7'9'122,"-2"1"-27,-2 3-26,-2 2-25,-1 1-16,2-1-5,0 1-5,2 0-5,0-1-3,0 1-2,-1 0-2,1-1-1,0 1-3,0 0-1,0-1-4,0 1-2,0 0-1,0-1-1,0 1 1,0 0-1,-1-1-1,-1-1 1,0-1-2,-1 0 1,-3-1-2,0 3-3,-3 1-3,-2 3-3,-2 0 0,-2-1 3,-2 0 2,-1-2 1,-3-1 0,-1-1-4,-3-1-6,-1 0-4,-2-2-3,2 1-2,1 0-2,1 0-2,2-2 1,3-1 5,2-2 5,4-2 4,2-1 3,-1 0 4,0 0 3,0 0 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22"/>
    </inkml:context>
    <inkml:brush xml:id="br0">
      <inkml:brushProperty name="width" value="0.033" units="cm"/>
      <inkml:brushProperty name="height" value="0.033" units="cm"/>
    </inkml:brush>
  </inkml:definitions>
  <inkml:trace contextRef="#ctx0" brushRef="#br0">73250 42666 666,'16'-7'8,"-1"2"14,1 2 15,0 2 15,0 1 4,1 0-9,1 0-7,2 0-8,-2 0-8,-1 0-11,-2 0-11,-3 0-9,-1 0-15,0 2-20,-2 0-21,0 2-19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23"/>
    </inkml:context>
    <inkml:brush xml:id="br0">
      <inkml:brushProperty name="width" value="0.03414" units="cm"/>
      <inkml:brushProperty name="height" value="0.03414" units="cm"/>
    </inkml:brush>
  </inkml:definitions>
  <inkml:trace contextRef="#ctx0" brushRef="#br0">52900 47447 644,'22'-15'111,"-1"4"-27,-2 3-26,-2 3-26,-1 1-14,1 2-2,1 0-1,1 2-1,1 0-7,-1 0-10,1 0-13,0 0-11,-1 0-8,-1 2-5,-1 0-5,-1 2-5,-1 0-1,-4 1 4,-3 2 3,-2 0 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24"/>
    </inkml:context>
    <inkml:brush xml:id="br0">
      <inkml:brushProperty name="width" value="0.04473" units="cm"/>
      <inkml:brushProperty name="height" value="0.04473" units="cm"/>
    </inkml:brush>
  </inkml:definitions>
  <inkml:trace contextRef="#ctx0" brushRef="#br0">54744 46200 491,'-7'9'7,"0"1"14,2 3 13,1 2 14,0 1 2,0 1-8,0 1-9,0 1-8,0 2-5,0-1-3,0 2-2,0 2-1,0-1-3,0 2-1,0 1-3,1 1-1,-1-1-3,2-5-3,0-3-4,2-4-3,2-4-6,5-3-7,6-2-6,4-4-8,2-3-1,-1-6 2,-1-4 4,-1-5 2,0-4 1,2-3-1,0-3-3,1-3-1,0-1 2,-3 0 5,-1-1 7,-2 1 5,-3 2 4,-1 3 5,-2 5 3,-2 3 4,-1 4 5,0 2 7,0 4 6,0 3 6,-1 2 8,-1 4 7,0 2 9,-1 4 8,-2 2-1,-1 5-9,0 4-10,-1 3-10,-1 3-5,0 1-4,0 1-2,0 1-3,1 1-2,0 3-2,2 1-3,0 2-1,1 1-3,-2 1-2,0-1-5,-2 0-2,0 0-3,-2-1-2,0-2-3,-1 0-3,-1-1-2,2-3-1,1-2-2,0-1-1,1-4-1,-2-3 2,0-4 2,-1-4 0,-2-3 1,0-1 1,-1 0-1,-1-2 0,-1 0 1,0 0 2,0 0 3,1 0 1,-1-1 2,0-1 2,0 0 2,1-1 3,-1-3 1,0-2 3,0-4 1,1-2 2,0-2 1,4 1 0,2-1 0,4 0 1,2-1 0,4-1-1,2-3 1,4-1 0,2-2-4,3 0-5,3 1-6,3-1-7,3 1-3,1 1-1,2 1-2,3 1-1,-3 1-4,-5 2-5,-7 3-7,-5 1-4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25"/>
    </inkml:context>
    <inkml:brush xml:id="br0">
      <inkml:brushProperty name="width" value="0.03658" units="cm"/>
      <inkml:brushProperty name="height" value="0.03658" units="cm"/>
    </inkml:brush>
  </inkml:definitions>
  <inkml:trace contextRef="#ctx0" brushRef="#br0">58390 46929 601,'-19'5'22,"10"-2"11,10-6 9,10-2 9,6-4 3,3 0-6,3-2-7,3 0-5,1 0-7,-1 3-8,-1 1-6,-1 2-8,0 1-8,-1 2-7,1 0-8,-1 2-7,-1 0-8,-3 2-8,-3 0-8,-2 2-8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6:20"/>
    </inkml:context>
    <inkml:brush xml:id="br0">
      <inkml:brushProperty name="width" value="0.03633" units="cm"/>
      <inkml:brushProperty name="height" value="0.03633" units="cm"/>
      <inkml:brushProperty name="color" value="#00BFF3"/>
    </inkml:brush>
  </inkml:definitions>
  <inkml:trace contextRef="#ctx0" brushRef="#br0">85268 29252 605,'-13'1'8,"3"2"14,4 2 16,4 2 16,2 2 1,2 5-10,0 4-11,2 3-11,0 4-5,3 3-2,2 3 0,2 3-2,0 2-1,-1 2 0,0 2-2,-2 3-2,-1-1-4,-2 2-7,-2-1-9,-2 0-7,-2-2-5,-2-2 0,-2-3 0,-2-3 0,-1-4 0,-2-2 1,0-3 0,-1-3 2,0-3 2,1-2 1,0-4 3,2-3 1,2-4 4,6-8 6,4-6 7,6-7 6,4-3 3,5 2 0,5 3-1,5 1-1,2 2 0,1 1-2,-1 0-1,0 2-1,0 0-2,-1 2-2,-1 1-2,-1 0-2,-1 1-2,-1 1-3,-1-1-2,-1 0-3,-2 0-2,-1 0-1,-3 0 0,-1 0-2,-2 1-2,-3 0-6,-1 2-5,-2 0-6,-3 1 1,-4-2 5,-4 0 7,-4-2 5,-3 0 4,-3-2 1,-4 0 1,-2-1 2,-3-2 2,-3-2 1,-3-2 2,-3-1 1,-2-2 2,0 1 0,-2-1 0,-1 0 0,1 1 1,1-1 0,3 0 0,2 1-1,2 0 3,3 2 2,3 2 4,3 3 3,2 0 3,4 0 4,3 0 3,2 0 5,6-1 3,6-1 4,7-3 5,8-2 4,3 1-2,2 3-7,3 3-8,1 2-8,1 3-7,-1 0-3,-1 2-6,-1 0-4,-1 0-5,-1-2-3,-1-2-4,-1-1-4,-2-2-2,-1 2-1,-3 1 0,-1 0-1,-3 0-1,-4-2 0,-5-1-2,-3-3 0,-3 0 2,-3 0 5,-4 2 4,-2 1 6,-4-3 2,-6-4 2,-3-5 1,-6-5 1,-1-1 0,5 1 1,3 3 0,5 1 0,1 2 3,2 3 5,1 1 6,1 3 6,1 0 3,2 2 1,2 1 2,3 0 2,1 6 4,3 8 9,4 9 9,2 10 9,2 4-3,0 4-12,0 3-13,0 3-12,-1 3-7,-1 6 0,0 4-2,-2 6-1,-1 0-2,0-3-5,-2-3-4,0-2-5,-1-5-4,0-6-6,0-6-5,0-5-5,-2-6-4,-4-5-4,-4-5-3,-3-4-4,-3-6 1,0-6 6,1-6 7,-1-6 5,0-4 4,1-4 4,-1-5 3,0-3 3,2-3 1,1-1 0,2 0-1,2-2 0,2 2 4,1 5 9,0 5 8,2 6 9,1 2 7,2 4 6,2 3 5,2 3 5,2 2-3,3 2-10,4 2-10,2 2-11,2 0-7,-1-2-5,1-2-5,0-2-5,1-2-4,3-1-3,3-3-4,3-2-5,1 0 1,1-1 4,-1 0 4,1 1 4,-2-1 4,0 2 3,-1 1 6,-1 1 3,-2 1 2,-4 2-1,-5 2 1,-3 3-2,-5 4 8,-6 7 15,-6 9 15,-6 8 15,-3 4 3,-3 2-10,-2 2-8,-1 3-10,-1-1-6,1 0-4,1-1-2,1-1-4,1-2-5,1-3-5,0-3-6,2-3-6,2-3-4,3-3-3,3-3-3,2-2-3,4-3 0,2-1 4,3-1 3,4 0 3,1 1 7,2 2 8,0 3 10,1 3 7,1 2 4,0 0-4,-1-1-2,1 1-4,0-1-3,2-1-1,0-1-3,1 0-1,0-3-4,-1-1-4,-1-2-5,0-2-4,-1-2-6,-1 0-4,1-2-7,0 0-5,0-2-1,-1 0 2,1-2 3,0 0 2,-1-4 4,-1-6 5,0-5 5,-2-6 6,-1-2 3,0 5 2,-2 3 0,0 4 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25"/>
    </inkml:context>
    <inkml:brush xml:id="br0">
      <inkml:brushProperty name="width" value="0.04887" units="cm"/>
      <inkml:brushProperty name="height" value="0.04887" units="cm"/>
    </inkml:brush>
  </inkml:definitions>
  <inkml:trace contextRef="#ctx0" brushRef="#br0">60093 45900 450,'-1'45'144,"0"-2"-34,-2-4-35,0-2-35,0-5-24,0-5-14,2-7-14,0-5-15,3-5-4,4-4 3,4-4 4,4-4 4,2-5 1,1-4 0,1-5-1,1-5-1,1-3-2,-1-1-2,1-1-2,0-1-3,-1 0 0,1 1 6,-1 1 3,1 1 6,-2 2 3,-3 3 5,-3 3 3,-2 3 3,-4 3 15,-3 6 23,-2 4 25,-3 6 23,-3 3 5,2 3-15,-1 4-16,0 2-16,0 3-10,0 5-6,0 3-5,0 4-6,0 4-4,0 3-2,0 2-2,1 4-2,-2 1-3,-1 0-3,0 0-2,-1 0-4,-1-2-2,0-2-4,1-3-3,-1-3-4,0-5 0,0-4 0,0-5 1,0-5 2,1-3-3,-1-1-2,0 0-5,0-2-3,0-2 0,-2-2 4,0-4 4,-1-2 4,-1-2 4,0 0 1,0 0 3,1 0 3,-1-2 2,0 0 4,0-3 3,1-2 3,0-2 2,2-4 2,2-2 1,3-3 1,1-2 1,3 1-1,4-1 0,2 1 0,3-2-2,4 0-1,2 0-3,3-2-2,2-1 0,1 3-1,1 0 1,1 0 0,-1 3-2,-3 3-4,-3 3-5,-2 3-3,-1-1-8,5-2-8,3-3-9,5-3-10,-1 0-2,-5 2 1,-5 4 3,-4 3 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26"/>
    </inkml:context>
    <inkml:brush xml:id="br0">
      <inkml:brushProperty name="width" value="0.03661" units="cm"/>
      <inkml:brushProperty name="height" value="0.03661" units="cm"/>
    </inkml:brush>
  </inkml:definitions>
  <inkml:trace contextRef="#ctx0" brushRef="#br0">65050 46632 600,'24'-1'136,"1"-1"-31,1 0-32,1-1-31,2-1-20,3 0-7,3 0-8,3 0-8,0 0-6,-2 2-2,-2 0-4,-1 2-3,-4 0-4,-5 0-4,-5 0-5,-5 0-5,-3 0-5,0 0-4,-2 0-4,0 0-5,-3 0 2,-3 2 9,-2 0 8,-4 2 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26"/>
    </inkml:context>
    <inkml:brush xml:id="br0">
      <inkml:brushProperty name="width" value="0.0371" units="cm"/>
      <inkml:brushProperty name="height" value="0.0371" units="cm"/>
    </inkml:brush>
  </inkml:definitions>
  <inkml:trace contextRef="#ctx0" brushRef="#br0">65627 45977 592,'-8'-6'9,"2"2"18,1 4 18,0 3 17,2 3 4,0 7-11,2 5-10,0 7-11,0 3-9,-2 3-6,-2 1-5,-1 2-7,-2 2-8,0 1-9,0 0-8,0 2-10,1-2-4,1-5 0,0-6 0,2-3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27"/>
    </inkml:context>
    <inkml:brush xml:id="br0">
      <inkml:brushProperty name="width" value="0.04858" units="cm"/>
      <inkml:brushProperty name="height" value="0.04858" units="cm"/>
    </inkml:brush>
  </inkml:definitions>
  <inkml:trace contextRef="#ctx0" brushRef="#br0">66897 45728 452,'0'16'96,"2"2"-23,0 0-22,2 1-22,-1 1-13,-2 3-4,-2 1-5,-2 3-4,-1-1-3,0-3-3,0-3-4,0-3-2,4-7-8,8-12-13,8-12-12,7-11-13,4-6-2,-3-1 11,-1 1 9,-3-1 10,-1 2 7,-1 3 5,0 4 4,-2 2 4,-2 2 6,-3 2 6,-3 2 6,-2 3 7,-3 4 13,0 8 20,-2 8 20,0 8 21,-2 4 1,0 2-18,-2 3-18,0 2-17,-1 0-12,0 0-6,0 1-5,0-1-6,0 3-4,-2 7-1,0 5-1,-1 6-1,-2 1-3,0-2-5,-1-3-5,-1-3-4,-1-4-2,2-4-2,1-4 0,0-3-1,2-5-1,-1-3-1,0-4 0,0-4 0,0-2-2,-2-1-2,0 1-2,-1 0-2,-2-3 1,-2-4 4,-1-6 5,-3-4 4,2-3 5,5-2 4,4 0 5,6-1 4,3-2 3,2-3 0,2-3-1,2-3 1,3-2 1,7-1 1,6-1 2,5-1 1,4 0-1,1 0-5,1-1-5,0 1-5,1 0-8,1 1-11,-1 1-13,0 1-10,-3 3-4,-7 5 6,-7 5 5,-6 5 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27"/>
    </inkml:context>
    <inkml:brush xml:id="br0">
      <inkml:brushProperty name="width" value="0.0261" units="cm"/>
      <inkml:brushProperty name="height" value="0.0261" units="cm"/>
    </inkml:brush>
  </inkml:definitions>
  <inkml:trace contextRef="#ctx0" brushRef="#br0">70150 45848 842,'11'6'2,"5"-3"11,7-2 9,5-4 12,3-1 0,-1-2-9,-1 0-7,-1-1-9,-2-1-9,-1 2-7,-2 0-9,-3 2-7,0 0-8,-1 2-3,1 0-5,0 2-5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28"/>
    </inkml:context>
    <inkml:brush xml:id="br0">
      <inkml:brushProperty name="width" value="0.03343" units="cm"/>
      <inkml:brushProperty name="height" value="0.03343" units="cm"/>
    </inkml:brush>
  </inkml:definitions>
  <inkml:trace contextRef="#ctx0" brushRef="#br0">70626 45340 658,'-8'-5'-32,"2"8"33,1 6 32,0 7 34,0 5 7,0 1-16,-1 3-17,-1 1-16,-1 3-8,0 5 0,0 3 0,0 4-1,0 1-9,0-3-17,1-4-18,-1-2-18,1-4-9,2-5-3,2-5 0,2-5-3,1-3 5,2-2 13,0-2 12,2-2 13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28"/>
    </inkml:context>
    <inkml:brush xml:id="br0">
      <inkml:brushProperty name="width" value="0.02818" units="cm"/>
      <inkml:brushProperty name="height" value="0.02818" units="cm"/>
    </inkml:brush>
  </inkml:definitions>
  <inkml:trace contextRef="#ctx0" brushRef="#br0">72129 45250 780,'-15'2'18,"4"4"6,3 4 4,2 3 6,2 3-1,-2 2-5,0 0-6,-1 1-6,0 0-6,2-3-4,2-1-6,2-2-4,3-2-11,4-3-18,4-1-16,3-2-18,3-3-1,2-6 14,0-4 15,1-5 14,-1-2 9,-5 2 3,-3 3 4,-4 1 4,-1 1 1,0 2 2,1 1 0,2 0 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28"/>
    </inkml:context>
    <inkml:brush xml:id="br0">
      <inkml:brushProperty name="width" value="0.04394" units="cm"/>
      <inkml:brushProperty name="height" value="0.04394" units="cm"/>
    </inkml:brush>
  </inkml:definitions>
  <inkml:trace contextRef="#ctx0" brushRef="#br0">72294 45047 500,'6'-8'-3,"-1"-2"-6,-2 0-6,-1-1-6,-2 3 11,0 8 29,0 8 28,0 7 29,0 6 7,0 0-15,0 0-16,0 3-14,-1 1-11,-1 4-3,0 5-5,-1 3-4,-1 3-2,0 2 0,0 2 0,0 2 0,0-2-1,0-6-2,0-6-2,0-5-2,0-3-4,-2 1-7,0 1-7,-1 1-6,-1-2-3,2-3 0,1-5 0,0-3 1,0-2-4,-2 0-5,-1-1-6,-3 1-5,0-2-1,0-2 7,2-4 5,1-2 5,-1-2 5,-2 0 2,-2 0 3,-1 0 1,-2-2 3,2-2 2,1-4 2,1-2 3,1-3 1,2-1-1,2-3 0,3-1 0,1-3 3,3-2 4,4-1 5,2-2 5,4-2 2,4 1-3,3-1-1,5 1-2,3-1-3,3 1-5,3 0-6,3-1-4,0 2-6,0 1-3,-1 3-4,-1 1-5,-2 3-1,-3 1 3,-4 2 3,-1 3 2,-4 1 4,-3 2 2,-3 2 5,-2 2 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30"/>
    </inkml:context>
    <inkml:brush xml:id="br0">
      <inkml:brushProperty name="width" value="0.03599" units="cm"/>
      <inkml:brushProperty name="height" value="0.03599" units="cm"/>
    </inkml:brush>
  </inkml:definitions>
  <inkml:trace contextRef="#ctx0" brushRef="#br0">52006 50981 611,'-15'3'8,"4"4"16,3 5 16,3 6 16,1 0 3,0-1-12,0-2-11,0-3-12,0 2-6,0 4-1,0 3-2,0 5-2,0 0-1,0-1-3,0-3-3,1-1-2,0-3-4,3-3-3,4-2-4,2-4-4,3-5-2,2-8 1,2-8-1,1-7 1,2-6 0,0 0-1,0-1 1,-1 0-1,0-1 2,-1 0 0,0 2 2,-2 2 2,-2 0 1,-2 4 1,-4 3 3,-2 3 1,-2 2 1,0 0 2,0 2 1,0 1 1,-2 1 1,0 2 0,-3 2-1,-2 2-1,-1 2-1,-2 2-6,0 2-4,-1 2-5,0 1-4,2-1-6,2 1-5,2 0-5,1 0-4,1 0 0,-2 0 0,2-1-2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30"/>
    </inkml:context>
    <inkml:brush xml:id="br0">
      <inkml:brushProperty name="width" value="0.02673" units="cm"/>
      <inkml:brushProperty name="height" value="0.02673" units="cm"/>
    </inkml:brush>
  </inkml:definitions>
  <inkml:trace contextRef="#ctx0" brushRef="#br0">52850 51400 823,'8'14'5,"2"-1"11,0-2 11,1-2 11,0-1 0,-1 0-10,0 0-11,-2 0-10,0-1-7,-2 1-6,-1 0-4,0 0-6,-1-1-5,2-2-6,0-3-6,1 0-7,1-4-1,0 0 4,0-3 4,0-2 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6:21"/>
    </inkml:context>
    <inkml:brush xml:id="br0">
      <inkml:brushProperty name="width" value="0.03372" units="cm"/>
      <inkml:brushProperty name="height" value="0.03372" units="cm"/>
      <inkml:brushProperty name="color" value="#00BFF3"/>
    </inkml:brush>
  </inkml:definitions>
  <inkml:trace contextRef="#ctx0" brushRef="#br0">87271 28791 652,'7'-15'0,"-2"2"0,-2 2 0,-2 3 0,-1 0 3,2 2 6,0 1 6,2 0 6,-1 3 6,-2 4 5,-2 4 5,-2 4 5,-3 3-2,-4 5-8,-4 4-8,-3 3-9,-2 3-3,0-1-1,2 0 0,1 1-1,1-2-4,1-3-8,0-3-10,2-3-9,3-1-1,4 0 6,6-1 7,4 1 6,2 1 4,-2 3 0,-2 3 2,-2 3 0,-2 2 1,0 1 3,-2 1 2,0 1 3,-2-1-2,0 0-7,-1-1-5,-1-1-6,-1-3-4,2-5-2,0-4-2,2-6-2,4-7-4,8-10-3,8-10-3,7-9-5,4-5 5,1 3 10,-1 2 11,1 1 11,0 3 7,1 1 0,1 2 2,1 3 1,-1 1 1,-3 2-1,-4 2-1,-1 3 0,-5 2-10,-3 4-19,-4 4-20,-4 4-18,-3 1-5,-2-1 10,-2-1 11,-2 0 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30"/>
    </inkml:context>
    <inkml:brush xml:id="br0">
      <inkml:brushProperty name="width" value="0.04084" units="cm"/>
      <inkml:brushProperty name="height" value="0.04084" units="cm"/>
    </inkml:brush>
  </inkml:definitions>
  <inkml:trace contextRef="#ctx0" brushRef="#br0">53439 50800 538,'0'16'99,"0"-1"-21,0 1-19,0 0-21,-1 0-12,-1 3-3,0 2-3,-1 1-2,-1 3-3,2 1-2,0 2-1,2 3-2,0 0-1,0-2 1,0 0 0,0-1 0,0-1-2,2-1-4,0-1-6,2-1-5,-1-1-5,-2-1-7,-2-1-7,-2-1-6,-2-2-3,0-2 4,-2-4 2,0-3 3,-1-1 3,-2-2 1,0-1 1,-1 0 2,-2-2-2,-2-1-5,-1 0-4,-3-1-6,1-3 0,2 0 5,4-3 4,3-2 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30"/>
    </inkml:context>
    <inkml:brush xml:id="br0">
      <inkml:brushProperty name="width" value="0.02769" units="cm"/>
      <inkml:brushProperty name="height" value="0.02769" units="cm"/>
    </inkml:brush>
  </inkml:definitions>
  <inkml:trace contextRef="#ctx0" brushRef="#br0">53800 50779 794,'23'-8'11,"-1"0"0,-1 0-1,-1 0 0,0 1 3,1 0 10,1 2 8,1 1 10,0 0-5,-3 0-18,-1 0-16,-2 0-19,-3 0-13,-1 2-11,-2 0-10,-2 2-10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31"/>
    </inkml:context>
    <inkml:brush xml:id="br0">
      <inkml:brushProperty name="width" value="0.03707" units="cm"/>
      <inkml:brushProperty name="height" value="0.03707" units="cm"/>
    </inkml:brush>
  </inkml:definitions>
  <inkml:trace contextRef="#ctx0" brushRef="#br0">54755 51532 593,'-13'0'7,"6"0"15,6 0 14,6 0 15,5-1 4,4-1-7,3 0-6,5-1-7,2-1-6,1 0-6,1 0-7,1 0-6,0 0-2,1 2-1,-1 0 2,0 2-1,-1 0-9,-3 0-20,-3 0-21,-2 0-21,-4 0-7,-1 0 4,-2 0 4,-2 0 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32"/>
    </inkml:context>
    <inkml:brush xml:id="br0">
      <inkml:brushProperty name="width" value="0.0468" units="cm"/>
      <inkml:brushProperty name="height" value="0.0468" units="cm"/>
    </inkml:brush>
  </inkml:definitions>
  <inkml:trace contextRef="#ctx0" brushRef="#br0">56359 50425 470,'0'16'110,"0"1"-24,0 1-24,0 2-24,-2 0-14,0 3-6,-3 1-3,-2 3-5,0-1-5,0 0-5,2-1-5,1 0-5,1-4-4,3-3-4,4-5-5,2-3-3,3-5-2,2-8-2,2-6-1,1-7-1,2-5 0,0-2 0,-1-1 1,1-2 1,-1-1 2,-1 1 3,0 1 4,-2 1 3,-1 1 4,-1 1 4,0 1 4,-2 1 4,0 1 2,-2 4 0,-1 3 1,0 3 1,-1 1 3,0 2 8,-1 1 8,2 0 7,-2 3 10,-1 4 12,0 4 12,-2 4 12,0 2-1,0 1-13,0 1-14,0 2-13,0 2-8,0 7-2,0 5-3,0 6-3,0 4-2,-2 1-4,0 0-4,-1 2-4,-1 2-3,2 2-1,0 3-3,2 4-2,-2-1-2,0-2-3,-3-4-2,-2-2-3,-1-4-3,2-4-1,1-3-2,0-5-3,0-4-1,-1-5-4,-3-5-2,-2-4-3,-1-5 2,1-3 5,-1-2 8,0-4 6,-1-2 2,0-5 1,-1-4-1,-1-4 0,0-1 4,2-1 6,3 1 7,1-1 7,2 1 4,0 1-1,2 1-1,1 1 1,1 0-1,6 0 1,2 1 0,5-1 1,4-2-5,4-3-6,3-5-8,5-3-7,3-3-6,2 1-2,4 0-2,3-1-3,-2 4-1,-6 5 3,-5 7 3,-6 5 2,-4 3-2,-1 0-4,-1 0-6,0 1-5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32"/>
    </inkml:context>
    <inkml:brush xml:id="br0">
      <inkml:brushProperty name="width" value="0.03949" units="cm"/>
      <inkml:brushProperty name="height" value="0.03949" units="cm"/>
    </inkml:brush>
  </inkml:definitions>
  <inkml:trace contextRef="#ctx0" brushRef="#br0">59997 50613 557,'49'-21'152,"-10"8"-37,-11 7-35,-11 7-37,-7 3-21,-2 3-6,-4 2-6,-2 2-5,-3 1-6,-1 3-3,0 2-4,-1 2-3,-3-1-3,-2 1-3,-3-2-2,-3-1-3,-2-1 1,2-1 3,1-1 2,1 0 4,3-2 3,6-1 5,6 0 3,6-2 6,1 1 1,-3 3-1,-2 4 0,-4 2 0,-2 1-2,-4 1-3,-2-1-3,-3 1-3,-3-1-3,0-1-4,-1-1-3,-1 0-4,0-3-4,2-1-2,3-2-4,1-2-2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32"/>
    </inkml:context>
    <inkml:brush xml:id="br0">
      <inkml:brushProperty name="width" value="0.02691" units="cm"/>
      <inkml:brushProperty name="height" value="0.02691" units="cm"/>
    </inkml:brush>
  </inkml:definitions>
  <inkml:trace contextRef="#ctx0" brushRef="#br0">60550 51650 817,'36'8'57,"-7"0"-11,-7 0-11,-7-1-11,-4 1-10,-1-2-8,0-1-8,-2 0-8,-1-1-11,0 2-13,-2 0-14,0 2-13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33"/>
    </inkml:context>
    <inkml:brush xml:id="br0">
      <inkml:brushProperty name="width" value="0.04178" units="cm"/>
      <inkml:brushProperty name="height" value="0.04178" units="cm"/>
    </inkml:brush>
  </inkml:definitions>
  <inkml:trace contextRef="#ctx0" brushRef="#br0">61459 50400 526,'0'30'137,"0"-3"-31,0-4-32,0-1-32,0-3-17,0 1-4,0-1-3,0 1-4,0 0-2,0 1-3,0 1-1,0 1-3,0 0-3,2-1-3,0-1-4,1-1-3,1 0-3,0-1 1,0 1 0,0 0 0,0-2-1,0-1-3,0-3-2,0-1-3,-1-1 0,-2 0 1,-2-1 0,-2 1 2,-2-1 0,-2 0 0,-2-2 0,-2-1-1,-1 0 0,-1-2-3,-1-1-2,-2 0-3,1-2-1,1-1 3,1 0 2,0-1 2,2-3-1,3 0-2,1-3-2,2-2-3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33"/>
    </inkml:context>
    <inkml:brush xml:id="br0">
      <inkml:brushProperty name="width" value="0.02745" units="cm"/>
      <inkml:brushProperty name="height" value="0.02745" units="cm"/>
    </inkml:brush>
  </inkml:definitions>
  <inkml:trace contextRef="#ctx0" brushRef="#br0">61650 50647 801,'36'-14'27,"-5"4"3,-7 4 3,-5 5 5,-3 0-5,1-1-9,2 0-12,0-1-11,-1-1-8,-3 2-10,-3 0-8,-2 2-8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34"/>
    </inkml:context>
    <inkml:brush xml:id="br0">
      <inkml:brushProperty name="width" value="0.03665" units="cm"/>
      <inkml:brushProperty name="height" value="0.03665" units="cm"/>
    </inkml:brush>
  </inkml:definitions>
  <inkml:trace contextRef="#ctx0" brushRef="#br0">62300 51232 600,'24'-1'116,"-1"-1"-25,1 0-25,-1-1-26,1-1-14,-1 0-5,1 0-3,-1 0-4,0 0-7,-3 2-7,-1 0-7,-2 2-9,-2 0-10,-1 0-15,-1 0-14,0 0-13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34"/>
    </inkml:context>
    <inkml:brush xml:id="br0">
      <inkml:brushProperty name="width" value="0.04978" units="cm"/>
      <inkml:brushProperty name="height" value="0.04978" units="cm"/>
    </inkml:brush>
  </inkml:definitions>
  <inkml:trace contextRef="#ctx0" brushRef="#br0">63719 50071 441,'-8'-4'10,"2"8"19,1 8 19,0 8 19,1 3 2,1-1-15,-1-1-16,0-1-14,0-1-11,0 1-8,0 0-6,0-1-6,3-3-10,6-6-11,6-8-12,5-6-11,3-6-2,-1-4 4,0-4 6,-2-3 5,-1-2 6,-1-1 5,-1 1 6,0-1 6,-2 1 4,-1 1 2,-1 1 2,0 1 3,-2 2 2,-1 2 5,0 4 3,-2 3 5,0 1 4,0 2 5,0 1 6,0 1 6,-1 1 6,0 3 8,-2 4 9,0 2 9,-2 3-2,0 2-10,-2 2-10,0 1-11,-1 3-6,0 1-4,0 3-3,0 2-3,1 1-2,0 3-3,2 1-2,1 2-2,-1 2-1,-1 1 2,0 1 0,-1 1 2,-1 1-2,0 4-5,0 2-4,0 4-6,-1 0-5,0-4-7,-1-2-6,-1-3-7,-1-4-2,0-4 2,0-3 2,0-5 2,0-3 2,1-2 2,-1-4 2,0-3 2,-1-1 2,-2-2 1,-2-1 3,-1 0 1,-2-2 3,1-1 2,-1 0 2,0-1 2,1-3 3,1-2 3,1-4 3,1-2 3,1-3 2,2-3 0,2-3-1,2-3 1,3-2 0,4-2 2,4 0 1,4 0 1,3-2 0,3-1-3,3-1-3,3-1-2,3 0-5,1 1-5,3 2-7,1 0-5,-1 2-2,-3 5 3,-5 3 4,-3 4 3,-3 3-4,-1 1-11,-1 0-12,0 2-10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6:10"/>
    </inkml:context>
    <inkml:brush xml:id="br0">
      <inkml:brushProperty name="width" value="0.03186" units="cm"/>
      <inkml:brushProperty name="height" value="0.03186" units="cm"/>
      <inkml:brushProperty name="color" value="#F2395B"/>
    </inkml:brush>
  </inkml:definitions>
  <inkml:trace contextRef="#ctx0" brushRef="#br0">4850 2150 690,'29'1'103,"-3"2"-22,-5 2-23,-3 2-21,-4 1-17,-1 3-10,-2 2-10,-2 2-11,-2 1-7,-2 3-5,-3 2-4,0 1-5,-4 2-5,-2 1-4,-4 1-5,-2 1-5,-1-2 2,2-3 10,3-4 9,1-5 8,0-2 7,0 0 3,-1-2 4,-2 0 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6:21"/>
    </inkml:context>
    <inkml:brush xml:id="br0">
      <inkml:brushProperty name="width" value="0.03398" units="cm"/>
      <inkml:brushProperty name="height" value="0.03398" units="cm"/>
      <inkml:brushProperty name="color" value="#00BFF3"/>
    </inkml:brush>
  </inkml:definitions>
  <inkml:trace contextRef="#ctx0" brushRef="#br0">88066 30650 647,'-7'8'3,"2"0"5,2 0 5,2-1 6,1 2 3,0 2 3,0 2 3,0 1 3,0 4-1,2 4-2,0 3-3,2 4-2,0 5-2,0 3-1,-1 4-2,2 4-2,-1 7-3,1 9-5,2 11-6,0 9-6,0 8-5,-2 4-6,-2 6-6,-2 4-5,-1 2-6,0 0-7,0-2-5,0-1-5,0-8-2,2-17 6,0-17 5,2-16 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35"/>
    </inkml:context>
    <inkml:brush xml:id="br0">
      <inkml:brushProperty name="width" value="0.04891" units="cm"/>
      <inkml:brushProperty name="height" value="0.04891" units="cm"/>
    </inkml:brush>
  </inkml:definitions>
  <inkml:trace contextRef="#ctx0" brushRef="#br0">67894 49658 449,'0'29'111,"0"-3"-26,0-5-27,0-3-25,0-1-16,0 1-3,0 3-2,0 2-4,0-1 0,-2-1 0,-1-3 1,0-1 1,3-7-8,6-10-19,7-12-18,8-10-19,0-4-4,-1-1 8,-4 2 8,-3 2 9,-2-1 6,-1 2 6,0 1 4,-2 1 6,0 2 4,-2 3 6,-1 3 4,0 2 6,-2 7 11,0 8 21,-2 9 19,0 10 21,-1 3 1,0 1-16,0-1-16,0 0-16,0 1-10,0 1-4,0 1-3,0 1-5,-2 0-2,0 1-2,-3-1-2,-2 0-2,-1 0-3,0-1-3,0-1-4,1-1-4,-1-2-2,0-3-3,0-3-2,0-3-2,0-2-2,-2-2 0,0-3-1,-1-1-1,-1-1 1,1-2 0,-1-1 2,0 0 1,0-2 3,0-1 3,1 0 4,-1-1 4,1-3 3,0-2 2,2-4 2,1-2 2,1-3 1,2-1-1,2-3 0,2-2-1,2 0 1,4-1 1,2 0 2,4 1 1,2-1-2,3-1-4,3-1-5,3-1-4,3-1-6,1 1-6,3-1-7,1 1-6,0 0-3,-3 4 4,-3 3 1,-3 3 3,-3 2 1,-1 1-1,-2 0 0,-2 2-1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44"/>
    </inkml:context>
    <inkml:brush xml:id="br0">
      <inkml:brushProperty name="width" value="0.04718" units="cm"/>
      <inkml:brushProperty name="height" value="0.04718" units="cm"/>
    </inkml:brush>
  </inkml:definitions>
  <inkml:trace contextRef="#ctx0" brushRef="#br0">71267 49604 466,'-7'-5'7,"2"6"16,2 6 15,2 5 15,0 5 3,-2 1-9,-2 3-10,-2 2-9,0 0-8,1 1-3,0-1-4,2 1-5,0-2-1,2-3-1,0-3 1,2-3-1,2-3-5,4-4-12,4-4-12,3-4-12,3-3-3,0-2 4,0-2 5,-1-1 4,0-3 4,-2-2 2,-3-2 3,-1-1 2,-1-2 2,-2-1 1,-1-1 2,0-1 2,-1 0 3,0 1 4,-1 1 3,2 1 6,-2 1 0,-1 2-1,0 2-1,-2 3-1,1 3 8,0 6 18,2 6 17,0 6 17,0 4 2,0 3-13,-2 3-14,0 3-15,-1 2-7,0 1-4,0 1-3,0 1-4,-1 1-1,0 1-2,-2 1-2,0 1 0,-1 0-2,-2 2 0,0 1 0,-1 1-2,-1 0 1,2 0-1,1 0 0,0 1-1,1-1 0,0 0-1,0 0-1,0 1-1,0-2 0,1 0-2,-1-1-1,0-1-1,0-2 0,0-1 1,0-3 1,0-1 1,0-3-3,0-3-6,0-3-6,0-3-7,-2-3-2,-6-2 4,-4-4 3,-5-2 4,-2-4 2,1 0 4,1-3 2,1-2 4,1-1 1,1-2 2,0 0 1,2-1 1,2 0 1,1 0-1,2 2 1,2 1-1,2 0 2,1 0 4,0 0 4,2 0 3,0 0 3,2-1 3,0-2 2,2 0 2,2-2-1,6-1-3,4-3-5,5-1-3,5-4-4,5-2-4,5-3-3,5-2-4,3-2-6,0 1-6,2 1-6,1 1-7,-2 3-4,-4 3 0,-3 4-1,-5 5-1,-4 2 1,-5 2-1,-5 2 1,-4 3 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45"/>
    </inkml:context>
    <inkml:brush xml:id="br0">
      <inkml:brushProperty name="width" value="0.04011" units="cm"/>
      <inkml:brushProperty name="height" value="0.04011" units="cm"/>
    </inkml:brush>
  </inkml:definitions>
  <inkml:trace contextRef="#ctx0" brushRef="#br0">73120 50932 548,'-11'6'25,"8"-3"15,9-2 14,10-4 14,4 0 1,1 0-15,1 2-14,1 1-14,1-1-8,1-1-1,1 0-1,1-1-1,-1-1-5,-1 0-12,-3 0-9,-1 0-11,-3 0-9,-1 2-8,-2 0-7,-2 2-9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45"/>
    </inkml:context>
    <inkml:brush xml:id="br0">
      <inkml:brushProperty name="width" value="0.04036" units="cm"/>
      <inkml:brushProperty name="height" value="0.04036" units="cm"/>
    </inkml:brush>
  </inkml:definitions>
  <inkml:trace contextRef="#ctx0" brushRef="#br0">73696 50187 545,'-7'-6'10,"2"6"22,2 4 22,2 6 21,1 3 3,0 3-14,0 3-14,0 3-14,-1 3-11,0 3-7,-2 3-8,0 3-7,-1 1-7,0 2-5,0 1-6,0 0-4,0 2-7,1-1-7,-2 0-6,2 0-7,-1-3 0,2-6 6,0-5 6,2-6 7,-1-5 1,0-1-5,-2-2-3,0-2-4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45"/>
    </inkml:context>
    <inkml:brush xml:id="br0">
      <inkml:brushProperty name="width" value="0.04099" units="cm"/>
      <inkml:brushProperty name="height" value="0.04099" units="cm"/>
    </inkml:brush>
  </inkml:definitions>
  <inkml:trace contextRef="#ctx0" brushRef="#br0">75257 50193 536,'-8'-8'0,"2"2"0,1 1 0,0 1 0,2 1 10,0 3 19,2 4 21,0 2 18,0 3 5,-2 2-14,-2 2-11,-1 1-13,-2 3-8,0 1-5,0 3-5,0 2-4,1 0-4,-1 2-5,0 1-5,0 1-4,0 1-6,0 1-5,1 1-7,-1 1-6,1-2-3,2-3 0,2-5-1,2-3-1,1-4-4,0-1-6,0-2-8,0-2-6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46"/>
    </inkml:context>
    <inkml:brush xml:id="br0">
      <inkml:brushProperty name="width" value="0.03052" units="cm"/>
      <inkml:brushProperty name="height" value="0.03052" units="cm"/>
    </inkml:brush>
  </inkml:definitions>
  <inkml:trace contextRef="#ctx0" brushRef="#br0">75650 51000 720,'1'14'8,"4"-1"13,2-2 15,4-2 15,1-1 2,1 2-11,1 0-9,1 1-10,0 0-11,-4 0-12,-3-2-11,-2 0-13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46"/>
    </inkml:context>
    <inkml:brush xml:id="br0">
      <inkml:brushProperty name="width" value="0.04402" units="cm"/>
      <inkml:brushProperty name="height" value="0.04402" units="cm"/>
    </inkml:brush>
  </inkml:definitions>
  <inkml:trace contextRef="#ctx0" brushRef="#br0">76359 49987 499,'7'-6'9,"-1"6"18,0 4 17,-2 6 18,-1 3 4,0 3-11,-2 3-10,0 3-11,-1 2-7,0-1-4,0 1-4,0-1-4,0 1-3,0-1-1,0 1-4,0-1-1,0-1-1,2-1 2,0-2 1,2-2 3,1-2-4,2 1-6,1 0-8,3-1-7,0 1-5,-2 0-1,-2-1-2,-2 1-1,-2 0-1,-1 1 1,0 1 1,-1 1 2,-4 0 1,-2-3 2,-5-1 1,-4-2 1,-2-1 0,-1 0-1,-2-1 0,0 1-2,-1-1-2,-1-1-5,-1 0-4,-1-2-4,2-1 0,5 0 2,4-2 3,6 0 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46"/>
    </inkml:context>
    <inkml:brush xml:id="br0">
      <inkml:brushProperty name="width" value="0.02575" units="cm"/>
      <inkml:brushProperty name="height" value="0.02575" units="cm"/>
    </inkml:brush>
  </inkml:definitions>
  <inkml:trace contextRef="#ctx0" brushRef="#br0">76900 50347 854,'8'-8'0,"0"2"0,0 1 0,-1 0 0,4 1 4,6 1 6,5-1 8,7 0 6,1 0 1,0 2-5,-1 0-5,-1 2-6,-3 0-3,-5 0-1,-5 0 0,-4 0-1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54"/>
    </inkml:context>
    <inkml:brush xml:id="br0">
      <inkml:brushProperty name="width" value="0.0471" units="cm"/>
      <inkml:brushProperty name="height" value="0.0471" units="cm"/>
      <inkml:brushProperty name="color" value="#F2395B"/>
    </inkml:brush>
  </inkml:definitions>
  <inkml:trace contextRef="#ctx0" brushRef="#br0">80589 34105 467,'-1'-13'38,"-1"6"16,0 6 13,-1 6 16,-2 4-2,0 1-17,-2 3-17,0 2-17,0 1-11,0-1-4,2 1-4,1 0-5,0-1-2,0-1 0,0-1-1,0-1 1,-1 1-2,0 0-2,-1 1 0,-2 1-3,0 1 0,1 1-2,-1 2-1,0 0-2,0 1 0,0 3-2,0 1 0,0 3-2,1-2-1,-1-2-3,0-3-2,0-2-2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54"/>
    </inkml:context>
    <inkml:brush xml:id="br0">
      <inkml:brushProperty name="width" value="0.03754" units="cm"/>
      <inkml:brushProperty name="height" value="0.03754" units="cm"/>
      <inkml:brushProperty name="color" value="#F2395B"/>
    </inkml:brush>
  </inkml:definitions>
  <inkml:trace contextRef="#ctx0" brushRef="#br0">81050 34800 586,'8'14'131,"0"-1"-29,0-2-31,0-2-30,-1-1-17,1 1-5,0 2-5,0 0-4,-1 2-9,0 1-10,-2 3-11,0 2-11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6:28"/>
    </inkml:context>
    <inkml:brush xml:id="br0">
      <inkml:brushProperty name="width" value="0.04323" units="cm"/>
      <inkml:brushProperty name="height" value="0.04323" units="cm"/>
      <inkml:brushProperty name="color" value="#00BFF3"/>
    </inkml:brush>
  </inkml:definitions>
  <inkml:trace contextRef="#ctx0" brushRef="#br0">46129 35550 508,'0'-28'40,"0"5"-6,0 7-6,0 5-7,0 3-1,-2 0 2,0 0 3,-1 1 1,-2-2 1,-2 0-4,-2-2-1,-2 1-3,-1-1-4,-2 2-3,0 2-4,-1 2-3,0 3-3,-1 4 1,0 4-1,1 4 1,-1 2-1,2 3 1,1 2 0,1 1 1,0 3 0,2 0 0,1 0 0,0 3 1,2-1 0,-1 1-1,0-1 1,0 1 0,1-3 0,0-1 0,2-4-1,1-3 0,-1-1 0,2 1-1,-1 1-1,0 2-1,0-1 0,2-1 2,0-1 1,2 0 1,0-2 1,0 1-3,0 0-1,0 0-1,0-1-1,0 1 0,0 0 1,0 0 1,0 0 0,2 1 0,0 1 1,2 1-1,0 0 0,0 0 1,-1-2 0,2-1-1,-1-1 1,1 0 0,2-2-2,0-1 0,2 0 0,3-2 0,4-1 0,2 0-1,0-2 1,-1-1-2,-2 0 0,-2-1-1,-1-3 0,3 0-3,2-3-1,1-2-2,3-1 0,1 0-1,3 1 1,2-1-1,-1 0 0,0 2-3,-1 1-2,0 0-2,-3 1-2,0-2 0,-1 0-2,0-1-2,-3-1 1,-3 2-1,-3 1 0,-2 0-1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55"/>
    </inkml:context>
    <inkml:brush xml:id="br0">
      <inkml:brushProperty name="width" value="0.0442" units="cm"/>
      <inkml:brushProperty name="height" value="0.0442" units="cm"/>
      <inkml:brushProperty name="color" value="#F2395B"/>
    </inkml:brush>
  </inkml:definitions>
  <inkml:trace contextRef="#ctx0" brushRef="#br0">81914 33738 497,'1'-15'3,"0"3"6,2 1 5,0 2 6,0 5 6,0 8 10,-2 8 7,0 7 9,-2 5 1,0-1-8,-2 1-7,0-1-6,0 1-7,0-1-3,2 1-4,0-1-4,1 1-3,0-1-2,0 1-1,0-1-2,0 0 0,0-3-2,0-1 0,0-2-1,1-2-1,0-1-3,2-1-3,0 0-1,1-2-3,0 1 0,0 0-2,0 0-1,-1-1-1,-2 1-1,-2 0 0,-2 0-1,-3-1 0,-2-1 1,-3-1 0,-3 0 0,-3-2 0,0-1-1,-1 0-1,-1-2 0,0 1 0,0 0-1,2 1-1,1 2 0,0-1-1,-1-1-3,-2 0-2,0-2-2,1 0-1,3 0 0,3 0 0,2 0 0,3-1 2,-1-2 0,0-2 1,0-2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55"/>
    </inkml:context>
    <inkml:brush xml:id="br0">
      <inkml:brushProperty name="width" value="0.03537" units="cm"/>
      <inkml:brushProperty name="height" value="0.03537" units="cm"/>
      <inkml:brushProperty name="color" value="#F2395B"/>
    </inkml:brush>
  </inkml:definitions>
  <inkml:trace contextRef="#ctx0" brushRef="#br0">82800 33705 622,'8'-16'0,"0"2"0,0 1 0,-1 1 0,2 1 6,4 2 12,2 2 13,3 3 12,2-1 3,0 2-4,-1-1-5,1 0-5,0 0-5,1 0-5,1 0-4,1 0-6,-1 0-1,-1 0 0,-2 0-1,-2 1 2,-3 1-17,-1 5-29,-2 6-31,-2 4-30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56"/>
    </inkml:context>
    <inkml:brush xml:id="br0">
      <inkml:brushProperty name="width" value="0.03885" units="cm"/>
      <inkml:brushProperty name="height" value="0.03885" units="cm"/>
      <inkml:brushProperty name="color" value="#F2395B"/>
    </inkml:brush>
  </inkml:definitions>
  <inkml:trace contextRef="#ctx0" brushRef="#br0">83736 34433 566,'-15'7'0,"2"-2"0,3-3 0,1 0 0,4-2 9,6 0 18,6 0 19,6 0 17,3 0 4,3 0-10,2 0-10,1 0-12,3 0-7,1 0-6,3 0-6,1 0-5,2 0-5,1 0-7,0 0-5,2 0-5,0-1-5,-1-1-4,-1 0-3,-1-1-3,-3-1-4,-4 0-2,-3 0-4,-4 0-3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57"/>
    </inkml:context>
    <inkml:brush xml:id="br0">
      <inkml:brushProperty name="width" value="0.03761" units="cm"/>
      <inkml:brushProperty name="height" value="0.03761" units="cm"/>
      <inkml:brushProperty name="color" value="#F2395B"/>
    </inkml:brush>
  </inkml:definitions>
  <inkml:trace contextRef="#ctx0" brushRef="#br0">84507 33759 584,'-8'-15'7,"2"4"11,1 3 14,0 3 11,2 2 4,0 3-5,2 4-7,0 2-5,1 3-5,0 4-1,0 2-4,0 3-1,0 2-3,-2-1-3,0 1-2,-1 0-3,-2 1-2,-1 2 0,0 4-1,-1 3-1,-1 2-1,0-1-2,1 1-1,-1-1-3,-1 1-3,0 0-2,-2 2-5,1 1-2,-1-1-6,4-3-9,2-3-7,4-3-9,2-5-3,2-5 1,2-6 1,2-6 0,1-5 4,-1 0 8,1-3 6,0-2 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5:57"/>
    </inkml:context>
    <inkml:brush xml:id="br0">
      <inkml:brushProperty name="width" value="0.05463" units="cm"/>
      <inkml:brushProperty name="height" value="0.05463" units="cm"/>
      <inkml:brushProperty name="color" value="#F2395B"/>
    </inkml:brush>
  </inkml:definitions>
  <inkml:trace contextRef="#ctx0" brushRef="#br0">86554 32665 402,'6'-11'8,"-2"7"14,-4 8 16,-2 7 15,-3 7 3,0 4-9,-2 3-9,0 4-9,-1 2-7,1-1-4,-1-1-4,0-1-4,0-1-2,2-1-3,1-1-2,0-1-1,2-2-5,2-3-5,2-3-5,2-3-7,3-4-3,2-6 0,3-6-1,4-6-1,1-4 0,3-3 1,1-3 0,3-3 0,0-3 1,-1-1 2,-1-3 2,-1-1 1,0-1 3,-1-1 2,1 1 2,0 0 2,-2 0 3,-1 1 1,-2 1 2,-3 1 1,-1 2 1,-2 3 0,-2 3-1,-2 3 0,-2 2 4,-1 3 10,0 1 9,-1 2 10,-2 6 9,-1 10 10,0 9 9,-1 11 11,-1 2-2,0-5-14,0-5-14,0-5-14,1-1-8,0 2-2,2 1-1,0 3-3,1 2-1,-2 5-2,0 3-2,-2 5-1,0 2 0,1 2-2,-1 2 1,0 2-1,-1 1 0,0 0 0,-2 0 0,0 1 1,-1-1-1,1 2-2,-1 0 0,0 2-1,0-1-4,2 0-6,1-2-6,0 0-5,1-3-3,0-2 0,0-3 0,1-3 0,-2-4 1,0-3 2,-2-5 0,0-3 1,-2-4 1,-4-1 0,-2-2 0,-3-2-1,-1-3 2,1-3 2,1-2 3,1-4 3,-1-1 1,0-2-1,-1 0 1,-1-1 0,0-2 0,1-2 1,0-2 1,2-1 2,1-1 1,1 2 5,1 3 4,1 1 4,1 0 2,4-2 1,2-2 0,4-1 1,4-4-1,6-5-2,5-5-2,7-5-2,5-4-2,7-2-1,5-4-3,6-2-1,4-1-5,2 3-7,2 4-8,2 2-6,-1 4-6,-6 4-3,-4 3-2,-5 5-4,-6 3 2,-6 4 4,-5 4 5,-6 5 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00"/>
    </inkml:context>
    <inkml:brush xml:id="br0">
      <inkml:brushProperty name="width" value="0.04105" units="cm"/>
      <inkml:brushProperty name="height" value="0.04105" units="cm"/>
      <inkml:brushProperty name="color" value="#F2395B"/>
    </inkml:brush>
  </inkml:definitions>
  <inkml:trace contextRef="#ctx0" brushRef="#br0">69766 49049 535,'-12'0'9,"9"2"18,6 0 17,9 2 18,4 0 2,0 1-10,-1 1-12,1 2-11,1 0-8,1 0-1,3 0-3,1-1-1,2 1-4,1 0-1,1 0-4,1 0-1,1 0-4,3-1-3,1 1-3,3 0-3,0 0-2,2 0 1,1 0 0,1-1 1,-1 2 1,-2 0 0,-2 1 0,-1 2 0,-2-2 0,0-1 0,1-2-1,-1-2 0,1-2 1,-1-1-1,0 0 0,1-1 1,-1-2 0,2-1 0,1 0 1,1-1 1,1-2 0,2 0 0,2-1-1,3-2 1,0 1 0,0-1 0,0 0 1,0 0 0,0 0-1,0-2 1,0 0-1,1-1-1,-1-2 0,2 0 0,0-1-1,2-1 0,-1-1 1,-2 1-1,-2-1 1,-2 0 0,0 0 0,1-1 1,0-1 1,2-1 0,-1-1 1,-2 1-1,-2-1 0,-1 1 0,-3-3 0,-2-2 0,-1-3 0,-3-2 0,0-4-1,-1-1 1,0-2 1,1-2-1,-1-2 0,-1-1-1,-1-1-1,-1 0-2,-2 0 0,-3 2 0,-3 2-1,-3 2 0,-2-1 1,-2 1 1,-2-2 2,-2 0 0,-2-2 2,-1-1-1,0-1 1,-1 0 1,-1 0 1,0 0 1,0 1 3,0 2 2,-2 0 1,0 1 0,-3 2 0,-2 0 1,-2 1-1,-2 1 0,-2 1-1,-1 2-1,-3 0-2,-1 3-1,-3 1-1,-1 3-3,-3 1 0,0 1 0,-1 1 1,0 1 0,-4 1 0,-3 1-1,-4 0 0,-4 2 0,-4 2 0,-1 1 0,-2 2 0,-2 2 0,-2 2 1,-3-1 2,-4 0 0,-2 0 2,-2 0 0,1 2-4,-1 1-1,0 1-3,2-1-1,5 2 1,3-1 1,4 0 1,3 0 1,3 2 1,4 0 1,2 2 2,3 0 0,3 0-1,3 0-2,3 0-1,1 0-1,-3 0-1,-1 0 1,-2 0-1,-2 0 0,-1 2 1,-1 0 0,-1 2 1,-2 1 0,-2 1-2,-4 3 0,-2 2 0,-2 1-1,0 2 0,0 0 2,0 1 0,1 1 0,3 1 2,4 1 1,2 2 1,2 0 1,3 2-1,2 3 0,2 2 0,0 2 0,1 4 0,-1 4-1,1 5 0,0 0-1,1 2 0,1-1 0,1 0-1,1 0 0,1 0 1,1 0 0,1 0 0,1-1 0,2 0-1,2-1 0,3-1-1,1-2-1,0-2 1,2-2 0,1-1 1,0-2-1,2 0 0,1 1-1,0-1 0,3 1-2,4 1-3,4 0-3,4 2-2,2 0-2,3 1 0,2-1 0,2 0 0,2 0-2,5-2-6,3 0-5,4-1-5,-1-4-1,-7-7 2,-7-7 2,-6-6 2,-5-4 0,1 2 0,0 0-2,0 1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01"/>
    </inkml:context>
    <inkml:brush xml:id="br0">
      <inkml:brushProperty name="width" value="0.02891" units="cm"/>
      <inkml:brushProperty name="height" value="0.02891" units="cm"/>
      <inkml:brushProperty name="color" value="#F2395B"/>
    </inkml:brush>
  </inkml:definitions>
  <inkml:trace contextRef="#ctx0" brushRef="#br0">65794 49788 761,'7'42'54,"0"-10"-14,-2-9-13,0-11-13,-1-4-7,1-2-2,2-1-2,0 0-1,3 0 0,5 3 1,6 4 2,4 2 1,4 0 0,4-1-1,4-2-1,5-2-1,3-4-2,8-4 0,4-6 0,7-4-2,1-5 0,-3-5-3,-2-5 0,-4-5-2,0-4-1,2-1 0,2-2-1,1-2 1,-1-1 0,-4 2 0,-6 0-1,-4 1 0,-6 2 0,-4 1 2,-5 3 0,-5 2 1,-5 0 1,-3-1 1,-4-1 0,-4-1 2,-5-1-1,-2-2 1,-6-3 0,-2-1 0,-4-1-1,-2-2 1,-2-1-1,-1 0 0,-3-2 1,-2-1 0,-1 0 1,-3-1 0,0 0 2,1 3 1,1 4 2,1 2 1,0 4 2,-3 4 0,-1 3 0,-3 5 0,-1 2 1,-3 4-2,-1 3-1,-2 3-1,-3 2 0,-1 2 0,-2 2-1,-2 2-1,3 1 1,7 2-2,9 0 1,7 2-1,3 0-1,-3 2 1,-3 0-2,-3 1 1,-2 1-1,1 2 1,-1 0-1,1 2 1,-1 0 1,1 1-1,-1 1 0,1 1 1,-2 2-1,0 1 0,-1 3 1,0 2-1,-1 1 0,1 2 3,1 3 0,1 1 3,1 2-1,1-1 0,1 0-1,1 1-2,0-2 1,0 0-1,1-1 0,-1-1 0,1 0 0,3 1-1,1 1-2,3 1 1,0 0-2,0 2 0,0 1 0,1 1-1,0 1 0,4 0-1,2 2 0,4 1-1,1-1 0,0 0 0,0-1-1,0-1 0,1-2 0,2-2 0,2-2-1,2-1-1,3-2-1,7 1-5,6-1-5,5 1-3,5-4-3,5-4-1,3-4 0,4-6-1,-2-3 0,-6-2-2,-7-3-1,-7 0-2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02"/>
    </inkml:context>
    <inkml:brush xml:id="br0">
      <inkml:brushProperty name="width" value="0.03599" units="cm"/>
      <inkml:brushProperty name="height" value="0.03599" units="cm"/>
      <inkml:brushProperty name="color" value="#F2395B"/>
    </inkml:brush>
  </inkml:definitions>
  <inkml:trace contextRef="#ctx0" brushRef="#br0">89050 33944 611,'1'-15'58,"4"4"-8,2 3-9,4 3-8,2 1-6,5 0-1,3 0 0,5 0-2,2 0-1,1 0-3,1 0-2,1 0-3,-1 0-3,0 1-3,-1-1-4,-1 0-3,-1 0-4,-3 2 0,-1 0-3,-3 2 0,-1 0-5,-1 0-7,0 0-7,-2 0-7,-3 1-8,-5 4-11,-4 2-9,-6 3-11,-2 1 3,-2-2 15,0-2 15,-1-2 14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02"/>
    </inkml:context>
    <inkml:brush xml:id="br0">
      <inkml:brushProperty name="width" value="0.03474" units="cm"/>
      <inkml:brushProperty name="height" value="0.03474" units="cm"/>
      <inkml:brushProperty name="color" value="#F2395B"/>
    </inkml:brush>
  </inkml:definitions>
  <inkml:trace contextRef="#ctx0" brushRef="#br0">88872 34750 633,'-19'7'7,"7"-1"15,8 0 14,8-2 14,6 0 3,4 0-10,3 0-9,5 0-11,3-1-4,5 0-1,3-2-1,4 0 0,1-1-3,-1 0-5,-3 0-5,-2 0-5,-1 0-5,-3 0-6,-2 0-6,-1 0-5,-3 0-6,-1 0-5,-2 0-4,-2 0-5,-3 0-2,-1 0-1,-2 0 1,-2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03"/>
    </inkml:context>
    <inkml:brush xml:id="br0">
      <inkml:brushProperty name="width" value="0.03783" units="cm"/>
      <inkml:brushProperty name="height" value="0.03783" units="cm"/>
      <inkml:brushProperty name="color" value="#F2395B"/>
    </inkml:brush>
  </inkml:definitions>
  <inkml:trace contextRef="#ctx0" brushRef="#br0">91827 32911 581,'-8'-13'8,"2"8"16,1 7 15,0 6 16,0 5 4,-2 5-11,-2 4-8,-1 3-11,-3 4-5,-2 3-3,-2 3-2,-1 2-1,-2 3-4,-1-1-5,-1 0-4,-1 0-4,-1-1-2,1-2 2,-1-2 0,0-1 1,3-3 0,3-1-1,4-3-2,5-1 0,2-3-2,2-3 1,2-3-2,2-3 1,3-3-3,4-2-3,4-4-4,3-2-3,5-5-3,4-2 0,3-5-1,5-4-2,0-1 1,0-1 1,-1 0 0,-1 1 1,-3-1 1,-5 2-1,-4 1-1,-6 1 1,-3 1 2,-2 0 6,-3 2 6,0 1 5,-4 1 5,-2 2 5,-4 2 3,-2 2 4,-3 1 2,-3 0-1,-4 0 1,-2 0-1,0 0-1,1 2-2,3 0 0,1 2-2,2 0-4,2 0-4,3-1-5,1 2-5,4-2-8,6-1-12,6 0-11,6-2-12,2-1-1,1-2 7,0-2 8,-1-1 8,0-2 4,0 0 0,-2 0 1,-1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6:31"/>
    </inkml:context>
    <inkml:brush xml:id="br0">
      <inkml:brushProperty name="width" value="0.03979" units="cm"/>
      <inkml:brushProperty name="height" value="0.03979" units="cm"/>
      <inkml:brushProperty name="color" value="#00BFF3"/>
    </inkml:brush>
  </inkml:definitions>
  <inkml:trace contextRef="#ctx0" brushRef="#br0">50666 34820 552,'0'-11'37,"0"8"7,0 9 6,0 10 6,-1 4-1,-1 1-11,0 1-11,-1 1-10,-1 1-6,2 1-1,0 1 0,2 1-1,0 1-1,0 4-3,0 3-2,0 3-2,0 1-7,2 0-10,0 0-11,2 0-10,-1 3-7,-1 4-2,0 6-3,-1 4-1,-1-1-1,0-8 3,0-8 1,0-8 2,0-5 2,0-5 5,0-3 4,0-4 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03"/>
    </inkml:context>
    <inkml:brush xml:id="br0">
      <inkml:brushProperty name="width" value="0.05081" units="cm"/>
      <inkml:brushProperty name="height" value="0.05081" units="cm"/>
      <inkml:brushProperty name="color" value="#F2395B"/>
    </inkml:brush>
  </inkml:definitions>
  <inkml:trace contextRef="#ctx0" brushRef="#br0">92752 33288 433,'9'-10'-1,"3"-2"-1,4-3 0,2-3-2,0 0 2,-5 2 6,-3 4 4,-4 3 5,-2 4 7,0 6 10,0 6 11,0 6 10,-2 3 0,-2 3-9,-4 1-9,-2 3-9,-2 0-5,0 1-4,0-1-2,1 1-4,-1-2-1,2-1 1,0-3-1,2-1 1,1-2-6,4-2-11,2-3-12,4-1-12,2-3-4,1-6 2,3-4 3,2-6 1,1-3 3,1-3 0,1-3 2,2-3 1,-2-3 1,1-1 3,-2-3 2,-1-1 3,-1-1 3,-1 2 2,0 0 3,-2 1 3,-1 1 3,-1 3 4,0 1 3,-2 3 4,0 2 4,-2 2 2,-1 4 5,0 3 2,-2 3 7,-1 6 8,0 4 8,-1 6 8,-2 3 1,-1 5-9,0 3-8,-1 5-9,-2 2-5,0 3-3,-1 1-3,-2 2-2,0 2-2,1 1-2,-1 0-1,0 2-2,0 0-1,0-2-3,0 0-2,1-1-1,-2 0-3,0 2-2,-2 3-1,0 1-2,0 0 0,1-2 0,0-2 1,2-1 1,0-4 0,0-2-3,1-3-1,-1-3-1,-1-3-5,-2-3-5,-2-3-6,-1-2-6,-2-4-1,0-1 3,1-2 4,-1-2 3,-1-2 3,0-1 3,-1 0 4,-1-1 3,-1-2 1,1-1 1,-1 0 0,1-1 1,0-2 1,2-2 2,3-2 3,1-1 3,2-3 2,2-2 2,2-2 2,3-1 2,2-3 1,5-1-2,6-3-2,4-1-1,5-2-3,3-1-2,5-1-2,3-1-2,4 0-1,1 0 0,2-1 0,3 1 1,-2 2-6,0 3-11,-3 5-11,-1 3-12,-5 4-1,-5 2 8,-7 4 8,-5 3 8,-3 1 3,0 0-3,0 0-4,0 0-2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05"/>
    </inkml:context>
    <inkml:brush xml:id="br0">
      <inkml:brushProperty name="width" value="0.04154" units="cm"/>
      <inkml:brushProperty name="height" value="0.04154" units="cm"/>
      <inkml:brushProperty name="color" value="#F2395B"/>
    </inkml:brush>
  </inkml:definitions>
  <inkml:trace contextRef="#ctx0" brushRef="#br0">96960 32961 529,'1'-13'5,"2"3"9,2 4 10,1 4 9,2 5 2,0 6-3,0 5-3,0 7-5,-2 3-3,-1-1-4,-2 1-3,-2-1-4,-1 0-2,0-1-4,0-1-3,0-1-3,0-1-2,0-1-1,0-1-1,0 0-1,0-2-4,0-1-6,0-1-6,0 0-6,1-4-1,2-5 6,2-4 4,2-6 5,2-4 2,2-3 2,1-5-1,3-3 2,2-4 0,1-1 0,3-3 1,2-1 1,-1-2 1,-1-1 0,-3-1 1,-1 0 1,-3 0 2,-1 5 2,-2 3 2,-2 5 4,-2 2 0,-2 1 1,-3 1 1,0 1 0,-3 3 7,-1 6 15,0 6 15,-1 6 14,-1 4 1,2 1-12,0 3-11,2 2-13,-1 3-6,0 5-2,-2 5 0,0 5-2,-2 2 0,0 0-2,-1 0 0,-1 1 0,-1-2-2,2-2 0,1-1 0,0-3-1,0 2-1,-2 5-1,-2 4-1,-1 6-2,-2 1-1,2 0-4,1-2-2,1 0-4,0-2-1,0-2-3,0-1-2,0-3-2,1-3 0,0-2 0,2-3 0,1-3 1,0-3-1,0-4 0,0-5-2,0-3-1,-3-3 1,-4-2 0,-5-3 1,-5 0 2,-2-4 1,1 0 2,1-3 2,1-2 2,1-2 2,1-4 1,0-2 1,2-3 1,3-2 2,3-3 0,4-1 2,4-3 0,3-1 2,2-1 0,2-1 1,2 0 0,3-1 0,5 1-1,5 1-1,5 1 0,3 1-2,3 1-4,1 1-4,3 1-3,-1 2-4,0 1-4,-1 3-4,-1 1-4,-4 2-2,-5 2 1,-7 3 0,-5 1 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06"/>
    </inkml:context>
    <inkml:brush xml:id="br0">
      <inkml:brushProperty name="width" value="0.03242" units="cm"/>
      <inkml:brushProperty name="height" value="0.03242" units="cm"/>
      <inkml:brushProperty name="color" value="#F2395B"/>
    </inkml:brush>
  </inkml:definitions>
  <inkml:trace contextRef="#ctx0" brushRef="#br0">98540 34081 678,'-5'-7'6,"8"2"12,6 3 12,7 1 11,5 0 4,3-1-7,3 0-6,3-1-6,2-1-4,-1 2-2,0 0-3,1 2-1,-2 0-6,-3 0-10,-4 0-10,-1 0-10,-5 1-4,-3 2 2,-4 2 3,-4 2 3,-3 0-6,-2 1-13,-2 0-14,-2 0-13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06"/>
    </inkml:context>
    <inkml:brush xml:id="br0">
      <inkml:brushProperty name="width" value="0.0303" units="cm"/>
      <inkml:brushProperty name="height" value="0.0303" units="cm"/>
      <inkml:brushProperty name="color" value="#F2395B"/>
    </inkml:brush>
  </inkml:definitions>
  <inkml:trace contextRef="#ctx0" brushRef="#br0">98487 34600 726,'-6'7'5,"6"-2"12,4-2 12,6-2 10,3-1 4,5 0-7,4 0-5,3 0-6,3 0-6,-1 2-4,1 0-6,-1 2-4,0-1-6,1-1-10,-1 0-9,1-1-8,-3-1-9,-5 0-8,-5 0-8,-4 0-7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07"/>
    </inkml:context>
    <inkml:brush xml:id="br0">
      <inkml:brushProperty name="width" value="0.03797" units="cm"/>
      <inkml:brushProperty name="height" value="0.03797" units="cm"/>
      <inkml:brushProperty name="color" value="#F2395B"/>
    </inkml:brush>
  </inkml:definitions>
  <inkml:trace contextRef="#ctx0" brushRef="#br0">100527 33975 579,'7'-7'5,"-2"-1"12,-3 0 10,0 0 11,-3 2 4,0 4-2,-2 4-4,0 4-2,-2 3-4,0 2-5,-1 1-3,-2 3-5,1 1-2,1 0 0,0-1 0,2 1 0,0-1-2,0-1-4,0-1-4,0 0-5,3-2-4,6-1-7,6 0-6,6-2-6,1-3-2,-1-4 2,-3-6 2,-1-4 2,-1-4 1,2-1 0,0-3 1,1-2-1,-1 0 0,-1-1 1,-2 0 1,-2 1-1,-2-1 2,0 1 1,-2-1 2,0 1 2,-2 0 2,-1 4 0,0 3 0,-2 3 2,-1 2-1,-4 2-1,-2 2-2,-3 2 0,0 2-3,2 4-4,4 2-4,2 4-3,2 0 1,0-1 4,0-1 5,0 0 4,1-2 4,0-1 2,2 0 3,0-2 1,1 1 4,0 0 3,0 1 3,0 2 3,0 0 3,2-1 2,0 1 1,1 0 2,0 0 2,-2 0 3,-2 0 4,-2 0 2,-1-1 1,2 1-3,0 0-3,2 0-4,0 0-3,0 0-4,-1-1-5,2 1-5,-2 0-3,1 0 0,0 0-2,0 0-1,1-1-10,0-1-21,1-1-19,2 0-21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07"/>
    </inkml:context>
    <inkml:brush xml:id="br0">
      <inkml:brushProperty name="width" value="0.03717" units="cm"/>
      <inkml:brushProperty name="height" value="0.03717" units="cm"/>
      <inkml:brushProperty name="color" value="#F2395B"/>
    </inkml:brush>
  </inkml:definitions>
  <inkml:trace contextRef="#ctx0" brushRef="#br0">101812 32766 591,'16'-7'5,"1"2"9,1 2 10,1 2 10,0 2 3,-2 2-1,-3 2-1,-1 2-1,-3 2-3,-2 3-3,-4 3-2,-2 3-4,-4 3-2,-2 0-1,-4 0-1,-2 3-1,-3-1-9,-3 1-15,-3-1-16,-3 1-16,-1-3-5,2-3 9,3-5 6,1-3 8,3-2 6,3 0 5,2 0 4,4 0 6,4-1 4,6 1 3,6 0 5,5 0 3,3-1 1,-1-1-2,0 0-2,-2-2-2,-2 1-1,-1 0 0,-2 1 1,-2 2-1,-2 0 1,-1 1 1,0 2-1,-1 0 1,-3 1 0,-3 1-1,-2 2 0,-3 0-1,-4 1-3,-2 1-3,-3 1-3,-3 1-4,-4 2-5,-3 1-5,-5 3-5,-3 1-7,-3 1-4,-2-1-7,-3-1-6,-1-1-5,2-2-2,6-3 3,5-3 2,7-2 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14"/>
    </inkml:context>
    <inkml:brush xml:id="br0">
      <inkml:brushProperty name="width" value="0.04447" units="cm"/>
      <inkml:brushProperty name="height" value="0.04447" units="cm"/>
      <inkml:brushProperty name="color" value="#F2395B"/>
    </inkml:brush>
  </inkml:definitions>
  <inkml:trace contextRef="#ctx0" brushRef="#br0">86533 39374 494,'-6'-7'7,"4"2"14,4 2 13,4 2 14,2 2 5,0 4-8,-1 2-5,1 4-6,-1 1-7,-2 1-6,-2 1-7,-2 1-7,-2 1-3,0 2 0,-2 0-2,0 1 0,-1 1 0,0 3-1,0 1 0,0 3 1,0 0-1,1-1-2,-2-1 0,2-1-1,-1-2-1,2-1 0,0-3-1,2-1 0,0-7-2,0-10-4,0-12-4,0-9-3,3-9-4,5-3-3,7-4-3,6-4-3,2-2-1,1 3 2,0 2 3,-1 2 3,0 1 2,-1 3 4,-1 2 4,-1 2 3,-1 3 4,0 5 3,-2 4 3,-1 6 4,-1 2 3,-1 0 4,-1 1 4,0-1 4,-1 2 4,0 4 7,-1 4 6,1 4 5,-2 4 2,-2 5-6,-4 5-4,-2 5-6,-3 3-3,-1-1-1,0 0-3,-1 1-2,-1-1-3,2 1-1,0-1-2,2 1-3,-1-2-1,0 0-2,-2-1-2,0-1-1,0 0-4,0-1-4,2 1-5,0-1-3,1 0-6,0-3-4,0-1-5,0-2-6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14"/>
    </inkml:context>
    <inkml:brush xml:id="br0">
      <inkml:brushProperty name="width" value="0.03573" units="cm"/>
      <inkml:brushProperty name="height" value="0.03573" units="cm"/>
      <inkml:brushProperty name="color" value="#F2395B"/>
    </inkml:brush>
  </inkml:definitions>
  <inkml:trace contextRef="#ctx0" brushRef="#br0">88916 39800 615,'-7'30'108,"2"-3"-23,2-3-23,2-3-22,1-1-14,0 1-5,0 1-5,0 1-4,0 1-4,0 3-3,0 1-4,0 3-2,0 0-6,0 0-8,0 1-7,0-1-7,0-1-6,0-1 0,0-3-1,0-1-2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15"/>
    </inkml:context>
    <inkml:brush xml:id="br0">
      <inkml:brushProperty name="width" value="0.03176" units="cm"/>
      <inkml:brushProperty name="height" value="0.03176" units="cm"/>
      <inkml:brushProperty name="color" value="#F2395B"/>
    </inkml:brush>
  </inkml:definitions>
  <inkml:trace contextRef="#ctx0" brushRef="#br0">84245 42400 692,'-52'8'0,"5"0"0,7-1 0,6 1 0,5-1 0,3 0-2,5-2-1,3 0 0,8-2 5,12-1 16,12 0 13,11-2 14,10-1 4,5-2-10,6-2-8,6-1-9,4-2-5,1 2-1,3 1-2,2 0-1,-1 1-3,-1 1-4,-2-1-4,-2 0-4,-1 1-1,0 4 0,0 2 2,0 4 1,-1 0-2,-1 1-2,0 0-3,-2 0-3,0 0-3,0-1-6,0 1-5,0 0-4,-2-1-4,-2-2 0,-3-3 0,-4 0-2,-2-2 1,-3 0 0,-3 0 0,-3 0 0,-4-1 4,-1 0 7,-4-2 5,-3 0 8,-4-1 3,-5 0 1,-4 0 2,-6 0 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15"/>
    </inkml:context>
    <inkml:brush xml:id="br0">
      <inkml:brushProperty name="width" value="0.03508" units="cm"/>
      <inkml:brushProperty name="height" value="0.03508" units="cm"/>
      <inkml:brushProperty name="color" value="#F2395B"/>
    </inkml:brush>
  </inkml:definitions>
  <inkml:trace contextRef="#ctx0" brushRef="#br0">85949 43277 627,'0'-10'-5,"0"10"19,0 12 16,0 10 18,-1 7 5,-4 5-10,-2 2-8,-3 6-10,-1 0-6,0 0-5,2-1-4,1-2-5,-1 0-4,0-1-5,-2-2-3,0 0-5,0-4 0,3-5 2,1-7 2,2-5 3,2-6 0,2-4-1,2-6-4,2-4-1,3-5 0,4-3 1,3-5 3,5-4 1,2-3 1,-1-3 1,1-3 0,0-2 1,1-4-3,2-4-9,4-5-8,3-2-8,1-1-2,-1 7 5,-1 6 6,-1 6 4,-2 5 7,-3 5 8,-3 4 7,-3 6 9,-2 4 6,-2 2 2,-3 4 4,-1 3 2,-1 2 2,-2 5 1,-1 4 1,0 4 0,-2 3 0,-2 5-2,-2 3-3,-2 4-1,-1 2-3,0 1-4,0-1-4,0 0-4,0-1-5,0-1-4,0-3-5,1-1-5,-1-4-3,2-2-2,0-3-2,2-2-3,1-4-9,1-3-15,4-3-16,0-2-15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6:32"/>
    </inkml:context>
    <inkml:brush xml:id="br0">
      <inkml:brushProperty name="width" value="0.032" units="cm"/>
      <inkml:brushProperty name="height" value="0.032" units="cm"/>
      <inkml:brushProperty name="color" value="#00BFF3"/>
    </inkml:brush>
  </inkml:definitions>
  <inkml:trace contextRef="#ctx0" brushRef="#br0">51806 35818 687,'7'-16'-1,"-1"0"-3,0 0-1,-2 1-3,0 2 7,0 6 16,0 6 17,0 6 17,-1 5 3,-2 4-8,-2 3-8,-2 5-8,-2 1-7,-2 1-2,-2-1-5,-1 1-3,-2-3-4,2-3-4,1-4-4,0-4-4,2-1-3,-1 1-1,0 3-2,0 2-1,1-1-2,0-1-3,2-2-4,1-2-3,1-4 0,3-6 0,4-6 1,2-6 1,3-2 1,2-1 3,2 0 2,1 0 3,1 2 2,0 1 3,-2 2 3,-1 2 4,-1 2 2,0 2 2,-2 3 3,-1 1 2,-1 2 3,-2 3 3,-2 4 2,-2 2 4,0 0-1,4-2-6,2-4-5,4-2-5,1-4-6,3-2-5,2-4-4,1-2-6,2-1-2,0 1-1,-1 0 0,1 2 0,-2 0 2,-3 2 5,-3 1 4,-2 0 6,-4 3 3,-1 2 0,-2 4 1,-2 2 0,-1 2 5,-2-2 11,0-1 9,-2 0 11,2-3 0,2-4-9,4-4-8,2-4-9,2-1-7,0 0-4,0 2-5,0 1-4,-1 1-1,1 2 1,0 2 3,0 2 2,-1 2 2,-1 4 4,0 2 4,-1 4 2,-2 0 3,-1 1 0,0 0 0,-2 0 1,0-1 2,0 1 3,0 0 4,0 0 3,2-1-1,2-3-6,4-1-5,2-2-5,1-2-4,-1-2-5,0-2-3,-2-2-3,0 0-2,0 0 0,0 2 0,-1 0 0,1 0 1,-2-2 1,-1-2 0,0-1 1,-2-2 1,-2 0 2,-2 0 1,-2 0 3,-2 1 0,0 1 2,-1 0 0,-2 2 1,1 0 1,-1 2 2,0 0 2,0 2 1,0 0 1,0 2-1,1 0-2,-1 2-1,1-2-7,4-4-14,2-4-15,4-4-13,2-2-4,1-2 3,3 0 4,2-1 5,0 0 5,0 3 7,-2 1 7,-1 2 7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16"/>
    </inkml:context>
    <inkml:brush xml:id="br0">
      <inkml:brushProperty name="width" value="0.0306" units="cm"/>
      <inkml:brushProperty name="height" value="0.0306" units="cm"/>
      <inkml:brushProperty name="color" value="#F2395B"/>
    </inkml:brush>
  </inkml:definitions>
  <inkml:trace contextRef="#ctx0" brushRef="#br0">88250 43793 718,'17'-8'6,"1"2"10,3 1 12,1 1 10,0 1 4,-2 3-5,-4 4-4,-3 2-6,-3 4-4,-2 6-7,-4 4-5,-2 5-7,-5 4-5,-2 2-5,-5 4-7,-4 3-5,-1-1-1,-1-3 3,0-5 3,0-4 4,2-3 2,3-4 2,3-5 4,2-3 2,6-3 0,8-2-2,8-3-4,7 0-2,5-4-1,-1-2 2,1-4 0,-1-2 3,1-2-7,-1 1-13,0-1-14,1 0-13,-3 1-1,-5 1 10,-5 0 9,-4 2 11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16"/>
    </inkml:context>
    <inkml:brush xml:id="br0">
      <inkml:brushProperty name="width" value="0.03487" units="cm"/>
      <inkml:brushProperty name="height" value="0.03487" units="cm"/>
      <inkml:brushProperty name="color" value="#F2395B"/>
    </inkml:brush>
  </inkml:definitions>
  <inkml:trace contextRef="#ctx0" brushRef="#br0">89974 41840 630,'-11'-8'37,"10"2"5,10 1 6,10 0 6,6 1-3,6-2-7,5 0-10,5-1-8,0-1-7,-4 2-8,-3 1-7,-5 0-8,-3 3-4,-3 2-4,-3 4-3,-3 2-3,-2 3-7,-4 2-10,-3 1-10,-2 3-11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16"/>
    </inkml:context>
    <inkml:brush xml:id="br0">
      <inkml:brushProperty name="width" value="0.03546" units="cm"/>
      <inkml:brushProperty name="height" value="0.03546" units="cm"/>
      <inkml:brushProperty name="color" value="#F2395B"/>
    </inkml:brush>
  </inkml:definitions>
  <inkml:trace contextRef="#ctx0" brushRef="#br0">89920 42750 620,'-11'0'7,"8"0"16,9 0 14,10 0 16,4 0 2,3 2-7,1 0-10,3 2-8,1 0-5,1 0-4,0 0-3,3 0-3,-2-1-6,-2 0-9,-1-2-7,-3 0-10,-1-1-7,-1 0-8,-1 0-6,0 0-8,-3 0-4,-3 2-1,-3 0-1,-2 2-1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17"/>
    </inkml:context>
    <inkml:brush xml:id="br0">
      <inkml:brushProperty name="width" value="0.04131" units="cm"/>
      <inkml:brushProperty name="height" value="0.04131" units="cm"/>
      <inkml:brushProperty name="color" value="#F2395B"/>
    </inkml:brush>
  </inkml:definitions>
  <inkml:trace contextRef="#ctx0" brushRef="#br0">92637 42347 532,'-6'-8'5,"6"2"10,4 1 9,6 1 11,3 0 4,5 2 1,4 0 1,3 2-1,3 0-1,3 0-6,1 0-6,3 0-4,0 0-4,0 2-3,0 0-3,1 2-2,-2 0-2,0 1 1,-1 1 0,-1 2 0,0-1-3,1-2-6,1-3-5,1 0-7,0-2-1,0 0 1,0 0 2,1 0 3,0-2-2,4 0-2,3-3-4,2-2-3,2-1-1,-2 0 0,0 1 0,-1-1 1,-3 1 0,-4 2 0,-4 2 0,-3 2 0,-3 1 0,-1 0-2,-1 0 0,-1 0-1,-2 0 0,-3 0 0,-3 0 1,-3 0-1,-2 0 1,0 0-2,-2 0-2,0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19"/>
    </inkml:context>
    <inkml:brush xml:id="br0">
      <inkml:brushProperty name="width" value="0.03862" units="cm"/>
      <inkml:brushProperty name="height" value="0.03862" units="cm"/>
      <inkml:brushProperty name="color" value="#F2395B"/>
    </inkml:brush>
  </inkml:definitions>
  <inkml:trace contextRef="#ctx0" brushRef="#br0">94280 39031 569,'63'-13'77,"-14"3"-19,-15 4-17,-15 4-17,-7 3-11,0 2-1,-1 2-4,1 2-2,0 1-1,2 3-1,0 2 0,1 2-1,-1 0 0,-2 1 0,-4 0 0,-3-1 1,-2 1-1,-4 0-3,-2-1-3,-3 1-2,-4 0-2,-2-1 1,-3 1 0,-3 0 0,-2-1 1,0 1-2,1 0 0,-1-1-2,0 0 0,1-2-1,-1-3-2,0-1 0,2-2-2,3-2 1,3-2-1,2-2-1,3-2 0,1-2-3,0-2-1,2-2-3,1-2 1,2-1 3,2-3 1,2-2 3,1-1 2,2-1 2,0-1 2,1-1 1,1 0 1,-2 2-1,-1 3 0,0 1 0,-1 2 3,0 1 8,0 0 8,0 2 7,-2 2 12,-2 4 14,-4 4 15,-2 4 14,-2 3 0,2 1-13,1 3-15,0 2-15,1 2-8,0 1-5,0 3-4,1 1-5,-1 3-3,0 3-2,0 3-3,0 3-3,0 3-1,0 2 1,0 4 0,0 2 1,0 3-10,0 2-17,0 2-18,0 2-18,0-4-5,1-8 6,-2-9 8,2-9 6,-1-6 8,0-1 6,0-2 8,0-2 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19"/>
    </inkml:context>
    <inkml:brush xml:id="br0">
      <inkml:brushProperty name="width" value="0.03195" units="cm"/>
      <inkml:brushProperty name="height" value="0.03195" units="cm"/>
      <inkml:brushProperty name="color" value="#F2395B"/>
    </inkml:brush>
  </inkml:definitions>
  <inkml:trace contextRef="#ctx0" brushRef="#br0">95481 40847 688,'0'29'86,"0"-5"-19,0-5-18,0-4-19,0-4-10,0-1-3,0-1-3,0 0-3,2-2-3,4-1-2,4 0-3,4-2-3,2-1 0,1-4-1,1-2 1,1-3 0,1-3-3,0-2-4,-1-2-6,1-2-5,-3 0-1,-3-1 1,-4 0 1,-4 1 1,-3-1 2,-1 2 4,0 1 2,-1 1 3,-4 1 2,-2 4 0,-5 2 0,-4 4 1,-1 1-1,1 0-2,1 0-1,0 0-3,1 1 0,-1 2-2,-1 2-2,-1 2 0,-2 2-3,0 1-4,-1 3-4,-1 2-4,1-1-1,2-1 2,4-2 4,3-2 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20"/>
    </inkml:context>
    <inkml:brush xml:id="br0">
      <inkml:brushProperty name="width" value="0.04451" units="cm"/>
      <inkml:brushProperty name="height" value="0.04451" units="cm"/>
      <inkml:brushProperty name="color" value="#F2395B"/>
    </inkml:brush>
  </inkml:definitions>
  <inkml:trace contextRef="#ctx0" brushRef="#br0">93511 42816 494,'-14'-1'0,"3"-1"0,3 0 0,2-1 0,5-1 6,6 2 12,6 0 13,6 2 12,0 0 2,-1 0-10,-4 0-10,-3 0-8,2 0-6,8 2-1,6 0 0,7 2-2,1 0-1,-2 0-3,-3-1-1,-3 2-2,-3-1-1,-5 1 0,-3 1-1,-4 2 1,-3 1-1,-2 1-4,-3 3-2,0 2-4,-5 1 0,-4 1-1,-6 1 2,-4 2-1,-2-2 1,-1-1 0,1-3 1,-1-1 1,1-2-1,1 0-1,1-2 0,1-1-1,1-2-1,2-6-2,2-4-3,3-5-2,1-4 1,3 0 3,4-1 4,3-1 3,1-1 1,1 0 0,2 1 0,0-1-1,0 1 3,-2 2 6,-2 3 6,-2 1 6,-1 3 12,0 6 18,0 4 18,0 6 18,-1 2 2,0 3-16,-2 2-15,0 2-14,0 2-12,0 6-5,2 5-7,0 5-6,1 3-4,-2 2-1,-1 2 0,0 2-2,-2 5-3,-2 6-5,-1 7-4,-3 7-6,0 3-4,0-3-5,2-1-4,1-3-6,0-2-3,2-2-1,1-4 0,0-3-2,2-7 2,0-10 4,2-11 5,0-11 5,2-6 3,0-2 1,2-2 2,0-2 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20"/>
    </inkml:context>
    <inkml:brush xml:id="br0">
      <inkml:brushProperty name="width" value="0.03765" units="cm"/>
      <inkml:brushProperty name="height" value="0.03765" units="cm"/>
      <inkml:brushProperty name="color" value="#F2395B"/>
    </inkml:brush>
  </inkml:definitions>
  <inkml:trace contextRef="#ctx0" brushRef="#br0">94900 44397 584,'2'-14'6,"4"2"11,4 4 12,3 3 12,3 1 3,0 2-3,0 0-5,-1 2-4,1 1-4,0 4-3,-1 2-5,1 4-3,-2 0-2,-1 1 0,-2 0 0,-2 0 0,-2 0-3,-2 1-6,-2 1-4,-2 1-7,-3 1-2,-4 2-1,-4 0 0,-4 1 0,-1 0-1,-1-1-1,0-1-1,1-1-1,-1-1 1,0-2 2,1-3 3,-1-1 2,3-1 3,8-2 6,6-1 5,8 0 5,4-2 0,3-1-2,3 0-2,4-1-4,0-1-4,3 0-5,0 0-5,1 0-5,-1 0-6,-1 0-4,-3 0-6,-1 0-4,-3 0-2,-1 0 1,-2 0 1,-2 0 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22"/>
    </inkml:context>
    <inkml:brush xml:id="br0">
      <inkml:brushProperty name="width" value="0.03554" units="cm"/>
      <inkml:brushProperty name="height" value="0.03554" units="cm"/>
      <inkml:brushProperty name="color" value="#F2395B"/>
    </inkml:brush>
  </inkml:definitions>
  <inkml:trace contextRef="#ctx0" brushRef="#br0">87721 47440 618,'-8'-5'6,"-2"8"11,0 6 10,-1 7 12,0 2 2,4-3-9,3-2-7,2-4-8,2 0-3,0 3 3,0 4 3,0 2 3,1 1 0,0-1-4,2-1-3,0-1-5,2 0-1,4 0-3,2-1-1,3 1-3,1 0 0,-1-1-1,0 1 0,-2 0-1,-1-1-1,0-1-3,-2-1-4,-1 0-3,0-3-2,-2 1 1,-1-2-1,0 0 1,-2-1 1,-2 1 2,-2 2 1,-2 0 2,-2 0 0,0-3 0,-1-1 1,-2-2-1,-1 0-1,-3 0 0,-4 1-2,-1 2 0,-3 0-2,0-1 0,1 1-2,-1 0-2,1-1 0,1-2-2,1-3-1,1 0-1,1-2-2,2 0-1,2 0-1,3 0-1,1-2 0,2 0 1,2-3 1,2-2 1,0-1 1,0-2 2,-2 0 2,0-1 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23"/>
    </inkml:context>
    <inkml:brush xml:id="br0">
      <inkml:brushProperty name="width" value="0.03011" units="cm"/>
      <inkml:brushProperty name="height" value="0.03011" units="cm"/>
      <inkml:brushProperty name="color" value="#F2395B"/>
    </inkml:brush>
  </inkml:definitions>
  <inkml:trace contextRef="#ctx0" brushRef="#br0">88300 47647 730,'24'-21'53,"-1"7"-7,1 5-7,-1 6-6,1 3-6,-1 0-6,1 0-4,-1 0-5,1 0-4,-1 0-2,1 0-1,-1 0-3,-1 1-7,-1 2-14,-2 2-13,-2 2-14,-3 0-7,-3 1 2,-3 0 2,-2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6:32"/>
    </inkml:context>
    <inkml:brush xml:id="br0">
      <inkml:brushProperty name="width" value="0.0354" units="cm"/>
      <inkml:brushProperty name="height" value="0.0354" units="cm"/>
      <inkml:brushProperty name="color" value="#00BFF3"/>
    </inkml:brush>
  </inkml:definitions>
  <inkml:trace contextRef="#ctx0" brushRef="#br0">54382 34705 621,'-1'-13'30,"-1"6"9,0 6 8,-1 6 9,-1 4-1,2 1-12,0 3-12,2 2-12,0 1-7,0 1-1,0 1-3,0 2-2,-1 1-1,0 2 0,-2 4-1,0 3 1,-1 3-3,2 3-2,0 3-2,2 2-4,0 2-4,0 0-5,0 0-5,0 1-4,0-2-7,0 2-6,0-1-7,0 0-6,0-4 1,0-8 9,0-7 9,0-8 9,0-6 3,2 1 0,0-2-2,2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23"/>
    </inkml:context>
    <inkml:brush xml:id="br0">
      <inkml:brushProperty name="width" value="0.03722" units="cm"/>
      <inkml:brushProperty name="height" value="0.03722" units="cm"/>
      <inkml:brushProperty name="color" value="#F2395B"/>
    </inkml:brush>
  </inkml:definitions>
  <inkml:trace contextRef="#ctx0" brushRef="#br0">84606 49831 591,'-16'7'0,"2"0"0,1-2 0,1 0 0,1-3 2,2-1 7,2-2 5,3-1 7,1-3 3,3 0 4,4-2 3,2 0 3,3 0 0,0 0-4,1 2-4,2 1-5,1 0-3,3 2-2,3 0-3,3 2-1,3 0-2,1 2 0,2 0 1,3 2 0,0 0-2,1 0-1,-1-1-1,0 1-3,1 1-1,1 0-1,1 1-2,1 2 0,0 0-1,0-1-1,0 1 0,1 0-1,0-1 0,2-2-1,2-3 0,3 0 0,1-2-1,2 0 0,2 0-2,2 0 0,1-1-2,2 0-1,0-2-1,2 0-1,-1-2 0,1 0 0,0-1 1,0-2 0,-2 1 1,-4 1 0,-4 0 0,-4 2 0,-3 1 1,-1 0 0,-3 2 1,-2 0 0,-1 2 0,-1 0 1,-1 2-2,-1 0 1,-2 0 0,-1 0 1,-3-2 2,-1 0 1,-2-1 0,-1 0-1,-1 0 0,0 0-1,-2 0 0,-1 0-2,-1 0 0,0 0-1,-2 0-2,1 0 0,0 0-2,0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24"/>
    </inkml:context>
    <inkml:brush xml:id="br0">
      <inkml:brushProperty name="width" value="0.04134" units="cm"/>
      <inkml:brushProperty name="height" value="0.04134" units="cm"/>
      <inkml:brushProperty name="color" value="#F2395B"/>
    </inkml:brush>
  </inkml:definitions>
  <inkml:trace contextRef="#ctx0" brushRef="#br0">87102 50509 532,'1'-14'7,"0"3"15,2 3 15,0 2 14,0 4 4,0 4-10,-2 4-9,0 4-10,-1 2-5,0 3-1,0 2-2,0 1-2,-1 3-3,0 1-3,-2 3-3,0 1-4,-2 2-3,0 1-1,-1 1-2,-1 1-1,-2-2-1,0-2 0,-2-3-1,0-3-1,0-2 1,3-2 0,1-3 1,2-1 1,2-5-3,2-6-6,2-8-5,2-6-5,3-5-2,4-3 2,3-3 3,5-3 2,2-1 1,1-1 2,1 1 0,1 0 1,1 0 1,1 1 2,1 1 3,1 1 1,1 1 3,-1 3 3,0 1 3,1 3 4,-2 1 3,-3 2 3,-3 2 3,-3 3 4,-2 1 0,-2 2-2,-3 2-2,-1 2-2,-1 3 2,-2 4 5,-1 4 4,0 3 7,-2 3-1,-1 2-4,0 0-4,-1 1-5,-3 1-2,0 1-2,-3 1-1,-2 1-2,-1 1-1,2 1-3,1 1-1,0 1-2,2-1-4,1-2-5,0-1-4,2-3-5,0-1-1,0-1 2,0 0 1,0-2 3,0-1-6,2-1-13,0-1-13,1 0-14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25"/>
    </inkml:context>
    <inkml:brush xml:id="br0">
      <inkml:brushProperty name="width" value="0.03251" units="cm"/>
      <inkml:brushProperty name="height" value="0.03251" units="cm"/>
      <inkml:brushProperty name="color" value="#F2395B"/>
    </inkml:brush>
  </inkml:definitions>
  <inkml:trace contextRef="#ctx0" brushRef="#br0">89250 50981 676,'29'-13'7,"-5"3"13,-5 4 14,-5 4 13,-2 2 3,0 2-6,-1 0-7,1 2-7,-2 1-7,-2 6-6,-4 2-7,-2 5-6,-4 2-4,-2 3-1,-4 1-1,-2 3-1,-2 0-1,1-1 2,-1-1 2,0-1 1,1-2 0,2-3 1,3-3-1,1-3 0,3-2-1,6-2-1,4-2 0,5-2-2,4-3 0,1-4 0,3-4 2,2-4-1,0-2-5,-2 1-13,0-1-12,0 0-12,-3 1-7,-3 0-1,-3 2 0,-2 1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25"/>
    </inkml:context>
    <inkml:brush xml:id="br0">
      <inkml:brushProperty name="width" value="0.03533" units="cm"/>
      <inkml:brushProperty name="height" value="0.03533" units="cm"/>
      <inkml:brushProperty name="color" value="#F2395B"/>
    </inkml:brush>
  </inkml:definitions>
  <inkml:trace contextRef="#ctx0" brushRef="#br0">91670 49366 622,'-11'-1'8,"8"-1"15,9 0 16,10-1 15,2-1 2,-1 2-9,-2 0-10,-2 2-11,0 0-6,5 0-5,3 0-3,5 0-5,1 0-1,-1 0 1,-1 0 1,-1 0 1,-2 1-5,-1 2-15,-2 2-12,-2 2-15,-3 1-8,-3 1-4,-3 1-5,-2 2-4,-3-1 2,-2-1 10,-2-1 8,-2 0 10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25"/>
    </inkml:context>
    <inkml:brush xml:id="br0">
      <inkml:brushProperty name="width" value="0.0306" units="cm"/>
      <inkml:brushProperty name="height" value="0.0306" units="cm"/>
      <inkml:brushProperty name="color" value="#F2395B"/>
    </inkml:brush>
  </inkml:definitions>
  <inkml:trace contextRef="#ctx0" brushRef="#br0">91866 50216 718,'-12'-1'8,"8"-1"13,8 0 15,8-1 14,4-1 1,3 2-9,2 0-10,1 2-11,1 0-8,-1 0-6,-1 0-6,-1 0-7,0 0-5,1 2-5,1 0-6,2 2-5,-2-1-6,0-1-7,-1 0-6,0-1-7,-3-1 2,-3 0 9,-3 0 10,-2 0 9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26"/>
    </inkml:context>
    <inkml:brush xml:id="br0">
      <inkml:brushProperty name="width" value="0.03526" units="cm"/>
      <inkml:brushProperty name="height" value="0.03526" units="cm"/>
      <inkml:brushProperty name="color" value="#F2395B"/>
    </inkml:brush>
  </inkml:definitions>
  <inkml:trace contextRef="#ctx0" brushRef="#br0">93750 49931 623,'1'-13'4,"4"3"6,2 4 7,4 4 6,2 2 4,3 0-1,3 0 1,3 0-1,3 0-1,1 2-1,2 0-2,3 2-1,1 0-2,0 0-2,2-1-2,1 2-1,1-2-2,1 1-2,0 0-1,2 0-1,1-1-3,0 0 1,2-2-2,1 0-1,-1-1-1,0 0-2,-1 0 0,-2 0-3,0 0 0,-1 0 1,-2 0 1,0 0 0,-1 0-3,-1 2-7,-1 0-7,-1 2-7,-3-1-2,-3-1-1,-5 0 1,-3-1 1,-3-1 1,-1 0 1,-1 0 1,0 0 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26"/>
    </inkml:context>
    <inkml:brush xml:id="br0">
      <inkml:brushProperty name="width" value="0.0383" units="cm"/>
      <inkml:brushProperty name="height" value="0.0383" units="cm"/>
      <inkml:brushProperty name="color" value="#F2395B"/>
    </inkml:brush>
  </inkml:definitions>
  <inkml:trace contextRef="#ctx0" brushRef="#br0">95350 47274 574,'25'-21'5,"5"5"9,3 5 10,4 5 10,0 3 2,-7 3-4,-6 4-3,-5 2-4,-4 3-5,-1 4-5,0 2-6,-2 3-5,-2 2-3,-2 1 0,-4 1-2,-2 1 0,-5 1 0,-4-1 0,-6 1 1,-4-1 1,-3 0-1,-1-1-4,-1-1-2,-1 0-4,1-4-2,1-1-1,2-4 0,3-3-2,1-2 0,2-2 1,3-2 0,1-2 1,2-2 0,2-2-2,2-2-2,2-2-2,1-2 0,0-3-1,0-4 0,0-1 1,1-3 0,2 0 4,2 1 2,2-1 3,0 2 1,-1 3 1,0 2 0,-2 4 0,-1 4 14,0 4 30,-2 6 30,0 4 29,-1 5 4,0 5-18,0 5-21,0 5-19,-1 2-14,0-1-8,-2-1-10,0-1-7,-1 1-9,0 2-5,0 4-6,1 3-6,-1 1-3,2-2-2,0 0-1,2-1-2,0-4 1,0-4 2,0-4 3,0-6 3,0-4-3,2-1-5,0-2-6,2-2-7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27"/>
    </inkml:context>
    <inkml:brush xml:id="br0">
      <inkml:brushProperty name="width" value="0.03172" units="cm"/>
      <inkml:brushProperty name="height" value="0.03172" units="cm"/>
      <inkml:brushProperty name="color" value="#F2395B"/>
    </inkml:brush>
  </inkml:definitions>
  <inkml:trace contextRef="#ctx0" brushRef="#br0">96800 48627 693,'1'50'98,"2"-11"-21,2-11-19,2-11-20,2-7-16,3-4-10,3-4-11,4-4-9,-2-3-6,-1-2 1,-4-2 2,-3-2 0,-1-1 0,-2-1-2,-1-2-2,0 0-3,-2 1 1,-1 1-1,0 2 2,-1 2-1,-3 2 0,-2 0-4,-4 2-2,-2 1-4,-2 1 1,-2 3 1,0 4 3,-1 2 1,1 2 3,1-2 0,2-1 2,2 0 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27"/>
    </inkml:context>
    <inkml:brush xml:id="br0">
      <inkml:brushProperty name="width" value="0.03931" units="cm"/>
      <inkml:brushProperty name="height" value="0.03931" units="cm"/>
      <inkml:brushProperty name="color" value="#F2395B"/>
    </inkml:brush>
  </inkml:definitions>
  <inkml:trace contextRef="#ctx0" brushRef="#br0">94600 50831 559,'85'-13'78,"-19"3"-18,-18 4-17,-19 4-17,-10 2-11,-1 0-2,-1 0-4,0 0-3,-3 1-1,-3 4-2,-3 2-1,-2 4 0,-3 1-2,-2 1-1,-2 1-2,-2 1-1,-3 1-1,-2 2-2,-3 0-2,-3 1-1,-2-1 0,0-1 0,0-2 0,1-2 1,0-3-2,2-1-2,2-2-3,3-2-2,0-2-2,0 0-1,0-2 0,0 0-1,1-3 0,2-4 1,2-4 1,2-4 1,1-1 2,-2-1 3,0 0 3,-1 1 5,-1-1 1,2 2 1,0 1 1,2 1 1,0 3 14,0 6 28,0 6 27,0 6 28,0 4 3,0 5-20,0 3-20,0 5-21,0 4-12,0 7-8,0 5-6,0 6-6,0 4-6,0 1-1,0 3-2,0 2-3,-2 0-4,0 0-5,-3-2-7,-2-1-7,-1 0-3,0-2-2,0-1-1,1 0-2,0-4-2,2-6-1,2-6 0,2-5-1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28"/>
    </inkml:context>
    <inkml:brush xml:id="br0">
      <inkml:brushProperty name="width" value="0.03552" units="cm"/>
      <inkml:brushProperty name="height" value="0.03552" units="cm"/>
      <inkml:brushProperty name="color" value="#F2395B"/>
    </inkml:brush>
  </inkml:definitions>
  <inkml:trace contextRef="#ctx0" brushRef="#br0">96050 52166 619,'22'-7'11,"-1"2"6,-3 2 7,-1 2 5,-1 1 3,0 0-1,-1 0 0,1 0-1,-2 1-2,-1 4-3,-2 2-3,-2 4-4,-2 1-2,-1 1 0,0 1 0,-1 1 0,-3 2-4,-3 2-6,-2 1-6,-3 3-5,-3 0-5,-2-1-2,-2-1-3,-1-1-2,-2-1-1,2-3 4,1-1 1,1-2 3,2-2 3,2-1 2,4 0 3,2-2 3,4-1 2,4-2 0,4-3 1,4 0 2,2-3-1,3-1 0,1 0-1,3-1 0,0-1-3,-1 0-3,-1 0-3,-1 0-3,-1 1-4,-1 0-4,-1 2-5,0 0-5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6:34"/>
    </inkml:context>
    <inkml:brush xml:id="br0">
      <inkml:brushProperty name="width" value="0.03034" units="cm"/>
      <inkml:brushProperty name="height" value="0.03034" units="cm"/>
      <inkml:brushProperty name="color" value="#00BFF3"/>
    </inkml:brush>
  </inkml:definitions>
  <inkml:trace contextRef="#ctx0" brushRef="#br0">46000 39950 725,'7'14'83,"-2"-1"-20,-2-2-21,-2-2-19,-1 1-11,2 4 1,0 3-1,2 5-1,-1 3-1,-1 3-5,0 3-4,-1 2-5,-1 3-3,0-1-2,0 0-3,0 1-3,-1-2 1,-1 0 2,0-1 3,-1-1 2,-1-3-3,2-5-8,0-5-8,2-5-9,-1-5-4,0-4 0,-2-6 0,0-4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38"/>
    </inkml:context>
    <inkml:brush xml:id="br0">
      <inkml:brushProperty name="width" value="0.04229" units="cm"/>
      <inkml:brushProperty name="height" value="0.04229" units="cm"/>
      <inkml:brushProperty name="color" value="#F2395B"/>
    </inkml:brush>
  </inkml:definitions>
  <inkml:trace contextRef="#ctx0" brushRef="#br0">21224 55900 520,'-7'24'63,"2"1"-11,2 1-13,3 1-12,-1 2-7,-1 2-3,0 4-2,-1 3-3,-1 3-1,0 6-2,0 5 0,0 4-1,-1 3-2,0 1-2,-1 1-3,-2 2-2,1-3-1,1-5-1,0-4-2,2-6 1,0-5-2,0-7 0,0-7 0,0-7 0,3-11-2,6-16-3,6-16-3,6-15-3,4-13-1,2-11 3,4-11 2,4-11 3,0-3 2,2 5 0,1 5 1,1 6 1,-1 6 2,-2 8 3,-1 10 2,-3 8 4,-2 8 1,-3 7 2,-3 7 1,-2 7 2,-3 4 0,-1 2 3,-1 2 1,-1 2 1,-1 3 1,0 4 1,-2 4 1,0 4 0,-2 2 1,-1 3 0,-1 1-1,0 3 0,-1 1 0,0-1-3,0 1-1,0-1-3,-1 2 0,-1 3-1,0 3-2,-1 3 0,-3 3-1,0 6-3,-3 4-3,-2 6-2,0 0-5,2-1-7,2-2-9,2-2-7,1-2-4,0-3 2,0-4 1,0-2 2,2-4-3,2-3-4,3-5-6,4-3-6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39"/>
    </inkml:context>
    <inkml:brush xml:id="br0">
      <inkml:brushProperty name="width" value="0.03439" units="cm"/>
      <inkml:brushProperty name="height" value="0.03439" units="cm"/>
      <inkml:brushProperty name="color" value="#F2395B"/>
    </inkml:brush>
  </inkml:definitions>
  <inkml:trace contextRef="#ctx0" brushRef="#br0">24100 57950 639,'28'16'130,"-5"-1"-32,-7 1-32,-5 0-33,-4 0-19,-2 1-3,-2 1-5,-2 1-4,-2 2-4,0 1-4,-2 3-5,0 1-4,-2 1-1,-2-3 1,-1-1 1,-3-3 2,0-1 1,0-3 0,2-1 1,1-2-1,4-4 3,8-6 3,7-6 4,9-6 4,4-2-2,1 0-7,1 2-6,1 1-6,1 0-7,3 0-4,1 0-6,2 1-5,-2-1 0,-7 0 4,-7 0 5,-6 0 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40"/>
    </inkml:context>
    <inkml:brush xml:id="br0">
      <inkml:brushProperty name="width" value="0.03504" units="cm"/>
      <inkml:brushProperty name="height" value="0.03504" units="cm"/>
      <inkml:brushProperty name="color" value="#F2395B"/>
    </inkml:brush>
  </inkml:definitions>
  <inkml:trace contextRef="#ctx0" brushRef="#br0">26611 56482 627,'-13'0'10,"8"0"17,7 0 18,6 0 19,5 0 3,1 0-15,3 0-12,2 0-14,1 0-8,3 0-6,1 0-4,3 0-4,0-2-5,1 0-4,-1-4-2,1 0-4,-2-1-4,-2 2-4,-1 2-4,-2 2-4,-3 1-1,-1 0 1,-2 0 2,-3 0 1,-1 0-1,0 0-3,-2 0-4,0 0-3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40"/>
    </inkml:context>
    <inkml:brush xml:id="br0">
      <inkml:brushProperty name="width" value="0.03566" units="cm"/>
      <inkml:brushProperty name="height" value="0.03566" units="cm"/>
      <inkml:brushProperty name="color" value="#F2395B"/>
    </inkml:brush>
  </inkml:definitions>
  <inkml:trace contextRef="#ctx0" brushRef="#br0">26690 57833 616,'-5'7'9,"8"-4"16,6-2 18,7-4 16,4 0 3,1 0-12,1 2-12,2 0-12,-1 1-7,3 0-2,0 0-1,1 0-3,-1 0-6,0 0-15,-1 0-12,0 0-15,-2 0-7,1-2-4,-1-1-4,1 0-3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43"/>
    </inkml:context>
    <inkml:brush xml:id="br0">
      <inkml:brushProperty name="width" value="0.03925" units="cm"/>
      <inkml:brushProperty name="height" value="0.03925" units="cm"/>
      <inkml:brushProperty name="color" value="#F2395B"/>
    </inkml:brush>
  </inkml:definitions>
  <inkml:trace contextRef="#ctx0" brushRef="#br0">30845 54635 560,'8'-23'0,"-2"3"0,-1 1 0,0 3 0,-1-1 0,2-2 0,0-1 0,2-3 0,-2 2 3,-1 3 6,-2 4 7,-2 5 5,-2 2 8,-2 2 6,-2 2 8,-1 2 7,-3 4-1,0 6-9,-2 5-9,0 7-10,-1 3-5,-1 3-1,-2 1-2,0 3-1,0 2-2,1 4-2,1 4-3,0 4-1,1 2-2,1-2 0,-1 0-1,0-1 0,0-2 0,1-1 0,-1 0 0,0-1-1,1 0 0,2 2 0,2 2-2,3 2 0,0 0-1,0-2-1,0-2 1,0-1-2,1-3 1,0-2 0,2-2 0,0-1 1,2-4 0,2-2 1,2-3-1,2-2 1,1-4-1,0-1 0,-1-3-2,1-1 1,1-3-2,2-2-1,2-4 0,1-2-1,2-5-1,2-2 1,0-5-1,1-4 0,1-4 1,-1-3-1,1-5 2,0-3 0,-2-2 0,-1 0 2,-2-1 0,-3 1 1,-1 0 1,-2 1 4,-2 1 2,-2 2 2,-2 0 2,-1 1 0,0 0 1,-1 3 0,-3 0 1,-2 4-1,-4 3 0,-2 3 0,-2 3-1,-2 2-1,0 4-2,-1 3-2,-2 2 0,-3 3 1,-3 4 0,-3 2 2,-2 4-7,-1 5-10,-1 5-12,-1 5-12,1 4-5,3 1 3,3 2 3,3 2 2,3-2-1,2-5-2,4-7-3,3-5-3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53"/>
    </inkml:context>
    <inkml:brush xml:id="br0">
      <inkml:brushProperty name="width" value="0.0398" units="cm"/>
      <inkml:brushProperty name="height" value="0.0398" units="cm"/>
      <inkml:brushProperty name="color" value="#F2395B"/>
    </inkml:brush>
  </inkml:definitions>
  <inkml:trace contextRef="#ctx0" brushRef="#br0">84222 54616 552,'9'-7'100,"2"2"-23,2 2-21,2 2-23,1 1-12,1 0-4,1 0-2,1 0-4,0 1-4,-3 4-2,-1 2-3,-2 4-2,-2 0-3,-1 1 0,0 0-1,-2 0 0,-1 1-1,-2 3 0,-3 3 1,0 3 0,-4 1 0,-2-1 0,-4-1 0,-2-1-1,-2-1 0,-2-1 0,0-1 0,-1 0 1,-2-2-1,-1 1-1,-3 0-1,-1-1-1,-1 0 0,3-2-1,1-3 0,2 0 1,2-3 0,1-1 0,1-1 1,1 0-1,1-3 0,2-2-3,2-4-4,2-2-2,2-4-1,0-3 1,2-5 2,0-4 1,2-2 1,2-1 1,2-1 2,2 0 0,0-1 3,0 3 2,-2 1 4,0 3 2,-2 1 7,1 4 9,0 3 9,0 3 11,-1 3 2,0 4-1,-1 4-2,-2 4-3,0 2-2,-2 3-4,-1 2-4,0 2-3,-1 2-4,0 3-2,0 3-1,1 3-3,-2 3-2,0 2 1,-2 4 0,0 3-1,-1 2-1,-2 2-3,0 2-2,-1 3-4,0 1-3,0 5-5,2 4-5,1 4-4,1 0-4,2-1-3,2-2-2,2-2-3,1-6-1,2-8 1,0-9 1,2-9 1,0-6-2,0-1-5,-1-2-5,2-2-5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54"/>
    </inkml:context>
    <inkml:brush xml:id="br0">
      <inkml:brushProperty name="width" value="0.03411" units="cm"/>
      <inkml:brushProperty name="height" value="0.03411" units="cm"/>
      <inkml:brushProperty name="color" value="#F2395B"/>
    </inkml:brush>
  </inkml:definitions>
  <inkml:trace contextRef="#ctx0" brushRef="#br0">84750 56687 645,'70'-29'96,"-17"8"-22,-16 7-21,-17 7-23,-9 4-11,-1 2 0,0 2-1,-2 2-2,-1 2-1,-2 4-6,-2 2-5,-2 3-4,-3 2-4,-2 2-1,-3 0-1,-3 1-3,-3 1 1,0 1 2,-1 1 3,-1 1 3,-1-1 0,2-3-2,1-3 0,1-2-2,1-4 0,0-1 1,2-2 2,1-2 0,2-1 3,4 0 3,4 0 3,4 0 4,3-1 1,3-1-4,3 0-2,4-1-4,1-1-3,2 0-3,3 0-5,2 0-4,-1-1-5,-2-1-8,-1 0-7,-2-1-7,-4-1-2,-1 2 2,-4 0 3,-3 2 3,-1-1 1,0 0-1,0-2 1,0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55"/>
    </inkml:context>
    <inkml:brush xml:id="br0">
      <inkml:brushProperty name="width" value="0.03229" units="cm"/>
      <inkml:brushProperty name="height" value="0.03229" units="cm"/>
      <inkml:brushProperty name="color" value="#F2395B"/>
    </inkml:brush>
  </inkml:definitions>
  <inkml:trace contextRef="#ctx0" brushRef="#br0">86539 55913 681,'-5'-8'0,"6"0"16,6 0 16,6 0 17,3 1 4,3 1-10,2 0-8,1 2-10,3 0-6,1 2-2,3 0-4,1 2-4,1 0-3,-1 2-4,-2 0-6,1 2-4,-3 0-2,0 0 1,-1-1 0,0 1 2,-3 1-5,-3 0-12,-3 1-12,-3 2-11,-3 0-4,-2 0 2,-4-1 3,-2 1 2,-4-1 5,0 0 9,-3-2 9,-2 0 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55"/>
    </inkml:context>
    <inkml:brush xml:id="br0">
      <inkml:brushProperty name="width" value="0.03077" units="cm"/>
      <inkml:brushProperty name="height" value="0.03077" units="cm"/>
      <inkml:brushProperty name="color" value="#F2395B"/>
    </inkml:brush>
  </inkml:definitions>
  <inkml:trace contextRef="#ctx0" brushRef="#br0">86911 56450 715,'-13'7'6,"8"-2"13,7-2 13,6-2 13,6-1 2,3 0-8,5 0-7,3 0-9,3 0-5,1 0-5,1 0-6,1 0-4,0 0-5,-1 0-6,-2 0-5,1 0-7,-3 0-6,-1 0-8,-3 0-8,-1 0-9,-3 0-1,-3 2 7,-3 0 5,-2 2 7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55"/>
    </inkml:context>
    <inkml:brush xml:id="br0">
      <inkml:brushProperty name="width" value="0.03672" units="cm"/>
      <inkml:brushProperty name="height" value="0.03672" units="cm"/>
      <inkml:brushProperty name="color" value="#F2395B"/>
    </inkml:brush>
  </inkml:definitions>
  <inkml:trace contextRef="#ctx0" brushRef="#br0">89250 56250 599,'24'0'95,"-1"0"-20,1 0-19,-1 0-19,2 0-11,1 0-4,3 0-2,1 0-3,2 0-2,3 0-3,1 0-1,2 0-3,2 0-3,-1 0-4,0 0-3,0 0-3,-2 0-6,-3 0-5,-5 0-7,-3 0-5,-5 0-5,-3 2-1,-4 0-2,-4 2-2,-4 0-2,-3 2-2,-2 0-3,-4 2-2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6:34"/>
    </inkml:context>
    <inkml:brush xml:id="br0">
      <inkml:brushProperty name="width" value="0.02848" units="cm"/>
      <inkml:brushProperty name="height" value="0.02848" units="cm"/>
      <inkml:brushProperty name="color" value="#00BFF3"/>
    </inkml:brush>
  </inkml:definitions>
  <inkml:trace contextRef="#ctx0" brushRef="#br0">46100 40410 772,'24'-8'60,"-1"0"-12,1 0-12,-1 0-11,1 1-7,1-1-4,1 0-2,1 0-3,0 0-4,-1 2-4,-1 1-6,-1 1-5,-2-1-5,-3 2-6,-3-1-5,-3 0-5,-2 0-4,0 2-3,-2 0-3,0 2-2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56"/>
    </inkml:context>
    <inkml:brush xml:id="br0">
      <inkml:brushProperty name="width" value="0.03746" units="cm"/>
      <inkml:brushProperty name="height" value="0.03746" units="cm"/>
      <inkml:brushProperty name="color" value="#F2395B"/>
    </inkml:brush>
  </inkml:definitions>
  <inkml:trace contextRef="#ctx0" brushRef="#br0">89550 56800 587,'-14'8'8,"4"2"15,4 0 16,4 1 16,2 1 3,2 2-10,1 0-9,0 1-9,1 2-7,0 1-3,0 3-4,0 1-3,0 1-3,1-1-2,2-1-2,0-1-2,1 0-1,0 0 0,0-1 0,0 1-1,-1-2 0,1-1-4,0-3-1,0-1-4,-1 0-1,-2 2-4,-3 1-1,0 3-4,-5-1 0,-2-3 2,-5-3 1,-4-2 3,-2-2 0,-1-1 1,-1 1 0,-1 0 0,-2 0-1,0 0-1,-1 0-2,-1-1-1,0 1-2,1-2-2,1-1-1,1 0-2,1-2-1,3-1-1,1 0-2,2-1-1,2-2 0,3-1 1,1 0 2,2-1 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56"/>
    </inkml:context>
    <inkml:brush xml:id="br0">
      <inkml:brushProperty name="width" value="0.02564" units="cm"/>
      <inkml:brushProperty name="height" value="0.02564" units="cm"/>
      <inkml:brushProperty name="color" value="#F2395B"/>
    </inkml:brush>
  </inkml:definitions>
  <inkml:trace contextRef="#ctx0" brushRef="#br0">90100 57380 857,'30'-8'3,"-3"2"6,-3 1 5,-3 0 7,-1 1 1,3 0-1,2 0-2,1 1-1,1-1-5,-3 2-10,-1 0-11,-3 2-8,-1 0-8,-2 0-5,-3 0-4,-1 0-6,-2-1 1,-2 0 4,-2-2 3,-2 0 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56"/>
    </inkml:context>
    <inkml:brush xml:id="br0">
      <inkml:brushProperty name="width" value="0.03996" units="cm"/>
      <inkml:brushProperty name="height" value="0.03996" units="cm"/>
      <inkml:brushProperty name="color" value="#F2395B"/>
    </inkml:brush>
  </inkml:definitions>
  <inkml:trace contextRef="#ctx0" brushRef="#br0">89930 53494 550,'-1'-16'7,"-1"1"14,0-1 15,-1 0 13,-2 3 4,0 3-10,-1 4-8,-2 4-8,-1 4-5,-1 4-3,-3 4 0,-2 3-3,-2 5 0,-1 4-2,-3 3 0,-1 4-1,-2 4-1,2 1-2,1 2-1,1 3-2,2-1-2,1-2-3,2-2-2,3-1-4,1-2-1,4-2 0,2 0 0,4-1 0,1-2 0,2-3-2,0-3-2,2-2 0,2-4-2,4-3 0,3-3-1,5-2-1,1-3 0,-1-2 0,-1-2-1,0-2 0,-1-3 1,1-4 0,1-4 0,1-3 2,-1-2 0,-4 1 0,-5 0 1,-3 2 0,-3 1 1,0-1 1,-1 0 0,-2 1 2,-2 0 0,-4 2 2,-4 2 0,-3 2 1,-4 3-1,0 2-3,-1 4-3,-1 3-3,-1 1-2,1 3-4,-1 2-3,1 2-2,0 0-2,4-1 0,3 0 2,3-2-1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57"/>
    </inkml:context>
    <inkml:brush xml:id="br0">
      <inkml:brushProperty name="width" value="0.04293" units="cm"/>
      <inkml:brushProperty name="height" value="0.04293" units="cm"/>
      <inkml:brushProperty name="color" value="#F2395B"/>
    </inkml:brush>
  </inkml:definitions>
  <inkml:trace contextRef="#ctx0" brushRef="#br0">91610 54150 512,'63'0'89,"-14"2"-20,-15 0-20,-15 2-20,-8 1-12,-1 5-4,0 4-4,-2 4-4,-1 2-2,0 3-1,-2 1 0,0 3-1,-4 1-1,-6 1-3,-6 0-3,-6 2-4,-3 0-1,-1-1-2,-1-1-1,-1-1-1,-1-3 0,1-3 1,-1-5 2,1-3 1,0-4 1,4-2-2,3-4-1,3-2 0,2-3-1,0-1 1,2 0 0,1-1 1,1-3 0,2-4 0,2-4-1,2-3 1,2-4 0,2-1 2,2-3 1,2-1 2,0 0 3,-1 3 3,0 3 5,-2 3 4,0 1 3,0 2 4,0 1 1,0 1 4,0 4 7,0 8 15,0 8 14,0 7 13,-1 6 1,2 1-14,-2 3-13,1 1-14,0 2-10,-2-1-4,0 1-6,-2-1-4,0-1-4,0-1 0,0-3-2,0-1-1,0-1-1,0 1 1,0 1 1,0 1 0,0 1-2,0 1-4,0 1-4,0 1-5,-1 3-4,-2 7-3,-2 4-5,-1 8-3,-2 4-4,2 5-3,0 5-3,2 6-3,0-1-1,0-5 3,0-5 3,0-5 2,1-7 4,0-10 5,2-9 6,0-10 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56:58"/>
    </inkml:context>
    <inkml:brush xml:id="br0">
      <inkml:brushProperty name="width" value="0.03114" units="cm"/>
      <inkml:brushProperty name="height" value="0.03114" units="cm"/>
      <inkml:brushProperty name="color" value="#F2395B"/>
    </inkml:brush>
  </inkml:definitions>
  <inkml:trace contextRef="#ctx0" brushRef="#br0">93000 56500 706,'7'29'84,"0"-5"-19,-2-5-18,0-5-19,-2-2-10,1 0-3,0-1-3,0 1-2,1-1-2,0-1-4,1 0-1,2-2-4,0 0-2,1-2 0,2-1-2,0 0 0,1-2-2,2-1 0,0 0-2,1-1 0,0-3 0,-3-2 1,-1-4 1,-2-2 3,-2-2 0,0 1 0,-2-1 1,0 0 0,-2 1 2,-1 1 1,0 0 3,-1 2 1,-3 0 1,0-2 0,-3 0 0,-2-1 0,-2 0 0,0 2-2,-1 2 0,-1 3-2,-2 0-3,0 2-8,-1 0-7,-1 2-7,-1 1-6,0 3-3,1 4-4,-1 2-3,1 1-1,4-2 5,3-3 3,3 0 5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0:2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65400 12700 999,'-24'-24'-21,"4"4"-5,3 3-7,3 3-5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0:31"/>
    </inkml:context>
    <inkml:brush xml:id="br0">
      <inkml:brushProperty name="width" value="0.0363" units="cm"/>
      <inkml:brushProperty name="height" value="0.0363" units="cm"/>
      <inkml:brushProperty name="color" value="#F2395B"/>
    </inkml:brush>
  </inkml:definitions>
  <inkml:trace contextRef="#ctx0" brushRef="#br0">54700 13150 605,'21'-25'-1,"-5"0"4,-7 0 6,-5 0 4,-4 0 2,0 0-3,0 0-2,0 0-2,0-2-3,0-3 0,0-3-2,0-2-1,-2-1 1,-3 3 1,-3 3 2,-2 4 2,-5 2 0,-2 4-1,-3 3-2,-3 3 0,-2 3-2,0 3 1,0 3-1,0 4 1,0 2-1,0 4 0,0 3 0,0 3 0,0 3 0,0 3 0,0 3-1,0 4 0,-4 4 0,-5 6-2,-7 7 0,-5 6-1,-4 6-1,0 6 0,0 7 1,0 6 0,-2 6 0,-3 6 2,-3 7 2,-2 6 2,0-4 0,7-11-1,6-14-1,7-11 0,10-14-1,16-11 0,15-14 0,17-11-1,11-11 0,10-5-1,10-7-1,9-5-1,7-4 0,7 0 0,6 0 0,7 0 1,-1 0 0,-6 0-1,-6 0-1,-6 0-1,-7 0 0,-6 0-1,-6 0 0,-6 0 0,-6-2 0,-2-3-1,-3-3 0,-3-2-1,-4-3 0,-3 1 0,-3-1-1,-2 1 1,-1-3-1,3-2 2,3-3-1,4-3 1,-3 1 2,-5 6 0,-7 7 3,-5 6 0,-4 10 7,0 17 12,0 15 11,0 16 10,-2 9 4,-3 3-8,-3 3-7,-2 4-7,-3 1-3,1 0-3,-1 0-1,1 0-2,1 0-1,3 0-1,3 0-1,4 0-1,2-2-1,4-3-2,3-3-2,3-2-3,3-1 0,3 3-2,3 3-1,4 4-1,4-1-1,6-3 2,7-3-1,6-2 2,4-5-2,4-2-2,3-3-4,3-3-2,-1-1-6,-2 4-7,-3 3-8,-3 3-9,-7-1 1,-9-2 6,-10-3 8,-8-3 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0:34"/>
    </inkml:context>
    <inkml:brush xml:id="br0">
      <inkml:brushProperty name="width" value="0.03208" units="cm"/>
      <inkml:brushProperty name="height" value="0.03208" units="cm"/>
      <inkml:brushProperty name="color" value="#F2395B"/>
    </inkml:brush>
  </inkml:definitions>
  <inkml:trace contextRef="#ctx0" brushRef="#br0">66900 17350 685,'-60'0'-8,"32"0"22,31 0 20,32 0 23,21-4 4,13-5-11,12-7-12,13-5-11,7-3-9,4 4-5,3 3-5,3 3-5,-2 3-5,-6 3-2,-6 3-3,-6 4-2,-7 1-2,-6 0-3,-6 0-3,-6 0-1,-9 1-4,-8 4-5,-10 3-4,-9 3-5,-7 4-2,-3 7 0,-3 6 0,-2 7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0:34"/>
    </inkml:context>
    <inkml:brush xml:id="br0">
      <inkml:brushProperty name="width" value="0.03471" units="cm"/>
      <inkml:brushProperty name="height" value="0.03471" units="cm"/>
      <inkml:brushProperty name="color" value="#F2395B"/>
    </inkml:brush>
  </inkml:definitions>
  <inkml:trace contextRef="#ctx0" brushRef="#br0">67850 17500 633,'-68'1'-5,"17"4"21,15 3 20,16 3 20,10 4 4,7 7-10,6 6-10,7 7-12,0 5-6,-2 7-5,-3 6-4,-3 7-3,-2 5-3,0 7-1,0 6-1,0 7 0,-2 8-4,-3 14-7,-3 11-5,-2 14-7,-3 5-7,1 1-10,-1-1-10,1 1-9,-1-10-1,1-19 8,-1-18 9,1-19 9,1-15 4,3-8 1,3-10 1,4-9 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0:35"/>
    </inkml:context>
    <inkml:brush xml:id="br0">
      <inkml:brushProperty name="width" value="0.0332" units="cm"/>
      <inkml:brushProperty name="height" value="0.0332" units="cm"/>
      <inkml:brushProperty name="color" value="#F2395B"/>
    </inkml:brush>
  </inkml:definitions>
  <inkml:trace contextRef="#ctx0" brushRef="#br0">69400 17100 662,'-43'3'21,"17"6"7,15 7 6,16 6 6,13 6 1,14 6-8,11 7-5,14 6-7,5 1-4,1-3 0,-1-3 0,1-2-2,1-3-2,3 1-4,3-1-6,4 1-3,-1-3-5,-3-2-2,-3-3-3,-2-3-3,-6-4-2,-6-3 1,-6-3 0,-6-2 0,-10 0 4,-12 7 9,-13 6 10,-12 7 9,-13 4 2,-12 3-5,-13 3-5,-12 4-5,-9 4-5,-2 6-4,-3 7-5,-3 6-5,-4 3-2,-3 0-3,-3 0-1,-2 0-2,-1 1-3,3 4-4,3 3-3,4 3-5,7-5 0,13-12 2,12-13 3,13-12 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6:34"/>
    </inkml:context>
    <inkml:brush xml:id="br0">
      <inkml:brushProperty name="width" value="0.03589" units="cm"/>
      <inkml:brushProperty name="height" value="0.03589" units="cm"/>
      <inkml:brushProperty name="color" value="#00BFF3"/>
    </inkml:brush>
  </inkml:definitions>
  <inkml:trace contextRef="#ctx0" brushRef="#br0">47650 39216 613,'0'-12'25,"0"8"9,0 8 8,0 8 7,0 5 1,0 3-8,0 3-9,0 3-8,0 3-5,0 2-2,0 4-2,0 3-1,0 3-4,0 6-5,0 4-6,0 6-4,0-1-5,0-5-5,0-4-4,0-5-5,0 2-6,2 13-7,0 12-6,2 11-8,0-2-1,0-17 3,0-17 3,0-15 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0:44"/>
    </inkml:context>
    <inkml:brush xml:id="br0">
      <inkml:brushProperty name="width" value="0.03624" units="cm"/>
      <inkml:brushProperty name="height" value="0.03624" units="cm"/>
      <inkml:brushProperty name="color" value="#F2395B"/>
    </inkml:brush>
  </inkml:definitions>
  <inkml:trace contextRef="#ctx0" brushRef="#br0">72450 16350 607,'-71'3'9,"10"6"6,10 7 6,9 6 6,6 3 2,3 0-5,3 0-4,4 0-4,4 0-3,6 0-2,7 0-3,6 0-1,1 0-2,-3 0 0,-3 0-1,-2 0 1,-3 0 0,1 0-1,-1 0 0,1 0 0,-3 1 0,-2 4 0,-3 3 0,-3 3 0,-4 9-1,-3 16 0,-3 15 0,-2 17-1,-6 10 1,-6 6 0,-6 7 2,-6 6 1,-1-1 1,7-5-2,6-7-1,7-5 0,5-6-1,7-3 0,6-3 1,7-2 1,2-8-1,1-8 0,-1-10-2,1-9 0,2-9-1,7-5-2,6-7 0,7-5-2,7-9-1,9-9 0,10-10 0,10-8 0,7-11-1,6-8 0,7-10 0,6-9 0,-1-5 0,-5 0-3,-7 0-1,-5 0-1,-8 1 0,-5 4 1,-7 3 2,-5 3 1,-8 1 1,-5 1 1,-7-1 0,-5 1 1,-9 1 0,-9 3 2,-10 3 1,-8 4 0,-6 2 2,1 4 0,-1 3 1,1 3 0,1 1-1,3 1 1,3-1-1,4 1 0,10-1-4,19 1-7,19-1-7,19 1-7,7 1-2,-3 3 5,-3 3 3,-2 4 4,-5-1 3,-2-3 1,-3-3 1,-3-2 2,-2-1 0,0 3 2,0 3 1,0 4 2,0-1-1,0-3 0,0-3-1,0-2-1,0 0 6,0 7 12,0 6 14,0 7 12,-4 5 3,-5 7-4,-7 6-6,-5 7-5,-3 2-4,4 1-2,3-1-3,3 1-2,1-1-2,1 1-4,-1-1-2,1 1-2,2-3-5,7-2-3,6-3-5,7-3-4,2-6-2,1-5 2,-1-7 2,1-5 1,-3-6 1,-2-3-1,-3-3-2,-3-2-1,-1-8 0,4-8 3,3-10 2,3-9 2,-2-2 2,-6 6 0,-6 7 0,-6 6 1,-4 3 0,1 0 0,-1 0 0,1 0 0,-4-2 2,-6-3 1,-6-3 1,-6-2 1,-4-1 0,1 3-2,-1 3-3,1 4-2,-3 2 0,-2 4 2,-3 3 1,-3 3 2,-4 3 0,-3 3-3,-3 3-2,-2 4-3,-1 2-1,3 4-1,3 3 0,4 3-1,10 1-8,19 1-11,19-1-14,19 1-13,7-3 0,-3-2 9,-3-3 10,-2-3 11,-5-2 6,-2 0 3,-3 0 3,-3 0 4,-2 0 2,0 0 1,0 0 2,0 0 1,0 0 1,0 0 0,0 0 0,0 0 1,0 0 0,0 0 1,0 0 1,0 0 1,0 0 4,0 0 6,0 0 6,0 0 6,0-4 4,0-5 3,0-7 3,0-5 2,-4 5 1,-5 19-2,-7 19-1,-5 19-2,-6 7-3,-3-3-7,-3-3-4,-2-2-7,-1-1-3,3 3-2,3 3-2,4 4-1,1 1-2,0 0 0,0 0-1,0 0-1,3-5-2,6-9-3,7-10-3,6-8-3,4-8-1,4-2 1,3-3 1,3-3 0,-1-4 2,-2-3 0,-3-3 0,-3-2 1,-2-6 0,0-6 1,0-6 0,0-6 0,-2-2 1,-3 3 2,-3 3 0,-2 4 1,-5-1 1,-2-3 0,-3-3 1,-3-2 1,-4-3-1,-3 1 0,-3-1 1,-2 1-1,-5 2-1,-2 7 0,-3 6-1,-3 7-1,-2 2-2,0 1-2,0-1-4,0 1-1,0 1-7,0 3-7,0 3-8,0 4-9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0:44"/>
    </inkml:context>
    <inkml:brush xml:id="br0">
      <inkml:brushProperty name="width" value="0.03191" units="cm"/>
      <inkml:brushProperty name="height" value="0.03191" units="cm"/>
      <inkml:brushProperty name="color" value="#F2395B"/>
    </inkml:brush>
  </inkml:definitions>
  <inkml:trace contextRef="#ctx0" brushRef="#br0">74500 16700 689,'-22'25'20,"6"0"8,7 0 9,6 0 8,4 0 1,4 0-7,3 0-6,3 0-6,3-2-8,3-3-7,3-3-8,4-2-7,2-6-4,4-6-2,3-6-2,3-6-1,-1-7-1,-2-6 1,-3-6-1,-3-6 1,-4-6 1,-3-2 1,-3-3 1,-2-3 2,-3 1 1,1 6 1,-1 7 2,1 6 1,-3 3 1,-2 0 2,-3 0 1,-3 0 2,-6 3-1,-5 6-2,-7 7-4,-5 6-2,-4 3 0,0 0 0,0 0 2,0 0 1,0 6-4,0 13-7,0 12-7,0 13-8,1 2-4,4-5 2,3-7 1,3-5 1,3-4 3,3 0 2,3 0 3,4 0 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0:45"/>
    </inkml:context>
    <inkml:brush xml:id="br0">
      <inkml:brushProperty name="width" value="0.03679" units="cm"/>
      <inkml:brushProperty name="height" value="0.03679" units="cm"/>
      <inkml:brushProperty name="color" value="#F2395B"/>
    </inkml:brush>
  </inkml:definitions>
  <inkml:trace contextRef="#ctx0" brushRef="#br0">75500 17450 597,'25'-25'5,"0"0"-3,0 0-2,0 0-2,-2 1 0,-3 4 4,-3 3 5,-2 3 3,-9 3 4,-12 3 4,-13 3 5,-12 4 5,-9 2 1,-2 4-2,-3 3 0,-3 3-2,-4 4-1,-3 7-1,-3 6-3,-2 7 0,-3 4-3,1 3-1,-1 3-3,1 4-2,4 1-1,9 0-1,10 0-1,10 0-1,5 0-1,4 0-2,3 0-2,3 0-3,3 0 0,3 0-1,3 0-1,4 0 0,5-2-1,10-3 0,10-3 1,9-2-1,9-5-1,9-2-3,10-3-1,10-3-3,5-6-3,4-5-4,3-7-4,3-5-3,1-4-2,1 0 1,-1 0 0,1 0 2,-7 0 3,-12 0 3,-13 0 5,-12 0 5,-9-2-4,-2-3-8,-3-3-9,-3-2-9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0:50"/>
    </inkml:context>
    <inkml:brush xml:id="br0">
      <inkml:brushProperty name="width" value="0.02451" units="cm"/>
      <inkml:brushProperty name="height" value="0.02451" units="cm"/>
      <inkml:brushProperty name="color" value="#F2395B"/>
    </inkml:brush>
  </inkml:definitions>
  <inkml:trace contextRef="#ctx0" brushRef="#br0">77300 18200 897,'21'71'53,"-5"-5"-18,-7-7-21,-5-5-18,-4-8-8,0-5 3,0-7 3,0-5 3,0-4-6,0 0-13,0 0-13,0 0-15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0:51"/>
    </inkml:context>
    <inkml:brush xml:id="br0">
      <inkml:brushProperty name="width" value="0.02898" units="cm"/>
      <inkml:brushProperty name="height" value="0.02898" units="cm"/>
      <inkml:brushProperty name="color" value="#F2395B"/>
    </inkml:brush>
  </inkml:definitions>
  <inkml:trace contextRef="#ctx0" brushRef="#br0">80350 16300 759,'-44'-16'0,"13"19"2,12 19 3,13 19 2,6 15 6,0 13 8,0 12 9,0 13 7,-2 6 2,-3 0-9,-3 0-8,-2 0-8,-1 1-5,3 4-2,3 3-4,4 3-2,2-2-2,4-6-3,3-6-2,3-6-2,-1-7-2,-2-6 0,-3-6 0,-3-6-1,-1-9 1,4-8-1,3-10 2,3-9-1,3-7 1,3-3 1,3-3 0,4-2 1,4-12 1,6-19 2,7-18 1,6-19 1,6-15 0,6-8-1,7-10-1,6-9-2,1-5 0,-3 0-2,-3 0 0,-2 0-1,-5 3 0,-2 6 1,-3 7 0,-3 6 2,-6 7 1,-5 10 1,-7 10 3,-5 9 1,-8 18 6,-5 29 11,-7 28 10,-5 28 10,-4 12 1,0-3-10,0-3-9,0-2-9,-2-3-7,-3 1-3,-3-1-4,-2 1-4,-3-6-1,1-8 1,-1-10 2,1-9 2,4-10-6,9-9-13,10-10-13,10-8-12,7-17-4,6-21 10,7-22 7,6-22 9,-1-4 7,-5 17 4,-7 15 4,-5 16 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0:51"/>
    </inkml:context>
    <inkml:brush xml:id="br0">
      <inkml:brushProperty name="width" value="0.03165" units="cm"/>
      <inkml:brushProperty name="height" value="0.03165" units="cm"/>
      <inkml:brushProperty name="color" value="#F2395B"/>
    </inkml:brush>
  </inkml:definitions>
  <inkml:trace contextRef="#ctx0" brushRef="#br0">82200 16250 695,'46'-93'0,"-5"17"2,-7 15 2,-5 16 1,-4 13 5,0 14 11,0 11 10,0 14 10,-4 13 2,-5 16-6,-7 15-7,-5 17-5,-4 8-5,0 4-5,0 3-4,0 3-5,-7 9-3,-11 16-3,-14 15-1,-11 17-2,-9 8-2,-3 4-2,-3 3-2,-2 3-1,-5-8-3,-2-19-1,-3-18-2,-3-19-2,1-13-2,6-6-1,7-6-3,6-6 0,6-10-3,6-12-1,7-13-2,6-12-2,6-13 0,6-12 4,7-13 3,6-12 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0:51"/>
    </inkml:context>
    <inkml:brush xml:id="br0">
      <inkml:brushProperty name="width" value="0.02997" units="cm"/>
      <inkml:brushProperty name="height" value="0.02997" units="cm"/>
      <inkml:brushProperty name="color" value="#F2395B"/>
    </inkml:brush>
  </inkml:definitions>
  <inkml:trace contextRef="#ctx0" brushRef="#br0">82150 17600 734,'48'1'0,"-3"4"1,-3 3 2,-2 3 0,-1 4 3,3 7 5,3 6 5,4 7 5,1 2 2,0 1 0,0-1 0,0 1 0,-2 1-2,-3 3 0,-3 3-1,-2 4-1,-1-1-3,3-3-5,3-3-7,4-2-4,1-6-8,0-6-9,0-6-10,0-6-10,-4-6-6,-5-2-3,-7-3-3,-5-3-4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0:52"/>
    </inkml:context>
    <inkml:brush xml:id="br0">
      <inkml:brushProperty name="width" value="0.03485" units="cm"/>
      <inkml:brushProperty name="height" value="0.03485" units="cm"/>
      <inkml:brushProperty name="color" value="#F2395B"/>
    </inkml:brush>
  </inkml:definitions>
  <inkml:trace contextRef="#ctx0" brushRef="#br0">83850 15750 631,'28'-46'46,"6"10"-7,7 10-8,6 9-8,4 4-5,4 1-3,3-1-3,3 1-3,-1 1-4,-2 3-5,-3 3-6,-3 4-5,-6 2-4,-5 4-5,-7 3-4,-5 3-5,-8 3-2,-5 3-1,-7 3-1,-5 4 1,-9 2 1,-9 4 7,-10 3 5,-8 3 6,-11-2 3,-8-6 3,-10-6 2,-9-6 2,-2-2 1,6 3 1,7 3 0,6 4 0,4-3 3,4-5 3,3-7 5,3-5 3,3-3 5,3 4 3,3 3 4,4 3 3,4 4 4,6 7 7,7 6 4,6 7 6,3 5-1,0 7-7,0 6-7,0 7-8,0 15-5,0 25-2,0 25-3,0 25-2,0 14-4,0 3-4,0 3-6,0 4-3,-2-3-4,-3-5 2,-3-7-1,-2-5 1,-3-8-3,1-5-4,-1-7-4,1-5-6,1-9-3,3-9-6,3-10-5,4-8-4,1-3-2,0 7 2,0 6 2,0 7 3,0-9 2,0-21 6,0-22 4,0-22 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0:52"/>
    </inkml:context>
    <inkml:brush xml:id="br0">
      <inkml:brushProperty name="width" value="0.03082" units="cm"/>
      <inkml:brushProperty name="height" value="0.03082" units="cm"/>
      <inkml:brushProperty name="color" value="#F2395B"/>
    </inkml:brush>
  </inkml:definitions>
  <inkml:trace contextRef="#ctx0" brushRef="#br0">83950 17200 713,'51'-116'8,"4"19"6,3 19 6,3 19 7,1 12 2,1 6-3,-1 7-2,1 6-2,-4 7-3,-6 10-2,-6 10-3,-6 9-2,-7 10-2,-6 14 0,-6 11 0,-6 14 1,-6 8-3,-2 7-3,-3 6-5,-3 7-2,-6-3-3,-5-8 2,-7-10 0,-5-9 2,-3-9-1,4-5-2,3-7-2,3-5-1,-5 0-2,-12 10-2,-13 10-2,-12 9-3,-5-1-1,3-8-1,3-10 1,4-9-1,1-7-1,0-3-1,0-3-3,0-2-1,3-6 0,6-6 1,7-6 0,6-6 1,6-9 2,6-8 0,7-10 1,6-9 1,6-4 3,6 4 3,7 3 3,6 3 4,4 6 4,4 9 6,3 10 6,3 10 6,1 8 4,1 10 5,-1 10 3,1 9 5,-1 6 1,1 3 1,-1 3 0,1 4-1,1 1-3,3 0-6,3 0-7,4 0-6,1-5-3,0-9-1,0-10 1,0-8 0,0-8-10,0-2-19,0-3-20,0-3-19,-5-6-6,-9-5 8,-10-7 9,-8-5 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0:52"/>
    </inkml:context>
    <inkml:brush xml:id="br0">
      <inkml:brushProperty name="width" value="0.02888" units="cm"/>
      <inkml:brushProperty name="height" value="0.02888" units="cm"/>
      <inkml:brushProperty name="color" value="#F2395B"/>
    </inkml:brush>
  </inkml:definitions>
  <inkml:trace contextRef="#ctx0" brushRef="#br0">85700 15100 761,'4'-68'7,"10"17"7,10 15 7,9 16 6,4 12 3,1 9 1,-1 10-1,1 10-1,-1 8-4,1 10-8,-1 10-10,1 9-7,-4 4-8,-6 1-6,-6-1-6,-6 1-6,-7 2-5,-6 7-5,-6 6-4,-6 7-5,-4-7 1,1-19 8,-1-18 8,1-19 7,-1-8 6,1 3 1,-1 3 3,1 4 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6:35"/>
    </inkml:context>
    <inkml:brush xml:id="br0">
      <inkml:brushProperty name="width" value="0.0346" units="cm"/>
      <inkml:brushProperty name="height" value="0.0346" units="cm"/>
      <inkml:brushProperty name="color" value="#00BFF3"/>
    </inkml:brush>
  </inkml:definitions>
  <inkml:trace contextRef="#ctx0" brushRef="#br0">50616 39400 635,'0'31'131,"2"1"-32,0-1-32,2 0-31,-1 2-19,-1 3-7,0 3-6,-1 2-6,-2 5-3,-1 4-3,0 5 0,-1 6-2,-1-1-4,0-5-5,0-4-6,0-6-5,0-4-2,2-5 1,0-5 3,2-5 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0:53"/>
    </inkml:context>
    <inkml:brush xml:id="br0">
      <inkml:brushProperty name="width" value="0.02965" units="cm"/>
      <inkml:brushProperty name="height" value="0.02965" units="cm"/>
      <inkml:brushProperty name="color" value="#F2395B"/>
    </inkml:brush>
  </inkml:definitions>
  <inkml:trace contextRef="#ctx0" brushRef="#br0">85700 16300 741,'-47'23'0,"6"-3"-3,7-3-1,6-2-2,12-6 5,19-6 14,19-6 12,19-6 13,13-7 2,10-6-9,10-6-10,9-6-9,1-1-4,-6 7 1,-6 6 3,-6 7 2,-6 2-3,-2 1-5,-3-1-6,-3 1-6,-9 7-2,-11 16 2,-14 15 1,-11 17 1,-14 7 3,-11 0 4,-14 0 2,-11 0 3,-9 4 2,-3 10-1,-3 10-1,-2 9-1,-6 10-2,-6 14-1,-6 11-3,-6 14-2,-9 8-1,-8 7 2,-10 6 2,-9 7 0,-4 0-1,4-2-3,3-3-5,3-3-5,6 1-2,9 6-4,10 7-3,10 6-3,8-8-1,10-22-2,10-22 0,9-21-2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0:53"/>
    </inkml:context>
    <inkml:brush xml:id="br0">
      <inkml:brushProperty name="width" value="0.03148" units="cm"/>
      <inkml:brushProperty name="height" value="0.03148" units="cm"/>
      <inkml:brushProperty name="color" value="#F2395B"/>
    </inkml:brush>
  </inkml:definitions>
  <inkml:trace contextRef="#ctx0" brushRef="#br0">85100 17400 698,'46'50'60,"-5"0"-7,-7 0-7,-5 0-5,-3 0-7,4 0-7,3 0-7,3 0-7,1-5-7,1-9-4,-1-10-7,1-8-5,1-6-4,3 1-1,3-1-2,4 1-1,1-7-3,0-12-6,0-13-6,0-12-5,3-10-3,6-6 1,7-6 1,6-6 1,-2-2 3,-9 3 9,-10 3 7,-8 4 7,-9 4 5,-6 6 2,-6 7 1,-6 6 2,-7 12 12,-6 19 22,-6 19 24,-6 19 23,-2 7 2,3-3-18,3-3-18,4-2-18,2-5-14,4-2-8,3-3-9,3-3-8,3-6-8,3-5-6,3-7-6,4-5-6,2-6-2,4-3 3,3-3 3,3-2 2,-1-5 3,-2-2 4,-3-3 4,-3-3 3,-9-1 11,-11 4 17,-14 3 17,-11 3 18,-7 4 5,0 7-8,0 6-8,0 7-8,-5 8-8,-9 14-6,-10 11-7,-8 14-7,-6 5-5,1 1-1,-1-1-3,1 1-2,-4-3-1,-6-2 2,-6-3 0,-6-3 2,-1-4 1,7-3 1,6-3 2,7-2 2,7-6 3,9-6 3,10-6 4,10-6 4,13-10 4,19-12 2,19-13 3,19-12 4,12-5-1,6 3-1,7 3-2,6 4-2,6 2-2,6 4-2,7 3-1,6 3-2,4 3-4,4 3-5,3 3-6,3 4-6,3 2-6,3 4-7,3 3-8,4 3-7,-10 1-4,-22 1 1,-22-1 0,-21 1 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0:54"/>
    </inkml:context>
    <inkml:brush xml:id="br0">
      <inkml:brushProperty name="width" value="0.03081" units="cm"/>
      <inkml:brushProperty name="height" value="0.03081" units="cm"/>
      <inkml:brushProperty name="color" value="#F2395B"/>
    </inkml:brush>
  </inkml:definitions>
  <inkml:trace contextRef="#ctx0" brushRef="#br0">87950 16150 713,'29'-25'38,"10"0"-3,10 0-3,9 0-3,10 0-3,14 0-1,11 0-3,14 0-2,3 1-2,-2 4-2,-3 3-4,-3 3-3,-6 3-4,-5 3-9,-7 3-8,-5 4-7,-9 1-7,-9 0-2,-10 0-5,-8 0-3,-11 3-3,-8 6 0,-10 7 0,-9 6-2,-7 1 4,-3-3 7,-3-3 7,-2-2 7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0:54"/>
    </inkml:context>
    <inkml:brush xml:id="br0">
      <inkml:brushProperty name="width" value="0.02826" units="cm"/>
      <inkml:brushProperty name="height" value="0.02826" units="cm"/>
      <inkml:brushProperty name="color" value="#F2395B"/>
    </inkml:brush>
  </inkml:definitions>
  <inkml:trace contextRef="#ctx0" brushRef="#br0">88500 16300 778,'-22'32'43,"6"17"-3,7 15-5,6 16-3,1 10-5,-3 7-7,-3 6-6,-2 7-6,-3 0-5,1-2-6,-1-3-5,1-3-5,1-9-3,3-11-4,3-14-3,4-11-2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0:55"/>
    </inkml:context>
    <inkml:brush xml:id="br0">
      <inkml:brushProperty name="width" value="0.03426" units="cm"/>
      <inkml:brushProperty name="height" value="0.03426" units="cm"/>
      <inkml:brushProperty name="color" value="#F2395B"/>
    </inkml:brush>
  </inkml:definitions>
  <inkml:trace contextRef="#ctx0" brushRef="#br0">89200 16350 642,'-25'-35'51,"0"32"1,0 31 0,0 32 2,3 18-6,6 6-10,7 7-11,6 6-11,3 3-7,0 0-2,0 0-4,0 0-3,0-2-2,0-3-5,0-3-3,0-2-4,0-8-7,0-8-10,0-10-10,0-9-11,-4-9-2,-5-5 2,-7-7 3,-5-5 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0:55"/>
    </inkml:context>
    <inkml:brush xml:id="br0">
      <inkml:brushProperty name="width" value="0.03706" units="cm"/>
      <inkml:brushProperty name="height" value="0.03706" units="cm"/>
      <inkml:brushProperty name="color" value="#F2395B"/>
    </inkml:brush>
  </inkml:definitions>
  <inkml:trace contextRef="#ctx0" brushRef="#br0">87700 18100 593,'-47'21'2,"6"-5"3,7-7 4,6-5 4,10-8 3,17-5 6,15-7 4,16-5 6,12-1 1,9 6-1,10 7-2,10 6-2,10-1-2,13-5-3,12-7-3,13-5-3,10-3-3,10 4 1,10 3 0,9 3-1,1 1-3,-6 1-7,-6-1-9,-6 1-6,-9 1-8,-8 3-8,-10 3-7,-9 4-8,-9-1-5,-5-3-3,-7-3-3,-5-2-2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0:56"/>
    </inkml:context>
    <inkml:brush xml:id="br0">
      <inkml:brushProperty name="width" value="0.03409" units="cm"/>
      <inkml:brushProperty name="height" value="0.03409" units="cm"/>
      <inkml:brushProperty name="color" value="#F2395B"/>
    </inkml:brush>
  </inkml:definitions>
  <inkml:trace contextRef="#ctx0" brushRef="#br0">90350 16550 645,'-40'-4'5,"23"-5"9,22-7 11,22-5 9,15-1 2,9 6-6,10 7-7,10 6-5,10 1-3,13-3 0,12-3 2,13-2 1,2-1-2,-5 3-6,-7 3-6,-5 4-6,-6 1-4,-3 0 1,-3 0-1,-2 0-1,-9 0 0,-12 0 0,-13 0-1,-12 0 0,-12 4 1,-8 10 1,-10 10 1,-9 9 1,-10 6 3,-9 3 5,-10 3 3,-8 4 5,-9 7 2,-6 13 1,-6 12-1,-6 13 0,-6 2 0,-2-5-3,-3-7-2,-3-5-3,-1-4 0,4 0 1,3 0 0,3 0 1,3-4-3,3-5-6,3-7-6,4-5-7,2-8-5,4-5-4,3-7-3,3-5-4,4-17-5,7-24-5,6-26-5,7-24-4,4-7 1,3 13 10,3 12 10,4 13 9,2 2 5,4-5 0,3-7 1,3-5 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0:56"/>
    </inkml:context>
    <inkml:brush xml:id="br0">
      <inkml:brushProperty name="width" value="0.03542" units="cm"/>
      <inkml:brushProperty name="height" value="0.03542" units="cm"/>
      <inkml:brushProperty name="color" value="#F2395B"/>
    </inkml:brush>
  </inkml:definitions>
  <inkml:trace contextRef="#ctx0" brushRef="#br0">91500 15150 621,'20'-85'25,"-9"32"6,-10 31 4,-8 32 5,-11 22 1,-8 17-5,-10 15-3,-9 16-5,-7 12-3,-3 9-5,-3 10-4,-2 10-4,-3 2-2,1-3-1,-1-3-1,1-2-1,-7 10-5,-12 25-9,-13 25-10,-12 25-10,-1 1-3,14-21 3,11-22 2,14-22 3,10-24-1,9-24-4,10-26-5,10-24-5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0:56"/>
    </inkml:context>
    <inkml:brush xml:id="br0">
      <inkml:brushProperty name="width" value="0.02994" units="cm"/>
      <inkml:brushProperty name="height" value="0.02994" units="cm"/>
      <inkml:brushProperty name="color" value="#F2395B"/>
    </inkml:brush>
  </inkml:definitions>
  <inkml:trace contextRef="#ctx0" brushRef="#br0">90900 16800 734,'70'48'32,"-9"-3"-1,-10-3 2,-8-2 0,-6-1-2,1 3-4,-1 3-5,1 4-3,-3-1-6,-2-3-3,-3-3-6,-3-2-3,-4-5-2,-3-2 2,-3-3 3,-2-3 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0:56"/>
    </inkml:context>
    <inkml:brush xml:id="br0">
      <inkml:brushProperty name="width" value="0.02911" units="cm"/>
      <inkml:brushProperty name="height" value="0.02911" units="cm"/>
      <inkml:brushProperty name="color" value="#F2395B"/>
    </inkml:brush>
  </inkml:definitions>
  <inkml:trace contextRef="#ctx0" brushRef="#br0">90400 15250 755,'-24'-25'0,"4"0"0,3 0 0,3 0 0,10 1 7,20 4 14,18 3 14,20 3 14,10 9 1,3 16-12,3 15-12,4 17-12,-1 11-10,-3 10-6,-3 10-8,-2 9-7,-9-4-4,-12-15 1,-13-15-1,-12-16 0,-7-8-4,1 0-8,-1 0-9,1 0-9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6:36"/>
    </inkml:context>
    <inkml:brush xml:id="br0">
      <inkml:brushProperty name="width" value="0.03836" units="cm"/>
      <inkml:brushProperty name="height" value="0.03836" units="cm"/>
      <inkml:brushProperty name="color" value="#00BFF3"/>
    </inkml:brush>
  </inkml:definitions>
  <inkml:trace contextRef="#ctx0" brushRef="#br0">51663 39471 573,'-8'8'77,"2"2"-16,1 0-16,0 1-15,1 1-9,-2 2 0,0 0-2,-1 1-2,0 1 0,2 1-1,2 1 0,2 2 0,1-2-2,0 1 0,0-2-2,0-1-1,0 0-1,0 1-4,0 2-3,0 0-2,0 0-3,0-1 1,0-1-1,0-1 0,2-2-1,6-4-4,4-5-4,5-2-2,3-6-3,0-4-3,-1-6-2,1-4-3,-1-3 0,-1-1 0,-1-1 1,0-1 0,-2 0 1,-1 1 3,-1 1 1,-1 1 3,-1 0 1,-2-1-1,-2-1 0,-2-1 0,-2 0 3,-2 2 3,-2 3 6,-2 1 4,-2 2 2,-2 1 1,-2 1 1,-2 0 0,-1 2 0,-1 3-2,-1 1-2,-1 2-2,-1 2-1,2 2 0,1 2-2,1 2 0,0 2-1,0 2 0,0 1-1,0 3-1,0 1-3,1 0-7,-1 0-7,0-1-7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0:57"/>
    </inkml:context>
    <inkml:brush xml:id="br0">
      <inkml:brushProperty name="width" value="0.02802" units="cm"/>
      <inkml:brushProperty name="height" value="0.02802" units="cm"/>
      <inkml:brushProperty name="color" value="#F2395B"/>
    </inkml:brush>
  </inkml:definitions>
  <inkml:trace contextRef="#ctx0" brushRef="#br0">93000 14650 785,'71'0'-4,"-5"0"14,-7 0 11,-5 0 13,-3 3 3,4 6-3,3 7-5,3 6-4,-2 3-6,-6 0-10,-6 0-8,-6 0-10,-6 1-7,-2 4-7,-3 3-5,-3 3-7,-6-1-1,-5-2 3,-7-3 2,-5-3 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0:57"/>
    </inkml:context>
    <inkml:brush xml:id="br0">
      <inkml:brushProperty name="width" value="0.03284" units="cm"/>
      <inkml:brushProperty name="height" value="0.03284" units="cm"/>
      <inkml:brushProperty name="color" value="#F2395B"/>
    </inkml:brush>
  </inkml:definitions>
  <inkml:trace contextRef="#ctx0" brushRef="#br0">92750 15650 669,'-19'20'0,"13"-9"10,12-10 11,13-8 10,12-6 3,13 1-4,12-1-5,13 1-3,9-3-3,6-2 0,7-3-1,6-3 0,-1 1-4,-5 6-9,-7 7-7,-5 6-8,-9 3-6,-9 0-4,-10 0-5,-8 0-3,-12 4-2,-12 10 2,-13 10 1,-12 9 3,-13 6-2,-12 3-1,-13 3-4,-12 4-1,-10 1 1,-6 0 7,-6 0 8,-6 0 5,-2 0 5,3 0 1,3 0 2,4 0 1,2-4 2,4-5 3,3-7 3,3-5 3,4-4 2,7 0 1,6 0 1,7 0 0,10-2 7,16-3 13,15-3 13,17-2 13,11-5 2,10-2-11,10-3-9,9-3-10,10-4-7,14-3-4,11-3-4,14-2-5,2-3-4,-6 1-5,-6-1-3,-6 1-6,-6-3-4,-2-2-6,-3-3-5,-3-3-5,-9 1-6,-11 6-3,-14 7-4,-11 6-4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0:57"/>
    </inkml:context>
    <inkml:brush xml:id="br0">
      <inkml:brushProperty name="width" value="0.03563" units="cm"/>
      <inkml:brushProperty name="height" value="0.03563" units="cm"/>
      <inkml:brushProperty name="color" value="#F2395B"/>
    </inkml:brush>
  </inkml:definitions>
  <inkml:trace contextRef="#ctx0" brushRef="#br0">93750 15900 617,'-25'-25'-1,"0"0"-1,0 0-1,0 0-2,1 0 2,4 0 2,3 0 4,3 0 3,-1 3 7,-2 6 9,-3 7 10,-3 6 9,1 7 2,6 10-5,7 10-5,6 9-6,1 6-3,-3 3-1,-3 3-2,-2 4-1,-1 4-2,3 6-5,3 7-4,4 6-4,1 6-2,0 6-1,0 7-1,0 6 0,1 3-3,4 0-5,3 0-3,3 0-5,-1-5-4,-2-9-5,-3-10-3,-3-8-5,-1-9 0,4-6 1,3-6 2,3-6 2,1-6-1,1-2-5,-1-3-5,1-3-5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0:57"/>
    </inkml:context>
    <inkml:brush xml:id="br0">
      <inkml:brushProperty name="width" value="0.03833" units="cm"/>
      <inkml:brushProperty name="height" value="0.03833" units="cm"/>
      <inkml:brushProperty name="color" value="#F2395B"/>
    </inkml:brush>
  </inkml:definitions>
  <inkml:trace contextRef="#ctx0" brushRef="#br0">92150 17850 573,'-83'43'-16,"34"-11"22,35-14 22,35-11 22,25-7 7,20 0-7,18 0-8,20 0-8,16-4-5,16-5-4,15-7-2,17-5-4,10-1-2,6 6-2,7 7-2,6 6-1,-7 1-2,-18-3-3,-19-3-3,-18-2-2,-7-1-12,6 3-20,7 3-19,6 4-20,-13 1-3,-31 0 13,-31 0 15,-31 0 13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1:03"/>
    </inkml:context>
    <inkml:brush xml:id="br0">
      <inkml:brushProperty name="width" value="0.03097" units="cm"/>
      <inkml:brushProperty name="height" value="0.03097" units="cm"/>
      <inkml:brushProperty name="color" value="#F2395B"/>
    </inkml:brush>
  </inkml:definitions>
  <inkml:trace contextRef="#ctx0" brushRef="#br0">36850 22250 710,'-65'3'5,"23"6"10,22 7 10,22 6 9,13 6 3,7 6-6,6 7-6,7 6-7,5 1-2,7-3 0,6-3 0,7-2 0,-1-6-2,-6-6-5,-6-6-4,-6-6-4,-2-4-4,3 1-5,3-1-4,4 1-4,-4 1-1,-9 3 3,-10 3 3,-8 4 2,-6 5 3,1 10 4,-1 10 2,1 9 3,-7 15 4,-12 22 2,-13 22 3,-12 23 2,-10 11 1,-6 4-3,-6 3-3,-6 3-3,-1-1-2,7-2 1,6-3-1,7-3 0,4-9-4,3-11-7,3-14-8,4-11-7,5-17-8,10-18-8,10-19-7,9-18-8,4-15-1,1-9 9,-1-10 6,1-8 8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1:04"/>
    </inkml:context>
    <inkml:brush xml:id="br0">
      <inkml:brushProperty name="width" value="0.03463" units="cm"/>
      <inkml:brushProperty name="height" value="0.03463" units="cm"/>
      <inkml:brushProperty name="color" value="#F2395B"/>
    </inkml:brush>
  </inkml:definitions>
  <inkml:trace contextRef="#ctx0" brushRef="#br0">39350 22600 635,'-27'17'52,"-3"-16"-5,-3-15-5,-2-15-6,-1-7-7,3 3-7,3 3-7,4 4-7,-1 4-5,-3 6 1,-3 7-1,-2 6 0,-3 3-2,1 0-3,-1 0-4,1 0-2,-1 3-2,1 6 1,-1 7 2,1 6 1,2 6 1,7 6 1,6 7 0,7 6 2,2 4 0,1 4 1,-1 3 1,1 3 1,1-2 1,3-6-1,3-6 0,4-6 0,2-2 2,4 3 2,3 3 4,3 4 2,6-3 3,9-5 0,10-7 1,10-5 0,4-4 0,0 0-3,0 0-2,0 0-4,-4 0 0,-5 0-1,-7 0 2,-5 0 0,-6 0-2,-3 0-5,-3 0-3,-2 0-4,-8 0-3,-8 0 0,-10 0 0,-9 0 0,-9 1 0,-5 4-1,-7 3-1,-5 3-1,-4-2 1,0-6 2,0-6 1,0-6 2,0-6 0,0-2 2,0-3 0,0-3 2,3-4 0,6-3 2,7-3 1,6-2 2,6-8 1,6-8-1,7-10 0,6-9 0,10-7 0,17-3-1,15-3 0,16-2-1,10-3 0,7 1-3,6-1-3,7 1-2,5-1-2,7 1-3,6-1-3,7 1-3,0 2-3,-2 7-3,-3 6-4,-3 7-4,-10 4 0,-16 3 4,-15 3 2,-15 4 4,-11 1 4,-2 0 3,-3 0 3,-3 0 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1:04"/>
    </inkml:context>
    <inkml:brush xml:id="br0">
      <inkml:brushProperty name="width" value="0.03429" units="cm"/>
      <inkml:brushProperty name="height" value="0.03429" units="cm"/>
      <inkml:brushProperty name="color" value="#F2395B"/>
    </inkml:brush>
  </inkml:definitions>
  <inkml:trace contextRef="#ctx0" brushRef="#br0">40650 21500 641,'-27'-19'9,"-3"13"16,-3 12 18,-2 13 17,0 10 3,7 10-14,6 10-11,7 9-13,4 2-8,3-2-4,3-3-4,4-3-3,7-7-5,13-9-5,12-10-6,13-8-6,7-15-4,4-19 0,3-18-3,3-19 0,3-10 0,3 1 1,3-1 1,4 1 3,-6 2-1,-11 7-1,-14 6-2,-11 7 0,-9 4 0,-3 3 5,-3 3 4,-2 4 3,-6 2 6,-6 4 3,-6 3 6,-6 3 4,-6 3 2,-2 3 2,-3 3 2,-3 4 0,2 4 3,10 6 3,10 7 4,9 6 3,4 3-1,1 0-6,-1 0-5,1 0-5,-6 3-3,-8 6 1,-10 7 2,-9 6 1,-7 9 0,-3 13-2,-3 12-1,-2 13 0,-9 15-2,-12 19-2,-13 19-1,-12 19-1,-12 13-1,-8 10-2,-10 10-2,-9 9 0,-9 7-2,-5 7 0,-7 6 0,-5 7-1,-1 7-2,6 9-2,7 10-4,6 10-2,12-14-3,19-33-2,19-35-1,19-34-2,15-30-2,13-25-3,12-25-2,13-25-3,12-21-1,13-15 2,12-15 1,13-16 2,4-8 2,-3 0 6,-3 0 3,-2 0 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1:05"/>
    </inkml:context>
    <inkml:brush xml:id="br0">
      <inkml:brushProperty name="width" value="0.03305" units="cm"/>
      <inkml:brushProperty name="height" value="0.03305" units="cm"/>
      <inkml:brushProperty name="color" value="#F2395B"/>
    </inkml:brush>
  </inkml:definitions>
  <inkml:trace contextRef="#ctx0" brushRef="#br0">41150 23650 665,'43'48'67,"-11"-3"-12,-14-3-12,-11-2-12,-7-5-7,0-2-2,0-3-2,0-3-1,6-6-3,13-5-2,12-7-3,13-5-4,2-9-2,-5-9-5,-7-10-3,-5-8-4,-4-6-1,0 1 0,0-1 2,0 1 0,-2-1 0,-3 1 1,-3-1-1,-2 1 0,-5-1 0,-2 1 0,-3-1 1,-3 1-1,-6 2 0,-5 7-3,-7 6-3,-5 7-4,-6 7-1,-3 9-3,-3 10-2,-2 10-2,-1 4-1,3 0 4,3 0 2,4 0 3,1 1-1,0 4-6,0 3-4,0 3-5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1:07"/>
    </inkml:context>
    <inkml:brush xml:id="br0">
      <inkml:brushProperty name="width" value="0.0327" units="cm"/>
      <inkml:brushProperty name="height" value="0.0327" units="cm"/>
      <inkml:brushProperty name="color" value="#F2395B"/>
    </inkml:brush>
  </inkml:definitions>
  <inkml:trace contextRef="#ctx0" brushRef="#br0">79000 23150 672,'79'-4'99,"10"-5"-23,10-7-22,9-5-21,10-6-13,14-3-4,11-3-3,14-2-4,5-3-3,1 1-5,-1-1-3,1 1-4,-6 2-1,-8 7 0,-10 6 1,-9 7 1,-9 4-1,-5 3-2,-7 3-2,-5 4-3,-12 4-2,-16 6-4,-15 7-4,-15 6-4,-14 4-4,-8 4-6,-10 3-6,-9 3-5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1:07"/>
    </inkml:context>
    <inkml:brush xml:id="br0">
      <inkml:brushProperty name="width" value="0.0343" units="cm"/>
      <inkml:brushProperty name="height" value="0.0343" units="cm"/>
      <inkml:brushProperty name="color" value="#F2395B"/>
    </inkml:brush>
  </inkml:definitions>
  <inkml:trace contextRef="#ctx0" brushRef="#br0">80200 23250 641,'-46'23'8,"10"-3"17,10-3 17,9-2 17,2 2 2,-2 9-11,-3 10-11,-3 10-12,-2 5-8,0 4-5,0 3-4,0 3-5,0 6-6,0 9-5,0 10-5,0 10-6,1 7-4,4 6-2,3 7-3,3 6-3,1-4-1,1-11 0,-1-14-1,1-11 0,4-14-1,9-11-1,10-14-1,10-11-1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16:10"/>
    </inkml:context>
    <inkml:brush xml:id="br0">
      <inkml:brushProperty name="width" value="0.04002" units="cm"/>
      <inkml:brushProperty name="height" value="0.04002" units="cm"/>
      <inkml:brushProperty name="color" value="#F2395B"/>
    </inkml:brush>
  </inkml:definitions>
  <inkml:trace contextRef="#ctx0" brushRef="#br0">4755 2940 549,'-13'20'-2,"6"-5"12,6-6 13,6-6 12,4-3 4,1 0-5,3 0-7,2 0-5,0 0-5,-1 2-3,-1 0-4,0 2-3,-2 2-4,-1 5-3,0 5-4,-2 6-3,-1 2-2,-2 2 3,-2 3 0,-2 1 2,-2 1-1,0-1-5,-2-1-4,0-1-5,-1-3-1,0-3 3,0-4 3,0-5 3,0-2 4,0 0 4,0-2 4,1-1 4,-1 0 3,0 0 2,0 0 2,0 0 2,0-3 3,0-2 3,0-6 3,0-2 2,1-5 0,2-4-5,2-4-6,2-3-5,3-5-7,2-7-6,3-5-8,3-6-8,2-4-4,0 0-1,0-2-1,-1 0-1,0 0-2,-2 0-2,-3 2-3,-1 0-2,-2 3 1,0 6 7,-2 4 7,0 5 6,-2 4 5,-1 3 6,0 3 5,-1 3 5,-1 4 12,2 4 17,0 6 19,1 5 18,1 3 3,0 5-13,0 4-14,0 4-12,0 3-9,0 2-4,0 4-3,0 3-5,-1 3-2,-1 3-4,0 3-2,-1 2-3,-1 0-1,0-5 1,0-5 1,0-5 1,0-3-5,0 1-13,0-1-13,0 1-11,0-6-10,0-9-5,0-10-7,0-10-6,0-6 2,0-3 10,0-3 10,0-3 11,-1-1 7,-1 3 3,0 1 5,-1 3 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6:37"/>
    </inkml:context>
    <inkml:brush xml:id="br0">
      <inkml:brushProperty name="width" value="0.0406" units="cm"/>
      <inkml:brushProperty name="height" value="0.0406" units="cm"/>
      <inkml:brushProperty name="color" value="#00BFF3"/>
    </inkml:brush>
  </inkml:definitions>
  <inkml:trace contextRef="#ctx0" brushRef="#br0">53360 39194 541,'6'-12'63,"-1"10"-9,-2 8-9,-2 10-10,-2 4-6,-2 1-5,-2 1-5,-1 1-5,-3 0-3,-2 1 1,-2-1-1,-1 1-1,-2-2 1,2-1-3,1-3 0,1-1-2,4-7-7,8-12-13,8-12-13,8-11-12,3-5-3,1 3 7,-1 3 8,1 3 7,-1 3 6,-1 5 4,-1 3 5,0 4 3,-3 5 6,-1 6 5,-3 5 6,0 7 6,-4 2 1,-3-3-1,-2-1-1,-4-2-3,1-4-6,4-6-11,4-6-11,4-6-11,2-2-5,2 0 3,0 2 3,1 1 2,-1 0 3,-1 2 4,-2 1 4,-2 0 3,-1 3 5,0 2 4,0 4 6,-1 2 6,1 0-1,0-4-6,0-4-6,0-4-5,0-2-5,1-2-3,2 0-3,0-1-3,0 0-1,-1 2 2,0 2 2,-2 3 2,-1 1 5,-2 6 7,-2 2 6,-2 5 8,-2 2 4,0 0 4,-2-1 3,0 1 3,1-1 0,2-2-4,3-2-4,4-2-4,2-2-6,1-1-5,3 0-7,2-2-5,0 0-4,-1 0 1,-1 0-1,0 0 0,-2 0 0,1 0-1,0 0-1,0 0 0,-2-1 1,-4-4 4,-5-2 5,-2-3 3,-4-1 3,-2 2 1,-2 2 1,-2 3 0,0 0 3,1 0 1,0 0 2,2 0 3,0 1 0,0 2 0,0 2-2,1 2 0,2-1-9,7-2-16,8-4-15,6-2-16,4-3-5,1-2 5,1-1 6,1-3 6,0 0 4,-3 1 3,-1 0 3,-2 2 3,-2-1 3,-1-1 2,-1-3 3,0-1 1,-3-1 4,-1 2 4,-2 2 5,-2 3 3,-2-1 2,0 0-1,-2-1-1,0-1-1,-1 0 5,0 3 13,0 1 11,0 2 12,0 6 7,0 10 0,0 10 0,0 9 0,0 6-4,0 1-9,0 1-10,0 0-9,0 2-7,2 1-4,0 0-5,2 2-5,0 2-4,1 4 0,2 4-1,0 4-2,1 3-7,2 1-13,0 3-12,1 2-13,0-6-2,-4-12 8,-3-13 8,-2-13 8,-1-6 1,2 1-5,2 1-5,2 2-6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1:08"/>
    </inkml:context>
    <inkml:brush xml:id="br0">
      <inkml:brushProperty name="width" value="0.03266" units="cm"/>
      <inkml:brushProperty name="height" value="0.03266" units="cm"/>
      <inkml:brushProperty name="color" value="#F2395B"/>
    </inkml:brush>
  </inkml:definitions>
  <inkml:trace contextRef="#ctx0" brushRef="#br0">80600 23600 673,'48'-22'81,"-3"6"-17,-3 7-17,-2 6-16,-3 3-11,1 0-4,-1 0-4,1 0-3,-1 1-2,1 4 0,-1 3 1,1 3-1,-3 1 0,-2 1-2,-3-1-1,-3 1-2,-4 4-3,-3 9-1,-3 10-3,-2 10-3,-9 4 0,-12 0-1,-13 0-1,-12 0 0,-10 1 0,-6 4 1,-6 3 1,-6 3 0,-4 1 2,1 1 0,-1-1 1,1 1 1,2-3 0,7-2 1,6-3 1,7-3 1,16-10 3,29-16 6,28-15 5,28-15 6,10-9 0,-5 1-5,-7-1-5,-5 1-6,-1-1-3,6 1-2,7-1 0,6 1-1,-2-1-7,-9 1-10,-10-1-11,-8 1-10,-9-3-6,-6-2-1,-6-3 0,-6-3-1,-4-1 5,1 4 9,-1 3 9,1 3 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1:08"/>
    </inkml:context>
    <inkml:brush xml:id="br0">
      <inkml:brushProperty name="width" value="0.03494" units="cm"/>
      <inkml:brushProperty name="height" value="0.03494" units="cm"/>
      <inkml:brushProperty name="color" value="#F2395B"/>
    </inkml:brush>
  </inkml:definitions>
  <inkml:trace contextRef="#ctx0" brushRef="#br0">79700 20800 629,'73'3'15,"-3"6"1,-3 7 2,-2 6 1,-6 4-1,-6 4-4,-6 3-4,-6 3-3,-9 4-3,-8 7-2,-10 6-2,-9 7-2,-10 2 0,-9 1 0,-10-1 1,-8 1-1,-9-1 0,-6 1-4,-6-1-3,-6 1-3,-4-3-1,1-2 2,-1-3 2,1-3 2,4-6 1,9-5 2,10-7 1,10-5 1,13-12 3,19-16 4,19-15 3,19-15 4,15-11 1,13-2-2,12-3-2,13-3-2,6-4-3,0-3-5,0-3-3,0-2-5,-2-3-2,-3 1 1,-3-1-1,-2 1 1,-8 1-1,-8 3-2,-10 3-3,-9 4-1,-9 2 0,-5 4 4,-7 3 4,-5 3 3,-8 3 3,-5 3 2,-7 3 1,-5 4 2,-3 10 11,4 19 20,3 19 22,3 19 21,1 7 2,1-3-16,-1-3-16,1-2-15,-1-1-12,1 3-7,-1 3-7,1 4-6,1 1-3,3 0 0,3 0 0,4 0 0,-1-2 1,-3-3-2,-3-3-1,-2-2 0,-3-5-1,1-2-1,-1-3-1,1-3 0,-4 2-2,-6 10-2,-6 10-2,-6 9-2,-9 1-1,-8-6 1,-10-6 1,-9-6 1,-9-2-1,-5 3-2,-7 3-2,-5 4-1,-4-1-1,0-3 1,0-3 2,0-2 1,4-8-1,10-8-2,10-10-3,9-9-3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03:51:09"/>
    </inkml:context>
    <inkml:brush xml:id="br0">
      <inkml:brushProperty name="width" value="0.0326" units="cm"/>
      <inkml:brushProperty name="height" value="0.0326" units="cm"/>
      <inkml:brushProperty name="color" value="#F2395B"/>
    </inkml:brush>
  </inkml:definitions>
  <inkml:trace contextRef="#ctx0" brushRef="#br0">81400 21000 674,'48'-69'6,"-3"13"11,-3 12 10,-2 13 12,-1 9 4,3 6-5,3 7-5,4 6-4,5 3-4,10 0-3,10 0-2,9 0-3,4 0-8,1 0-11,-1 0-14,1 0-11,-9 0-6,-15 0 1,-15 0 1,-16 0 1,-8 1-2,0 4-5,0 3-6,0 3-6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3:3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65850 12677 999,'35'-42'-26,"-7"11"-5,-8 11-2,-8 11-4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3:37"/>
    </inkml:context>
    <inkml:brush xml:id="br0">
      <inkml:brushProperty name="width" value="0.03456" units="cm"/>
      <inkml:brushProperty name="height" value="0.03456" units="cm"/>
      <inkml:brushProperty name="color" value="#F2395B"/>
    </inkml:brush>
  </inkml:definitions>
  <inkml:trace contextRef="#ctx0" brushRef="#br0">1540 1261 636,'-26'0'-2,"9"0"14,10 0 13,10 0 15,7-1 2,4-4-6,3-2-8,5-3-7,2-3-5,3 0-3,1-1-2,3-1-2,0 0-2,0 0 0,1 2 0,-1 1-1,-1 1-1,-3 0-4,-3 2-3,-3 1-3,-2 0-6,-1 2-5,-1 1-5,-1 0-7,-3 1-6,-6-2-7,-6 0-7,-6-1-7,-4-2 2,-2 0 11,-1-1 13,-3-1 11,0-1 7,1 0 3,0 0 2,2 1 3,0-1 1,1 0 0,-1 0 1,0 1 0,0-1 3,1 0 4,-1 0 5,0 1 4,1-1 2,1 0 3,0 0 1,2 1 2,0 6 6,2 15 9,1 15 10,0 15 11,2 9-2,2 6-11,2 4-11,2 5-11,2 8-6,0 9-3,1 10-2,2 10-1,1 6-5,1 3-7,3 3-6,2 4-7,1-1-7,1-3-9,1-3-7,2-3-8,-1-7-3,1-14 1,-1-12 2,1-13 2,-2-11 4,-5-10 4,-3-9 5,-4-10 5,-2-7 5,0-3 4,0-3 4,0-2 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3:38"/>
    </inkml:context>
    <inkml:brush xml:id="br0">
      <inkml:brushProperty name="width" value="0.02777" units="cm"/>
      <inkml:brushProperty name="height" value="0.02777" units="cm"/>
      <inkml:brushProperty name="color" value="#F2395B"/>
    </inkml:brush>
  </inkml:definitions>
  <inkml:trace contextRef="#ctx0" brushRef="#br0">1870 2298 792,'-28'1'14,"5"0"0,7 2 0,5 0 0,2 3-1,-2 2-2,-2 3-2,-1 3-1,-2 3-2,-2 3-2,0 4-2,-1 2-2,-1 2 1,-1 2 2,-1 2 2,-1 3 2,-1-1 1,-1 0-4,-1-1-2,-1-1-2,2-3 0,3-3 2,4-5 3,5-3 3,5-7 2,8-10-1,8-10 1,8-10 0,5-5-2,5-3-3,3-1-3,4-2-4,5-3-4,5-3-3,4-3-5,6-2-4,-2 1-2,-5 5-4,-5 7-1,-7 6-4,-5 3-1,-5 0-1,-5 2-2,-5 1-1,-3 2 3,-2 2 5,-2 4 6,-2 3 6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3:39"/>
    </inkml:context>
    <inkml:brush xml:id="br0">
      <inkml:brushProperty name="width" value="0.03667" units="cm"/>
      <inkml:brushProperty name="height" value="0.03667" units="cm"/>
      <inkml:brushProperty name="color" value="#F2395B"/>
    </inkml:brush>
  </inkml:definitions>
  <inkml:trace contextRef="#ctx0" brushRef="#br0">2565 721 599,'1'-15'5,"3"4"10,4 3 9,2 2 10,2 2 1,1 1-7,2-2-6,0 2-7,2-1-5,1 2-4,3 0-4,1 2-3,1-1-3,-3 0 0,-1-2-2,-2 0-1,-3-2-4,-3 0-9,-3-1-7,-2-1-9,-3-1 0,-2 0 4,-2 0 6,-2 0 6,-3 0 3,-2 1 3,-3-1 4,-3 0 2,-3-1 2,0 0 2,-1-1 1,-1-1 2,0-1 2,1 2 2,1 1 3,1 1 2,1 0 3,2 2 3,2 0 1,3 2 4,0 2 3,0 2 8,0 3 5,0 4 8,1 3-1,2 5-9,3 5-7,1 5-8,1 7-6,0 7-4,0 8-3,0 8-4,0 0-4,1-8-2,2-8-3,0-8-3,1-6-2,0-3-2,0-4-1,0-5-1,0-3-2,2-4-2,0-4-1,2-4-2,0-5-2,1-8-2,1-6-1,2-6-2,0-7 2,3-5 5,2-5 6,1-4 6,1-2 3,-2 0 2,-3 2 3,-1 0 1,-2 4 3,-1 6 6,0 6 4,-2 5 5,-1 6 4,-2 3 4,-2 4 3,-2 5 5,-2 6 2,0 11 1,-2 11 2,0 11 1,-3 7-3,-2 5-8,-3 2-8,-3 6-7,-2-1-5,1-2 1,-1-4 0,0-2 0,1-4-5,-1-2-11,0-3-10,1-3-11,0-4-3,2-3 3,2-4 4,3-5 4,0-2 3,0-2 2,0-2 2,0-2 2,2-2 7,2 2 13,4-2 11,2 1 13,2 2 4,0 2-6,0 3-4,0 4-5,-1 1-5,0 5-3,-2 2-3,0 3-4,-1 1-2,0 1 2,0-1 0,0 0 1,0-1-3,0-5-8,0-3-6,0-4-8,0-5-3,0-5 1,0-4 1,0-5 1,0-8 1,2-10 2,0-9 2,2-10 1,1-5 2,5 2 3,4 0 1,4 2 3,1 2 3,-1 5 3,-1 5 4,-1 6 3,0 3 3,0 4-1,-1 5 0,1 3-1,-2 3 3,-1 2 5,-2 2 3,-2 2 6,-2 3 1,-1 6-1,0 4-1,-2 5-2,-2 5-4,-4 3-9,-4 5-8,-3 3-9,-4 2-6,0-2-4,-1 0-5,-1-1-4,0-2-1,0-3 1,2-3 2,1-3 2,1-3 2,0-5 3,2-3 3,1-4 4,2-5 1,4-6 2,4-6 1,4-5 2,4-4 3,3 1 4,5-1 5,4 0 4,0 2 2,0 1-2,-1 2-1,0 3-1,-3 1-1,-1 2-1,-2 2 0,-3 2-1,-2 4-2,-6 6-7,-4 6-4,-6 6-6,-3 3-2,-3 3 1,-4 1 1,-2 3 1,-3 2 0,-3 2 0,-3 4 1,-2 3 0,-3 1 1,-1 0 0,-1 0 2,-1 1 1,0-3 1,0-4 1,-1-4 2,1-3 2,2-4 1,2-1-1,3-3 0,3-1 0,9-6 7,14-8 12,15-9 14,15-10 14,8-3 1,3-1-7,1 1-8,2-1-8,3-1-5,2-1-2,3-3-1,4-1-2,0-1-3,-1-1-6,0 1-5,-2-1-5,-2 1-5,-6 1-8,-4 1-5,-5 2-7,-5 0-3,-3 4 1,-5 3 0,-3 3 1,-6 3-1,-8 2-2,-8 4-3,-8 3-1,-4 1 1,-2 0 7,0 0 6,0 0 5,-2-1 5,0-1 3,1 0 3,-1-1 4,1-2 0,1 0-1,1-2 0,1 0-1,0 0 2,2 0 4,1 2 4,1 1 4,1 0 5,0 2 3,2 0 4,1 2 4,0 2 4,2 4 2,1 3 3,0 5 3,0 5-2,-2 5-7,-2 7-5,-1 5-6,-3 5-6,-2 4-3,-1 4-3,-3 4-4,-1 0-1,1-4 2,-1-4 2,1-4 1,-2-3-6,0-4-15,-1-2-15,0-3-15,0-4-6,4-5 4,5-5 2,3-4 4,2-5 4,2-3 5,1-2 4,0-4 5,2-1 4,0-2 5,2 0 4,1-1 3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3:39"/>
    </inkml:context>
    <inkml:brush xml:id="br0">
      <inkml:brushProperty name="width" value="0.02813" units="cm"/>
      <inkml:brushProperty name="height" value="0.02813" units="cm"/>
      <inkml:brushProperty name="color" value="#F2395B"/>
    </inkml:brush>
  </inkml:definitions>
  <inkml:trace contextRef="#ctx0" brushRef="#br0">3450 4427 782,'44'-6'1,"-6"2"7,-6 4 5,-5 3 6,-2 0 3,1 1-1,2 0 0,3 0 0,1 1-1,1 2 0,0 2 0,2 2-1,-1-1-7,-1 1-13,-3-2-13,-1 0-14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3:40"/>
    </inkml:context>
    <inkml:brush xml:id="br0">
      <inkml:brushProperty name="width" value="0.03875" units="cm"/>
      <inkml:brushProperty name="height" value="0.03875" units="cm"/>
      <inkml:brushProperty name="color" value="#F2395B"/>
    </inkml:brush>
  </inkml:definitions>
  <inkml:trace contextRef="#ctx0" brushRef="#br0">4837 1675 567,'-32'0'30,"15"0"-2,14 0-4,16 0-3,8-1-2,2-2-1,4-2-2,3-2-2,2-1-2,1 0-5,1 1-3,1-1-3,-2 0-3,-2 0 0,-3 0 0,-3 0 0,-3 1 0,-3-1 0,-3 0 0,-2 0-1,-5 1-5,-5 0-12,-4 2-13,-6 1-11,-2-1-1,-1 0 10,-2-2 10,0 0 10,-1-3 6,-1-3 2,-2-5 1,0-4 1,0-1 2,-1 1 1,0 1 3,1 1 0,0 1 4,2 3 4,3 1 4,1 2 4,1 2 2,0 3 1,0 1 0,0 2 0,1 5 3,1 8 7,0 8 6,2 7 5,0 6 1,2 3-4,0 2-6,2 4-5,0 2-3,2 2-4,0 3-3,2 1-4,0 3-1,2 6-1,0 4-2,1 5-1,1 1-4,-2-3-5,-1-2-8,0-4-6,-1-4-3,0-6-1,0-6-2,0-5 0,-2-7-3,-3-6-5,-2-5-6,-3-6-4,-3-6 0,0-4 6,-1-6 5,-1-4 5,-2-4 4,0-1 5,-1-3 4,-1-2 3,0 0 4,2 1 4,2 1 2,3 1 3,0 1 3,2 0 2,1 2 1,0 1 1,2 1 3,0 0 1,2 2 4,0 1 1,3-2 0,4-2-2,4-3-4,4-3-2,2-2-3,3-1-1,2-1-1,1-1-1,2-2-4,-1-3-5,1-3-4,-1-3-6,-1 0-3,-1 3-3,-2 3-1,-3 4-2,-1 0 0,0 2 1,-2 1 1,-1 1 1,-2 2 1,-2 3 1,-4 3 0,-2 2 0,-2 4 11,2 5 19,0 2 19,2 5 21,-1 3 4,1 2-10,0 2-9,0 1-10,0 2-6,0-2-3,0-1-3,0-1-3,0 3-3,0 7-4,0 7-5,0 7-4,-1 1-6,1-3-4,0-5-6,0-3-5,1-6-6,0-7-5,1-7-6,2-6-5,0-10-1,1-10 4,2-11 4,0-10 3,1-6 3,-1 2 5,1 0 2,0 2 5,-1 2 3,-3 7 6,-1 5 6,-2 7 5,-1 4 2,0 3-1,0 2 0,0 4-1,-1 4 9,0 6 19,-2 6 18,0 6 19,-1 4 2,0 1-15,0 3-13,0 1-15,0 2-9,0 1-3,0 1-4,0 1-3,0 0-3,0-1 0,0-1-2,0-1 0,1-6-10,3-12-18,4-12-19,2-12-18,1-4-4,-2 1 9,-2 2 8,-2 3 10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3:41"/>
    </inkml:context>
    <inkml:brush xml:id="br0">
      <inkml:brushProperty name="width" value="0.04115" units="cm"/>
      <inkml:brushProperty name="height" value="0.04115" units="cm"/>
      <inkml:brushProperty name="color" value="#F2395B"/>
    </inkml:brush>
  </inkml:definitions>
  <inkml:trace contextRef="#ctx0" brushRef="#br0">7072 1561 534,'14'-28'5,"-4"5"4,-5 6 4,-2 7 5,-2 4 6,1 4 7,3 4 9,2 4 8,1 4 0,-2 5-6,-1 5-6,0 5-7,-2 4-5,-1 1-2,0 2-3,-1 3-2,-3 1-3,0 2-3,-3 2-2,-2 2-3,-2 2-5,-4 0-9,-2 2-7,-3 1-8,-2-2-5,1-2-2,-1-4-2,1-2-1,0-5-2,2-5-1,3-7 0,1-5-1,2-6 0,1-6-2,0-6-1,2-6-1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6:48"/>
    </inkml:context>
    <inkml:brush xml:id="br0">
      <inkml:brushProperty name="width" value="0.02837" units="cm"/>
      <inkml:brushProperty name="height" value="0.02837" units="cm"/>
      <inkml:brushProperty name="color" value="#00BFF3"/>
    </inkml:brush>
  </inkml:definitions>
  <inkml:trace contextRef="#ctx0" brushRef="#br0">17684 16882 775,'-42'-43'-20,"8"11"7,9 10 6,9 9 6,5 5 4,2 0 3,2 1 3,2-1 3,1 0 1,0 0-1,0 0 0,1 1-2,0-1 1,3 0-2,4 0 1,2 0-2,3 0 0,4 1 0,2-1 0,3 0 1,3 0-2,1 2-1,3 1-1,1 0-1,2 2 0,1 1 0,1 0 0,1 2 2,1 0-1,1 2-2,0 0-1,2 1-1,0 1-1,1-2 1,-1 0 0,0-2 2,1 1-1,1 0 0,0 2 0,2 0-1,1 0 1,1 0-1,0-2 1,2 0 0,-1-2 1,0 0-1,-1-2 1,-1 0 0,-1-1 0,0 0-1,0 0 0,0 0 0,1 0-1,-1 1 0,0-1 1,0 0 0,0 0 0,1 2-1,-1 0 0,0 2-1,1 0 1,2 0-1,2 0 0,2 0-1,0 0 1,-3 2-1,-4 0 1,-2 2-1,-1 1 1,1 3 0,0 4-1,2 2 0,1 0 1,0-1-1,2-2 0,1-2 1,0-3-1,0-1 0,0-2 0,0-1 0,1-2 0,2 0 0,2 0 0,2 0 0,1-1 1,0-1 1,0 0 1,0-1 1,-1-1-1,0 0 0,-1 0 0,-2 0-1,0 1 0,0 2 0,0 2 2,0 2 0,0 2 0,-2 2-1,0 1 0,-1 3 0,-1 0-2,2-2 1,0-2-1,2-2 1,2-2-3,4 1 0,4 0-3,4 0-2,-4-1 0,-11 0 1,-10-1 1,-11-2 1,-3 0 1,5 0 0,5 0 0,5 0 2,2 0-1,2 0 1,1 0-1,0 0 1,1 0 0,-1 0 0,-2 0 0,0 0 0,0 0 1,0 0-1,2 0 2,1 0-1,-2 0 1,-2 0-1,-3 0 1,-3 0-2,-4 0 1,-6 0 0,-3 0 0,-6 0-1,-3 0 1,-1 0-1,0 0-1,-2 0-1,0 0 0,0 0-1,0 0 1,0 0-1,-1 0 1,1 0 0,0 0 1,0 0 1,1 0 0,3-2-1,4-1 1,2 0 0,1 0 0,-1 0 0,-1 2 0,-1 0 0,0 1-1,0-2-2,-1 0 0,1-1-2,-1-1-2,-1 2 1,-1 0-2,0 2 1,-1 0-2,-1 0-1,1 0 0,0 0-1,-1 0-1,-1 0 1,0 0 1,-2 0 1,-1-1-3,0 0-5,-2-2-6,0 0-5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3:41"/>
    </inkml:context>
    <inkml:brush xml:id="br0">
      <inkml:brushProperty name="width" value="0.0433" units="cm"/>
      <inkml:brushProperty name="height" value="0.0433" units="cm"/>
      <inkml:brushProperty name="color" value="#F2395B"/>
    </inkml:brush>
  </inkml:definitions>
  <inkml:trace contextRef="#ctx0" brushRef="#br0">7700 2900 508,'9'8'1,"1"2"4,3 0 4,2 1 2,1 1 6,-1 0 8,1-1 6,0 1 8,0 1 2,3 1-3,2 3-3,1 2-3,3 0-2,1 1-3,3-1-2,1 1-4,1-2-1,-1-3-1,-2-2-2,1-4-2,-3-2-2,-2-1-3,-1 0-3,-2-2-4,-5-1-6,-7-4-12,-6-2-12,-8-3-11,-4-4-8,-1-4-1,-3-4-2,-2-3-3,0-1 0,1 3 2,1 3 1,0 2 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23:41"/>
    </inkml:context>
    <inkml:brush xml:id="br0">
      <inkml:brushProperty name="width" value="0.05415" units="cm"/>
      <inkml:brushProperty name="height" value="0.05415" units="cm"/>
      <inkml:brushProperty name="color" value="#F2395B"/>
    </inkml:brush>
  </inkml:definitions>
  <inkml:trace contextRef="#ctx0" brushRef="#br0">10516 949 406,'-7'-18'74,"2"12"0,2 12 2,2 12 1,1 6-6,0 2-14,0 3-14,0 1-12,0 3-9,0 3-3,0 2-2,0 4-3,0 3-3,0 2-5,0 3-4,0 4-6,0 6-6,0 11-8,0 11-9,0 11-8,0-5-5,2-18-1,0-18 0,2-19 0,0-10-5,0 1-7,0-1-6,0 1-8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16:28"/>
    </inkml:context>
    <inkml:brush xml:id="br0">
      <inkml:brushProperty name="width" value="0.04" units="cm"/>
      <inkml:brushProperty name="height" value="0.04" units="cm"/>
      <inkml:brushProperty name="color" value="#F2395B"/>
    </inkml:brush>
  </inkml:definitions>
  <inkml:trace contextRef="#ctx0" brushRef="#br0">69153 23850 549,'12'9'78,"-8"3"-17,-8 4-17,-8 2-16,-4 1-10,-1 1-3,-2 0-4,1-1-4,-2 0-1,0-1-3,1 0-1,-1-2-2,0 1-1,-3 3-1,-1 3-2,-3 3-1,1-1 0,3-3 1,3-4 1,3-5 0,6-3 3,10-4 1,10-4 2,10-4 2,4-2 1,-2 0-1,0 0-1,0 0-1,-2 1-1,1 1 0,0 0 0,-1 2-1,0 1 0,-1 1 0,0 3 0,-2 2-1,0 0 0,-1-2 1,1-2-1,0-2 1,-1-1 0,-1 2 0,-1 0 0,-1 2 1,0-1 1,0-1 2,0 0 2,-1-1 2,0-3 2,-2-2 3,-2-4 3,-2-2 3,-2-2-1,-1 1-2,0-1-4,-1 0-3,-1 0-3,0-2-2,0 0-2,0-1-2,-1 0-3,-1-1 1,0 0-2,-1 1-1,-1-2-1,0 0-3,0-1-2,0-1-2,0 0-4,0 1-4,0 0-6,0 2-5,0 2-4,1 1-3,-1 2-2,0 2-3,0 2-1,0-1 2,0 0 0,0 0 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16:28"/>
    </inkml:context>
    <inkml:brush xml:id="br0">
      <inkml:brushProperty name="width" value="0.03531" units="cm"/>
      <inkml:brushProperty name="height" value="0.03531" units="cm"/>
      <inkml:brushProperty name="color" value="#F2395B"/>
    </inkml:brush>
  </inkml:definitions>
  <inkml:trace contextRef="#ctx0" brushRef="#br0">70716 23200 623,'14'15'95,"-4"-1"-21,-5-1-22,-2 0-20,-3-1-13,0 1-1,0 1-1,0 2-3,0 1-1,0 5-1,0 3-2,0 5 0,-1 1-3,-1 0-4,0 1-3,-1-1-5,-1 1-1,0 3 1,0 1 1,0 2 2,0 0-5,0-3-10,0-4-10,0-1-10,0-6-6,2-4-1,0-4-2,2-6-1,0-5 1,0-4 6,0-6 4,0-4 5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16:28"/>
    </inkml:context>
    <inkml:brush xml:id="br0">
      <inkml:brushProperty name="width" value="0.03093" units="cm"/>
      <inkml:brushProperty name="height" value="0.03093" units="cm"/>
      <inkml:brushProperty name="color" value="#F2395B"/>
    </inkml:brush>
  </inkml:definitions>
  <inkml:trace contextRef="#ctx0" brushRef="#br0">70750 24113 711,'8'-14'20,"2"4"10,0 4 9,1 4 9,1 2-1,0-2-10,-1 0-10,1-1-11,0-1-7,0 2-1,-1 0-3,1 2-2,0 0-10,0 0-17,-1 0-16,1 0-18,-1-2-5,-2 0 7,-2-3 6,-2-2 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16:29"/>
    </inkml:context>
    <inkml:brush xml:id="br0">
      <inkml:brushProperty name="width" value="0.04596" units="cm"/>
      <inkml:brushProperty name="height" value="0.04596" units="cm"/>
      <inkml:brushProperty name="color" value="#F2395B"/>
    </inkml:brush>
  </inkml:definitions>
  <inkml:trace contextRef="#ctx0" brushRef="#br0">71513 22840 478,'0'-50'0,"0"13"0,0 12 0,0 11 0,0 6 5,0 1 10,0-1 9,0 0 10,0 2 6,0 4 0,0 4 0,0 4 1,0 4-3,0 5-3,0 5-6,0 5-3,0 3-5,0 1-1,0 1-3,0 1-3,-1 1 0,-1 4-1,0 3-1,-1 3 0,-2 3-1,0 7-2,-1 6-2,-2 6-3,1 3-5,1 3-10,0 1-11,2 3-9,0-2-7,2-5-5,0-5-3,2-4-5,0-6 0,0-3 1,0-4 3,0-3 3,0-7 3,0-8 5,0-7 5,0-8 6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16:29"/>
    </inkml:context>
    <inkml:brush xml:id="br0">
      <inkml:brushProperty name="width" value="0.03159" units="cm"/>
      <inkml:brushProperty name="height" value="0.03159" units="cm"/>
      <inkml:brushProperty name="color" value="#F2395B"/>
    </inkml:brush>
  </inkml:definitions>
  <inkml:trace contextRef="#ctx0" brushRef="#br0">72415 24100 696,'-1'16'94,"-1"-1"-22,0 1-23,-1 0-22,-1 1-12,2 3-1,0 3-2,2 3-1,-1 2-3,0 3-7,-2 1-4,0 2-7,-1 1-7,2 1-10,0-1-10,2 0-9,-1-3-4,0-7 1,-2-7 1,0-6 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16:29"/>
    </inkml:context>
    <inkml:brush xml:id="br0">
      <inkml:brushProperty name="width" value="0.02714" units="cm"/>
      <inkml:brushProperty name="height" value="0.02714" units="cm"/>
      <inkml:brushProperty name="color" value="#F2395B"/>
    </inkml:brush>
  </inkml:definitions>
  <inkml:trace contextRef="#ctx0" brushRef="#br0">72811 23815 810,'-13'-1'4,"8"-1"8,7 0 7,6-1 8,4-1 1,1 0-5,2 0-5,0 0-5,1 0-3,1 2-1,1 0 0,1 2-1,1 0-2,0 0-3,-1 0-3,1 0-2,-2 0-5,-1 0-5,-2 0-5,-3 0-6,1 0-3,0 0-4,1 0-1,1 0-4,0 0 1,-3 0 6,-1 0 4,-2 0 5,-2-1 3,0 0 0,-2-2 2,0 0 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16:30"/>
    </inkml:context>
    <inkml:brush xml:id="br0">
      <inkml:brushProperty name="width" value="0.0321" units="cm"/>
      <inkml:brushProperty name="height" value="0.0321" units="cm"/>
      <inkml:brushProperty name="color" value="#F2395B"/>
    </inkml:brush>
  </inkml:definitions>
  <inkml:trace contextRef="#ctx0" brushRef="#br0">73593 23024 685,'-22'-21'2,"4"5"7,5 5 4,3 5 6,3 3 4,2 3 6,2 4 4,2 2 5,1 4-1,0 4-6,0 3-6,0 5-7,0 2-4,-2-1-3,0 1-4,-2-1-3,1 2-2,0 3-3,2 3-1,1 3-3,-1 1-4,-1 2-7,0 1-7,-1 1-6,-1-1-8,2 0-4,0-2-6,2 0-6,-1-4 2,0-7 8,-2-7 9,0-6 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16:30"/>
    </inkml:context>
    <inkml:brush xml:id="br0">
      <inkml:brushProperty name="width" value="0.03926" units="cm"/>
      <inkml:brushProperty name="height" value="0.03926" units="cm"/>
      <inkml:brushProperty name="color" value="#F2395B"/>
    </inkml:brush>
  </inkml:definitions>
  <inkml:trace contextRef="#ctx0" brushRef="#br0">74901 23097 560,'-8'-20'37,"-2"9"-1,0 7 0,-1 8-1,-1 4-2,0 1-5,0 2-5,1 0-4,-2 1-3,0 3-3,-1 2-3,-1 2-1,-1-1-3,2 1-2,1-2-3,1-1-1,1 0-2,0 0 0,2-1 0,1 1-1,1-1 1,2-1-1,2-1-1,2 0 0,1-2 0,2-1 1,0 0 1,2-2 0,1-1-1,1-2-3,3-3-1,2 0-4,1-2 0,0 0 2,-1 0 0,1 0 1,1-1 2,0-1 0,1 0 1,1-1 2,0-1 0,-1 0 1,0 0 1,-2 0 1,0 0 1,0 0 2,-1 0 1,1 0 2,-2 0 4,-2-2 8,-4 0 8,-2-1 7,-3-2 1,-1 0-5,0-1-6,-1-1-4,-1-1-5,0 0-4,0 0-3,0 1-3,0-2-2,0-2 1,0-2 2,0-1 0,1-1-7,1 3-19,0 1-17,2 2-19,0 1-7,2 1 2,0-1 2,1 0 3,1 1 5,0 1 9,0 0 10,0 2 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6:49"/>
    </inkml:context>
    <inkml:brush xml:id="br0">
      <inkml:brushProperty name="width" value="0.0253" units="cm"/>
      <inkml:brushProperty name="height" value="0.0253" units="cm"/>
      <inkml:brushProperty name="color" value="#00BFF3"/>
    </inkml:brush>
  </inkml:definitions>
  <inkml:trace contextRef="#ctx0" brushRef="#br0">17235 11641 869,'-32'0'-3,"-1"0"-6,-1 0-6,0 0-5,3-1-1,7 0 6,8-2 7,9 0 6,2-2 4,2-2 5,-1-2 4,0-1 4,0-1 2,2 0-1,0 2-2,2 1-1,1 0-1,2 0-2,2 0 0,2 0-2,2 1-1,3 2-2,3 3 0,4 1-2,1 1 0,1 0-1,1 0 0,1 0 0,-2 0-1,-3 0 0,-5 0 0,-2 0 0,-2 1 0,5 1 0,4 3-1,3 2 1,4 1 0,3 2 0,3 0 1,3 2 1,2-2 0,0 1-1,2-2 0,1 0-1,0-1 0,2-1 1,1 1 0,0 0 0,2 0 1,0 0 0,2 0-1,1-1 1,0 1-1,0-2 0,0-1 0,0 0-1,1-2 0,2-1 1,2 0-1,2-1 0,-1-1 0,-1 0 0,-2 0-1,-2 0 1,0-1-1,2-1 0,2 0 0,2-1 1,1-1-1,0 0 0,0 0-1,0 0-2,0 1 1,0 0-1,-1 2 1,1 0-1,0 1 1,2 0 1,0 0 0,2 0 0,-1 0 1,1 0 0,0 0-1,0 0 1,-1 0 0,1-2 0,0 0 0,0-1 0,0-1 1,0 2 0,-1 0 0,1 2 1,0 0 0,2 0 0,0 0-1,1 0 0,1 0 0,0 0 0,-1 0-1,1 0 1,0-2-1,1 0 1,2-3-1,0-2 0,1-2 0,1-2 0,1-2 1,1-1 0,1-1 1,1 1-1,1 0 0,1 2-1,0 1 1,-3 2 0,-1 3-1,-3 1 1,-2 1-3,-4 2-3,-4 0-3,-4 2-4,-3 1 0,-1 2 5,0 2 5,-1 2 5,-2 0 2,-1-1 0,0-1-1,-1 0 0,-4-1 0,-4 0-2,-5 0 0,-5 0-1,-4-1-2,-3-1-5,-3 0-3,-2-1-5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16:30"/>
    </inkml:context>
    <inkml:brush xml:id="br0">
      <inkml:brushProperty name="width" value="0.03918" units="cm"/>
      <inkml:brushProperty name="height" value="0.03918" units="cm"/>
      <inkml:brushProperty name="color" value="#F2395B"/>
    </inkml:brush>
  </inkml:definitions>
  <inkml:trace contextRef="#ctx0" brushRef="#br0">76050 22343 561,'7'-8'0,"-1"2"0,0 1 0,-1 1 0,-2 1 6,1 3 12,0 4 13,0 2 12,0 2 2,0 2-4,0 0-6,0 2-6,-1 1-3,-1 3-2,0 3-1,-1 3-1,-1 2-2,0-1-2,0 1-2,0-1-2,-1 1-3,-1 1-3,0 1-2,-1 1-3,-2 0-5,0 1-7,-1-1-6,-2 1-6,1-3-2,-1-2 1,0-3 2,0-2 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16:31"/>
    </inkml:context>
    <inkml:brush xml:id="br0">
      <inkml:brushProperty name="width" value="0.02931" units="cm"/>
      <inkml:brushProperty name="height" value="0.02931" units="cm"/>
      <inkml:brushProperty name="color" value="#F2395B"/>
    </inkml:brush>
  </inkml:definitions>
  <inkml:trace contextRef="#ctx0" brushRef="#br0">76150 23296 750,'9'-15'29,"1"2"3,3 2 5,2 3 4,0 1-2,-1 2-9,-1 2-8,0 2-8,-1 1-9,1 0-6,1 0-9,2 0-6,-1-1-8,-1 0-6,-1-2-6,0 0-6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16:31"/>
    </inkml:context>
    <inkml:brush xml:id="br0">
      <inkml:brushProperty name="width" value="0.04213" units="cm"/>
      <inkml:brushProperty name="height" value="0.04213" units="cm"/>
      <inkml:brushProperty name="color" value="#F2395B"/>
    </inkml:brush>
  </inkml:definitions>
  <inkml:trace contextRef="#ctx0" brushRef="#br0">76826 21792 522,'-8'-8'0,"2"-2"0,1 0 0,0-1 0,1 0 4,0 2 10,0 2 9,0 3 9,1 2 5,0 5 1,2 6 1,1 4 1,0 4-1,0 3-5,0 3-5,0 3-3,0 3-4,0 3-2,0 3-2,0 2-1,-1 3-3,-1-1-2,0 0-2,-1 0-3,-1 1-4,0 2-7,0 2-6,0 3-6,-1 2-6,0 5-7,-1 6-5,-2 4-7,2 0-1,0-3 2,4-4 3,1-4 3,0-6 2,0-8 0,-2-8 1,0-7 1,-1-6 1,2-3 2,0-3 2,2-2 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16:31"/>
    </inkml:context>
    <inkml:brush xml:id="br0">
      <inkml:brushProperty name="width" value="0.03274" units="cm"/>
      <inkml:brushProperty name="height" value="0.03274" units="cm"/>
      <inkml:brushProperty name="color" value="#F2395B"/>
    </inkml:brush>
  </inkml:definitions>
  <inkml:trace contextRef="#ctx0" brushRef="#br0">77400 23281 672,'7'-7'0,"-1"1"3,0 0 1,-1 2 2,-1 0 5,1 2 5,1 0 7,2 2 7,-1 1 2,-1 4 0,0 2-2,-1 4 1,-2 1-4,-1 1-6,0 1-4,-2 1-6,-1 1-3,-2 2-1,-2 0-2,-1 1-1,-2 0-1,0-1 0,0-1-1,0-1-1,3-2-7,6-4-17,6-5-16,6-2-16,4-5-3,1-2 10,3-4 11,1-2 11,-1-1 5,-5 2 1,-4 3 2,-6 1-1,-1 1 2,0 0-1,1 0 1,2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16:32"/>
    </inkml:context>
    <inkml:brush xml:id="br0">
      <inkml:brushProperty name="width" value="0.03289" units="cm"/>
      <inkml:brushProperty name="height" value="0.03289" units="cm"/>
      <inkml:brushProperty name="color" value="#F2395B"/>
    </inkml:brush>
  </inkml:definitions>
  <inkml:trace contextRef="#ctx0" brushRef="#br0">78320 22915 668,'-11'0'34,"8"0"3,9 0 5,10 0 5,3-1-2,1-1-7,-1 0-7,1-1-7,0-1-7,1 0-6,1 0-6,1 0-5,1 0-7,-1 2-5,1 0-6,0 2-5,-1-1-7,1 0-6,-1-2-6,1 0-7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16:32"/>
    </inkml:context>
    <inkml:brush xml:id="br0">
      <inkml:brushProperty name="width" value="0.03517" units="cm"/>
      <inkml:brushProperty name="height" value="0.03517" units="cm"/>
      <inkml:brushProperty name="color" value="#F2395B"/>
    </inkml:brush>
  </inkml:definitions>
  <inkml:trace contextRef="#ctx0" brushRef="#br0">79129 22102 625,'-29'-22'30,"8"5"0,7 3 2,7 4 0,3 5 1,2 6-1,0 6-1,2 6 0,0 3-3,2 1-3,0 1-5,2 1-4,0 4-4,0 5-2,0 6-3,0 7-2,-1 1-4,-1-2-5,0-2-3,-2-2-4,0 0-8,0-1-10,0 0-10,0 1-10,0-4-5,-2-6 0,0-5 2,-1-6-1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16:33"/>
    </inkml:context>
    <inkml:brush xml:id="br0">
      <inkml:brushProperty name="width" value="0.04915" units="cm"/>
      <inkml:brushProperty name="height" value="0.04915" units="cm"/>
      <inkml:brushProperty name="color" value="#F2395B"/>
    </inkml:brush>
  </inkml:definitions>
  <inkml:trace contextRef="#ctx0" brushRef="#br0">80476 22060 447,'-15'-21'3,"4"5"6,3 4 6,3 6 5,0 4 5,0 2 3,-2 3 2,0 4 3,-2 2-2,-2 3-9,-1 4-9,-3 2-8,-1 2-4,-1 1 0,-2 1-1,1 1 0,-1-1 0,2-3-2,2-3 0,3-2-2,0-3 0,0 1 1,0 0 1,1 0 0,1-1 0,4 1 1,4 0 0,4 0 0,4-2-1,2-3 0,3-3 0,3-2-1,2-2 0,2 0 0,0 0 1,1 0 1,0 0-1,-1 0 1,-1 0 1,-1 0 0,0 0 2,0 0 3,0 0 4,-1 0 3,-2-1 3,-4-2 3,-6-2 3,-4-2 2,-3-2-1,0-3-5,0-4-5,0-1-4,1-5-6,2-2-8,2-3-6,2-2-8,2-2-6,2 1-5,1 1-4,3 1-6,1 2-2,0 1 2,0 3 1,-1 1 1,1 2 4,0 1 7,0 1 7,-1 1 7,1 0 4,0 2 2,0 1 3,-1 1 1,0 1 3,-2 0 3,-2 2 1,-2 1 3,-1 0 4,2 2 5,0 1 4,1 0 5,1 3 7,0 4 13,0 4 11,0 4 11,-2 2 0,-1 3-9,-2 2-12,-2 2-10,-1 2-6,-2 2-5,0 4-2,-1 3-3,-2 0-4,2-1 0,-1-3-3,0-1-1,0-2-2,0-1-1,0-1-2,0-1-1,0 1-2,0 1-6,0 3-5,1 1-4,-2 1-3,2-3 0,-1-1 1,0-3-1,0-7-12,2-12-24,0-14-23,2-11-24,0-6-1,2 5 22,0 3 22,2 5 22,0 1 14,2 2 5,0 1 5,1 1 5,1 1 8,0 0 7,0 2 9,0 1 8,0 0 5,1 2 1,2 1 0,0 0 0,1 1-1,-1 0-6,1 0-5,0 1-5,0-1-4,1 2-1,1 0 0,2 2-3,-1 0-6,-1 0-12,-1 0-12,0 0-12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16:33"/>
    </inkml:context>
    <inkml:brush xml:id="br0">
      <inkml:brushProperty name="width" value="0.05094" units="cm"/>
      <inkml:brushProperty name="height" value="0.05094" units="cm"/>
      <inkml:brushProperty name="color" value="#F2395B"/>
    </inkml:brush>
  </inkml:definitions>
  <inkml:trace contextRef="#ctx0" brushRef="#br0">82340 21122 431,'0'-19'17,"0"7"15,0 8 17,0 8 15,0 6 3,0 5-9,0 6-10,0 4-9,-1 4-6,-1 6-3,0 5-2,-1 4-3,-2 6-2,0 4-5,-1 5-3,-2 6-5,0 0-3,-2 1-3,0-2-2,-1-1-4,0 0-7,0 0-14,2-1-15,1 1-13,0 1-9,2 1-3,1 3-2,0 1-3,1-4 4,1-10 10,-2-12 12,2-10 11,-1-8 7,0-5 4,0-5 3,0-4 5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16:33"/>
    </inkml:context>
    <inkml:brush xml:id="br0">
      <inkml:brushProperty name="width" value="0.04512" units="cm"/>
      <inkml:brushProperty name="height" value="0.04512" units="cm"/>
      <inkml:brushProperty name="color" value="#F2395B"/>
    </inkml:brush>
  </inkml:definitions>
  <inkml:trace contextRef="#ctx0" brushRef="#br0">82603 22471 487,'8'-21'10,"1"5"6,2 4 7,0 6 8,1 3 2,1 2-1,1 2-2,2 2 0,-1 1-3,-1 2-3,-1 0-2,0 2-4,-3 0-2,-1 1-3,-2 1-2,-2 2-4,-2 0-2,-2 3-3,-2 2-4,-2 1-2,-3 2-5,-2 0-2,-3-1-5,-3 1-3,-1-2-1,2-3 2,3-3 3,1-2 3,1-2 0,0-1 0,0 1 0,0 0-1,3 0 5,4 0 12,6 0 11,4-1 12,3 1 5,0 0-3,-1 0-2,1 0-2,1 0-2,0-1 0,1 1-1,1 0 0,0 1-3,-2 3-2,-3 4-2,-1 2-3,-4 1-2,-8 1-1,-6 0-1,-7-1-2,-7 3-5,-4 3-11,-4 5-10,-6 3-10,-3 3-9,-3 0-7,-1 2-6,-2 1-8,2-3-1,8-6 2,6-5 5,7-6 3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0:37"/>
    </inkml:context>
    <inkml:brush xml:id="br0">
      <inkml:brushProperty name="width" value="0.04069" units="cm"/>
      <inkml:brushProperty name="height" value="0.04069" units="cm"/>
      <inkml:brushProperty name="color" value="#F2395B"/>
    </inkml:brush>
  </inkml:definitions>
  <inkml:trace contextRef="#ctx0" brushRef="#br0">22848 36587 540,'-8'-15'0,"2"2"0,0 2 0,2 3 0,0 3 11,2 8 21,0 6 21,2 7 22,0 5 3,0 1-14,0 2-14,0 3-14,-1 1-10,0 1-8,-2 1-6,0 1-7,-1 0-6,2 2-3,0 1-4,2 1-4,0-1-3,0-2-3,0-2-5,0-1-2,0-4-4,0-3-3,0-5-4,0-3-2,1-5-4,2-6-4,2-6-2,2-6-4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6:53"/>
    </inkml:context>
    <inkml:brush xml:id="br0">
      <inkml:brushProperty name="width" value="0.0348" units="cm"/>
      <inkml:brushProperty name="height" value="0.0348" units="cm"/>
    </inkml:brush>
  </inkml:definitions>
  <inkml:trace contextRef="#ctx0" brushRef="#br0">59182 34418 632,'-19'-25'11,"9"13"14,8 12 13,10 14 13,2 6 2,1 1-10,-2 1-10,0 1-10,-2 1-6,1 1-5,0 1-4,0 1-5,-1 2-1,-2 6 0,-3 5 1,0 5 0,-3 2 1,-1 0-1,0-1 0,-1 1 1,-1-2-1,0-3 0,0-5 0,0-4 0,0-3 0,0-1 0,0-3-1,0-1 0,1-3-1,1-1 1,0-3-1,2-1-1,1-2 1,1-1-2,3-1 1,2 0-1,2-2-2,2-1-2,2 0-3,1-2-3,3-1-4,1-2-3,3-3-4,2 0-4,-1-3-3,0-1-3,-1 0-2,0-1-3,-3-1 0,-1 2 2,-2 0 1,-3 2 3,-1 0 2,-2 2 3,-2 0 5,-2 2 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0:37"/>
    </inkml:context>
    <inkml:brush xml:id="br0">
      <inkml:brushProperty name="width" value="0.03629" units="cm"/>
      <inkml:brushProperty name="height" value="0.03629" units="cm"/>
      <inkml:brushProperty name="color" value="#F2395B"/>
    </inkml:brush>
  </inkml:definitions>
  <inkml:trace contextRef="#ctx0" brushRef="#br0">22839 37629 606,'-5'-8'21,"6"0"12,6 0 12,6 0 12,2 1 2,1 0-11,0 2-10,-1 1-10,1 0-7,-2 0-4,-1 0-4,-1 0-4,0 0-4,0 2-7,-1 0-6,1 2-6,0 0-7,0 0-6,0 0-7,-1 0-6,0 0-2,0 2 3,-2 0 3,0 2 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0:37"/>
    </inkml:context>
    <inkml:brush xml:id="br0">
      <inkml:brushProperty name="width" value="0.05107" units="cm"/>
      <inkml:brushProperty name="height" value="0.05107" units="cm"/>
      <inkml:brushProperty name="color" value="#F2395B"/>
    </inkml:brush>
  </inkml:definitions>
  <inkml:trace contextRef="#ctx0" brushRef="#br0">23831 35933 430,'0'-42'25,"0"10"0,0 9 0,0 11 2,0 4 1,0 0 3,0 0 2,0 0 3,0 5 1,0 8 1,0 9 0,0 10 1,0 4-3,-2 2-5,0 2-5,-2 3-7,1 1-2,1 2-2,0 2-1,2 3-2,-1 2-2,-1 6-4,0 4-4,-1 5-5,-1 7-4,2 9-6,0 9-6,2 8-7,0 5-6,0 0-10,0 0-7,0 0-9,1-3-2,2-4 6,2-5 6,2-5 6,0-12 6,-1-15 6,-1-18 7,0-15 7,-1-10 2,0 1-1,0 0-1,0 0-2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0:38"/>
    </inkml:context>
    <inkml:brush xml:id="br0">
      <inkml:brushProperty name="width" value="0.04691" units="cm"/>
      <inkml:brushProperty name="height" value="0.04691" units="cm"/>
      <inkml:brushProperty name="color" value="#F2395B"/>
    </inkml:brush>
  </inkml:definitions>
  <inkml:trace contextRef="#ctx0" brushRef="#br0">24500 37581 468,'29'-13'114,"-5"3"-26,-5 4-25,-5 4-24,-2 2-14,0 2-4,-1 0-2,1 2-2,-1 0-3,0 2 0,-2 0-1,0 1-1,-2 1-3,-1 2-6,-1 0-7,0 2-6,-2 0-2,0 3 0,-2 1 0,0 3 1,-3 2-2,-2 1-4,-4 3-6,-2 1-4,-2 0-1,-1-1 1,-1-3 4,-2-1 1,1-3 3,1-3 2,1-2 3,1-4 3,0-2 8,2-1 13,1 0 13,0-2 14,5-1 5,8-4-3,8-2-2,8-3-3,3-2-2,-1 0-5,-1 0-5,-1 0-3,0 1-3,1 1-3,1 0-3,1 2-2,0 0-1,-3 0-3,-1 0 0,-2 0-3,-2 1-1,-1 0-5,-1 2-2,0 0-5,-2 1-14,1-2-27,0 0-26,0-2-27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0:49"/>
    </inkml:context>
    <inkml:brush xml:id="br0">
      <inkml:brushProperty name="width" value="0.02645" units="cm"/>
      <inkml:brushProperty name="height" value="0.02645" units="cm"/>
      <inkml:brushProperty name="color" value="#FED406"/>
    </inkml:brush>
  </inkml:definitions>
  <inkml:trace contextRef="#ctx0" brushRef="#br0">58250 29513 831,'8'-28'68,"2"9"-17,0 7-17,2 8-18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0:52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46025 31525 333,'49'20'167,"16"14"-1,16 15 1,16 15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0:54"/>
    </inkml:context>
    <inkml:brush xml:id="br0">
      <inkml:brushProperty name="width" value="0.05229" units="cm"/>
      <inkml:brushProperty name="height" value="0.05229" units="cm"/>
      <inkml:brushProperty name="color" value="#FED406"/>
    </inkml:brush>
  </inkml:definitions>
  <inkml:trace contextRef="#ctx0" brushRef="#br0">47783 31188 420,'-6'-8'19,"4"2"10,4 1 12,4 0 11,2 1 2,1 0-9,2 0-9,0 1-8,1-1-5,0 2-3,-1 0-1,1 2-4,0 0 0,1 0-2,2 0-1,0 0-1,1 0-1,-1 0 1,1 0-2,0 0 1,-1 0-1,1 0 0,0 0 0,-1 0-1,1 0 0,0 0-1,-1 0-2,1 0 0,1 0-2,3 0 1,3 0-1,3 0-1,1 0 0,-1 0-1,-1 0 0,-1 0-2,0 0 0,1 0-1,1 0 0,1 0-1,0-1 1,1 0 0,-1-2 1,1 0 0,-1 0 2,1 0-1,-1 1 2,1 2 1,-1 0-1,1 0 1,-1 0 0,0 0 0,1 0-1,-1 0-1,1 0 0,-1 0-2,0 0 0,1 2 1,-1 1 1,1 0 0,-1 0 1,-1 0-1,-1-2 0,-1 0-1,0-1 0,1 0 0,1 0 1,1 0 0,0 0 0,1 2-1,-1 0 1,0 2 0,1-1-1,-1-1 1,1 0-1,-1-2 1,0 0-1,-1 0 0,-1 0 0,-1 0 0,0 0 0,1 0 0,1 0 0,1 0-1,1 0 1,1 0-1,1 0 0,1 0 1,0 0-1,0 0 0,1 0 1,-1 0 0,0 0-1,1 0 1,-1 0 0,0 0 0,1 0 0,-1 0 0,1 0 0,-1 0 0,1 0 0,2 0 0,3 0 0,1 0 0,0 0 0,-4 0-1,-2 0 1,-3 0-1,-1 0 0,1 0 1,1 0-1,1 0 1,0 0 0,-2 0-1,0 0 1,-1 0 0,-1 0-1,-1 0 1,-1 0 0,-1 0 0,0 0 1,1 0-1,1 0 0,1 0 0,1 0 0,-1 0 1,0 0 0,1 0 1,0 0 0,1-2 0,1 0-1,1-1 0,0-1 0,0 0 0,1 0 0,-1 0 0,0 0 0,1 0 0,-1 0 0,0 0 0,0 1 0,-1 0-1,-1 2 1,-1 0 0,0 1-1,1-2 0,1 0-1,1-1 0,0-1-1,0 0 1,1 0 0,-1 0 0,0 1 0,1 0 1,-1 2-1,1 0 0,0 1 1,2-2 0,2 0 0,3-2 0,-1 0 1,0 1 0,-2-2 1,1 2 0,-2-1-1,2 2 1,1 0-1,0 2 0,1-1 0,-1 0-1,-2-2 1,0 0 0,0-1-1,1 0 0,1 0 0,0 0-2,2 1 1,1 1 0,0 0 0,2 2 0,-1-1 0,-2-1 0,-2 0-1,-1-1 1,-4-1-1,-2 2 0,-3 0 1,-3 2 0,-2 0-1,-1 0-2,-1 0-2,0 0-2,-3 0 0,1 2 2,-2 0 1,-1 2 2,-1 0 1,-1 0 0,0-1 0,-2 1 0,0 0-2,0 0-2,-1 0-3,1 0-3,0-1 0,1 0 3,2-2 3,0 0 3,0-1 2,-1 2 0,-1 0 0,0 2 0,-1-1 1,1-1 0,1 0 0,2-1 1,-1-1 0,1 0-1,0 0 0,-1 0-1,2 0 0,3 0 1,4 0-1,2 0 2,2 0-1,0 0 3,2 0 0,1 0 2,1 0 0,-1 0 0,0 0-2,1 0 1,-2 0-2,-2 0 1,-1 0 0,-3 0 0,0 0-1,1 0-2,1 0-3,1 0-3,1 0 0,1 0 2,1 0 1,1 0 2,0 0 1,-2 0 1,0 0-1,0 0 1,-2 0 0,0 0 0,1 0 0,-1 0-1,1 0 1,1 0 0,1 0 0,1 0 1,0 0 1,1 0 0,-1 0 2,0 0 1,1 0 0,-1 0-1,0 0-1,1 0-1,0 0-1,2 0 1,3 0-1,1 0 1,1 0-1,0 0 0,0 0-2,1 0-1,0 0 0,2 0-1,2 0 0,2 0 0,1-1 0,2-1 0,1 0 1,0-1 0,0-1 1,-2 2-1,-2 0 1,-2 2 0,-1 0-1,0 0 1,0 0 0,1 0 0,-2 0 0,0 0 0,-2 0 0,0 0 0,-1 0 0,-2 0 0,0 0 1,-1 0 1,-1 0-1,1 0 1,-1 0-1,0 0-1,0 0 1,1 0 0,-1 0 0,0 0 1,0 0-1,-1 2 1,-1 0-1,-1 2 1,-1-1-1,0-1 0,1 0-1,-1-1 0,1-1-1,1 0 1,1 0 0,0 0 1,2 0-1,-1 0 1,0 0-1,0 0 0,1 0 0,-1 0-1,0 0 1,1 0-2,-1 0 1,0 0 0,0 0 1,1 0-1,-3 0 1,-2 0 0,-3 0-1,-3 0 1,-2 0-1,-3 0-3,-1 0-2,-2 0-2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0:58"/>
    </inkml:context>
    <inkml:brush xml:id="br0">
      <inkml:brushProperty name="width" value="0.02416" units="cm"/>
      <inkml:brushProperty name="height" value="0.02416" units="cm"/>
      <inkml:brushProperty name="color" value="#FED406"/>
    </inkml:brush>
  </inkml:definitions>
  <inkml:trace contextRef="#ctx0" brushRef="#br0">70029 47400 910,'0'14'0,"0"-1"0,0-2 0,0-2 0,-1 4-4,-1 9-8,0 10-9,-1 11-7,-1 1-2,2-4 6,0-6 5,2-3 6,-1-4 4,0 0 0,-2 1 3,0-1 0,0 0 2,0 1 1,2-1 1,0 1 1,1-2 1,0 0 1,0 0 0,0-2 1,0-1 0,-2 1 0,-1-1-1,0 1 1,0-1-1,0-2 2,2 0-1,0 0 2,1-2-1,0 1 0,0-1-1,0 1 0,0 0-1,0-1 2,0 1 0,0 0 1,0 0 0,0 1 0,0 0-1,0 3 0,0-1 0,0-2 0,0 0 0,0 0 0,0-1 1,0 1 1,0 1 1,0 1 1,0 1 0,0 1-1,0 1 0,0 1-1,0 0 0,0 1-1,0-1-1,0 1 0,0-1-1,0 2 1,0 1 1,0 1-1,0-1 1,0-1 0,0-3 0,0-1 1,0-2 0,0 1 0,0-1-1,0 1 0,0-1 0,0-2 1,0 0 0,0 0 0,0-2 2,0 1 0,0-1 0,0 1 1,0 0 0,0 1-1,0 1-2,0 1 0,0 0-2,0-1 0,0-1-1,0 0-1,0-1 0,0 1-1,0 0 0,0 3-1,0-1 0,0 1 0,0-1 0,0 1 0,0-1 1,-2-2 0,0 0 2,-1 0 2,-1-2 0,2 1-1,0-1-1,2 1 0,0 0-1,0-1 1,0 1-1,0 0 0,0-1 0,0 1 0,0-1-1,0 1 0,0-1 0,0-1 0,0-1 1,0-1-1,0 0 1,0 0-1,0-1 1,0 1-2,0-2 1,0-1 0,0-2 0,0-2 0,-1-1 0,0 0 0,-2 0 0,0-1 0,-1 1-1,2 0-1,0 0 0,2 0-1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0:58"/>
    </inkml:context>
    <inkml:brush xml:id="br0">
      <inkml:brushProperty name="width" value="0.04239" units="cm"/>
      <inkml:brushProperty name="height" value="0.04239" units="cm"/>
      <inkml:brushProperty name="color" value="#FED406"/>
    </inkml:brush>
  </inkml:definitions>
  <inkml:trace contextRef="#ctx0" brushRef="#br0">68454 57463 518,'-16'0'6,"2"0"9,1 0 11,1 0 10,3 0 3,6 0-6,6 0-4,6 0-6,4 0-3,5 0 1,4 0 0,3 0 0,4-2 0,1 0-1,2-3-1,3-2-1,-1-1-1,0 2-2,-1 1-2,-1 1-2,-2-1-1,-1 2 2,-3-1-1,-1 0 2,-2 0-4,-1 2-6,-1 0-8,-1 2-6,-1 0-4,-1 0 0,-1 0-2,0 0-1,-3 1-9,-1 2-17,-2 2-18,-2 2-17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0:58"/>
    </inkml:context>
    <inkml:brush xml:id="br0">
      <inkml:brushProperty name="width" value="0.03824" units="cm"/>
      <inkml:brushProperty name="height" value="0.03824" units="cm"/>
      <inkml:brushProperty name="color" value="#FED406"/>
    </inkml:brush>
  </inkml:definitions>
  <inkml:trace contextRef="#ctx0" brushRef="#br0">69763 57800 575,'-21'1'48,"6"2"-6,6 2-5,7 2-7,2 1-3,0-1-2,0 1-1,0 0-1,0 1-2,0 1-1,0 3-2,0 2-2,0 2-2,0 1-1,0 3-2,0 1-2,0 2 0,0-1 0,0 1 1,0 0 1,-1-2-4,-1 0-6,0-1-9,-1 0-6,-1-2-8,2 1-6,0-1-7,2 1-7,0-1-3,0-1-2,0-1 0,0 0-1,0-3 2,2-1 6,0-2 5,2-2 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0:59"/>
    </inkml:context>
    <inkml:brush xml:id="br0">
      <inkml:brushProperty name="width" value="0.04183" units="cm"/>
      <inkml:brushProperty name="height" value="0.04183" units="cm"/>
      <inkml:brushProperty name="color" value="#FED406"/>
    </inkml:brush>
  </inkml:definitions>
  <inkml:trace contextRef="#ctx0" brushRef="#br0">70550 58700 525,'7'15'113,"-2"-1"-23,-3-1-24,0 0-22,-2-1-13,0 1-3,0 1-2,0 2-2,0 0-5,0 3-3,0 2-6,0 1-4,0 3-4,0 1-4,0 2-2,0 3-4,0 1-7,0 2-12,0 3-11,0 1-11,0-2-8,0-6-4,0-5-3,0-6-4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6:53"/>
    </inkml:context>
    <inkml:brush xml:id="br0">
      <inkml:brushProperty name="width" value="0.03764" units="cm"/>
      <inkml:brushProperty name="height" value="0.03764" units="cm"/>
    </inkml:brush>
  </inkml:definitions>
  <inkml:trace contextRef="#ctx0" brushRef="#br0">59367 37600 584,'-16'15'1,"2"-1"3,1-1 2,1 0 3,1-1 3,2 3 3,2 2 2,2 2 4,1 1 2,1 4-1,-2 3-1,2 3 1,-1 2-1,2 1 0,0 1-1,2 1-1,0 0 0,0 0-1,0 0-2,0 1-1,0-2-1,2 0 0,0-1-2,2-1-1,0-2-1,1 0-2,2-1-3,0-1-1,0-1-2,0-1 1,-2-1 1,0-1 0,-1-1-2,0-1-1,-1-1-4,1-1-2,0 0-2,-2 1-2,0 1-3,-2 1-1,-1 0-2,-2-3 0,-2-1-2,-1-2-1,-3-1-1,-2 1-2,-2 1-2,-1 1-3,-3 0 0,-2-1 1,-2-1 0,-1 0 2,0-2 0,5-1 0,3-1-2,4 0 1,3-3-1,-1 1 1,0-2 1,0 0 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02"/>
    </inkml:context>
    <inkml:brush xml:id="br0">
      <inkml:brushProperty name="width" value="0.05313" units="cm"/>
      <inkml:brushProperty name="height" value="0.05313" units="cm"/>
      <inkml:brushProperty name="color" value="#FED406"/>
    </inkml:brush>
  </inkml:definitions>
  <inkml:trace contextRef="#ctx0" brushRef="#br0">79850 31578 414,'15'7'67,"-1"-1"-13,-1 0-12,0-2-12,-1 0-6,1 0 3,1 0 2,2 0 2,-2 0-1,-1 2-4,-2 0-4,-2 2-4,0 0-4,1 3-3,3 2-3,2 1-2,0 2-3,-1-2-2,-1-1-1,0-1-2,-2-2-2,1-2-1,0-4-3,0-2-2,-1-3 0,1-1 2,0 0 1,0-1 2,0-3 0,1-4-2,1-4-2,2-3-1,-1-2-1,1 1 0,0 1 0,-1 1 0,0 0 1,-2 2 1,-3 1 2,0 1 2,-2 2 5,1 4 7,1 4 7,2 4 8,-1 3 2,-1 0-4,-1 1-4,0 2-3,-1-1-3,0 1-1,-1 0 1,1 0-2,1-1-1,4-1-5,2 0-4,3-2-3,1-1-3,-1-2-1,-1-2-1,0-2-1,-1-1 0,1-2 1,1 0 0,1-1 1,0-1 1,-3 0 0,-1 0 1,-2 1-1,-1 0 2,0 2 2,-1 2 1,1 2 1,0 1 3,1 2 6,2 0 6,0 2 4,-1 1 3,-1 1-1,-2 3-1,-2 2 0,-1 1-1,0 1-1,0 2 1,-1 0-1,1 0-2,0-1-4,0-1-4,0 0-3,1-3-6,3-3-5,3-3-6,4-2-5,0-3-3,1 0 1,-1-2 2,1 0 1,-1-2 2,1-2 1,0-1 2,-1-3 2,0 0 1,-2 2 3,-3 2 1,-1 3 2,-1 0 5,2 2 5,0 0 5,1 2 7,0 1 2,-1 2 2,-1 2 1,0 1 0,-1 2 0,-1 0-4,1 0-2,0 0-3,1-1-2,1-1-3,3 0-1,2-2-3,0-1-3,-1 0-2,-1-2-4,-1 0-3,1-2-3,1 0-2,3-2-2,2 0-3,0-2 0,1-2 3,-1-1 2,1-3 1,-1-1 1,1 0-1,-1 1-3,1-1-1,-2 1 0,-1 2 1,-3 2 3,-1 3 1,-2 0 1,-1 0 2,0 0 2,-2 0 1,0 1 5,2 2 10,0 2 11,1 2 9,1 2 5,-1 2-2,1 1-1,0 3-2,-1 0-2,-1 0-6,-1-2-6,0-1-5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06"/>
    </inkml:context>
    <inkml:brush xml:id="br0">
      <inkml:brushProperty name="width" value="0.04382" units="cm"/>
      <inkml:brushProperty name="height" value="0.04382" units="cm"/>
      <inkml:brushProperty name="color" value="#F2395B"/>
    </inkml:brush>
  </inkml:definitions>
  <inkml:trace contextRef="#ctx0" brushRef="#br0">46436 29028 502,'-56'-34'51,"12"9"-6,13 11-6,13 9-6,5 6-6,-1 4-1,-3 2-4,-2 4-2,0 1-2,-1 3-4,0 1-4,1 3-2,-1 1-2,1 1 2,-1 1-1,1 1 1,-1 1 1,2-1-1,1 1 1,1-1-1,2 2 0,2 1 1,4 3 1,3 1 0,1 1 0,2-1-1,0-2-1,2 1 0,0-3-2,2 0-1,0-1-2,2 0-2,1-3 0,1-1 2,3-3 0,2-1 1,2-1 0,1-1-2,3 1-2,2 0 0,1-2-2,1-1 1,1-2 0,1-2 1,1-2 0,-1-1 0,1-1 1,-1 0 0,1-1 1,1 0 1,1 0-1,1 0 2,0-1-1,-3-1-1,-1 0 0,-3-1-1,0-3 0,1-2-2,1-4 0,2-2-1,-2-3 0,0-1 0,-1-3 0,0-2 0,-2-1 0,1-1-1,-1-1-1,1-1-2,-1 0 1,-3-1 0,-1 1 1,-2-1 0,-2 1 1,-3-1 0,-1 1 0,-2-1-1,-1 0 1,0-1 0,0-1-1,0-1-1,-1 0 1,-2 1 0,-2 1 0,-2 1 1,-2 1 0,-2-1-1,-2 1 0,-1-1-1,-3 2 0,-2 3 0,-2 3 1,-1 3 0,-2 1 0,1 0 1,-1 0 0,0 1 1,0 0-1,-1 2 0,-1 2-1,-1 3-1,-2 0-2,-3 3-5,-3 2-4,-2 3-5,-4 1-1,-1 5-1,-2 4 1,-2 4-1,1 1 0,7 1-3,6-1-1,5 1-3,5-2 1,5-3 6,3-3 4,4-2 5,2-2 1,0-1-2,0 1-3,1 0-3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06"/>
    </inkml:context>
    <inkml:brush xml:id="br0">
      <inkml:brushProperty name="width" value="0.03648" units="cm"/>
      <inkml:brushProperty name="height" value="0.03648" units="cm"/>
      <inkml:brushProperty name="color" value="#F2395B"/>
    </inkml:brush>
  </inkml:definitions>
  <inkml:trace contextRef="#ctx0" brushRef="#br0">47183 30100 603,'14'39'152,"-4"-2"-38,-5 0-38,-2-1-40,-5 0-22,0 4-10,-4 3-7,0 2-9,-1-1-2,2-6 4,2-5 3,2-7 3,0-4-9,0-3-25,-2-3-24,0-2-24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08"/>
    </inkml:context>
    <inkml:brush xml:id="br0">
      <inkml:brushProperty name="width" value="0.03941" units="cm"/>
      <inkml:brushProperty name="height" value="0.03941" units="cm"/>
      <inkml:brushProperty name="color" value="#F2395B"/>
    </inkml:brush>
  </inkml:definitions>
  <inkml:trace contextRef="#ctx0" brushRef="#br0">77246 28931 558,'-6'-7'50,"4"1"-4,4 0-4,4 2-4,3 0-4,2 2-2,2 0-4,1 2-1,1 0-4,-1 2-1,0 0-3,-2 2-2,-1 1-3,-1 1-4,0 3-5,-2 2-2,-1 1-3,-2 0 1,-2-1 2,-2 1 0,-2 1-3,-2 3-5,-2 3-5,-2 4-6,-2 0-3,-3 1 1,-4-1-1,-2 1 1,-1-1-1,-1 1 1,0-1-1,1 0-1,-1 1 1,1-1 2,-1 1 2,1-1 1,-1 0 5,0-3 6,1-1 7,-1-2 7,2-3 3,3-3-1,3-3 0,2-2 0,7-3 2,8-1 6,9 0 7,10-1 5,2-3 1,-2 0-7,-1-3-6,-2-2-7,-1-1-4,1 0-3,1 1-3,1-1-3,1-1-5,3 0-5,1-1-4,3-1-5,-2 0-5,-4 2-6,-3 2-5,-4 2-5,-4 1-2,-1 0 4,-2 0 4,-2 1 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09"/>
    </inkml:context>
    <inkml:brush xml:id="br0">
      <inkml:brushProperty name="width" value="0.03859" units="cm"/>
      <inkml:brushProperty name="height" value="0.03859" units="cm"/>
      <inkml:brushProperty name="color" value="#F2395B"/>
    </inkml:brush>
  </inkml:definitions>
  <inkml:trace contextRef="#ctx0" brushRef="#br0">76894 28165 570,'-2'-36'2,"0"6"3,-3 5 5,-2 7 3,-2 3 3,0 2 4,-1 2 2,-1 3 3,-2 0 0,0 2-3,-1 1-3,-1 0-3,-1 1-3,0 0-1,1 0-1,-1 1-2,-2 0 0,-3 3-1,-5 4-1,-3 2 0,-3 4 1,-1 4-1,-1 3 1,0 5-1,-2 2 1,1 3 0,0 1 0,0 3 0,0 0-1,3 0 0,1 1-2,3-1 1,2 1-2,3 3 2,3 1 0,3 2 1,2 3 0,2 4-1,3 4 0,1 4-1,1 2 0,2 0 0,1 0-1,0 0-1,3-4-1,4-5 1,4-6-2,4-5 0,4-5 0,5-3-3,5-4-2,5-1-1,3-4-2,3-3 0,1-3 0,2-2-2,3-4 0,2-3 1,4-2-1,3-4 0,0-3-1,2-5 0,-2-5 0,2-5-1,-2-4-1,-1-3 2,0-3 0,-1-3 0,-4-3 0,-2-4-1,-5-4-2,-4-4-1,-3-2-1,-3 0 2,-3 0 0,-3 0 2,-3 1 1,-4 2 4,-5 2 3,-3 2 4,-4 2 1,-6 3 1,-4 4 2,-5 2 0,-4 3 0,-3 3-1,-4 3-1,-1 3-1,-5 3-2,-3 5-3,-4 3-4,-5 4-2,3 3-1,6 0 1,7 2 2,7 0 2,3 2-6,0 0-11,1 2-12,-1 0-13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12"/>
    </inkml:context>
    <inkml:brush xml:id="br0">
      <inkml:brushProperty name="width" value="0.04148" units="cm"/>
      <inkml:brushProperty name="height" value="0.04148" units="cm"/>
      <inkml:brushProperty name="color" value="#F2395B"/>
    </inkml:brush>
  </inkml:definitions>
  <inkml:trace contextRef="#ctx0" brushRef="#br0">7390 35550 530,'-19'0'-7,"10"2"19,10 0 19,10 2 19,4 0 5,-1 2-10,-1 0-8,0 1-9,-1 1-7,1 0-2,1 0-2,2 0-4,-1 0-2,1 1-2,0 1-2,-1 2-3,1-1-1,0-1 0,-1-1-1,1 0 0,0-1-1,1-1-2,2 1 0,0 0-1,0-1-1,1-2 1,-1-2 1,1-2 0,0-3-1,1-2-2,1-4-3,1-2-1,2-3-2,1-1 0,3-3 1,1-1-1,1-1 2,1 2 0,-1 3 2,1 1 1,-2 3 1,0 2 1,-1 4 1,-1 3 0,-2 1 3,-1 2 1,-3 0 2,-1 1 2,-1 2 1,-1 2 2,1 2 2,0 2 1,-2 0 0,1-1 0,-2-1-1,-1 0-1,-1-2 0,-1-1-1,-1 0 0,0-2-1,-1 1-1,1 0-1,2 1-1,0 2-1,2-1-1,1-1-1,3 0 0,1-2-2,3-1 0,1 0-1,3-1 0,1-2-1,2 0 0,3-2 0,1-1 2,2 0-1,1-2 0,1-3-4,-1-4-3,0-2-4,0-1 0,2-1 0,1 0 1,1 1 2,-1 0 1,-2 4 2,-2 3 2,-2 2 2,0 4 2,1 4 0,0 4 1,2 4 0,-1 2 2,-1 1 0,-3 2 3,-2 0 0,-1 1 2,-1 1 2,-1 1 2,-1 1 2,-1-1-1,-1-3 0,-1-2-1,-1-4-1,0-2-1,1 0-1,1-2-2,1 0 0,1-3-3,1-3-1,0-2-4,3-3-1,-1-3-3,0 0-2,1-1-2,-1-1-2,0 0-1,-2 2 1,0 2 3,0 2 0,-2 2 3,2 0 0,1 2 1,1 0 1,0 3 2,-1 2 1,-1 4 2,-1 2 2,-1 1 1,1-1 1,-1 0 0,1-2 2,-1-1 0,0 0-1,1-2 0,-1 0-1,1-2-1,1 1-1,1 0 0,1 0-1,0-1 0,1-2-2,-1-2 0,0-2-1,1-1-1,1 0-2,1 0-2,1 1-1,-1-2-1,-2 2-1,-2-1 0,-1 0 0,-2 0-1,-1 2 0,-1 0 0,-1 2-1,-1 0 0,-1 0 0,-1 0 2,-1 0 0,-1 0 2,-3 0 1,-1 0 2,-2 0 3,-1 1-1,1 2 1,1 2 0,2 2 0,0 0 1,3-1 5,2 0 5,1-2 3,2 0 2,1 0 0,1 0-1,1 0-1,1-1-4,1-1-4,1 0-7,1-1-5,-1-3-4,0-2-3,-1-4-3,-1-2-3,-2-1-1,-5 2-1,-3 3 1,-4 1 0,-3 1 2,1 0 5,0 0 5,0 0 5,0 0 3,3 0 0,2 0 0,1 1 1,1-1-1,-2 0 1,-3 0-1,-1 0-1,-1 0 0,2 0-1,0 0-3,1 0-1,0 1-1,-1 0-2,-1 2-3,0 0-1,-1 1-2,-1 0-4,1 0-2,0 0-3,-1 1 3,-1 2 9,0 2 10,-2 2 9,0 0 6,0 0 1,0-2 1,0 0 1,0-3-3,1-3-5,1-2-5,2-3-7,-1-2-2,1 0-2,0 0 0,0 0-2,-1 1 2,-1 1 1,0 0 4,-2 2 1,0 1 4,0 0 1,-1 2 3,1 0 3,0 2 0,0 2-1,0 2-1,0 2-1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17"/>
    </inkml:context>
    <inkml:brush xml:id="br0">
      <inkml:brushProperty name="width" value="0.03722" units="cm"/>
      <inkml:brushProperty name="height" value="0.03722" units="cm"/>
      <inkml:brushProperty name="color" value="#F2395B"/>
    </inkml:brush>
  </inkml:definitions>
  <inkml:trace contextRef="#ctx0" brushRef="#br0">7161 15431 591,'-13'-6'16,"8"0"9,7 4 7,6 1 9,3 1 1,-1 0-8,0 0-8,-2 0-6,1 0-7,2 2-5,2 0-5,1 2-6,1-1-2,-1-1 3,0 0 2,-2-2 3,0 0 0,2 0 0,0 0-2,1 0 0,1 0-1,-1 0 1,1 0 0,0 0 1,-1 0 0,1 0-1,0 0 0,-1 0-1,1 0 0,0 0 0,0 0 1,-1 0-1,1 0 1,1 0 0,2 0 0,0 0 0,0 0 0,-1 0 0,-1 0-2,-1 0 0,0 0 0,2-2 0,0 0 1,1-1 0,0-1 0,1 2 1,-1 0-1,1 2 1,0 0-1,-1 0 1,1 0 0,0 0 0,-1 0 0,1 0 0,-1 0 0,1 0-1,-1 0 1,-1 0 0,-1 0 0,0 0-1,-1 0 1,1 2 1,1 0 1,1 2 0,1-1 0,-1-1 0,1 0 0,0-2-1,0 0 0,1 0 0,1 0 0,1 0 0,0 0-1,-1 0 1,-1 0-2,-1 0 1,-1 0-1,1 0 0,0 0-1,-1 0 0,2 0 1,0 0-1,0 0 0,3 0 1,-1 1 0,1 0 0,-1 2 0,1 0 1,-1 1 0,1 0 0,-1 0 0,1 0 1,-1-1-1,1 0 0,-1-2 0,1 0 0,-1-1 0,1 0 0,-1 0 0,1 0-1,-1 0 1,1 0-1,0 0 0,-1 0 0,1 0 0,-1 0 0,1 0-1,-1 0 0,-1 0 1,-1 2-1,-2 0 0,-2 2-1,-1-1 1,1-1-1,1 0 0,1-1 0,1-1-1,-1 1 2,1 2 0,-1 0 0,0 1 1,-1-2-1,0 0 1,-2-2-1,0 0 0,1 0 1,1 0 0,2 0 0,-1 0 1,1 0-1,-1 0 1,1 0 0,-1 0-1,1 0 1,0 0-1,-1 0 0,1 1 0,0 0 0,-1 2 0,1 0 0,-1 0-1,1 0 1,-1-2-1,1 0 1,0-1-1,-1 0 1,1 0 1,0 0 0,0 0 1,1 0-1,1 0-1,1 0 1,1 0-1,1 0 1,1 0-1,1 0 1,0 0-1,1 0 1,-1 0 0,0 0 1,1 0-1,-1 0 1,1 0-1,-1 0 0,1-1 1,3 0-1,1-2 1,3 0 0,-1 0-1,0 0 0,-1 2-1,-1 0-1,0 1-1,1 0 1,0 0-1,2 0-1,0 0 1,1-2 0,-1 0 0,0-2 1,0 0 0,-1 1-1,-1-2 0,-1 2 0,-1-1 0,0 2 0,1 0 1,-1 2 0,0 0 1,1 0-1,-1 0 1,1 0-1,-1 0 1,0 0-1,1 0 1,-1 0 0,0 0 0,1 0 1,-1 0-1,0 0 1,0 0 0,-1 0-1,-1 0 1,-1 0-1,0 0 1,1 0-1,1 0 1,1 0-1,-1 0 0,0 0 0,-1 0 0,-1 0 1,-1 0-1,1 2 0,-1 0 0,1 2 0,-1-1 0,1-1 0,-1 0-1,1-1 1,0-1 0,0 1 0,2 2 0,1 0 0,0 1 0,-1-2 0,-1 0 1,-1-2-1,0 0 1,1 0 0,0 0-1,2 0 1,0 0 0,-1 0 0,-1 0 0,-1 0 0,0 0 0,1 0 0,1 0 0,1 0 0,0 0 0,0 0 0,1 0-1,-1 0 1,0 0-1,1 0 1,-1 0-1,1 0 0,-1 0 0,2 0 0,1 0 0,1 0-1,-1 0 1,0 0 0,-1 0 1,-1 0-1,-1 0 1,1 0-1,-1 0 2,1 0-1,-1 0 0,2 0 1,1 0-1,1 0-1,-1 0 1,0 0 0,-1 0 0,-1 0-1,0 0 1,1 0 0,1 0 0,0 0 0,2 1 0,1 0-1,0 2 1,2 0-1,0 0 1,1 0-1,-1-2 0,0 0 0,0-1-1,-2 0 0,0 0 0,-1 0-1,0-1 0,0 0 0,2-2 0,1 0 0,0 0 1,-2 0 0,0 2 1,-1 0 1,0 1 0,0 0 1,2 0-1,1 0 0,-1 0-1,0 0 1,-1 0 0,-1 0-1,-1 0 1,0 0-1,1 0 1,-1 0-1,1 0 1,0 0-1,2 0 1,1 0 0,0 0 1,-2 0-1,0 0 0,-1 0 0,-1 1 0,0 0-1,1 2 1,-1 0 0,1 0 0,0 0-1,2-2 1,1 0 0,0-1-1,2 2 1,1 0-1,1 2 1,0-1-1,0-1 1,0 0-1,0-1 2,1-1-1,0 0 1,2 0 0,0 0 0,1-1 1,0-1-1,1 0 0,-1-1-1,0-1 1,1 0-1,2 0 0,1 0 0,-1 1 0,-1 0 0,0 2-1,-1 0 0,-1 1 0,0 0 0,0 0-1,0 0 1,-2 0-1,0 0 0,-3 0 1,-2 0-1,-1 0 1,1 0 0,-1 0-1,0 0 0,0 0 0,0 0 1,1 0-1,-1 0 1,-1 0-1,-2 0 1,-2 0 0,-1 0 0,-2 0 0,1 0 0,-1 0 0,0 0 0,1 0 0,-1 0 0,0 0 0,1 0 1,-2 0 0,0 0 0,-1 0 1,-1 0 1,0 0 0,1 0-1,1 0 1,1 0 0,1 0-1,2-2 0,3 0 0,1-2 0,1 0 0,0 1 0,1-2 0,-1 2 0,-1-1 1,0 0-2,-1 0 1,-1 0-1,0 0 0,0 0-1,2 0 0,1 0 0,-1 1 0,-2 0-1,-2 2 0,-1 0 0,-1 1 0,0 0 0,2 0-1,1 0 0,0 0 0,-2 0 0,0 0 0,-1 0 1,0 0 0,1 0 0,1 0 0,1 0 1,-1 0-1,-2 0 1,-1 0-1,-3 0 1,-1 0 0,1-2-1,-1 0 1,1-1 1,-2-1-1,-1 2 0,-3 0-1,-1 2 1,-2 0 0,1 0-1,0 0 1,-1 0-1,0 0 0,-1 0 1,0 0 0,-2 0-1,0 0 1,1 0 0,1 0 0,1 0 0,2 0 0,0 0 0,1 0 1,1 0-1,1 0 0,1 0 0,1 0 0,1 0 0,-1-1 0,0 0 1,-1-2-1,0 0 0,-3-1 0,0 2-1,-1 0 1,0 2-1,-2 0 1,-1 0-1,-1 0 1,-1 0 0,-1 0-1,-1 0 1,0 0-1,-2 0 0,0 0-1,2 0 1,0 0 0,1 0-1,1 0 1,1 0 0,2 0 0,0 0 1,-1 0-1,1 0 1,-2 0 0,-1 0 0,-1 0-1,-1 0 0,0 0-2,-2 0 0,-3 0-9,-6 0-16,-6 0-16,-6 0-16,-3 0-6,1 2 7,-1 0 5,0 2 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18"/>
    </inkml:context>
    <inkml:brush xml:id="br0">
      <inkml:brushProperty name="width" value="0.03622" units="cm"/>
      <inkml:brushProperty name="height" value="0.03622" units="cm"/>
      <inkml:brushProperty name="color" value="#F2395B"/>
    </inkml:brush>
  </inkml:definitions>
  <inkml:trace contextRef="#ctx0" brushRef="#br0">7431 12102 607,'-7'-16'1,"1"-1"0,0-1 2,2-1 1,0 4 7,2 10 13,0 10 12,2 10 13,0 6 2,0 3-7,0 2-9,0 5-7,0 0-6,0 0-1,0 1-2,0-1-1,0 1-4,0 0-6,0 2-5,0 1-4,0 2-5,0 2-1,0 4-2,0 3-1,0-1-2,2-1-1,0-2-2,2-1 0,0-4 0,2-4 0,0-4 1,1-3 0,0-5 1,-2-3 0,-2-4 0,-2-4 0,0-5-7,2-2-10,2-6-13,2-2-12,0-3 0,-2 0 12,-3 0 11,0 1 12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20"/>
    </inkml:context>
    <inkml:brush xml:id="br0">
      <inkml:brushProperty name="width" value="0.03829" units="cm"/>
      <inkml:brushProperty name="height" value="0.03829" units="cm"/>
      <inkml:brushProperty name="color" value="#F2395B"/>
    </inkml:brush>
  </inkml:definitions>
  <inkml:trace contextRef="#ctx0" brushRef="#br0">7900 11557 574,'1'-15'3,"2"2"5,2 2 5,2 3 6,2 1 3,3 2-1,3 2 1,4 2 0,1 0-1,1 0-4,1-2-2,1 0-4,1-1-2,3 0 0,1 0-1,3 0-1,0 1-1,2 1-1,1 0-1,1 2-1,1-1-2,0-1-1,2 0-2,1-1-2,0 0 1,0 2 0,0 2 1,1 2 0,-1 1 2,2 2-1,1 0 2,0 1-1,1 1 1,-2-2 0,0-1 0,-1 0 0,0-1 0,2 0 0,2-1-1,2 1-1,1 0 0,0-2-2,0 0-1,0-2-2,0 0 0,-2-2-1,0 0 1,-1-2 0,-1 0-1,2 1 2,0-1 0,2 0 1,-1 0 1,-2 2 0,-2 0 1,-1 2 2,-1 0-1,2 0 1,2 0 1,2 0-1,0 0 1,0 2 0,-2 0 1,0 2 1,0 0-1,0 0 0,2-1-1,1 1 1,0 0-1,0-2 0,0 0 0,0-2-1,0 0 1,2 0 0,0 0-1,2 0 1,0 0-1,0-2 0,0 0 0,0-2 0,-1 0 0,-1 1 0,0-1 0,-1 0 0,-1 0 0,2 2 0,0 0 0,2 2 1,-1-1-1,2 0-1,-2-2 0,1 0 0,1-1-1,2 0 1,2 0 0,2 0 0,0 0 0,-1 1 0,0-1-1,-2 0-1,0 0 0,-2 0 1,-1 0 0,0 0 1,-2 1 0,0 0 0,-2 2 1,0 0 0,-1 2-1,2 0 1,0 2 0,2 0 1,-1 1-1,0 0 0,-2 0 0,0 0 0,-1-1 0,0-1 1,0 0 0,0-1 1,0-2-1,0-1 1,0 0 1,0-1-1,1-2 0,0 0 0,2-1-1,0-2 0,0 1-1,-2 2 1,-2 3 0,-2 1 1,-1 1-1,1 0 1,-1 0 0,0 0 0,0 0 0,0 0 1,0 0-1,0 0 1,0 0-2,1 0 0,-1 0-2,0 0-1,0 0 0,2 0 4,0 0 2,2 0 3,1 0 0,0 0-1,2 0-3,0 0-1,0-1-1,0-1-1,-2 0-1,0-1 1,-1-1-2,2 2 1,1 0 0,0 2 0,1 0 1,0 0-1,0 0 1,0 0 1,0 0-1,2 0-1,0 0 0,2 0-1,-1 0 0,-1 2 0,0 0 0,-2 2-1,1 0 2,0 0-1,1-1 1,2 1 0,1 0 0,1-2 1,3 0-1,2-2 1,1 0-1,1 0 1,2 0 1,0 0-1,0 0 1,-1-2 0,-1 0-1,0-2 0,-1 0 0,1 1-2,1-1-1,1 0-1,1 0 0,1 2 1,1 0 1,2 2 0,-2 0 1,-1 0 0,-3 0 1,-1 0 0,-1 0 0,0 0 0,-1 0 1,1 0 0,-1 1 1,-1 2-1,0 2-1,-2 2 1,-1 0-1,-2 1 0,-2 0 0,-2 0 0,-1 0 1,1 0-1,2-1 0,0 1 0,1 0 1,-2 0-1,-1 0 1,0 0-1,-1-1 1,2 1 3,0 0 1,2 0 3,0-1 0,3-1 0,2 0-2,2-2-1,-1 0-1,-1-2-2,-2 0 0,-2-2-2,-1 0-1,2 0 0,0 0-1,1 0-1,1 0 0,0 0-1,0 0-1,0 0 0,-1 0 0,-1 0 1,-1 0 0,0 0 2,-2 1 0,-2 0 0,-3 2 1,0 0 1,-3 0 0,0 0 0,-2-2 1,0 0-1,-2-1 1,0 2 0,-1 0 0,-1 2-1,-2 0 1,-2 0 0,-2-1-1,-1 1 1,-2 0 0,1-2-1,-1 0 0,0-2-1,0 1 1,-1 0-1,-1 2 1,-1 0 0,0 0 0,1 0 0,0-2 0,2 0 0,0-1 0,-3 0 0,-2 0 0,-1 0 0,-2 0 0,-1 0 0,-1 0 0,-1 0 0,-1 0 0,-2 0 0,-3 0 0,-1 0 0,-3 1 1,-2 2 3,-4 2 4,-2 2 2,-3 0 1,-1 1 0,0 0 0,-1 0-1,-1 0 0,0 0-1,0-1-2,0 1-2,0 0 0,0 2 0,0 0 0,0 1 0,0 1 0,1 0 0,-1 0-1,0-1 1,-1 2 0,0 2 1,-1 1 1,-2 3 0,1 0 1,2-3-1,3-1-1,1-2-1,1 1-1,1 7-2,2 5-2,0 7-2,1 1-1,-2 0 1,0-1 0,-2-1 0,0 0 2,0 1 2,0 0 1,0 2 3,0 0 0,0-2-1,0 0-1,0-1-1,0-2-1,0-3 0,0-3-1,0-3 0,0-1-2,0-1 1,0 1-1,0-1-1,0 0-2,0-1-2,0 0-4,0-2-4,-1-3-3,-4-5-5,-2-4-5,-3-6-6,-2-2-6,2 1-10,1-1-8,1 0-11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26"/>
    </inkml:context>
    <inkml:brush xml:id="br0">
      <inkml:brushProperty name="width" value="0.03628" units="cm"/>
      <inkml:brushProperty name="height" value="0.03628" units="cm"/>
      <inkml:brushProperty name="color" value="#F2395B"/>
    </inkml:brush>
  </inkml:definitions>
  <inkml:trace contextRef="#ctx0" brushRef="#br0">9583 47928 606,'-6'-7'6,"4"2"14,4 3 13,4 1 14,4 0 3,3-1-5,5 0-6,4-1-5,2-2-5,2 0-3,3-2-3,1 0-3,2 0-6,1 1-7,1 0-7,1 2-7,-1 0-5,-2 2-3,-1 0-4,-3 2-4,-3 0 0,-3 2 0,-4 0 1,-5 2 1,-2 0-1,-2 2-5,-2 0-4,-2 1-4,-2 1 0,-1 2 4,0 0 5,-1 1 4,-2 0 3,-1-2-2,0-2 1,-1-2-2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00"/>
    </inkml:context>
    <inkml:brush xml:id="br0">
      <inkml:brushProperty name="width" value="0.02815" units="cm"/>
      <inkml:brushProperty name="height" value="0.02815" units="cm"/>
    </inkml:brush>
  </inkml:definitions>
  <inkml:trace contextRef="#ctx0" brushRef="#br0">67800 36350 781,'15'0'58,"-1"0"-11,-1 0-10,0 0-10,-2 1-8,1 2-5,0 2-4,0 2-6,-1 0-2,1-1-2,0-1 0,0 0-2,-1 0-5,-1 2-9,0 2-11,-2 2-8,-1-1-7,-2 1-1,-3-2-2,0 0-2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26"/>
    </inkml:context>
    <inkml:brush xml:id="br0">
      <inkml:brushProperty name="width" value="0.03396" units="cm"/>
      <inkml:brushProperty name="height" value="0.03396" units="cm"/>
      <inkml:brushProperty name="color" value="#F2395B"/>
    </inkml:brush>
  </inkml:definitions>
  <inkml:trace contextRef="#ctx0" brushRef="#br0">10398 48183 647,'-15'-1'3,"4"0"4,2-2 4,4 0 6,1 3 6,2 8 11,0 8 9,2 7 9,0 4 1,2 1-12,0-1-10,2 1-10,-1 2-9,0 4-8,-2 6-5,0 5-8,-1 1-3,0 0 1,0-2 2,0 0 0,0-4-2,0-8-9,0-5-6,0-8-9,0-5-5,2-1-6,0-2-4,2-2-6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29"/>
    </inkml:context>
    <inkml:brush xml:id="br0">
      <inkml:brushProperty name="width" value="0.03899" units="cm"/>
      <inkml:brushProperty name="height" value="0.03899" units="cm"/>
      <inkml:brushProperty name="color" value="#F2395B"/>
    </inkml:brush>
  </inkml:definitions>
  <inkml:trace contextRef="#ctx0" brushRef="#br0">12970 47690 564,'-11'-8'19,"8"2"13,9 0 12,10 2 14,3 1 1,1 2-11,-1 2-10,1 2-11,-1 1-7,-1 2-3,-1 0-4,0 2-2,-2 0-2,3 1 0,0 1 0,1 2 1,0-1-3,-1-1-2,-1-1-4,0 0-4,-2-1-2,1 1-1,0 2-2,-1 0-2,1 0 0,0-2 0,-1-3 0,1-1 2,0-1 0,1 0 1,1 0 2,1 0 1,0 0 1,-2 0 1,-3 0-1,-1 0 1,-3 0 1,-4 2 2,-4 0 3,-4 1 2,-4 2 0,-4 2-1,-4 2-2,-3 1-2,-4 2-2,0 2 0,-1 0-1,0 1-2,-2 0 1,1 1-1,-1-1 0,1 1-1,0-1-3,4-3-10,3-1-10,3-2-8,1-1-5,1 1-1,-1 1 1,0 2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30"/>
    </inkml:context>
    <inkml:brush xml:id="br0">
      <inkml:brushProperty name="width" value="0.03666" units="cm"/>
      <inkml:brushProperty name="height" value="0.03666" units="cm"/>
      <inkml:brushProperty name="color" value="#F2395B"/>
    </inkml:brush>
  </inkml:definitions>
  <inkml:trace contextRef="#ctx0" brushRef="#br0">15411 47047 600,'-15'-8'0,"4"2"0,3 1 0,3 0 0,3 2 9,5 0 20,6 2 20,4 1 19,4 0 2,1 0-14,3 0-14,2 0-15,0 0-9,1 0-4,-1 0-4,1 0-4,-1 0-5,1 0-4,-1 0-6,1 0-4,-2-1-5,-3-1-3,-3 0-5,-2-1-2,-3-1-5,1 2-2,0 0-5,0 2-2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30"/>
    </inkml:context>
    <inkml:brush xml:id="br0">
      <inkml:brushProperty name="width" value="0.03882" units="cm"/>
      <inkml:brushProperty name="height" value="0.03882" units="cm"/>
      <inkml:brushProperty name="color" value="#F2395B"/>
    </inkml:brush>
  </inkml:definitions>
  <inkml:trace contextRef="#ctx0" brushRef="#br0">16076 47200 566,'-22'7'12,"4"-1"6,5 0 7,3-1 6,2 0 4,2 3-4,1 3-1,0 4-2,1 0-2,0 1-1,0 0-2,1-1 0,-1 2-2,2 3-2,0 4 0,2 2-2,0 3-2,0 4-2,0 4-3,0 5-2,-1 3-4,0 7-4,-2 6-5,0 6-4,-1 4-7,2 3-9,0 3-7,2 3-9,0-1-5,0-3-2,0-5-3,0-3-2,0-9 2,2-13 7,0-11 6,2-14 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30"/>
    </inkml:context>
    <inkml:brush xml:id="br0">
      <inkml:brushProperty name="width" value="0.03528" units="cm"/>
      <inkml:brushProperty name="height" value="0.03528" units="cm"/>
      <inkml:brushProperty name="color" value="#F2395B"/>
    </inkml:brush>
  </inkml:definitions>
  <inkml:trace contextRef="#ctx0" brushRef="#br0">16999 48800 623,'-7'17'125,"2"1"-27,2 3-29,2 1-28,1 3-19,0 3-7,0 3-9,0 3-7,0 1-6,0 1-3,0-1-3,0 0-3,-1-1-6,0-3-9,-2-3-9,0-3-9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31"/>
    </inkml:context>
    <inkml:brush xml:id="br0">
      <inkml:brushProperty name="width" value="0.04949" units="cm"/>
      <inkml:brushProperty name="height" value="0.04949" units="cm"/>
      <inkml:brushProperty name="color" value="#F2395B"/>
    </inkml:brush>
  </inkml:definitions>
  <inkml:trace contextRef="#ctx0" brushRef="#br0">18255 46891 444,'-14'-15'0,"3"4"0,2 3 0,4 3 0,2 2 5,2 2 11,2 2 10,2 2 10,0 2 3,0 3-5,-2 3-5,0 4-4,-1 1-5,2 3-4,0 2-2,2 1-4,-1 2-3,-1 1-1,0 1-2,-1 1-1,-1-1-2,0-1 0,0-3 0,0-1-2,-1-2-2,-1-1-6,0-1-5,-1 0-5,0-6-6,2-9-5,2-8-6,2-9-5,1-6 1,3-2 5,2-1 5,2-2 7,0-1 5,-1 1 5,0 1 6,-2 1 5,0 2 5,0 2 1,0 4 1,0 3 3,-1 2 2,-1 3 5,0 1 5,-2 2 4,1 2 2,0 0 0,1 1 0,2 2 0,-1 1-1,-1 4-4,0 2-3,-2 4-3,-1 1-3,0 1 0,-1 1-1,-2 2-2,0-1 1,0 3-1,0 0 1,0 1-1,0 0-3,-2-1-7,-1-1-8,0 0-6,-1-3-6,0-1-3,0-3-4,1 0-2,-1-5-2,2-5 3,0-4 0,2-5 2,1-5 3,2-2 3,2-3 4,1-3 4,2 0 3,0 1 3,0 2 4,0 3 2,0 0 2,0 2 0,-1 1-1,1 1-1,0 1 4,2 2 9,0 2 8,1 3 9,1 0 4,0 0-2,0 0 0,0 0-1,0 0-2,3 0-4,1 0-3,3 0-4,2 0-3,1 0-1,3 0-1,1 1-2,2-1-2,-1 0-3,1 0-1,-1 0-4,1 0-2,-1 0-1,0 0-3,1 0-2,-2 1-1,-1 0-1,-3 2 0,-1 0-1,-5 1-2,-8-2-3,-8 0-2,-8-1-3,-5-2 1,0 0 6,-1-2 4,-1 0 6,0-2 2,0-2 1,2-1-1,1-3 2,0-1-1,0-1 1,1-2 1,-1 1 0,1-2 1,2 0 1,2 1 1,3-1 0,-1 1 2,0 1 2,-2 1 2,0 1 3,0 0 0,0 2 0,2 1 0,1 1 0,-1 0 0,2 0 0,-1 0 1,0 1 0,0 4 2,2 10 5,0 10 3,2 9 5,0 7 0,0 3-5,0 3-4,0 2-5,0 3-3,0-1 0,0 0-1,0 0 0,0 0-1,2-2-1,0 0-3,2-1 0,-1 1-2,-1 4-1,0 4 0,-1 4-2,-1 2 0,2 0-3,0 0 0,2 0-3,-1-1-1,-1-2-2,0-2-2,-2-2-3,1-4 0,0-6 1,2-5 0,0-7 2,0-3-2,0-2-2,-2-3-4,0-1-3,-4-3-2,-8-4-2,-6-4-2,-7-4-1,-2-4 0,3-4 3,3-4 3,3-3 3,1-4 2,0-1 1,1-3 1,-1-1 1,1-1 3,3 1 2,1 1 4,2 1 3,2 1 3,0 3 4,2 1 2,1 3 3,1 0 2,6 0 0,2 1-1,5-1 1,3 1-1,3 0 0,4 2 0,2 1 1,2 1-6,3 0-7,1 2-9,3 1-9,-2 1-5,-3 2-4,-5 2-3,-3 2-4,-4 2 0,-1 0 4,-2 2 2,-2 0 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32"/>
    </inkml:context>
    <inkml:brush xml:id="br0">
      <inkml:brushProperty name="width" value="0.02255" units="cm"/>
      <inkml:brushProperty name="height" value="0.02255" units="cm"/>
      <inkml:brushProperty name="color" value="#F2395B"/>
    </inkml:brush>
  </inkml:definitions>
  <inkml:trace contextRef="#ctx0" brushRef="#br0">21428 49350 975,'-7'8'25,"3"0"-26,4 0-24,3 0-24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38"/>
    </inkml:context>
    <inkml:brush xml:id="br0">
      <inkml:brushProperty name="width" value="0.04128" units="cm"/>
      <inkml:brushProperty name="height" value="0.04128" units="cm"/>
      <inkml:brushProperty name="color" value="#F2395B"/>
    </inkml:brush>
  </inkml:definitions>
  <inkml:trace contextRef="#ctx0" brushRef="#br0">25020 46701 532,'0'-18'3,"0"-2"3,0-3 4,0-2 5,0-2 2,0 4-2,0 3 0,0 3 0,0 3-2,0 1-1,0 2-1,0 2-1,-1 2-3,-2 1-4,-2 0-2,-1 2-5,-3 0-1,0 2 0,-1 0-1,-1 2 0,-2 0 1,0 2 1,-1 0 0,-1 2 1,-2 1 2,-2 6-1,-1 2 2,-3 5 0,1 2 0,1 1 0,2 1 0,3 1 0,-1 2 1,-2 5 1,-1 3 2,-3 4 2,1 1-1,3-1 0,3-3 0,3-2-2,2-1 0,0-1 0,2-1-1,1-1 1,1-1 0,2 1 0,2-1 0,2 1-1,1-1 1,0 2 1,0 1-1,0 1 1,0-1-1,2-1 0,0-3-2,2-1 0,1-3-1,3-3 0,4-3 1,2-3-1,2-3 0,1-2 0,1-4-2,2-2 0,1-5-2,2-2 0,4-5-2,4-4-1,0-3-1,0-1-2,1-3-1,-1-1-2,-1-1 0,-1-1 2,-3 1 1,-1-1 1,-4 1 2,-3 3 1,-5 1 1,-2 3 1,-5 0 0,-1 2 0,-2 1-1,-2 1 0,-2 1 0,-2 0 2,-2 2 2,-1 1 1,-3 1 2,0 2 3,-2 2 1,0 2 3,-1 1 0,-1 0 1,-2 0-1,0 0 0,0 1 0,1 2 0,1 2 1,1 2 1,-1 1-1,0 1-1,-1 2 0,-1 0-1,-1 1 0,0 3-1,1 2 0,-1 2-2,1 1 1,0 1-2,2 0 0,1 3-1,2-2-1,2-3-1,4-3-1,3-3-1,1-2 0,1-1 1,2 0 0,0-2 2,3-1-2,2-4-1,3-3-3,4-2-2,1-3-2,3-4 0,1-2-1,3-3-1,0-3-1,1-1-1,0-3-1,-1-1-1,0-1 1,-1 2 3,-1 3 2,-1 1 4,-2 3 0,-4 1-1,-5 2 0,-3 2-2,-3 4 7,-2 4 13,-2 6 12,-2 4 13,-1 4 2,1 1-7,-2 3-7,2 2-8,-1 0-4,2-1-2,0-1-2,2-1-2,0-1-2,0-1-1,0 0-1,0-2-1,1-1-1,3-2 0,4-2 2,2-2 0,3-2-2,0-1-5,1 0-5,1-2-4,2-2-4,1-3 0,3-6-1,2-2 0,0-3 0,1-2-2,-1 0 1,1 0-2,-1-3 2,1 0 0,-1-1 2,1-1 1,-1-1 1,1-1 1,-1-1 0,1 0 1,-2-1 1,-3 1 1,-3 0 1,-2 3 2,-4 0 2,1 2 3,-2 3 3,0 1 4,-3 3 3,-1 1 4,-2 2 3,-2 2 4,-2 2 4,-2 2 5,-2 3 3,-1 1 6,-3 3-1,-2 5-5,-2 6-6,-1 4-5,-2 3-3,0 3-1,1 1-1,-1 3-2,0-1-1,1 0-2,-1 0-1,0-2-2,1-1-1,1 1-3,1-1 0,0 1-3,2-2 0,3-1-2,1-3-1,2-1-1,3-3-3,6-1-2,4-2-4,5-2-3,4-4-2,2-4 0,1-6 0,3-4 0,0-4-1,1-1 1,-1-3-2,1-1 1,-1-2 0,-1 2 3,-1 1 3,-1 1 1,-2 1 5,-3 2 5,-2 3 5,-4 1 5,-2 5 8,-2 8 11,-2 8 11,-2 7 10,-2 4 2,-2-1-10,-2-1-9,-2 0-8,0-2-7,2 1-3,2-1-3,2 1-2,1-2-3,0-1-2,0-2-2,0-2-3,3-3-2,4-3 0,5-3 0,6-2-1,0-4-2,1-6-2,-2-4-3,-1-5-3,0-4-1,0-1 1,-1-3 1,1-1 1,-2-2 0,-1-1 3,-2-1 1,-2-1 1,-2 1 3,-2 3 0,-3 4 1,0 2 2,-2 1 0,0 2 2,0 1 0,0 1 2,-2 1 1,0 2 1,-3 3 1,-2 1 1,-2 2-1,-4 4-4,-2 3-4,-3 2-3,-1 4-4,3 2-2,1 3-4,2 3-1,1 2-1,1 2 1,-1 0 1,0 1 2,2 0-4,2 1-6,4-1-8,3 1-7,0-2-2,0-3 6,-2-2 4,0-4 5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38"/>
    </inkml:context>
    <inkml:brush xml:id="br0">
      <inkml:brushProperty name="width" value="0.03879" units="cm"/>
      <inkml:brushProperty name="height" value="0.03879" units="cm"/>
      <inkml:brushProperty name="color" value="#F2395B"/>
    </inkml:brush>
  </inkml:definitions>
  <inkml:trace contextRef="#ctx0" brushRef="#br0">28523 48314 567,'21'-7'37,"-3"0"-2,-5 2-3,-3 1-3,-2 0-2,0 0-2,0 0-3,0 0-2,-2 4-2,-3 8-2,-2 7-3,-4 9-2,-1 2-3,-2-1-2,0-3-4,-1-1-3,-1-2-1,2-1-3,1-1-1,0-1-1,2 1 1,0 2 5,2 1 3,1 3 5,1-2 2,1-3 0,3-5-1,2-3 1,0-1-2,0 0 1,-2 1-1,0 2 0,-1-1 0,2-1 0,0-1 0,1 0-1,1-1 0,-2 1 0,-1 2 0,0 0-1,-2 1 1,-1 1 0,0 1-1,-1 2 1,-2 0 0,-1 3-3,0 2 0,-1 1-2,-3 2-1,-2 1-5,-3 1-2,-3 1-4,-3 0-5,0 1-7,-1-1-7,-1 1-7,-2-1-4,-3 0-1,-3 1-2,-3-1-2,1-2 1,3-5 3,5-5 3,3-4 3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40"/>
    </inkml:context>
    <inkml:brush xml:id="br0">
      <inkml:brushProperty name="width" value="0.03063" units="cm"/>
      <inkml:brushProperty name="height" value="0.03063" units="cm"/>
      <inkml:brushProperty name="color" value="#F2395B"/>
    </inkml:brush>
  </inkml:definitions>
  <inkml:trace contextRef="#ctx0" brushRef="#br0">30644 48150 718,'-15'8'75,"2"2"-17,3 0-18,1 1-18,1 2-8,0 1 0,1 3-1,-1 2 0,1 0-1,2 1-4,2-1-2,2 1-4,1-1-2,0-1 1,0-1 1,0-1 0,1-1-4,2 0-7,2-2-6,2-1-8,3-2-5,5-2-3,5-4-2,5-2-3,2-4 0,-1 0 4,-1-3 4,-1-2 3,-3 0 2,-3 0 0,-4 2 0,-4 1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00"/>
    </inkml:context>
    <inkml:brush xml:id="br0">
      <inkml:brushProperty name="width" value="0.02764" units="cm"/>
      <inkml:brushProperty name="height" value="0.02764" units="cm"/>
    </inkml:brush>
  </inkml:definitions>
  <inkml:trace contextRef="#ctx0" brushRef="#br0">67705 37150 795,'-13'0'-27,"6"2"21,6 0 22,6 2 22,3-1 8,0 0-7,0-2-7,-1 0-6,2 0-6,0 1-7,1 4-6,2 0-6,-1 2-9,1-2-8,0-1-9,0 0-10,0-1-3,1 0 2,1 0 2,2 0 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41"/>
    </inkml:context>
    <inkml:brush xml:id="br0">
      <inkml:brushProperty name="width" value="0.03032" units="cm"/>
      <inkml:brushProperty name="height" value="0.03032" units="cm"/>
      <inkml:brushProperty name="color" value="#F2395B"/>
    </inkml:brush>
  </inkml:definitions>
  <inkml:trace contextRef="#ctx0" brushRef="#br0">31756 48031 725,'-22'-13'0,"4"3"10,5 4 9,3 4 10,1 2 2,0 2-2,-1 0-3,-1 2-3,0 1-2,2 1-3,2 3-1,2 2-3,2 0-2,0-1-2,2 0-2,0-2-3,1 0-3,0 0-1,0 0-4,0 0-2,1 0-1,2 1 2,2 2 0,2 0 2,2-1 0,2-1 1,1-2-1,3-2 1,0 0-1,-1 0 1,0 1-1,-2 2 0,0 0 1,0-1-2,-1 1 0,1 0-1,-1 0 0,-2 2 0,-2 0 0,-2 1 0,-3 1-1,-4 0 1,-4-1-1,-4 1-1,-3 0 0,-2 2 0,-1 0-1,-3 1-1,0-1-1,3-1-1,1-2-1,2-2-1,1-2-5,-1-2-6,-2-3-7,0 0-7,1-4-1,3 0 4,2-3 5,4-2 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41"/>
    </inkml:context>
    <inkml:brush xml:id="br0">
      <inkml:brushProperty name="width" value="0.03486" units="cm"/>
      <inkml:brushProperty name="height" value="0.03486" units="cm"/>
      <inkml:brushProperty name="color" value="#F2395B"/>
    </inkml:brush>
  </inkml:definitions>
  <inkml:trace contextRef="#ctx0" brushRef="#br0">32411 47824 631,'16'-1'2,"0"0"7,-1-2 5,1 0 7,-1 0 2,-1 2 2,-1 2 0,0 2 2,-2 2 0,-1 4-2,0 2 0,-2 3-2,-1 2-1,0 1-2,-2 2-2,0 0-3,-1 0-1,0 1-3,-1-1-1,1 1-3,-1 0-3,-4 3-2,-2 1-4,-3 3-3,-4 1-1,-4 3 2,-4 1 0,-3 2 2,-4 2-6,-3 3-11,-3 1-13,-3 2-10,2-3-9,5-7-2,6-9-2,7-7-4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42"/>
    </inkml:context>
    <inkml:brush xml:id="br0">
      <inkml:brushProperty name="width" value="0.03739" units="cm"/>
      <inkml:brushProperty name="height" value="0.03739" units="cm"/>
      <inkml:brushProperty name="color" value="#F2395B"/>
    </inkml:brush>
  </inkml:definitions>
  <inkml:trace contextRef="#ctx0" brushRef="#br0">35052 46445 588,'3'-13'67,"5"4"-7,7 6-8,6 5-6,2 1-8,-2 1-5,0 0-6,0 0-6,-2 1-4,1 0-2,-1 1-2,1 2-2,-1 0-4,-3-1-3,-1 1-3,-2 0-5,-2 0-3,-1 0-2,0 0-2,-2-1-2,-1 2 0,-2 2 0,-3 2 1,0 1 1,-4 2 1,-2 0 1,-4-1 1,-2 1 1,-2 0 0,-2 1 2,0 1 0,-1 2 1,0-1 1,-1 1-1,0-1 1,1 1-1,-1-1 0,0-1 1,1-1-1,-1-1 1,0 0 0,-2 0 1,0-1 0,0 1 1,-2-1 1,2-1 0,1-1 2,1 0-1,1-2 3,2-1 4,3 0 2,1-2 4,4-1 2,6-2 2,6-3 0,6 0 1,2-3-2,1-1-3,0 0-4,-1-1-5,2-2-2,3 0-3,4-1-2,2-2-3,0 1-4,-2 1-6,-1 0-8,-2 2-6,-5 1-9,-7 2-10,-7 2-12,-6 2-11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43"/>
    </inkml:context>
    <inkml:brush xml:id="br0">
      <inkml:brushProperty name="width" value="0.04925" units="cm"/>
      <inkml:brushProperty name="height" value="0.04925" units="cm"/>
      <inkml:brushProperty name="color" value="#F2395B"/>
    </inkml:brush>
  </inkml:definitions>
  <inkml:trace contextRef="#ctx0" brushRef="#br0">34813 47795 446,'-15'-7'1,"4"-1"1,3 0 1,3 0 1,1 0 4,2 0 6,0 1 6,2-1 7,0 2 4,2 4 1,0 4 1,2 4 1,-1 3-1,-1 1-5,0 3-5,-2 2-5,0 1-3,0 1-3,0 1-3,0 1-3,0 1-2,0-1-2,0 1-1,0 0-3,0-2 0,0 1-2,0-2 0,0-1-1,0 0 0,-2-1 1,0 1 3,-1 0 1,-2-1 2,2-1-1,-1-1 1,0 0 1,0-2-1,2 1 1,0 0-1,2 0 1,0-1-1,2 1 0,0 0 0,2 0 0,2-1-1,5-1 2,5-1 0,6 0 1,0-2 1,-1-1-2,-3-1 0,-1 0-2,-1-2 1,0 0 0,-1-2 0,1 0 0,0-1 0,1 2-1,1 0-2,2 2 1,-1-1-2,1-1 1,-1 0 0,1-1 0,-1-2 1,1-1 1,0 0 1,-1-1 2,2-2 0,0 0 0,1-1 0,1-2-1,-1 1 1,-1 1 0,-3 0 0,-1 2 1,-2 0 0,-1 0 0,0 0-1,-2 0 1,0 0 1,0-2 2,-1 0 3,1-1 2,-1-3 1,-2-2-2,-2-3-1,-2-3-1,-2-1-1,-1 1-2,0 0-3,-2 2-1,1 0-3,0-1 0,2-1-3,0-1-1,0-2-2,0-1 0,-1-3 0,-2-1-1,0 0 0,2 5 1,1 3 1,0 5 2,0 1-2,0 0-3,-2 0-5,0 1-3,-1-2-13,2-2-22,0-2-22,2-1-22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45"/>
    </inkml:context>
    <inkml:brush xml:id="br0">
      <inkml:brushProperty name="width" value="0.03029" units="cm"/>
      <inkml:brushProperty name="height" value="0.03029" units="cm"/>
      <inkml:brushProperty name="color" value="#F2395B"/>
    </inkml:brush>
  </inkml:definitions>
  <inkml:trace contextRef="#ctx0" brushRef="#br0">38350 45550 726,'21'0'35,"-3"0"-1,-4 0-1,-4 0 0,-2 0-2,3 0-4,2 0-2,2 0-4,0 1-5,1 2-4,0 2-6,-1 2-6,0 0-4,0-1-5,-2 0-5,-1-2-5,-1 1-1,0 0 3,-2 1 2,-1 2 2,0 0-4,-2-1-13,-1 1-11,0 0-12,-2-1-1,-2 0 11,-2-2 11,-2 0 11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46"/>
    </inkml:context>
    <inkml:brush xml:id="br0">
      <inkml:brushProperty name="width" value="0.03434" units="cm"/>
      <inkml:brushProperty name="height" value="0.03434" units="cm"/>
      <inkml:brushProperty name="color" value="#F2395B"/>
    </inkml:brush>
  </inkml:definitions>
  <inkml:trace contextRef="#ctx0" brushRef="#br0">38045 46450 640,'-15'7'2,"4"-1"5,3 0 4,2-1 5,3-1 2,0 1-1,2 1 0,0 2-1,1 0 1,0 2 1,0 0 1,0 1 1,0 2 1,0 1-1,0 3 0,0 2-1,0 1-1,-2 3-3,0 1-3,-2 3-3,0 0-1,1-1 2,-2-1 0,2-1 2,-1-1-4,0-1-9,0-1-8,0-1-8,0-2-7,2-1-3,0-2-4,2-2-4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46"/>
    </inkml:context>
    <inkml:brush xml:id="br0">
      <inkml:brushProperty name="width" value="0.0307" units="cm"/>
      <inkml:brushProperty name="height" value="0.0307" units="cm"/>
      <inkml:brushProperty name="color" value="#F2395B"/>
    </inkml:brush>
  </inkml:definitions>
  <inkml:trace contextRef="#ctx0" brushRef="#br0">37905 47094 716,'9'-8'2,"1"-2"3,3 0 3,2-1 4,0 0 2,-1 2 1,-1 2 1,0 3 0,-1-1 1,1 2 1,2-1 0,0 0 0,1 0 0,-1 2 0,1 0-1,0 2 0,-1 0-3,-1 2-6,-1 0-5,0 2-6,-3 1-6,-1 1-7,-2 3-7,-2 2-7,-2 1-4,-2 0 2,-2-1 1,-2 1 0,-2 0 1,-2 0 1,-2-1 1,-1 1 1,-2-1 2,0-1 4,0 0 6,0-2 3,0 0 4,-1 0 1,-1 0 2,-1 0 1,-1 0 3,2-1 1,1 1 3,1 0 2,-1 0 2,0 2 4,-1 0 4,-1 1 3,-1 0 2,2-1 2,1 0 1,1-2 1,3-1 2,6-2 1,6-2 3,6-2 3,4-3-3,3-2-7,3-3-7,3-3-7,1-1-3,-1 2-1,-1 2-1,0 2-1,-3 1-1,-1 0-4,-2 0-3,-3 1-3,-2 1-3,-6 7 0,-4 6-1,-6 6-2,-3 2 1,-3 1-1,-4-1 1,-2 1-1,-1-1 2,1-1 1,1-1 2,1 0 1,0-2 1,2-1 2,1-1 0,1 0 2,-2-2 1,-2 1 3,-3 0 2,-3 0 2,0-2 2,1 1-2,3-2 0,1 0 0,4-4 3,8-2 7,7-6 8,6-2 7,6-4 0,3-2-8,5-2-8,3-1-7,2-2-5,-1 2-1,-1 1 1,-1 1-2,-2 1 0,-2 2 1,-4 2 0,-3 3 0,-2 0 1,-1 2 0,0 0 1,-2 2 1,-4 3 1,-8 5 2,-8 7 2,-7 6 3,-4 2-1,3-2-2,1 0-2,2 0-2,1-1-3,-1 1 0,-1 1-3,-1 1 0,0 1-2,1-1-1,0 1-2,2-1-1,2-2-4,3-3-6,2-4-5,4-4-6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47"/>
    </inkml:context>
    <inkml:brush xml:id="br0">
      <inkml:brushProperty name="width" value="0.03638" units="cm"/>
      <inkml:brushProperty name="height" value="0.03638" units="cm"/>
      <inkml:brushProperty name="color" value="#F2395B"/>
    </inkml:brush>
  </inkml:definitions>
  <inkml:trace contextRef="#ctx0" brushRef="#br0">38500 48850 604,'8'30'90,"0"-3"-17,0-3-16,-1-3-16,1-2-10,0 1-5,0 0-4,0-1-5,1 0-3,3-2-3,4-3-3,2-1-3,1-2-4,-1-2-6,-1-3-5,-1-1-5,1-2-6,3-4-3,4-2-5,2-3-5,0-4-1,0-4 1,0-4 2,-2-3 2,-2-2 0,-3 3 1,-3 1 0,-3 2 1,-2 2 1,0 1 1,-2 1 3,0 1 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47"/>
    </inkml:context>
    <inkml:brush xml:id="br0">
      <inkml:brushProperty name="width" value="0.03597" units="cm"/>
      <inkml:brushProperty name="height" value="0.03597" units="cm"/>
      <inkml:brushProperty name="color" value="#F2395B"/>
    </inkml:brush>
  </inkml:definitions>
  <inkml:trace contextRef="#ctx0" brushRef="#br0">40264 46261 611,'0'-28'0,"0"5"0,0 7 0,0 5 0,-1 5 8,-1 4 17,0 4 17,-1 4 15,-3 5 5,-2 7-11,-3 7-10,-3 7-11,-3 4-6,0 2-5,-1 3-5,-1 1-5,-1-1-3,1-2-6,-1-3-3,1-3-4,-1-3-5,2-3-6,1-4-5,1-1-5,1-4-4,2-3 1,3-3-1,1-2 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47"/>
    </inkml:context>
    <inkml:brush xml:id="br0">
      <inkml:brushProperty name="width" value="0.03679" units="cm"/>
      <inkml:brushProperty name="height" value="0.03679" units="cm"/>
      <inkml:brushProperty name="color" value="#F2395B"/>
    </inkml:brush>
  </inkml:definitions>
  <inkml:trace contextRef="#ctx0" brushRef="#br0">40550 46781 598,'16'-13'0,"-1"3"2,1 4 2,0 4 1,-1 2 6,1 2 10,0 0 11,-1 2 10,1 0 4,2 2-3,0 0-4,1 1-3,0 1-3,-1 2-6,-1 0-5,0 1-4,-2 2-6,-1 2-5,-1 1-6,-1 3-4,-1 0-6,-2-1-5,-2-1-6,-2-1-5,-2 0-4,-1 2-4,0 0-4,-1 1-4,-2-1-1,-1-1 3,0-2 2,-1-2 4,-1-2 2,0-1 2,0-1 2,0 0 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01"/>
    </inkml:context>
    <inkml:brush xml:id="br0">
      <inkml:brushProperty name="width" value="0.03458" units="cm"/>
      <inkml:brushProperty name="height" value="0.03458" units="cm"/>
    </inkml:brush>
  </inkml:definitions>
  <inkml:trace contextRef="#ctx0" brushRef="#br0">70177 35600 636,'8'17'83,"-2"1"-17,-1 3-17,0 1-16,-2 3-11,-1 1-3,0 3-3,-1 1-3,-3 2-2,0-1 1,-3 0 1,-2 1 1,0-2-4,2-2-7,2-1-10,2-3-7,1-1-9,-2-3-11,0-1-10,-1-2-11,0-4-2,3-5 3,4-4 4,2-6 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48"/>
    </inkml:context>
    <inkml:brush xml:id="br0">
      <inkml:brushProperty name="width" value="0.03565" units="cm"/>
      <inkml:brushProperty name="height" value="0.03565" units="cm"/>
      <inkml:brushProperty name="color" value="#F2395B"/>
    </inkml:brush>
  </inkml:definitions>
  <inkml:trace contextRef="#ctx0" brushRef="#br0">40241 47813 617,'0'-15'0,"0"2"1,0 2 1,0 3 0,2 1 4,4 2 8,4 2 6,4 2 8,1 1 2,-1 2-3,-1 0-3,-1 2-3,-1 1-1,-2 1-2,-2 3-1,-2 2-1,-1 1-2,0 2-2,-1 0-3,2 1-2,-3 1-3,-1 1-4,-2 2-4,-1 0-3,-3 0-3,-2 1-2,-2-1-3,-2 1-1,-1-1-2,1-1 1,-1-1 0,0 0 1,0-4-1,1-3 0,-1-4-2,0-4 0,1-2 0,0 0-1,2 0 1,1 0 0,0-2 3,2-2 4,1-4 4,0-2 5,3-1 4,2-1 1,4 0 3,2 0 2,2 0 2,2 1-1,0-1 1,1 0 0,2 1 1,0 3 3,1 1 4,1 2 3,1 1 1,0 0 0,-1 0 0,1 0 0,-1 1-1,-1 0 0,-1 2-1,0 0 0,-2 2-1,-3 2-4,-1 2-2,-2 2-4,-2 1-3,0 2-3,-1 0-2,-2 1-4,-1 2-1,-2 2 1,-2 1 1,-2 3 0,-1 0-1,-1-1-5,-2-1-4,0 0-4,-2-2-4,-1 1-2,-3 0-2,-2-1-4,0 0 3,-1-1 3,1 0 6,-1-2 5,0-1 4,1 0 4,-1-2 3,1-1 4,0 0 3,2-2 2,2-1 1,3 0 2,4-2 6,8-2 11,8-2 11,8-2 10,4-2 1,3 0-10,1-1-10,3-2-10,2 1-8,2-1-5,4 0-5,3 0-6,2 0-4,0-2-4,2 0-3,1-1-4,-2 1-4,-2 2-5,-3 4-4,-3 2-5,-3 2-3,-3 0-2,-4 0-1,-1 0-2,-4 0 3,-3-2 7,-3 0 6,-2-2 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48"/>
    </inkml:context>
    <inkml:brush xml:id="br0">
      <inkml:brushProperty name="width" value="0.03618" units="cm"/>
      <inkml:brushProperty name="height" value="0.03618" units="cm"/>
      <inkml:brushProperty name="color" value="#F2395B"/>
    </inkml:brush>
  </inkml:definitions>
  <inkml:trace contextRef="#ctx0" brushRef="#br0">42576 47437 608,'0'-15'0,"0"2"0,0 2 0,0 3 0,-2 3 8,0 8 18,-3 6 16,-2 7 18,-1 4 3,0 1-9,0 1-11,1 1-10,-2 1-8,0-1-8,-2 1-7,0-1-6,0 0-4,1-3 1,0-1 1,2-2 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48"/>
    </inkml:context>
    <inkml:brush xml:id="br0">
      <inkml:brushProperty name="width" value="0.04123" units="cm"/>
      <inkml:brushProperty name="height" value="0.04123" units="cm"/>
      <inkml:brushProperty name="color" value="#F2395B"/>
    </inkml:brush>
  </inkml:definitions>
  <inkml:trace contextRef="#ctx0" brushRef="#br0">42900 46061 533,'9'-15'6,"1"4"13,3 3 12,2 3 12,1 3 3,1 5-5,2 6-6,0 4-6,1 4-2,1 3 0,1 3 1,1 3 0,1 3-2,1 1-4,1 2-4,1 3-3,1-1-4,1 0-3,0-1-3,3-1-3,-1-2-4,0-1-4,1-3-4,-1-1-3,-1-3-8,-3-1-8,-3-3-10,-3-1-9,-3-1-4,-1-1 1,-2 1 2,-2 0 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49"/>
    </inkml:context>
    <inkml:brush xml:id="br0">
      <inkml:brushProperty name="width" value="0.03571" units="cm"/>
      <inkml:brushProperty name="height" value="0.03571" units="cm"/>
      <inkml:brushProperty name="color" value="#F2395B"/>
    </inkml:brush>
  </inkml:definitions>
  <inkml:trace contextRef="#ctx0" brushRef="#br0">42559 47916 616,'-22'0'3,"4"0"9,4 0 7,5 0 7,4-1 3,7-1-1,8 0-3,6-1-1,5-1-3,3 2-4,3 0-4,3 2-3,0 0-3,-1 2-1,-3 0 0,-1 2-1,-2 1 0,-3 1 0,-1 3 2,-2 2 1,-3 1 0,-1 0 0,-2-1 1,-2 1-1,-2 0 1,-1 0-1,0-1-1,-2 1-1,-1 1 0,-4 3-1,-2 4-1,-3 2 0,-3 1-2,-2-1 1,-2-1 0,-1-1 0,-2-1-1,0 1-1,0 0-1,1-1-1,-1-1-3,0-2-3,1-4-4,-1-3-4,0-4-3,2-8-6,1-6-4,1-7-5,2-6-3,6-3-3,4-5-3,6-3-3,3-1 2,2 3 6,1 3 4,3 3 7,0 3 6,-3 1 11,-1 3 9,-2 1 9,-1 3 8,-2 2 3,-1 4 6,0 3 3,-3 2 6,-4 4 6,-4 2 7,-4 4 7,-3 2-2,-3 5-11,-4 4-11,-2 3-11,-1 3-6,-1 1-2,1 1 0,-1 1-2,1 0-4,1-1-4,1-1-4,1-1-6,1-2-5,2-3-6,3-3-6,1-2-6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50"/>
    </inkml:context>
    <inkml:brush xml:id="br0">
      <inkml:brushProperty name="width" value="0.04409" units="cm"/>
      <inkml:brushProperty name="height" value="0.04409" units="cm"/>
      <inkml:brushProperty name="color" value="#F2395B"/>
    </inkml:brush>
  </inkml:definitions>
  <inkml:trace contextRef="#ctx0" brushRef="#br0">44732 46013 498,'9'-22'7,"4"6"11,2 5 13,3 5 12,1 2 4,-3 2-5,-1 0-4,-2 2-5,-1 1-5,0 4-3,-1 2-5,1 4-3,-1 1-4,-1 1-6,0 1-4,-2 1-5,-1 1-5,-2 2-3,-2 0-3,-2 1-3,-2 1-3,0 1 0,-2 1-2,0 1 0,-3 0-1,-2-1-4,-3-1-1,-3-1-3,-2-1 0,1-1 2,-1-1 1,0 0 2,-1-3 3,-1-1 2,-3-2 3,-1-2 3,-1-2 2,2-1 0,3 0 1,1-2 0,2 0 4,3 0 6,1 0 7,2 0 6,2 0 7,0 0 7,2-1 7,1 2 6,0 0 4,2 3-2,0 3-2,2 4-2,0 0-2,0 1-5,0 0-4,0-1-4,-1 1-3,0 0-3,-2-1-2,0 1-3,-1-1 0,2-1 0,0-1 0,2 0 1,1-2-8,4-3-14,2-1-15,4-2-15,1-3-6,3-2 2,2-3 1,1-4 3,1-1 4,-1-1 7,0-2 6,-2 0 7,-2 0 6,-1 2 7,-2 3 7,-2 1 6,-2 3 7,0 4 8,-2 4 9,0 4 8,-3 2 1,-3 3-6,-2 1-5,-3 3-6,-2 1-4,0 1-2,0 1-3,0 1-1,1 0-2,1-3 0,0-1-1,2-2 1,0-5-11,0-7-21,0-6-20,0-7-21,3-9-7,6-10 3,6-9 6,6-10 4,2-4 5,1 0 8,-1 2 6,1 0 8,1 1 5,3-2 4,3 0 5,3-1 4,0 1 3,-3 5 1,-3 6 1,-3 4 1,-2 5 8,1 3 14,0 5 15,-1 3 15,-1 5 6,-2 8-1,-4 7-1,-3 6 0,-3 6-5,-4 4-10,-4 3-8,-4 5-9,-3 1-8,-1 2-6,-3 1-5,-2 1-7,0-1-5,1-1-6,1-3-5,0-1-4,1-3-3,1-3 3,-1-3 3,0-3 1,4-2 1,6-2 0,8-2-1,6-2-1,3-3 2,-1-3 4,0-2 4,-2-3 3,-1-1 6,-1 2 5,0 2 6,-2 2 6,-1 3 4,-4 4 0,-3 4 0,-2 3 2,-3 2-4,0-2-5,-1-3-7,-1-1-6,-3 0-3,0 0-4,-3 1-1,-1 2-3,-3 0-1,-2 3 0,-2 1 2,-1 3 0,-3 1 1,-3 1 2,-3 1 1,-3 1 3,-2 1 1,0-1 2,-2 1 2,-1-1 1,2 0 2,4-3 4,3-1 3,5-2 3,8-3 4,14-3 6,14-3 5,13-2 6,9-4-1,3-4-6,3-4-6,3-4-6,1-2-5,0 1-3,0-1-1,0 0-3,-1 0-1,-2 1 0,-1-1 1,-3 0 0,-2 1-1,-3 2-6,-3 3-4,-3 1-4,-3 1-5,-1 0-2,-3 0-2,-1 0-3,-3-1-3,-2-4-2,-4-2-3,-3-3-3,-3-1 1,-6 1 5,-4 0 5,-5 2 5,-3 0 2,1 1 1,-1-1 2,0 0 0,0 0 2,1-1 2,-1-2 1,0 0 3,2-1 0,1-1 2,2-1 1,2-1 1,1 0 0,1 1-1,-1 0-1,0 2-1,1 1 5,2 1 13,2 1 11,2 1 13,2 4 9,0 10 7,2 8 8,0 9 6,1 7-2,0 5-12,0 4-11,0 6-12,-1 7-11,-1 12-10,0 10-9,-1 11-11,-3 10-7,-2 11-1,-4 12-4,-2 10-2,-3 9-5,-3 10-5,-4 8-7,-2 9-5,1-10-2,3-28 4,4-28 2,5-29 3,1-17 2,2-6 4,1-6 2,0-5 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58"/>
    </inkml:context>
    <inkml:brush xml:id="br0">
      <inkml:brushProperty name="width" value="0.03394" units="cm"/>
      <inkml:brushProperty name="height" value="0.03394" units="cm"/>
      <inkml:brushProperty name="color" value="#F2395B"/>
    </inkml:brush>
  </inkml:definitions>
  <inkml:trace contextRef="#ctx0" brushRef="#br0">10316 53150 648,'-7'16'63,"2"-1"-8,2 1-8,2 0-10,1 0-5,2 3-4,0 2-3,2 1-4,0 2-4,0-1-4,0 1-4,0-1-5,-1 1-4,-1 1-8,0 1-6,-1 1-7,-1-1-5,0-5-3,0-3-3,0-4-4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58"/>
    </inkml:context>
    <inkml:brush xml:id="br0">
      <inkml:brushProperty name="width" value="0.03538" units="cm"/>
      <inkml:brushProperty name="height" value="0.03538" units="cm"/>
      <inkml:brushProperty name="color" value="#F2395B"/>
    </inkml:brush>
  </inkml:definitions>
  <inkml:trace contextRef="#ctx0" brushRef="#br0">10182 53031 621,'9'-7'27,"0"1"3,1 0 3,2 2 3,0 0-2,3 2-4,2 0-4,1 2-5,2 1-3,0 2 0,-1 2-2,1 2 0,-2 1-1,-1 1 0,-2 2 0,-2 0 0,-3 1-4,-1 1-9,-2 1-7,-2 2-9,-2 0-5,-2 1-1,-2 1-1,-2 1-3,-3 1 2,-4-1 2,-4 1 3,-3 0 2,-3-1 0,1 1-6,-1-1-4,0 1-6,0-2 0,-1-1 5,-1-2 4,-1-2 5,0-2 5,-1 1 5,1 0 5,-1 0 6,1-1 2,3-1 1,1-1 0,3 0 0,5-3 8,12-3 16,10-2 17,11-3 16,4-3 0,-1 0-16,-2-2-15,-3 0-17,0 0-9,-1 0-5,1 2-4,0 1-3,-3 2-13,-3 5-20,-4 6-19,-4 4-20,-4 1-3,-4-3 16,-4-2 15,-4-4 16,-2-1 9,1 0 6,-1 0 5,0 0 5,1 0 3,0 0 2,2 0 0,1 0 2,0-1 2,0 1 7,0 0 5,0 0 6,1 1 5,1 0 4,0 1 4,2 2 3,-1 1 2,0 1-1,-1 3 0,-2 2-2,0 0-1,1-1-6,-1-1-3,0 0-5,-1 0-5,-4 3-4,-2 3-5,-3 3-5,-2 2-4,1-1-3,-1 1-4,1-1-3,-1-1-3,2-3-5,1-3-4,1-2-5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59"/>
    </inkml:context>
    <inkml:brush xml:id="br0">
      <inkml:brushProperty name="width" value="0.03626" units="cm"/>
      <inkml:brushProperty name="height" value="0.03626" units="cm"/>
      <inkml:brushProperty name="color" value="#F2395B"/>
    </inkml:brush>
  </inkml:definitions>
  <inkml:trace contextRef="#ctx0" brushRef="#br0">11100 55100 606,'15'7'9,"-1"0"8,-1-2 9,0 0 8,-1-1 5,1 1-1,1 2-1,2 0-2,-1 1-1,1 2-5,0 0-3,0 1-3,-1 2-5,1 0-4,0 1-5,-1 1-4,0 1-5,-1 0-6,0-1-6,-2 1-6,-1-2-1,-1-1 2,0-2 2,-2-2 4,0-2-9,0 0-18,0-2-18,0 0-19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1:59"/>
    </inkml:context>
    <inkml:brush xml:id="br0">
      <inkml:brushProperty name="width" value="0.04495" units="cm"/>
      <inkml:brushProperty name="height" value="0.04495" units="cm"/>
      <inkml:brushProperty name="color" value="#F2395B"/>
    </inkml:brush>
  </inkml:definitions>
  <inkml:trace contextRef="#ctx0" brushRef="#br0">12926 53078 489,'1'-14'4,"0"3"9,2 3 8,0 2 9,1 4 2,0 2-4,0 3-5,0 4-4,0 3-3,0 4 0,0 3 0,0 5 0,-2 2-1,-1 1 0,-2 1-1,-1 1 0,-3 0-4,-2 2-7,-2 1-7,-2 1-7,0-1-4,1-3 0,0-3-1,2-3 0,1-3 0,0-3 2,2-3 3,1-2 3,2-4 1,5-3 2,6-2 3,4-3 1,5-4 3,3-4 2,5-4 2,3-3 3,3-2 1,-1 2-3,0 2-1,1 3-3,-2 0-1,-2 0 0,-1 1-1,-3-1 0,-1 1-1,-3 0-1,-1 2 0,-2 1-1,-3 0-4,-1 2-6,-2 1-6,-2 0-7,-4 1-1,-2-2 3,-6 0 4,-2-1 2,-3-2 2,0-2 1,0-2 1,0-1 0,0-3 0,-1 0 2,-2-1 1,0-1 1,0 0 3,1 1 6,0 1 4,2 1 6,0 1 4,0 2 3,1 2 4,-1 3 2,0 1 6,0 2 7,0 2 7,0 2 7,1 3 0,1 6-6,0 4-5,2 5-7,-1 3-4,0 1-4,-1 1-3,-2 1-3,0 3-4,1 3-2,-1 4-2,0 5-3,-1 2-6,-2 4-6,-2 2-9,-1 4-7,-1 0-6,0-2-4,2-2-5,1-2-4,0-2-3,0-2-4,1-2-3,-1-1-4,1-5 3,2-4 9,2-5 7,3-4 9,0-5 5,0-3 3,0-3 1,0-2 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00"/>
    </inkml:context>
    <inkml:brush xml:id="br0">
      <inkml:brushProperty name="width" value="0.03857" units="cm"/>
      <inkml:brushProperty name="height" value="0.03857" units="cm"/>
      <inkml:brushProperty name="color" value="#F2395B"/>
    </inkml:brush>
  </inkml:definitions>
  <inkml:trace contextRef="#ctx0" brushRef="#br0">13133 54909 570,'8'-8'0,"0"-2"0,-1 0 0,1-1 0,1-1 3,4-2 5,2 0 7,3-1 5,2-1 3,3-1 1,2-2 1,1 1 0,2-2 0,1 0-2,1 1 0,1-1-3,-1 1 0,-2 3-2,-1 1-1,-2 3 0,-3 1-2,-3 2 1,-3 2-1,-3 2 0,-4 4-1,-4 6-1,-6 6-1,-4 6-1,-4 3-2,-4 1-6,-2 1-4,-3 1-5,-3 1-3,-1 1-1,-3 1-1,-1 1-2,-1-1-1,1-1-2,1-3-2,1-1-1,2-3-4,1-1-4,2-2-4,3-3-5,0-1-2,0 0 0,1-2 1,-1 0 0,1-3 2,0-3 3,2-2 5,1-4 3,1-1 4,2 1 5,2-1 4,3 0 5,0 0 2,0 0 1,0 0 1,0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01"/>
    </inkml:context>
    <inkml:brush xml:id="br0">
      <inkml:brushProperty name="width" value="0.0238" units="cm"/>
      <inkml:brushProperty name="height" value="0.0238" units="cm"/>
    </inkml:brush>
  </inkml:definitions>
  <inkml:trace contextRef="#ctx0" brushRef="#br0">70450 36279 924,'16'-15'-61,"-1"4"29,1 3 28,0 2 30,-1 2 11,1 0-5,0 0-5,-1 1-5,1-1-6,2 0-6,0 0-8,1 0-5,-1 0-8,-1 2-7,-2 0-7,-2 2-7,-3 0-3,1 2 2,-2 0 3,0 2 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00"/>
    </inkml:context>
    <inkml:brush xml:id="br0">
      <inkml:brushProperty name="width" value="0.04205" units="cm"/>
      <inkml:brushProperty name="height" value="0.04205" units="cm"/>
      <inkml:brushProperty name="color" value="#F2395B"/>
    </inkml:brush>
  </inkml:definitions>
  <inkml:trace contextRef="#ctx0" brushRef="#br0">13050 55394 523,'1'-29'15,"4"7"7,2 5 7,4 7 8,2 3 4,3 2 0,3 2 0,3 2 2,2 2-3,1 2-4,1 2-4,1 2-5,1 2-4,3 5-4,1 4-4,3 3-4,0 3-6,2-1-8,1 1-7,1-1-8,-1-1-6,-2-3-7,-2-3-5,-1-2-7,-2-3-3,-1 1-1,-2 0-2,1 0-1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00"/>
    </inkml:context>
    <inkml:brush xml:id="br0">
      <inkml:brushProperty name="width" value="0.03143" units="cm"/>
      <inkml:brushProperty name="height" value="0.03143" units="cm"/>
      <inkml:brushProperty name="color" value="#F2395B"/>
    </inkml:brush>
  </inkml:definitions>
  <inkml:trace contextRef="#ctx0" brushRef="#br0">14266 52360 699,'-7'-16'5,"2"-2"9,2 0 9,2-1 9,2 2 4,4 5-2,2 4-1,4 6-3,1 4-2,1 4-5,1 4-4,1 3-4,1 5-7,0 5-7,-1 5-9,1 5-7,-2 3-8,-3-1-6,-2 0-7,-4 1-6,0-4-3,0-6-1,1-5 1,2-6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01"/>
    </inkml:context>
    <inkml:brush xml:id="br0">
      <inkml:brushProperty name="width" value="0.04792" units="cm"/>
      <inkml:brushProperty name="height" value="0.04792" units="cm"/>
      <inkml:brushProperty name="color" value="#F2395B"/>
    </inkml:brush>
  </inkml:definitions>
  <inkml:trace contextRef="#ctx0" brushRef="#br0">15273 53380 459,'7'8'100,"-1"1"-23,0 2-22,-1 0-23,-2 2-13,-1 1-4,0 3-3,-2 2-4,-1 1-2,-2 1-1,-2 1-2,-1 1-1,-2 0 0,0-1-2,0-1 0,0-1-1,4-2-1,6-4-5,8-5-5,6-3-3,3-3-1,1-4 5,0-2 3,-1-3 3,1-2 3,1 0 0,1 0 0,2 0 0,-1 0 1,-1 0-1,-1 1 2,-1-1-1,-2 0 1,-3 2 0,-3 1 0,-2 0 0,-4 0-2,0-4-2,-4-2-3,0-3-3,-3-1-1,-1 1 1,0 0 2,-1 2 1,-2 0 1,0-2 0,-2 0-1,0-1 0,-1 0 1,0 1 0,1 1 2,-1 0 0,-1 1 2,0 1 2,-1-1 3,-1 0 1,-1 1 1,2 3 0,0 1-1,2 2-1,1 5 9,2 10 17,3 8 17,1 9 17,1 4 1,2-2-12,0 0-14,1-1-14,1-1-9,-2-1-5,0-1-6,-2-1-5,0 2-4,0 5-5,0 5-3,0 5-4,-1 0-3,-2-4-2,-2-4-2,-1-3-2,-2-4 0,2-3 2,0-3 0,2-3 2,-1-2 0,0-3-1,-1-1-1,-1-2-1,-2-2 0,0-2 2,-2-2 2,0-2 2,0-1 3,1 0 4,0 0 4,2 0 4,1-1 2,0-2 1,2-2-1,1-2 0,1-2 8,6-2 16,2-1 14,5-3 15,3 0 3,3 3-9,4 1-11,2 2-9,1 1-6,-1 0-2,-1 1-4,-1-1-1,-1 1-2,-1 2 0,-1 2 1,0 2 0,-3 3-4,-1 4-9,-2 4-8,-2 3-10,-3 3-3,-4 0 4,-4-1 2,-4 1 3,-3 0 2,-2-1-2,-2 1-1,-1 0-2,-3-1 1,-2-1 2,-1-1 1,-3 0 2,-1-2 0,-1 1 0,-1 0 1,-1 0-1,0-1 4,1-1 7,1 0 8,1-2 7,3-1 5,3-1 2,4 0 3,5-2 2,6-1 3,11-4 4,11-2 3,11-3 4,6-2-2,1 2-9,1 1-8,1 0-9,-1 2-9,0 0-13,-1 2-12,-1 0-11,-2 2-6,-2 0 2,-1 2 1,-3 0 0,-2 0 4,-5 0 4,-3-2 4,-4 0 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03"/>
    </inkml:context>
    <inkml:brush xml:id="br0">
      <inkml:brushProperty name="width" value="0.03323" units="cm"/>
      <inkml:brushProperty name="height" value="0.03323" units="cm"/>
      <inkml:brushProperty name="color" value="#F2395B"/>
    </inkml:brush>
  </inkml:definitions>
  <inkml:trace contextRef="#ctx0" brushRef="#br0">17950 52597 662,'38'-14'101,"-4"2"-23,-2 4-25,-3 3-23,-2 1-12,1 2-2,-1 0 0,1 2-1,-2 0-6,-3 0-7,-3 0-10,-3 0-8,-3 1-8,-1 2-7,-2 2-6,-2 2-7,-2 1-2,-2 1 1,-3 2 1,0 0 1,-4 0 5,0-2 5,-3-2 8,-2-2 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04"/>
    </inkml:context>
    <inkml:brush xml:id="br0">
      <inkml:brushProperty name="width" value="0.03663" units="cm"/>
      <inkml:brushProperty name="height" value="0.03663" units="cm"/>
      <inkml:brushProperty name="color" value="#F2395B"/>
    </inkml:brush>
  </inkml:definitions>
  <inkml:trace contextRef="#ctx0" brushRef="#br0">17803 52900 600,'-23'0'3,"4"2"8,3 0 5,3 2 8,3 0 2,2 2-2,4 0-1,2 1-2,2 2 0,0 4 1,0 2 1,0 3 1,0 3 1,0 1-2,0 3-2,0 1-1,0 3-1,-2 5-3,0 3-2,-1 4-2,-1 5-4,0 4-5,0 5-3,0 6-6,-1 1-2,0 1-1,-1 0-1,-2-1-1,1-1-3,1-2-4,0-4-5,2-3-5,0-3-2,0-6 1,0-4 1,0-5 0,-1-4-2,0-3-3,-1-4-4,-1-1-5,-1-5 3,2-3 6,0-4 8,2-4 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04"/>
    </inkml:context>
    <inkml:brush xml:id="br0">
      <inkml:brushProperty name="width" value="0.0406" units="cm"/>
      <inkml:brushProperty name="height" value="0.0406" units="cm"/>
      <inkml:brushProperty name="color" value="#F2395B"/>
    </inkml:brush>
  </inkml:definitions>
  <inkml:trace contextRef="#ctx0" brushRef="#br0">18131 54096 541,'2'-23'4,"2"1"9,4 1 7,2 1 9,1 2 1,-1 5-5,0 3-5,-2 4-6,3 1-1,7 0 1,7-1 2,7-1 2,3-1 0,-1 2-2,-1 0-2,-1 2-3,-3 1-1,-3 2-3,-5 2-1,-3 2-2,-5 2-1,-3 4 0,-4 2 1,-4 3 0,-3 3-1,-4 3 0,-2 3-2,-3 3 0,-4 2-1,-2 1 1,-3 1 2,-3 1 0,-1 0-1,1-2-6,1 0-3,1 0-5,0-4-4,1-2 0,-1-2-2,0-4-2,1-3-1,1-3 0,1-3-2,1-2 0,1-3-1,2-2-1,3-2 1,1-2-1,1-4 1,0-4 1,0-5 3,0-5 0,1-3 3,1-1 4,0-1 3,2-1 3,0 1 4,2 1 6,0 3 6,2 1 5,1 3 4,2 3 2,2 2 0,2 4 3,2 2 3,3 2 5,3 3 5,4 1 6,1 1 0,3 2-2,1 0-3,3 1-3,-1 3-5,0 2-4,-1 3-5,0 4-5,-2 1-2,-2 1 0,1 1 0,-2 1 1,-2 1-9,-1-1-18,-2 1-17,-2 0-18,-2-3-9,1-1-1,0-4 0,0-3-1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05"/>
    </inkml:context>
    <inkml:brush xml:id="br0">
      <inkml:brushProperty name="width" value="0.03534" units="cm"/>
      <inkml:brushProperty name="height" value="0.03534" units="cm"/>
      <inkml:brushProperty name="color" value="#F2395B"/>
    </inkml:brush>
  </inkml:definitions>
  <inkml:trace contextRef="#ctx0" brushRef="#br0">19544 51971 622,'1'-29'7,"2"7"13,2 5 13,2 6 14,1 8 1,-1 8-9,1 9-9,0 10-10,-1 4-9,-2 2-5,-2 3-8,-2 1-6,-3 1-6,-4 1-4,-4-1-4,-4 0-4,-2-1-3,-1-3 1,-1-4 0,-1-1 0,-1-4 1,-1 0 1,-1-1 2,-1 0 1,0-2 3,1-1 5,1-1 5,1-1 4,1-2 7,4-2 6,3-4 8,3-3 7,4-2 6,7-4 4,8-2 4,6-3 4,5-3-2,1 0-7,3-2-8,1 0-7,1 0-6,1-1-3,-1 0-4,1 0-3,-2 1-1,-1 1-2,-3 0 0,-1 2-2,-3 1 1,-3 0 2,-3 2 1,-2 1 1,-5 2 4,-2 7 8,-6 6 7,-2 6 7,-5 3 2,-2 1-5,-3 1-5,-3 1-4,-3 3-4,-1 5-1,-3 5-1,-1 4-1,-4 6-4,-5 6-6,-4 6-5,-6 6-6,-2 1-2,2-1-1,0-2-1,2-2-1,1-3-2,5-3-3,4-2-2,4-4-3,3-3-3,5-6-2,3-4-2,4-5-2,3-6 0,3-5 5,1-6 4,2-6 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05"/>
    </inkml:context>
    <inkml:brush xml:id="br0">
      <inkml:brushProperty name="width" value="0.04118" units="cm"/>
      <inkml:brushProperty name="height" value="0.04118" units="cm"/>
      <inkml:brushProperty name="color" value="#F2395B"/>
    </inkml:brush>
  </inkml:definitions>
  <inkml:trace contextRef="#ctx0" brushRef="#br0">19950 54397 534,'1'-21'41,"4"7"4,2 5 2,4 6 3,0 4 0,1 4-6,0 2-3,0 4-6,0 1-4,1 1-6,1 1-5,1 1-6,0 1-4,0 0-3,-2-1-3,-1 1-3,0-2-5,0-1-10,-1-2-9,1-2-10,1-2-6,0-2-5,1-3-6,1 0-4,0-3-1,-3-1 6,-1 0 5,-2-1 6,-2-1 4,0 0 6,-2 0 5,0 0 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05"/>
    </inkml:context>
    <inkml:brush xml:id="br0">
      <inkml:brushProperty name="width" value="0.04193" units="cm"/>
      <inkml:brushProperty name="height" value="0.04193" units="cm"/>
      <inkml:brushProperty name="color" value="#F2395B"/>
    </inkml:brush>
  </inkml:definitions>
  <inkml:trace contextRef="#ctx0" brushRef="#br0">20683 54415 524,'7'-8'-1,"-2"-2"-1,-2 0-2,-2-1-2,-1 0 6,2 1 15,0 0 15,2 2 15,0 2 3,0 6-8,-1 4-7,2 6-8,-2 1-7,-1 1-9,0 0-9,-2 0-8,1-2-4,2-1-1,2-2 1,2-2 0,2-2-3,1 0-7,3-2-6,2 0-7,0-3-1,-1-2 2,-1-3 4,0-3 4,-1-2 3,0 2 6,-1 0 5,1 2 6,-1 1 4,-1 1 3,0 0 3,-2 2 3,-3 3 11,-8 6 18,-6 5 19,-7 7 19,-4 3 1,1 1-15,-1 1-17,0 1-16,0 0-9,-1-3-4,-1-1-3,-1-2-3,-1-2-3,-1 1-1,-1 0-1,-1-1-2,0 0 0,3 0 2,1-2 3,3-1 1,1-1 2,1 0-2,0-2 0,2 0-1,7-3 1,12-1 2,13-2 2,14-2 2,4-1-2,-2-2-5,-1-1-4,-3 0-6,-1 0-4,1 0-5,-1 2-3,1 1-4,0 0-1,1 3 0,0 2 2,3 2 1,-3 0-2,-4-2-4,-3-2-5,-4-2-4,-4-1-5,-1 2-6,-2 0-5,-2 2-5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06"/>
    </inkml:context>
    <inkml:brush xml:id="br0">
      <inkml:brushProperty name="width" value="0.04118" units="cm"/>
      <inkml:brushProperty name="height" value="0.04118" units="cm"/>
      <inkml:brushProperty name="color" value="#F2395B"/>
    </inkml:brush>
  </inkml:definitions>
  <inkml:trace contextRef="#ctx0" brushRef="#br0">22537 53203 534,'-6'-8'68,"6"2"-9,4 0-10,6 2-8,3 0-8,3 0-4,3 0-4,3 0-5,2 0-1,1-2 0,1 0 2,1-1 1,1 0-2,1 2-3,1 2-5,1 2-4,-2 0-5,-3 0-4,-5-2-6,-3 0-5,-3 0-7,1 2-9,0 2-8,-1 2-9,-1 2-3,-4 0 5,-5 1 4,-2 2 5,-3 0 0,0-1-2,0 1-4,0 0-2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23T12:37:01"/>
    </inkml:context>
    <inkml:brush xml:id="br0">
      <inkml:brushProperty name="width" value="0.03579" units="cm"/>
      <inkml:brushProperty name="height" value="0.03579" units="cm"/>
    </inkml:brush>
  </inkml:definitions>
  <inkml:trace contextRef="#ctx0" brushRef="#br0">71682 34850 614,'-1'24'104,"-1"-1"-23,0 1-22,-1-1-22,-1 3-13,2 5-1,0 4-3,2 6-1,-1 3-6,0 2-7,-2 2-10,0 2-8,-1 0-7,2-2-6,0-2-7,2-2-6,0-1-5,0-2-2,0 0-2,0-1-2,0-4 2,0-8 6,0-6 7,0-6 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06"/>
    </inkml:context>
    <inkml:brush xml:id="br0">
      <inkml:brushProperty name="width" value="0.03809" units="cm"/>
      <inkml:brushProperty name="height" value="0.03809" units="cm"/>
      <inkml:brushProperty name="color" value="#F2395B"/>
    </inkml:brush>
  </inkml:definitions>
  <inkml:trace contextRef="#ctx0" brushRef="#br0">23179 53387 577,'-8'-6'9,"2"6"19,0 4 19,2 6 19,0 2 4,0 3-12,0 2-11,0 2-11,0 1-10,0 1-7,0 1-7,1 1-8,-1 0-7,0 1-9,0-1-9,0 1-9,0-2-4,2-1-1,0-2 0,2-3 0,1-1-3,2-4-5,2-3-6,2-2-6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07"/>
    </inkml:context>
    <inkml:brush xml:id="br0">
      <inkml:brushProperty name="width" value="0.04335" units="cm"/>
      <inkml:brushProperty name="height" value="0.04335" units="cm"/>
      <inkml:brushProperty name="color" value="#F2395B"/>
    </inkml:brush>
  </inkml:definitions>
  <inkml:trace contextRef="#ctx0" brushRef="#br0">23848 53361 507,'0'-13'31,"0"8"12,0 7 11,0 6 11,0 5 2,0 1-11,0 3-10,0 2-10,0 0-7,0 1-6,0-1-4,0 1-7,-1 0-4,-1 3-4,0 1-6,-1 3-5,-1-1-5,0-1-8,0-3-7,0-1-6,0-2-5,0 1-1,0-1-1,0 1-2,0-1 2,2-3 2,0-1 3,2-2 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07"/>
    </inkml:context>
    <inkml:brush xml:id="br0">
      <inkml:brushProperty name="width" value="0.03825" units="cm"/>
      <inkml:brushProperty name="height" value="0.03825" units="cm"/>
      <inkml:brushProperty name="color" value="#F2395B"/>
    </inkml:brush>
  </inkml:definitions>
  <inkml:trace contextRef="#ctx0" brushRef="#br0">21880 55110 575,'-15'-1'0,"2"-1"1,3 0 0,1-1 1,3-2 8,4-2 15,4-2 15,4-1 15,4-2 3,3 2-8,5 0-10,4 2-9,2 1-5,2 1-4,3 0-3,1 2-4,3 0-2,1 2-4,2 0-4,2 2-2,0 0-7,-1 2-6,-3 0-7,-1 2-6,-3 0-5,0 2 0,-1 0-1,-1 1 0,-3 0-1,-3-2-2,-4-2-2,-5-2-2,-2 0 0,0 2-1,-2 2-1,0 2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07"/>
    </inkml:context>
    <inkml:brush xml:id="br0">
      <inkml:brushProperty name="width" value="0.03825" units="cm"/>
      <inkml:brushProperty name="height" value="0.03825" units="cm"/>
      <inkml:brushProperty name="color" value="#F2395B"/>
    </inkml:brush>
  </inkml:definitions>
  <inkml:trace contextRef="#ctx0" brushRef="#br0">25027 54850 575,'21'1'63,"-3"2"-1,-4 2-2,-4 2-2,-3 3-5,-2 5-9,-3 5-11,0 5-8,-5 3-10,-4 3-6,-6 1-7,-4 3-6,-2-2-8,-1-2-7,0-3-7,1-3-7,0-3-9,2-3-10,3-3-12,1-2-10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09"/>
    </inkml:context>
    <inkml:brush xml:id="br0">
      <inkml:brushProperty name="width" value="0.03597" units="cm"/>
      <inkml:brushProperty name="height" value="0.03597" units="cm"/>
      <inkml:brushProperty name="color" value="#F2395B"/>
    </inkml:brush>
  </inkml:definitions>
  <inkml:trace contextRef="#ctx0" brushRef="#br0">30100 53150 611,'-22'0'5,"4"0"8,5 0 8,3 0 10,4 1 4,6 2 2,4 2 0,6 2 3,2-1-3,3-1-5,2-2-6,1-2-4,3-1-5,1-2-3,3 0-3,1-1-4,1-2-3,-1 2-7,-1-1-4,-1 0-6,-1 0-4,-1 2-5,-1 0-4,0 2-5,-4 0 0,-1 2 2,-4 0 4,-3 2 3,-1 0-2,-2 2-6,-1 0-6,0 1-7,-2 1 1,-1 0 7,0 0 7,-1 0 7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10"/>
    </inkml:context>
    <inkml:brush xml:id="br0">
      <inkml:brushProperty name="width" value="0.03305" units="cm"/>
      <inkml:brushProperty name="height" value="0.03305" units="cm"/>
      <inkml:brushProperty name="color" value="#F2395B"/>
    </inkml:brush>
  </inkml:definitions>
  <inkml:trace contextRef="#ctx0" brushRef="#br0">30763 53450 665,'-21'2'27,"6"4"6,6 4 6,7 3 5,2 3-1,0 0-7,0-1-8,0 1-8,0 1-4,0 3-4,0 3-3,0 3-4,0 2 0,0 3 0,0 1 1,0 3 0,-1-1-5,-1 0-14,0-1-12,-1-1-13,-1-2-7,2-3-3,0-4-3,2-1-3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10"/>
    </inkml:context>
    <inkml:brush xml:id="br0">
      <inkml:brushProperty name="width" value="0.0418" units="cm"/>
      <inkml:brushProperty name="height" value="0.0418" units="cm"/>
      <inkml:brushProperty name="color" value="#F2395B"/>
    </inkml:brush>
  </inkml:definitions>
  <inkml:trace contextRef="#ctx0" brushRef="#br0">32477 52650 526,'7'29'121,"-1"-5"-26,0-5-25,-2-5-26,0-1-14,0 1-5,0 3-4,0 2-4,0 1-4,0 3-2,0 1-3,0 3-2,-1 1-2,-1 2 0,0 3-2,-1 1 1,-1 3-5,0 2-5,0 4-5,0 3-7,-2 3-4,0 4 0,-3 3-1,-2 5-2,-1 0-1,-2-4 0,0-5-1,-1-3-1,0-4 1,2-3 0,2-5 2,2-4 0,1-3 2,-2-3-1,0-3 2,-1-3-1,-1-3 1,0-5 1,0-3 0,1-4 1,-1-2 2,2 0 5,0 0 3,2 0 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10"/>
    </inkml:context>
    <inkml:brush xml:id="br0">
      <inkml:brushProperty name="width" value="0.03116" units="cm"/>
      <inkml:brushProperty name="height" value="0.03116" units="cm"/>
      <inkml:brushProperty name="color" value="#F2395B"/>
    </inkml:brush>
  </inkml:definitions>
  <inkml:trace contextRef="#ctx0" brushRef="#br0">32421 52709 706,'-2'-15'2,"0"4"7,-3 3 5,-2 3 7,0 2 4,2 3 4,2 4 3,2 2 5,1 3-2,-2 2-7,0 2-8,-1 1-6,-2 2-5,-2 2-2,-2 0-1,-2 1-1,-1 0-4,1-1-8,-1-1-6,0 0-6,0-2-6,1-1-4,-1-1-3,0-1-5,1-1 1,3 0 3,1-2 3,2 0 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11"/>
    </inkml:context>
    <inkml:brush xml:id="br0">
      <inkml:brushProperty name="width" value="0.04144" units="cm"/>
      <inkml:brushProperty name="height" value="0.04144" units="cm"/>
      <inkml:brushProperty name="color" value="#F2395B"/>
    </inkml:brush>
  </inkml:definitions>
  <inkml:trace contextRef="#ctx0" brushRef="#br0">33050 53050 530,'23'8'59,"-1"2"-6,-1 0-6,-1 1-4,-1 1-5,-1 2-3,0 0-2,-2 1-3,-1 0-3,-1-1-3,-1-1-3,0 0-4,-2-2-2,-1 1-3,0 0-3,-2 0-2,-3-2-13,-6-1-22,-6-2-21,-6-2-21,-2-1-9,1 0 7,1 0 6,0 0 7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6-01-15T02:22:21"/>
    </inkml:context>
    <inkml:brush xml:id="br0">
      <inkml:brushProperty name="width" value="0.03802" units="cm"/>
      <inkml:brushProperty name="height" value="0.03802" units="cm"/>
      <inkml:brushProperty name="color" value="#F2395B"/>
    </inkml:brush>
  </inkml:definitions>
  <inkml:trace contextRef="#ctx0" brushRef="#br0">38245 52663 578,'-13'-15'7,"4"2"15,6 2 15,5 3 14,4 1 4,5 2-8,5 2-5,5 2-8,3 1-6,1 0-5,1 0-6,1 0-5,0 1-2,-1 2 0,-1 2 0,-1 2 0,-1 0-4,-3-1-7,-1-1-9,-2 0-8,-4 1-13,-5 4-18,-4 3-18,-6 5-18,-2 0 0,-2-3 18,0-3 17,-1-2 19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96B9-8F8E-476F-AFC6-ECD20A58D43C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E3F9-692D-4C95-9BAA-44C6E53FDB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96B9-8F8E-476F-AFC6-ECD20A58D43C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E3F9-692D-4C95-9BAA-44C6E53FDB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96B9-8F8E-476F-AFC6-ECD20A58D43C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E3F9-692D-4C95-9BAA-44C6E53FDB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96B9-8F8E-476F-AFC6-ECD20A58D43C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E3F9-692D-4C95-9BAA-44C6E53FDB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96B9-8F8E-476F-AFC6-ECD20A58D43C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E3F9-692D-4C95-9BAA-44C6E53FDB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96B9-8F8E-476F-AFC6-ECD20A58D43C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E3F9-692D-4C95-9BAA-44C6E53FDB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96B9-8F8E-476F-AFC6-ECD20A58D43C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E3F9-692D-4C95-9BAA-44C6E53FDB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96B9-8F8E-476F-AFC6-ECD20A58D43C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E3F9-692D-4C95-9BAA-44C6E53FDB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96B9-8F8E-476F-AFC6-ECD20A58D43C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E3F9-692D-4C95-9BAA-44C6E53FDB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96B9-8F8E-476F-AFC6-ECD20A58D43C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E3F9-692D-4C95-9BAA-44C6E53FDB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96B9-8F8E-476F-AFC6-ECD20A58D43C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E3F9-692D-4C95-9BAA-44C6E53FDB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B96B9-8F8E-476F-AFC6-ECD20A58D43C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6E3F9-692D-4C95-9BAA-44C6E53FDB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8.xml"/><Relationship Id="rId18" Type="http://schemas.openxmlformats.org/officeDocument/2006/relationships/customXml" Target="../ink/ink13.xml"/><Relationship Id="rId3" Type="http://schemas.openxmlformats.org/officeDocument/2006/relationships/image" Target="../media/image2.png"/><Relationship Id="rId7" Type="http://schemas.openxmlformats.org/officeDocument/2006/relationships/customXml" Target="../ink/ink2.xml"/><Relationship Id="rId12" Type="http://schemas.openxmlformats.org/officeDocument/2006/relationships/customXml" Target="../ink/ink7.xml"/><Relationship Id="rId17" Type="http://schemas.openxmlformats.org/officeDocument/2006/relationships/customXml" Target="../ink/ink12.xml"/><Relationship Id="rId2" Type="http://schemas.openxmlformats.org/officeDocument/2006/relationships/image" Target="../media/image1.png"/><Relationship Id="rId16" Type="http://schemas.openxmlformats.org/officeDocument/2006/relationships/customXml" Target="../ink/ink1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1" Type="http://schemas.openxmlformats.org/officeDocument/2006/relationships/customXml" Target="../ink/ink6.xml"/><Relationship Id="rId5" Type="http://schemas.openxmlformats.org/officeDocument/2006/relationships/image" Target="../media/image4.png"/><Relationship Id="rId15" Type="http://schemas.openxmlformats.org/officeDocument/2006/relationships/customXml" Target="../ink/ink10.xml"/><Relationship Id="rId10" Type="http://schemas.openxmlformats.org/officeDocument/2006/relationships/customXml" Target="../ink/ink5.xml"/><Relationship Id="rId19" Type="http://schemas.openxmlformats.org/officeDocument/2006/relationships/customXml" Target="../ink/ink14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customXml" Target="../ink/ink9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00.xml"/><Relationship Id="rId21" Type="http://schemas.openxmlformats.org/officeDocument/2006/relationships/customXml" Target="../ink/ink1304.xml"/><Relationship Id="rId42" Type="http://schemas.openxmlformats.org/officeDocument/2006/relationships/customXml" Target="../ink/ink1325.xml"/><Relationship Id="rId63" Type="http://schemas.openxmlformats.org/officeDocument/2006/relationships/customXml" Target="../ink/ink1346.xml"/><Relationship Id="rId84" Type="http://schemas.openxmlformats.org/officeDocument/2006/relationships/customXml" Target="../ink/ink1367.xml"/><Relationship Id="rId138" Type="http://schemas.openxmlformats.org/officeDocument/2006/relationships/customXml" Target="../ink/ink1421.xml"/><Relationship Id="rId159" Type="http://schemas.openxmlformats.org/officeDocument/2006/relationships/customXml" Target="../ink/ink1442.xml"/><Relationship Id="rId170" Type="http://schemas.openxmlformats.org/officeDocument/2006/relationships/customXml" Target="../ink/ink1453.xml"/><Relationship Id="rId107" Type="http://schemas.openxmlformats.org/officeDocument/2006/relationships/customXml" Target="../ink/ink1390.xml"/><Relationship Id="rId11" Type="http://schemas.openxmlformats.org/officeDocument/2006/relationships/customXml" Target="../ink/ink1294.xml"/><Relationship Id="rId32" Type="http://schemas.openxmlformats.org/officeDocument/2006/relationships/customXml" Target="../ink/ink1315.xml"/><Relationship Id="rId53" Type="http://schemas.openxmlformats.org/officeDocument/2006/relationships/customXml" Target="../ink/ink1336.xml"/><Relationship Id="rId74" Type="http://schemas.openxmlformats.org/officeDocument/2006/relationships/customXml" Target="../ink/ink1357.xml"/><Relationship Id="rId128" Type="http://schemas.openxmlformats.org/officeDocument/2006/relationships/customXml" Target="../ink/ink1411.xml"/><Relationship Id="rId149" Type="http://schemas.openxmlformats.org/officeDocument/2006/relationships/customXml" Target="../ink/ink1432.xml"/><Relationship Id="rId5" Type="http://schemas.openxmlformats.org/officeDocument/2006/relationships/customXml" Target="../ink/ink1288.xml"/><Relationship Id="rId95" Type="http://schemas.openxmlformats.org/officeDocument/2006/relationships/customXml" Target="../ink/ink1378.xml"/><Relationship Id="rId160" Type="http://schemas.openxmlformats.org/officeDocument/2006/relationships/customXml" Target="../ink/ink1443.xml"/><Relationship Id="rId22" Type="http://schemas.openxmlformats.org/officeDocument/2006/relationships/customXml" Target="../ink/ink1305.xml"/><Relationship Id="rId43" Type="http://schemas.openxmlformats.org/officeDocument/2006/relationships/customXml" Target="../ink/ink1326.xml"/><Relationship Id="rId64" Type="http://schemas.openxmlformats.org/officeDocument/2006/relationships/customXml" Target="../ink/ink1347.xml"/><Relationship Id="rId118" Type="http://schemas.openxmlformats.org/officeDocument/2006/relationships/customXml" Target="../ink/ink1401.xml"/><Relationship Id="rId139" Type="http://schemas.openxmlformats.org/officeDocument/2006/relationships/customXml" Target="../ink/ink1422.xml"/><Relationship Id="rId85" Type="http://schemas.openxmlformats.org/officeDocument/2006/relationships/customXml" Target="../ink/ink1368.xml"/><Relationship Id="rId150" Type="http://schemas.openxmlformats.org/officeDocument/2006/relationships/customXml" Target="../ink/ink1433.xml"/><Relationship Id="rId171" Type="http://schemas.openxmlformats.org/officeDocument/2006/relationships/customXml" Target="../ink/ink1454.xml"/><Relationship Id="rId12" Type="http://schemas.openxmlformats.org/officeDocument/2006/relationships/customXml" Target="../ink/ink1295.xml"/><Relationship Id="rId33" Type="http://schemas.openxmlformats.org/officeDocument/2006/relationships/customXml" Target="../ink/ink1316.xml"/><Relationship Id="rId108" Type="http://schemas.openxmlformats.org/officeDocument/2006/relationships/customXml" Target="../ink/ink1391.xml"/><Relationship Id="rId129" Type="http://schemas.openxmlformats.org/officeDocument/2006/relationships/customXml" Target="../ink/ink1412.xml"/><Relationship Id="rId54" Type="http://schemas.openxmlformats.org/officeDocument/2006/relationships/customXml" Target="../ink/ink1337.xml"/><Relationship Id="rId70" Type="http://schemas.openxmlformats.org/officeDocument/2006/relationships/customXml" Target="../ink/ink1353.xml"/><Relationship Id="rId75" Type="http://schemas.openxmlformats.org/officeDocument/2006/relationships/customXml" Target="../ink/ink1358.xml"/><Relationship Id="rId91" Type="http://schemas.openxmlformats.org/officeDocument/2006/relationships/customXml" Target="../ink/ink1374.xml"/><Relationship Id="rId96" Type="http://schemas.openxmlformats.org/officeDocument/2006/relationships/customXml" Target="../ink/ink1379.xml"/><Relationship Id="rId140" Type="http://schemas.openxmlformats.org/officeDocument/2006/relationships/customXml" Target="../ink/ink1423.xml"/><Relationship Id="rId145" Type="http://schemas.openxmlformats.org/officeDocument/2006/relationships/customXml" Target="../ink/ink1428.xml"/><Relationship Id="rId161" Type="http://schemas.openxmlformats.org/officeDocument/2006/relationships/customXml" Target="../ink/ink1444.xml"/><Relationship Id="rId166" Type="http://schemas.openxmlformats.org/officeDocument/2006/relationships/customXml" Target="../ink/ink144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89.xml"/><Relationship Id="rId23" Type="http://schemas.openxmlformats.org/officeDocument/2006/relationships/customXml" Target="../ink/ink1306.xml"/><Relationship Id="rId28" Type="http://schemas.openxmlformats.org/officeDocument/2006/relationships/customXml" Target="../ink/ink1311.xml"/><Relationship Id="rId49" Type="http://schemas.openxmlformats.org/officeDocument/2006/relationships/customXml" Target="../ink/ink1332.xml"/><Relationship Id="rId114" Type="http://schemas.openxmlformats.org/officeDocument/2006/relationships/customXml" Target="../ink/ink1397.xml"/><Relationship Id="rId119" Type="http://schemas.openxmlformats.org/officeDocument/2006/relationships/customXml" Target="../ink/ink1402.xml"/><Relationship Id="rId44" Type="http://schemas.openxmlformats.org/officeDocument/2006/relationships/customXml" Target="../ink/ink1327.xml"/><Relationship Id="rId60" Type="http://schemas.openxmlformats.org/officeDocument/2006/relationships/customXml" Target="../ink/ink1343.xml"/><Relationship Id="rId65" Type="http://schemas.openxmlformats.org/officeDocument/2006/relationships/customXml" Target="../ink/ink1348.xml"/><Relationship Id="rId81" Type="http://schemas.openxmlformats.org/officeDocument/2006/relationships/customXml" Target="../ink/ink1364.xml"/><Relationship Id="rId86" Type="http://schemas.openxmlformats.org/officeDocument/2006/relationships/customXml" Target="../ink/ink1369.xml"/><Relationship Id="rId130" Type="http://schemas.openxmlformats.org/officeDocument/2006/relationships/customXml" Target="../ink/ink1413.xml"/><Relationship Id="rId135" Type="http://schemas.openxmlformats.org/officeDocument/2006/relationships/customXml" Target="../ink/ink1418.xml"/><Relationship Id="rId151" Type="http://schemas.openxmlformats.org/officeDocument/2006/relationships/customXml" Target="../ink/ink1434.xml"/><Relationship Id="rId156" Type="http://schemas.openxmlformats.org/officeDocument/2006/relationships/customXml" Target="../ink/ink1439.xml"/><Relationship Id="rId172" Type="http://schemas.openxmlformats.org/officeDocument/2006/relationships/customXml" Target="../ink/ink1455.xml"/><Relationship Id="rId13" Type="http://schemas.openxmlformats.org/officeDocument/2006/relationships/customXml" Target="../ink/ink1296.xml"/><Relationship Id="rId18" Type="http://schemas.openxmlformats.org/officeDocument/2006/relationships/customXml" Target="../ink/ink1301.xml"/><Relationship Id="rId39" Type="http://schemas.openxmlformats.org/officeDocument/2006/relationships/customXml" Target="../ink/ink1322.xml"/><Relationship Id="rId109" Type="http://schemas.openxmlformats.org/officeDocument/2006/relationships/customXml" Target="../ink/ink1392.xml"/><Relationship Id="rId34" Type="http://schemas.openxmlformats.org/officeDocument/2006/relationships/customXml" Target="../ink/ink1317.xml"/><Relationship Id="rId50" Type="http://schemas.openxmlformats.org/officeDocument/2006/relationships/customXml" Target="../ink/ink1333.xml"/><Relationship Id="rId55" Type="http://schemas.openxmlformats.org/officeDocument/2006/relationships/customXml" Target="../ink/ink1338.xml"/><Relationship Id="rId76" Type="http://schemas.openxmlformats.org/officeDocument/2006/relationships/customXml" Target="../ink/ink1359.xml"/><Relationship Id="rId97" Type="http://schemas.openxmlformats.org/officeDocument/2006/relationships/customXml" Target="../ink/ink1380.xml"/><Relationship Id="rId104" Type="http://schemas.openxmlformats.org/officeDocument/2006/relationships/customXml" Target="../ink/ink1387.xml"/><Relationship Id="rId120" Type="http://schemas.openxmlformats.org/officeDocument/2006/relationships/customXml" Target="../ink/ink1403.xml"/><Relationship Id="rId125" Type="http://schemas.openxmlformats.org/officeDocument/2006/relationships/customXml" Target="../ink/ink1408.xml"/><Relationship Id="rId141" Type="http://schemas.openxmlformats.org/officeDocument/2006/relationships/customXml" Target="../ink/ink1424.xml"/><Relationship Id="rId146" Type="http://schemas.openxmlformats.org/officeDocument/2006/relationships/customXml" Target="../ink/ink1429.xml"/><Relationship Id="rId167" Type="http://schemas.openxmlformats.org/officeDocument/2006/relationships/customXml" Target="../ink/ink1450.xml"/><Relationship Id="rId7" Type="http://schemas.openxmlformats.org/officeDocument/2006/relationships/customXml" Target="../ink/ink1290.xml"/><Relationship Id="rId71" Type="http://schemas.openxmlformats.org/officeDocument/2006/relationships/customXml" Target="../ink/ink1354.xml"/><Relationship Id="rId92" Type="http://schemas.openxmlformats.org/officeDocument/2006/relationships/customXml" Target="../ink/ink1375.xml"/><Relationship Id="rId162" Type="http://schemas.openxmlformats.org/officeDocument/2006/relationships/customXml" Target="../ink/ink1445.xml"/><Relationship Id="rId2" Type="http://schemas.openxmlformats.org/officeDocument/2006/relationships/customXml" Target="../ink/ink1285.xml"/><Relationship Id="rId29" Type="http://schemas.openxmlformats.org/officeDocument/2006/relationships/customXml" Target="../ink/ink1312.xml"/><Relationship Id="rId24" Type="http://schemas.openxmlformats.org/officeDocument/2006/relationships/customXml" Target="../ink/ink1307.xml"/><Relationship Id="rId40" Type="http://schemas.openxmlformats.org/officeDocument/2006/relationships/customXml" Target="../ink/ink1323.xml"/><Relationship Id="rId45" Type="http://schemas.openxmlformats.org/officeDocument/2006/relationships/customXml" Target="../ink/ink1328.xml"/><Relationship Id="rId66" Type="http://schemas.openxmlformats.org/officeDocument/2006/relationships/customXml" Target="../ink/ink1349.xml"/><Relationship Id="rId87" Type="http://schemas.openxmlformats.org/officeDocument/2006/relationships/customXml" Target="../ink/ink1370.xml"/><Relationship Id="rId110" Type="http://schemas.openxmlformats.org/officeDocument/2006/relationships/customXml" Target="../ink/ink1393.xml"/><Relationship Id="rId115" Type="http://schemas.openxmlformats.org/officeDocument/2006/relationships/customXml" Target="../ink/ink1398.xml"/><Relationship Id="rId131" Type="http://schemas.openxmlformats.org/officeDocument/2006/relationships/customXml" Target="../ink/ink1414.xml"/><Relationship Id="rId136" Type="http://schemas.openxmlformats.org/officeDocument/2006/relationships/customXml" Target="../ink/ink1419.xml"/><Relationship Id="rId157" Type="http://schemas.openxmlformats.org/officeDocument/2006/relationships/customXml" Target="../ink/ink1440.xml"/><Relationship Id="rId61" Type="http://schemas.openxmlformats.org/officeDocument/2006/relationships/customXml" Target="../ink/ink1344.xml"/><Relationship Id="rId82" Type="http://schemas.openxmlformats.org/officeDocument/2006/relationships/customXml" Target="../ink/ink1365.xml"/><Relationship Id="rId152" Type="http://schemas.openxmlformats.org/officeDocument/2006/relationships/customXml" Target="../ink/ink1435.xml"/><Relationship Id="rId19" Type="http://schemas.openxmlformats.org/officeDocument/2006/relationships/customXml" Target="../ink/ink1302.xml"/><Relationship Id="rId14" Type="http://schemas.openxmlformats.org/officeDocument/2006/relationships/customXml" Target="../ink/ink1297.xml"/><Relationship Id="rId30" Type="http://schemas.openxmlformats.org/officeDocument/2006/relationships/customXml" Target="../ink/ink1313.xml"/><Relationship Id="rId35" Type="http://schemas.openxmlformats.org/officeDocument/2006/relationships/customXml" Target="../ink/ink1318.xml"/><Relationship Id="rId56" Type="http://schemas.openxmlformats.org/officeDocument/2006/relationships/customXml" Target="../ink/ink1339.xml"/><Relationship Id="rId77" Type="http://schemas.openxmlformats.org/officeDocument/2006/relationships/customXml" Target="../ink/ink1360.xml"/><Relationship Id="rId100" Type="http://schemas.openxmlformats.org/officeDocument/2006/relationships/customXml" Target="../ink/ink1383.xml"/><Relationship Id="rId105" Type="http://schemas.openxmlformats.org/officeDocument/2006/relationships/customXml" Target="../ink/ink1388.xml"/><Relationship Id="rId126" Type="http://schemas.openxmlformats.org/officeDocument/2006/relationships/customXml" Target="../ink/ink1409.xml"/><Relationship Id="rId147" Type="http://schemas.openxmlformats.org/officeDocument/2006/relationships/customXml" Target="../ink/ink1430.xml"/><Relationship Id="rId168" Type="http://schemas.openxmlformats.org/officeDocument/2006/relationships/customXml" Target="../ink/ink1451.xml"/><Relationship Id="rId8" Type="http://schemas.openxmlformats.org/officeDocument/2006/relationships/customXml" Target="../ink/ink1291.xml"/><Relationship Id="rId51" Type="http://schemas.openxmlformats.org/officeDocument/2006/relationships/customXml" Target="../ink/ink1334.xml"/><Relationship Id="rId72" Type="http://schemas.openxmlformats.org/officeDocument/2006/relationships/customXml" Target="../ink/ink1355.xml"/><Relationship Id="rId93" Type="http://schemas.openxmlformats.org/officeDocument/2006/relationships/customXml" Target="../ink/ink1376.xml"/><Relationship Id="rId98" Type="http://schemas.openxmlformats.org/officeDocument/2006/relationships/customXml" Target="../ink/ink1381.xml"/><Relationship Id="rId121" Type="http://schemas.openxmlformats.org/officeDocument/2006/relationships/customXml" Target="../ink/ink1404.xml"/><Relationship Id="rId142" Type="http://schemas.openxmlformats.org/officeDocument/2006/relationships/customXml" Target="../ink/ink1425.xml"/><Relationship Id="rId163" Type="http://schemas.openxmlformats.org/officeDocument/2006/relationships/customXml" Target="../ink/ink1446.xml"/><Relationship Id="rId3" Type="http://schemas.openxmlformats.org/officeDocument/2006/relationships/customXml" Target="../ink/ink1286.xml"/><Relationship Id="rId25" Type="http://schemas.openxmlformats.org/officeDocument/2006/relationships/customXml" Target="../ink/ink1308.xml"/><Relationship Id="rId46" Type="http://schemas.openxmlformats.org/officeDocument/2006/relationships/customXml" Target="../ink/ink1329.xml"/><Relationship Id="rId67" Type="http://schemas.openxmlformats.org/officeDocument/2006/relationships/customXml" Target="../ink/ink1350.xml"/><Relationship Id="rId116" Type="http://schemas.openxmlformats.org/officeDocument/2006/relationships/customXml" Target="../ink/ink1399.xml"/><Relationship Id="rId137" Type="http://schemas.openxmlformats.org/officeDocument/2006/relationships/customXml" Target="../ink/ink1420.xml"/><Relationship Id="rId158" Type="http://schemas.openxmlformats.org/officeDocument/2006/relationships/customXml" Target="../ink/ink1441.xml"/><Relationship Id="rId20" Type="http://schemas.openxmlformats.org/officeDocument/2006/relationships/customXml" Target="../ink/ink1303.xml"/><Relationship Id="rId41" Type="http://schemas.openxmlformats.org/officeDocument/2006/relationships/customXml" Target="../ink/ink1324.xml"/><Relationship Id="rId62" Type="http://schemas.openxmlformats.org/officeDocument/2006/relationships/customXml" Target="../ink/ink1345.xml"/><Relationship Id="rId83" Type="http://schemas.openxmlformats.org/officeDocument/2006/relationships/customXml" Target="../ink/ink1366.xml"/><Relationship Id="rId88" Type="http://schemas.openxmlformats.org/officeDocument/2006/relationships/customXml" Target="../ink/ink1371.xml"/><Relationship Id="rId111" Type="http://schemas.openxmlformats.org/officeDocument/2006/relationships/customXml" Target="../ink/ink1394.xml"/><Relationship Id="rId132" Type="http://schemas.openxmlformats.org/officeDocument/2006/relationships/customXml" Target="../ink/ink1415.xml"/><Relationship Id="rId153" Type="http://schemas.openxmlformats.org/officeDocument/2006/relationships/customXml" Target="../ink/ink1436.xml"/><Relationship Id="rId15" Type="http://schemas.openxmlformats.org/officeDocument/2006/relationships/customXml" Target="../ink/ink1298.xml"/><Relationship Id="rId36" Type="http://schemas.openxmlformats.org/officeDocument/2006/relationships/customXml" Target="../ink/ink1319.xml"/><Relationship Id="rId57" Type="http://schemas.openxmlformats.org/officeDocument/2006/relationships/customXml" Target="../ink/ink1340.xml"/><Relationship Id="rId106" Type="http://schemas.openxmlformats.org/officeDocument/2006/relationships/customXml" Target="../ink/ink1389.xml"/><Relationship Id="rId127" Type="http://schemas.openxmlformats.org/officeDocument/2006/relationships/customXml" Target="../ink/ink1410.xml"/><Relationship Id="rId10" Type="http://schemas.openxmlformats.org/officeDocument/2006/relationships/customXml" Target="../ink/ink1293.xml"/><Relationship Id="rId31" Type="http://schemas.openxmlformats.org/officeDocument/2006/relationships/customXml" Target="../ink/ink1314.xml"/><Relationship Id="rId52" Type="http://schemas.openxmlformats.org/officeDocument/2006/relationships/customXml" Target="../ink/ink1335.xml"/><Relationship Id="rId73" Type="http://schemas.openxmlformats.org/officeDocument/2006/relationships/customXml" Target="../ink/ink1356.xml"/><Relationship Id="rId78" Type="http://schemas.openxmlformats.org/officeDocument/2006/relationships/customXml" Target="../ink/ink1361.xml"/><Relationship Id="rId94" Type="http://schemas.openxmlformats.org/officeDocument/2006/relationships/customXml" Target="../ink/ink1377.xml"/><Relationship Id="rId99" Type="http://schemas.openxmlformats.org/officeDocument/2006/relationships/customXml" Target="../ink/ink1382.xml"/><Relationship Id="rId101" Type="http://schemas.openxmlformats.org/officeDocument/2006/relationships/customXml" Target="../ink/ink1384.xml"/><Relationship Id="rId122" Type="http://schemas.openxmlformats.org/officeDocument/2006/relationships/customXml" Target="../ink/ink1405.xml"/><Relationship Id="rId143" Type="http://schemas.openxmlformats.org/officeDocument/2006/relationships/customXml" Target="../ink/ink1426.xml"/><Relationship Id="rId148" Type="http://schemas.openxmlformats.org/officeDocument/2006/relationships/customXml" Target="../ink/ink1431.xml"/><Relationship Id="rId164" Type="http://schemas.openxmlformats.org/officeDocument/2006/relationships/customXml" Target="../ink/ink1447.xml"/><Relationship Id="rId169" Type="http://schemas.openxmlformats.org/officeDocument/2006/relationships/customXml" Target="../ink/ink1452.xml"/><Relationship Id="rId4" Type="http://schemas.openxmlformats.org/officeDocument/2006/relationships/customXml" Target="../ink/ink1287.xml"/><Relationship Id="rId9" Type="http://schemas.openxmlformats.org/officeDocument/2006/relationships/customXml" Target="../ink/ink1292.xml"/><Relationship Id="rId26" Type="http://schemas.openxmlformats.org/officeDocument/2006/relationships/customXml" Target="../ink/ink1309.xml"/><Relationship Id="rId47" Type="http://schemas.openxmlformats.org/officeDocument/2006/relationships/customXml" Target="../ink/ink1330.xml"/><Relationship Id="rId68" Type="http://schemas.openxmlformats.org/officeDocument/2006/relationships/customXml" Target="../ink/ink1351.xml"/><Relationship Id="rId89" Type="http://schemas.openxmlformats.org/officeDocument/2006/relationships/customXml" Target="../ink/ink1372.xml"/><Relationship Id="rId112" Type="http://schemas.openxmlformats.org/officeDocument/2006/relationships/customXml" Target="../ink/ink1395.xml"/><Relationship Id="rId133" Type="http://schemas.openxmlformats.org/officeDocument/2006/relationships/customXml" Target="../ink/ink1416.xml"/><Relationship Id="rId154" Type="http://schemas.openxmlformats.org/officeDocument/2006/relationships/customXml" Target="../ink/ink1437.xml"/><Relationship Id="rId16" Type="http://schemas.openxmlformats.org/officeDocument/2006/relationships/customXml" Target="../ink/ink1299.xml"/><Relationship Id="rId37" Type="http://schemas.openxmlformats.org/officeDocument/2006/relationships/customXml" Target="../ink/ink1320.xml"/><Relationship Id="rId58" Type="http://schemas.openxmlformats.org/officeDocument/2006/relationships/customXml" Target="../ink/ink1341.xml"/><Relationship Id="rId79" Type="http://schemas.openxmlformats.org/officeDocument/2006/relationships/customXml" Target="../ink/ink1362.xml"/><Relationship Id="rId102" Type="http://schemas.openxmlformats.org/officeDocument/2006/relationships/customXml" Target="../ink/ink1385.xml"/><Relationship Id="rId123" Type="http://schemas.openxmlformats.org/officeDocument/2006/relationships/customXml" Target="../ink/ink1406.xml"/><Relationship Id="rId144" Type="http://schemas.openxmlformats.org/officeDocument/2006/relationships/customXml" Target="../ink/ink1427.xml"/><Relationship Id="rId90" Type="http://schemas.openxmlformats.org/officeDocument/2006/relationships/customXml" Target="../ink/ink1373.xml"/><Relationship Id="rId165" Type="http://schemas.openxmlformats.org/officeDocument/2006/relationships/customXml" Target="../ink/ink1448.xml"/><Relationship Id="rId27" Type="http://schemas.openxmlformats.org/officeDocument/2006/relationships/customXml" Target="../ink/ink1310.xml"/><Relationship Id="rId48" Type="http://schemas.openxmlformats.org/officeDocument/2006/relationships/customXml" Target="../ink/ink1331.xml"/><Relationship Id="rId69" Type="http://schemas.openxmlformats.org/officeDocument/2006/relationships/customXml" Target="../ink/ink1352.xml"/><Relationship Id="rId113" Type="http://schemas.openxmlformats.org/officeDocument/2006/relationships/customXml" Target="../ink/ink1396.xml"/><Relationship Id="rId134" Type="http://schemas.openxmlformats.org/officeDocument/2006/relationships/customXml" Target="../ink/ink1417.xml"/><Relationship Id="rId80" Type="http://schemas.openxmlformats.org/officeDocument/2006/relationships/customXml" Target="../ink/ink1363.xml"/><Relationship Id="rId155" Type="http://schemas.openxmlformats.org/officeDocument/2006/relationships/customXml" Target="../ink/ink1438.xml"/><Relationship Id="rId17" Type="http://schemas.openxmlformats.org/officeDocument/2006/relationships/customXml" Target="../ink/ink1300.xml"/><Relationship Id="rId38" Type="http://schemas.openxmlformats.org/officeDocument/2006/relationships/customXml" Target="../ink/ink1321.xml"/><Relationship Id="rId59" Type="http://schemas.openxmlformats.org/officeDocument/2006/relationships/customXml" Target="../ink/ink1342.xml"/><Relationship Id="rId103" Type="http://schemas.openxmlformats.org/officeDocument/2006/relationships/customXml" Target="../ink/ink1386.xml"/><Relationship Id="rId124" Type="http://schemas.openxmlformats.org/officeDocument/2006/relationships/customXml" Target="../ink/ink140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60.xml"/><Relationship Id="rId13" Type="http://schemas.openxmlformats.org/officeDocument/2006/relationships/customXml" Target="../ink/ink1465.xml"/><Relationship Id="rId3" Type="http://schemas.openxmlformats.org/officeDocument/2006/relationships/image" Target="../media/image11.png"/><Relationship Id="rId7" Type="http://schemas.openxmlformats.org/officeDocument/2006/relationships/customXml" Target="../ink/ink1459.xml"/><Relationship Id="rId12" Type="http://schemas.openxmlformats.org/officeDocument/2006/relationships/customXml" Target="../ink/ink146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58.xml"/><Relationship Id="rId11" Type="http://schemas.openxmlformats.org/officeDocument/2006/relationships/customXml" Target="../ink/ink1463.xml"/><Relationship Id="rId5" Type="http://schemas.openxmlformats.org/officeDocument/2006/relationships/customXml" Target="../ink/ink1457.xml"/><Relationship Id="rId15" Type="http://schemas.openxmlformats.org/officeDocument/2006/relationships/customXml" Target="../ink/ink1467.xml"/><Relationship Id="rId10" Type="http://schemas.openxmlformats.org/officeDocument/2006/relationships/customXml" Target="../ink/ink1462.xml"/><Relationship Id="rId4" Type="http://schemas.openxmlformats.org/officeDocument/2006/relationships/customXml" Target="../ink/ink1456.xml"/><Relationship Id="rId9" Type="http://schemas.openxmlformats.org/officeDocument/2006/relationships/customXml" Target="../ink/ink1461.xml"/><Relationship Id="rId14" Type="http://schemas.openxmlformats.org/officeDocument/2006/relationships/customXml" Target="../ink/ink1466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77.xml"/><Relationship Id="rId18" Type="http://schemas.openxmlformats.org/officeDocument/2006/relationships/customXml" Target="../ink/ink1482.xml"/><Relationship Id="rId26" Type="http://schemas.openxmlformats.org/officeDocument/2006/relationships/customXml" Target="../ink/ink1490.xml"/><Relationship Id="rId39" Type="http://schemas.openxmlformats.org/officeDocument/2006/relationships/customXml" Target="../ink/ink1503.xml"/><Relationship Id="rId21" Type="http://schemas.openxmlformats.org/officeDocument/2006/relationships/customXml" Target="../ink/ink1485.xml"/><Relationship Id="rId34" Type="http://schemas.openxmlformats.org/officeDocument/2006/relationships/customXml" Target="../ink/ink1498.xml"/><Relationship Id="rId42" Type="http://schemas.openxmlformats.org/officeDocument/2006/relationships/customXml" Target="../ink/ink1506.xml"/><Relationship Id="rId47" Type="http://schemas.openxmlformats.org/officeDocument/2006/relationships/customXml" Target="../ink/ink1511.xml"/><Relationship Id="rId50" Type="http://schemas.openxmlformats.org/officeDocument/2006/relationships/customXml" Target="../ink/ink1514.xml"/><Relationship Id="rId55" Type="http://schemas.openxmlformats.org/officeDocument/2006/relationships/customXml" Target="../ink/ink1519.xml"/><Relationship Id="rId7" Type="http://schemas.openxmlformats.org/officeDocument/2006/relationships/customXml" Target="../ink/ink1471.xml"/><Relationship Id="rId2" Type="http://schemas.openxmlformats.org/officeDocument/2006/relationships/image" Target="../media/image10.png"/><Relationship Id="rId16" Type="http://schemas.openxmlformats.org/officeDocument/2006/relationships/customXml" Target="../ink/ink1480.xml"/><Relationship Id="rId29" Type="http://schemas.openxmlformats.org/officeDocument/2006/relationships/customXml" Target="../ink/ink1493.xml"/><Relationship Id="rId11" Type="http://schemas.openxmlformats.org/officeDocument/2006/relationships/customXml" Target="../ink/ink1475.xml"/><Relationship Id="rId24" Type="http://schemas.openxmlformats.org/officeDocument/2006/relationships/customXml" Target="../ink/ink1488.xml"/><Relationship Id="rId32" Type="http://schemas.openxmlformats.org/officeDocument/2006/relationships/customXml" Target="../ink/ink1496.xml"/><Relationship Id="rId37" Type="http://schemas.openxmlformats.org/officeDocument/2006/relationships/customXml" Target="../ink/ink1501.xml"/><Relationship Id="rId40" Type="http://schemas.openxmlformats.org/officeDocument/2006/relationships/customXml" Target="../ink/ink1504.xml"/><Relationship Id="rId45" Type="http://schemas.openxmlformats.org/officeDocument/2006/relationships/customXml" Target="../ink/ink1509.xml"/><Relationship Id="rId53" Type="http://schemas.openxmlformats.org/officeDocument/2006/relationships/customXml" Target="../ink/ink1517.xml"/><Relationship Id="rId5" Type="http://schemas.openxmlformats.org/officeDocument/2006/relationships/customXml" Target="../ink/ink1469.xml"/><Relationship Id="rId10" Type="http://schemas.openxmlformats.org/officeDocument/2006/relationships/customXml" Target="../ink/ink1474.xml"/><Relationship Id="rId19" Type="http://schemas.openxmlformats.org/officeDocument/2006/relationships/customXml" Target="../ink/ink1483.xml"/><Relationship Id="rId31" Type="http://schemas.openxmlformats.org/officeDocument/2006/relationships/customXml" Target="../ink/ink1495.xml"/><Relationship Id="rId44" Type="http://schemas.openxmlformats.org/officeDocument/2006/relationships/customXml" Target="../ink/ink1508.xml"/><Relationship Id="rId52" Type="http://schemas.openxmlformats.org/officeDocument/2006/relationships/customXml" Target="../ink/ink1516.xml"/><Relationship Id="rId4" Type="http://schemas.openxmlformats.org/officeDocument/2006/relationships/customXml" Target="../ink/ink1468.xml"/><Relationship Id="rId9" Type="http://schemas.openxmlformats.org/officeDocument/2006/relationships/customXml" Target="../ink/ink1473.xml"/><Relationship Id="rId14" Type="http://schemas.openxmlformats.org/officeDocument/2006/relationships/customXml" Target="../ink/ink1478.xml"/><Relationship Id="rId22" Type="http://schemas.openxmlformats.org/officeDocument/2006/relationships/customXml" Target="../ink/ink1486.xml"/><Relationship Id="rId27" Type="http://schemas.openxmlformats.org/officeDocument/2006/relationships/customXml" Target="../ink/ink1491.xml"/><Relationship Id="rId30" Type="http://schemas.openxmlformats.org/officeDocument/2006/relationships/customXml" Target="../ink/ink1494.xml"/><Relationship Id="rId35" Type="http://schemas.openxmlformats.org/officeDocument/2006/relationships/customXml" Target="../ink/ink1499.xml"/><Relationship Id="rId43" Type="http://schemas.openxmlformats.org/officeDocument/2006/relationships/customXml" Target="../ink/ink1507.xml"/><Relationship Id="rId48" Type="http://schemas.openxmlformats.org/officeDocument/2006/relationships/customXml" Target="../ink/ink1512.xml"/><Relationship Id="rId56" Type="http://schemas.openxmlformats.org/officeDocument/2006/relationships/customXml" Target="../ink/ink1520.xml"/><Relationship Id="rId8" Type="http://schemas.openxmlformats.org/officeDocument/2006/relationships/customXml" Target="../ink/ink1472.xml"/><Relationship Id="rId51" Type="http://schemas.openxmlformats.org/officeDocument/2006/relationships/customXml" Target="../ink/ink1515.xml"/><Relationship Id="rId3" Type="http://schemas.openxmlformats.org/officeDocument/2006/relationships/image" Target="../media/image11.png"/><Relationship Id="rId12" Type="http://schemas.openxmlformats.org/officeDocument/2006/relationships/customXml" Target="../ink/ink1476.xml"/><Relationship Id="rId17" Type="http://schemas.openxmlformats.org/officeDocument/2006/relationships/customXml" Target="../ink/ink1481.xml"/><Relationship Id="rId25" Type="http://schemas.openxmlformats.org/officeDocument/2006/relationships/customXml" Target="../ink/ink1489.xml"/><Relationship Id="rId33" Type="http://schemas.openxmlformats.org/officeDocument/2006/relationships/customXml" Target="../ink/ink1497.xml"/><Relationship Id="rId38" Type="http://schemas.openxmlformats.org/officeDocument/2006/relationships/customXml" Target="../ink/ink1502.xml"/><Relationship Id="rId46" Type="http://schemas.openxmlformats.org/officeDocument/2006/relationships/customXml" Target="../ink/ink1510.xml"/><Relationship Id="rId20" Type="http://schemas.openxmlformats.org/officeDocument/2006/relationships/customXml" Target="../ink/ink1484.xml"/><Relationship Id="rId41" Type="http://schemas.openxmlformats.org/officeDocument/2006/relationships/customXml" Target="../ink/ink1505.xml"/><Relationship Id="rId54" Type="http://schemas.openxmlformats.org/officeDocument/2006/relationships/customXml" Target="../ink/ink15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70.xml"/><Relationship Id="rId15" Type="http://schemas.openxmlformats.org/officeDocument/2006/relationships/customXml" Target="../ink/ink1479.xml"/><Relationship Id="rId23" Type="http://schemas.openxmlformats.org/officeDocument/2006/relationships/customXml" Target="../ink/ink1487.xml"/><Relationship Id="rId28" Type="http://schemas.openxmlformats.org/officeDocument/2006/relationships/customXml" Target="../ink/ink1492.xml"/><Relationship Id="rId36" Type="http://schemas.openxmlformats.org/officeDocument/2006/relationships/customXml" Target="../ink/ink1500.xml"/><Relationship Id="rId49" Type="http://schemas.openxmlformats.org/officeDocument/2006/relationships/customXml" Target="../ink/ink15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34.xml"/><Relationship Id="rId21" Type="http://schemas.openxmlformats.org/officeDocument/2006/relationships/customXml" Target="../ink/ink1538.xml"/><Relationship Id="rId42" Type="http://schemas.openxmlformats.org/officeDocument/2006/relationships/customXml" Target="../ink/ink1559.xml"/><Relationship Id="rId63" Type="http://schemas.openxmlformats.org/officeDocument/2006/relationships/customXml" Target="../ink/ink1580.xml"/><Relationship Id="rId84" Type="http://schemas.openxmlformats.org/officeDocument/2006/relationships/customXml" Target="../ink/ink1601.xml"/><Relationship Id="rId16" Type="http://schemas.openxmlformats.org/officeDocument/2006/relationships/customXml" Target="../ink/ink1533.xml"/><Relationship Id="rId107" Type="http://schemas.openxmlformats.org/officeDocument/2006/relationships/customXml" Target="../ink/ink1624.xml"/><Relationship Id="rId11" Type="http://schemas.openxmlformats.org/officeDocument/2006/relationships/customXml" Target="../ink/ink1528.xml"/><Relationship Id="rId32" Type="http://schemas.openxmlformats.org/officeDocument/2006/relationships/customXml" Target="../ink/ink1549.xml"/><Relationship Id="rId37" Type="http://schemas.openxmlformats.org/officeDocument/2006/relationships/customXml" Target="../ink/ink1554.xml"/><Relationship Id="rId53" Type="http://schemas.openxmlformats.org/officeDocument/2006/relationships/customXml" Target="../ink/ink1570.xml"/><Relationship Id="rId58" Type="http://schemas.openxmlformats.org/officeDocument/2006/relationships/customXml" Target="../ink/ink1575.xml"/><Relationship Id="rId74" Type="http://schemas.openxmlformats.org/officeDocument/2006/relationships/customXml" Target="../ink/ink1591.xml"/><Relationship Id="rId79" Type="http://schemas.openxmlformats.org/officeDocument/2006/relationships/customXml" Target="../ink/ink1596.xml"/><Relationship Id="rId102" Type="http://schemas.openxmlformats.org/officeDocument/2006/relationships/customXml" Target="../ink/ink1619.xml"/><Relationship Id="rId123" Type="http://schemas.openxmlformats.org/officeDocument/2006/relationships/customXml" Target="../ink/ink1640.xml"/><Relationship Id="rId128" Type="http://schemas.openxmlformats.org/officeDocument/2006/relationships/customXml" Target="../ink/ink1645.xml"/><Relationship Id="rId5" Type="http://schemas.openxmlformats.org/officeDocument/2006/relationships/customXml" Target="../ink/ink1522.xml"/><Relationship Id="rId90" Type="http://schemas.openxmlformats.org/officeDocument/2006/relationships/customXml" Target="../ink/ink1607.xml"/><Relationship Id="rId95" Type="http://schemas.openxmlformats.org/officeDocument/2006/relationships/customXml" Target="../ink/ink1612.xml"/><Relationship Id="rId22" Type="http://schemas.openxmlformats.org/officeDocument/2006/relationships/customXml" Target="../ink/ink1539.xml"/><Relationship Id="rId27" Type="http://schemas.openxmlformats.org/officeDocument/2006/relationships/customXml" Target="../ink/ink1544.xml"/><Relationship Id="rId43" Type="http://schemas.openxmlformats.org/officeDocument/2006/relationships/customXml" Target="../ink/ink1560.xml"/><Relationship Id="rId48" Type="http://schemas.openxmlformats.org/officeDocument/2006/relationships/customXml" Target="../ink/ink1565.xml"/><Relationship Id="rId64" Type="http://schemas.openxmlformats.org/officeDocument/2006/relationships/customXml" Target="../ink/ink1581.xml"/><Relationship Id="rId69" Type="http://schemas.openxmlformats.org/officeDocument/2006/relationships/customXml" Target="../ink/ink1586.xml"/><Relationship Id="rId113" Type="http://schemas.openxmlformats.org/officeDocument/2006/relationships/customXml" Target="../ink/ink1630.xml"/><Relationship Id="rId118" Type="http://schemas.openxmlformats.org/officeDocument/2006/relationships/customXml" Target="../ink/ink1635.xml"/><Relationship Id="rId134" Type="http://schemas.openxmlformats.org/officeDocument/2006/relationships/customXml" Target="../ink/ink1651.xml"/><Relationship Id="rId80" Type="http://schemas.openxmlformats.org/officeDocument/2006/relationships/customXml" Target="../ink/ink1597.xml"/><Relationship Id="rId85" Type="http://schemas.openxmlformats.org/officeDocument/2006/relationships/customXml" Target="../ink/ink1602.xml"/><Relationship Id="rId12" Type="http://schemas.openxmlformats.org/officeDocument/2006/relationships/customXml" Target="../ink/ink1529.xml"/><Relationship Id="rId17" Type="http://schemas.openxmlformats.org/officeDocument/2006/relationships/customXml" Target="../ink/ink1534.xml"/><Relationship Id="rId33" Type="http://schemas.openxmlformats.org/officeDocument/2006/relationships/customXml" Target="../ink/ink1550.xml"/><Relationship Id="rId38" Type="http://schemas.openxmlformats.org/officeDocument/2006/relationships/customXml" Target="../ink/ink1555.xml"/><Relationship Id="rId59" Type="http://schemas.openxmlformats.org/officeDocument/2006/relationships/customXml" Target="../ink/ink1576.xml"/><Relationship Id="rId103" Type="http://schemas.openxmlformats.org/officeDocument/2006/relationships/customXml" Target="../ink/ink1620.xml"/><Relationship Id="rId108" Type="http://schemas.openxmlformats.org/officeDocument/2006/relationships/customXml" Target="../ink/ink1625.xml"/><Relationship Id="rId124" Type="http://schemas.openxmlformats.org/officeDocument/2006/relationships/customXml" Target="../ink/ink1641.xml"/><Relationship Id="rId129" Type="http://schemas.openxmlformats.org/officeDocument/2006/relationships/customXml" Target="../ink/ink1646.xml"/><Relationship Id="rId54" Type="http://schemas.openxmlformats.org/officeDocument/2006/relationships/customXml" Target="../ink/ink1571.xml"/><Relationship Id="rId70" Type="http://schemas.openxmlformats.org/officeDocument/2006/relationships/customXml" Target="../ink/ink1587.xml"/><Relationship Id="rId75" Type="http://schemas.openxmlformats.org/officeDocument/2006/relationships/customXml" Target="../ink/ink1592.xml"/><Relationship Id="rId91" Type="http://schemas.openxmlformats.org/officeDocument/2006/relationships/customXml" Target="../ink/ink1608.xml"/><Relationship Id="rId96" Type="http://schemas.openxmlformats.org/officeDocument/2006/relationships/customXml" Target="../ink/ink16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23.xml"/><Relationship Id="rId23" Type="http://schemas.openxmlformats.org/officeDocument/2006/relationships/customXml" Target="../ink/ink1540.xml"/><Relationship Id="rId28" Type="http://schemas.openxmlformats.org/officeDocument/2006/relationships/customXml" Target="../ink/ink1545.xml"/><Relationship Id="rId49" Type="http://schemas.openxmlformats.org/officeDocument/2006/relationships/customXml" Target="../ink/ink1566.xml"/><Relationship Id="rId114" Type="http://schemas.openxmlformats.org/officeDocument/2006/relationships/customXml" Target="../ink/ink1631.xml"/><Relationship Id="rId119" Type="http://schemas.openxmlformats.org/officeDocument/2006/relationships/customXml" Target="../ink/ink1636.xml"/><Relationship Id="rId44" Type="http://schemas.openxmlformats.org/officeDocument/2006/relationships/customXml" Target="../ink/ink1561.xml"/><Relationship Id="rId60" Type="http://schemas.openxmlformats.org/officeDocument/2006/relationships/customXml" Target="../ink/ink1577.xml"/><Relationship Id="rId65" Type="http://schemas.openxmlformats.org/officeDocument/2006/relationships/customXml" Target="../ink/ink1582.xml"/><Relationship Id="rId81" Type="http://schemas.openxmlformats.org/officeDocument/2006/relationships/customXml" Target="../ink/ink1598.xml"/><Relationship Id="rId86" Type="http://schemas.openxmlformats.org/officeDocument/2006/relationships/customXml" Target="../ink/ink1603.xml"/><Relationship Id="rId130" Type="http://schemas.openxmlformats.org/officeDocument/2006/relationships/customXml" Target="../ink/ink1647.xml"/><Relationship Id="rId135" Type="http://schemas.openxmlformats.org/officeDocument/2006/relationships/customXml" Target="../ink/ink1652.xml"/><Relationship Id="rId13" Type="http://schemas.openxmlformats.org/officeDocument/2006/relationships/customXml" Target="../ink/ink1530.xml"/><Relationship Id="rId18" Type="http://schemas.openxmlformats.org/officeDocument/2006/relationships/customXml" Target="../ink/ink1535.xml"/><Relationship Id="rId39" Type="http://schemas.openxmlformats.org/officeDocument/2006/relationships/customXml" Target="../ink/ink1556.xml"/><Relationship Id="rId109" Type="http://schemas.openxmlformats.org/officeDocument/2006/relationships/customXml" Target="../ink/ink1626.xml"/><Relationship Id="rId34" Type="http://schemas.openxmlformats.org/officeDocument/2006/relationships/customXml" Target="../ink/ink1551.xml"/><Relationship Id="rId50" Type="http://schemas.openxmlformats.org/officeDocument/2006/relationships/customXml" Target="../ink/ink1567.xml"/><Relationship Id="rId55" Type="http://schemas.openxmlformats.org/officeDocument/2006/relationships/customXml" Target="../ink/ink1572.xml"/><Relationship Id="rId76" Type="http://schemas.openxmlformats.org/officeDocument/2006/relationships/customXml" Target="../ink/ink1593.xml"/><Relationship Id="rId97" Type="http://schemas.openxmlformats.org/officeDocument/2006/relationships/customXml" Target="../ink/ink1614.xml"/><Relationship Id="rId104" Type="http://schemas.openxmlformats.org/officeDocument/2006/relationships/customXml" Target="../ink/ink1621.xml"/><Relationship Id="rId120" Type="http://schemas.openxmlformats.org/officeDocument/2006/relationships/customXml" Target="../ink/ink1637.xml"/><Relationship Id="rId125" Type="http://schemas.openxmlformats.org/officeDocument/2006/relationships/customXml" Target="../ink/ink1642.xml"/><Relationship Id="rId7" Type="http://schemas.openxmlformats.org/officeDocument/2006/relationships/customXml" Target="../ink/ink1524.xml"/><Relationship Id="rId71" Type="http://schemas.openxmlformats.org/officeDocument/2006/relationships/customXml" Target="../ink/ink1588.xml"/><Relationship Id="rId92" Type="http://schemas.openxmlformats.org/officeDocument/2006/relationships/customXml" Target="../ink/ink1609.xml"/><Relationship Id="rId2" Type="http://schemas.openxmlformats.org/officeDocument/2006/relationships/image" Target="../media/image12.png"/><Relationship Id="rId29" Type="http://schemas.openxmlformats.org/officeDocument/2006/relationships/customXml" Target="../ink/ink1546.xml"/><Relationship Id="rId24" Type="http://schemas.openxmlformats.org/officeDocument/2006/relationships/customXml" Target="../ink/ink1541.xml"/><Relationship Id="rId40" Type="http://schemas.openxmlformats.org/officeDocument/2006/relationships/customXml" Target="../ink/ink1557.xml"/><Relationship Id="rId45" Type="http://schemas.openxmlformats.org/officeDocument/2006/relationships/customXml" Target="../ink/ink1562.xml"/><Relationship Id="rId66" Type="http://schemas.openxmlformats.org/officeDocument/2006/relationships/customXml" Target="../ink/ink1583.xml"/><Relationship Id="rId87" Type="http://schemas.openxmlformats.org/officeDocument/2006/relationships/customXml" Target="../ink/ink1604.xml"/><Relationship Id="rId110" Type="http://schemas.openxmlformats.org/officeDocument/2006/relationships/customXml" Target="../ink/ink1627.xml"/><Relationship Id="rId115" Type="http://schemas.openxmlformats.org/officeDocument/2006/relationships/customXml" Target="../ink/ink1632.xml"/><Relationship Id="rId131" Type="http://schemas.openxmlformats.org/officeDocument/2006/relationships/customXml" Target="../ink/ink1648.xml"/><Relationship Id="rId136" Type="http://schemas.openxmlformats.org/officeDocument/2006/relationships/customXml" Target="../ink/ink1653.xml"/><Relationship Id="rId61" Type="http://schemas.openxmlformats.org/officeDocument/2006/relationships/customXml" Target="../ink/ink1578.xml"/><Relationship Id="rId82" Type="http://schemas.openxmlformats.org/officeDocument/2006/relationships/customXml" Target="../ink/ink1599.xml"/><Relationship Id="rId19" Type="http://schemas.openxmlformats.org/officeDocument/2006/relationships/customXml" Target="../ink/ink1536.xml"/><Relationship Id="rId14" Type="http://schemas.openxmlformats.org/officeDocument/2006/relationships/customXml" Target="../ink/ink1531.xml"/><Relationship Id="rId30" Type="http://schemas.openxmlformats.org/officeDocument/2006/relationships/customXml" Target="../ink/ink1547.xml"/><Relationship Id="rId35" Type="http://schemas.openxmlformats.org/officeDocument/2006/relationships/customXml" Target="../ink/ink1552.xml"/><Relationship Id="rId56" Type="http://schemas.openxmlformats.org/officeDocument/2006/relationships/customXml" Target="../ink/ink1573.xml"/><Relationship Id="rId77" Type="http://schemas.openxmlformats.org/officeDocument/2006/relationships/customXml" Target="../ink/ink1594.xml"/><Relationship Id="rId100" Type="http://schemas.openxmlformats.org/officeDocument/2006/relationships/customXml" Target="../ink/ink1617.xml"/><Relationship Id="rId105" Type="http://schemas.openxmlformats.org/officeDocument/2006/relationships/customXml" Target="../ink/ink1622.xml"/><Relationship Id="rId126" Type="http://schemas.openxmlformats.org/officeDocument/2006/relationships/customXml" Target="../ink/ink1643.xml"/><Relationship Id="rId8" Type="http://schemas.openxmlformats.org/officeDocument/2006/relationships/customXml" Target="../ink/ink1525.xml"/><Relationship Id="rId51" Type="http://schemas.openxmlformats.org/officeDocument/2006/relationships/customXml" Target="../ink/ink1568.xml"/><Relationship Id="rId72" Type="http://schemas.openxmlformats.org/officeDocument/2006/relationships/customXml" Target="../ink/ink1589.xml"/><Relationship Id="rId93" Type="http://schemas.openxmlformats.org/officeDocument/2006/relationships/customXml" Target="../ink/ink1610.xml"/><Relationship Id="rId98" Type="http://schemas.openxmlformats.org/officeDocument/2006/relationships/customXml" Target="../ink/ink1615.xml"/><Relationship Id="rId121" Type="http://schemas.openxmlformats.org/officeDocument/2006/relationships/customXml" Target="../ink/ink1638.xml"/><Relationship Id="rId3" Type="http://schemas.openxmlformats.org/officeDocument/2006/relationships/image" Target="../media/image13.png"/><Relationship Id="rId25" Type="http://schemas.openxmlformats.org/officeDocument/2006/relationships/customXml" Target="../ink/ink1542.xml"/><Relationship Id="rId46" Type="http://schemas.openxmlformats.org/officeDocument/2006/relationships/customXml" Target="../ink/ink1563.xml"/><Relationship Id="rId67" Type="http://schemas.openxmlformats.org/officeDocument/2006/relationships/customXml" Target="../ink/ink1584.xml"/><Relationship Id="rId116" Type="http://schemas.openxmlformats.org/officeDocument/2006/relationships/customXml" Target="../ink/ink1633.xml"/><Relationship Id="rId137" Type="http://schemas.openxmlformats.org/officeDocument/2006/relationships/customXml" Target="../ink/ink1654.xml"/><Relationship Id="rId20" Type="http://schemas.openxmlformats.org/officeDocument/2006/relationships/customXml" Target="../ink/ink1537.xml"/><Relationship Id="rId41" Type="http://schemas.openxmlformats.org/officeDocument/2006/relationships/customXml" Target="../ink/ink1558.xml"/><Relationship Id="rId62" Type="http://schemas.openxmlformats.org/officeDocument/2006/relationships/customXml" Target="../ink/ink1579.xml"/><Relationship Id="rId83" Type="http://schemas.openxmlformats.org/officeDocument/2006/relationships/customXml" Target="../ink/ink1600.xml"/><Relationship Id="rId88" Type="http://schemas.openxmlformats.org/officeDocument/2006/relationships/customXml" Target="../ink/ink1605.xml"/><Relationship Id="rId111" Type="http://schemas.openxmlformats.org/officeDocument/2006/relationships/customXml" Target="../ink/ink1628.xml"/><Relationship Id="rId132" Type="http://schemas.openxmlformats.org/officeDocument/2006/relationships/customXml" Target="../ink/ink1649.xml"/><Relationship Id="rId15" Type="http://schemas.openxmlformats.org/officeDocument/2006/relationships/customXml" Target="../ink/ink1532.xml"/><Relationship Id="rId36" Type="http://schemas.openxmlformats.org/officeDocument/2006/relationships/customXml" Target="../ink/ink1553.xml"/><Relationship Id="rId57" Type="http://schemas.openxmlformats.org/officeDocument/2006/relationships/customXml" Target="../ink/ink1574.xml"/><Relationship Id="rId106" Type="http://schemas.openxmlformats.org/officeDocument/2006/relationships/customXml" Target="../ink/ink1623.xml"/><Relationship Id="rId127" Type="http://schemas.openxmlformats.org/officeDocument/2006/relationships/customXml" Target="../ink/ink1644.xml"/><Relationship Id="rId10" Type="http://schemas.openxmlformats.org/officeDocument/2006/relationships/customXml" Target="../ink/ink1527.xml"/><Relationship Id="rId31" Type="http://schemas.openxmlformats.org/officeDocument/2006/relationships/customXml" Target="../ink/ink1548.xml"/><Relationship Id="rId52" Type="http://schemas.openxmlformats.org/officeDocument/2006/relationships/customXml" Target="../ink/ink1569.xml"/><Relationship Id="rId73" Type="http://schemas.openxmlformats.org/officeDocument/2006/relationships/customXml" Target="../ink/ink1590.xml"/><Relationship Id="rId78" Type="http://schemas.openxmlformats.org/officeDocument/2006/relationships/customXml" Target="../ink/ink1595.xml"/><Relationship Id="rId94" Type="http://schemas.openxmlformats.org/officeDocument/2006/relationships/customXml" Target="../ink/ink1611.xml"/><Relationship Id="rId99" Type="http://schemas.openxmlformats.org/officeDocument/2006/relationships/customXml" Target="../ink/ink1616.xml"/><Relationship Id="rId101" Type="http://schemas.openxmlformats.org/officeDocument/2006/relationships/customXml" Target="../ink/ink1618.xml"/><Relationship Id="rId122" Type="http://schemas.openxmlformats.org/officeDocument/2006/relationships/customXml" Target="../ink/ink1639.xml"/><Relationship Id="rId4" Type="http://schemas.openxmlformats.org/officeDocument/2006/relationships/customXml" Target="../ink/ink1521.xml"/><Relationship Id="rId9" Type="http://schemas.openxmlformats.org/officeDocument/2006/relationships/customXml" Target="../ink/ink1526.xml"/><Relationship Id="rId26" Type="http://schemas.openxmlformats.org/officeDocument/2006/relationships/customXml" Target="../ink/ink1543.xml"/><Relationship Id="rId47" Type="http://schemas.openxmlformats.org/officeDocument/2006/relationships/customXml" Target="../ink/ink1564.xml"/><Relationship Id="rId68" Type="http://schemas.openxmlformats.org/officeDocument/2006/relationships/customXml" Target="../ink/ink1585.xml"/><Relationship Id="rId89" Type="http://schemas.openxmlformats.org/officeDocument/2006/relationships/customXml" Target="../ink/ink1606.xml"/><Relationship Id="rId112" Type="http://schemas.openxmlformats.org/officeDocument/2006/relationships/customXml" Target="../ink/ink1629.xml"/><Relationship Id="rId133" Type="http://schemas.openxmlformats.org/officeDocument/2006/relationships/customXml" Target="../ink/ink1650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68.xml"/><Relationship Id="rId21" Type="http://schemas.openxmlformats.org/officeDocument/2006/relationships/customXml" Target="../ink/ink1672.xml"/><Relationship Id="rId42" Type="http://schemas.openxmlformats.org/officeDocument/2006/relationships/customXml" Target="../ink/ink1693.xml"/><Relationship Id="rId63" Type="http://schemas.openxmlformats.org/officeDocument/2006/relationships/customXml" Target="../ink/ink1714.xml"/><Relationship Id="rId84" Type="http://schemas.openxmlformats.org/officeDocument/2006/relationships/customXml" Target="../ink/ink1735.xml"/><Relationship Id="rId138" Type="http://schemas.openxmlformats.org/officeDocument/2006/relationships/customXml" Target="../ink/ink1789.xml"/><Relationship Id="rId159" Type="http://schemas.openxmlformats.org/officeDocument/2006/relationships/customXml" Target="../ink/ink1810.xml"/><Relationship Id="rId170" Type="http://schemas.openxmlformats.org/officeDocument/2006/relationships/customXml" Target="../ink/ink1821.xml"/><Relationship Id="rId191" Type="http://schemas.openxmlformats.org/officeDocument/2006/relationships/customXml" Target="../ink/ink1842.xml"/><Relationship Id="rId205" Type="http://schemas.openxmlformats.org/officeDocument/2006/relationships/customXml" Target="../ink/ink1856.xml"/><Relationship Id="rId107" Type="http://schemas.openxmlformats.org/officeDocument/2006/relationships/customXml" Target="../ink/ink1758.xml"/><Relationship Id="rId11" Type="http://schemas.openxmlformats.org/officeDocument/2006/relationships/customXml" Target="../ink/ink1662.xml"/><Relationship Id="rId32" Type="http://schemas.openxmlformats.org/officeDocument/2006/relationships/customXml" Target="../ink/ink1683.xml"/><Relationship Id="rId53" Type="http://schemas.openxmlformats.org/officeDocument/2006/relationships/customXml" Target="../ink/ink1704.xml"/><Relationship Id="rId74" Type="http://schemas.openxmlformats.org/officeDocument/2006/relationships/customXml" Target="../ink/ink1725.xml"/><Relationship Id="rId128" Type="http://schemas.openxmlformats.org/officeDocument/2006/relationships/customXml" Target="../ink/ink1779.xml"/><Relationship Id="rId149" Type="http://schemas.openxmlformats.org/officeDocument/2006/relationships/customXml" Target="../ink/ink1800.xml"/><Relationship Id="rId5" Type="http://schemas.openxmlformats.org/officeDocument/2006/relationships/customXml" Target="../ink/ink1656.xml"/><Relationship Id="rId95" Type="http://schemas.openxmlformats.org/officeDocument/2006/relationships/customXml" Target="../ink/ink1746.xml"/><Relationship Id="rId160" Type="http://schemas.openxmlformats.org/officeDocument/2006/relationships/customXml" Target="../ink/ink1811.xml"/><Relationship Id="rId181" Type="http://schemas.openxmlformats.org/officeDocument/2006/relationships/customXml" Target="../ink/ink1832.xml"/><Relationship Id="rId216" Type="http://schemas.openxmlformats.org/officeDocument/2006/relationships/customXml" Target="../ink/ink1867.xml"/><Relationship Id="rId22" Type="http://schemas.openxmlformats.org/officeDocument/2006/relationships/customXml" Target="../ink/ink1673.xml"/><Relationship Id="rId43" Type="http://schemas.openxmlformats.org/officeDocument/2006/relationships/customXml" Target="../ink/ink1694.xml"/><Relationship Id="rId64" Type="http://schemas.openxmlformats.org/officeDocument/2006/relationships/customXml" Target="../ink/ink1715.xml"/><Relationship Id="rId118" Type="http://schemas.openxmlformats.org/officeDocument/2006/relationships/customXml" Target="../ink/ink1769.xml"/><Relationship Id="rId139" Type="http://schemas.openxmlformats.org/officeDocument/2006/relationships/customXml" Target="../ink/ink1790.xml"/><Relationship Id="rId85" Type="http://schemas.openxmlformats.org/officeDocument/2006/relationships/customXml" Target="../ink/ink1736.xml"/><Relationship Id="rId150" Type="http://schemas.openxmlformats.org/officeDocument/2006/relationships/customXml" Target="../ink/ink1801.xml"/><Relationship Id="rId171" Type="http://schemas.openxmlformats.org/officeDocument/2006/relationships/customXml" Target="../ink/ink1822.xml"/><Relationship Id="rId192" Type="http://schemas.openxmlformats.org/officeDocument/2006/relationships/customXml" Target="../ink/ink1843.xml"/><Relationship Id="rId206" Type="http://schemas.openxmlformats.org/officeDocument/2006/relationships/customXml" Target="../ink/ink1857.xml"/><Relationship Id="rId12" Type="http://schemas.openxmlformats.org/officeDocument/2006/relationships/customXml" Target="../ink/ink1663.xml"/><Relationship Id="rId33" Type="http://schemas.openxmlformats.org/officeDocument/2006/relationships/customXml" Target="../ink/ink1684.xml"/><Relationship Id="rId108" Type="http://schemas.openxmlformats.org/officeDocument/2006/relationships/customXml" Target="../ink/ink1759.xml"/><Relationship Id="rId129" Type="http://schemas.openxmlformats.org/officeDocument/2006/relationships/customXml" Target="../ink/ink1780.xml"/><Relationship Id="rId54" Type="http://schemas.openxmlformats.org/officeDocument/2006/relationships/customXml" Target="../ink/ink1705.xml"/><Relationship Id="rId75" Type="http://schemas.openxmlformats.org/officeDocument/2006/relationships/customXml" Target="../ink/ink1726.xml"/><Relationship Id="rId96" Type="http://schemas.openxmlformats.org/officeDocument/2006/relationships/customXml" Target="../ink/ink1747.xml"/><Relationship Id="rId140" Type="http://schemas.openxmlformats.org/officeDocument/2006/relationships/customXml" Target="../ink/ink1791.xml"/><Relationship Id="rId161" Type="http://schemas.openxmlformats.org/officeDocument/2006/relationships/customXml" Target="../ink/ink1812.xml"/><Relationship Id="rId182" Type="http://schemas.openxmlformats.org/officeDocument/2006/relationships/customXml" Target="../ink/ink1833.xml"/><Relationship Id="rId217" Type="http://schemas.openxmlformats.org/officeDocument/2006/relationships/customXml" Target="../ink/ink1868.xml"/><Relationship Id="rId6" Type="http://schemas.openxmlformats.org/officeDocument/2006/relationships/customXml" Target="../ink/ink1657.xml"/><Relationship Id="rId23" Type="http://schemas.openxmlformats.org/officeDocument/2006/relationships/customXml" Target="../ink/ink1674.xml"/><Relationship Id="rId119" Type="http://schemas.openxmlformats.org/officeDocument/2006/relationships/customXml" Target="../ink/ink1770.xml"/><Relationship Id="rId44" Type="http://schemas.openxmlformats.org/officeDocument/2006/relationships/customXml" Target="../ink/ink1695.xml"/><Relationship Id="rId65" Type="http://schemas.openxmlformats.org/officeDocument/2006/relationships/customXml" Target="../ink/ink1716.xml"/><Relationship Id="rId86" Type="http://schemas.openxmlformats.org/officeDocument/2006/relationships/customXml" Target="../ink/ink1737.xml"/><Relationship Id="rId130" Type="http://schemas.openxmlformats.org/officeDocument/2006/relationships/customXml" Target="../ink/ink1781.xml"/><Relationship Id="rId151" Type="http://schemas.openxmlformats.org/officeDocument/2006/relationships/customXml" Target="../ink/ink1802.xml"/><Relationship Id="rId172" Type="http://schemas.openxmlformats.org/officeDocument/2006/relationships/customXml" Target="../ink/ink1823.xml"/><Relationship Id="rId193" Type="http://schemas.openxmlformats.org/officeDocument/2006/relationships/customXml" Target="../ink/ink1844.xml"/><Relationship Id="rId207" Type="http://schemas.openxmlformats.org/officeDocument/2006/relationships/customXml" Target="../ink/ink1858.xml"/><Relationship Id="rId13" Type="http://schemas.openxmlformats.org/officeDocument/2006/relationships/customXml" Target="../ink/ink1664.xml"/><Relationship Id="rId109" Type="http://schemas.openxmlformats.org/officeDocument/2006/relationships/customXml" Target="../ink/ink1760.xml"/><Relationship Id="rId34" Type="http://schemas.openxmlformats.org/officeDocument/2006/relationships/customXml" Target="../ink/ink1685.xml"/><Relationship Id="rId55" Type="http://schemas.openxmlformats.org/officeDocument/2006/relationships/customXml" Target="../ink/ink1706.xml"/><Relationship Id="rId76" Type="http://schemas.openxmlformats.org/officeDocument/2006/relationships/customXml" Target="../ink/ink1727.xml"/><Relationship Id="rId97" Type="http://schemas.openxmlformats.org/officeDocument/2006/relationships/customXml" Target="../ink/ink1748.xml"/><Relationship Id="rId120" Type="http://schemas.openxmlformats.org/officeDocument/2006/relationships/customXml" Target="../ink/ink1771.xml"/><Relationship Id="rId141" Type="http://schemas.openxmlformats.org/officeDocument/2006/relationships/customXml" Target="../ink/ink1792.xml"/><Relationship Id="rId7" Type="http://schemas.openxmlformats.org/officeDocument/2006/relationships/customXml" Target="../ink/ink1658.xml"/><Relationship Id="rId162" Type="http://schemas.openxmlformats.org/officeDocument/2006/relationships/customXml" Target="../ink/ink1813.xml"/><Relationship Id="rId183" Type="http://schemas.openxmlformats.org/officeDocument/2006/relationships/customXml" Target="../ink/ink1834.xml"/><Relationship Id="rId24" Type="http://schemas.openxmlformats.org/officeDocument/2006/relationships/customXml" Target="../ink/ink1675.xml"/><Relationship Id="rId45" Type="http://schemas.openxmlformats.org/officeDocument/2006/relationships/customXml" Target="../ink/ink1696.xml"/><Relationship Id="rId66" Type="http://schemas.openxmlformats.org/officeDocument/2006/relationships/customXml" Target="../ink/ink1717.xml"/><Relationship Id="rId87" Type="http://schemas.openxmlformats.org/officeDocument/2006/relationships/customXml" Target="../ink/ink1738.xml"/><Relationship Id="rId110" Type="http://schemas.openxmlformats.org/officeDocument/2006/relationships/customXml" Target="../ink/ink1761.xml"/><Relationship Id="rId131" Type="http://schemas.openxmlformats.org/officeDocument/2006/relationships/customXml" Target="../ink/ink1782.xml"/><Relationship Id="rId152" Type="http://schemas.openxmlformats.org/officeDocument/2006/relationships/customXml" Target="../ink/ink1803.xml"/><Relationship Id="rId173" Type="http://schemas.openxmlformats.org/officeDocument/2006/relationships/customXml" Target="../ink/ink1824.xml"/><Relationship Id="rId194" Type="http://schemas.openxmlformats.org/officeDocument/2006/relationships/customXml" Target="../ink/ink1845.xml"/><Relationship Id="rId208" Type="http://schemas.openxmlformats.org/officeDocument/2006/relationships/customXml" Target="../ink/ink1859.xml"/><Relationship Id="rId14" Type="http://schemas.openxmlformats.org/officeDocument/2006/relationships/customXml" Target="../ink/ink1665.xml"/><Relationship Id="rId30" Type="http://schemas.openxmlformats.org/officeDocument/2006/relationships/customXml" Target="../ink/ink1681.xml"/><Relationship Id="rId35" Type="http://schemas.openxmlformats.org/officeDocument/2006/relationships/customXml" Target="../ink/ink1686.xml"/><Relationship Id="rId56" Type="http://schemas.openxmlformats.org/officeDocument/2006/relationships/customXml" Target="../ink/ink1707.xml"/><Relationship Id="rId77" Type="http://schemas.openxmlformats.org/officeDocument/2006/relationships/customXml" Target="../ink/ink1728.xml"/><Relationship Id="rId100" Type="http://schemas.openxmlformats.org/officeDocument/2006/relationships/customXml" Target="../ink/ink1751.xml"/><Relationship Id="rId105" Type="http://schemas.openxmlformats.org/officeDocument/2006/relationships/customXml" Target="../ink/ink1756.xml"/><Relationship Id="rId126" Type="http://schemas.openxmlformats.org/officeDocument/2006/relationships/customXml" Target="../ink/ink1777.xml"/><Relationship Id="rId147" Type="http://schemas.openxmlformats.org/officeDocument/2006/relationships/customXml" Target="../ink/ink1798.xml"/><Relationship Id="rId168" Type="http://schemas.openxmlformats.org/officeDocument/2006/relationships/customXml" Target="../ink/ink1819.xml"/><Relationship Id="rId8" Type="http://schemas.openxmlformats.org/officeDocument/2006/relationships/customXml" Target="../ink/ink1659.xml"/><Relationship Id="rId51" Type="http://schemas.openxmlformats.org/officeDocument/2006/relationships/customXml" Target="../ink/ink1702.xml"/><Relationship Id="rId72" Type="http://schemas.openxmlformats.org/officeDocument/2006/relationships/customXml" Target="../ink/ink1723.xml"/><Relationship Id="rId93" Type="http://schemas.openxmlformats.org/officeDocument/2006/relationships/customXml" Target="../ink/ink1744.xml"/><Relationship Id="rId98" Type="http://schemas.openxmlformats.org/officeDocument/2006/relationships/customXml" Target="../ink/ink1749.xml"/><Relationship Id="rId121" Type="http://schemas.openxmlformats.org/officeDocument/2006/relationships/customXml" Target="../ink/ink1772.xml"/><Relationship Id="rId142" Type="http://schemas.openxmlformats.org/officeDocument/2006/relationships/customXml" Target="../ink/ink1793.xml"/><Relationship Id="rId163" Type="http://schemas.openxmlformats.org/officeDocument/2006/relationships/customXml" Target="../ink/ink1814.xml"/><Relationship Id="rId184" Type="http://schemas.openxmlformats.org/officeDocument/2006/relationships/customXml" Target="../ink/ink1835.xml"/><Relationship Id="rId189" Type="http://schemas.openxmlformats.org/officeDocument/2006/relationships/customXml" Target="../ink/ink1840.xml"/><Relationship Id="rId3" Type="http://schemas.openxmlformats.org/officeDocument/2006/relationships/image" Target="../media/image13.png"/><Relationship Id="rId214" Type="http://schemas.openxmlformats.org/officeDocument/2006/relationships/customXml" Target="../ink/ink1865.xml"/><Relationship Id="rId25" Type="http://schemas.openxmlformats.org/officeDocument/2006/relationships/customXml" Target="../ink/ink1676.xml"/><Relationship Id="rId46" Type="http://schemas.openxmlformats.org/officeDocument/2006/relationships/customXml" Target="../ink/ink1697.xml"/><Relationship Id="rId67" Type="http://schemas.openxmlformats.org/officeDocument/2006/relationships/customXml" Target="../ink/ink1718.xml"/><Relationship Id="rId116" Type="http://schemas.openxmlformats.org/officeDocument/2006/relationships/customXml" Target="../ink/ink1767.xml"/><Relationship Id="rId137" Type="http://schemas.openxmlformats.org/officeDocument/2006/relationships/customXml" Target="../ink/ink1788.xml"/><Relationship Id="rId158" Type="http://schemas.openxmlformats.org/officeDocument/2006/relationships/customXml" Target="../ink/ink1809.xml"/><Relationship Id="rId20" Type="http://schemas.openxmlformats.org/officeDocument/2006/relationships/customXml" Target="../ink/ink1671.xml"/><Relationship Id="rId41" Type="http://schemas.openxmlformats.org/officeDocument/2006/relationships/customXml" Target="../ink/ink1692.xml"/><Relationship Id="rId62" Type="http://schemas.openxmlformats.org/officeDocument/2006/relationships/customXml" Target="../ink/ink1713.xml"/><Relationship Id="rId83" Type="http://schemas.openxmlformats.org/officeDocument/2006/relationships/customXml" Target="../ink/ink1734.xml"/><Relationship Id="rId88" Type="http://schemas.openxmlformats.org/officeDocument/2006/relationships/customXml" Target="../ink/ink1739.xml"/><Relationship Id="rId111" Type="http://schemas.openxmlformats.org/officeDocument/2006/relationships/customXml" Target="../ink/ink1762.xml"/><Relationship Id="rId132" Type="http://schemas.openxmlformats.org/officeDocument/2006/relationships/customXml" Target="../ink/ink1783.xml"/><Relationship Id="rId153" Type="http://schemas.openxmlformats.org/officeDocument/2006/relationships/customXml" Target="../ink/ink1804.xml"/><Relationship Id="rId174" Type="http://schemas.openxmlformats.org/officeDocument/2006/relationships/customXml" Target="../ink/ink1825.xml"/><Relationship Id="rId179" Type="http://schemas.openxmlformats.org/officeDocument/2006/relationships/customXml" Target="../ink/ink1830.xml"/><Relationship Id="rId195" Type="http://schemas.openxmlformats.org/officeDocument/2006/relationships/customXml" Target="../ink/ink1846.xml"/><Relationship Id="rId209" Type="http://schemas.openxmlformats.org/officeDocument/2006/relationships/customXml" Target="../ink/ink1860.xml"/><Relationship Id="rId190" Type="http://schemas.openxmlformats.org/officeDocument/2006/relationships/customXml" Target="../ink/ink1841.xml"/><Relationship Id="rId204" Type="http://schemas.openxmlformats.org/officeDocument/2006/relationships/customXml" Target="../ink/ink1855.xml"/><Relationship Id="rId15" Type="http://schemas.openxmlformats.org/officeDocument/2006/relationships/customXml" Target="../ink/ink1666.xml"/><Relationship Id="rId36" Type="http://schemas.openxmlformats.org/officeDocument/2006/relationships/customXml" Target="../ink/ink1687.xml"/><Relationship Id="rId57" Type="http://schemas.openxmlformats.org/officeDocument/2006/relationships/customXml" Target="../ink/ink1708.xml"/><Relationship Id="rId106" Type="http://schemas.openxmlformats.org/officeDocument/2006/relationships/customXml" Target="../ink/ink1757.xml"/><Relationship Id="rId127" Type="http://schemas.openxmlformats.org/officeDocument/2006/relationships/customXml" Target="../ink/ink1778.xml"/><Relationship Id="rId10" Type="http://schemas.openxmlformats.org/officeDocument/2006/relationships/customXml" Target="../ink/ink1661.xml"/><Relationship Id="rId31" Type="http://schemas.openxmlformats.org/officeDocument/2006/relationships/customXml" Target="../ink/ink1682.xml"/><Relationship Id="rId52" Type="http://schemas.openxmlformats.org/officeDocument/2006/relationships/customXml" Target="../ink/ink1703.xml"/><Relationship Id="rId73" Type="http://schemas.openxmlformats.org/officeDocument/2006/relationships/customXml" Target="../ink/ink1724.xml"/><Relationship Id="rId78" Type="http://schemas.openxmlformats.org/officeDocument/2006/relationships/customXml" Target="../ink/ink1729.xml"/><Relationship Id="rId94" Type="http://schemas.openxmlformats.org/officeDocument/2006/relationships/customXml" Target="../ink/ink1745.xml"/><Relationship Id="rId99" Type="http://schemas.openxmlformats.org/officeDocument/2006/relationships/customXml" Target="../ink/ink1750.xml"/><Relationship Id="rId101" Type="http://schemas.openxmlformats.org/officeDocument/2006/relationships/customXml" Target="../ink/ink1752.xml"/><Relationship Id="rId122" Type="http://schemas.openxmlformats.org/officeDocument/2006/relationships/customXml" Target="../ink/ink1773.xml"/><Relationship Id="rId143" Type="http://schemas.openxmlformats.org/officeDocument/2006/relationships/customXml" Target="../ink/ink1794.xml"/><Relationship Id="rId148" Type="http://schemas.openxmlformats.org/officeDocument/2006/relationships/customXml" Target="../ink/ink1799.xml"/><Relationship Id="rId164" Type="http://schemas.openxmlformats.org/officeDocument/2006/relationships/customXml" Target="../ink/ink1815.xml"/><Relationship Id="rId169" Type="http://schemas.openxmlformats.org/officeDocument/2006/relationships/customXml" Target="../ink/ink1820.xml"/><Relationship Id="rId185" Type="http://schemas.openxmlformats.org/officeDocument/2006/relationships/customXml" Target="../ink/ink1836.xml"/><Relationship Id="rId4" Type="http://schemas.openxmlformats.org/officeDocument/2006/relationships/customXml" Target="../ink/ink1655.xml"/><Relationship Id="rId9" Type="http://schemas.openxmlformats.org/officeDocument/2006/relationships/customXml" Target="../ink/ink1660.xml"/><Relationship Id="rId180" Type="http://schemas.openxmlformats.org/officeDocument/2006/relationships/customXml" Target="../ink/ink1831.xml"/><Relationship Id="rId210" Type="http://schemas.openxmlformats.org/officeDocument/2006/relationships/customXml" Target="../ink/ink1861.xml"/><Relationship Id="rId215" Type="http://schemas.openxmlformats.org/officeDocument/2006/relationships/customXml" Target="../ink/ink1866.xml"/><Relationship Id="rId26" Type="http://schemas.openxmlformats.org/officeDocument/2006/relationships/customXml" Target="../ink/ink1677.xml"/><Relationship Id="rId47" Type="http://schemas.openxmlformats.org/officeDocument/2006/relationships/customXml" Target="../ink/ink1698.xml"/><Relationship Id="rId68" Type="http://schemas.openxmlformats.org/officeDocument/2006/relationships/customXml" Target="../ink/ink1719.xml"/><Relationship Id="rId89" Type="http://schemas.openxmlformats.org/officeDocument/2006/relationships/customXml" Target="../ink/ink1740.xml"/><Relationship Id="rId112" Type="http://schemas.openxmlformats.org/officeDocument/2006/relationships/customXml" Target="../ink/ink1763.xml"/><Relationship Id="rId133" Type="http://schemas.openxmlformats.org/officeDocument/2006/relationships/customXml" Target="../ink/ink1784.xml"/><Relationship Id="rId154" Type="http://schemas.openxmlformats.org/officeDocument/2006/relationships/customXml" Target="../ink/ink1805.xml"/><Relationship Id="rId175" Type="http://schemas.openxmlformats.org/officeDocument/2006/relationships/customXml" Target="../ink/ink1826.xml"/><Relationship Id="rId196" Type="http://schemas.openxmlformats.org/officeDocument/2006/relationships/customXml" Target="../ink/ink1847.xml"/><Relationship Id="rId200" Type="http://schemas.openxmlformats.org/officeDocument/2006/relationships/customXml" Target="../ink/ink1851.xml"/><Relationship Id="rId16" Type="http://schemas.openxmlformats.org/officeDocument/2006/relationships/customXml" Target="../ink/ink1667.xml"/><Relationship Id="rId37" Type="http://schemas.openxmlformats.org/officeDocument/2006/relationships/customXml" Target="../ink/ink1688.xml"/><Relationship Id="rId58" Type="http://schemas.openxmlformats.org/officeDocument/2006/relationships/customXml" Target="../ink/ink1709.xml"/><Relationship Id="rId79" Type="http://schemas.openxmlformats.org/officeDocument/2006/relationships/customXml" Target="../ink/ink1730.xml"/><Relationship Id="rId102" Type="http://schemas.openxmlformats.org/officeDocument/2006/relationships/customXml" Target="../ink/ink1753.xml"/><Relationship Id="rId123" Type="http://schemas.openxmlformats.org/officeDocument/2006/relationships/customXml" Target="../ink/ink1774.xml"/><Relationship Id="rId144" Type="http://schemas.openxmlformats.org/officeDocument/2006/relationships/customXml" Target="../ink/ink1795.xml"/><Relationship Id="rId90" Type="http://schemas.openxmlformats.org/officeDocument/2006/relationships/customXml" Target="../ink/ink1741.xml"/><Relationship Id="rId165" Type="http://schemas.openxmlformats.org/officeDocument/2006/relationships/customXml" Target="../ink/ink1816.xml"/><Relationship Id="rId186" Type="http://schemas.openxmlformats.org/officeDocument/2006/relationships/customXml" Target="../ink/ink1837.xml"/><Relationship Id="rId211" Type="http://schemas.openxmlformats.org/officeDocument/2006/relationships/customXml" Target="../ink/ink1862.xml"/><Relationship Id="rId27" Type="http://schemas.openxmlformats.org/officeDocument/2006/relationships/customXml" Target="../ink/ink1678.xml"/><Relationship Id="rId48" Type="http://schemas.openxmlformats.org/officeDocument/2006/relationships/customXml" Target="../ink/ink1699.xml"/><Relationship Id="rId69" Type="http://schemas.openxmlformats.org/officeDocument/2006/relationships/customXml" Target="../ink/ink1720.xml"/><Relationship Id="rId113" Type="http://schemas.openxmlformats.org/officeDocument/2006/relationships/customXml" Target="../ink/ink1764.xml"/><Relationship Id="rId134" Type="http://schemas.openxmlformats.org/officeDocument/2006/relationships/customXml" Target="../ink/ink1785.xml"/><Relationship Id="rId80" Type="http://schemas.openxmlformats.org/officeDocument/2006/relationships/customXml" Target="../ink/ink1731.xml"/><Relationship Id="rId155" Type="http://schemas.openxmlformats.org/officeDocument/2006/relationships/customXml" Target="../ink/ink1806.xml"/><Relationship Id="rId176" Type="http://schemas.openxmlformats.org/officeDocument/2006/relationships/customXml" Target="../ink/ink1827.xml"/><Relationship Id="rId197" Type="http://schemas.openxmlformats.org/officeDocument/2006/relationships/customXml" Target="../ink/ink1848.xml"/><Relationship Id="rId201" Type="http://schemas.openxmlformats.org/officeDocument/2006/relationships/customXml" Target="../ink/ink1852.xml"/><Relationship Id="rId17" Type="http://schemas.openxmlformats.org/officeDocument/2006/relationships/customXml" Target="../ink/ink1668.xml"/><Relationship Id="rId38" Type="http://schemas.openxmlformats.org/officeDocument/2006/relationships/customXml" Target="../ink/ink1689.xml"/><Relationship Id="rId59" Type="http://schemas.openxmlformats.org/officeDocument/2006/relationships/customXml" Target="../ink/ink1710.xml"/><Relationship Id="rId103" Type="http://schemas.openxmlformats.org/officeDocument/2006/relationships/customXml" Target="../ink/ink1754.xml"/><Relationship Id="rId124" Type="http://schemas.openxmlformats.org/officeDocument/2006/relationships/customXml" Target="../ink/ink1775.xml"/><Relationship Id="rId70" Type="http://schemas.openxmlformats.org/officeDocument/2006/relationships/customXml" Target="../ink/ink1721.xml"/><Relationship Id="rId91" Type="http://schemas.openxmlformats.org/officeDocument/2006/relationships/customXml" Target="../ink/ink1742.xml"/><Relationship Id="rId145" Type="http://schemas.openxmlformats.org/officeDocument/2006/relationships/customXml" Target="../ink/ink1796.xml"/><Relationship Id="rId166" Type="http://schemas.openxmlformats.org/officeDocument/2006/relationships/customXml" Target="../ink/ink1817.xml"/><Relationship Id="rId187" Type="http://schemas.openxmlformats.org/officeDocument/2006/relationships/customXml" Target="../ink/ink1838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863.xml"/><Relationship Id="rId28" Type="http://schemas.openxmlformats.org/officeDocument/2006/relationships/customXml" Target="../ink/ink1679.xml"/><Relationship Id="rId49" Type="http://schemas.openxmlformats.org/officeDocument/2006/relationships/customXml" Target="../ink/ink1700.xml"/><Relationship Id="rId114" Type="http://schemas.openxmlformats.org/officeDocument/2006/relationships/customXml" Target="../ink/ink1765.xml"/><Relationship Id="rId60" Type="http://schemas.openxmlformats.org/officeDocument/2006/relationships/customXml" Target="../ink/ink1711.xml"/><Relationship Id="rId81" Type="http://schemas.openxmlformats.org/officeDocument/2006/relationships/customXml" Target="../ink/ink1732.xml"/><Relationship Id="rId135" Type="http://schemas.openxmlformats.org/officeDocument/2006/relationships/customXml" Target="../ink/ink1786.xml"/><Relationship Id="rId156" Type="http://schemas.openxmlformats.org/officeDocument/2006/relationships/customXml" Target="../ink/ink1807.xml"/><Relationship Id="rId177" Type="http://schemas.openxmlformats.org/officeDocument/2006/relationships/customXml" Target="../ink/ink1828.xml"/><Relationship Id="rId198" Type="http://schemas.openxmlformats.org/officeDocument/2006/relationships/customXml" Target="../ink/ink1849.xml"/><Relationship Id="rId202" Type="http://schemas.openxmlformats.org/officeDocument/2006/relationships/customXml" Target="../ink/ink1853.xml"/><Relationship Id="rId18" Type="http://schemas.openxmlformats.org/officeDocument/2006/relationships/customXml" Target="../ink/ink1669.xml"/><Relationship Id="rId39" Type="http://schemas.openxmlformats.org/officeDocument/2006/relationships/customXml" Target="../ink/ink1690.xml"/><Relationship Id="rId50" Type="http://schemas.openxmlformats.org/officeDocument/2006/relationships/customXml" Target="../ink/ink1701.xml"/><Relationship Id="rId104" Type="http://schemas.openxmlformats.org/officeDocument/2006/relationships/customXml" Target="../ink/ink1755.xml"/><Relationship Id="rId125" Type="http://schemas.openxmlformats.org/officeDocument/2006/relationships/customXml" Target="../ink/ink1776.xml"/><Relationship Id="rId146" Type="http://schemas.openxmlformats.org/officeDocument/2006/relationships/customXml" Target="../ink/ink1797.xml"/><Relationship Id="rId167" Type="http://schemas.openxmlformats.org/officeDocument/2006/relationships/customXml" Target="../ink/ink1818.xml"/><Relationship Id="rId188" Type="http://schemas.openxmlformats.org/officeDocument/2006/relationships/customXml" Target="../ink/ink1839.xml"/><Relationship Id="rId71" Type="http://schemas.openxmlformats.org/officeDocument/2006/relationships/customXml" Target="../ink/ink1722.xml"/><Relationship Id="rId92" Type="http://schemas.openxmlformats.org/officeDocument/2006/relationships/customXml" Target="../ink/ink1743.xml"/><Relationship Id="rId213" Type="http://schemas.openxmlformats.org/officeDocument/2006/relationships/customXml" Target="../ink/ink1864.xml"/><Relationship Id="rId2" Type="http://schemas.openxmlformats.org/officeDocument/2006/relationships/image" Target="../media/image12.png"/><Relationship Id="rId29" Type="http://schemas.openxmlformats.org/officeDocument/2006/relationships/customXml" Target="../ink/ink1680.xml"/><Relationship Id="rId40" Type="http://schemas.openxmlformats.org/officeDocument/2006/relationships/customXml" Target="../ink/ink1691.xml"/><Relationship Id="rId115" Type="http://schemas.openxmlformats.org/officeDocument/2006/relationships/customXml" Target="../ink/ink1766.xml"/><Relationship Id="rId136" Type="http://schemas.openxmlformats.org/officeDocument/2006/relationships/customXml" Target="../ink/ink1787.xml"/><Relationship Id="rId157" Type="http://schemas.openxmlformats.org/officeDocument/2006/relationships/customXml" Target="../ink/ink1808.xml"/><Relationship Id="rId178" Type="http://schemas.openxmlformats.org/officeDocument/2006/relationships/customXml" Target="../ink/ink1829.xml"/><Relationship Id="rId61" Type="http://schemas.openxmlformats.org/officeDocument/2006/relationships/customXml" Target="../ink/ink1712.xml"/><Relationship Id="rId82" Type="http://schemas.openxmlformats.org/officeDocument/2006/relationships/customXml" Target="../ink/ink1733.xml"/><Relationship Id="rId199" Type="http://schemas.openxmlformats.org/officeDocument/2006/relationships/customXml" Target="../ink/ink1850.xml"/><Relationship Id="rId203" Type="http://schemas.openxmlformats.org/officeDocument/2006/relationships/customXml" Target="../ink/ink1854.xml"/><Relationship Id="rId19" Type="http://schemas.openxmlformats.org/officeDocument/2006/relationships/customXml" Target="../ink/ink1670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89.xml"/><Relationship Id="rId21" Type="http://schemas.openxmlformats.org/officeDocument/2006/relationships/customXml" Target="../ink/ink1884.xml"/><Relationship Id="rId42" Type="http://schemas.openxmlformats.org/officeDocument/2006/relationships/customXml" Target="../ink/ink1905.xml"/><Relationship Id="rId47" Type="http://schemas.openxmlformats.org/officeDocument/2006/relationships/customXml" Target="../ink/ink1910.xml"/><Relationship Id="rId63" Type="http://schemas.openxmlformats.org/officeDocument/2006/relationships/customXml" Target="../ink/ink1926.xml"/><Relationship Id="rId68" Type="http://schemas.openxmlformats.org/officeDocument/2006/relationships/customXml" Target="../ink/ink1931.xml"/><Relationship Id="rId84" Type="http://schemas.openxmlformats.org/officeDocument/2006/relationships/customXml" Target="../ink/ink1947.xml"/><Relationship Id="rId89" Type="http://schemas.openxmlformats.org/officeDocument/2006/relationships/customXml" Target="../ink/ink1952.xml"/><Relationship Id="rId112" Type="http://schemas.openxmlformats.org/officeDocument/2006/relationships/customXml" Target="../ink/ink1975.xml"/><Relationship Id="rId16" Type="http://schemas.openxmlformats.org/officeDocument/2006/relationships/customXml" Target="../ink/ink1879.xml"/><Relationship Id="rId107" Type="http://schemas.openxmlformats.org/officeDocument/2006/relationships/customXml" Target="../ink/ink1970.xml"/><Relationship Id="rId11" Type="http://schemas.openxmlformats.org/officeDocument/2006/relationships/customXml" Target="../ink/ink1874.xml"/><Relationship Id="rId32" Type="http://schemas.openxmlformats.org/officeDocument/2006/relationships/customXml" Target="../ink/ink1895.xml"/><Relationship Id="rId37" Type="http://schemas.openxmlformats.org/officeDocument/2006/relationships/customXml" Target="../ink/ink1900.xml"/><Relationship Id="rId53" Type="http://schemas.openxmlformats.org/officeDocument/2006/relationships/customXml" Target="../ink/ink1916.xml"/><Relationship Id="rId58" Type="http://schemas.openxmlformats.org/officeDocument/2006/relationships/customXml" Target="../ink/ink1921.xml"/><Relationship Id="rId74" Type="http://schemas.openxmlformats.org/officeDocument/2006/relationships/customXml" Target="../ink/ink1937.xml"/><Relationship Id="rId79" Type="http://schemas.openxmlformats.org/officeDocument/2006/relationships/customXml" Target="../ink/ink1942.xml"/><Relationship Id="rId102" Type="http://schemas.openxmlformats.org/officeDocument/2006/relationships/customXml" Target="../ink/ink1965.xml"/><Relationship Id="rId5" Type="http://schemas.openxmlformats.org/officeDocument/2006/relationships/image" Target="../media/image16.png"/><Relationship Id="rId90" Type="http://schemas.openxmlformats.org/officeDocument/2006/relationships/customXml" Target="../ink/ink1953.xml"/><Relationship Id="rId95" Type="http://schemas.openxmlformats.org/officeDocument/2006/relationships/customXml" Target="../ink/ink1958.xml"/><Relationship Id="rId22" Type="http://schemas.openxmlformats.org/officeDocument/2006/relationships/customXml" Target="../ink/ink1885.xml"/><Relationship Id="rId27" Type="http://schemas.openxmlformats.org/officeDocument/2006/relationships/customXml" Target="../ink/ink1890.xml"/><Relationship Id="rId43" Type="http://schemas.openxmlformats.org/officeDocument/2006/relationships/customXml" Target="../ink/ink1906.xml"/><Relationship Id="rId48" Type="http://schemas.openxmlformats.org/officeDocument/2006/relationships/customXml" Target="../ink/ink1911.xml"/><Relationship Id="rId64" Type="http://schemas.openxmlformats.org/officeDocument/2006/relationships/customXml" Target="../ink/ink1927.xml"/><Relationship Id="rId69" Type="http://schemas.openxmlformats.org/officeDocument/2006/relationships/customXml" Target="../ink/ink1932.xml"/><Relationship Id="rId113" Type="http://schemas.openxmlformats.org/officeDocument/2006/relationships/customXml" Target="../ink/ink1976.xml"/><Relationship Id="rId80" Type="http://schemas.openxmlformats.org/officeDocument/2006/relationships/customXml" Target="../ink/ink1943.xml"/><Relationship Id="rId85" Type="http://schemas.openxmlformats.org/officeDocument/2006/relationships/customXml" Target="../ink/ink1948.xml"/><Relationship Id="rId12" Type="http://schemas.openxmlformats.org/officeDocument/2006/relationships/customXml" Target="../ink/ink1875.xml"/><Relationship Id="rId17" Type="http://schemas.openxmlformats.org/officeDocument/2006/relationships/customXml" Target="../ink/ink1880.xml"/><Relationship Id="rId33" Type="http://schemas.openxmlformats.org/officeDocument/2006/relationships/customXml" Target="../ink/ink1896.xml"/><Relationship Id="rId38" Type="http://schemas.openxmlformats.org/officeDocument/2006/relationships/customXml" Target="../ink/ink1901.xml"/><Relationship Id="rId59" Type="http://schemas.openxmlformats.org/officeDocument/2006/relationships/customXml" Target="../ink/ink1922.xml"/><Relationship Id="rId103" Type="http://schemas.openxmlformats.org/officeDocument/2006/relationships/customXml" Target="../ink/ink1966.xml"/><Relationship Id="rId108" Type="http://schemas.openxmlformats.org/officeDocument/2006/relationships/customXml" Target="../ink/ink1971.xml"/><Relationship Id="rId54" Type="http://schemas.openxmlformats.org/officeDocument/2006/relationships/customXml" Target="../ink/ink1917.xml"/><Relationship Id="rId70" Type="http://schemas.openxmlformats.org/officeDocument/2006/relationships/customXml" Target="../ink/ink1933.xml"/><Relationship Id="rId75" Type="http://schemas.openxmlformats.org/officeDocument/2006/relationships/customXml" Target="../ink/ink1938.xml"/><Relationship Id="rId91" Type="http://schemas.openxmlformats.org/officeDocument/2006/relationships/customXml" Target="../ink/ink1954.xml"/><Relationship Id="rId96" Type="http://schemas.openxmlformats.org/officeDocument/2006/relationships/customXml" Target="../ink/ink1959.xml"/><Relationship Id="rId1" Type="http://schemas.openxmlformats.org/officeDocument/2006/relationships/tags" Target="../tags/tag1.xml"/><Relationship Id="rId6" Type="http://schemas.openxmlformats.org/officeDocument/2006/relationships/customXml" Target="../ink/ink1869.xml"/><Relationship Id="rId15" Type="http://schemas.openxmlformats.org/officeDocument/2006/relationships/customXml" Target="../ink/ink1878.xml"/><Relationship Id="rId23" Type="http://schemas.openxmlformats.org/officeDocument/2006/relationships/customXml" Target="../ink/ink1886.xml"/><Relationship Id="rId28" Type="http://schemas.openxmlformats.org/officeDocument/2006/relationships/customXml" Target="../ink/ink1891.xml"/><Relationship Id="rId36" Type="http://schemas.openxmlformats.org/officeDocument/2006/relationships/customXml" Target="../ink/ink1899.xml"/><Relationship Id="rId49" Type="http://schemas.openxmlformats.org/officeDocument/2006/relationships/customXml" Target="../ink/ink1912.xml"/><Relationship Id="rId57" Type="http://schemas.openxmlformats.org/officeDocument/2006/relationships/customXml" Target="../ink/ink1920.xml"/><Relationship Id="rId106" Type="http://schemas.openxmlformats.org/officeDocument/2006/relationships/customXml" Target="../ink/ink1969.xml"/><Relationship Id="rId114" Type="http://schemas.openxmlformats.org/officeDocument/2006/relationships/customXml" Target="../ink/ink1977.xml"/><Relationship Id="rId10" Type="http://schemas.openxmlformats.org/officeDocument/2006/relationships/customXml" Target="../ink/ink1873.xml"/><Relationship Id="rId31" Type="http://schemas.openxmlformats.org/officeDocument/2006/relationships/customXml" Target="../ink/ink1894.xml"/><Relationship Id="rId44" Type="http://schemas.openxmlformats.org/officeDocument/2006/relationships/customXml" Target="../ink/ink1907.xml"/><Relationship Id="rId52" Type="http://schemas.openxmlformats.org/officeDocument/2006/relationships/customXml" Target="../ink/ink1915.xml"/><Relationship Id="rId60" Type="http://schemas.openxmlformats.org/officeDocument/2006/relationships/customXml" Target="../ink/ink1923.xml"/><Relationship Id="rId65" Type="http://schemas.openxmlformats.org/officeDocument/2006/relationships/customXml" Target="../ink/ink1928.xml"/><Relationship Id="rId73" Type="http://schemas.openxmlformats.org/officeDocument/2006/relationships/customXml" Target="../ink/ink1936.xml"/><Relationship Id="rId78" Type="http://schemas.openxmlformats.org/officeDocument/2006/relationships/customXml" Target="../ink/ink1941.xml"/><Relationship Id="rId81" Type="http://schemas.openxmlformats.org/officeDocument/2006/relationships/customXml" Target="../ink/ink1944.xml"/><Relationship Id="rId86" Type="http://schemas.openxmlformats.org/officeDocument/2006/relationships/customXml" Target="../ink/ink1949.xml"/><Relationship Id="rId94" Type="http://schemas.openxmlformats.org/officeDocument/2006/relationships/customXml" Target="../ink/ink1957.xml"/><Relationship Id="rId99" Type="http://schemas.openxmlformats.org/officeDocument/2006/relationships/customXml" Target="../ink/ink1962.xml"/><Relationship Id="rId101" Type="http://schemas.openxmlformats.org/officeDocument/2006/relationships/customXml" Target="../ink/ink1964.xml"/><Relationship Id="rId4" Type="http://schemas.openxmlformats.org/officeDocument/2006/relationships/image" Target="../media/image15.png"/><Relationship Id="rId9" Type="http://schemas.openxmlformats.org/officeDocument/2006/relationships/customXml" Target="../ink/ink1872.xml"/><Relationship Id="rId13" Type="http://schemas.openxmlformats.org/officeDocument/2006/relationships/customXml" Target="../ink/ink1876.xml"/><Relationship Id="rId18" Type="http://schemas.openxmlformats.org/officeDocument/2006/relationships/customXml" Target="../ink/ink1881.xml"/><Relationship Id="rId39" Type="http://schemas.openxmlformats.org/officeDocument/2006/relationships/customXml" Target="../ink/ink1902.xml"/><Relationship Id="rId109" Type="http://schemas.openxmlformats.org/officeDocument/2006/relationships/customXml" Target="../ink/ink1972.xml"/><Relationship Id="rId34" Type="http://schemas.openxmlformats.org/officeDocument/2006/relationships/customXml" Target="../ink/ink1897.xml"/><Relationship Id="rId50" Type="http://schemas.openxmlformats.org/officeDocument/2006/relationships/customXml" Target="../ink/ink1913.xml"/><Relationship Id="rId55" Type="http://schemas.openxmlformats.org/officeDocument/2006/relationships/customXml" Target="../ink/ink1918.xml"/><Relationship Id="rId76" Type="http://schemas.openxmlformats.org/officeDocument/2006/relationships/customXml" Target="../ink/ink1939.xml"/><Relationship Id="rId97" Type="http://schemas.openxmlformats.org/officeDocument/2006/relationships/customXml" Target="../ink/ink1960.xml"/><Relationship Id="rId104" Type="http://schemas.openxmlformats.org/officeDocument/2006/relationships/customXml" Target="../ink/ink1967.xml"/><Relationship Id="rId7" Type="http://schemas.openxmlformats.org/officeDocument/2006/relationships/customXml" Target="../ink/ink1870.xml"/><Relationship Id="rId71" Type="http://schemas.openxmlformats.org/officeDocument/2006/relationships/customXml" Target="../ink/ink1934.xml"/><Relationship Id="rId92" Type="http://schemas.openxmlformats.org/officeDocument/2006/relationships/customXml" Target="../ink/ink1955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892.xml"/><Relationship Id="rId24" Type="http://schemas.openxmlformats.org/officeDocument/2006/relationships/customXml" Target="../ink/ink1887.xml"/><Relationship Id="rId40" Type="http://schemas.openxmlformats.org/officeDocument/2006/relationships/customXml" Target="../ink/ink1903.xml"/><Relationship Id="rId45" Type="http://schemas.openxmlformats.org/officeDocument/2006/relationships/customXml" Target="../ink/ink1908.xml"/><Relationship Id="rId66" Type="http://schemas.openxmlformats.org/officeDocument/2006/relationships/customXml" Target="../ink/ink1929.xml"/><Relationship Id="rId87" Type="http://schemas.openxmlformats.org/officeDocument/2006/relationships/customXml" Target="../ink/ink1950.xml"/><Relationship Id="rId110" Type="http://schemas.openxmlformats.org/officeDocument/2006/relationships/customXml" Target="../ink/ink1973.xml"/><Relationship Id="rId115" Type="http://schemas.openxmlformats.org/officeDocument/2006/relationships/customXml" Target="../ink/ink1978.xml"/><Relationship Id="rId61" Type="http://schemas.openxmlformats.org/officeDocument/2006/relationships/customXml" Target="../ink/ink1924.xml"/><Relationship Id="rId82" Type="http://schemas.openxmlformats.org/officeDocument/2006/relationships/customXml" Target="../ink/ink1945.xml"/><Relationship Id="rId19" Type="http://schemas.openxmlformats.org/officeDocument/2006/relationships/customXml" Target="../ink/ink1882.xml"/><Relationship Id="rId14" Type="http://schemas.openxmlformats.org/officeDocument/2006/relationships/customXml" Target="../ink/ink1877.xml"/><Relationship Id="rId30" Type="http://schemas.openxmlformats.org/officeDocument/2006/relationships/customXml" Target="../ink/ink1893.xml"/><Relationship Id="rId35" Type="http://schemas.openxmlformats.org/officeDocument/2006/relationships/customXml" Target="../ink/ink1898.xml"/><Relationship Id="rId56" Type="http://schemas.openxmlformats.org/officeDocument/2006/relationships/customXml" Target="../ink/ink1919.xml"/><Relationship Id="rId77" Type="http://schemas.openxmlformats.org/officeDocument/2006/relationships/customXml" Target="../ink/ink1940.xml"/><Relationship Id="rId100" Type="http://schemas.openxmlformats.org/officeDocument/2006/relationships/customXml" Target="../ink/ink1963.xml"/><Relationship Id="rId105" Type="http://schemas.openxmlformats.org/officeDocument/2006/relationships/customXml" Target="../ink/ink1968.xml"/><Relationship Id="rId8" Type="http://schemas.openxmlformats.org/officeDocument/2006/relationships/customXml" Target="../ink/ink1871.xml"/><Relationship Id="rId51" Type="http://schemas.openxmlformats.org/officeDocument/2006/relationships/customXml" Target="../ink/ink1914.xml"/><Relationship Id="rId72" Type="http://schemas.openxmlformats.org/officeDocument/2006/relationships/customXml" Target="../ink/ink1935.xml"/><Relationship Id="rId93" Type="http://schemas.openxmlformats.org/officeDocument/2006/relationships/customXml" Target="../ink/ink1956.xml"/><Relationship Id="rId98" Type="http://schemas.openxmlformats.org/officeDocument/2006/relationships/customXml" Target="../ink/ink1961.xml"/><Relationship Id="rId3" Type="http://schemas.openxmlformats.org/officeDocument/2006/relationships/image" Target="../media/image14.png"/><Relationship Id="rId25" Type="http://schemas.openxmlformats.org/officeDocument/2006/relationships/customXml" Target="../ink/ink1888.xml"/><Relationship Id="rId46" Type="http://schemas.openxmlformats.org/officeDocument/2006/relationships/customXml" Target="../ink/ink1909.xml"/><Relationship Id="rId67" Type="http://schemas.openxmlformats.org/officeDocument/2006/relationships/customXml" Target="../ink/ink1930.xml"/><Relationship Id="rId116" Type="http://schemas.openxmlformats.org/officeDocument/2006/relationships/customXml" Target="../ink/ink1979.xml"/><Relationship Id="rId20" Type="http://schemas.openxmlformats.org/officeDocument/2006/relationships/customXml" Target="../ink/ink1883.xml"/><Relationship Id="rId41" Type="http://schemas.openxmlformats.org/officeDocument/2006/relationships/customXml" Target="../ink/ink1904.xml"/><Relationship Id="rId62" Type="http://schemas.openxmlformats.org/officeDocument/2006/relationships/customXml" Target="../ink/ink1925.xml"/><Relationship Id="rId83" Type="http://schemas.openxmlformats.org/officeDocument/2006/relationships/customXml" Target="../ink/ink1946.xml"/><Relationship Id="rId88" Type="http://schemas.openxmlformats.org/officeDocument/2006/relationships/customXml" Target="../ink/ink1951.xml"/><Relationship Id="rId111" Type="http://schemas.openxmlformats.org/officeDocument/2006/relationships/customXml" Target="../ink/ink197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83.xml"/><Relationship Id="rId13" Type="http://schemas.openxmlformats.org/officeDocument/2006/relationships/customXml" Target="../ink/ink1988.xml"/><Relationship Id="rId3" Type="http://schemas.openxmlformats.org/officeDocument/2006/relationships/image" Target="../media/image16.png"/><Relationship Id="rId7" Type="http://schemas.openxmlformats.org/officeDocument/2006/relationships/customXml" Target="../ink/ink1982.xml"/><Relationship Id="rId12" Type="http://schemas.openxmlformats.org/officeDocument/2006/relationships/customXml" Target="../ink/ink1987.xml"/><Relationship Id="rId2" Type="http://schemas.openxmlformats.org/officeDocument/2006/relationships/slideLayout" Target="../slideLayouts/slideLayout1.xml"/><Relationship Id="rId16" Type="http://schemas.openxmlformats.org/officeDocument/2006/relationships/customXml" Target="../ink/ink1991.xml"/><Relationship Id="rId1" Type="http://schemas.openxmlformats.org/officeDocument/2006/relationships/tags" Target="../tags/tag2.xml"/><Relationship Id="rId6" Type="http://schemas.openxmlformats.org/officeDocument/2006/relationships/customXml" Target="../ink/ink1981.xml"/><Relationship Id="rId11" Type="http://schemas.openxmlformats.org/officeDocument/2006/relationships/customXml" Target="../ink/ink1986.xml"/><Relationship Id="rId5" Type="http://schemas.openxmlformats.org/officeDocument/2006/relationships/customXml" Target="../ink/ink1980.xml"/><Relationship Id="rId15" Type="http://schemas.openxmlformats.org/officeDocument/2006/relationships/customXml" Target="../ink/ink1990.xml"/><Relationship Id="rId10" Type="http://schemas.openxmlformats.org/officeDocument/2006/relationships/customXml" Target="../ink/ink1985.xml"/><Relationship Id="rId4" Type="http://schemas.openxmlformats.org/officeDocument/2006/relationships/image" Target="../media/image17.png"/><Relationship Id="rId9" Type="http://schemas.openxmlformats.org/officeDocument/2006/relationships/customXml" Target="../ink/ink1984.xml"/><Relationship Id="rId14" Type="http://schemas.openxmlformats.org/officeDocument/2006/relationships/customXml" Target="../ink/ink1989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04.xml"/><Relationship Id="rId21" Type="http://schemas.openxmlformats.org/officeDocument/2006/relationships/customXml" Target="../ink/ink2008.xml"/><Relationship Id="rId42" Type="http://schemas.openxmlformats.org/officeDocument/2006/relationships/customXml" Target="../ink/ink2029.xml"/><Relationship Id="rId63" Type="http://schemas.openxmlformats.org/officeDocument/2006/relationships/customXml" Target="../ink/ink2050.xml"/><Relationship Id="rId84" Type="http://schemas.openxmlformats.org/officeDocument/2006/relationships/customXml" Target="../ink/ink2071.xml"/><Relationship Id="rId138" Type="http://schemas.openxmlformats.org/officeDocument/2006/relationships/customXml" Target="../ink/ink2125.xml"/><Relationship Id="rId159" Type="http://schemas.openxmlformats.org/officeDocument/2006/relationships/customXml" Target="../ink/ink2146.xml"/><Relationship Id="rId170" Type="http://schemas.openxmlformats.org/officeDocument/2006/relationships/customXml" Target="../ink/ink2157.xml"/><Relationship Id="rId191" Type="http://schemas.openxmlformats.org/officeDocument/2006/relationships/customXml" Target="../ink/ink2178.xml"/><Relationship Id="rId107" Type="http://schemas.openxmlformats.org/officeDocument/2006/relationships/customXml" Target="../ink/ink2094.xml"/><Relationship Id="rId11" Type="http://schemas.openxmlformats.org/officeDocument/2006/relationships/customXml" Target="../ink/ink1998.xml"/><Relationship Id="rId32" Type="http://schemas.openxmlformats.org/officeDocument/2006/relationships/customXml" Target="../ink/ink2019.xml"/><Relationship Id="rId53" Type="http://schemas.openxmlformats.org/officeDocument/2006/relationships/customXml" Target="../ink/ink2040.xml"/><Relationship Id="rId74" Type="http://schemas.openxmlformats.org/officeDocument/2006/relationships/customXml" Target="../ink/ink2061.xml"/><Relationship Id="rId128" Type="http://schemas.openxmlformats.org/officeDocument/2006/relationships/customXml" Target="../ink/ink2115.xml"/><Relationship Id="rId149" Type="http://schemas.openxmlformats.org/officeDocument/2006/relationships/customXml" Target="../ink/ink2136.xml"/><Relationship Id="rId5" Type="http://schemas.openxmlformats.org/officeDocument/2006/relationships/customXml" Target="../ink/ink1992.xml"/><Relationship Id="rId95" Type="http://schemas.openxmlformats.org/officeDocument/2006/relationships/customXml" Target="../ink/ink2082.xml"/><Relationship Id="rId160" Type="http://schemas.openxmlformats.org/officeDocument/2006/relationships/customXml" Target="../ink/ink2147.xml"/><Relationship Id="rId181" Type="http://schemas.openxmlformats.org/officeDocument/2006/relationships/customXml" Target="../ink/ink2168.xml"/><Relationship Id="rId22" Type="http://schemas.openxmlformats.org/officeDocument/2006/relationships/customXml" Target="../ink/ink2009.xml"/><Relationship Id="rId43" Type="http://schemas.openxmlformats.org/officeDocument/2006/relationships/customXml" Target="../ink/ink2030.xml"/><Relationship Id="rId64" Type="http://schemas.openxmlformats.org/officeDocument/2006/relationships/customXml" Target="../ink/ink2051.xml"/><Relationship Id="rId118" Type="http://schemas.openxmlformats.org/officeDocument/2006/relationships/customXml" Target="../ink/ink2105.xml"/><Relationship Id="rId139" Type="http://schemas.openxmlformats.org/officeDocument/2006/relationships/customXml" Target="../ink/ink2126.xml"/><Relationship Id="rId85" Type="http://schemas.openxmlformats.org/officeDocument/2006/relationships/customXml" Target="../ink/ink2072.xml"/><Relationship Id="rId150" Type="http://schemas.openxmlformats.org/officeDocument/2006/relationships/customXml" Target="../ink/ink2137.xml"/><Relationship Id="rId171" Type="http://schemas.openxmlformats.org/officeDocument/2006/relationships/customXml" Target="../ink/ink2158.xml"/><Relationship Id="rId192" Type="http://schemas.openxmlformats.org/officeDocument/2006/relationships/customXml" Target="../ink/ink2179.xml"/><Relationship Id="rId12" Type="http://schemas.openxmlformats.org/officeDocument/2006/relationships/customXml" Target="../ink/ink1999.xml"/><Relationship Id="rId33" Type="http://schemas.openxmlformats.org/officeDocument/2006/relationships/customXml" Target="../ink/ink2020.xml"/><Relationship Id="rId108" Type="http://schemas.openxmlformats.org/officeDocument/2006/relationships/customXml" Target="../ink/ink2095.xml"/><Relationship Id="rId129" Type="http://schemas.openxmlformats.org/officeDocument/2006/relationships/customXml" Target="../ink/ink2116.xml"/><Relationship Id="rId54" Type="http://schemas.openxmlformats.org/officeDocument/2006/relationships/customXml" Target="../ink/ink2041.xml"/><Relationship Id="rId75" Type="http://schemas.openxmlformats.org/officeDocument/2006/relationships/customXml" Target="../ink/ink2062.xml"/><Relationship Id="rId96" Type="http://schemas.openxmlformats.org/officeDocument/2006/relationships/customXml" Target="../ink/ink2083.xml"/><Relationship Id="rId140" Type="http://schemas.openxmlformats.org/officeDocument/2006/relationships/customXml" Target="../ink/ink2127.xml"/><Relationship Id="rId161" Type="http://schemas.openxmlformats.org/officeDocument/2006/relationships/customXml" Target="../ink/ink2148.xml"/><Relationship Id="rId182" Type="http://schemas.openxmlformats.org/officeDocument/2006/relationships/customXml" Target="../ink/ink2169.xml"/><Relationship Id="rId6" Type="http://schemas.openxmlformats.org/officeDocument/2006/relationships/customXml" Target="../ink/ink1993.xml"/><Relationship Id="rId23" Type="http://schemas.openxmlformats.org/officeDocument/2006/relationships/customXml" Target="../ink/ink2010.xml"/><Relationship Id="rId119" Type="http://schemas.openxmlformats.org/officeDocument/2006/relationships/customXml" Target="../ink/ink2106.xml"/><Relationship Id="rId44" Type="http://schemas.openxmlformats.org/officeDocument/2006/relationships/customXml" Target="../ink/ink2031.xml"/><Relationship Id="rId65" Type="http://schemas.openxmlformats.org/officeDocument/2006/relationships/customXml" Target="../ink/ink2052.xml"/><Relationship Id="rId86" Type="http://schemas.openxmlformats.org/officeDocument/2006/relationships/customXml" Target="../ink/ink2073.xml"/><Relationship Id="rId130" Type="http://schemas.openxmlformats.org/officeDocument/2006/relationships/customXml" Target="../ink/ink2117.xml"/><Relationship Id="rId151" Type="http://schemas.openxmlformats.org/officeDocument/2006/relationships/customXml" Target="../ink/ink2138.xml"/><Relationship Id="rId172" Type="http://schemas.openxmlformats.org/officeDocument/2006/relationships/customXml" Target="../ink/ink2159.xml"/><Relationship Id="rId193" Type="http://schemas.openxmlformats.org/officeDocument/2006/relationships/customXml" Target="../ink/ink2180.xml"/><Relationship Id="rId13" Type="http://schemas.openxmlformats.org/officeDocument/2006/relationships/customXml" Target="../ink/ink2000.xml"/><Relationship Id="rId109" Type="http://schemas.openxmlformats.org/officeDocument/2006/relationships/customXml" Target="../ink/ink2096.xml"/><Relationship Id="rId34" Type="http://schemas.openxmlformats.org/officeDocument/2006/relationships/customXml" Target="../ink/ink2021.xml"/><Relationship Id="rId50" Type="http://schemas.openxmlformats.org/officeDocument/2006/relationships/customXml" Target="../ink/ink2037.xml"/><Relationship Id="rId55" Type="http://schemas.openxmlformats.org/officeDocument/2006/relationships/customXml" Target="../ink/ink2042.xml"/><Relationship Id="rId76" Type="http://schemas.openxmlformats.org/officeDocument/2006/relationships/customXml" Target="../ink/ink2063.xml"/><Relationship Id="rId97" Type="http://schemas.openxmlformats.org/officeDocument/2006/relationships/customXml" Target="../ink/ink2084.xml"/><Relationship Id="rId104" Type="http://schemas.openxmlformats.org/officeDocument/2006/relationships/customXml" Target="../ink/ink2091.xml"/><Relationship Id="rId120" Type="http://schemas.openxmlformats.org/officeDocument/2006/relationships/customXml" Target="../ink/ink2107.xml"/><Relationship Id="rId125" Type="http://schemas.openxmlformats.org/officeDocument/2006/relationships/customXml" Target="../ink/ink2112.xml"/><Relationship Id="rId141" Type="http://schemas.openxmlformats.org/officeDocument/2006/relationships/customXml" Target="../ink/ink2128.xml"/><Relationship Id="rId146" Type="http://schemas.openxmlformats.org/officeDocument/2006/relationships/customXml" Target="../ink/ink2133.xml"/><Relationship Id="rId167" Type="http://schemas.openxmlformats.org/officeDocument/2006/relationships/customXml" Target="../ink/ink2154.xml"/><Relationship Id="rId188" Type="http://schemas.openxmlformats.org/officeDocument/2006/relationships/customXml" Target="../ink/ink2175.xml"/><Relationship Id="rId7" Type="http://schemas.openxmlformats.org/officeDocument/2006/relationships/customXml" Target="../ink/ink1994.xml"/><Relationship Id="rId71" Type="http://schemas.openxmlformats.org/officeDocument/2006/relationships/customXml" Target="../ink/ink2058.xml"/><Relationship Id="rId92" Type="http://schemas.openxmlformats.org/officeDocument/2006/relationships/customXml" Target="../ink/ink2079.xml"/><Relationship Id="rId162" Type="http://schemas.openxmlformats.org/officeDocument/2006/relationships/customXml" Target="../ink/ink2149.xml"/><Relationship Id="rId183" Type="http://schemas.openxmlformats.org/officeDocument/2006/relationships/customXml" Target="../ink/ink2170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2016.xml"/><Relationship Id="rId24" Type="http://schemas.openxmlformats.org/officeDocument/2006/relationships/customXml" Target="../ink/ink2011.xml"/><Relationship Id="rId40" Type="http://schemas.openxmlformats.org/officeDocument/2006/relationships/customXml" Target="../ink/ink2027.xml"/><Relationship Id="rId45" Type="http://schemas.openxmlformats.org/officeDocument/2006/relationships/customXml" Target="../ink/ink2032.xml"/><Relationship Id="rId66" Type="http://schemas.openxmlformats.org/officeDocument/2006/relationships/customXml" Target="../ink/ink2053.xml"/><Relationship Id="rId87" Type="http://schemas.openxmlformats.org/officeDocument/2006/relationships/customXml" Target="../ink/ink2074.xml"/><Relationship Id="rId110" Type="http://schemas.openxmlformats.org/officeDocument/2006/relationships/customXml" Target="../ink/ink2097.xml"/><Relationship Id="rId115" Type="http://schemas.openxmlformats.org/officeDocument/2006/relationships/customXml" Target="../ink/ink2102.xml"/><Relationship Id="rId131" Type="http://schemas.openxmlformats.org/officeDocument/2006/relationships/customXml" Target="../ink/ink2118.xml"/><Relationship Id="rId136" Type="http://schemas.openxmlformats.org/officeDocument/2006/relationships/customXml" Target="../ink/ink2123.xml"/><Relationship Id="rId157" Type="http://schemas.openxmlformats.org/officeDocument/2006/relationships/customXml" Target="../ink/ink2144.xml"/><Relationship Id="rId178" Type="http://schemas.openxmlformats.org/officeDocument/2006/relationships/customXml" Target="../ink/ink2165.xml"/><Relationship Id="rId61" Type="http://schemas.openxmlformats.org/officeDocument/2006/relationships/customXml" Target="../ink/ink2048.xml"/><Relationship Id="rId82" Type="http://schemas.openxmlformats.org/officeDocument/2006/relationships/customXml" Target="../ink/ink2069.xml"/><Relationship Id="rId152" Type="http://schemas.openxmlformats.org/officeDocument/2006/relationships/customXml" Target="../ink/ink2139.xml"/><Relationship Id="rId173" Type="http://schemas.openxmlformats.org/officeDocument/2006/relationships/customXml" Target="../ink/ink2160.xml"/><Relationship Id="rId194" Type="http://schemas.openxmlformats.org/officeDocument/2006/relationships/customXml" Target="../ink/ink2181.xml"/><Relationship Id="rId19" Type="http://schemas.openxmlformats.org/officeDocument/2006/relationships/customXml" Target="../ink/ink2006.xml"/><Relationship Id="rId14" Type="http://schemas.openxmlformats.org/officeDocument/2006/relationships/customXml" Target="../ink/ink2001.xml"/><Relationship Id="rId30" Type="http://schemas.openxmlformats.org/officeDocument/2006/relationships/customXml" Target="../ink/ink2017.xml"/><Relationship Id="rId35" Type="http://schemas.openxmlformats.org/officeDocument/2006/relationships/customXml" Target="../ink/ink2022.xml"/><Relationship Id="rId56" Type="http://schemas.openxmlformats.org/officeDocument/2006/relationships/customXml" Target="../ink/ink2043.xml"/><Relationship Id="rId77" Type="http://schemas.openxmlformats.org/officeDocument/2006/relationships/customXml" Target="../ink/ink2064.xml"/><Relationship Id="rId100" Type="http://schemas.openxmlformats.org/officeDocument/2006/relationships/customXml" Target="../ink/ink2087.xml"/><Relationship Id="rId105" Type="http://schemas.openxmlformats.org/officeDocument/2006/relationships/customXml" Target="../ink/ink2092.xml"/><Relationship Id="rId126" Type="http://schemas.openxmlformats.org/officeDocument/2006/relationships/customXml" Target="../ink/ink2113.xml"/><Relationship Id="rId147" Type="http://schemas.openxmlformats.org/officeDocument/2006/relationships/customXml" Target="../ink/ink2134.xml"/><Relationship Id="rId168" Type="http://schemas.openxmlformats.org/officeDocument/2006/relationships/customXml" Target="../ink/ink2155.xml"/><Relationship Id="rId8" Type="http://schemas.openxmlformats.org/officeDocument/2006/relationships/customXml" Target="../ink/ink1995.xml"/><Relationship Id="rId51" Type="http://schemas.openxmlformats.org/officeDocument/2006/relationships/customXml" Target="../ink/ink2038.xml"/><Relationship Id="rId72" Type="http://schemas.openxmlformats.org/officeDocument/2006/relationships/customXml" Target="../ink/ink2059.xml"/><Relationship Id="rId93" Type="http://schemas.openxmlformats.org/officeDocument/2006/relationships/customXml" Target="../ink/ink2080.xml"/><Relationship Id="rId98" Type="http://schemas.openxmlformats.org/officeDocument/2006/relationships/customXml" Target="../ink/ink2085.xml"/><Relationship Id="rId121" Type="http://schemas.openxmlformats.org/officeDocument/2006/relationships/customXml" Target="../ink/ink2108.xml"/><Relationship Id="rId142" Type="http://schemas.openxmlformats.org/officeDocument/2006/relationships/customXml" Target="../ink/ink2129.xml"/><Relationship Id="rId163" Type="http://schemas.openxmlformats.org/officeDocument/2006/relationships/customXml" Target="../ink/ink2150.xml"/><Relationship Id="rId184" Type="http://schemas.openxmlformats.org/officeDocument/2006/relationships/customXml" Target="../ink/ink2171.xml"/><Relationship Id="rId189" Type="http://schemas.openxmlformats.org/officeDocument/2006/relationships/customXml" Target="../ink/ink2176.xml"/><Relationship Id="rId3" Type="http://schemas.openxmlformats.org/officeDocument/2006/relationships/image" Target="../media/image16.png"/><Relationship Id="rId25" Type="http://schemas.openxmlformats.org/officeDocument/2006/relationships/customXml" Target="../ink/ink2012.xml"/><Relationship Id="rId46" Type="http://schemas.openxmlformats.org/officeDocument/2006/relationships/customXml" Target="../ink/ink2033.xml"/><Relationship Id="rId67" Type="http://schemas.openxmlformats.org/officeDocument/2006/relationships/customXml" Target="../ink/ink2054.xml"/><Relationship Id="rId116" Type="http://schemas.openxmlformats.org/officeDocument/2006/relationships/customXml" Target="../ink/ink2103.xml"/><Relationship Id="rId137" Type="http://schemas.openxmlformats.org/officeDocument/2006/relationships/customXml" Target="../ink/ink2124.xml"/><Relationship Id="rId158" Type="http://schemas.openxmlformats.org/officeDocument/2006/relationships/customXml" Target="../ink/ink2145.xml"/><Relationship Id="rId20" Type="http://schemas.openxmlformats.org/officeDocument/2006/relationships/customXml" Target="../ink/ink2007.xml"/><Relationship Id="rId41" Type="http://schemas.openxmlformats.org/officeDocument/2006/relationships/customXml" Target="../ink/ink2028.xml"/><Relationship Id="rId62" Type="http://schemas.openxmlformats.org/officeDocument/2006/relationships/customXml" Target="../ink/ink2049.xml"/><Relationship Id="rId83" Type="http://schemas.openxmlformats.org/officeDocument/2006/relationships/customXml" Target="../ink/ink2070.xml"/><Relationship Id="rId88" Type="http://schemas.openxmlformats.org/officeDocument/2006/relationships/customXml" Target="../ink/ink2075.xml"/><Relationship Id="rId111" Type="http://schemas.openxmlformats.org/officeDocument/2006/relationships/customXml" Target="../ink/ink2098.xml"/><Relationship Id="rId132" Type="http://schemas.openxmlformats.org/officeDocument/2006/relationships/customXml" Target="../ink/ink2119.xml"/><Relationship Id="rId153" Type="http://schemas.openxmlformats.org/officeDocument/2006/relationships/customXml" Target="../ink/ink2140.xml"/><Relationship Id="rId174" Type="http://schemas.openxmlformats.org/officeDocument/2006/relationships/customXml" Target="../ink/ink2161.xml"/><Relationship Id="rId179" Type="http://schemas.openxmlformats.org/officeDocument/2006/relationships/customXml" Target="../ink/ink2166.xml"/><Relationship Id="rId190" Type="http://schemas.openxmlformats.org/officeDocument/2006/relationships/customXml" Target="../ink/ink2177.xml"/><Relationship Id="rId15" Type="http://schemas.openxmlformats.org/officeDocument/2006/relationships/customXml" Target="../ink/ink2002.xml"/><Relationship Id="rId36" Type="http://schemas.openxmlformats.org/officeDocument/2006/relationships/customXml" Target="../ink/ink2023.xml"/><Relationship Id="rId57" Type="http://schemas.openxmlformats.org/officeDocument/2006/relationships/customXml" Target="../ink/ink2044.xml"/><Relationship Id="rId106" Type="http://schemas.openxmlformats.org/officeDocument/2006/relationships/customXml" Target="../ink/ink2093.xml"/><Relationship Id="rId127" Type="http://schemas.openxmlformats.org/officeDocument/2006/relationships/customXml" Target="../ink/ink2114.xml"/><Relationship Id="rId10" Type="http://schemas.openxmlformats.org/officeDocument/2006/relationships/customXml" Target="../ink/ink1997.xml"/><Relationship Id="rId31" Type="http://schemas.openxmlformats.org/officeDocument/2006/relationships/customXml" Target="../ink/ink2018.xml"/><Relationship Id="rId52" Type="http://schemas.openxmlformats.org/officeDocument/2006/relationships/customXml" Target="../ink/ink2039.xml"/><Relationship Id="rId73" Type="http://schemas.openxmlformats.org/officeDocument/2006/relationships/customXml" Target="../ink/ink2060.xml"/><Relationship Id="rId78" Type="http://schemas.openxmlformats.org/officeDocument/2006/relationships/customXml" Target="../ink/ink2065.xml"/><Relationship Id="rId94" Type="http://schemas.openxmlformats.org/officeDocument/2006/relationships/customXml" Target="../ink/ink2081.xml"/><Relationship Id="rId99" Type="http://schemas.openxmlformats.org/officeDocument/2006/relationships/customXml" Target="../ink/ink2086.xml"/><Relationship Id="rId101" Type="http://schemas.openxmlformats.org/officeDocument/2006/relationships/customXml" Target="../ink/ink2088.xml"/><Relationship Id="rId122" Type="http://schemas.openxmlformats.org/officeDocument/2006/relationships/customXml" Target="../ink/ink2109.xml"/><Relationship Id="rId143" Type="http://schemas.openxmlformats.org/officeDocument/2006/relationships/customXml" Target="../ink/ink2130.xml"/><Relationship Id="rId148" Type="http://schemas.openxmlformats.org/officeDocument/2006/relationships/customXml" Target="../ink/ink2135.xml"/><Relationship Id="rId164" Type="http://schemas.openxmlformats.org/officeDocument/2006/relationships/customXml" Target="../ink/ink2151.xml"/><Relationship Id="rId169" Type="http://schemas.openxmlformats.org/officeDocument/2006/relationships/customXml" Target="../ink/ink2156.xml"/><Relationship Id="rId185" Type="http://schemas.openxmlformats.org/officeDocument/2006/relationships/customXml" Target="../ink/ink2172.xml"/><Relationship Id="rId4" Type="http://schemas.openxmlformats.org/officeDocument/2006/relationships/image" Target="../media/image17.png"/><Relationship Id="rId9" Type="http://schemas.openxmlformats.org/officeDocument/2006/relationships/customXml" Target="../ink/ink1996.xml"/><Relationship Id="rId180" Type="http://schemas.openxmlformats.org/officeDocument/2006/relationships/customXml" Target="../ink/ink2167.xml"/><Relationship Id="rId26" Type="http://schemas.openxmlformats.org/officeDocument/2006/relationships/customXml" Target="../ink/ink2013.xml"/><Relationship Id="rId47" Type="http://schemas.openxmlformats.org/officeDocument/2006/relationships/customXml" Target="../ink/ink2034.xml"/><Relationship Id="rId68" Type="http://schemas.openxmlformats.org/officeDocument/2006/relationships/customXml" Target="../ink/ink2055.xml"/><Relationship Id="rId89" Type="http://schemas.openxmlformats.org/officeDocument/2006/relationships/customXml" Target="../ink/ink2076.xml"/><Relationship Id="rId112" Type="http://schemas.openxmlformats.org/officeDocument/2006/relationships/customXml" Target="../ink/ink2099.xml"/><Relationship Id="rId133" Type="http://schemas.openxmlformats.org/officeDocument/2006/relationships/customXml" Target="../ink/ink2120.xml"/><Relationship Id="rId154" Type="http://schemas.openxmlformats.org/officeDocument/2006/relationships/customXml" Target="../ink/ink2141.xml"/><Relationship Id="rId175" Type="http://schemas.openxmlformats.org/officeDocument/2006/relationships/customXml" Target="../ink/ink2162.xml"/><Relationship Id="rId16" Type="http://schemas.openxmlformats.org/officeDocument/2006/relationships/customXml" Target="../ink/ink2003.xml"/><Relationship Id="rId37" Type="http://schemas.openxmlformats.org/officeDocument/2006/relationships/customXml" Target="../ink/ink2024.xml"/><Relationship Id="rId58" Type="http://schemas.openxmlformats.org/officeDocument/2006/relationships/customXml" Target="../ink/ink2045.xml"/><Relationship Id="rId79" Type="http://schemas.openxmlformats.org/officeDocument/2006/relationships/customXml" Target="../ink/ink2066.xml"/><Relationship Id="rId102" Type="http://schemas.openxmlformats.org/officeDocument/2006/relationships/customXml" Target="../ink/ink2089.xml"/><Relationship Id="rId123" Type="http://schemas.openxmlformats.org/officeDocument/2006/relationships/customXml" Target="../ink/ink2110.xml"/><Relationship Id="rId144" Type="http://schemas.openxmlformats.org/officeDocument/2006/relationships/customXml" Target="../ink/ink2131.xml"/><Relationship Id="rId90" Type="http://schemas.openxmlformats.org/officeDocument/2006/relationships/customXml" Target="../ink/ink2077.xml"/><Relationship Id="rId165" Type="http://schemas.openxmlformats.org/officeDocument/2006/relationships/customXml" Target="../ink/ink2152.xml"/><Relationship Id="rId186" Type="http://schemas.openxmlformats.org/officeDocument/2006/relationships/customXml" Target="../ink/ink2173.xml"/><Relationship Id="rId27" Type="http://schemas.openxmlformats.org/officeDocument/2006/relationships/customXml" Target="../ink/ink2014.xml"/><Relationship Id="rId48" Type="http://schemas.openxmlformats.org/officeDocument/2006/relationships/customXml" Target="../ink/ink2035.xml"/><Relationship Id="rId69" Type="http://schemas.openxmlformats.org/officeDocument/2006/relationships/customXml" Target="../ink/ink2056.xml"/><Relationship Id="rId113" Type="http://schemas.openxmlformats.org/officeDocument/2006/relationships/customXml" Target="../ink/ink2100.xml"/><Relationship Id="rId134" Type="http://schemas.openxmlformats.org/officeDocument/2006/relationships/customXml" Target="../ink/ink2121.xml"/><Relationship Id="rId80" Type="http://schemas.openxmlformats.org/officeDocument/2006/relationships/customXml" Target="../ink/ink2067.xml"/><Relationship Id="rId155" Type="http://schemas.openxmlformats.org/officeDocument/2006/relationships/customXml" Target="../ink/ink2142.xml"/><Relationship Id="rId176" Type="http://schemas.openxmlformats.org/officeDocument/2006/relationships/customXml" Target="../ink/ink2163.xml"/><Relationship Id="rId17" Type="http://schemas.openxmlformats.org/officeDocument/2006/relationships/customXml" Target="../ink/ink2004.xml"/><Relationship Id="rId38" Type="http://schemas.openxmlformats.org/officeDocument/2006/relationships/customXml" Target="../ink/ink2025.xml"/><Relationship Id="rId59" Type="http://schemas.openxmlformats.org/officeDocument/2006/relationships/customXml" Target="../ink/ink2046.xml"/><Relationship Id="rId103" Type="http://schemas.openxmlformats.org/officeDocument/2006/relationships/customXml" Target="../ink/ink2090.xml"/><Relationship Id="rId124" Type="http://schemas.openxmlformats.org/officeDocument/2006/relationships/customXml" Target="../ink/ink2111.xml"/><Relationship Id="rId70" Type="http://schemas.openxmlformats.org/officeDocument/2006/relationships/customXml" Target="../ink/ink2057.xml"/><Relationship Id="rId91" Type="http://schemas.openxmlformats.org/officeDocument/2006/relationships/customXml" Target="../ink/ink2078.xml"/><Relationship Id="rId145" Type="http://schemas.openxmlformats.org/officeDocument/2006/relationships/customXml" Target="../ink/ink2132.xml"/><Relationship Id="rId166" Type="http://schemas.openxmlformats.org/officeDocument/2006/relationships/customXml" Target="../ink/ink2153.xml"/><Relationship Id="rId187" Type="http://schemas.openxmlformats.org/officeDocument/2006/relationships/customXml" Target="../ink/ink2174.xml"/><Relationship Id="rId1" Type="http://schemas.openxmlformats.org/officeDocument/2006/relationships/tags" Target="../tags/tag3.xml"/><Relationship Id="rId28" Type="http://schemas.openxmlformats.org/officeDocument/2006/relationships/customXml" Target="../ink/ink2015.xml"/><Relationship Id="rId49" Type="http://schemas.openxmlformats.org/officeDocument/2006/relationships/customXml" Target="../ink/ink2036.xml"/><Relationship Id="rId114" Type="http://schemas.openxmlformats.org/officeDocument/2006/relationships/customXml" Target="../ink/ink2101.xml"/><Relationship Id="rId60" Type="http://schemas.openxmlformats.org/officeDocument/2006/relationships/customXml" Target="../ink/ink2047.xml"/><Relationship Id="rId81" Type="http://schemas.openxmlformats.org/officeDocument/2006/relationships/customXml" Target="../ink/ink2068.xml"/><Relationship Id="rId135" Type="http://schemas.openxmlformats.org/officeDocument/2006/relationships/customXml" Target="../ink/ink2122.xml"/><Relationship Id="rId156" Type="http://schemas.openxmlformats.org/officeDocument/2006/relationships/customXml" Target="../ink/ink2143.xml"/><Relationship Id="rId177" Type="http://schemas.openxmlformats.org/officeDocument/2006/relationships/customXml" Target="../ink/ink2164.xml"/><Relationship Id="rId18" Type="http://schemas.openxmlformats.org/officeDocument/2006/relationships/customXml" Target="../ink/ink2005.xml"/><Relationship Id="rId39" Type="http://schemas.openxmlformats.org/officeDocument/2006/relationships/customXml" Target="../ink/ink2026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95.xml"/><Relationship Id="rId21" Type="http://schemas.openxmlformats.org/officeDocument/2006/relationships/customXml" Target="../ink/ink2199.xml"/><Relationship Id="rId42" Type="http://schemas.openxmlformats.org/officeDocument/2006/relationships/customXml" Target="../ink/ink2220.xml"/><Relationship Id="rId63" Type="http://schemas.openxmlformats.org/officeDocument/2006/relationships/customXml" Target="../ink/ink2241.xml"/><Relationship Id="rId84" Type="http://schemas.openxmlformats.org/officeDocument/2006/relationships/customXml" Target="../ink/ink2262.xml"/><Relationship Id="rId138" Type="http://schemas.openxmlformats.org/officeDocument/2006/relationships/customXml" Target="../ink/ink2316.xml"/><Relationship Id="rId159" Type="http://schemas.openxmlformats.org/officeDocument/2006/relationships/customXml" Target="../ink/ink2337.xml"/><Relationship Id="rId170" Type="http://schemas.openxmlformats.org/officeDocument/2006/relationships/customXml" Target="../ink/ink2348.xml"/><Relationship Id="rId191" Type="http://schemas.openxmlformats.org/officeDocument/2006/relationships/customXml" Target="../ink/ink2369.xml"/><Relationship Id="rId205" Type="http://schemas.openxmlformats.org/officeDocument/2006/relationships/customXml" Target="../ink/ink2383.xml"/><Relationship Id="rId226" Type="http://schemas.openxmlformats.org/officeDocument/2006/relationships/customXml" Target="../ink/ink2404.xml"/><Relationship Id="rId107" Type="http://schemas.openxmlformats.org/officeDocument/2006/relationships/customXml" Target="../ink/ink2285.xml"/><Relationship Id="rId11" Type="http://schemas.openxmlformats.org/officeDocument/2006/relationships/customXml" Target="../ink/ink2189.xml"/><Relationship Id="rId32" Type="http://schemas.openxmlformats.org/officeDocument/2006/relationships/customXml" Target="../ink/ink2210.xml"/><Relationship Id="rId53" Type="http://schemas.openxmlformats.org/officeDocument/2006/relationships/customXml" Target="../ink/ink2231.xml"/><Relationship Id="rId74" Type="http://schemas.openxmlformats.org/officeDocument/2006/relationships/customXml" Target="../ink/ink2252.xml"/><Relationship Id="rId128" Type="http://schemas.openxmlformats.org/officeDocument/2006/relationships/customXml" Target="../ink/ink2306.xml"/><Relationship Id="rId149" Type="http://schemas.openxmlformats.org/officeDocument/2006/relationships/customXml" Target="../ink/ink2327.xml"/><Relationship Id="rId5" Type="http://schemas.openxmlformats.org/officeDocument/2006/relationships/customXml" Target="../ink/ink2183.xml"/><Relationship Id="rId95" Type="http://schemas.openxmlformats.org/officeDocument/2006/relationships/customXml" Target="../ink/ink2273.xml"/><Relationship Id="rId160" Type="http://schemas.openxmlformats.org/officeDocument/2006/relationships/customXml" Target="../ink/ink2338.xml"/><Relationship Id="rId181" Type="http://schemas.openxmlformats.org/officeDocument/2006/relationships/customXml" Target="../ink/ink2359.xml"/><Relationship Id="rId216" Type="http://schemas.openxmlformats.org/officeDocument/2006/relationships/customXml" Target="../ink/ink2394.xml"/><Relationship Id="rId22" Type="http://schemas.openxmlformats.org/officeDocument/2006/relationships/customXml" Target="../ink/ink2200.xml"/><Relationship Id="rId43" Type="http://schemas.openxmlformats.org/officeDocument/2006/relationships/customXml" Target="../ink/ink2221.xml"/><Relationship Id="rId64" Type="http://schemas.openxmlformats.org/officeDocument/2006/relationships/customXml" Target="../ink/ink2242.xml"/><Relationship Id="rId118" Type="http://schemas.openxmlformats.org/officeDocument/2006/relationships/customXml" Target="../ink/ink2296.xml"/><Relationship Id="rId139" Type="http://schemas.openxmlformats.org/officeDocument/2006/relationships/customXml" Target="../ink/ink2317.xml"/><Relationship Id="rId85" Type="http://schemas.openxmlformats.org/officeDocument/2006/relationships/customXml" Target="../ink/ink2263.xml"/><Relationship Id="rId150" Type="http://schemas.openxmlformats.org/officeDocument/2006/relationships/customXml" Target="../ink/ink2328.xml"/><Relationship Id="rId171" Type="http://schemas.openxmlformats.org/officeDocument/2006/relationships/customXml" Target="../ink/ink2349.xml"/><Relationship Id="rId192" Type="http://schemas.openxmlformats.org/officeDocument/2006/relationships/customXml" Target="../ink/ink2370.xml"/><Relationship Id="rId206" Type="http://schemas.openxmlformats.org/officeDocument/2006/relationships/customXml" Target="../ink/ink2384.xml"/><Relationship Id="rId227" Type="http://schemas.openxmlformats.org/officeDocument/2006/relationships/customXml" Target="../ink/ink2405.xml"/><Relationship Id="rId12" Type="http://schemas.openxmlformats.org/officeDocument/2006/relationships/customXml" Target="../ink/ink2190.xml"/><Relationship Id="rId33" Type="http://schemas.openxmlformats.org/officeDocument/2006/relationships/customXml" Target="../ink/ink2211.xml"/><Relationship Id="rId108" Type="http://schemas.openxmlformats.org/officeDocument/2006/relationships/customXml" Target="../ink/ink2286.xml"/><Relationship Id="rId129" Type="http://schemas.openxmlformats.org/officeDocument/2006/relationships/customXml" Target="../ink/ink2307.xml"/><Relationship Id="rId54" Type="http://schemas.openxmlformats.org/officeDocument/2006/relationships/customXml" Target="../ink/ink2232.xml"/><Relationship Id="rId75" Type="http://schemas.openxmlformats.org/officeDocument/2006/relationships/customXml" Target="../ink/ink2253.xml"/><Relationship Id="rId96" Type="http://schemas.openxmlformats.org/officeDocument/2006/relationships/customXml" Target="../ink/ink2274.xml"/><Relationship Id="rId140" Type="http://schemas.openxmlformats.org/officeDocument/2006/relationships/customXml" Target="../ink/ink2318.xml"/><Relationship Id="rId161" Type="http://schemas.openxmlformats.org/officeDocument/2006/relationships/customXml" Target="../ink/ink2339.xml"/><Relationship Id="rId182" Type="http://schemas.openxmlformats.org/officeDocument/2006/relationships/customXml" Target="../ink/ink2360.xml"/><Relationship Id="rId217" Type="http://schemas.openxmlformats.org/officeDocument/2006/relationships/customXml" Target="../ink/ink2395.xml"/><Relationship Id="rId6" Type="http://schemas.openxmlformats.org/officeDocument/2006/relationships/customXml" Target="../ink/ink2184.xml"/><Relationship Id="rId23" Type="http://schemas.openxmlformats.org/officeDocument/2006/relationships/customXml" Target="../ink/ink2201.xml"/><Relationship Id="rId119" Type="http://schemas.openxmlformats.org/officeDocument/2006/relationships/customXml" Target="../ink/ink2297.xml"/><Relationship Id="rId44" Type="http://schemas.openxmlformats.org/officeDocument/2006/relationships/customXml" Target="../ink/ink2222.xml"/><Relationship Id="rId65" Type="http://schemas.openxmlformats.org/officeDocument/2006/relationships/customXml" Target="../ink/ink2243.xml"/><Relationship Id="rId86" Type="http://schemas.openxmlformats.org/officeDocument/2006/relationships/customXml" Target="../ink/ink2264.xml"/><Relationship Id="rId130" Type="http://schemas.openxmlformats.org/officeDocument/2006/relationships/customXml" Target="../ink/ink2308.xml"/><Relationship Id="rId151" Type="http://schemas.openxmlformats.org/officeDocument/2006/relationships/customXml" Target="../ink/ink2329.xml"/><Relationship Id="rId172" Type="http://schemas.openxmlformats.org/officeDocument/2006/relationships/customXml" Target="../ink/ink2350.xml"/><Relationship Id="rId193" Type="http://schemas.openxmlformats.org/officeDocument/2006/relationships/customXml" Target="../ink/ink2371.xml"/><Relationship Id="rId207" Type="http://schemas.openxmlformats.org/officeDocument/2006/relationships/customXml" Target="../ink/ink2385.xml"/><Relationship Id="rId228" Type="http://schemas.openxmlformats.org/officeDocument/2006/relationships/customXml" Target="../ink/ink2406.xml"/><Relationship Id="rId13" Type="http://schemas.openxmlformats.org/officeDocument/2006/relationships/customXml" Target="../ink/ink2191.xml"/><Relationship Id="rId109" Type="http://schemas.openxmlformats.org/officeDocument/2006/relationships/customXml" Target="../ink/ink2287.xml"/><Relationship Id="rId34" Type="http://schemas.openxmlformats.org/officeDocument/2006/relationships/customXml" Target="../ink/ink2212.xml"/><Relationship Id="rId55" Type="http://schemas.openxmlformats.org/officeDocument/2006/relationships/customXml" Target="../ink/ink2233.xml"/><Relationship Id="rId76" Type="http://schemas.openxmlformats.org/officeDocument/2006/relationships/customXml" Target="../ink/ink2254.xml"/><Relationship Id="rId97" Type="http://schemas.openxmlformats.org/officeDocument/2006/relationships/customXml" Target="../ink/ink2275.xml"/><Relationship Id="rId120" Type="http://schemas.openxmlformats.org/officeDocument/2006/relationships/customXml" Target="../ink/ink2298.xml"/><Relationship Id="rId141" Type="http://schemas.openxmlformats.org/officeDocument/2006/relationships/customXml" Target="../ink/ink2319.xml"/><Relationship Id="rId7" Type="http://schemas.openxmlformats.org/officeDocument/2006/relationships/customXml" Target="../ink/ink2185.xml"/><Relationship Id="rId162" Type="http://schemas.openxmlformats.org/officeDocument/2006/relationships/customXml" Target="../ink/ink2340.xml"/><Relationship Id="rId183" Type="http://schemas.openxmlformats.org/officeDocument/2006/relationships/customXml" Target="../ink/ink2361.xml"/><Relationship Id="rId218" Type="http://schemas.openxmlformats.org/officeDocument/2006/relationships/customXml" Target="../ink/ink2396.xml"/><Relationship Id="rId24" Type="http://schemas.openxmlformats.org/officeDocument/2006/relationships/customXml" Target="../ink/ink2202.xml"/><Relationship Id="rId45" Type="http://schemas.openxmlformats.org/officeDocument/2006/relationships/customXml" Target="../ink/ink2223.xml"/><Relationship Id="rId66" Type="http://schemas.openxmlformats.org/officeDocument/2006/relationships/customXml" Target="../ink/ink2244.xml"/><Relationship Id="rId87" Type="http://schemas.openxmlformats.org/officeDocument/2006/relationships/customXml" Target="../ink/ink2265.xml"/><Relationship Id="rId110" Type="http://schemas.openxmlformats.org/officeDocument/2006/relationships/customXml" Target="../ink/ink2288.xml"/><Relationship Id="rId131" Type="http://schemas.openxmlformats.org/officeDocument/2006/relationships/customXml" Target="../ink/ink2309.xml"/><Relationship Id="rId152" Type="http://schemas.openxmlformats.org/officeDocument/2006/relationships/customXml" Target="../ink/ink2330.xml"/><Relationship Id="rId173" Type="http://schemas.openxmlformats.org/officeDocument/2006/relationships/customXml" Target="../ink/ink2351.xml"/><Relationship Id="rId194" Type="http://schemas.openxmlformats.org/officeDocument/2006/relationships/customXml" Target="../ink/ink2372.xml"/><Relationship Id="rId208" Type="http://schemas.openxmlformats.org/officeDocument/2006/relationships/customXml" Target="../ink/ink2386.xml"/><Relationship Id="rId229" Type="http://schemas.openxmlformats.org/officeDocument/2006/relationships/customXml" Target="../ink/ink2407.xml"/><Relationship Id="rId14" Type="http://schemas.openxmlformats.org/officeDocument/2006/relationships/customXml" Target="../ink/ink2192.xml"/><Relationship Id="rId35" Type="http://schemas.openxmlformats.org/officeDocument/2006/relationships/customXml" Target="../ink/ink2213.xml"/><Relationship Id="rId56" Type="http://schemas.openxmlformats.org/officeDocument/2006/relationships/customXml" Target="../ink/ink2234.xml"/><Relationship Id="rId77" Type="http://schemas.openxmlformats.org/officeDocument/2006/relationships/customXml" Target="../ink/ink2255.xml"/><Relationship Id="rId100" Type="http://schemas.openxmlformats.org/officeDocument/2006/relationships/customXml" Target="../ink/ink2278.xml"/><Relationship Id="rId8" Type="http://schemas.openxmlformats.org/officeDocument/2006/relationships/customXml" Target="../ink/ink2186.xml"/><Relationship Id="rId98" Type="http://schemas.openxmlformats.org/officeDocument/2006/relationships/customXml" Target="../ink/ink2276.xml"/><Relationship Id="rId121" Type="http://schemas.openxmlformats.org/officeDocument/2006/relationships/customXml" Target="../ink/ink2299.xml"/><Relationship Id="rId142" Type="http://schemas.openxmlformats.org/officeDocument/2006/relationships/customXml" Target="../ink/ink2320.xml"/><Relationship Id="rId163" Type="http://schemas.openxmlformats.org/officeDocument/2006/relationships/customXml" Target="../ink/ink2341.xml"/><Relationship Id="rId184" Type="http://schemas.openxmlformats.org/officeDocument/2006/relationships/customXml" Target="../ink/ink2362.xml"/><Relationship Id="rId219" Type="http://schemas.openxmlformats.org/officeDocument/2006/relationships/customXml" Target="../ink/ink2397.xml"/><Relationship Id="rId230" Type="http://schemas.openxmlformats.org/officeDocument/2006/relationships/customXml" Target="../ink/ink2408.xml"/><Relationship Id="rId25" Type="http://schemas.openxmlformats.org/officeDocument/2006/relationships/customXml" Target="../ink/ink2203.xml"/><Relationship Id="rId46" Type="http://schemas.openxmlformats.org/officeDocument/2006/relationships/customXml" Target="../ink/ink2224.xml"/><Relationship Id="rId67" Type="http://schemas.openxmlformats.org/officeDocument/2006/relationships/customXml" Target="../ink/ink2245.xml"/><Relationship Id="rId20" Type="http://schemas.openxmlformats.org/officeDocument/2006/relationships/customXml" Target="../ink/ink2198.xml"/><Relationship Id="rId41" Type="http://schemas.openxmlformats.org/officeDocument/2006/relationships/customXml" Target="../ink/ink2219.xml"/><Relationship Id="rId62" Type="http://schemas.openxmlformats.org/officeDocument/2006/relationships/customXml" Target="../ink/ink2240.xml"/><Relationship Id="rId83" Type="http://schemas.openxmlformats.org/officeDocument/2006/relationships/customXml" Target="../ink/ink2261.xml"/><Relationship Id="rId88" Type="http://schemas.openxmlformats.org/officeDocument/2006/relationships/customXml" Target="../ink/ink2266.xml"/><Relationship Id="rId111" Type="http://schemas.openxmlformats.org/officeDocument/2006/relationships/customXml" Target="../ink/ink2289.xml"/><Relationship Id="rId132" Type="http://schemas.openxmlformats.org/officeDocument/2006/relationships/customXml" Target="../ink/ink2310.xml"/><Relationship Id="rId153" Type="http://schemas.openxmlformats.org/officeDocument/2006/relationships/customXml" Target="../ink/ink2331.xml"/><Relationship Id="rId174" Type="http://schemas.openxmlformats.org/officeDocument/2006/relationships/customXml" Target="../ink/ink2352.xml"/><Relationship Id="rId179" Type="http://schemas.openxmlformats.org/officeDocument/2006/relationships/customXml" Target="../ink/ink2357.xml"/><Relationship Id="rId195" Type="http://schemas.openxmlformats.org/officeDocument/2006/relationships/customXml" Target="../ink/ink2373.xml"/><Relationship Id="rId209" Type="http://schemas.openxmlformats.org/officeDocument/2006/relationships/customXml" Target="../ink/ink2387.xml"/><Relationship Id="rId190" Type="http://schemas.openxmlformats.org/officeDocument/2006/relationships/customXml" Target="../ink/ink2368.xml"/><Relationship Id="rId204" Type="http://schemas.openxmlformats.org/officeDocument/2006/relationships/customXml" Target="../ink/ink2382.xml"/><Relationship Id="rId220" Type="http://schemas.openxmlformats.org/officeDocument/2006/relationships/customXml" Target="../ink/ink2398.xml"/><Relationship Id="rId225" Type="http://schemas.openxmlformats.org/officeDocument/2006/relationships/customXml" Target="../ink/ink2403.xml"/><Relationship Id="rId15" Type="http://schemas.openxmlformats.org/officeDocument/2006/relationships/customXml" Target="../ink/ink2193.xml"/><Relationship Id="rId36" Type="http://schemas.openxmlformats.org/officeDocument/2006/relationships/customXml" Target="../ink/ink2214.xml"/><Relationship Id="rId57" Type="http://schemas.openxmlformats.org/officeDocument/2006/relationships/customXml" Target="../ink/ink2235.xml"/><Relationship Id="rId106" Type="http://schemas.openxmlformats.org/officeDocument/2006/relationships/customXml" Target="../ink/ink2284.xml"/><Relationship Id="rId127" Type="http://schemas.openxmlformats.org/officeDocument/2006/relationships/customXml" Target="../ink/ink2305.xml"/><Relationship Id="rId10" Type="http://schemas.openxmlformats.org/officeDocument/2006/relationships/customXml" Target="../ink/ink2188.xml"/><Relationship Id="rId31" Type="http://schemas.openxmlformats.org/officeDocument/2006/relationships/customXml" Target="../ink/ink2209.xml"/><Relationship Id="rId52" Type="http://schemas.openxmlformats.org/officeDocument/2006/relationships/customXml" Target="../ink/ink2230.xml"/><Relationship Id="rId73" Type="http://schemas.openxmlformats.org/officeDocument/2006/relationships/customXml" Target="../ink/ink2251.xml"/><Relationship Id="rId78" Type="http://schemas.openxmlformats.org/officeDocument/2006/relationships/customXml" Target="../ink/ink2256.xml"/><Relationship Id="rId94" Type="http://schemas.openxmlformats.org/officeDocument/2006/relationships/customXml" Target="../ink/ink2272.xml"/><Relationship Id="rId99" Type="http://schemas.openxmlformats.org/officeDocument/2006/relationships/customXml" Target="../ink/ink2277.xml"/><Relationship Id="rId101" Type="http://schemas.openxmlformats.org/officeDocument/2006/relationships/customXml" Target="../ink/ink2279.xml"/><Relationship Id="rId122" Type="http://schemas.openxmlformats.org/officeDocument/2006/relationships/customXml" Target="../ink/ink2300.xml"/><Relationship Id="rId143" Type="http://schemas.openxmlformats.org/officeDocument/2006/relationships/customXml" Target="../ink/ink2321.xml"/><Relationship Id="rId148" Type="http://schemas.openxmlformats.org/officeDocument/2006/relationships/customXml" Target="../ink/ink2326.xml"/><Relationship Id="rId164" Type="http://schemas.openxmlformats.org/officeDocument/2006/relationships/customXml" Target="../ink/ink2342.xml"/><Relationship Id="rId169" Type="http://schemas.openxmlformats.org/officeDocument/2006/relationships/customXml" Target="../ink/ink2347.xml"/><Relationship Id="rId185" Type="http://schemas.openxmlformats.org/officeDocument/2006/relationships/customXml" Target="../ink/ink2363.xml"/><Relationship Id="rId4" Type="http://schemas.openxmlformats.org/officeDocument/2006/relationships/customXml" Target="../ink/ink2182.xml"/><Relationship Id="rId9" Type="http://schemas.openxmlformats.org/officeDocument/2006/relationships/customXml" Target="../ink/ink2187.xml"/><Relationship Id="rId180" Type="http://schemas.openxmlformats.org/officeDocument/2006/relationships/customXml" Target="../ink/ink2358.xml"/><Relationship Id="rId210" Type="http://schemas.openxmlformats.org/officeDocument/2006/relationships/customXml" Target="../ink/ink2388.xml"/><Relationship Id="rId215" Type="http://schemas.openxmlformats.org/officeDocument/2006/relationships/customXml" Target="../ink/ink2393.xml"/><Relationship Id="rId26" Type="http://schemas.openxmlformats.org/officeDocument/2006/relationships/customXml" Target="../ink/ink2204.xml"/><Relationship Id="rId231" Type="http://schemas.openxmlformats.org/officeDocument/2006/relationships/customXml" Target="../ink/ink2409.xml"/><Relationship Id="rId47" Type="http://schemas.openxmlformats.org/officeDocument/2006/relationships/customXml" Target="../ink/ink2225.xml"/><Relationship Id="rId68" Type="http://schemas.openxmlformats.org/officeDocument/2006/relationships/customXml" Target="../ink/ink2246.xml"/><Relationship Id="rId89" Type="http://schemas.openxmlformats.org/officeDocument/2006/relationships/customXml" Target="../ink/ink2267.xml"/><Relationship Id="rId112" Type="http://schemas.openxmlformats.org/officeDocument/2006/relationships/customXml" Target="../ink/ink2290.xml"/><Relationship Id="rId133" Type="http://schemas.openxmlformats.org/officeDocument/2006/relationships/customXml" Target="../ink/ink2311.xml"/><Relationship Id="rId154" Type="http://schemas.openxmlformats.org/officeDocument/2006/relationships/customXml" Target="../ink/ink2332.xml"/><Relationship Id="rId175" Type="http://schemas.openxmlformats.org/officeDocument/2006/relationships/customXml" Target="../ink/ink2353.xml"/><Relationship Id="rId196" Type="http://schemas.openxmlformats.org/officeDocument/2006/relationships/customXml" Target="../ink/ink2374.xml"/><Relationship Id="rId200" Type="http://schemas.openxmlformats.org/officeDocument/2006/relationships/customXml" Target="../ink/ink2378.xml"/><Relationship Id="rId16" Type="http://schemas.openxmlformats.org/officeDocument/2006/relationships/customXml" Target="../ink/ink2194.xml"/><Relationship Id="rId221" Type="http://schemas.openxmlformats.org/officeDocument/2006/relationships/customXml" Target="../ink/ink2399.xml"/><Relationship Id="rId37" Type="http://schemas.openxmlformats.org/officeDocument/2006/relationships/customXml" Target="../ink/ink2215.xml"/><Relationship Id="rId58" Type="http://schemas.openxmlformats.org/officeDocument/2006/relationships/customXml" Target="../ink/ink2236.xml"/><Relationship Id="rId79" Type="http://schemas.openxmlformats.org/officeDocument/2006/relationships/customXml" Target="../ink/ink2257.xml"/><Relationship Id="rId102" Type="http://schemas.openxmlformats.org/officeDocument/2006/relationships/customXml" Target="../ink/ink2280.xml"/><Relationship Id="rId123" Type="http://schemas.openxmlformats.org/officeDocument/2006/relationships/customXml" Target="../ink/ink2301.xml"/><Relationship Id="rId144" Type="http://schemas.openxmlformats.org/officeDocument/2006/relationships/customXml" Target="../ink/ink2322.xml"/><Relationship Id="rId90" Type="http://schemas.openxmlformats.org/officeDocument/2006/relationships/customXml" Target="../ink/ink2268.xml"/><Relationship Id="rId165" Type="http://schemas.openxmlformats.org/officeDocument/2006/relationships/customXml" Target="../ink/ink2343.xml"/><Relationship Id="rId186" Type="http://schemas.openxmlformats.org/officeDocument/2006/relationships/customXml" Target="../ink/ink2364.xml"/><Relationship Id="rId211" Type="http://schemas.openxmlformats.org/officeDocument/2006/relationships/customXml" Target="../ink/ink2389.xml"/><Relationship Id="rId232" Type="http://schemas.openxmlformats.org/officeDocument/2006/relationships/customXml" Target="../ink/ink2410.xml"/><Relationship Id="rId27" Type="http://schemas.openxmlformats.org/officeDocument/2006/relationships/customXml" Target="../ink/ink2205.xml"/><Relationship Id="rId48" Type="http://schemas.openxmlformats.org/officeDocument/2006/relationships/customXml" Target="../ink/ink2226.xml"/><Relationship Id="rId69" Type="http://schemas.openxmlformats.org/officeDocument/2006/relationships/customXml" Target="../ink/ink2247.xml"/><Relationship Id="rId113" Type="http://schemas.openxmlformats.org/officeDocument/2006/relationships/customXml" Target="../ink/ink2291.xml"/><Relationship Id="rId134" Type="http://schemas.openxmlformats.org/officeDocument/2006/relationships/customXml" Target="../ink/ink2312.xml"/><Relationship Id="rId80" Type="http://schemas.openxmlformats.org/officeDocument/2006/relationships/customXml" Target="../ink/ink2258.xml"/><Relationship Id="rId155" Type="http://schemas.openxmlformats.org/officeDocument/2006/relationships/customXml" Target="../ink/ink2333.xml"/><Relationship Id="rId176" Type="http://schemas.openxmlformats.org/officeDocument/2006/relationships/customXml" Target="../ink/ink2354.xml"/><Relationship Id="rId197" Type="http://schemas.openxmlformats.org/officeDocument/2006/relationships/customXml" Target="../ink/ink2375.xml"/><Relationship Id="rId201" Type="http://schemas.openxmlformats.org/officeDocument/2006/relationships/customXml" Target="../ink/ink2379.xml"/><Relationship Id="rId222" Type="http://schemas.openxmlformats.org/officeDocument/2006/relationships/customXml" Target="../ink/ink2400.xml"/><Relationship Id="rId17" Type="http://schemas.openxmlformats.org/officeDocument/2006/relationships/customXml" Target="../ink/ink2195.xml"/><Relationship Id="rId38" Type="http://schemas.openxmlformats.org/officeDocument/2006/relationships/customXml" Target="../ink/ink2216.xml"/><Relationship Id="rId59" Type="http://schemas.openxmlformats.org/officeDocument/2006/relationships/customXml" Target="../ink/ink2237.xml"/><Relationship Id="rId103" Type="http://schemas.openxmlformats.org/officeDocument/2006/relationships/customXml" Target="../ink/ink2281.xml"/><Relationship Id="rId124" Type="http://schemas.openxmlformats.org/officeDocument/2006/relationships/customXml" Target="../ink/ink2302.xml"/><Relationship Id="rId70" Type="http://schemas.openxmlformats.org/officeDocument/2006/relationships/customXml" Target="../ink/ink2248.xml"/><Relationship Id="rId91" Type="http://schemas.openxmlformats.org/officeDocument/2006/relationships/customXml" Target="../ink/ink2269.xml"/><Relationship Id="rId145" Type="http://schemas.openxmlformats.org/officeDocument/2006/relationships/customXml" Target="../ink/ink2323.xml"/><Relationship Id="rId166" Type="http://schemas.openxmlformats.org/officeDocument/2006/relationships/customXml" Target="../ink/ink2344.xml"/><Relationship Id="rId187" Type="http://schemas.openxmlformats.org/officeDocument/2006/relationships/customXml" Target="../ink/ink2365.xml"/><Relationship Id="rId1" Type="http://schemas.openxmlformats.org/officeDocument/2006/relationships/tags" Target="../tags/tag4.xml"/><Relationship Id="rId212" Type="http://schemas.openxmlformats.org/officeDocument/2006/relationships/customXml" Target="../ink/ink2390.xml"/><Relationship Id="rId233" Type="http://schemas.openxmlformats.org/officeDocument/2006/relationships/customXml" Target="../ink/ink2411.xml"/><Relationship Id="rId28" Type="http://schemas.openxmlformats.org/officeDocument/2006/relationships/customXml" Target="../ink/ink2206.xml"/><Relationship Id="rId49" Type="http://schemas.openxmlformats.org/officeDocument/2006/relationships/customXml" Target="../ink/ink2227.xml"/><Relationship Id="rId114" Type="http://schemas.openxmlformats.org/officeDocument/2006/relationships/customXml" Target="../ink/ink2292.xml"/><Relationship Id="rId60" Type="http://schemas.openxmlformats.org/officeDocument/2006/relationships/customXml" Target="../ink/ink2238.xml"/><Relationship Id="rId81" Type="http://schemas.openxmlformats.org/officeDocument/2006/relationships/customXml" Target="../ink/ink2259.xml"/><Relationship Id="rId135" Type="http://schemas.openxmlformats.org/officeDocument/2006/relationships/customXml" Target="../ink/ink2313.xml"/><Relationship Id="rId156" Type="http://schemas.openxmlformats.org/officeDocument/2006/relationships/customXml" Target="../ink/ink2334.xml"/><Relationship Id="rId177" Type="http://schemas.openxmlformats.org/officeDocument/2006/relationships/customXml" Target="../ink/ink2355.xml"/><Relationship Id="rId198" Type="http://schemas.openxmlformats.org/officeDocument/2006/relationships/customXml" Target="../ink/ink2376.xml"/><Relationship Id="rId202" Type="http://schemas.openxmlformats.org/officeDocument/2006/relationships/customXml" Target="../ink/ink2380.xml"/><Relationship Id="rId223" Type="http://schemas.openxmlformats.org/officeDocument/2006/relationships/customXml" Target="../ink/ink2401.xml"/><Relationship Id="rId18" Type="http://schemas.openxmlformats.org/officeDocument/2006/relationships/customXml" Target="../ink/ink2196.xml"/><Relationship Id="rId39" Type="http://schemas.openxmlformats.org/officeDocument/2006/relationships/customXml" Target="../ink/ink2217.xml"/><Relationship Id="rId50" Type="http://schemas.openxmlformats.org/officeDocument/2006/relationships/customXml" Target="../ink/ink2228.xml"/><Relationship Id="rId104" Type="http://schemas.openxmlformats.org/officeDocument/2006/relationships/customXml" Target="../ink/ink2282.xml"/><Relationship Id="rId125" Type="http://schemas.openxmlformats.org/officeDocument/2006/relationships/customXml" Target="../ink/ink2303.xml"/><Relationship Id="rId146" Type="http://schemas.openxmlformats.org/officeDocument/2006/relationships/customXml" Target="../ink/ink2324.xml"/><Relationship Id="rId167" Type="http://schemas.openxmlformats.org/officeDocument/2006/relationships/customXml" Target="../ink/ink2345.xml"/><Relationship Id="rId188" Type="http://schemas.openxmlformats.org/officeDocument/2006/relationships/customXml" Target="../ink/ink2366.xml"/><Relationship Id="rId71" Type="http://schemas.openxmlformats.org/officeDocument/2006/relationships/customXml" Target="../ink/ink2249.xml"/><Relationship Id="rId92" Type="http://schemas.openxmlformats.org/officeDocument/2006/relationships/customXml" Target="../ink/ink2270.xml"/><Relationship Id="rId213" Type="http://schemas.openxmlformats.org/officeDocument/2006/relationships/customXml" Target="../ink/ink2391.xml"/><Relationship Id="rId234" Type="http://schemas.openxmlformats.org/officeDocument/2006/relationships/customXml" Target="../ink/ink2412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2207.xml"/><Relationship Id="rId40" Type="http://schemas.openxmlformats.org/officeDocument/2006/relationships/customXml" Target="../ink/ink2218.xml"/><Relationship Id="rId115" Type="http://schemas.openxmlformats.org/officeDocument/2006/relationships/customXml" Target="../ink/ink2293.xml"/><Relationship Id="rId136" Type="http://schemas.openxmlformats.org/officeDocument/2006/relationships/customXml" Target="../ink/ink2314.xml"/><Relationship Id="rId157" Type="http://schemas.openxmlformats.org/officeDocument/2006/relationships/customXml" Target="../ink/ink2335.xml"/><Relationship Id="rId178" Type="http://schemas.openxmlformats.org/officeDocument/2006/relationships/customXml" Target="../ink/ink2356.xml"/><Relationship Id="rId61" Type="http://schemas.openxmlformats.org/officeDocument/2006/relationships/customXml" Target="../ink/ink2239.xml"/><Relationship Id="rId82" Type="http://schemas.openxmlformats.org/officeDocument/2006/relationships/customXml" Target="../ink/ink2260.xml"/><Relationship Id="rId199" Type="http://schemas.openxmlformats.org/officeDocument/2006/relationships/customXml" Target="../ink/ink2377.xml"/><Relationship Id="rId203" Type="http://schemas.openxmlformats.org/officeDocument/2006/relationships/customXml" Target="../ink/ink2381.xml"/><Relationship Id="rId19" Type="http://schemas.openxmlformats.org/officeDocument/2006/relationships/customXml" Target="../ink/ink2197.xml"/><Relationship Id="rId224" Type="http://schemas.openxmlformats.org/officeDocument/2006/relationships/customXml" Target="../ink/ink2402.xml"/><Relationship Id="rId30" Type="http://schemas.openxmlformats.org/officeDocument/2006/relationships/customXml" Target="../ink/ink2208.xml"/><Relationship Id="rId105" Type="http://schemas.openxmlformats.org/officeDocument/2006/relationships/customXml" Target="../ink/ink2283.xml"/><Relationship Id="rId126" Type="http://schemas.openxmlformats.org/officeDocument/2006/relationships/customXml" Target="../ink/ink2304.xml"/><Relationship Id="rId147" Type="http://schemas.openxmlformats.org/officeDocument/2006/relationships/customXml" Target="../ink/ink2325.xml"/><Relationship Id="rId168" Type="http://schemas.openxmlformats.org/officeDocument/2006/relationships/customXml" Target="../ink/ink2346.xml"/><Relationship Id="rId51" Type="http://schemas.openxmlformats.org/officeDocument/2006/relationships/customXml" Target="../ink/ink2229.xml"/><Relationship Id="rId72" Type="http://schemas.openxmlformats.org/officeDocument/2006/relationships/customXml" Target="../ink/ink2250.xml"/><Relationship Id="rId93" Type="http://schemas.openxmlformats.org/officeDocument/2006/relationships/customXml" Target="../ink/ink2271.xml"/><Relationship Id="rId189" Type="http://schemas.openxmlformats.org/officeDocument/2006/relationships/customXml" Target="../ink/ink2367.xml"/><Relationship Id="rId3" Type="http://schemas.openxmlformats.org/officeDocument/2006/relationships/image" Target="../media/image17.png"/><Relationship Id="rId214" Type="http://schemas.openxmlformats.org/officeDocument/2006/relationships/customXml" Target="../ink/ink2392.xml"/><Relationship Id="rId235" Type="http://schemas.openxmlformats.org/officeDocument/2006/relationships/customXml" Target="../ink/ink2413.xml"/><Relationship Id="rId116" Type="http://schemas.openxmlformats.org/officeDocument/2006/relationships/customXml" Target="../ink/ink2294.xml"/><Relationship Id="rId137" Type="http://schemas.openxmlformats.org/officeDocument/2006/relationships/customXml" Target="../ink/ink2315.xml"/><Relationship Id="rId158" Type="http://schemas.openxmlformats.org/officeDocument/2006/relationships/customXml" Target="../ink/ink2336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6.xml"/><Relationship Id="rId21" Type="http://schemas.openxmlformats.org/officeDocument/2006/relationships/customXml" Target="../ink/ink30.xml"/><Relationship Id="rId42" Type="http://schemas.openxmlformats.org/officeDocument/2006/relationships/customXml" Target="../ink/ink51.xml"/><Relationship Id="rId63" Type="http://schemas.openxmlformats.org/officeDocument/2006/relationships/customXml" Target="../ink/ink72.xml"/><Relationship Id="rId84" Type="http://schemas.openxmlformats.org/officeDocument/2006/relationships/customXml" Target="../ink/ink93.xml"/><Relationship Id="rId138" Type="http://schemas.openxmlformats.org/officeDocument/2006/relationships/customXml" Target="../ink/ink147.xml"/><Relationship Id="rId159" Type="http://schemas.openxmlformats.org/officeDocument/2006/relationships/customXml" Target="../ink/ink168.xml"/><Relationship Id="rId170" Type="http://schemas.openxmlformats.org/officeDocument/2006/relationships/customXml" Target="../ink/ink179.xml"/><Relationship Id="rId191" Type="http://schemas.openxmlformats.org/officeDocument/2006/relationships/customXml" Target="../ink/ink200.xml"/><Relationship Id="rId205" Type="http://schemas.openxmlformats.org/officeDocument/2006/relationships/customXml" Target="../ink/ink214.xml"/><Relationship Id="rId226" Type="http://schemas.openxmlformats.org/officeDocument/2006/relationships/customXml" Target="../ink/ink235.xml"/><Relationship Id="rId247" Type="http://schemas.openxmlformats.org/officeDocument/2006/relationships/customXml" Target="../ink/ink256.xml"/><Relationship Id="rId107" Type="http://schemas.openxmlformats.org/officeDocument/2006/relationships/customXml" Target="../ink/ink116.xml"/><Relationship Id="rId11" Type="http://schemas.openxmlformats.org/officeDocument/2006/relationships/customXml" Target="../ink/ink20.xml"/><Relationship Id="rId32" Type="http://schemas.openxmlformats.org/officeDocument/2006/relationships/customXml" Target="../ink/ink41.xml"/><Relationship Id="rId53" Type="http://schemas.openxmlformats.org/officeDocument/2006/relationships/customXml" Target="../ink/ink62.xml"/><Relationship Id="rId74" Type="http://schemas.openxmlformats.org/officeDocument/2006/relationships/customXml" Target="../ink/ink83.xml"/><Relationship Id="rId128" Type="http://schemas.openxmlformats.org/officeDocument/2006/relationships/customXml" Target="../ink/ink137.xml"/><Relationship Id="rId149" Type="http://schemas.openxmlformats.org/officeDocument/2006/relationships/customXml" Target="../ink/ink158.xml"/><Relationship Id="rId5" Type="http://schemas.openxmlformats.org/officeDocument/2006/relationships/image" Target="../media/image4.png"/><Relationship Id="rId95" Type="http://schemas.openxmlformats.org/officeDocument/2006/relationships/customXml" Target="../ink/ink104.xml"/><Relationship Id="rId160" Type="http://schemas.openxmlformats.org/officeDocument/2006/relationships/customXml" Target="../ink/ink169.xml"/><Relationship Id="rId181" Type="http://schemas.openxmlformats.org/officeDocument/2006/relationships/customXml" Target="../ink/ink190.xml"/><Relationship Id="rId216" Type="http://schemas.openxmlformats.org/officeDocument/2006/relationships/customXml" Target="../ink/ink225.xml"/><Relationship Id="rId237" Type="http://schemas.openxmlformats.org/officeDocument/2006/relationships/customXml" Target="../ink/ink246.xml"/><Relationship Id="rId22" Type="http://schemas.openxmlformats.org/officeDocument/2006/relationships/customXml" Target="../ink/ink31.xml"/><Relationship Id="rId43" Type="http://schemas.openxmlformats.org/officeDocument/2006/relationships/customXml" Target="../ink/ink52.xml"/><Relationship Id="rId64" Type="http://schemas.openxmlformats.org/officeDocument/2006/relationships/customXml" Target="../ink/ink73.xml"/><Relationship Id="rId118" Type="http://schemas.openxmlformats.org/officeDocument/2006/relationships/customXml" Target="../ink/ink127.xml"/><Relationship Id="rId139" Type="http://schemas.openxmlformats.org/officeDocument/2006/relationships/customXml" Target="../ink/ink148.xml"/><Relationship Id="rId85" Type="http://schemas.openxmlformats.org/officeDocument/2006/relationships/customXml" Target="../ink/ink94.xml"/><Relationship Id="rId150" Type="http://schemas.openxmlformats.org/officeDocument/2006/relationships/customXml" Target="../ink/ink159.xml"/><Relationship Id="rId171" Type="http://schemas.openxmlformats.org/officeDocument/2006/relationships/customXml" Target="../ink/ink180.xml"/><Relationship Id="rId192" Type="http://schemas.openxmlformats.org/officeDocument/2006/relationships/customXml" Target="../ink/ink201.xml"/><Relationship Id="rId206" Type="http://schemas.openxmlformats.org/officeDocument/2006/relationships/customXml" Target="../ink/ink215.xml"/><Relationship Id="rId227" Type="http://schemas.openxmlformats.org/officeDocument/2006/relationships/customXml" Target="../ink/ink236.xml"/><Relationship Id="rId248" Type="http://schemas.openxmlformats.org/officeDocument/2006/relationships/customXml" Target="../ink/ink257.xml"/><Relationship Id="rId12" Type="http://schemas.openxmlformats.org/officeDocument/2006/relationships/customXml" Target="../ink/ink21.xml"/><Relationship Id="rId33" Type="http://schemas.openxmlformats.org/officeDocument/2006/relationships/customXml" Target="../ink/ink42.xml"/><Relationship Id="rId108" Type="http://schemas.openxmlformats.org/officeDocument/2006/relationships/customXml" Target="../ink/ink117.xml"/><Relationship Id="rId129" Type="http://schemas.openxmlformats.org/officeDocument/2006/relationships/customXml" Target="../ink/ink138.xml"/><Relationship Id="rId54" Type="http://schemas.openxmlformats.org/officeDocument/2006/relationships/customXml" Target="../ink/ink63.xml"/><Relationship Id="rId75" Type="http://schemas.openxmlformats.org/officeDocument/2006/relationships/customXml" Target="../ink/ink84.xml"/><Relationship Id="rId96" Type="http://schemas.openxmlformats.org/officeDocument/2006/relationships/customXml" Target="../ink/ink105.xml"/><Relationship Id="rId140" Type="http://schemas.openxmlformats.org/officeDocument/2006/relationships/customXml" Target="../ink/ink149.xml"/><Relationship Id="rId161" Type="http://schemas.openxmlformats.org/officeDocument/2006/relationships/customXml" Target="../ink/ink170.xml"/><Relationship Id="rId182" Type="http://schemas.openxmlformats.org/officeDocument/2006/relationships/customXml" Target="../ink/ink191.xml"/><Relationship Id="rId217" Type="http://schemas.openxmlformats.org/officeDocument/2006/relationships/customXml" Target="../ink/ink226.xml"/><Relationship Id="rId6" Type="http://schemas.openxmlformats.org/officeDocument/2006/relationships/customXml" Target="../ink/ink15.xml"/><Relationship Id="rId238" Type="http://schemas.openxmlformats.org/officeDocument/2006/relationships/customXml" Target="../ink/ink247.xml"/><Relationship Id="rId23" Type="http://schemas.openxmlformats.org/officeDocument/2006/relationships/customXml" Target="../ink/ink32.xml"/><Relationship Id="rId119" Type="http://schemas.openxmlformats.org/officeDocument/2006/relationships/customXml" Target="../ink/ink128.xml"/><Relationship Id="rId44" Type="http://schemas.openxmlformats.org/officeDocument/2006/relationships/customXml" Target="../ink/ink53.xml"/><Relationship Id="rId65" Type="http://schemas.openxmlformats.org/officeDocument/2006/relationships/customXml" Target="../ink/ink74.xml"/><Relationship Id="rId86" Type="http://schemas.openxmlformats.org/officeDocument/2006/relationships/customXml" Target="../ink/ink95.xml"/><Relationship Id="rId130" Type="http://schemas.openxmlformats.org/officeDocument/2006/relationships/customXml" Target="../ink/ink139.xml"/><Relationship Id="rId151" Type="http://schemas.openxmlformats.org/officeDocument/2006/relationships/customXml" Target="../ink/ink160.xml"/><Relationship Id="rId172" Type="http://schemas.openxmlformats.org/officeDocument/2006/relationships/customXml" Target="../ink/ink181.xml"/><Relationship Id="rId193" Type="http://schemas.openxmlformats.org/officeDocument/2006/relationships/customXml" Target="../ink/ink202.xml"/><Relationship Id="rId207" Type="http://schemas.openxmlformats.org/officeDocument/2006/relationships/customXml" Target="../ink/ink216.xml"/><Relationship Id="rId228" Type="http://schemas.openxmlformats.org/officeDocument/2006/relationships/customXml" Target="../ink/ink237.xml"/><Relationship Id="rId249" Type="http://schemas.openxmlformats.org/officeDocument/2006/relationships/customXml" Target="../ink/ink258.xml"/><Relationship Id="rId13" Type="http://schemas.openxmlformats.org/officeDocument/2006/relationships/customXml" Target="../ink/ink22.xml"/><Relationship Id="rId109" Type="http://schemas.openxmlformats.org/officeDocument/2006/relationships/customXml" Target="../ink/ink118.xml"/><Relationship Id="rId34" Type="http://schemas.openxmlformats.org/officeDocument/2006/relationships/customXml" Target="../ink/ink43.xml"/><Relationship Id="rId55" Type="http://schemas.openxmlformats.org/officeDocument/2006/relationships/customXml" Target="../ink/ink64.xml"/><Relationship Id="rId76" Type="http://schemas.openxmlformats.org/officeDocument/2006/relationships/customXml" Target="../ink/ink85.xml"/><Relationship Id="rId97" Type="http://schemas.openxmlformats.org/officeDocument/2006/relationships/customXml" Target="../ink/ink106.xml"/><Relationship Id="rId120" Type="http://schemas.openxmlformats.org/officeDocument/2006/relationships/customXml" Target="../ink/ink129.xml"/><Relationship Id="rId141" Type="http://schemas.openxmlformats.org/officeDocument/2006/relationships/customXml" Target="../ink/ink150.xml"/><Relationship Id="rId7" Type="http://schemas.openxmlformats.org/officeDocument/2006/relationships/customXml" Target="../ink/ink16.xml"/><Relationship Id="rId162" Type="http://schemas.openxmlformats.org/officeDocument/2006/relationships/customXml" Target="../ink/ink171.xml"/><Relationship Id="rId183" Type="http://schemas.openxmlformats.org/officeDocument/2006/relationships/customXml" Target="../ink/ink192.xml"/><Relationship Id="rId218" Type="http://schemas.openxmlformats.org/officeDocument/2006/relationships/customXml" Target="../ink/ink227.xml"/><Relationship Id="rId239" Type="http://schemas.openxmlformats.org/officeDocument/2006/relationships/customXml" Target="../ink/ink248.xml"/><Relationship Id="rId250" Type="http://schemas.openxmlformats.org/officeDocument/2006/relationships/customXml" Target="../ink/ink259.xml"/><Relationship Id="rId24" Type="http://schemas.openxmlformats.org/officeDocument/2006/relationships/customXml" Target="../ink/ink33.xml"/><Relationship Id="rId45" Type="http://schemas.openxmlformats.org/officeDocument/2006/relationships/customXml" Target="../ink/ink54.xml"/><Relationship Id="rId66" Type="http://schemas.openxmlformats.org/officeDocument/2006/relationships/customXml" Target="../ink/ink75.xml"/><Relationship Id="rId87" Type="http://schemas.openxmlformats.org/officeDocument/2006/relationships/customXml" Target="../ink/ink96.xml"/><Relationship Id="rId110" Type="http://schemas.openxmlformats.org/officeDocument/2006/relationships/customXml" Target="../ink/ink119.xml"/><Relationship Id="rId131" Type="http://schemas.openxmlformats.org/officeDocument/2006/relationships/customXml" Target="../ink/ink140.xml"/><Relationship Id="rId152" Type="http://schemas.openxmlformats.org/officeDocument/2006/relationships/customXml" Target="../ink/ink161.xml"/><Relationship Id="rId173" Type="http://schemas.openxmlformats.org/officeDocument/2006/relationships/customXml" Target="../ink/ink182.xml"/><Relationship Id="rId194" Type="http://schemas.openxmlformats.org/officeDocument/2006/relationships/customXml" Target="../ink/ink203.xml"/><Relationship Id="rId208" Type="http://schemas.openxmlformats.org/officeDocument/2006/relationships/customXml" Target="../ink/ink217.xml"/><Relationship Id="rId229" Type="http://schemas.openxmlformats.org/officeDocument/2006/relationships/customXml" Target="../ink/ink238.xml"/><Relationship Id="rId240" Type="http://schemas.openxmlformats.org/officeDocument/2006/relationships/customXml" Target="../ink/ink249.xml"/><Relationship Id="rId14" Type="http://schemas.openxmlformats.org/officeDocument/2006/relationships/customXml" Target="../ink/ink23.xml"/><Relationship Id="rId35" Type="http://schemas.openxmlformats.org/officeDocument/2006/relationships/customXml" Target="../ink/ink44.xml"/><Relationship Id="rId56" Type="http://schemas.openxmlformats.org/officeDocument/2006/relationships/customXml" Target="../ink/ink65.xml"/><Relationship Id="rId77" Type="http://schemas.openxmlformats.org/officeDocument/2006/relationships/customXml" Target="../ink/ink86.xml"/><Relationship Id="rId100" Type="http://schemas.openxmlformats.org/officeDocument/2006/relationships/customXml" Target="../ink/ink109.xml"/><Relationship Id="rId8" Type="http://schemas.openxmlformats.org/officeDocument/2006/relationships/customXml" Target="../ink/ink17.xml"/><Relationship Id="rId98" Type="http://schemas.openxmlformats.org/officeDocument/2006/relationships/customXml" Target="../ink/ink107.xml"/><Relationship Id="rId121" Type="http://schemas.openxmlformats.org/officeDocument/2006/relationships/customXml" Target="../ink/ink130.xml"/><Relationship Id="rId142" Type="http://schemas.openxmlformats.org/officeDocument/2006/relationships/customXml" Target="../ink/ink151.xml"/><Relationship Id="rId163" Type="http://schemas.openxmlformats.org/officeDocument/2006/relationships/customXml" Target="../ink/ink172.xml"/><Relationship Id="rId184" Type="http://schemas.openxmlformats.org/officeDocument/2006/relationships/customXml" Target="../ink/ink193.xml"/><Relationship Id="rId219" Type="http://schemas.openxmlformats.org/officeDocument/2006/relationships/customXml" Target="../ink/ink228.xml"/><Relationship Id="rId230" Type="http://schemas.openxmlformats.org/officeDocument/2006/relationships/customXml" Target="../ink/ink239.xml"/><Relationship Id="rId251" Type="http://schemas.openxmlformats.org/officeDocument/2006/relationships/customXml" Target="../ink/ink260.xml"/><Relationship Id="rId25" Type="http://schemas.openxmlformats.org/officeDocument/2006/relationships/customXml" Target="../ink/ink34.xml"/><Relationship Id="rId46" Type="http://schemas.openxmlformats.org/officeDocument/2006/relationships/customXml" Target="../ink/ink55.xml"/><Relationship Id="rId67" Type="http://schemas.openxmlformats.org/officeDocument/2006/relationships/customXml" Target="../ink/ink76.xml"/><Relationship Id="rId88" Type="http://schemas.openxmlformats.org/officeDocument/2006/relationships/customXml" Target="../ink/ink97.xml"/><Relationship Id="rId111" Type="http://schemas.openxmlformats.org/officeDocument/2006/relationships/customXml" Target="../ink/ink120.xml"/><Relationship Id="rId132" Type="http://schemas.openxmlformats.org/officeDocument/2006/relationships/customXml" Target="../ink/ink141.xml"/><Relationship Id="rId153" Type="http://schemas.openxmlformats.org/officeDocument/2006/relationships/customXml" Target="../ink/ink162.xml"/><Relationship Id="rId174" Type="http://schemas.openxmlformats.org/officeDocument/2006/relationships/customXml" Target="../ink/ink183.xml"/><Relationship Id="rId195" Type="http://schemas.openxmlformats.org/officeDocument/2006/relationships/customXml" Target="../ink/ink204.xml"/><Relationship Id="rId209" Type="http://schemas.openxmlformats.org/officeDocument/2006/relationships/customXml" Target="../ink/ink218.xml"/><Relationship Id="rId220" Type="http://schemas.openxmlformats.org/officeDocument/2006/relationships/customXml" Target="../ink/ink229.xml"/><Relationship Id="rId241" Type="http://schemas.openxmlformats.org/officeDocument/2006/relationships/customXml" Target="../ink/ink250.xml"/><Relationship Id="rId15" Type="http://schemas.openxmlformats.org/officeDocument/2006/relationships/customXml" Target="../ink/ink24.xml"/><Relationship Id="rId36" Type="http://schemas.openxmlformats.org/officeDocument/2006/relationships/customXml" Target="../ink/ink45.xml"/><Relationship Id="rId57" Type="http://schemas.openxmlformats.org/officeDocument/2006/relationships/customXml" Target="../ink/ink66.xml"/><Relationship Id="rId78" Type="http://schemas.openxmlformats.org/officeDocument/2006/relationships/customXml" Target="../ink/ink87.xml"/><Relationship Id="rId99" Type="http://schemas.openxmlformats.org/officeDocument/2006/relationships/customXml" Target="../ink/ink108.xml"/><Relationship Id="rId101" Type="http://schemas.openxmlformats.org/officeDocument/2006/relationships/customXml" Target="../ink/ink110.xml"/><Relationship Id="rId122" Type="http://schemas.openxmlformats.org/officeDocument/2006/relationships/customXml" Target="../ink/ink131.xml"/><Relationship Id="rId143" Type="http://schemas.openxmlformats.org/officeDocument/2006/relationships/customXml" Target="../ink/ink152.xml"/><Relationship Id="rId164" Type="http://schemas.openxmlformats.org/officeDocument/2006/relationships/customXml" Target="../ink/ink173.xml"/><Relationship Id="rId185" Type="http://schemas.openxmlformats.org/officeDocument/2006/relationships/customXml" Target="../ink/ink194.xml"/><Relationship Id="rId9" Type="http://schemas.openxmlformats.org/officeDocument/2006/relationships/customXml" Target="../ink/ink18.xml"/><Relationship Id="rId210" Type="http://schemas.openxmlformats.org/officeDocument/2006/relationships/customXml" Target="../ink/ink219.xml"/><Relationship Id="rId26" Type="http://schemas.openxmlformats.org/officeDocument/2006/relationships/customXml" Target="../ink/ink35.xml"/><Relationship Id="rId231" Type="http://schemas.openxmlformats.org/officeDocument/2006/relationships/customXml" Target="../ink/ink240.xml"/><Relationship Id="rId252" Type="http://schemas.openxmlformats.org/officeDocument/2006/relationships/customXml" Target="../ink/ink261.xml"/><Relationship Id="rId47" Type="http://schemas.openxmlformats.org/officeDocument/2006/relationships/customXml" Target="../ink/ink56.xml"/><Relationship Id="rId68" Type="http://schemas.openxmlformats.org/officeDocument/2006/relationships/customXml" Target="../ink/ink77.xml"/><Relationship Id="rId89" Type="http://schemas.openxmlformats.org/officeDocument/2006/relationships/customXml" Target="../ink/ink98.xml"/><Relationship Id="rId112" Type="http://schemas.openxmlformats.org/officeDocument/2006/relationships/customXml" Target="../ink/ink121.xml"/><Relationship Id="rId133" Type="http://schemas.openxmlformats.org/officeDocument/2006/relationships/customXml" Target="../ink/ink142.xml"/><Relationship Id="rId154" Type="http://schemas.openxmlformats.org/officeDocument/2006/relationships/customXml" Target="../ink/ink163.xml"/><Relationship Id="rId175" Type="http://schemas.openxmlformats.org/officeDocument/2006/relationships/customXml" Target="../ink/ink184.xml"/><Relationship Id="rId196" Type="http://schemas.openxmlformats.org/officeDocument/2006/relationships/customXml" Target="../ink/ink205.xml"/><Relationship Id="rId200" Type="http://schemas.openxmlformats.org/officeDocument/2006/relationships/customXml" Target="../ink/ink209.xml"/><Relationship Id="rId16" Type="http://schemas.openxmlformats.org/officeDocument/2006/relationships/customXml" Target="../ink/ink25.xml"/><Relationship Id="rId221" Type="http://schemas.openxmlformats.org/officeDocument/2006/relationships/customXml" Target="../ink/ink230.xml"/><Relationship Id="rId242" Type="http://schemas.openxmlformats.org/officeDocument/2006/relationships/customXml" Target="../ink/ink251.xml"/><Relationship Id="rId37" Type="http://schemas.openxmlformats.org/officeDocument/2006/relationships/customXml" Target="../ink/ink46.xml"/><Relationship Id="rId58" Type="http://schemas.openxmlformats.org/officeDocument/2006/relationships/customXml" Target="../ink/ink67.xml"/><Relationship Id="rId79" Type="http://schemas.openxmlformats.org/officeDocument/2006/relationships/customXml" Target="../ink/ink88.xml"/><Relationship Id="rId102" Type="http://schemas.openxmlformats.org/officeDocument/2006/relationships/customXml" Target="../ink/ink111.xml"/><Relationship Id="rId123" Type="http://schemas.openxmlformats.org/officeDocument/2006/relationships/customXml" Target="../ink/ink132.xml"/><Relationship Id="rId144" Type="http://schemas.openxmlformats.org/officeDocument/2006/relationships/customXml" Target="../ink/ink153.xml"/><Relationship Id="rId90" Type="http://schemas.openxmlformats.org/officeDocument/2006/relationships/customXml" Target="../ink/ink99.xml"/><Relationship Id="rId165" Type="http://schemas.openxmlformats.org/officeDocument/2006/relationships/customXml" Target="../ink/ink174.xml"/><Relationship Id="rId186" Type="http://schemas.openxmlformats.org/officeDocument/2006/relationships/customXml" Target="../ink/ink195.xml"/><Relationship Id="rId211" Type="http://schemas.openxmlformats.org/officeDocument/2006/relationships/customXml" Target="../ink/ink220.xml"/><Relationship Id="rId232" Type="http://schemas.openxmlformats.org/officeDocument/2006/relationships/customXml" Target="../ink/ink241.xml"/><Relationship Id="rId253" Type="http://schemas.openxmlformats.org/officeDocument/2006/relationships/customXml" Target="../ink/ink262.xml"/><Relationship Id="rId27" Type="http://schemas.openxmlformats.org/officeDocument/2006/relationships/customXml" Target="../ink/ink36.xml"/><Relationship Id="rId48" Type="http://schemas.openxmlformats.org/officeDocument/2006/relationships/customXml" Target="../ink/ink57.xml"/><Relationship Id="rId69" Type="http://schemas.openxmlformats.org/officeDocument/2006/relationships/customXml" Target="../ink/ink78.xml"/><Relationship Id="rId113" Type="http://schemas.openxmlformats.org/officeDocument/2006/relationships/customXml" Target="../ink/ink122.xml"/><Relationship Id="rId134" Type="http://schemas.openxmlformats.org/officeDocument/2006/relationships/customXml" Target="../ink/ink143.xml"/><Relationship Id="rId80" Type="http://schemas.openxmlformats.org/officeDocument/2006/relationships/customXml" Target="../ink/ink89.xml"/><Relationship Id="rId155" Type="http://schemas.openxmlformats.org/officeDocument/2006/relationships/customXml" Target="../ink/ink164.xml"/><Relationship Id="rId176" Type="http://schemas.openxmlformats.org/officeDocument/2006/relationships/customXml" Target="../ink/ink185.xml"/><Relationship Id="rId197" Type="http://schemas.openxmlformats.org/officeDocument/2006/relationships/customXml" Target="../ink/ink206.xml"/><Relationship Id="rId201" Type="http://schemas.openxmlformats.org/officeDocument/2006/relationships/customXml" Target="../ink/ink210.xml"/><Relationship Id="rId222" Type="http://schemas.openxmlformats.org/officeDocument/2006/relationships/customXml" Target="../ink/ink231.xml"/><Relationship Id="rId243" Type="http://schemas.openxmlformats.org/officeDocument/2006/relationships/customXml" Target="../ink/ink252.xml"/><Relationship Id="rId17" Type="http://schemas.openxmlformats.org/officeDocument/2006/relationships/customXml" Target="../ink/ink26.xml"/><Relationship Id="rId38" Type="http://schemas.openxmlformats.org/officeDocument/2006/relationships/customXml" Target="../ink/ink47.xml"/><Relationship Id="rId59" Type="http://schemas.openxmlformats.org/officeDocument/2006/relationships/customXml" Target="../ink/ink68.xml"/><Relationship Id="rId103" Type="http://schemas.openxmlformats.org/officeDocument/2006/relationships/customXml" Target="../ink/ink112.xml"/><Relationship Id="rId124" Type="http://schemas.openxmlformats.org/officeDocument/2006/relationships/customXml" Target="../ink/ink133.xml"/><Relationship Id="rId70" Type="http://schemas.openxmlformats.org/officeDocument/2006/relationships/customXml" Target="../ink/ink79.xml"/><Relationship Id="rId91" Type="http://schemas.openxmlformats.org/officeDocument/2006/relationships/customXml" Target="../ink/ink100.xml"/><Relationship Id="rId145" Type="http://schemas.openxmlformats.org/officeDocument/2006/relationships/customXml" Target="../ink/ink154.xml"/><Relationship Id="rId166" Type="http://schemas.openxmlformats.org/officeDocument/2006/relationships/customXml" Target="../ink/ink175.xml"/><Relationship Id="rId187" Type="http://schemas.openxmlformats.org/officeDocument/2006/relationships/customXml" Target="../ink/ink196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21.xml"/><Relationship Id="rId233" Type="http://schemas.openxmlformats.org/officeDocument/2006/relationships/customXml" Target="../ink/ink242.xml"/><Relationship Id="rId254" Type="http://schemas.openxmlformats.org/officeDocument/2006/relationships/customXml" Target="../ink/ink263.xml"/><Relationship Id="rId28" Type="http://schemas.openxmlformats.org/officeDocument/2006/relationships/customXml" Target="../ink/ink37.xml"/><Relationship Id="rId49" Type="http://schemas.openxmlformats.org/officeDocument/2006/relationships/customXml" Target="../ink/ink58.xml"/><Relationship Id="rId114" Type="http://schemas.openxmlformats.org/officeDocument/2006/relationships/customXml" Target="../ink/ink123.xml"/><Relationship Id="rId60" Type="http://schemas.openxmlformats.org/officeDocument/2006/relationships/customXml" Target="../ink/ink69.xml"/><Relationship Id="rId81" Type="http://schemas.openxmlformats.org/officeDocument/2006/relationships/customXml" Target="../ink/ink90.xml"/><Relationship Id="rId135" Type="http://schemas.openxmlformats.org/officeDocument/2006/relationships/customXml" Target="../ink/ink144.xml"/><Relationship Id="rId156" Type="http://schemas.openxmlformats.org/officeDocument/2006/relationships/customXml" Target="../ink/ink165.xml"/><Relationship Id="rId177" Type="http://schemas.openxmlformats.org/officeDocument/2006/relationships/customXml" Target="../ink/ink186.xml"/><Relationship Id="rId198" Type="http://schemas.openxmlformats.org/officeDocument/2006/relationships/customXml" Target="../ink/ink207.xml"/><Relationship Id="rId202" Type="http://schemas.openxmlformats.org/officeDocument/2006/relationships/customXml" Target="../ink/ink211.xml"/><Relationship Id="rId223" Type="http://schemas.openxmlformats.org/officeDocument/2006/relationships/customXml" Target="../ink/ink232.xml"/><Relationship Id="rId244" Type="http://schemas.openxmlformats.org/officeDocument/2006/relationships/customXml" Target="../ink/ink253.xml"/><Relationship Id="rId18" Type="http://schemas.openxmlformats.org/officeDocument/2006/relationships/customXml" Target="../ink/ink27.xml"/><Relationship Id="rId39" Type="http://schemas.openxmlformats.org/officeDocument/2006/relationships/customXml" Target="../ink/ink48.xml"/><Relationship Id="rId50" Type="http://schemas.openxmlformats.org/officeDocument/2006/relationships/customXml" Target="../ink/ink59.xml"/><Relationship Id="rId104" Type="http://schemas.openxmlformats.org/officeDocument/2006/relationships/customXml" Target="../ink/ink113.xml"/><Relationship Id="rId125" Type="http://schemas.openxmlformats.org/officeDocument/2006/relationships/customXml" Target="../ink/ink134.xml"/><Relationship Id="rId146" Type="http://schemas.openxmlformats.org/officeDocument/2006/relationships/customXml" Target="../ink/ink155.xml"/><Relationship Id="rId167" Type="http://schemas.openxmlformats.org/officeDocument/2006/relationships/customXml" Target="../ink/ink176.xml"/><Relationship Id="rId188" Type="http://schemas.openxmlformats.org/officeDocument/2006/relationships/customXml" Target="../ink/ink197.xml"/><Relationship Id="rId71" Type="http://schemas.openxmlformats.org/officeDocument/2006/relationships/customXml" Target="../ink/ink80.xml"/><Relationship Id="rId92" Type="http://schemas.openxmlformats.org/officeDocument/2006/relationships/customXml" Target="../ink/ink101.xml"/><Relationship Id="rId213" Type="http://schemas.openxmlformats.org/officeDocument/2006/relationships/customXml" Target="../ink/ink222.xml"/><Relationship Id="rId234" Type="http://schemas.openxmlformats.org/officeDocument/2006/relationships/customXml" Target="../ink/ink243.xml"/><Relationship Id="rId2" Type="http://schemas.openxmlformats.org/officeDocument/2006/relationships/image" Target="../media/image1.png"/><Relationship Id="rId29" Type="http://schemas.openxmlformats.org/officeDocument/2006/relationships/customXml" Target="../ink/ink38.xml"/><Relationship Id="rId255" Type="http://schemas.openxmlformats.org/officeDocument/2006/relationships/customXml" Target="../ink/ink264.xml"/><Relationship Id="rId40" Type="http://schemas.openxmlformats.org/officeDocument/2006/relationships/customXml" Target="../ink/ink49.xml"/><Relationship Id="rId115" Type="http://schemas.openxmlformats.org/officeDocument/2006/relationships/customXml" Target="../ink/ink124.xml"/><Relationship Id="rId136" Type="http://schemas.openxmlformats.org/officeDocument/2006/relationships/customXml" Target="../ink/ink145.xml"/><Relationship Id="rId157" Type="http://schemas.openxmlformats.org/officeDocument/2006/relationships/customXml" Target="../ink/ink166.xml"/><Relationship Id="rId178" Type="http://schemas.openxmlformats.org/officeDocument/2006/relationships/customXml" Target="../ink/ink187.xml"/><Relationship Id="rId61" Type="http://schemas.openxmlformats.org/officeDocument/2006/relationships/customXml" Target="../ink/ink70.xml"/><Relationship Id="rId82" Type="http://schemas.openxmlformats.org/officeDocument/2006/relationships/customXml" Target="../ink/ink91.xml"/><Relationship Id="rId199" Type="http://schemas.openxmlformats.org/officeDocument/2006/relationships/customXml" Target="../ink/ink208.xml"/><Relationship Id="rId203" Type="http://schemas.openxmlformats.org/officeDocument/2006/relationships/customXml" Target="../ink/ink212.xml"/><Relationship Id="rId19" Type="http://schemas.openxmlformats.org/officeDocument/2006/relationships/customXml" Target="../ink/ink28.xml"/><Relationship Id="rId224" Type="http://schemas.openxmlformats.org/officeDocument/2006/relationships/customXml" Target="../ink/ink233.xml"/><Relationship Id="rId245" Type="http://schemas.openxmlformats.org/officeDocument/2006/relationships/customXml" Target="../ink/ink254.xml"/><Relationship Id="rId30" Type="http://schemas.openxmlformats.org/officeDocument/2006/relationships/customXml" Target="../ink/ink39.xml"/><Relationship Id="rId105" Type="http://schemas.openxmlformats.org/officeDocument/2006/relationships/customXml" Target="../ink/ink114.xml"/><Relationship Id="rId126" Type="http://schemas.openxmlformats.org/officeDocument/2006/relationships/customXml" Target="../ink/ink135.xml"/><Relationship Id="rId147" Type="http://schemas.openxmlformats.org/officeDocument/2006/relationships/customXml" Target="../ink/ink156.xml"/><Relationship Id="rId168" Type="http://schemas.openxmlformats.org/officeDocument/2006/relationships/customXml" Target="../ink/ink177.xml"/><Relationship Id="rId51" Type="http://schemas.openxmlformats.org/officeDocument/2006/relationships/customXml" Target="../ink/ink60.xml"/><Relationship Id="rId72" Type="http://schemas.openxmlformats.org/officeDocument/2006/relationships/customXml" Target="../ink/ink81.xml"/><Relationship Id="rId93" Type="http://schemas.openxmlformats.org/officeDocument/2006/relationships/customXml" Target="../ink/ink102.xml"/><Relationship Id="rId189" Type="http://schemas.openxmlformats.org/officeDocument/2006/relationships/customXml" Target="../ink/ink198.xml"/><Relationship Id="rId3" Type="http://schemas.openxmlformats.org/officeDocument/2006/relationships/image" Target="../media/image2.png"/><Relationship Id="rId214" Type="http://schemas.openxmlformats.org/officeDocument/2006/relationships/customXml" Target="../ink/ink223.xml"/><Relationship Id="rId235" Type="http://schemas.openxmlformats.org/officeDocument/2006/relationships/customXml" Target="../ink/ink244.xml"/><Relationship Id="rId256" Type="http://schemas.openxmlformats.org/officeDocument/2006/relationships/customXml" Target="../ink/ink265.xml"/><Relationship Id="rId116" Type="http://schemas.openxmlformats.org/officeDocument/2006/relationships/customXml" Target="../ink/ink125.xml"/><Relationship Id="rId137" Type="http://schemas.openxmlformats.org/officeDocument/2006/relationships/customXml" Target="../ink/ink146.xml"/><Relationship Id="rId158" Type="http://schemas.openxmlformats.org/officeDocument/2006/relationships/customXml" Target="../ink/ink167.xml"/><Relationship Id="rId20" Type="http://schemas.openxmlformats.org/officeDocument/2006/relationships/customXml" Target="../ink/ink29.xml"/><Relationship Id="rId41" Type="http://schemas.openxmlformats.org/officeDocument/2006/relationships/customXml" Target="../ink/ink50.xml"/><Relationship Id="rId62" Type="http://schemas.openxmlformats.org/officeDocument/2006/relationships/customXml" Target="../ink/ink71.xml"/><Relationship Id="rId83" Type="http://schemas.openxmlformats.org/officeDocument/2006/relationships/customXml" Target="../ink/ink92.xml"/><Relationship Id="rId179" Type="http://schemas.openxmlformats.org/officeDocument/2006/relationships/customXml" Target="../ink/ink188.xml"/><Relationship Id="rId190" Type="http://schemas.openxmlformats.org/officeDocument/2006/relationships/customXml" Target="../ink/ink199.xml"/><Relationship Id="rId204" Type="http://schemas.openxmlformats.org/officeDocument/2006/relationships/customXml" Target="../ink/ink213.xml"/><Relationship Id="rId225" Type="http://schemas.openxmlformats.org/officeDocument/2006/relationships/customXml" Target="../ink/ink234.xml"/><Relationship Id="rId246" Type="http://schemas.openxmlformats.org/officeDocument/2006/relationships/customXml" Target="../ink/ink255.xml"/><Relationship Id="rId106" Type="http://schemas.openxmlformats.org/officeDocument/2006/relationships/customXml" Target="../ink/ink115.xml"/><Relationship Id="rId127" Type="http://schemas.openxmlformats.org/officeDocument/2006/relationships/customXml" Target="../ink/ink136.xml"/><Relationship Id="rId10" Type="http://schemas.openxmlformats.org/officeDocument/2006/relationships/customXml" Target="../ink/ink19.xml"/><Relationship Id="rId31" Type="http://schemas.openxmlformats.org/officeDocument/2006/relationships/customXml" Target="../ink/ink40.xml"/><Relationship Id="rId52" Type="http://schemas.openxmlformats.org/officeDocument/2006/relationships/customXml" Target="../ink/ink61.xml"/><Relationship Id="rId73" Type="http://schemas.openxmlformats.org/officeDocument/2006/relationships/customXml" Target="../ink/ink82.xml"/><Relationship Id="rId94" Type="http://schemas.openxmlformats.org/officeDocument/2006/relationships/customXml" Target="../ink/ink103.xml"/><Relationship Id="rId148" Type="http://schemas.openxmlformats.org/officeDocument/2006/relationships/customXml" Target="../ink/ink157.xml"/><Relationship Id="rId169" Type="http://schemas.openxmlformats.org/officeDocument/2006/relationships/customXml" Target="../ink/ink178.xml"/><Relationship Id="rId4" Type="http://schemas.openxmlformats.org/officeDocument/2006/relationships/image" Target="../media/image3.png"/><Relationship Id="rId180" Type="http://schemas.openxmlformats.org/officeDocument/2006/relationships/customXml" Target="../ink/ink189.xml"/><Relationship Id="rId215" Type="http://schemas.openxmlformats.org/officeDocument/2006/relationships/customXml" Target="../ink/ink224.xml"/><Relationship Id="rId236" Type="http://schemas.openxmlformats.org/officeDocument/2006/relationships/customXml" Target="../ink/ink245.xml"/><Relationship Id="rId257" Type="http://schemas.openxmlformats.org/officeDocument/2006/relationships/customXml" Target="../ink/ink266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27.xml"/><Relationship Id="rId21" Type="http://schemas.openxmlformats.org/officeDocument/2006/relationships/customXml" Target="../ink/ink2431.xml"/><Relationship Id="rId42" Type="http://schemas.openxmlformats.org/officeDocument/2006/relationships/customXml" Target="../ink/ink2452.xml"/><Relationship Id="rId63" Type="http://schemas.openxmlformats.org/officeDocument/2006/relationships/customXml" Target="../ink/ink2473.xml"/><Relationship Id="rId84" Type="http://schemas.openxmlformats.org/officeDocument/2006/relationships/customXml" Target="../ink/ink2494.xml"/><Relationship Id="rId138" Type="http://schemas.openxmlformats.org/officeDocument/2006/relationships/customXml" Target="../ink/ink2548.xml"/><Relationship Id="rId159" Type="http://schemas.openxmlformats.org/officeDocument/2006/relationships/customXml" Target="../ink/ink2569.xml"/><Relationship Id="rId170" Type="http://schemas.openxmlformats.org/officeDocument/2006/relationships/customXml" Target="../ink/ink2580.xml"/><Relationship Id="rId191" Type="http://schemas.openxmlformats.org/officeDocument/2006/relationships/customXml" Target="../ink/ink2601.xml"/><Relationship Id="rId107" Type="http://schemas.openxmlformats.org/officeDocument/2006/relationships/customXml" Target="../ink/ink2517.xml"/><Relationship Id="rId11" Type="http://schemas.openxmlformats.org/officeDocument/2006/relationships/customXml" Target="../ink/ink2421.xml"/><Relationship Id="rId32" Type="http://schemas.openxmlformats.org/officeDocument/2006/relationships/customXml" Target="../ink/ink2442.xml"/><Relationship Id="rId53" Type="http://schemas.openxmlformats.org/officeDocument/2006/relationships/customXml" Target="../ink/ink2463.xml"/><Relationship Id="rId74" Type="http://schemas.openxmlformats.org/officeDocument/2006/relationships/customXml" Target="../ink/ink2484.xml"/><Relationship Id="rId128" Type="http://schemas.openxmlformats.org/officeDocument/2006/relationships/customXml" Target="../ink/ink2538.xml"/><Relationship Id="rId149" Type="http://schemas.openxmlformats.org/officeDocument/2006/relationships/customXml" Target="../ink/ink2559.xml"/><Relationship Id="rId5" Type="http://schemas.openxmlformats.org/officeDocument/2006/relationships/customXml" Target="../ink/ink2415.xml"/><Relationship Id="rId95" Type="http://schemas.openxmlformats.org/officeDocument/2006/relationships/customXml" Target="../ink/ink2505.xml"/><Relationship Id="rId160" Type="http://schemas.openxmlformats.org/officeDocument/2006/relationships/customXml" Target="../ink/ink2570.xml"/><Relationship Id="rId181" Type="http://schemas.openxmlformats.org/officeDocument/2006/relationships/customXml" Target="../ink/ink2591.xml"/><Relationship Id="rId22" Type="http://schemas.openxmlformats.org/officeDocument/2006/relationships/customXml" Target="../ink/ink2432.xml"/><Relationship Id="rId43" Type="http://schemas.openxmlformats.org/officeDocument/2006/relationships/customXml" Target="../ink/ink2453.xml"/><Relationship Id="rId64" Type="http://schemas.openxmlformats.org/officeDocument/2006/relationships/customXml" Target="../ink/ink2474.xml"/><Relationship Id="rId118" Type="http://schemas.openxmlformats.org/officeDocument/2006/relationships/customXml" Target="../ink/ink2528.xml"/><Relationship Id="rId139" Type="http://schemas.openxmlformats.org/officeDocument/2006/relationships/customXml" Target="../ink/ink2549.xml"/><Relationship Id="rId85" Type="http://schemas.openxmlformats.org/officeDocument/2006/relationships/customXml" Target="../ink/ink2495.xml"/><Relationship Id="rId150" Type="http://schemas.openxmlformats.org/officeDocument/2006/relationships/customXml" Target="../ink/ink2560.xml"/><Relationship Id="rId171" Type="http://schemas.openxmlformats.org/officeDocument/2006/relationships/customXml" Target="../ink/ink2581.xml"/><Relationship Id="rId192" Type="http://schemas.openxmlformats.org/officeDocument/2006/relationships/customXml" Target="../ink/ink2602.xml"/><Relationship Id="rId12" Type="http://schemas.openxmlformats.org/officeDocument/2006/relationships/customXml" Target="../ink/ink2422.xml"/><Relationship Id="rId33" Type="http://schemas.openxmlformats.org/officeDocument/2006/relationships/customXml" Target="../ink/ink2443.xml"/><Relationship Id="rId108" Type="http://schemas.openxmlformats.org/officeDocument/2006/relationships/customXml" Target="../ink/ink2518.xml"/><Relationship Id="rId129" Type="http://schemas.openxmlformats.org/officeDocument/2006/relationships/customXml" Target="../ink/ink2539.xml"/><Relationship Id="rId54" Type="http://schemas.openxmlformats.org/officeDocument/2006/relationships/customXml" Target="../ink/ink2464.xml"/><Relationship Id="rId75" Type="http://schemas.openxmlformats.org/officeDocument/2006/relationships/customXml" Target="../ink/ink2485.xml"/><Relationship Id="rId96" Type="http://schemas.openxmlformats.org/officeDocument/2006/relationships/customXml" Target="../ink/ink2506.xml"/><Relationship Id="rId140" Type="http://schemas.openxmlformats.org/officeDocument/2006/relationships/customXml" Target="../ink/ink2550.xml"/><Relationship Id="rId161" Type="http://schemas.openxmlformats.org/officeDocument/2006/relationships/customXml" Target="../ink/ink2571.xml"/><Relationship Id="rId182" Type="http://schemas.openxmlformats.org/officeDocument/2006/relationships/customXml" Target="../ink/ink2592.xml"/><Relationship Id="rId6" Type="http://schemas.openxmlformats.org/officeDocument/2006/relationships/customXml" Target="../ink/ink2416.xml"/><Relationship Id="rId23" Type="http://schemas.openxmlformats.org/officeDocument/2006/relationships/customXml" Target="../ink/ink2433.xml"/><Relationship Id="rId119" Type="http://schemas.openxmlformats.org/officeDocument/2006/relationships/customXml" Target="../ink/ink2529.xml"/><Relationship Id="rId44" Type="http://schemas.openxmlformats.org/officeDocument/2006/relationships/customXml" Target="../ink/ink2454.xml"/><Relationship Id="rId65" Type="http://schemas.openxmlformats.org/officeDocument/2006/relationships/customXml" Target="../ink/ink2475.xml"/><Relationship Id="rId86" Type="http://schemas.openxmlformats.org/officeDocument/2006/relationships/customXml" Target="../ink/ink2496.xml"/><Relationship Id="rId130" Type="http://schemas.openxmlformats.org/officeDocument/2006/relationships/customXml" Target="../ink/ink2540.xml"/><Relationship Id="rId151" Type="http://schemas.openxmlformats.org/officeDocument/2006/relationships/customXml" Target="../ink/ink2561.xml"/><Relationship Id="rId172" Type="http://schemas.openxmlformats.org/officeDocument/2006/relationships/customXml" Target="../ink/ink2582.xml"/><Relationship Id="rId193" Type="http://schemas.openxmlformats.org/officeDocument/2006/relationships/customXml" Target="../ink/ink2603.xml"/><Relationship Id="rId13" Type="http://schemas.openxmlformats.org/officeDocument/2006/relationships/customXml" Target="../ink/ink2423.xml"/><Relationship Id="rId109" Type="http://schemas.openxmlformats.org/officeDocument/2006/relationships/customXml" Target="../ink/ink2519.xml"/><Relationship Id="rId34" Type="http://schemas.openxmlformats.org/officeDocument/2006/relationships/customXml" Target="../ink/ink2444.xml"/><Relationship Id="rId55" Type="http://schemas.openxmlformats.org/officeDocument/2006/relationships/customXml" Target="../ink/ink2465.xml"/><Relationship Id="rId76" Type="http://schemas.openxmlformats.org/officeDocument/2006/relationships/customXml" Target="../ink/ink2486.xml"/><Relationship Id="rId97" Type="http://schemas.openxmlformats.org/officeDocument/2006/relationships/customXml" Target="../ink/ink2507.xml"/><Relationship Id="rId120" Type="http://schemas.openxmlformats.org/officeDocument/2006/relationships/customXml" Target="../ink/ink2530.xml"/><Relationship Id="rId141" Type="http://schemas.openxmlformats.org/officeDocument/2006/relationships/customXml" Target="../ink/ink2551.xml"/><Relationship Id="rId7" Type="http://schemas.openxmlformats.org/officeDocument/2006/relationships/customXml" Target="../ink/ink2417.xml"/><Relationship Id="rId71" Type="http://schemas.openxmlformats.org/officeDocument/2006/relationships/customXml" Target="../ink/ink2481.xml"/><Relationship Id="rId92" Type="http://schemas.openxmlformats.org/officeDocument/2006/relationships/customXml" Target="../ink/ink2502.xml"/><Relationship Id="rId162" Type="http://schemas.openxmlformats.org/officeDocument/2006/relationships/customXml" Target="../ink/ink2572.xml"/><Relationship Id="rId183" Type="http://schemas.openxmlformats.org/officeDocument/2006/relationships/customXml" Target="../ink/ink2593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2439.xml"/><Relationship Id="rId24" Type="http://schemas.openxmlformats.org/officeDocument/2006/relationships/customXml" Target="../ink/ink2434.xml"/><Relationship Id="rId40" Type="http://schemas.openxmlformats.org/officeDocument/2006/relationships/customXml" Target="../ink/ink2450.xml"/><Relationship Id="rId45" Type="http://schemas.openxmlformats.org/officeDocument/2006/relationships/customXml" Target="../ink/ink2455.xml"/><Relationship Id="rId66" Type="http://schemas.openxmlformats.org/officeDocument/2006/relationships/customXml" Target="../ink/ink2476.xml"/><Relationship Id="rId87" Type="http://schemas.openxmlformats.org/officeDocument/2006/relationships/customXml" Target="../ink/ink2497.xml"/><Relationship Id="rId110" Type="http://schemas.openxmlformats.org/officeDocument/2006/relationships/customXml" Target="../ink/ink2520.xml"/><Relationship Id="rId115" Type="http://schemas.openxmlformats.org/officeDocument/2006/relationships/customXml" Target="../ink/ink2525.xml"/><Relationship Id="rId131" Type="http://schemas.openxmlformats.org/officeDocument/2006/relationships/customXml" Target="../ink/ink2541.xml"/><Relationship Id="rId136" Type="http://schemas.openxmlformats.org/officeDocument/2006/relationships/customXml" Target="../ink/ink2546.xml"/><Relationship Id="rId157" Type="http://schemas.openxmlformats.org/officeDocument/2006/relationships/customXml" Target="../ink/ink2567.xml"/><Relationship Id="rId178" Type="http://schemas.openxmlformats.org/officeDocument/2006/relationships/customXml" Target="../ink/ink2588.xml"/><Relationship Id="rId61" Type="http://schemas.openxmlformats.org/officeDocument/2006/relationships/customXml" Target="../ink/ink2471.xml"/><Relationship Id="rId82" Type="http://schemas.openxmlformats.org/officeDocument/2006/relationships/customXml" Target="../ink/ink2492.xml"/><Relationship Id="rId152" Type="http://schemas.openxmlformats.org/officeDocument/2006/relationships/customXml" Target="../ink/ink2562.xml"/><Relationship Id="rId173" Type="http://schemas.openxmlformats.org/officeDocument/2006/relationships/customXml" Target="../ink/ink2583.xml"/><Relationship Id="rId194" Type="http://schemas.openxmlformats.org/officeDocument/2006/relationships/customXml" Target="../ink/ink2604.xml"/><Relationship Id="rId19" Type="http://schemas.openxmlformats.org/officeDocument/2006/relationships/customXml" Target="../ink/ink2429.xml"/><Relationship Id="rId14" Type="http://schemas.openxmlformats.org/officeDocument/2006/relationships/customXml" Target="../ink/ink2424.xml"/><Relationship Id="rId30" Type="http://schemas.openxmlformats.org/officeDocument/2006/relationships/customXml" Target="../ink/ink2440.xml"/><Relationship Id="rId35" Type="http://schemas.openxmlformats.org/officeDocument/2006/relationships/customXml" Target="../ink/ink2445.xml"/><Relationship Id="rId56" Type="http://schemas.openxmlformats.org/officeDocument/2006/relationships/customXml" Target="../ink/ink2466.xml"/><Relationship Id="rId77" Type="http://schemas.openxmlformats.org/officeDocument/2006/relationships/customXml" Target="../ink/ink2487.xml"/><Relationship Id="rId100" Type="http://schemas.openxmlformats.org/officeDocument/2006/relationships/customXml" Target="../ink/ink2510.xml"/><Relationship Id="rId105" Type="http://schemas.openxmlformats.org/officeDocument/2006/relationships/customXml" Target="../ink/ink2515.xml"/><Relationship Id="rId126" Type="http://schemas.openxmlformats.org/officeDocument/2006/relationships/customXml" Target="../ink/ink2536.xml"/><Relationship Id="rId147" Type="http://schemas.openxmlformats.org/officeDocument/2006/relationships/customXml" Target="../ink/ink2557.xml"/><Relationship Id="rId168" Type="http://schemas.openxmlformats.org/officeDocument/2006/relationships/customXml" Target="../ink/ink2578.xml"/><Relationship Id="rId8" Type="http://schemas.openxmlformats.org/officeDocument/2006/relationships/customXml" Target="../ink/ink2418.xml"/><Relationship Id="rId51" Type="http://schemas.openxmlformats.org/officeDocument/2006/relationships/customXml" Target="../ink/ink2461.xml"/><Relationship Id="rId72" Type="http://schemas.openxmlformats.org/officeDocument/2006/relationships/customXml" Target="../ink/ink2482.xml"/><Relationship Id="rId93" Type="http://schemas.openxmlformats.org/officeDocument/2006/relationships/customXml" Target="../ink/ink2503.xml"/><Relationship Id="rId98" Type="http://schemas.openxmlformats.org/officeDocument/2006/relationships/customXml" Target="../ink/ink2508.xml"/><Relationship Id="rId121" Type="http://schemas.openxmlformats.org/officeDocument/2006/relationships/customXml" Target="../ink/ink2531.xml"/><Relationship Id="rId142" Type="http://schemas.openxmlformats.org/officeDocument/2006/relationships/customXml" Target="../ink/ink2552.xml"/><Relationship Id="rId163" Type="http://schemas.openxmlformats.org/officeDocument/2006/relationships/customXml" Target="../ink/ink2573.xml"/><Relationship Id="rId184" Type="http://schemas.openxmlformats.org/officeDocument/2006/relationships/customXml" Target="../ink/ink2594.xml"/><Relationship Id="rId189" Type="http://schemas.openxmlformats.org/officeDocument/2006/relationships/customXml" Target="../ink/ink2599.xml"/><Relationship Id="rId3" Type="http://schemas.openxmlformats.org/officeDocument/2006/relationships/image" Target="../media/image18.png"/><Relationship Id="rId25" Type="http://schemas.openxmlformats.org/officeDocument/2006/relationships/customXml" Target="../ink/ink2435.xml"/><Relationship Id="rId46" Type="http://schemas.openxmlformats.org/officeDocument/2006/relationships/customXml" Target="../ink/ink2456.xml"/><Relationship Id="rId67" Type="http://schemas.openxmlformats.org/officeDocument/2006/relationships/customXml" Target="../ink/ink2477.xml"/><Relationship Id="rId116" Type="http://schemas.openxmlformats.org/officeDocument/2006/relationships/customXml" Target="../ink/ink2526.xml"/><Relationship Id="rId137" Type="http://schemas.openxmlformats.org/officeDocument/2006/relationships/customXml" Target="../ink/ink2547.xml"/><Relationship Id="rId158" Type="http://schemas.openxmlformats.org/officeDocument/2006/relationships/customXml" Target="../ink/ink2568.xml"/><Relationship Id="rId20" Type="http://schemas.openxmlformats.org/officeDocument/2006/relationships/customXml" Target="../ink/ink2430.xml"/><Relationship Id="rId41" Type="http://schemas.openxmlformats.org/officeDocument/2006/relationships/customXml" Target="../ink/ink2451.xml"/><Relationship Id="rId62" Type="http://schemas.openxmlformats.org/officeDocument/2006/relationships/customXml" Target="../ink/ink2472.xml"/><Relationship Id="rId83" Type="http://schemas.openxmlformats.org/officeDocument/2006/relationships/customXml" Target="../ink/ink2493.xml"/><Relationship Id="rId88" Type="http://schemas.openxmlformats.org/officeDocument/2006/relationships/customXml" Target="../ink/ink2498.xml"/><Relationship Id="rId111" Type="http://schemas.openxmlformats.org/officeDocument/2006/relationships/customXml" Target="../ink/ink2521.xml"/><Relationship Id="rId132" Type="http://schemas.openxmlformats.org/officeDocument/2006/relationships/customXml" Target="../ink/ink2542.xml"/><Relationship Id="rId153" Type="http://schemas.openxmlformats.org/officeDocument/2006/relationships/customXml" Target="../ink/ink2563.xml"/><Relationship Id="rId174" Type="http://schemas.openxmlformats.org/officeDocument/2006/relationships/customXml" Target="../ink/ink2584.xml"/><Relationship Id="rId179" Type="http://schemas.openxmlformats.org/officeDocument/2006/relationships/customXml" Target="../ink/ink2589.xml"/><Relationship Id="rId195" Type="http://schemas.openxmlformats.org/officeDocument/2006/relationships/customXml" Target="../ink/ink2605.xml"/><Relationship Id="rId190" Type="http://schemas.openxmlformats.org/officeDocument/2006/relationships/customXml" Target="../ink/ink2600.xml"/><Relationship Id="rId15" Type="http://schemas.openxmlformats.org/officeDocument/2006/relationships/customXml" Target="../ink/ink2425.xml"/><Relationship Id="rId36" Type="http://schemas.openxmlformats.org/officeDocument/2006/relationships/customXml" Target="../ink/ink2446.xml"/><Relationship Id="rId57" Type="http://schemas.openxmlformats.org/officeDocument/2006/relationships/customXml" Target="../ink/ink2467.xml"/><Relationship Id="rId106" Type="http://schemas.openxmlformats.org/officeDocument/2006/relationships/customXml" Target="../ink/ink2516.xml"/><Relationship Id="rId127" Type="http://schemas.openxmlformats.org/officeDocument/2006/relationships/customXml" Target="../ink/ink2537.xml"/><Relationship Id="rId10" Type="http://schemas.openxmlformats.org/officeDocument/2006/relationships/customXml" Target="../ink/ink2420.xml"/><Relationship Id="rId31" Type="http://schemas.openxmlformats.org/officeDocument/2006/relationships/customXml" Target="../ink/ink2441.xml"/><Relationship Id="rId52" Type="http://schemas.openxmlformats.org/officeDocument/2006/relationships/customXml" Target="../ink/ink2462.xml"/><Relationship Id="rId73" Type="http://schemas.openxmlformats.org/officeDocument/2006/relationships/customXml" Target="../ink/ink2483.xml"/><Relationship Id="rId78" Type="http://schemas.openxmlformats.org/officeDocument/2006/relationships/customXml" Target="../ink/ink2488.xml"/><Relationship Id="rId94" Type="http://schemas.openxmlformats.org/officeDocument/2006/relationships/customXml" Target="../ink/ink2504.xml"/><Relationship Id="rId99" Type="http://schemas.openxmlformats.org/officeDocument/2006/relationships/customXml" Target="../ink/ink2509.xml"/><Relationship Id="rId101" Type="http://schemas.openxmlformats.org/officeDocument/2006/relationships/customXml" Target="../ink/ink2511.xml"/><Relationship Id="rId122" Type="http://schemas.openxmlformats.org/officeDocument/2006/relationships/customXml" Target="../ink/ink2532.xml"/><Relationship Id="rId143" Type="http://schemas.openxmlformats.org/officeDocument/2006/relationships/customXml" Target="../ink/ink2553.xml"/><Relationship Id="rId148" Type="http://schemas.openxmlformats.org/officeDocument/2006/relationships/customXml" Target="../ink/ink2558.xml"/><Relationship Id="rId164" Type="http://schemas.openxmlformats.org/officeDocument/2006/relationships/customXml" Target="../ink/ink2574.xml"/><Relationship Id="rId169" Type="http://schemas.openxmlformats.org/officeDocument/2006/relationships/customXml" Target="../ink/ink2579.xml"/><Relationship Id="rId185" Type="http://schemas.openxmlformats.org/officeDocument/2006/relationships/customXml" Target="../ink/ink2595.xml"/><Relationship Id="rId4" Type="http://schemas.openxmlformats.org/officeDocument/2006/relationships/customXml" Target="../ink/ink2414.xml"/><Relationship Id="rId9" Type="http://schemas.openxmlformats.org/officeDocument/2006/relationships/customXml" Target="../ink/ink2419.xml"/><Relationship Id="rId180" Type="http://schemas.openxmlformats.org/officeDocument/2006/relationships/customXml" Target="../ink/ink2590.xml"/><Relationship Id="rId26" Type="http://schemas.openxmlformats.org/officeDocument/2006/relationships/customXml" Target="../ink/ink2436.xml"/><Relationship Id="rId47" Type="http://schemas.openxmlformats.org/officeDocument/2006/relationships/customXml" Target="../ink/ink2457.xml"/><Relationship Id="rId68" Type="http://schemas.openxmlformats.org/officeDocument/2006/relationships/customXml" Target="../ink/ink2478.xml"/><Relationship Id="rId89" Type="http://schemas.openxmlformats.org/officeDocument/2006/relationships/customXml" Target="../ink/ink2499.xml"/><Relationship Id="rId112" Type="http://schemas.openxmlformats.org/officeDocument/2006/relationships/customXml" Target="../ink/ink2522.xml"/><Relationship Id="rId133" Type="http://schemas.openxmlformats.org/officeDocument/2006/relationships/customXml" Target="../ink/ink2543.xml"/><Relationship Id="rId154" Type="http://schemas.openxmlformats.org/officeDocument/2006/relationships/customXml" Target="../ink/ink2564.xml"/><Relationship Id="rId175" Type="http://schemas.openxmlformats.org/officeDocument/2006/relationships/customXml" Target="../ink/ink2585.xml"/><Relationship Id="rId196" Type="http://schemas.openxmlformats.org/officeDocument/2006/relationships/customXml" Target="../ink/ink2606.xml"/><Relationship Id="rId16" Type="http://schemas.openxmlformats.org/officeDocument/2006/relationships/customXml" Target="../ink/ink2426.xml"/><Relationship Id="rId37" Type="http://schemas.openxmlformats.org/officeDocument/2006/relationships/customXml" Target="../ink/ink2447.xml"/><Relationship Id="rId58" Type="http://schemas.openxmlformats.org/officeDocument/2006/relationships/customXml" Target="../ink/ink2468.xml"/><Relationship Id="rId79" Type="http://schemas.openxmlformats.org/officeDocument/2006/relationships/customXml" Target="../ink/ink2489.xml"/><Relationship Id="rId102" Type="http://schemas.openxmlformats.org/officeDocument/2006/relationships/customXml" Target="../ink/ink2512.xml"/><Relationship Id="rId123" Type="http://schemas.openxmlformats.org/officeDocument/2006/relationships/customXml" Target="../ink/ink2533.xml"/><Relationship Id="rId144" Type="http://schemas.openxmlformats.org/officeDocument/2006/relationships/customXml" Target="../ink/ink2554.xml"/><Relationship Id="rId90" Type="http://schemas.openxmlformats.org/officeDocument/2006/relationships/customXml" Target="../ink/ink2500.xml"/><Relationship Id="rId165" Type="http://schemas.openxmlformats.org/officeDocument/2006/relationships/customXml" Target="../ink/ink2575.xml"/><Relationship Id="rId186" Type="http://schemas.openxmlformats.org/officeDocument/2006/relationships/customXml" Target="../ink/ink2596.xml"/><Relationship Id="rId27" Type="http://schemas.openxmlformats.org/officeDocument/2006/relationships/customXml" Target="../ink/ink2437.xml"/><Relationship Id="rId48" Type="http://schemas.openxmlformats.org/officeDocument/2006/relationships/customXml" Target="../ink/ink2458.xml"/><Relationship Id="rId69" Type="http://schemas.openxmlformats.org/officeDocument/2006/relationships/customXml" Target="../ink/ink2479.xml"/><Relationship Id="rId113" Type="http://schemas.openxmlformats.org/officeDocument/2006/relationships/customXml" Target="../ink/ink2523.xml"/><Relationship Id="rId134" Type="http://schemas.openxmlformats.org/officeDocument/2006/relationships/customXml" Target="../ink/ink2544.xml"/><Relationship Id="rId80" Type="http://schemas.openxmlformats.org/officeDocument/2006/relationships/customXml" Target="../ink/ink2490.xml"/><Relationship Id="rId155" Type="http://schemas.openxmlformats.org/officeDocument/2006/relationships/customXml" Target="../ink/ink2565.xml"/><Relationship Id="rId176" Type="http://schemas.openxmlformats.org/officeDocument/2006/relationships/customXml" Target="../ink/ink2586.xml"/><Relationship Id="rId197" Type="http://schemas.openxmlformats.org/officeDocument/2006/relationships/customXml" Target="../ink/ink2607.xml"/><Relationship Id="rId17" Type="http://schemas.openxmlformats.org/officeDocument/2006/relationships/customXml" Target="../ink/ink2427.xml"/><Relationship Id="rId38" Type="http://schemas.openxmlformats.org/officeDocument/2006/relationships/customXml" Target="../ink/ink2448.xml"/><Relationship Id="rId59" Type="http://schemas.openxmlformats.org/officeDocument/2006/relationships/customXml" Target="../ink/ink2469.xml"/><Relationship Id="rId103" Type="http://schemas.openxmlformats.org/officeDocument/2006/relationships/customXml" Target="../ink/ink2513.xml"/><Relationship Id="rId124" Type="http://schemas.openxmlformats.org/officeDocument/2006/relationships/customXml" Target="../ink/ink2534.xml"/><Relationship Id="rId70" Type="http://schemas.openxmlformats.org/officeDocument/2006/relationships/customXml" Target="../ink/ink2480.xml"/><Relationship Id="rId91" Type="http://schemas.openxmlformats.org/officeDocument/2006/relationships/customXml" Target="../ink/ink2501.xml"/><Relationship Id="rId145" Type="http://schemas.openxmlformats.org/officeDocument/2006/relationships/customXml" Target="../ink/ink2555.xml"/><Relationship Id="rId166" Type="http://schemas.openxmlformats.org/officeDocument/2006/relationships/customXml" Target="../ink/ink2576.xml"/><Relationship Id="rId187" Type="http://schemas.openxmlformats.org/officeDocument/2006/relationships/customXml" Target="../ink/ink2597.xml"/><Relationship Id="rId1" Type="http://schemas.openxmlformats.org/officeDocument/2006/relationships/tags" Target="../tags/tag5.xml"/><Relationship Id="rId28" Type="http://schemas.openxmlformats.org/officeDocument/2006/relationships/customXml" Target="../ink/ink2438.xml"/><Relationship Id="rId49" Type="http://schemas.openxmlformats.org/officeDocument/2006/relationships/customXml" Target="../ink/ink2459.xml"/><Relationship Id="rId114" Type="http://schemas.openxmlformats.org/officeDocument/2006/relationships/customXml" Target="../ink/ink2524.xml"/><Relationship Id="rId60" Type="http://schemas.openxmlformats.org/officeDocument/2006/relationships/customXml" Target="../ink/ink2470.xml"/><Relationship Id="rId81" Type="http://schemas.openxmlformats.org/officeDocument/2006/relationships/customXml" Target="../ink/ink2491.xml"/><Relationship Id="rId135" Type="http://schemas.openxmlformats.org/officeDocument/2006/relationships/customXml" Target="../ink/ink2545.xml"/><Relationship Id="rId156" Type="http://schemas.openxmlformats.org/officeDocument/2006/relationships/customXml" Target="../ink/ink2566.xml"/><Relationship Id="rId177" Type="http://schemas.openxmlformats.org/officeDocument/2006/relationships/customXml" Target="../ink/ink2587.xml"/><Relationship Id="rId198" Type="http://schemas.openxmlformats.org/officeDocument/2006/relationships/customXml" Target="../ink/ink2608.xml"/><Relationship Id="rId18" Type="http://schemas.openxmlformats.org/officeDocument/2006/relationships/customXml" Target="../ink/ink2428.xml"/><Relationship Id="rId39" Type="http://schemas.openxmlformats.org/officeDocument/2006/relationships/customXml" Target="../ink/ink2449.xml"/><Relationship Id="rId50" Type="http://schemas.openxmlformats.org/officeDocument/2006/relationships/customXml" Target="../ink/ink2460.xml"/><Relationship Id="rId104" Type="http://schemas.openxmlformats.org/officeDocument/2006/relationships/customXml" Target="../ink/ink2514.xml"/><Relationship Id="rId125" Type="http://schemas.openxmlformats.org/officeDocument/2006/relationships/customXml" Target="../ink/ink2535.xml"/><Relationship Id="rId146" Type="http://schemas.openxmlformats.org/officeDocument/2006/relationships/customXml" Target="../ink/ink2556.xml"/><Relationship Id="rId167" Type="http://schemas.openxmlformats.org/officeDocument/2006/relationships/customXml" Target="../ink/ink2577.xml"/><Relationship Id="rId188" Type="http://schemas.openxmlformats.org/officeDocument/2006/relationships/customXml" Target="../ink/ink259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1.xml"/><Relationship Id="rId21" Type="http://schemas.openxmlformats.org/officeDocument/2006/relationships/customXml" Target="../ink/ink285.xml"/><Relationship Id="rId63" Type="http://schemas.openxmlformats.org/officeDocument/2006/relationships/customXml" Target="../ink/ink327.xml"/><Relationship Id="rId159" Type="http://schemas.openxmlformats.org/officeDocument/2006/relationships/customXml" Target="../ink/ink423.xml"/><Relationship Id="rId170" Type="http://schemas.openxmlformats.org/officeDocument/2006/relationships/customXml" Target="../ink/ink434.xml"/><Relationship Id="rId226" Type="http://schemas.openxmlformats.org/officeDocument/2006/relationships/customXml" Target="../ink/ink490.xml"/><Relationship Id="rId268" Type="http://schemas.openxmlformats.org/officeDocument/2006/relationships/customXml" Target="../ink/ink532.xml"/><Relationship Id="rId11" Type="http://schemas.openxmlformats.org/officeDocument/2006/relationships/customXml" Target="../ink/ink275.xml"/><Relationship Id="rId32" Type="http://schemas.openxmlformats.org/officeDocument/2006/relationships/customXml" Target="../ink/ink296.xml"/><Relationship Id="rId53" Type="http://schemas.openxmlformats.org/officeDocument/2006/relationships/customXml" Target="../ink/ink317.xml"/><Relationship Id="rId74" Type="http://schemas.openxmlformats.org/officeDocument/2006/relationships/customXml" Target="../ink/ink338.xml"/><Relationship Id="rId128" Type="http://schemas.openxmlformats.org/officeDocument/2006/relationships/customXml" Target="../ink/ink392.xml"/><Relationship Id="rId149" Type="http://schemas.openxmlformats.org/officeDocument/2006/relationships/customXml" Target="../ink/ink413.xml"/><Relationship Id="rId5" Type="http://schemas.openxmlformats.org/officeDocument/2006/relationships/customXml" Target="../ink/ink269.xml"/><Relationship Id="rId95" Type="http://schemas.openxmlformats.org/officeDocument/2006/relationships/customXml" Target="../ink/ink359.xml"/><Relationship Id="rId160" Type="http://schemas.openxmlformats.org/officeDocument/2006/relationships/customXml" Target="../ink/ink424.xml"/><Relationship Id="rId181" Type="http://schemas.openxmlformats.org/officeDocument/2006/relationships/customXml" Target="../ink/ink445.xml"/><Relationship Id="rId216" Type="http://schemas.openxmlformats.org/officeDocument/2006/relationships/customXml" Target="../ink/ink480.xml"/><Relationship Id="rId237" Type="http://schemas.openxmlformats.org/officeDocument/2006/relationships/customXml" Target="../ink/ink501.xml"/><Relationship Id="rId258" Type="http://schemas.openxmlformats.org/officeDocument/2006/relationships/customXml" Target="../ink/ink522.xml"/><Relationship Id="rId22" Type="http://schemas.openxmlformats.org/officeDocument/2006/relationships/customXml" Target="../ink/ink286.xml"/><Relationship Id="rId43" Type="http://schemas.openxmlformats.org/officeDocument/2006/relationships/customXml" Target="../ink/ink307.xml"/><Relationship Id="rId64" Type="http://schemas.openxmlformats.org/officeDocument/2006/relationships/customXml" Target="../ink/ink328.xml"/><Relationship Id="rId118" Type="http://schemas.openxmlformats.org/officeDocument/2006/relationships/customXml" Target="../ink/ink382.xml"/><Relationship Id="rId139" Type="http://schemas.openxmlformats.org/officeDocument/2006/relationships/customXml" Target="../ink/ink403.xml"/><Relationship Id="rId85" Type="http://schemas.openxmlformats.org/officeDocument/2006/relationships/customXml" Target="../ink/ink349.xml"/><Relationship Id="rId150" Type="http://schemas.openxmlformats.org/officeDocument/2006/relationships/customXml" Target="../ink/ink414.xml"/><Relationship Id="rId171" Type="http://schemas.openxmlformats.org/officeDocument/2006/relationships/customXml" Target="../ink/ink435.xml"/><Relationship Id="rId192" Type="http://schemas.openxmlformats.org/officeDocument/2006/relationships/customXml" Target="../ink/ink456.xml"/><Relationship Id="rId206" Type="http://schemas.openxmlformats.org/officeDocument/2006/relationships/customXml" Target="../ink/ink470.xml"/><Relationship Id="rId227" Type="http://schemas.openxmlformats.org/officeDocument/2006/relationships/customXml" Target="../ink/ink491.xml"/><Relationship Id="rId248" Type="http://schemas.openxmlformats.org/officeDocument/2006/relationships/customXml" Target="../ink/ink512.xml"/><Relationship Id="rId269" Type="http://schemas.openxmlformats.org/officeDocument/2006/relationships/customXml" Target="../ink/ink533.xml"/><Relationship Id="rId12" Type="http://schemas.openxmlformats.org/officeDocument/2006/relationships/customXml" Target="../ink/ink276.xml"/><Relationship Id="rId33" Type="http://schemas.openxmlformats.org/officeDocument/2006/relationships/customXml" Target="../ink/ink297.xml"/><Relationship Id="rId108" Type="http://schemas.openxmlformats.org/officeDocument/2006/relationships/customXml" Target="../ink/ink372.xml"/><Relationship Id="rId129" Type="http://schemas.openxmlformats.org/officeDocument/2006/relationships/customXml" Target="../ink/ink393.xml"/><Relationship Id="rId54" Type="http://schemas.openxmlformats.org/officeDocument/2006/relationships/customXml" Target="../ink/ink318.xml"/><Relationship Id="rId75" Type="http://schemas.openxmlformats.org/officeDocument/2006/relationships/customXml" Target="../ink/ink339.xml"/><Relationship Id="rId96" Type="http://schemas.openxmlformats.org/officeDocument/2006/relationships/customXml" Target="../ink/ink360.xml"/><Relationship Id="rId140" Type="http://schemas.openxmlformats.org/officeDocument/2006/relationships/customXml" Target="../ink/ink404.xml"/><Relationship Id="rId161" Type="http://schemas.openxmlformats.org/officeDocument/2006/relationships/customXml" Target="../ink/ink425.xml"/><Relationship Id="rId182" Type="http://schemas.openxmlformats.org/officeDocument/2006/relationships/customXml" Target="../ink/ink446.xml"/><Relationship Id="rId217" Type="http://schemas.openxmlformats.org/officeDocument/2006/relationships/customXml" Target="../ink/ink481.xml"/><Relationship Id="rId6" Type="http://schemas.openxmlformats.org/officeDocument/2006/relationships/customXml" Target="../ink/ink270.xml"/><Relationship Id="rId238" Type="http://schemas.openxmlformats.org/officeDocument/2006/relationships/customXml" Target="../ink/ink502.xml"/><Relationship Id="rId259" Type="http://schemas.openxmlformats.org/officeDocument/2006/relationships/customXml" Target="../ink/ink523.xml"/><Relationship Id="rId23" Type="http://schemas.openxmlformats.org/officeDocument/2006/relationships/customXml" Target="../ink/ink287.xml"/><Relationship Id="rId119" Type="http://schemas.openxmlformats.org/officeDocument/2006/relationships/customXml" Target="../ink/ink383.xml"/><Relationship Id="rId270" Type="http://schemas.openxmlformats.org/officeDocument/2006/relationships/customXml" Target="../ink/ink534.xml"/><Relationship Id="rId44" Type="http://schemas.openxmlformats.org/officeDocument/2006/relationships/customXml" Target="../ink/ink308.xml"/><Relationship Id="rId65" Type="http://schemas.openxmlformats.org/officeDocument/2006/relationships/customXml" Target="../ink/ink329.xml"/><Relationship Id="rId86" Type="http://schemas.openxmlformats.org/officeDocument/2006/relationships/customXml" Target="../ink/ink350.xml"/><Relationship Id="rId130" Type="http://schemas.openxmlformats.org/officeDocument/2006/relationships/customXml" Target="../ink/ink394.xml"/><Relationship Id="rId151" Type="http://schemas.openxmlformats.org/officeDocument/2006/relationships/customXml" Target="../ink/ink415.xml"/><Relationship Id="rId172" Type="http://schemas.openxmlformats.org/officeDocument/2006/relationships/customXml" Target="../ink/ink436.xml"/><Relationship Id="rId193" Type="http://schemas.openxmlformats.org/officeDocument/2006/relationships/customXml" Target="../ink/ink457.xml"/><Relationship Id="rId207" Type="http://schemas.openxmlformats.org/officeDocument/2006/relationships/customXml" Target="../ink/ink471.xml"/><Relationship Id="rId228" Type="http://schemas.openxmlformats.org/officeDocument/2006/relationships/customXml" Target="../ink/ink492.xml"/><Relationship Id="rId249" Type="http://schemas.openxmlformats.org/officeDocument/2006/relationships/customXml" Target="../ink/ink513.xml"/><Relationship Id="rId13" Type="http://schemas.openxmlformats.org/officeDocument/2006/relationships/customXml" Target="../ink/ink277.xml"/><Relationship Id="rId109" Type="http://schemas.openxmlformats.org/officeDocument/2006/relationships/customXml" Target="../ink/ink373.xml"/><Relationship Id="rId260" Type="http://schemas.openxmlformats.org/officeDocument/2006/relationships/customXml" Target="../ink/ink524.xml"/><Relationship Id="rId34" Type="http://schemas.openxmlformats.org/officeDocument/2006/relationships/customXml" Target="../ink/ink298.xml"/><Relationship Id="rId55" Type="http://schemas.openxmlformats.org/officeDocument/2006/relationships/customXml" Target="../ink/ink319.xml"/><Relationship Id="rId76" Type="http://schemas.openxmlformats.org/officeDocument/2006/relationships/customXml" Target="../ink/ink340.xml"/><Relationship Id="rId97" Type="http://schemas.openxmlformats.org/officeDocument/2006/relationships/customXml" Target="../ink/ink361.xml"/><Relationship Id="rId120" Type="http://schemas.openxmlformats.org/officeDocument/2006/relationships/customXml" Target="../ink/ink384.xml"/><Relationship Id="rId141" Type="http://schemas.openxmlformats.org/officeDocument/2006/relationships/customXml" Target="../ink/ink405.xml"/><Relationship Id="rId7" Type="http://schemas.openxmlformats.org/officeDocument/2006/relationships/customXml" Target="../ink/ink271.xml"/><Relationship Id="rId162" Type="http://schemas.openxmlformats.org/officeDocument/2006/relationships/customXml" Target="../ink/ink426.xml"/><Relationship Id="rId183" Type="http://schemas.openxmlformats.org/officeDocument/2006/relationships/customXml" Target="../ink/ink447.xml"/><Relationship Id="rId218" Type="http://schemas.openxmlformats.org/officeDocument/2006/relationships/customXml" Target="../ink/ink482.xml"/><Relationship Id="rId239" Type="http://schemas.openxmlformats.org/officeDocument/2006/relationships/customXml" Target="../ink/ink503.xml"/><Relationship Id="rId250" Type="http://schemas.openxmlformats.org/officeDocument/2006/relationships/customXml" Target="../ink/ink514.xml"/><Relationship Id="rId24" Type="http://schemas.openxmlformats.org/officeDocument/2006/relationships/customXml" Target="../ink/ink288.xml"/><Relationship Id="rId45" Type="http://schemas.openxmlformats.org/officeDocument/2006/relationships/customXml" Target="../ink/ink309.xml"/><Relationship Id="rId66" Type="http://schemas.openxmlformats.org/officeDocument/2006/relationships/customXml" Target="../ink/ink330.xml"/><Relationship Id="rId87" Type="http://schemas.openxmlformats.org/officeDocument/2006/relationships/customXml" Target="../ink/ink351.xml"/><Relationship Id="rId110" Type="http://schemas.openxmlformats.org/officeDocument/2006/relationships/customXml" Target="../ink/ink374.xml"/><Relationship Id="rId131" Type="http://schemas.openxmlformats.org/officeDocument/2006/relationships/customXml" Target="../ink/ink395.xml"/><Relationship Id="rId152" Type="http://schemas.openxmlformats.org/officeDocument/2006/relationships/customXml" Target="../ink/ink416.xml"/><Relationship Id="rId173" Type="http://schemas.openxmlformats.org/officeDocument/2006/relationships/customXml" Target="../ink/ink437.xml"/><Relationship Id="rId194" Type="http://schemas.openxmlformats.org/officeDocument/2006/relationships/customXml" Target="../ink/ink458.xml"/><Relationship Id="rId208" Type="http://schemas.openxmlformats.org/officeDocument/2006/relationships/customXml" Target="../ink/ink472.xml"/><Relationship Id="rId229" Type="http://schemas.openxmlformats.org/officeDocument/2006/relationships/customXml" Target="../ink/ink493.xml"/><Relationship Id="rId240" Type="http://schemas.openxmlformats.org/officeDocument/2006/relationships/customXml" Target="../ink/ink504.xml"/><Relationship Id="rId261" Type="http://schemas.openxmlformats.org/officeDocument/2006/relationships/customXml" Target="../ink/ink525.xml"/><Relationship Id="rId14" Type="http://schemas.openxmlformats.org/officeDocument/2006/relationships/customXml" Target="../ink/ink278.xml"/><Relationship Id="rId35" Type="http://schemas.openxmlformats.org/officeDocument/2006/relationships/customXml" Target="../ink/ink299.xml"/><Relationship Id="rId56" Type="http://schemas.openxmlformats.org/officeDocument/2006/relationships/customXml" Target="../ink/ink320.xml"/><Relationship Id="rId77" Type="http://schemas.openxmlformats.org/officeDocument/2006/relationships/customXml" Target="../ink/ink341.xml"/><Relationship Id="rId100" Type="http://schemas.openxmlformats.org/officeDocument/2006/relationships/customXml" Target="../ink/ink364.xml"/><Relationship Id="rId8" Type="http://schemas.openxmlformats.org/officeDocument/2006/relationships/customXml" Target="../ink/ink272.xml"/><Relationship Id="rId98" Type="http://schemas.openxmlformats.org/officeDocument/2006/relationships/customXml" Target="../ink/ink362.xml"/><Relationship Id="rId121" Type="http://schemas.openxmlformats.org/officeDocument/2006/relationships/customXml" Target="../ink/ink385.xml"/><Relationship Id="rId142" Type="http://schemas.openxmlformats.org/officeDocument/2006/relationships/customXml" Target="../ink/ink406.xml"/><Relationship Id="rId163" Type="http://schemas.openxmlformats.org/officeDocument/2006/relationships/customXml" Target="../ink/ink427.xml"/><Relationship Id="rId184" Type="http://schemas.openxmlformats.org/officeDocument/2006/relationships/customXml" Target="../ink/ink448.xml"/><Relationship Id="rId219" Type="http://schemas.openxmlformats.org/officeDocument/2006/relationships/customXml" Target="../ink/ink483.xml"/><Relationship Id="rId230" Type="http://schemas.openxmlformats.org/officeDocument/2006/relationships/customXml" Target="../ink/ink494.xml"/><Relationship Id="rId251" Type="http://schemas.openxmlformats.org/officeDocument/2006/relationships/customXml" Target="../ink/ink515.xml"/><Relationship Id="rId25" Type="http://schemas.openxmlformats.org/officeDocument/2006/relationships/customXml" Target="../ink/ink289.xml"/><Relationship Id="rId46" Type="http://schemas.openxmlformats.org/officeDocument/2006/relationships/customXml" Target="../ink/ink310.xml"/><Relationship Id="rId67" Type="http://schemas.openxmlformats.org/officeDocument/2006/relationships/customXml" Target="../ink/ink331.xml"/><Relationship Id="rId88" Type="http://schemas.openxmlformats.org/officeDocument/2006/relationships/customXml" Target="../ink/ink352.xml"/><Relationship Id="rId111" Type="http://schemas.openxmlformats.org/officeDocument/2006/relationships/customXml" Target="../ink/ink375.xml"/><Relationship Id="rId132" Type="http://schemas.openxmlformats.org/officeDocument/2006/relationships/customXml" Target="../ink/ink396.xml"/><Relationship Id="rId153" Type="http://schemas.openxmlformats.org/officeDocument/2006/relationships/customXml" Target="../ink/ink417.xml"/><Relationship Id="rId174" Type="http://schemas.openxmlformats.org/officeDocument/2006/relationships/customXml" Target="../ink/ink438.xml"/><Relationship Id="rId195" Type="http://schemas.openxmlformats.org/officeDocument/2006/relationships/customXml" Target="../ink/ink459.xml"/><Relationship Id="rId209" Type="http://schemas.openxmlformats.org/officeDocument/2006/relationships/customXml" Target="../ink/ink473.xml"/><Relationship Id="rId220" Type="http://schemas.openxmlformats.org/officeDocument/2006/relationships/customXml" Target="../ink/ink484.xml"/><Relationship Id="rId241" Type="http://schemas.openxmlformats.org/officeDocument/2006/relationships/customXml" Target="../ink/ink505.xml"/><Relationship Id="rId15" Type="http://schemas.openxmlformats.org/officeDocument/2006/relationships/customXml" Target="../ink/ink279.xml"/><Relationship Id="rId36" Type="http://schemas.openxmlformats.org/officeDocument/2006/relationships/customXml" Target="../ink/ink300.xml"/><Relationship Id="rId57" Type="http://schemas.openxmlformats.org/officeDocument/2006/relationships/customXml" Target="../ink/ink321.xml"/><Relationship Id="rId262" Type="http://schemas.openxmlformats.org/officeDocument/2006/relationships/customXml" Target="../ink/ink526.xml"/><Relationship Id="rId78" Type="http://schemas.openxmlformats.org/officeDocument/2006/relationships/customXml" Target="../ink/ink342.xml"/><Relationship Id="rId99" Type="http://schemas.openxmlformats.org/officeDocument/2006/relationships/customXml" Target="../ink/ink363.xml"/><Relationship Id="rId101" Type="http://schemas.openxmlformats.org/officeDocument/2006/relationships/customXml" Target="../ink/ink365.xml"/><Relationship Id="rId122" Type="http://schemas.openxmlformats.org/officeDocument/2006/relationships/customXml" Target="../ink/ink386.xml"/><Relationship Id="rId143" Type="http://schemas.openxmlformats.org/officeDocument/2006/relationships/customXml" Target="../ink/ink407.xml"/><Relationship Id="rId164" Type="http://schemas.openxmlformats.org/officeDocument/2006/relationships/customXml" Target="../ink/ink428.xml"/><Relationship Id="rId185" Type="http://schemas.openxmlformats.org/officeDocument/2006/relationships/customXml" Target="../ink/ink449.xml"/><Relationship Id="rId9" Type="http://schemas.openxmlformats.org/officeDocument/2006/relationships/customXml" Target="../ink/ink273.xml"/><Relationship Id="rId210" Type="http://schemas.openxmlformats.org/officeDocument/2006/relationships/customXml" Target="../ink/ink474.xml"/><Relationship Id="rId26" Type="http://schemas.openxmlformats.org/officeDocument/2006/relationships/customXml" Target="../ink/ink290.xml"/><Relationship Id="rId231" Type="http://schemas.openxmlformats.org/officeDocument/2006/relationships/customXml" Target="../ink/ink495.xml"/><Relationship Id="rId252" Type="http://schemas.openxmlformats.org/officeDocument/2006/relationships/customXml" Target="../ink/ink516.xml"/><Relationship Id="rId47" Type="http://schemas.openxmlformats.org/officeDocument/2006/relationships/customXml" Target="../ink/ink311.xml"/><Relationship Id="rId68" Type="http://schemas.openxmlformats.org/officeDocument/2006/relationships/customXml" Target="../ink/ink332.xml"/><Relationship Id="rId89" Type="http://schemas.openxmlformats.org/officeDocument/2006/relationships/customXml" Target="../ink/ink353.xml"/><Relationship Id="rId112" Type="http://schemas.openxmlformats.org/officeDocument/2006/relationships/customXml" Target="../ink/ink376.xml"/><Relationship Id="rId133" Type="http://schemas.openxmlformats.org/officeDocument/2006/relationships/customXml" Target="../ink/ink397.xml"/><Relationship Id="rId154" Type="http://schemas.openxmlformats.org/officeDocument/2006/relationships/customXml" Target="../ink/ink418.xml"/><Relationship Id="rId175" Type="http://schemas.openxmlformats.org/officeDocument/2006/relationships/customXml" Target="../ink/ink439.xml"/><Relationship Id="rId196" Type="http://schemas.openxmlformats.org/officeDocument/2006/relationships/customXml" Target="../ink/ink460.xml"/><Relationship Id="rId200" Type="http://schemas.openxmlformats.org/officeDocument/2006/relationships/customXml" Target="../ink/ink464.xml"/><Relationship Id="rId16" Type="http://schemas.openxmlformats.org/officeDocument/2006/relationships/customXml" Target="../ink/ink280.xml"/><Relationship Id="rId221" Type="http://schemas.openxmlformats.org/officeDocument/2006/relationships/customXml" Target="../ink/ink485.xml"/><Relationship Id="rId242" Type="http://schemas.openxmlformats.org/officeDocument/2006/relationships/customXml" Target="../ink/ink506.xml"/><Relationship Id="rId263" Type="http://schemas.openxmlformats.org/officeDocument/2006/relationships/customXml" Target="../ink/ink527.xml"/><Relationship Id="rId37" Type="http://schemas.openxmlformats.org/officeDocument/2006/relationships/customXml" Target="../ink/ink301.xml"/><Relationship Id="rId58" Type="http://schemas.openxmlformats.org/officeDocument/2006/relationships/customXml" Target="../ink/ink322.xml"/><Relationship Id="rId79" Type="http://schemas.openxmlformats.org/officeDocument/2006/relationships/customXml" Target="../ink/ink343.xml"/><Relationship Id="rId102" Type="http://schemas.openxmlformats.org/officeDocument/2006/relationships/customXml" Target="../ink/ink366.xml"/><Relationship Id="rId123" Type="http://schemas.openxmlformats.org/officeDocument/2006/relationships/customXml" Target="../ink/ink387.xml"/><Relationship Id="rId144" Type="http://schemas.openxmlformats.org/officeDocument/2006/relationships/customXml" Target="../ink/ink408.xml"/><Relationship Id="rId90" Type="http://schemas.openxmlformats.org/officeDocument/2006/relationships/customXml" Target="../ink/ink354.xml"/><Relationship Id="rId165" Type="http://schemas.openxmlformats.org/officeDocument/2006/relationships/customXml" Target="../ink/ink429.xml"/><Relationship Id="rId186" Type="http://schemas.openxmlformats.org/officeDocument/2006/relationships/customXml" Target="../ink/ink450.xml"/><Relationship Id="rId211" Type="http://schemas.openxmlformats.org/officeDocument/2006/relationships/customXml" Target="../ink/ink475.xml"/><Relationship Id="rId232" Type="http://schemas.openxmlformats.org/officeDocument/2006/relationships/customXml" Target="../ink/ink496.xml"/><Relationship Id="rId253" Type="http://schemas.openxmlformats.org/officeDocument/2006/relationships/customXml" Target="../ink/ink517.xml"/><Relationship Id="rId27" Type="http://schemas.openxmlformats.org/officeDocument/2006/relationships/customXml" Target="../ink/ink291.xml"/><Relationship Id="rId48" Type="http://schemas.openxmlformats.org/officeDocument/2006/relationships/customXml" Target="../ink/ink312.xml"/><Relationship Id="rId69" Type="http://schemas.openxmlformats.org/officeDocument/2006/relationships/customXml" Target="../ink/ink333.xml"/><Relationship Id="rId113" Type="http://schemas.openxmlformats.org/officeDocument/2006/relationships/customXml" Target="../ink/ink377.xml"/><Relationship Id="rId134" Type="http://schemas.openxmlformats.org/officeDocument/2006/relationships/customXml" Target="../ink/ink398.xml"/><Relationship Id="rId80" Type="http://schemas.openxmlformats.org/officeDocument/2006/relationships/customXml" Target="../ink/ink344.xml"/><Relationship Id="rId155" Type="http://schemas.openxmlformats.org/officeDocument/2006/relationships/customXml" Target="../ink/ink419.xml"/><Relationship Id="rId176" Type="http://schemas.openxmlformats.org/officeDocument/2006/relationships/customXml" Target="../ink/ink440.xml"/><Relationship Id="rId197" Type="http://schemas.openxmlformats.org/officeDocument/2006/relationships/customXml" Target="../ink/ink461.xml"/><Relationship Id="rId201" Type="http://schemas.openxmlformats.org/officeDocument/2006/relationships/customXml" Target="../ink/ink465.xml"/><Relationship Id="rId222" Type="http://schemas.openxmlformats.org/officeDocument/2006/relationships/customXml" Target="../ink/ink486.xml"/><Relationship Id="rId243" Type="http://schemas.openxmlformats.org/officeDocument/2006/relationships/customXml" Target="../ink/ink507.xml"/><Relationship Id="rId264" Type="http://schemas.openxmlformats.org/officeDocument/2006/relationships/customXml" Target="../ink/ink528.xml"/><Relationship Id="rId17" Type="http://schemas.openxmlformats.org/officeDocument/2006/relationships/customXml" Target="../ink/ink281.xml"/><Relationship Id="rId38" Type="http://schemas.openxmlformats.org/officeDocument/2006/relationships/customXml" Target="../ink/ink302.xml"/><Relationship Id="rId59" Type="http://schemas.openxmlformats.org/officeDocument/2006/relationships/customXml" Target="../ink/ink323.xml"/><Relationship Id="rId103" Type="http://schemas.openxmlformats.org/officeDocument/2006/relationships/customXml" Target="../ink/ink367.xml"/><Relationship Id="rId124" Type="http://schemas.openxmlformats.org/officeDocument/2006/relationships/customXml" Target="../ink/ink388.xml"/><Relationship Id="rId70" Type="http://schemas.openxmlformats.org/officeDocument/2006/relationships/customXml" Target="../ink/ink334.xml"/><Relationship Id="rId91" Type="http://schemas.openxmlformats.org/officeDocument/2006/relationships/customXml" Target="../ink/ink355.xml"/><Relationship Id="rId145" Type="http://schemas.openxmlformats.org/officeDocument/2006/relationships/customXml" Target="../ink/ink409.xml"/><Relationship Id="rId166" Type="http://schemas.openxmlformats.org/officeDocument/2006/relationships/customXml" Target="../ink/ink430.xml"/><Relationship Id="rId187" Type="http://schemas.openxmlformats.org/officeDocument/2006/relationships/customXml" Target="../ink/ink451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76.xml"/><Relationship Id="rId233" Type="http://schemas.openxmlformats.org/officeDocument/2006/relationships/customXml" Target="../ink/ink497.xml"/><Relationship Id="rId254" Type="http://schemas.openxmlformats.org/officeDocument/2006/relationships/customXml" Target="../ink/ink518.xml"/><Relationship Id="rId28" Type="http://schemas.openxmlformats.org/officeDocument/2006/relationships/customXml" Target="../ink/ink292.xml"/><Relationship Id="rId49" Type="http://schemas.openxmlformats.org/officeDocument/2006/relationships/customXml" Target="../ink/ink313.xml"/><Relationship Id="rId114" Type="http://schemas.openxmlformats.org/officeDocument/2006/relationships/customXml" Target="../ink/ink378.xml"/><Relationship Id="rId60" Type="http://schemas.openxmlformats.org/officeDocument/2006/relationships/customXml" Target="../ink/ink324.xml"/><Relationship Id="rId81" Type="http://schemas.openxmlformats.org/officeDocument/2006/relationships/customXml" Target="../ink/ink345.xml"/><Relationship Id="rId135" Type="http://schemas.openxmlformats.org/officeDocument/2006/relationships/customXml" Target="../ink/ink399.xml"/><Relationship Id="rId156" Type="http://schemas.openxmlformats.org/officeDocument/2006/relationships/customXml" Target="../ink/ink420.xml"/><Relationship Id="rId177" Type="http://schemas.openxmlformats.org/officeDocument/2006/relationships/customXml" Target="../ink/ink441.xml"/><Relationship Id="rId198" Type="http://schemas.openxmlformats.org/officeDocument/2006/relationships/customXml" Target="../ink/ink462.xml"/><Relationship Id="rId202" Type="http://schemas.openxmlformats.org/officeDocument/2006/relationships/customXml" Target="../ink/ink466.xml"/><Relationship Id="rId223" Type="http://schemas.openxmlformats.org/officeDocument/2006/relationships/customXml" Target="../ink/ink487.xml"/><Relationship Id="rId244" Type="http://schemas.openxmlformats.org/officeDocument/2006/relationships/customXml" Target="../ink/ink508.xml"/><Relationship Id="rId18" Type="http://schemas.openxmlformats.org/officeDocument/2006/relationships/customXml" Target="../ink/ink282.xml"/><Relationship Id="rId39" Type="http://schemas.openxmlformats.org/officeDocument/2006/relationships/customXml" Target="../ink/ink303.xml"/><Relationship Id="rId265" Type="http://schemas.openxmlformats.org/officeDocument/2006/relationships/customXml" Target="../ink/ink529.xml"/><Relationship Id="rId50" Type="http://schemas.openxmlformats.org/officeDocument/2006/relationships/customXml" Target="../ink/ink314.xml"/><Relationship Id="rId104" Type="http://schemas.openxmlformats.org/officeDocument/2006/relationships/customXml" Target="../ink/ink368.xml"/><Relationship Id="rId125" Type="http://schemas.openxmlformats.org/officeDocument/2006/relationships/customXml" Target="../ink/ink389.xml"/><Relationship Id="rId146" Type="http://schemas.openxmlformats.org/officeDocument/2006/relationships/customXml" Target="../ink/ink410.xml"/><Relationship Id="rId167" Type="http://schemas.openxmlformats.org/officeDocument/2006/relationships/customXml" Target="../ink/ink431.xml"/><Relationship Id="rId188" Type="http://schemas.openxmlformats.org/officeDocument/2006/relationships/customXml" Target="../ink/ink452.xml"/><Relationship Id="rId71" Type="http://schemas.openxmlformats.org/officeDocument/2006/relationships/customXml" Target="../ink/ink335.xml"/><Relationship Id="rId92" Type="http://schemas.openxmlformats.org/officeDocument/2006/relationships/customXml" Target="../ink/ink356.xml"/><Relationship Id="rId213" Type="http://schemas.openxmlformats.org/officeDocument/2006/relationships/customXml" Target="../ink/ink477.xml"/><Relationship Id="rId234" Type="http://schemas.openxmlformats.org/officeDocument/2006/relationships/customXml" Target="../ink/ink498.xml"/><Relationship Id="rId2" Type="http://schemas.openxmlformats.org/officeDocument/2006/relationships/image" Target="../media/image4.png"/><Relationship Id="rId29" Type="http://schemas.openxmlformats.org/officeDocument/2006/relationships/customXml" Target="../ink/ink293.xml"/><Relationship Id="rId255" Type="http://schemas.openxmlformats.org/officeDocument/2006/relationships/customXml" Target="../ink/ink519.xml"/><Relationship Id="rId40" Type="http://schemas.openxmlformats.org/officeDocument/2006/relationships/customXml" Target="../ink/ink304.xml"/><Relationship Id="rId115" Type="http://schemas.openxmlformats.org/officeDocument/2006/relationships/customXml" Target="../ink/ink379.xml"/><Relationship Id="rId136" Type="http://schemas.openxmlformats.org/officeDocument/2006/relationships/customXml" Target="../ink/ink400.xml"/><Relationship Id="rId157" Type="http://schemas.openxmlformats.org/officeDocument/2006/relationships/customXml" Target="../ink/ink421.xml"/><Relationship Id="rId178" Type="http://schemas.openxmlformats.org/officeDocument/2006/relationships/customXml" Target="../ink/ink442.xml"/><Relationship Id="rId61" Type="http://schemas.openxmlformats.org/officeDocument/2006/relationships/customXml" Target="../ink/ink325.xml"/><Relationship Id="rId82" Type="http://schemas.openxmlformats.org/officeDocument/2006/relationships/customXml" Target="../ink/ink346.xml"/><Relationship Id="rId199" Type="http://schemas.openxmlformats.org/officeDocument/2006/relationships/customXml" Target="../ink/ink463.xml"/><Relationship Id="rId203" Type="http://schemas.openxmlformats.org/officeDocument/2006/relationships/customXml" Target="../ink/ink467.xml"/><Relationship Id="rId19" Type="http://schemas.openxmlformats.org/officeDocument/2006/relationships/customXml" Target="../ink/ink283.xml"/><Relationship Id="rId224" Type="http://schemas.openxmlformats.org/officeDocument/2006/relationships/customXml" Target="../ink/ink488.xml"/><Relationship Id="rId245" Type="http://schemas.openxmlformats.org/officeDocument/2006/relationships/customXml" Target="../ink/ink509.xml"/><Relationship Id="rId266" Type="http://schemas.openxmlformats.org/officeDocument/2006/relationships/customXml" Target="../ink/ink530.xml"/><Relationship Id="rId30" Type="http://schemas.openxmlformats.org/officeDocument/2006/relationships/customXml" Target="../ink/ink294.xml"/><Relationship Id="rId105" Type="http://schemas.openxmlformats.org/officeDocument/2006/relationships/customXml" Target="../ink/ink369.xml"/><Relationship Id="rId126" Type="http://schemas.openxmlformats.org/officeDocument/2006/relationships/customXml" Target="../ink/ink390.xml"/><Relationship Id="rId147" Type="http://schemas.openxmlformats.org/officeDocument/2006/relationships/customXml" Target="../ink/ink411.xml"/><Relationship Id="rId168" Type="http://schemas.openxmlformats.org/officeDocument/2006/relationships/customXml" Target="../ink/ink432.xml"/><Relationship Id="rId51" Type="http://schemas.openxmlformats.org/officeDocument/2006/relationships/customXml" Target="../ink/ink315.xml"/><Relationship Id="rId72" Type="http://schemas.openxmlformats.org/officeDocument/2006/relationships/customXml" Target="../ink/ink336.xml"/><Relationship Id="rId93" Type="http://schemas.openxmlformats.org/officeDocument/2006/relationships/customXml" Target="../ink/ink357.xml"/><Relationship Id="rId189" Type="http://schemas.openxmlformats.org/officeDocument/2006/relationships/customXml" Target="../ink/ink453.xml"/><Relationship Id="rId3" Type="http://schemas.openxmlformats.org/officeDocument/2006/relationships/customXml" Target="../ink/ink267.xml"/><Relationship Id="rId214" Type="http://schemas.openxmlformats.org/officeDocument/2006/relationships/customXml" Target="../ink/ink478.xml"/><Relationship Id="rId235" Type="http://schemas.openxmlformats.org/officeDocument/2006/relationships/customXml" Target="../ink/ink499.xml"/><Relationship Id="rId256" Type="http://schemas.openxmlformats.org/officeDocument/2006/relationships/customXml" Target="../ink/ink520.xml"/><Relationship Id="rId116" Type="http://schemas.openxmlformats.org/officeDocument/2006/relationships/customXml" Target="../ink/ink380.xml"/><Relationship Id="rId137" Type="http://schemas.openxmlformats.org/officeDocument/2006/relationships/customXml" Target="../ink/ink401.xml"/><Relationship Id="rId158" Type="http://schemas.openxmlformats.org/officeDocument/2006/relationships/customXml" Target="../ink/ink422.xml"/><Relationship Id="rId20" Type="http://schemas.openxmlformats.org/officeDocument/2006/relationships/customXml" Target="../ink/ink284.xml"/><Relationship Id="rId41" Type="http://schemas.openxmlformats.org/officeDocument/2006/relationships/customXml" Target="../ink/ink305.xml"/><Relationship Id="rId62" Type="http://schemas.openxmlformats.org/officeDocument/2006/relationships/customXml" Target="../ink/ink326.xml"/><Relationship Id="rId83" Type="http://schemas.openxmlformats.org/officeDocument/2006/relationships/customXml" Target="../ink/ink347.xml"/><Relationship Id="rId179" Type="http://schemas.openxmlformats.org/officeDocument/2006/relationships/customXml" Target="../ink/ink443.xml"/><Relationship Id="rId190" Type="http://schemas.openxmlformats.org/officeDocument/2006/relationships/customXml" Target="../ink/ink454.xml"/><Relationship Id="rId204" Type="http://schemas.openxmlformats.org/officeDocument/2006/relationships/customXml" Target="../ink/ink468.xml"/><Relationship Id="rId225" Type="http://schemas.openxmlformats.org/officeDocument/2006/relationships/customXml" Target="../ink/ink489.xml"/><Relationship Id="rId246" Type="http://schemas.openxmlformats.org/officeDocument/2006/relationships/customXml" Target="../ink/ink510.xml"/><Relationship Id="rId267" Type="http://schemas.openxmlformats.org/officeDocument/2006/relationships/customXml" Target="../ink/ink531.xml"/><Relationship Id="rId106" Type="http://schemas.openxmlformats.org/officeDocument/2006/relationships/customXml" Target="../ink/ink370.xml"/><Relationship Id="rId127" Type="http://schemas.openxmlformats.org/officeDocument/2006/relationships/customXml" Target="../ink/ink391.xml"/><Relationship Id="rId10" Type="http://schemas.openxmlformats.org/officeDocument/2006/relationships/customXml" Target="../ink/ink274.xml"/><Relationship Id="rId31" Type="http://schemas.openxmlformats.org/officeDocument/2006/relationships/customXml" Target="../ink/ink295.xml"/><Relationship Id="rId52" Type="http://schemas.openxmlformats.org/officeDocument/2006/relationships/customXml" Target="../ink/ink316.xml"/><Relationship Id="rId73" Type="http://schemas.openxmlformats.org/officeDocument/2006/relationships/customXml" Target="../ink/ink337.xml"/><Relationship Id="rId94" Type="http://schemas.openxmlformats.org/officeDocument/2006/relationships/customXml" Target="../ink/ink358.xml"/><Relationship Id="rId148" Type="http://schemas.openxmlformats.org/officeDocument/2006/relationships/customXml" Target="../ink/ink412.xml"/><Relationship Id="rId169" Type="http://schemas.openxmlformats.org/officeDocument/2006/relationships/customXml" Target="../ink/ink433.xml"/><Relationship Id="rId4" Type="http://schemas.openxmlformats.org/officeDocument/2006/relationships/customXml" Target="../ink/ink268.xml"/><Relationship Id="rId180" Type="http://schemas.openxmlformats.org/officeDocument/2006/relationships/customXml" Target="../ink/ink444.xml"/><Relationship Id="rId215" Type="http://schemas.openxmlformats.org/officeDocument/2006/relationships/customXml" Target="../ink/ink479.xml"/><Relationship Id="rId236" Type="http://schemas.openxmlformats.org/officeDocument/2006/relationships/customXml" Target="../ink/ink500.xml"/><Relationship Id="rId257" Type="http://schemas.openxmlformats.org/officeDocument/2006/relationships/customXml" Target="../ink/ink521.xml"/><Relationship Id="rId42" Type="http://schemas.openxmlformats.org/officeDocument/2006/relationships/customXml" Target="../ink/ink306.xml"/><Relationship Id="rId84" Type="http://schemas.openxmlformats.org/officeDocument/2006/relationships/customXml" Target="../ink/ink348.xml"/><Relationship Id="rId138" Type="http://schemas.openxmlformats.org/officeDocument/2006/relationships/customXml" Target="../ink/ink402.xml"/><Relationship Id="rId191" Type="http://schemas.openxmlformats.org/officeDocument/2006/relationships/customXml" Target="../ink/ink455.xml"/><Relationship Id="rId205" Type="http://schemas.openxmlformats.org/officeDocument/2006/relationships/customXml" Target="../ink/ink469.xml"/><Relationship Id="rId247" Type="http://schemas.openxmlformats.org/officeDocument/2006/relationships/customXml" Target="../ink/ink511.xml"/><Relationship Id="rId107" Type="http://schemas.openxmlformats.org/officeDocument/2006/relationships/customXml" Target="../ink/ink371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49.xml"/><Relationship Id="rId299" Type="http://schemas.openxmlformats.org/officeDocument/2006/relationships/customXml" Target="../ink/ink831.xml"/><Relationship Id="rId21" Type="http://schemas.openxmlformats.org/officeDocument/2006/relationships/customXml" Target="../ink/ink553.xml"/><Relationship Id="rId63" Type="http://schemas.openxmlformats.org/officeDocument/2006/relationships/customXml" Target="../ink/ink595.xml"/><Relationship Id="rId159" Type="http://schemas.openxmlformats.org/officeDocument/2006/relationships/customXml" Target="../ink/ink691.xml"/><Relationship Id="rId324" Type="http://schemas.openxmlformats.org/officeDocument/2006/relationships/customXml" Target="../ink/ink856.xml"/><Relationship Id="rId170" Type="http://schemas.openxmlformats.org/officeDocument/2006/relationships/customXml" Target="../ink/ink702.xml"/><Relationship Id="rId226" Type="http://schemas.openxmlformats.org/officeDocument/2006/relationships/customXml" Target="../ink/ink758.xml"/><Relationship Id="rId268" Type="http://schemas.openxmlformats.org/officeDocument/2006/relationships/customXml" Target="../ink/ink800.xml"/><Relationship Id="rId32" Type="http://schemas.openxmlformats.org/officeDocument/2006/relationships/customXml" Target="../ink/ink564.xml"/><Relationship Id="rId74" Type="http://schemas.openxmlformats.org/officeDocument/2006/relationships/customXml" Target="../ink/ink606.xml"/><Relationship Id="rId128" Type="http://schemas.openxmlformats.org/officeDocument/2006/relationships/customXml" Target="../ink/ink660.xml"/><Relationship Id="rId5" Type="http://schemas.openxmlformats.org/officeDocument/2006/relationships/customXml" Target="../ink/ink537.xml"/><Relationship Id="rId181" Type="http://schemas.openxmlformats.org/officeDocument/2006/relationships/customXml" Target="../ink/ink713.xml"/><Relationship Id="rId237" Type="http://schemas.openxmlformats.org/officeDocument/2006/relationships/customXml" Target="../ink/ink769.xml"/><Relationship Id="rId279" Type="http://schemas.openxmlformats.org/officeDocument/2006/relationships/customXml" Target="../ink/ink811.xml"/><Relationship Id="rId43" Type="http://schemas.openxmlformats.org/officeDocument/2006/relationships/customXml" Target="../ink/ink575.xml"/><Relationship Id="rId139" Type="http://schemas.openxmlformats.org/officeDocument/2006/relationships/customXml" Target="../ink/ink671.xml"/><Relationship Id="rId290" Type="http://schemas.openxmlformats.org/officeDocument/2006/relationships/customXml" Target="../ink/ink822.xml"/><Relationship Id="rId304" Type="http://schemas.openxmlformats.org/officeDocument/2006/relationships/customXml" Target="../ink/ink836.xml"/><Relationship Id="rId85" Type="http://schemas.openxmlformats.org/officeDocument/2006/relationships/customXml" Target="../ink/ink617.xml"/><Relationship Id="rId150" Type="http://schemas.openxmlformats.org/officeDocument/2006/relationships/customXml" Target="../ink/ink682.xml"/><Relationship Id="rId192" Type="http://schemas.openxmlformats.org/officeDocument/2006/relationships/customXml" Target="../ink/ink724.xml"/><Relationship Id="rId206" Type="http://schemas.openxmlformats.org/officeDocument/2006/relationships/customXml" Target="../ink/ink738.xml"/><Relationship Id="rId248" Type="http://schemas.openxmlformats.org/officeDocument/2006/relationships/customXml" Target="../ink/ink780.xml"/><Relationship Id="rId12" Type="http://schemas.openxmlformats.org/officeDocument/2006/relationships/customXml" Target="../ink/ink544.xml"/><Relationship Id="rId108" Type="http://schemas.openxmlformats.org/officeDocument/2006/relationships/customXml" Target="../ink/ink640.xml"/><Relationship Id="rId315" Type="http://schemas.openxmlformats.org/officeDocument/2006/relationships/customXml" Target="../ink/ink847.xml"/><Relationship Id="rId54" Type="http://schemas.openxmlformats.org/officeDocument/2006/relationships/customXml" Target="../ink/ink586.xml"/><Relationship Id="rId96" Type="http://schemas.openxmlformats.org/officeDocument/2006/relationships/customXml" Target="../ink/ink628.xml"/><Relationship Id="rId161" Type="http://schemas.openxmlformats.org/officeDocument/2006/relationships/customXml" Target="../ink/ink693.xml"/><Relationship Id="rId217" Type="http://schemas.openxmlformats.org/officeDocument/2006/relationships/customXml" Target="../ink/ink749.xml"/><Relationship Id="rId259" Type="http://schemas.openxmlformats.org/officeDocument/2006/relationships/customXml" Target="../ink/ink791.xml"/><Relationship Id="rId23" Type="http://schemas.openxmlformats.org/officeDocument/2006/relationships/customXml" Target="../ink/ink555.xml"/><Relationship Id="rId119" Type="http://schemas.openxmlformats.org/officeDocument/2006/relationships/customXml" Target="../ink/ink651.xml"/><Relationship Id="rId270" Type="http://schemas.openxmlformats.org/officeDocument/2006/relationships/customXml" Target="../ink/ink802.xml"/><Relationship Id="rId326" Type="http://schemas.openxmlformats.org/officeDocument/2006/relationships/customXml" Target="../ink/ink858.xml"/><Relationship Id="rId65" Type="http://schemas.openxmlformats.org/officeDocument/2006/relationships/customXml" Target="../ink/ink597.xml"/><Relationship Id="rId130" Type="http://schemas.openxmlformats.org/officeDocument/2006/relationships/customXml" Target="../ink/ink662.xml"/><Relationship Id="rId172" Type="http://schemas.openxmlformats.org/officeDocument/2006/relationships/customXml" Target="../ink/ink704.xml"/><Relationship Id="rId228" Type="http://schemas.openxmlformats.org/officeDocument/2006/relationships/customXml" Target="../ink/ink760.xml"/><Relationship Id="rId281" Type="http://schemas.openxmlformats.org/officeDocument/2006/relationships/customXml" Target="../ink/ink813.xml"/><Relationship Id="rId34" Type="http://schemas.openxmlformats.org/officeDocument/2006/relationships/customXml" Target="../ink/ink566.xml"/><Relationship Id="rId76" Type="http://schemas.openxmlformats.org/officeDocument/2006/relationships/customXml" Target="../ink/ink608.xml"/><Relationship Id="rId141" Type="http://schemas.openxmlformats.org/officeDocument/2006/relationships/customXml" Target="../ink/ink673.xml"/><Relationship Id="rId7" Type="http://schemas.openxmlformats.org/officeDocument/2006/relationships/customXml" Target="../ink/ink539.xml"/><Relationship Id="rId183" Type="http://schemas.openxmlformats.org/officeDocument/2006/relationships/customXml" Target="../ink/ink715.xml"/><Relationship Id="rId239" Type="http://schemas.openxmlformats.org/officeDocument/2006/relationships/customXml" Target="../ink/ink771.xml"/><Relationship Id="rId250" Type="http://schemas.openxmlformats.org/officeDocument/2006/relationships/customXml" Target="../ink/ink782.xml"/><Relationship Id="rId271" Type="http://schemas.openxmlformats.org/officeDocument/2006/relationships/customXml" Target="../ink/ink803.xml"/><Relationship Id="rId292" Type="http://schemas.openxmlformats.org/officeDocument/2006/relationships/customXml" Target="../ink/ink824.xml"/><Relationship Id="rId306" Type="http://schemas.openxmlformats.org/officeDocument/2006/relationships/customXml" Target="../ink/ink838.xml"/><Relationship Id="rId24" Type="http://schemas.openxmlformats.org/officeDocument/2006/relationships/customXml" Target="../ink/ink556.xml"/><Relationship Id="rId45" Type="http://schemas.openxmlformats.org/officeDocument/2006/relationships/customXml" Target="../ink/ink577.xml"/><Relationship Id="rId66" Type="http://schemas.openxmlformats.org/officeDocument/2006/relationships/customXml" Target="../ink/ink598.xml"/><Relationship Id="rId87" Type="http://schemas.openxmlformats.org/officeDocument/2006/relationships/customXml" Target="../ink/ink619.xml"/><Relationship Id="rId110" Type="http://schemas.openxmlformats.org/officeDocument/2006/relationships/customXml" Target="../ink/ink642.xml"/><Relationship Id="rId131" Type="http://schemas.openxmlformats.org/officeDocument/2006/relationships/customXml" Target="../ink/ink663.xml"/><Relationship Id="rId327" Type="http://schemas.openxmlformats.org/officeDocument/2006/relationships/customXml" Target="../ink/ink859.xml"/><Relationship Id="rId152" Type="http://schemas.openxmlformats.org/officeDocument/2006/relationships/customXml" Target="../ink/ink684.xml"/><Relationship Id="rId173" Type="http://schemas.openxmlformats.org/officeDocument/2006/relationships/customXml" Target="../ink/ink705.xml"/><Relationship Id="rId194" Type="http://schemas.openxmlformats.org/officeDocument/2006/relationships/customXml" Target="../ink/ink726.xml"/><Relationship Id="rId208" Type="http://schemas.openxmlformats.org/officeDocument/2006/relationships/customXml" Target="../ink/ink740.xml"/><Relationship Id="rId229" Type="http://schemas.openxmlformats.org/officeDocument/2006/relationships/customXml" Target="../ink/ink761.xml"/><Relationship Id="rId240" Type="http://schemas.openxmlformats.org/officeDocument/2006/relationships/customXml" Target="../ink/ink772.xml"/><Relationship Id="rId261" Type="http://schemas.openxmlformats.org/officeDocument/2006/relationships/customXml" Target="../ink/ink793.xml"/><Relationship Id="rId14" Type="http://schemas.openxmlformats.org/officeDocument/2006/relationships/customXml" Target="../ink/ink546.xml"/><Relationship Id="rId35" Type="http://schemas.openxmlformats.org/officeDocument/2006/relationships/customXml" Target="../ink/ink567.xml"/><Relationship Id="rId56" Type="http://schemas.openxmlformats.org/officeDocument/2006/relationships/customXml" Target="../ink/ink588.xml"/><Relationship Id="rId77" Type="http://schemas.openxmlformats.org/officeDocument/2006/relationships/customXml" Target="../ink/ink609.xml"/><Relationship Id="rId100" Type="http://schemas.openxmlformats.org/officeDocument/2006/relationships/customXml" Target="../ink/ink632.xml"/><Relationship Id="rId282" Type="http://schemas.openxmlformats.org/officeDocument/2006/relationships/customXml" Target="../ink/ink814.xml"/><Relationship Id="rId317" Type="http://schemas.openxmlformats.org/officeDocument/2006/relationships/customXml" Target="../ink/ink849.xml"/><Relationship Id="rId8" Type="http://schemas.openxmlformats.org/officeDocument/2006/relationships/customXml" Target="../ink/ink540.xml"/><Relationship Id="rId98" Type="http://schemas.openxmlformats.org/officeDocument/2006/relationships/customXml" Target="../ink/ink630.xml"/><Relationship Id="rId121" Type="http://schemas.openxmlformats.org/officeDocument/2006/relationships/customXml" Target="../ink/ink653.xml"/><Relationship Id="rId142" Type="http://schemas.openxmlformats.org/officeDocument/2006/relationships/customXml" Target="../ink/ink674.xml"/><Relationship Id="rId163" Type="http://schemas.openxmlformats.org/officeDocument/2006/relationships/customXml" Target="../ink/ink695.xml"/><Relationship Id="rId184" Type="http://schemas.openxmlformats.org/officeDocument/2006/relationships/customXml" Target="../ink/ink716.xml"/><Relationship Id="rId219" Type="http://schemas.openxmlformats.org/officeDocument/2006/relationships/customXml" Target="../ink/ink751.xml"/><Relationship Id="rId230" Type="http://schemas.openxmlformats.org/officeDocument/2006/relationships/customXml" Target="../ink/ink762.xml"/><Relationship Id="rId251" Type="http://schemas.openxmlformats.org/officeDocument/2006/relationships/customXml" Target="../ink/ink783.xml"/><Relationship Id="rId25" Type="http://schemas.openxmlformats.org/officeDocument/2006/relationships/customXml" Target="../ink/ink557.xml"/><Relationship Id="rId46" Type="http://schemas.openxmlformats.org/officeDocument/2006/relationships/customXml" Target="../ink/ink578.xml"/><Relationship Id="rId67" Type="http://schemas.openxmlformats.org/officeDocument/2006/relationships/customXml" Target="../ink/ink599.xml"/><Relationship Id="rId272" Type="http://schemas.openxmlformats.org/officeDocument/2006/relationships/customXml" Target="../ink/ink804.xml"/><Relationship Id="rId293" Type="http://schemas.openxmlformats.org/officeDocument/2006/relationships/customXml" Target="../ink/ink825.xml"/><Relationship Id="rId307" Type="http://schemas.openxmlformats.org/officeDocument/2006/relationships/customXml" Target="../ink/ink839.xml"/><Relationship Id="rId328" Type="http://schemas.openxmlformats.org/officeDocument/2006/relationships/customXml" Target="../ink/ink860.xml"/><Relationship Id="rId88" Type="http://schemas.openxmlformats.org/officeDocument/2006/relationships/customXml" Target="../ink/ink620.xml"/><Relationship Id="rId111" Type="http://schemas.openxmlformats.org/officeDocument/2006/relationships/customXml" Target="../ink/ink643.xml"/><Relationship Id="rId132" Type="http://schemas.openxmlformats.org/officeDocument/2006/relationships/customXml" Target="../ink/ink664.xml"/><Relationship Id="rId153" Type="http://schemas.openxmlformats.org/officeDocument/2006/relationships/customXml" Target="../ink/ink685.xml"/><Relationship Id="rId174" Type="http://schemas.openxmlformats.org/officeDocument/2006/relationships/customXml" Target="../ink/ink706.xml"/><Relationship Id="rId195" Type="http://schemas.openxmlformats.org/officeDocument/2006/relationships/customXml" Target="../ink/ink727.xml"/><Relationship Id="rId209" Type="http://schemas.openxmlformats.org/officeDocument/2006/relationships/customXml" Target="../ink/ink741.xml"/><Relationship Id="rId220" Type="http://schemas.openxmlformats.org/officeDocument/2006/relationships/customXml" Target="../ink/ink752.xml"/><Relationship Id="rId241" Type="http://schemas.openxmlformats.org/officeDocument/2006/relationships/customXml" Target="../ink/ink773.xml"/><Relationship Id="rId15" Type="http://schemas.openxmlformats.org/officeDocument/2006/relationships/customXml" Target="../ink/ink547.xml"/><Relationship Id="rId36" Type="http://schemas.openxmlformats.org/officeDocument/2006/relationships/customXml" Target="../ink/ink568.xml"/><Relationship Id="rId57" Type="http://schemas.openxmlformats.org/officeDocument/2006/relationships/customXml" Target="../ink/ink589.xml"/><Relationship Id="rId262" Type="http://schemas.openxmlformats.org/officeDocument/2006/relationships/customXml" Target="../ink/ink794.xml"/><Relationship Id="rId283" Type="http://schemas.openxmlformats.org/officeDocument/2006/relationships/customXml" Target="../ink/ink815.xml"/><Relationship Id="rId318" Type="http://schemas.openxmlformats.org/officeDocument/2006/relationships/customXml" Target="../ink/ink850.xml"/><Relationship Id="rId78" Type="http://schemas.openxmlformats.org/officeDocument/2006/relationships/customXml" Target="../ink/ink610.xml"/><Relationship Id="rId99" Type="http://schemas.openxmlformats.org/officeDocument/2006/relationships/customXml" Target="../ink/ink631.xml"/><Relationship Id="rId101" Type="http://schemas.openxmlformats.org/officeDocument/2006/relationships/customXml" Target="../ink/ink633.xml"/><Relationship Id="rId122" Type="http://schemas.openxmlformats.org/officeDocument/2006/relationships/customXml" Target="../ink/ink654.xml"/><Relationship Id="rId143" Type="http://schemas.openxmlformats.org/officeDocument/2006/relationships/customXml" Target="../ink/ink675.xml"/><Relationship Id="rId164" Type="http://schemas.openxmlformats.org/officeDocument/2006/relationships/customXml" Target="../ink/ink696.xml"/><Relationship Id="rId185" Type="http://schemas.openxmlformats.org/officeDocument/2006/relationships/customXml" Target="../ink/ink717.xml"/><Relationship Id="rId9" Type="http://schemas.openxmlformats.org/officeDocument/2006/relationships/customXml" Target="../ink/ink541.xml"/><Relationship Id="rId210" Type="http://schemas.openxmlformats.org/officeDocument/2006/relationships/customXml" Target="../ink/ink742.xml"/><Relationship Id="rId26" Type="http://schemas.openxmlformats.org/officeDocument/2006/relationships/customXml" Target="../ink/ink558.xml"/><Relationship Id="rId231" Type="http://schemas.openxmlformats.org/officeDocument/2006/relationships/customXml" Target="../ink/ink763.xml"/><Relationship Id="rId252" Type="http://schemas.openxmlformats.org/officeDocument/2006/relationships/customXml" Target="../ink/ink784.xml"/><Relationship Id="rId273" Type="http://schemas.openxmlformats.org/officeDocument/2006/relationships/customXml" Target="../ink/ink805.xml"/><Relationship Id="rId294" Type="http://schemas.openxmlformats.org/officeDocument/2006/relationships/customXml" Target="../ink/ink826.xml"/><Relationship Id="rId308" Type="http://schemas.openxmlformats.org/officeDocument/2006/relationships/customXml" Target="../ink/ink840.xml"/><Relationship Id="rId329" Type="http://schemas.openxmlformats.org/officeDocument/2006/relationships/customXml" Target="../ink/ink861.xml"/><Relationship Id="rId47" Type="http://schemas.openxmlformats.org/officeDocument/2006/relationships/customXml" Target="../ink/ink579.xml"/><Relationship Id="rId68" Type="http://schemas.openxmlformats.org/officeDocument/2006/relationships/customXml" Target="../ink/ink600.xml"/><Relationship Id="rId89" Type="http://schemas.openxmlformats.org/officeDocument/2006/relationships/customXml" Target="../ink/ink621.xml"/><Relationship Id="rId112" Type="http://schemas.openxmlformats.org/officeDocument/2006/relationships/customXml" Target="../ink/ink644.xml"/><Relationship Id="rId133" Type="http://schemas.openxmlformats.org/officeDocument/2006/relationships/customXml" Target="../ink/ink665.xml"/><Relationship Id="rId154" Type="http://schemas.openxmlformats.org/officeDocument/2006/relationships/customXml" Target="../ink/ink686.xml"/><Relationship Id="rId175" Type="http://schemas.openxmlformats.org/officeDocument/2006/relationships/customXml" Target="../ink/ink707.xml"/><Relationship Id="rId196" Type="http://schemas.openxmlformats.org/officeDocument/2006/relationships/customXml" Target="../ink/ink728.xml"/><Relationship Id="rId200" Type="http://schemas.openxmlformats.org/officeDocument/2006/relationships/customXml" Target="../ink/ink732.xml"/><Relationship Id="rId16" Type="http://schemas.openxmlformats.org/officeDocument/2006/relationships/customXml" Target="../ink/ink548.xml"/><Relationship Id="rId221" Type="http://schemas.openxmlformats.org/officeDocument/2006/relationships/customXml" Target="../ink/ink753.xml"/><Relationship Id="rId242" Type="http://schemas.openxmlformats.org/officeDocument/2006/relationships/customXml" Target="../ink/ink774.xml"/><Relationship Id="rId263" Type="http://schemas.openxmlformats.org/officeDocument/2006/relationships/customXml" Target="../ink/ink795.xml"/><Relationship Id="rId284" Type="http://schemas.openxmlformats.org/officeDocument/2006/relationships/customXml" Target="../ink/ink816.xml"/><Relationship Id="rId319" Type="http://schemas.openxmlformats.org/officeDocument/2006/relationships/customXml" Target="../ink/ink851.xml"/><Relationship Id="rId37" Type="http://schemas.openxmlformats.org/officeDocument/2006/relationships/customXml" Target="../ink/ink569.xml"/><Relationship Id="rId58" Type="http://schemas.openxmlformats.org/officeDocument/2006/relationships/customXml" Target="../ink/ink590.xml"/><Relationship Id="rId79" Type="http://schemas.openxmlformats.org/officeDocument/2006/relationships/customXml" Target="../ink/ink611.xml"/><Relationship Id="rId102" Type="http://schemas.openxmlformats.org/officeDocument/2006/relationships/customXml" Target="../ink/ink634.xml"/><Relationship Id="rId123" Type="http://schemas.openxmlformats.org/officeDocument/2006/relationships/customXml" Target="../ink/ink655.xml"/><Relationship Id="rId144" Type="http://schemas.openxmlformats.org/officeDocument/2006/relationships/customXml" Target="../ink/ink676.xml"/><Relationship Id="rId330" Type="http://schemas.openxmlformats.org/officeDocument/2006/relationships/customXml" Target="../ink/ink862.xml"/><Relationship Id="rId90" Type="http://schemas.openxmlformats.org/officeDocument/2006/relationships/customXml" Target="../ink/ink622.xml"/><Relationship Id="rId165" Type="http://schemas.openxmlformats.org/officeDocument/2006/relationships/customXml" Target="../ink/ink697.xml"/><Relationship Id="rId186" Type="http://schemas.openxmlformats.org/officeDocument/2006/relationships/customXml" Target="../ink/ink718.xml"/><Relationship Id="rId211" Type="http://schemas.openxmlformats.org/officeDocument/2006/relationships/customXml" Target="../ink/ink743.xml"/><Relationship Id="rId232" Type="http://schemas.openxmlformats.org/officeDocument/2006/relationships/customXml" Target="../ink/ink764.xml"/><Relationship Id="rId253" Type="http://schemas.openxmlformats.org/officeDocument/2006/relationships/customXml" Target="../ink/ink785.xml"/><Relationship Id="rId274" Type="http://schemas.openxmlformats.org/officeDocument/2006/relationships/customXml" Target="../ink/ink806.xml"/><Relationship Id="rId295" Type="http://schemas.openxmlformats.org/officeDocument/2006/relationships/customXml" Target="../ink/ink827.xml"/><Relationship Id="rId309" Type="http://schemas.openxmlformats.org/officeDocument/2006/relationships/customXml" Target="../ink/ink841.xml"/><Relationship Id="rId27" Type="http://schemas.openxmlformats.org/officeDocument/2006/relationships/customXml" Target="../ink/ink559.xml"/><Relationship Id="rId48" Type="http://schemas.openxmlformats.org/officeDocument/2006/relationships/customXml" Target="../ink/ink580.xml"/><Relationship Id="rId69" Type="http://schemas.openxmlformats.org/officeDocument/2006/relationships/customXml" Target="../ink/ink601.xml"/><Relationship Id="rId113" Type="http://schemas.openxmlformats.org/officeDocument/2006/relationships/customXml" Target="../ink/ink645.xml"/><Relationship Id="rId134" Type="http://schemas.openxmlformats.org/officeDocument/2006/relationships/customXml" Target="../ink/ink666.xml"/><Relationship Id="rId320" Type="http://schemas.openxmlformats.org/officeDocument/2006/relationships/customXml" Target="../ink/ink852.xml"/><Relationship Id="rId80" Type="http://schemas.openxmlformats.org/officeDocument/2006/relationships/customXml" Target="../ink/ink612.xml"/><Relationship Id="rId155" Type="http://schemas.openxmlformats.org/officeDocument/2006/relationships/customXml" Target="../ink/ink687.xml"/><Relationship Id="rId176" Type="http://schemas.openxmlformats.org/officeDocument/2006/relationships/customXml" Target="../ink/ink708.xml"/><Relationship Id="rId197" Type="http://schemas.openxmlformats.org/officeDocument/2006/relationships/customXml" Target="../ink/ink729.xml"/><Relationship Id="rId201" Type="http://schemas.openxmlformats.org/officeDocument/2006/relationships/customXml" Target="../ink/ink733.xml"/><Relationship Id="rId222" Type="http://schemas.openxmlformats.org/officeDocument/2006/relationships/customXml" Target="../ink/ink754.xml"/><Relationship Id="rId243" Type="http://schemas.openxmlformats.org/officeDocument/2006/relationships/customXml" Target="../ink/ink775.xml"/><Relationship Id="rId264" Type="http://schemas.openxmlformats.org/officeDocument/2006/relationships/customXml" Target="../ink/ink796.xml"/><Relationship Id="rId285" Type="http://schemas.openxmlformats.org/officeDocument/2006/relationships/customXml" Target="../ink/ink817.xml"/><Relationship Id="rId17" Type="http://schemas.openxmlformats.org/officeDocument/2006/relationships/customXml" Target="../ink/ink549.xml"/><Relationship Id="rId38" Type="http://schemas.openxmlformats.org/officeDocument/2006/relationships/customXml" Target="../ink/ink570.xml"/><Relationship Id="rId59" Type="http://schemas.openxmlformats.org/officeDocument/2006/relationships/customXml" Target="../ink/ink591.xml"/><Relationship Id="rId103" Type="http://schemas.openxmlformats.org/officeDocument/2006/relationships/customXml" Target="../ink/ink635.xml"/><Relationship Id="rId124" Type="http://schemas.openxmlformats.org/officeDocument/2006/relationships/customXml" Target="../ink/ink656.xml"/><Relationship Id="rId310" Type="http://schemas.openxmlformats.org/officeDocument/2006/relationships/customXml" Target="../ink/ink842.xml"/><Relationship Id="rId70" Type="http://schemas.openxmlformats.org/officeDocument/2006/relationships/customXml" Target="../ink/ink602.xml"/><Relationship Id="rId91" Type="http://schemas.openxmlformats.org/officeDocument/2006/relationships/customXml" Target="../ink/ink623.xml"/><Relationship Id="rId145" Type="http://schemas.openxmlformats.org/officeDocument/2006/relationships/customXml" Target="../ink/ink677.xml"/><Relationship Id="rId166" Type="http://schemas.openxmlformats.org/officeDocument/2006/relationships/customXml" Target="../ink/ink698.xml"/><Relationship Id="rId187" Type="http://schemas.openxmlformats.org/officeDocument/2006/relationships/customXml" Target="../ink/ink719.xml"/><Relationship Id="rId331" Type="http://schemas.openxmlformats.org/officeDocument/2006/relationships/customXml" Target="../ink/ink863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44.xml"/><Relationship Id="rId233" Type="http://schemas.openxmlformats.org/officeDocument/2006/relationships/customXml" Target="../ink/ink765.xml"/><Relationship Id="rId254" Type="http://schemas.openxmlformats.org/officeDocument/2006/relationships/customXml" Target="../ink/ink786.xml"/><Relationship Id="rId28" Type="http://schemas.openxmlformats.org/officeDocument/2006/relationships/customXml" Target="../ink/ink560.xml"/><Relationship Id="rId49" Type="http://schemas.openxmlformats.org/officeDocument/2006/relationships/customXml" Target="../ink/ink581.xml"/><Relationship Id="rId114" Type="http://schemas.openxmlformats.org/officeDocument/2006/relationships/customXml" Target="../ink/ink646.xml"/><Relationship Id="rId275" Type="http://schemas.openxmlformats.org/officeDocument/2006/relationships/customXml" Target="../ink/ink807.xml"/><Relationship Id="rId296" Type="http://schemas.openxmlformats.org/officeDocument/2006/relationships/customXml" Target="../ink/ink828.xml"/><Relationship Id="rId300" Type="http://schemas.openxmlformats.org/officeDocument/2006/relationships/customXml" Target="../ink/ink832.xml"/><Relationship Id="rId60" Type="http://schemas.openxmlformats.org/officeDocument/2006/relationships/customXml" Target="../ink/ink592.xml"/><Relationship Id="rId81" Type="http://schemas.openxmlformats.org/officeDocument/2006/relationships/customXml" Target="../ink/ink613.xml"/><Relationship Id="rId135" Type="http://schemas.openxmlformats.org/officeDocument/2006/relationships/customXml" Target="../ink/ink667.xml"/><Relationship Id="rId156" Type="http://schemas.openxmlformats.org/officeDocument/2006/relationships/customXml" Target="../ink/ink688.xml"/><Relationship Id="rId177" Type="http://schemas.openxmlformats.org/officeDocument/2006/relationships/customXml" Target="../ink/ink709.xml"/><Relationship Id="rId198" Type="http://schemas.openxmlformats.org/officeDocument/2006/relationships/customXml" Target="../ink/ink730.xml"/><Relationship Id="rId321" Type="http://schemas.openxmlformats.org/officeDocument/2006/relationships/customXml" Target="../ink/ink853.xml"/><Relationship Id="rId202" Type="http://schemas.openxmlformats.org/officeDocument/2006/relationships/customXml" Target="../ink/ink734.xml"/><Relationship Id="rId223" Type="http://schemas.openxmlformats.org/officeDocument/2006/relationships/customXml" Target="../ink/ink755.xml"/><Relationship Id="rId244" Type="http://schemas.openxmlformats.org/officeDocument/2006/relationships/customXml" Target="../ink/ink776.xml"/><Relationship Id="rId18" Type="http://schemas.openxmlformats.org/officeDocument/2006/relationships/customXml" Target="../ink/ink550.xml"/><Relationship Id="rId39" Type="http://schemas.openxmlformats.org/officeDocument/2006/relationships/customXml" Target="../ink/ink571.xml"/><Relationship Id="rId265" Type="http://schemas.openxmlformats.org/officeDocument/2006/relationships/customXml" Target="../ink/ink797.xml"/><Relationship Id="rId286" Type="http://schemas.openxmlformats.org/officeDocument/2006/relationships/customXml" Target="../ink/ink818.xml"/><Relationship Id="rId50" Type="http://schemas.openxmlformats.org/officeDocument/2006/relationships/customXml" Target="../ink/ink582.xml"/><Relationship Id="rId104" Type="http://schemas.openxmlformats.org/officeDocument/2006/relationships/customXml" Target="../ink/ink636.xml"/><Relationship Id="rId125" Type="http://schemas.openxmlformats.org/officeDocument/2006/relationships/customXml" Target="../ink/ink657.xml"/><Relationship Id="rId146" Type="http://schemas.openxmlformats.org/officeDocument/2006/relationships/customXml" Target="../ink/ink678.xml"/><Relationship Id="rId167" Type="http://schemas.openxmlformats.org/officeDocument/2006/relationships/customXml" Target="../ink/ink699.xml"/><Relationship Id="rId188" Type="http://schemas.openxmlformats.org/officeDocument/2006/relationships/customXml" Target="../ink/ink720.xml"/><Relationship Id="rId311" Type="http://schemas.openxmlformats.org/officeDocument/2006/relationships/customXml" Target="../ink/ink843.xml"/><Relationship Id="rId332" Type="http://schemas.openxmlformats.org/officeDocument/2006/relationships/customXml" Target="../ink/ink864.xml"/><Relationship Id="rId71" Type="http://schemas.openxmlformats.org/officeDocument/2006/relationships/customXml" Target="../ink/ink603.xml"/><Relationship Id="rId92" Type="http://schemas.openxmlformats.org/officeDocument/2006/relationships/customXml" Target="../ink/ink624.xml"/><Relationship Id="rId213" Type="http://schemas.openxmlformats.org/officeDocument/2006/relationships/customXml" Target="../ink/ink745.xml"/><Relationship Id="rId234" Type="http://schemas.openxmlformats.org/officeDocument/2006/relationships/customXml" Target="../ink/ink766.xml"/><Relationship Id="rId2" Type="http://schemas.openxmlformats.org/officeDocument/2006/relationships/image" Target="../media/image5.png"/><Relationship Id="rId29" Type="http://schemas.openxmlformats.org/officeDocument/2006/relationships/customXml" Target="../ink/ink561.xml"/><Relationship Id="rId255" Type="http://schemas.openxmlformats.org/officeDocument/2006/relationships/customXml" Target="../ink/ink787.xml"/><Relationship Id="rId276" Type="http://schemas.openxmlformats.org/officeDocument/2006/relationships/customXml" Target="../ink/ink808.xml"/><Relationship Id="rId297" Type="http://schemas.openxmlformats.org/officeDocument/2006/relationships/customXml" Target="../ink/ink829.xml"/><Relationship Id="rId40" Type="http://schemas.openxmlformats.org/officeDocument/2006/relationships/customXml" Target="../ink/ink572.xml"/><Relationship Id="rId115" Type="http://schemas.openxmlformats.org/officeDocument/2006/relationships/customXml" Target="../ink/ink647.xml"/><Relationship Id="rId136" Type="http://schemas.openxmlformats.org/officeDocument/2006/relationships/customXml" Target="../ink/ink668.xml"/><Relationship Id="rId157" Type="http://schemas.openxmlformats.org/officeDocument/2006/relationships/customXml" Target="../ink/ink689.xml"/><Relationship Id="rId178" Type="http://schemas.openxmlformats.org/officeDocument/2006/relationships/customXml" Target="../ink/ink710.xml"/><Relationship Id="rId301" Type="http://schemas.openxmlformats.org/officeDocument/2006/relationships/customXml" Target="../ink/ink833.xml"/><Relationship Id="rId322" Type="http://schemas.openxmlformats.org/officeDocument/2006/relationships/customXml" Target="../ink/ink854.xml"/><Relationship Id="rId61" Type="http://schemas.openxmlformats.org/officeDocument/2006/relationships/customXml" Target="../ink/ink593.xml"/><Relationship Id="rId82" Type="http://schemas.openxmlformats.org/officeDocument/2006/relationships/customXml" Target="../ink/ink614.xml"/><Relationship Id="rId199" Type="http://schemas.openxmlformats.org/officeDocument/2006/relationships/customXml" Target="../ink/ink731.xml"/><Relationship Id="rId203" Type="http://schemas.openxmlformats.org/officeDocument/2006/relationships/customXml" Target="../ink/ink735.xml"/><Relationship Id="rId19" Type="http://schemas.openxmlformats.org/officeDocument/2006/relationships/customXml" Target="../ink/ink551.xml"/><Relationship Id="rId224" Type="http://schemas.openxmlformats.org/officeDocument/2006/relationships/customXml" Target="../ink/ink756.xml"/><Relationship Id="rId245" Type="http://schemas.openxmlformats.org/officeDocument/2006/relationships/customXml" Target="../ink/ink777.xml"/><Relationship Id="rId266" Type="http://schemas.openxmlformats.org/officeDocument/2006/relationships/customXml" Target="../ink/ink798.xml"/><Relationship Id="rId287" Type="http://schemas.openxmlformats.org/officeDocument/2006/relationships/customXml" Target="../ink/ink819.xml"/><Relationship Id="rId30" Type="http://schemas.openxmlformats.org/officeDocument/2006/relationships/customXml" Target="../ink/ink562.xml"/><Relationship Id="rId105" Type="http://schemas.openxmlformats.org/officeDocument/2006/relationships/customXml" Target="../ink/ink637.xml"/><Relationship Id="rId126" Type="http://schemas.openxmlformats.org/officeDocument/2006/relationships/customXml" Target="../ink/ink658.xml"/><Relationship Id="rId147" Type="http://schemas.openxmlformats.org/officeDocument/2006/relationships/customXml" Target="../ink/ink679.xml"/><Relationship Id="rId168" Type="http://schemas.openxmlformats.org/officeDocument/2006/relationships/customXml" Target="../ink/ink700.xml"/><Relationship Id="rId312" Type="http://schemas.openxmlformats.org/officeDocument/2006/relationships/customXml" Target="../ink/ink844.xml"/><Relationship Id="rId51" Type="http://schemas.openxmlformats.org/officeDocument/2006/relationships/customXml" Target="../ink/ink583.xml"/><Relationship Id="rId72" Type="http://schemas.openxmlformats.org/officeDocument/2006/relationships/customXml" Target="../ink/ink604.xml"/><Relationship Id="rId93" Type="http://schemas.openxmlformats.org/officeDocument/2006/relationships/customXml" Target="../ink/ink625.xml"/><Relationship Id="rId189" Type="http://schemas.openxmlformats.org/officeDocument/2006/relationships/customXml" Target="../ink/ink721.xml"/><Relationship Id="rId3" Type="http://schemas.openxmlformats.org/officeDocument/2006/relationships/customXml" Target="../ink/ink535.xml"/><Relationship Id="rId214" Type="http://schemas.openxmlformats.org/officeDocument/2006/relationships/customXml" Target="../ink/ink746.xml"/><Relationship Id="rId235" Type="http://schemas.openxmlformats.org/officeDocument/2006/relationships/customXml" Target="../ink/ink767.xml"/><Relationship Id="rId256" Type="http://schemas.openxmlformats.org/officeDocument/2006/relationships/customXml" Target="../ink/ink788.xml"/><Relationship Id="rId277" Type="http://schemas.openxmlformats.org/officeDocument/2006/relationships/customXml" Target="../ink/ink809.xml"/><Relationship Id="rId298" Type="http://schemas.openxmlformats.org/officeDocument/2006/relationships/customXml" Target="../ink/ink830.xml"/><Relationship Id="rId116" Type="http://schemas.openxmlformats.org/officeDocument/2006/relationships/customXml" Target="../ink/ink648.xml"/><Relationship Id="rId137" Type="http://schemas.openxmlformats.org/officeDocument/2006/relationships/customXml" Target="../ink/ink669.xml"/><Relationship Id="rId158" Type="http://schemas.openxmlformats.org/officeDocument/2006/relationships/customXml" Target="../ink/ink690.xml"/><Relationship Id="rId302" Type="http://schemas.openxmlformats.org/officeDocument/2006/relationships/customXml" Target="../ink/ink834.xml"/><Relationship Id="rId323" Type="http://schemas.openxmlformats.org/officeDocument/2006/relationships/customXml" Target="../ink/ink855.xml"/><Relationship Id="rId20" Type="http://schemas.openxmlformats.org/officeDocument/2006/relationships/customXml" Target="../ink/ink552.xml"/><Relationship Id="rId41" Type="http://schemas.openxmlformats.org/officeDocument/2006/relationships/customXml" Target="../ink/ink573.xml"/><Relationship Id="rId62" Type="http://schemas.openxmlformats.org/officeDocument/2006/relationships/customXml" Target="../ink/ink594.xml"/><Relationship Id="rId83" Type="http://schemas.openxmlformats.org/officeDocument/2006/relationships/customXml" Target="../ink/ink615.xml"/><Relationship Id="rId179" Type="http://schemas.openxmlformats.org/officeDocument/2006/relationships/customXml" Target="../ink/ink711.xml"/><Relationship Id="rId190" Type="http://schemas.openxmlformats.org/officeDocument/2006/relationships/customXml" Target="../ink/ink722.xml"/><Relationship Id="rId204" Type="http://schemas.openxmlformats.org/officeDocument/2006/relationships/customXml" Target="../ink/ink736.xml"/><Relationship Id="rId225" Type="http://schemas.openxmlformats.org/officeDocument/2006/relationships/customXml" Target="../ink/ink757.xml"/><Relationship Id="rId246" Type="http://schemas.openxmlformats.org/officeDocument/2006/relationships/customXml" Target="../ink/ink778.xml"/><Relationship Id="rId267" Type="http://schemas.openxmlformats.org/officeDocument/2006/relationships/customXml" Target="../ink/ink799.xml"/><Relationship Id="rId288" Type="http://schemas.openxmlformats.org/officeDocument/2006/relationships/customXml" Target="../ink/ink820.xml"/><Relationship Id="rId106" Type="http://schemas.openxmlformats.org/officeDocument/2006/relationships/customXml" Target="../ink/ink638.xml"/><Relationship Id="rId127" Type="http://schemas.openxmlformats.org/officeDocument/2006/relationships/customXml" Target="../ink/ink659.xml"/><Relationship Id="rId313" Type="http://schemas.openxmlformats.org/officeDocument/2006/relationships/customXml" Target="../ink/ink845.xml"/><Relationship Id="rId10" Type="http://schemas.openxmlformats.org/officeDocument/2006/relationships/customXml" Target="../ink/ink542.xml"/><Relationship Id="rId31" Type="http://schemas.openxmlformats.org/officeDocument/2006/relationships/customXml" Target="../ink/ink563.xml"/><Relationship Id="rId52" Type="http://schemas.openxmlformats.org/officeDocument/2006/relationships/customXml" Target="../ink/ink584.xml"/><Relationship Id="rId73" Type="http://schemas.openxmlformats.org/officeDocument/2006/relationships/customXml" Target="../ink/ink605.xml"/><Relationship Id="rId94" Type="http://schemas.openxmlformats.org/officeDocument/2006/relationships/customXml" Target="../ink/ink626.xml"/><Relationship Id="rId148" Type="http://schemas.openxmlformats.org/officeDocument/2006/relationships/customXml" Target="../ink/ink680.xml"/><Relationship Id="rId169" Type="http://schemas.openxmlformats.org/officeDocument/2006/relationships/customXml" Target="../ink/ink701.xml"/><Relationship Id="rId4" Type="http://schemas.openxmlformats.org/officeDocument/2006/relationships/customXml" Target="../ink/ink536.xml"/><Relationship Id="rId180" Type="http://schemas.openxmlformats.org/officeDocument/2006/relationships/customXml" Target="../ink/ink712.xml"/><Relationship Id="rId215" Type="http://schemas.openxmlformats.org/officeDocument/2006/relationships/customXml" Target="../ink/ink747.xml"/><Relationship Id="rId236" Type="http://schemas.openxmlformats.org/officeDocument/2006/relationships/customXml" Target="../ink/ink768.xml"/><Relationship Id="rId257" Type="http://schemas.openxmlformats.org/officeDocument/2006/relationships/customXml" Target="../ink/ink789.xml"/><Relationship Id="rId278" Type="http://schemas.openxmlformats.org/officeDocument/2006/relationships/customXml" Target="../ink/ink810.xml"/><Relationship Id="rId303" Type="http://schemas.openxmlformats.org/officeDocument/2006/relationships/customXml" Target="../ink/ink835.xml"/><Relationship Id="rId42" Type="http://schemas.openxmlformats.org/officeDocument/2006/relationships/customXml" Target="../ink/ink574.xml"/><Relationship Id="rId84" Type="http://schemas.openxmlformats.org/officeDocument/2006/relationships/customXml" Target="../ink/ink616.xml"/><Relationship Id="rId138" Type="http://schemas.openxmlformats.org/officeDocument/2006/relationships/customXml" Target="../ink/ink670.xml"/><Relationship Id="rId191" Type="http://schemas.openxmlformats.org/officeDocument/2006/relationships/customXml" Target="../ink/ink723.xml"/><Relationship Id="rId205" Type="http://schemas.openxmlformats.org/officeDocument/2006/relationships/customXml" Target="../ink/ink737.xml"/><Relationship Id="rId247" Type="http://schemas.openxmlformats.org/officeDocument/2006/relationships/customXml" Target="../ink/ink779.xml"/><Relationship Id="rId107" Type="http://schemas.openxmlformats.org/officeDocument/2006/relationships/customXml" Target="../ink/ink639.xml"/><Relationship Id="rId289" Type="http://schemas.openxmlformats.org/officeDocument/2006/relationships/customXml" Target="../ink/ink821.xml"/><Relationship Id="rId11" Type="http://schemas.openxmlformats.org/officeDocument/2006/relationships/customXml" Target="../ink/ink543.xml"/><Relationship Id="rId53" Type="http://schemas.openxmlformats.org/officeDocument/2006/relationships/customXml" Target="../ink/ink585.xml"/><Relationship Id="rId149" Type="http://schemas.openxmlformats.org/officeDocument/2006/relationships/customXml" Target="../ink/ink681.xml"/><Relationship Id="rId314" Type="http://schemas.openxmlformats.org/officeDocument/2006/relationships/customXml" Target="../ink/ink846.xml"/><Relationship Id="rId95" Type="http://schemas.openxmlformats.org/officeDocument/2006/relationships/customXml" Target="../ink/ink627.xml"/><Relationship Id="rId160" Type="http://schemas.openxmlformats.org/officeDocument/2006/relationships/customXml" Target="../ink/ink692.xml"/><Relationship Id="rId216" Type="http://schemas.openxmlformats.org/officeDocument/2006/relationships/customXml" Target="../ink/ink748.xml"/><Relationship Id="rId258" Type="http://schemas.openxmlformats.org/officeDocument/2006/relationships/customXml" Target="../ink/ink790.xml"/><Relationship Id="rId22" Type="http://schemas.openxmlformats.org/officeDocument/2006/relationships/customXml" Target="../ink/ink554.xml"/><Relationship Id="rId64" Type="http://schemas.openxmlformats.org/officeDocument/2006/relationships/customXml" Target="../ink/ink596.xml"/><Relationship Id="rId118" Type="http://schemas.openxmlformats.org/officeDocument/2006/relationships/customXml" Target="../ink/ink650.xml"/><Relationship Id="rId325" Type="http://schemas.openxmlformats.org/officeDocument/2006/relationships/customXml" Target="../ink/ink857.xml"/><Relationship Id="rId171" Type="http://schemas.openxmlformats.org/officeDocument/2006/relationships/customXml" Target="../ink/ink703.xml"/><Relationship Id="rId227" Type="http://schemas.openxmlformats.org/officeDocument/2006/relationships/customXml" Target="../ink/ink759.xml"/><Relationship Id="rId269" Type="http://schemas.openxmlformats.org/officeDocument/2006/relationships/customXml" Target="../ink/ink801.xml"/><Relationship Id="rId33" Type="http://schemas.openxmlformats.org/officeDocument/2006/relationships/customXml" Target="../ink/ink565.xml"/><Relationship Id="rId129" Type="http://schemas.openxmlformats.org/officeDocument/2006/relationships/customXml" Target="../ink/ink661.xml"/><Relationship Id="rId280" Type="http://schemas.openxmlformats.org/officeDocument/2006/relationships/customXml" Target="../ink/ink812.xml"/><Relationship Id="rId75" Type="http://schemas.openxmlformats.org/officeDocument/2006/relationships/customXml" Target="../ink/ink607.xml"/><Relationship Id="rId140" Type="http://schemas.openxmlformats.org/officeDocument/2006/relationships/customXml" Target="../ink/ink672.xml"/><Relationship Id="rId182" Type="http://schemas.openxmlformats.org/officeDocument/2006/relationships/customXml" Target="../ink/ink714.xml"/><Relationship Id="rId6" Type="http://schemas.openxmlformats.org/officeDocument/2006/relationships/customXml" Target="../ink/ink538.xml"/><Relationship Id="rId238" Type="http://schemas.openxmlformats.org/officeDocument/2006/relationships/customXml" Target="../ink/ink770.xml"/><Relationship Id="rId291" Type="http://schemas.openxmlformats.org/officeDocument/2006/relationships/customXml" Target="../ink/ink823.xml"/><Relationship Id="rId305" Type="http://schemas.openxmlformats.org/officeDocument/2006/relationships/customXml" Target="../ink/ink837.xml"/><Relationship Id="rId44" Type="http://schemas.openxmlformats.org/officeDocument/2006/relationships/customXml" Target="../ink/ink576.xml"/><Relationship Id="rId86" Type="http://schemas.openxmlformats.org/officeDocument/2006/relationships/customXml" Target="../ink/ink618.xml"/><Relationship Id="rId151" Type="http://schemas.openxmlformats.org/officeDocument/2006/relationships/customXml" Target="../ink/ink683.xml"/><Relationship Id="rId193" Type="http://schemas.openxmlformats.org/officeDocument/2006/relationships/customXml" Target="../ink/ink725.xml"/><Relationship Id="rId207" Type="http://schemas.openxmlformats.org/officeDocument/2006/relationships/customXml" Target="../ink/ink739.xml"/><Relationship Id="rId249" Type="http://schemas.openxmlformats.org/officeDocument/2006/relationships/customXml" Target="../ink/ink781.xml"/><Relationship Id="rId13" Type="http://schemas.openxmlformats.org/officeDocument/2006/relationships/customXml" Target="../ink/ink545.xml"/><Relationship Id="rId109" Type="http://schemas.openxmlformats.org/officeDocument/2006/relationships/customXml" Target="../ink/ink641.xml"/><Relationship Id="rId260" Type="http://schemas.openxmlformats.org/officeDocument/2006/relationships/customXml" Target="../ink/ink792.xml"/><Relationship Id="rId316" Type="http://schemas.openxmlformats.org/officeDocument/2006/relationships/customXml" Target="../ink/ink848.xml"/><Relationship Id="rId55" Type="http://schemas.openxmlformats.org/officeDocument/2006/relationships/customXml" Target="../ink/ink587.xml"/><Relationship Id="rId97" Type="http://schemas.openxmlformats.org/officeDocument/2006/relationships/customXml" Target="../ink/ink629.xml"/><Relationship Id="rId120" Type="http://schemas.openxmlformats.org/officeDocument/2006/relationships/customXml" Target="../ink/ink652.xml"/><Relationship Id="rId162" Type="http://schemas.openxmlformats.org/officeDocument/2006/relationships/customXml" Target="../ink/ink694.xml"/><Relationship Id="rId218" Type="http://schemas.openxmlformats.org/officeDocument/2006/relationships/customXml" Target="../ink/ink750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75.xml"/><Relationship Id="rId18" Type="http://schemas.openxmlformats.org/officeDocument/2006/relationships/customXml" Target="../ink/ink880.xml"/><Relationship Id="rId26" Type="http://schemas.openxmlformats.org/officeDocument/2006/relationships/customXml" Target="../ink/ink888.xml"/><Relationship Id="rId39" Type="http://schemas.openxmlformats.org/officeDocument/2006/relationships/customXml" Target="../ink/ink901.xml"/><Relationship Id="rId21" Type="http://schemas.openxmlformats.org/officeDocument/2006/relationships/customXml" Target="../ink/ink883.xml"/><Relationship Id="rId34" Type="http://schemas.openxmlformats.org/officeDocument/2006/relationships/customXml" Target="../ink/ink896.xml"/><Relationship Id="rId7" Type="http://schemas.openxmlformats.org/officeDocument/2006/relationships/customXml" Target="../ink/ink869.xml"/><Relationship Id="rId12" Type="http://schemas.openxmlformats.org/officeDocument/2006/relationships/customXml" Target="../ink/ink874.xml"/><Relationship Id="rId17" Type="http://schemas.openxmlformats.org/officeDocument/2006/relationships/customXml" Target="../ink/ink879.xml"/><Relationship Id="rId25" Type="http://schemas.openxmlformats.org/officeDocument/2006/relationships/customXml" Target="../ink/ink887.xml"/><Relationship Id="rId33" Type="http://schemas.openxmlformats.org/officeDocument/2006/relationships/customXml" Target="../ink/ink895.xml"/><Relationship Id="rId38" Type="http://schemas.openxmlformats.org/officeDocument/2006/relationships/customXml" Target="../ink/ink900.xml"/><Relationship Id="rId2" Type="http://schemas.openxmlformats.org/officeDocument/2006/relationships/image" Target="../media/image5.png"/><Relationship Id="rId16" Type="http://schemas.openxmlformats.org/officeDocument/2006/relationships/customXml" Target="../ink/ink878.xml"/><Relationship Id="rId20" Type="http://schemas.openxmlformats.org/officeDocument/2006/relationships/customXml" Target="../ink/ink882.xml"/><Relationship Id="rId29" Type="http://schemas.openxmlformats.org/officeDocument/2006/relationships/customXml" Target="../ink/ink89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68.xml"/><Relationship Id="rId11" Type="http://schemas.openxmlformats.org/officeDocument/2006/relationships/customXml" Target="../ink/ink873.xml"/><Relationship Id="rId24" Type="http://schemas.openxmlformats.org/officeDocument/2006/relationships/customXml" Target="../ink/ink886.xml"/><Relationship Id="rId32" Type="http://schemas.openxmlformats.org/officeDocument/2006/relationships/customXml" Target="../ink/ink894.xml"/><Relationship Id="rId37" Type="http://schemas.openxmlformats.org/officeDocument/2006/relationships/customXml" Target="../ink/ink899.xml"/><Relationship Id="rId40" Type="http://schemas.openxmlformats.org/officeDocument/2006/relationships/customXml" Target="../ink/ink902.xml"/><Relationship Id="rId5" Type="http://schemas.openxmlformats.org/officeDocument/2006/relationships/customXml" Target="../ink/ink867.xml"/><Relationship Id="rId15" Type="http://schemas.openxmlformats.org/officeDocument/2006/relationships/customXml" Target="../ink/ink877.xml"/><Relationship Id="rId23" Type="http://schemas.openxmlformats.org/officeDocument/2006/relationships/customXml" Target="../ink/ink885.xml"/><Relationship Id="rId28" Type="http://schemas.openxmlformats.org/officeDocument/2006/relationships/customXml" Target="../ink/ink890.xml"/><Relationship Id="rId36" Type="http://schemas.openxmlformats.org/officeDocument/2006/relationships/customXml" Target="../ink/ink898.xml"/><Relationship Id="rId10" Type="http://schemas.openxmlformats.org/officeDocument/2006/relationships/customXml" Target="../ink/ink872.xml"/><Relationship Id="rId19" Type="http://schemas.openxmlformats.org/officeDocument/2006/relationships/customXml" Target="../ink/ink881.xml"/><Relationship Id="rId31" Type="http://schemas.openxmlformats.org/officeDocument/2006/relationships/customXml" Target="../ink/ink893.xml"/><Relationship Id="rId4" Type="http://schemas.openxmlformats.org/officeDocument/2006/relationships/customXml" Target="../ink/ink866.xml"/><Relationship Id="rId9" Type="http://schemas.openxmlformats.org/officeDocument/2006/relationships/customXml" Target="../ink/ink871.xml"/><Relationship Id="rId14" Type="http://schemas.openxmlformats.org/officeDocument/2006/relationships/customXml" Target="../ink/ink876.xml"/><Relationship Id="rId22" Type="http://schemas.openxmlformats.org/officeDocument/2006/relationships/customXml" Target="../ink/ink884.xml"/><Relationship Id="rId27" Type="http://schemas.openxmlformats.org/officeDocument/2006/relationships/customXml" Target="../ink/ink889.xml"/><Relationship Id="rId30" Type="http://schemas.openxmlformats.org/officeDocument/2006/relationships/customXml" Target="../ink/ink892.xml"/><Relationship Id="rId35" Type="http://schemas.openxmlformats.org/officeDocument/2006/relationships/customXml" Target="../ink/ink897.xml"/><Relationship Id="rId8" Type="http://schemas.openxmlformats.org/officeDocument/2006/relationships/customXml" Target="../ink/ink870.xml"/><Relationship Id="rId3" Type="http://schemas.openxmlformats.org/officeDocument/2006/relationships/customXml" Target="../ink/ink86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07.xml"/><Relationship Id="rId3" Type="http://schemas.openxmlformats.org/officeDocument/2006/relationships/image" Target="../media/image7.png"/><Relationship Id="rId7" Type="http://schemas.openxmlformats.org/officeDocument/2006/relationships/customXml" Target="../ink/ink906.xml"/><Relationship Id="rId12" Type="http://schemas.openxmlformats.org/officeDocument/2006/relationships/customXml" Target="../ink/ink9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05.xml"/><Relationship Id="rId11" Type="http://schemas.openxmlformats.org/officeDocument/2006/relationships/customXml" Target="../ink/ink910.xml"/><Relationship Id="rId5" Type="http://schemas.openxmlformats.org/officeDocument/2006/relationships/customXml" Target="../ink/ink904.xml"/><Relationship Id="rId10" Type="http://schemas.openxmlformats.org/officeDocument/2006/relationships/customXml" Target="../ink/ink909.xml"/><Relationship Id="rId4" Type="http://schemas.openxmlformats.org/officeDocument/2006/relationships/customXml" Target="../ink/ink903.xml"/><Relationship Id="rId9" Type="http://schemas.openxmlformats.org/officeDocument/2006/relationships/customXml" Target="../ink/ink908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35.xml"/><Relationship Id="rId117" Type="http://schemas.openxmlformats.org/officeDocument/2006/relationships/customXml" Target="../ink/ink1026.xml"/><Relationship Id="rId21" Type="http://schemas.openxmlformats.org/officeDocument/2006/relationships/customXml" Target="../ink/ink930.xml"/><Relationship Id="rId42" Type="http://schemas.openxmlformats.org/officeDocument/2006/relationships/customXml" Target="../ink/ink951.xml"/><Relationship Id="rId47" Type="http://schemas.openxmlformats.org/officeDocument/2006/relationships/customXml" Target="../ink/ink956.xml"/><Relationship Id="rId63" Type="http://schemas.openxmlformats.org/officeDocument/2006/relationships/customXml" Target="../ink/ink972.xml"/><Relationship Id="rId68" Type="http://schemas.openxmlformats.org/officeDocument/2006/relationships/customXml" Target="../ink/ink977.xml"/><Relationship Id="rId84" Type="http://schemas.openxmlformats.org/officeDocument/2006/relationships/customXml" Target="../ink/ink993.xml"/><Relationship Id="rId89" Type="http://schemas.openxmlformats.org/officeDocument/2006/relationships/customXml" Target="../ink/ink998.xml"/><Relationship Id="rId112" Type="http://schemas.openxmlformats.org/officeDocument/2006/relationships/customXml" Target="../ink/ink1021.xml"/><Relationship Id="rId16" Type="http://schemas.openxmlformats.org/officeDocument/2006/relationships/customXml" Target="../ink/ink925.xml"/><Relationship Id="rId107" Type="http://schemas.openxmlformats.org/officeDocument/2006/relationships/customXml" Target="../ink/ink1016.xml"/><Relationship Id="rId11" Type="http://schemas.openxmlformats.org/officeDocument/2006/relationships/customXml" Target="../ink/ink920.xml"/><Relationship Id="rId32" Type="http://schemas.openxmlformats.org/officeDocument/2006/relationships/customXml" Target="../ink/ink941.xml"/><Relationship Id="rId37" Type="http://schemas.openxmlformats.org/officeDocument/2006/relationships/customXml" Target="../ink/ink946.xml"/><Relationship Id="rId53" Type="http://schemas.openxmlformats.org/officeDocument/2006/relationships/customXml" Target="../ink/ink962.xml"/><Relationship Id="rId58" Type="http://schemas.openxmlformats.org/officeDocument/2006/relationships/customXml" Target="../ink/ink967.xml"/><Relationship Id="rId74" Type="http://schemas.openxmlformats.org/officeDocument/2006/relationships/customXml" Target="../ink/ink983.xml"/><Relationship Id="rId79" Type="http://schemas.openxmlformats.org/officeDocument/2006/relationships/customXml" Target="../ink/ink988.xml"/><Relationship Id="rId102" Type="http://schemas.openxmlformats.org/officeDocument/2006/relationships/customXml" Target="../ink/ink1011.xml"/><Relationship Id="rId123" Type="http://schemas.openxmlformats.org/officeDocument/2006/relationships/customXml" Target="../ink/ink1032.xml"/><Relationship Id="rId5" Type="http://schemas.openxmlformats.org/officeDocument/2006/relationships/customXml" Target="../ink/ink914.xml"/><Relationship Id="rId90" Type="http://schemas.openxmlformats.org/officeDocument/2006/relationships/customXml" Target="../ink/ink999.xml"/><Relationship Id="rId95" Type="http://schemas.openxmlformats.org/officeDocument/2006/relationships/customXml" Target="../ink/ink1004.xml"/><Relationship Id="rId22" Type="http://schemas.openxmlformats.org/officeDocument/2006/relationships/customXml" Target="../ink/ink931.xml"/><Relationship Id="rId27" Type="http://schemas.openxmlformats.org/officeDocument/2006/relationships/customXml" Target="../ink/ink936.xml"/><Relationship Id="rId43" Type="http://schemas.openxmlformats.org/officeDocument/2006/relationships/customXml" Target="../ink/ink952.xml"/><Relationship Id="rId48" Type="http://schemas.openxmlformats.org/officeDocument/2006/relationships/customXml" Target="../ink/ink957.xml"/><Relationship Id="rId64" Type="http://schemas.openxmlformats.org/officeDocument/2006/relationships/customXml" Target="../ink/ink973.xml"/><Relationship Id="rId69" Type="http://schemas.openxmlformats.org/officeDocument/2006/relationships/customXml" Target="../ink/ink978.xml"/><Relationship Id="rId113" Type="http://schemas.openxmlformats.org/officeDocument/2006/relationships/customXml" Target="../ink/ink1022.xml"/><Relationship Id="rId118" Type="http://schemas.openxmlformats.org/officeDocument/2006/relationships/customXml" Target="../ink/ink1027.xml"/><Relationship Id="rId80" Type="http://schemas.openxmlformats.org/officeDocument/2006/relationships/customXml" Target="../ink/ink989.xml"/><Relationship Id="rId85" Type="http://schemas.openxmlformats.org/officeDocument/2006/relationships/customXml" Target="../ink/ink994.xml"/><Relationship Id="rId12" Type="http://schemas.openxmlformats.org/officeDocument/2006/relationships/customXml" Target="../ink/ink921.xml"/><Relationship Id="rId17" Type="http://schemas.openxmlformats.org/officeDocument/2006/relationships/customXml" Target="../ink/ink926.xml"/><Relationship Id="rId33" Type="http://schemas.openxmlformats.org/officeDocument/2006/relationships/customXml" Target="../ink/ink942.xml"/><Relationship Id="rId38" Type="http://schemas.openxmlformats.org/officeDocument/2006/relationships/customXml" Target="../ink/ink947.xml"/><Relationship Id="rId59" Type="http://schemas.openxmlformats.org/officeDocument/2006/relationships/customXml" Target="../ink/ink968.xml"/><Relationship Id="rId103" Type="http://schemas.openxmlformats.org/officeDocument/2006/relationships/customXml" Target="../ink/ink1012.xml"/><Relationship Id="rId108" Type="http://schemas.openxmlformats.org/officeDocument/2006/relationships/customXml" Target="../ink/ink1017.xml"/><Relationship Id="rId124" Type="http://schemas.openxmlformats.org/officeDocument/2006/relationships/customXml" Target="../ink/ink1033.xml"/><Relationship Id="rId54" Type="http://schemas.openxmlformats.org/officeDocument/2006/relationships/customXml" Target="../ink/ink963.xml"/><Relationship Id="rId70" Type="http://schemas.openxmlformats.org/officeDocument/2006/relationships/customXml" Target="../ink/ink979.xml"/><Relationship Id="rId75" Type="http://schemas.openxmlformats.org/officeDocument/2006/relationships/customXml" Target="../ink/ink984.xml"/><Relationship Id="rId91" Type="http://schemas.openxmlformats.org/officeDocument/2006/relationships/customXml" Target="../ink/ink1000.xml"/><Relationship Id="rId96" Type="http://schemas.openxmlformats.org/officeDocument/2006/relationships/customXml" Target="../ink/ink100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15.xml"/><Relationship Id="rId23" Type="http://schemas.openxmlformats.org/officeDocument/2006/relationships/customXml" Target="../ink/ink932.xml"/><Relationship Id="rId28" Type="http://schemas.openxmlformats.org/officeDocument/2006/relationships/customXml" Target="../ink/ink937.xml"/><Relationship Id="rId49" Type="http://schemas.openxmlformats.org/officeDocument/2006/relationships/customXml" Target="../ink/ink958.xml"/><Relationship Id="rId114" Type="http://schemas.openxmlformats.org/officeDocument/2006/relationships/customXml" Target="../ink/ink1023.xml"/><Relationship Id="rId119" Type="http://schemas.openxmlformats.org/officeDocument/2006/relationships/customXml" Target="../ink/ink1028.xml"/><Relationship Id="rId44" Type="http://schemas.openxmlformats.org/officeDocument/2006/relationships/customXml" Target="../ink/ink953.xml"/><Relationship Id="rId60" Type="http://schemas.openxmlformats.org/officeDocument/2006/relationships/customXml" Target="../ink/ink969.xml"/><Relationship Id="rId65" Type="http://schemas.openxmlformats.org/officeDocument/2006/relationships/customXml" Target="../ink/ink974.xml"/><Relationship Id="rId81" Type="http://schemas.openxmlformats.org/officeDocument/2006/relationships/customXml" Target="../ink/ink990.xml"/><Relationship Id="rId86" Type="http://schemas.openxmlformats.org/officeDocument/2006/relationships/customXml" Target="../ink/ink995.xml"/><Relationship Id="rId4" Type="http://schemas.openxmlformats.org/officeDocument/2006/relationships/customXml" Target="../ink/ink913.xml"/><Relationship Id="rId9" Type="http://schemas.openxmlformats.org/officeDocument/2006/relationships/customXml" Target="../ink/ink918.xml"/><Relationship Id="rId13" Type="http://schemas.openxmlformats.org/officeDocument/2006/relationships/customXml" Target="../ink/ink922.xml"/><Relationship Id="rId18" Type="http://schemas.openxmlformats.org/officeDocument/2006/relationships/customXml" Target="../ink/ink927.xml"/><Relationship Id="rId39" Type="http://schemas.openxmlformats.org/officeDocument/2006/relationships/customXml" Target="../ink/ink948.xml"/><Relationship Id="rId109" Type="http://schemas.openxmlformats.org/officeDocument/2006/relationships/customXml" Target="../ink/ink1018.xml"/><Relationship Id="rId34" Type="http://schemas.openxmlformats.org/officeDocument/2006/relationships/customXml" Target="../ink/ink943.xml"/><Relationship Id="rId50" Type="http://schemas.openxmlformats.org/officeDocument/2006/relationships/customXml" Target="../ink/ink959.xml"/><Relationship Id="rId55" Type="http://schemas.openxmlformats.org/officeDocument/2006/relationships/customXml" Target="../ink/ink964.xml"/><Relationship Id="rId76" Type="http://schemas.openxmlformats.org/officeDocument/2006/relationships/customXml" Target="../ink/ink985.xml"/><Relationship Id="rId97" Type="http://schemas.openxmlformats.org/officeDocument/2006/relationships/customXml" Target="../ink/ink1006.xml"/><Relationship Id="rId104" Type="http://schemas.openxmlformats.org/officeDocument/2006/relationships/customXml" Target="../ink/ink1013.xml"/><Relationship Id="rId120" Type="http://schemas.openxmlformats.org/officeDocument/2006/relationships/customXml" Target="../ink/ink1029.xml"/><Relationship Id="rId7" Type="http://schemas.openxmlformats.org/officeDocument/2006/relationships/customXml" Target="../ink/ink916.xml"/><Relationship Id="rId71" Type="http://schemas.openxmlformats.org/officeDocument/2006/relationships/customXml" Target="../ink/ink980.xml"/><Relationship Id="rId92" Type="http://schemas.openxmlformats.org/officeDocument/2006/relationships/customXml" Target="../ink/ink1001.xml"/><Relationship Id="rId2" Type="http://schemas.openxmlformats.org/officeDocument/2006/relationships/image" Target="../media/image8.png"/><Relationship Id="rId29" Type="http://schemas.openxmlformats.org/officeDocument/2006/relationships/customXml" Target="../ink/ink938.xml"/><Relationship Id="rId24" Type="http://schemas.openxmlformats.org/officeDocument/2006/relationships/customXml" Target="../ink/ink933.xml"/><Relationship Id="rId40" Type="http://schemas.openxmlformats.org/officeDocument/2006/relationships/customXml" Target="../ink/ink949.xml"/><Relationship Id="rId45" Type="http://schemas.openxmlformats.org/officeDocument/2006/relationships/customXml" Target="../ink/ink954.xml"/><Relationship Id="rId66" Type="http://schemas.openxmlformats.org/officeDocument/2006/relationships/customXml" Target="../ink/ink975.xml"/><Relationship Id="rId87" Type="http://schemas.openxmlformats.org/officeDocument/2006/relationships/customXml" Target="../ink/ink996.xml"/><Relationship Id="rId110" Type="http://schemas.openxmlformats.org/officeDocument/2006/relationships/customXml" Target="../ink/ink1019.xml"/><Relationship Id="rId115" Type="http://schemas.openxmlformats.org/officeDocument/2006/relationships/customXml" Target="../ink/ink1024.xml"/><Relationship Id="rId61" Type="http://schemas.openxmlformats.org/officeDocument/2006/relationships/customXml" Target="../ink/ink970.xml"/><Relationship Id="rId82" Type="http://schemas.openxmlformats.org/officeDocument/2006/relationships/customXml" Target="../ink/ink991.xml"/><Relationship Id="rId19" Type="http://schemas.openxmlformats.org/officeDocument/2006/relationships/customXml" Target="../ink/ink928.xml"/><Relationship Id="rId14" Type="http://schemas.openxmlformats.org/officeDocument/2006/relationships/customXml" Target="../ink/ink923.xml"/><Relationship Id="rId30" Type="http://schemas.openxmlformats.org/officeDocument/2006/relationships/customXml" Target="../ink/ink939.xml"/><Relationship Id="rId35" Type="http://schemas.openxmlformats.org/officeDocument/2006/relationships/customXml" Target="../ink/ink944.xml"/><Relationship Id="rId56" Type="http://schemas.openxmlformats.org/officeDocument/2006/relationships/customXml" Target="../ink/ink965.xml"/><Relationship Id="rId77" Type="http://schemas.openxmlformats.org/officeDocument/2006/relationships/customXml" Target="../ink/ink986.xml"/><Relationship Id="rId100" Type="http://schemas.openxmlformats.org/officeDocument/2006/relationships/customXml" Target="../ink/ink1009.xml"/><Relationship Id="rId105" Type="http://schemas.openxmlformats.org/officeDocument/2006/relationships/customXml" Target="../ink/ink1014.xml"/><Relationship Id="rId8" Type="http://schemas.openxmlformats.org/officeDocument/2006/relationships/customXml" Target="../ink/ink917.xml"/><Relationship Id="rId51" Type="http://schemas.openxmlformats.org/officeDocument/2006/relationships/customXml" Target="../ink/ink960.xml"/><Relationship Id="rId72" Type="http://schemas.openxmlformats.org/officeDocument/2006/relationships/customXml" Target="../ink/ink981.xml"/><Relationship Id="rId93" Type="http://schemas.openxmlformats.org/officeDocument/2006/relationships/customXml" Target="../ink/ink1002.xml"/><Relationship Id="rId98" Type="http://schemas.openxmlformats.org/officeDocument/2006/relationships/customXml" Target="../ink/ink1007.xml"/><Relationship Id="rId121" Type="http://schemas.openxmlformats.org/officeDocument/2006/relationships/customXml" Target="../ink/ink1030.xml"/><Relationship Id="rId3" Type="http://schemas.openxmlformats.org/officeDocument/2006/relationships/customXml" Target="../ink/ink912.xml"/><Relationship Id="rId25" Type="http://schemas.openxmlformats.org/officeDocument/2006/relationships/customXml" Target="../ink/ink934.xml"/><Relationship Id="rId46" Type="http://schemas.openxmlformats.org/officeDocument/2006/relationships/customXml" Target="../ink/ink955.xml"/><Relationship Id="rId67" Type="http://schemas.openxmlformats.org/officeDocument/2006/relationships/customXml" Target="../ink/ink976.xml"/><Relationship Id="rId116" Type="http://schemas.openxmlformats.org/officeDocument/2006/relationships/customXml" Target="../ink/ink1025.xml"/><Relationship Id="rId20" Type="http://schemas.openxmlformats.org/officeDocument/2006/relationships/customXml" Target="../ink/ink929.xml"/><Relationship Id="rId41" Type="http://schemas.openxmlformats.org/officeDocument/2006/relationships/customXml" Target="../ink/ink950.xml"/><Relationship Id="rId62" Type="http://schemas.openxmlformats.org/officeDocument/2006/relationships/customXml" Target="../ink/ink971.xml"/><Relationship Id="rId83" Type="http://schemas.openxmlformats.org/officeDocument/2006/relationships/customXml" Target="../ink/ink992.xml"/><Relationship Id="rId88" Type="http://schemas.openxmlformats.org/officeDocument/2006/relationships/customXml" Target="../ink/ink997.xml"/><Relationship Id="rId111" Type="http://schemas.openxmlformats.org/officeDocument/2006/relationships/customXml" Target="../ink/ink1020.xml"/><Relationship Id="rId15" Type="http://schemas.openxmlformats.org/officeDocument/2006/relationships/customXml" Target="../ink/ink924.xml"/><Relationship Id="rId36" Type="http://schemas.openxmlformats.org/officeDocument/2006/relationships/customXml" Target="../ink/ink945.xml"/><Relationship Id="rId57" Type="http://schemas.openxmlformats.org/officeDocument/2006/relationships/customXml" Target="../ink/ink966.xml"/><Relationship Id="rId106" Type="http://schemas.openxmlformats.org/officeDocument/2006/relationships/customXml" Target="../ink/ink1015.xml"/><Relationship Id="rId10" Type="http://schemas.openxmlformats.org/officeDocument/2006/relationships/customXml" Target="../ink/ink919.xml"/><Relationship Id="rId31" Type="http://schemas.openxmlformats.org/officeDocument/2006/relationships/customXml" Target="../ink/ink940.xml"/><Relationship Id="rId52" Type="http://schemas.openxmlformats.org/officeDocument/2006/relationships/customXml" Target="../ink/ink961.xml"/><Relationship Id="rId73" Type="http://schemas.openxmlformats.org/officeDocument/2006/relationships/customXml" Target="../ink/ink982.xml"/><Relationship Id="rId78" Type="http://schemas.openxmlformats.org/officeDocument/2006/relationships/customXml" Target="../ink/ink987.xml"/><Relationship Id="rId94" Type="http://schemas.openxmlformats.org/officeDocument/2006/relationships/customXml" Target="../ink/ink1003.xml"/><Relationship Id="rId99" Type="http://schemas.openxmlformats.org/officeDocument/2006/relationships/customXml" Target="../ink/ink1008.xml"/><Relationship Id="rId101" Type="http://schemas.openxmlformats.org/officeDocument/2006/relationships/customXml" Target="../ink/ink1010.xml"/><Relationship Id="rId122" Type="http://schemas.openxmlformats.org/officeDocument/2006/relationships/customXml" Target="../ink/ink1031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57.xml"/><Relationship Id="rId117" Type="http://schemas.openxmlformats.org/officeDocument/2006/relationships/customXml" Target="../ink/ink1148.xml"/><Relationship Id="rId21" Type="http://schemas.openxmlformats.org/officeDocument/2006/relationships/customXml" Target="../ink/ink1052.xml"/><Relationship Id="rId42" Type="http://schemas.openxmlformats.org/officeDocument/2006/relationships/customXml" Target="../ink/ink1073.xml"/><Relationship Id="rId47" Type="http://schemas.openxmlformats.org/officeDocument/2006/relationships/customXml" Target="../ink/ink1078.xml"/><Relationship Id="rId63" Type="http://schemas.openxmlformats.org/officeDocument/2006/relationships/customXml" Target="../ink/ink1094.xml"/><Relationship Id="rId68" Type="http://schemas.openxmlformats.org/officeDocument/2006/relationships/customXml" Target="../ink/ink1099.xml"/><Relationship Id="rId84" Type="http://schemas.openxmlformats.org/officeDocument/2006/relationships/customXml" Target="../ink/ink1115.xml"/><Relationship Id="rId89" Type="http://schemas.openxmlformats.org/officeDocument/2006/relationships/customXml" Target="../ink/ink1120.xml"/><Relationship Id="rId112" Type="http://schemas.openxmlformats.org/officeDocument/2006/relationships/customXml" Target="../ink/ink1143.xml"/><Relationship Id="rId16" Type="http://schemas.openxmlformats.org/officeDocument/2006/relationships/customXml" Target="../ink/ink1047.xml"/><Relationship Id="rId107" Type="http://schemas.openxmlformats.org/officeDocument/2006/relationships/customXml" Target="../ink/ink1138.xml"/><Relationship Id="rId11" Type="http://schemas.openxmlformats.org/officeDocument/2006/relationships/customXml" Target="../ink/ink1042.xml"/><Relationship Id="rId32" Type="http://schemas.openxmlformats.org/officeDocument/2006/relationships/customXml" Target="../ink/ink1063.xml"/><Relationship Id="rId37" Type="http://schemas.openxmlformats.org/officeDocument/2006/relationships/customXml" Target="../ink/ink1068.xml"/><Relationship Id="rId53" Type="http://schemas.openxmlformats.org/officeDocument/2006/relationships/customXml" Target="../ink/ink1084.xml"/><Relationship Id="rId58" Type="http://schemas.openxmlformats.org/officeDocument/2006/relationships/customXml" Target="../ink/ink1089.xml"/><Relationship Id="rId74" Type="http://schemas.openxmlformats.org/officeDocument/2006/relationships/customXml" Target="../ink/ink1105.xml"/><Relationship Id="rId79" Type="http://schemas.openxmlformats.org/officeDocument/2006/relationships/customXml" Target="../ink/ink1110.xml"/><Relationship Id="rId102" Type="http://schemas.openxmlformats.org/officeDocument/2006/relationships/customXml" Target="../ink/ink1133.xml"/><Relationship Id="rId5" Type="http://schemas.openxmlformats.org/officeDocument/2006/relationships/customXml" Target="../ink/ink1036.xml"/><Relationship Id="rId90" Type="http://schemas.openxmlformats.org/officeDocument/2006/relationships/customXml" Target="../ink/ink1121.xml"/><Relationship Id="rId95" Type="http://schemas.openxmlformats.org/officeDocument/2006/relationships/customXml" Target="../ink/ink1126.xml"/><Relationship Id="rId22" Type="http://schemas.openxmlformats.org/officeDocument/2006/relationships/customXml" Target="../ink/ink1053.xml"/><Relationship Id="rId27" Type="http://schemas.openxmlformats.org/officeDocument/2006/relationships/customXml" Target="../ink/ink1058.xml"/><Relationship Id="rId43" Type="http://schemas.openxmlformats.org/officeDocument/2006/relationships/customXml" Target="../ink/ink1074.xml"/><Relationship Id="rId48" Type="http://schemas.openxmlformats.org/officeDocument/2006/relationships/customXml" Target="../ink/ink1079.xml"/><Relationship Id="rId64" Type="http://schemas.openxmlformats.org/officeDocument/2006/relationships/customXml" Target="../ink/ink1095.xml"/><Relationship Id="rId69" Type="http://schemas.openxmlformats.org/officeDocument/2006/relationships/customXml" Target="../ink/ink1100.xml"/><Relationship Id="rId113" Type="http://schemas.openxmlformats.org/officeDocument/2006/relationships/customXml" Target="../ink/ink1144.xml"/><Relationship Id="rId118" Type="http://schemas.openxmlformats.org/officeDocument/2006/relationships/customXml" Target="../ink/ink1149.xml"/><Relationship Id="rId80" Type="http://schemas.openxmlformats.org/officeDocument/2006/relationships/customXml" Target="../ink/ink1111.xml"/><Relationship Id="rId85" Type="http://schemas.openxmlformats.org/officeDocument/2006/relationships/customXml" Target="../ink/ink1116.xml"/><Relationship Id="rId12" Type="http://schemas.openxmlformats.org/officeDocument/2006/relationships/customXml" Target="../ink/ink1043.xml"/><Relationship Id="rId17" Type="http://schemas.openxmlformats.org/officeDocument/2006/relationships/customXml" Target="../ink/ink1048.xml"/><Relationship Id="rId33" Type="http://schemas.openxmlformats.org/officeDocument/2006/relationships/customXml" Target="../ink/ink1064.xml"/><Relationship Id="rId38" Type="http://schemas.openxmlformats.org/officeDocument/2006/relationships/customXml" Target="../ink/ink1069.xml"/><Relationship Id="rId59" Type="http://schemas.openxmlformats.org/officeDocument/2006/relationships/customXml" Target="../ink/ink1090.xml"/><Relationship Id="rId103" Type="http://schemas.openxmlformats.org/officeDocument/2006/relationships/customXml" Target="../ink/ink1134.xml"/><Relationship Id="rId108" Type="http://schemas.openxmlformats.org/officeDocument/2006/relationships/customXml" Target="../ink/ink1139.xml"/><Relationship Id="rId54" Type="http://schemas.openxmlformats.org/officeDocument/2006/relationships/customXml" Target="../ink/ink1085.xml"/><Relationship Id="rId70" Type="http://schemas.openxmlformats.org/officeDocument/2006/relationships/customXml" Target="../ink/ink1101.xml"/><Relationship Id="rId75" Type="http://schemas.openxmlformats.org/officeDocument/2006/relationships/customXml" Target="../ink/ink1106.xml"/><Relationship Id="rId91" Type="http://schemas.openxmlformats.org/officeDocument/2006/relationships/customXml" Target="../ink/ink1122.xml"/><Relationship Id="rId96" Type="http://schemas.openxmlformats.org/officeDocument/2006/relationships/customXml" Target="../ink/ink11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37.xml"/><Relationship Id="rId23" Type="http://schemas.openxmlformats.org/officeDocument/2006/relationships/customXml" Target="../ink/ink1054.xml"/><Relationship Id="rId28" Type="http://schemas.openxmlformats.org/officeDocument/2006/relationships/customXml" Target="../ink/ink1059.xml"/><Relationship Id="rId49" Type="http://schemas.openxmlformats.org/officeDocument/2006/relationships/customXml" Target="../ink/ink1080.xml"/><Relationship Id="rId114" Type="http://schemas.openxmlformats.org/officeDocument/2006/relationships/customXml" Target="../ink/ink1145.xml"/><Relationship Id="rId119" Type="http://schemas.openxmlformats.org/officeDocument/2006/relationships/customXml" Target="../ink/ink1150.xml"/><Relationship Id="rId44" Type="http://schemas.openxmlformats.org/officeDocument/2006/relationships/customXml" Target="../ink/ink1075.xml"/><Relationship Id="rId60" Type="http://schemas.openxmlformats.org/officeDocument/2006/relationships/customXml" Target="../ink/ink1091.xml"/><Relationship Id="rId65" Type="http://schemas.openxmlformats.org/officeDocument/2006/relationships/customXml" Target="../ink/ink1096.xml"/><Relationship Id="rId81" Type="http://schemas.openxmlformats.org/officeDocument/2006/relationships/customXml" Target="../ink/ink1112.xml"/><Relationship Id="rId86" Type="http://schemas.openxmlformats.org/officeDocument/2006/relationships/customXml" Target="../ink/ink1117.xml"/><Relationship Id="rId4" Type="http://schemas.openxmlformats.org/officeDocument/2006/relationships/customXml" Target="../ink/ink1035.xml"/><Relationship Id="rId9" Type="http://schemas.openxmlformats.org/officeDocument/2006/relationships/customXml" Target="../ink/ink1040.xml"/><Relationship Id="rId13" Type="http://schemas.openxmlformats.org/officeDocument/2006/relationships/customXml" Target="../ink/ink1044.xml"/><Relationship Id="rId18" Type="http://schemas.openxmlformats.org/officeDocument/2006/relationships/customXml" Target="../ink/ink1049.xml"/><Relationship Id="rId39" Type="http://schemas.openxmlformats.org/officeDocument/2006/relationships/customXml" Target="../ink/ink1070.xml"/><Relationship Id="rId109" Type="http://schemas.openxmlformats.org/officeDocument/2006/relationships/customXml" Target="../ink/ink1140.xml"/><Relationship Id="rId34" Type="http://schemas.openxmlformats.org/officeDocument/2006/relationships/customXml" Target="../ink/ink1065.xml"/><Relationship Id="rId50" Type="http://schemas.openxmlformats.org/officeDocument/2006/relationships/customXml" Target="../ink/ink1081.xml"/><Relationship Id="rId55" Type="http://schemas.openxmlformats.org/officeDocument/2006/relationships/customXml" Target="../ink/ink1086.xml"/><Relationship Id="rId76" Type="http://schemas.openxmlformats.org/officeDocument/2006/relationships/customXml" Target="../ink/ink1107.xml"/><Relationship Id="rId97" Type="http://schemas.openxmlformats.org/officeDocument/2006/relationships/customXml" Target="../ink/ink1128.xml"/><Relationship Id="rId104" Type="http://schemas.openxmlformats.org/officeDocument/2006/relationships/customXml" Target="../ink/ink1135.xml"/><Relationship Id="rId120" Type="http://schemas.openxmlformats.org/officeDocument/2006/relationships/customXml" Target="../ink/ink1151.xml"/><Relationship Id="rId7" Type="http://schemas.openxmlformats.org/officeDocument/2006/relationships/customXml" Target="../ink/ink1038.xml"/><Relationship Id="rId71" Type="http://schemas.openxmlformats.org/officeDocument/2006/relationships/customXml" Target="../ink/ink1102.xml"/><Relationship Id="rId92" Type="http://schemas.openxmlformats.org/officeDocument/2006/relationships/customXml" Target="../ink/ink1123.xml"/><Relationship Id="rId2" Type="http://schemas.openxmlformats.org/officeDocument/2006/relationships/image" Target="../media/image9.png"/><Relationship Id="rId29" Type="http://schemas.openxmlformats.org/officeDocument/2006/relationships/customXml" Target="../ink/ink1060.xml"/><Relationship Id="rId24" Type="http://schemas.openxmlformats.org/officeDocument/2006/relationships/customXml" Target="../ink/ink1055.xml"/><Relationship Id="rId40" Type="http://schemas.openxmlformats.org/officeDocument/2006/relationships/customXml" Target="../ink/ink1071.xml"/><Relationship Id="rId45" Type="http://schemas.openxmlformats.org/officeDocument/2006/relationships/customXml" Target="../ink/ink1076.xml"/><Relationship Id="rId66" Type="http://schemas.openxmlformats.org/officeDocument/2006/relationships/customXml" Target="../ink/ink1097.xml"/><Relationship Id="rId87" Type="http://schemas.openxmlformats.org/officeDocument/2006/relationships/customXml" Target="../ink/ink1118.xml"/><Relationship Id="rId110" Type="http://schemas.openxmlformats.org/officeDocument/2006/relationships/customXml" Target="../ink/ink1141.xml"/><Relationship Id="rId115" Type="http://schemas.openxmlformats.org/officeDocument/2006/relationships/customXml" Target="../ink/ink1146.xml"/><Relationship Id="rId61" Type="http://schemas.openxmlformats.org/officeDocument/2006/relationships/customXml" Target="../ink/ink1092.xml"/><Relationship Id="rId82" Type="http://schemas.openxmlformats.org/officeDocument/2006/relationships/customXml" Target="../ink/ink1113.xml"/><Relationship Id="rId19" Type="http://schemas.openxmlformats.org/officeDocument/2006/relationships/customXml" Target="../ink/ink1050.xml"/><Relationship Id="rId14" Type="http://schemas.openxmlformats.org/officeDocument/2006/relationships/customXml" Target="../ink/ink1045.xml"/><Relationship Id="rId30" Type="http://schemas.openxmlformats.org/officeDocument/2006/relationships/customXml" Target="../ink/ink1061.xml"/><Relationship Id="rId35" Type="http://schemas.openxmlformats.org/officeDocument/2006/relationships/customXml" Target="../ink/ink1066.xml"/><Relationship Id="rId56" Type="http://schemas.openxmlformats.org/officeDocument/2006/relationships/customXml" Target="../ink/ink1087.xml"/><Relationship Id="rId77" Type="http://schemas.openxmlformats.org/officeDocument/2006/relationships/customXml" Target="../ink/ink1108.xml"/><Relationship Id="rId100" Type="http://schemas.openxmlformats.org/officeDocument/2006/relationships/customXml" Target="../ink/ink1131.xml"/><Relationship Id="rId105" Type="http://schemas.openxmlformats.org/officeDocument/2006/relationships/customXml" Target="../ink/ink1136.xml"/><Relationship Id="rId8" Type="http://schemas.openxmlformats.org/officeDocument/2006/relationships/customXml" Target="../ink/ink1039.xml"/><Relationship Id="rId51" Type="http://schemas.openxmlformats.org/officeDocument/2006/relationships/customXml" Target="../ink/ink1082.xml"/><Relationship Id="rId72" Type="http://schemas.openxmlformats.org/officeDocument/2006/relationships/customXml" Target="../ink/ink1103.xml"/><Relationship Id="rId93" Type="http://schemas.openxmlformats.org/officeDocument/2006/relationships/customXml" Target="../ink/ink1124.xml"/><Relationship Id="rId98" Type="http://schemas.openxmlformats.org/officeDocument/2006/relationships/customXml" Target="../ink/ink1129.xml"/><Relationship Id="rId121" Type="http://schemas.openxmlformats.org/officeDocument/2006/relationships/customXml" Target="../ink/ink1152.xml"/><Relationship Id="rId3" Type="http://schemas.openxmlformats.org/officeDocument/2006/relationships/customXml" Target="../ink/ink1034.xml"/><Relationship Id="rId25" Type="http://schemas.openxmlformats.org/officeDocument/2006/relationships/customXml" Target="../ink/ink1056.xml"/><Relationship Id="rId46" Type="http://schemas.openxmlformats.org/officeDocument/2006/relationships/customXml" Target="../ink/ink1077.xml"/><Relationship Id="rId67" Type="http://schemas.openxmlformats.org/officeDocument/2006/relationships/customXml" Target="../ink/ink1098.xml"/><Relationship Id="rId116" Type="http://schemas.openxmlformats.org/officeDocument/2006/relationships/customXml" Target="../ink/ink1147.xml"/><Relationship Id="rId20" Type="http://schemas.openxmlformats.org/officeDocument/2006/relationships/customXml" Target="../ink/ink1051.xml"/><Relationship Id="rId41" Type="http://schemas.openxmlformats.org/officeDocument/2006/relationships/customXml" Target="../ink/ink1072.xml"/><Relationship Id="rId62" Type="http://schemas.openxmlformats.org/officeDocument/2006/relationships/customXml" Target="../ink/ink1093.xml"/><Relationship Id="rId83" Type="http://schemas.openxmlformats.org/officeDocument/2006/relationships/customXml" Target="../ink/ink1114.xml"/><Relationship Id="rId88" Type="http://schemas.openxmlformats.org/officeDocument/2006/relationships/customXml" Target="../ink/ink1119.xml"/><Relationship Id="rId111" Type="http://schemas.openxmlformats.org/officeDocument/2006/relationships/customXml" Target="../ink/ink1142.xml"/><Relationship Id="rId15" Type="http://schemas.openxmlformats.org/officeDocument/2006/relationships/customXml" Target="../ink/ink1046.xml"/><Relationship Id="rId36" Type="http://schemas.openxmlformats.org/officeDocument/2006/relationships/customXml" Target="../ink/ink1067.xml"/><Relationship Id="rId57" Type="http://schemas.openxmlformats.org/officeDocument/2006/relationships/customXml" Target="../ink/ink1088.xml"/><Relationship Id="rId106" Type="http://schemas.openxmlformats.org/officeDocument/2006/relationships/customXml" Target="../ink/ink1137.xml"/><Relationship Id="rId10" Type="http://schemas.openxmlformats.org/officeDocument/2006/relationships/customXml" Target="../ink/ink1041.xml"/><Relationship Id="rId31" Type="http://schemas.openxmlformats.org/officeDocument/2006/relationships/customXml" Target="../ink/ink1062.xml"/><Relationship Id="rId52" Type="http://schemas.openxmlformats.org/officeDocument/2006/relationships/customXml" Target="../ink/ink1083.xml"/><Relationship Id="rId73" Type="http://schemas.openxmlformats.org/officeDocument/2006/relationships/customXml" Target="../ink/ink1104.xml"/><Relationship Id="rId78" Type="http://schemas.openxmlformats.org/officeDocument/2006/relationships/customXml" Target="../ink/ink1109.xml"/><Relationship Id="rId94" Type="http://schemas.openxmlformats.org/officeDocument/2006/relationships/customXml" Target="../ink/ink1125.xml"/><Relationship Id="rId99" Type="http://schemas.openxmlformats.org/officeDocument/2006/relationships/customXml" Target="../ink/ink1130.xml"/><Relationship Id="rId101" Type="http://schemas.openxmlformats.org/officeDocument/2006/relationships/customXml" Target="../ink/ink1132.xml"/><Relationship Id="rId122" Type="http://schemas.openxmlformats.org/officeDocument/2006/relationships/customXml" Target="../ink/ink1153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69.xml"/><Relationship Id="rId21" Type="http://schemas.openxmlformats.org/officeDocument/2006/relationships/customXml" Target="../ink/ink1173.xml"/><Relationship Id="rId42" Type="http://schemas.openxmlformats.org/officeDocument/2006/relationships/customXml" Target="../ink/ink1194.xml"/><Relationship Id="rId47" Type="http://schemas.openxmlformats.org/officeDocument/2006/relationships/customXml" Target="../ink/ink1199.xml"/><Relationship Id="rId63" Type="http://schemas.openxmlformats.org/officeDocument/2006/relationships/customXml" Target="../ink/ink1215.xml"/><Relationship Id="rId68" Type="http://schemas.openxmlformats.org/officeDocument/2006/relationships/customXml" Target="../ink/ink1220.xml"/><Relationship Id="rId84" Type="http://schemas.openxmlformats.org/officeDocument/2006/relationships/customXml" Target="../ink/ink1236.xml"/><Relationship Id="rId89" Type="http://schemas.openxmlformats.org/officeDocument/2006/relationships/customXml" Target="../ink/ink1241.xml"/><Relationship Id="rId112" Type="http://schemas.openxmlformats.org/officeDocument/2006/relationships/customXml" Target="../ink/ink1264.xml"/><Relationship Id="rId16" Type="http://schemas.openxmlformats.org/officeDocument/2006/relationships/customXml" Target="../ink/ink1168.xml"/><Relationship Id="rId107" Type="http://schemas.openxmlformats.org/officeDocument/2006/relationships/customXml" Target="../ink/ink1259.xml"/><Relationship Id="rId11" Type="http://schemas.openxmlformats.org/officeDocument/2006/relationships/customXml" Target="../ink/ink1163.xml"/><Relationship Id="rId32" Type="http://schemas.openxmlformats.org/officeDocument/2006/relationships/customXml" Target="../ink/ink1184.xml"/><Relationship Id="rId37" Type="http://schemas.openxmlformats.org/officeDocument/2006/relationships/customXml" Target="../ink/ink1189.xml"/><Relationship Id="rId53" Type="http://schemas.openxmlformats.org/officeDocument/2006/relationships/customXml" Target="../ink/ink1205.xml"/><Relationship Id="rId58" Type="http://schemas.openxmlformats.org/officeDocument/2006/relationships/customXml" Target="../ink/ink1210.xml"/><Relationship Id="rId74" Type="http://schemas.openxmlformats.org/officeDocument/2006/relationships/customXml" Target="../ink/ink1226.xml"/><Relationship Id="rId79" Type="http://schemas.openxmlformats.org/officeDocument/2006/relationships/customXml" Target="../ink/ink1231.xml"/><Relationship Id="rId102" Type="http://schemas.openxmlformats.org/officeDocument/2006/relationships/customXml" Target="../ink/ink1254.xml"/><Relationship Id="rId123" Type="http://schemas.openxmlformats.org/officeDocument/2006/relationships/customXml" Target="../ink/ink1275.xml"/><Relationship Id="rId128" Type="http://schemas.openxmlformats.org/officeDocument/2006/relationships/customXml" Target="../ink/ink1280.xml"/><Relationship Id="rId5" Type="http://schemas.openxmlformats.org/officeDocument/2006/relationships/customXml" Target="../ink/ink1157.xml"/><Relationship Id="rId90" Type="http://schemas.openxmlformats.org/officeDocument/2006/relationships/customXml" Target="../ink/ink1242.xml"/><Relationship Id="rId95" Type="http://schemas.openxmlformats.org/officeDocument/2006/relationships/customXml" Target="../ink/ink1247.xml"/><Relationship Id="rId22" Type="http://schemas.openxmlformats.org/officeDocument/2006/relationships/customXml" Target="../ink/ink1174.xml"/><Relationship Id="rId27" Type="http://schemas.openxmlformats.org/officeDocument/2006/relationships/customXml" Target="../ink/ink1179.xml"/><Relationship Id="rId43" Type="http://schemas.openxmlformats.org/officeDocument/2006/relationships/customXml" Target="../ink/ink1195.xml"/><Relationship Id="rId48" Type="http://schemas.openxmlformats.org/officeDocument/2006/relationships/customXml" Target="../ink/ink1200.xml"/><Relationship Id="rId64" Type="http://schemas.openxmlformats.org/officeDocument/2006/relationships/customXml" Target="../ink/ink1216.xml"/><Relationship Id="rId69" Type="http://schemas.openxmlformats.org/officeDocument/2006/relationships/customXml" Target="../ink/ink1221.xml"/><Relationship Id="rId113" Type="http://schemas.openxmlformats.org/officeDocument/2006/relationships/customXml" Target="../ink/ink1265.xml"/><Relationship Id="rId118" Type="http://schemas.openxmlformats.org/officeDocument/2006/relationships/customXml" Target="../ink/ink1270.xml"/><Relationship Id="rId80" Type="http://schemas.openxmlformats.org/officeDocument/2006/relationships/customXml" Target="../ink/ink1232.xml"/><Relationship Id="rId85" Type="http://schemas.openxmlformats.org/officeDocument/2006/relationships/customXml" Target="../ink/ink1237.xml"/><Relationship Id="rId12" Type="http://schemas.openxmlformats.org/officeDocument/2006/relationships/customXml" Target="../ink/ink1164.xml"/><Relationship Id="rId17" Type="http://schemas.openxmlformats.org/officeDocument/2006/relationships/customXml" Target="../ink/ink1169.xml"/><Relationship Id="rId33" Type="http://schemas.openxmlformats.org/officeDocument/2006/relationships/customXml" Target="../ink/ink1185.xml"/><Relationship Id="rId38" Type="http://schemas.openxmlformats.org/officeDocument/2006/relationships/customXml" Target="../ink/ink1190.xml"/><Relationship Id="rId59" Type="http://schemas.openxmlformats.org/officeDocument/2006/relationships/customXml" Target="../ink/ink1211.xml"/><Relationship Id="rId103" Type="http://schemas.openxmlformats.org/officeDocument/2006/relationships/customXml" Target="../ink/ink1255.xml"/><Relationship Id="rId108" Type="http://schemas.openxmlformats.org/officeDocument/2006/relationships/customXml" Target="../ink/ink1260.xml"/><Relationship Id="rId124" Type="http://schemas.openxmlformats.org/officeDocument/2006/relationships/customXml" Target="../ink/ink1276.xml"/><Relationship Id="rId129" Type="http://schemas.openxmlformats.org/officeDocument/2006/relationships/customXml" Target="../ink/ink1281.xml"/><Relationship Id="rId54" Type="http://schemas.openxmlformats.org/officeDocument/2006/relationships/customXml" Target="../ink/ink1206.xml"/><Relationship Id="rId70" Type="http://schemas.openxmlformats.org/officeDocument/2006/relationships/customXml" Target="../ink/ink1222.xml"/><Relationship Id="rId75" Type="http://schemas.openxmlformats.org/officeDocument/2006/relationships/customXml" Target="../ink/ink1227.xml"/><Relationship Id="rId91" Type="http://schemas.openxmlformats.org/officeDocument/2006/relationships/customXml" Target="../ink/ink1243.xml"/><Relationship Id="rId96" Type="http://schemas.openxmlformats.org/officeDocument/2006/relationships/customXml" Target="../ink/ink12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58.xml"/><Relationship Id="rId23" Type="http://schemas.openxmlformats.org/officeDocument/2006/relationships/customXml" Target="../ink/ink1175.xml"/><Relationship Id="rId28" Type="http://schemas.openxmlformats.org/officeDocument/2006/relationships/customXml" Target="../ink/ink1180.xml"/><Relationship Id="rId49" Type="http://schemas.openxmlformats.org/officeDocument/2006/relationships/customXml" Target="../ink/ink1201.xml"/><Relationship Id="rId114" Type="http://schemas.openxmlformats.org/officeDocument/2006/relationships/customXml" Target="../ink/ink1266.xml"/><Relationship Id="rId119" Type="http://schemas.openxmlformats.org/officeDocument/2006/relationships/customXml" Target="../ink/ink1271.xml"/><Relationship Id="rId44" Type="http://schemas.openxmlformats.org/officeDocument/2006/relationships/customXml" Target="../ink/ink1196.xml"/><Relationship Id="rId60" Type="http://schemas.openxmlformats.org/officeDocument/2006/relationships/customXml" Target="../ink/ink1212.xml"/><Relationship Id="rId65" Type="http://schemas.openxmlformats.org/officeDocument/2006/relationships/customXml" Target="../ink/ink1217.xml"/><Relationship Id="rId81" Type="http://schemas.openxmlformats.org/officeDocument/2006/relationships/customXml" Target="../ink/ink1233.xml"/><Relationship Id="rId86" Type="http://schemas.openxmlformats.org/officeDocument/2006/relationships/customXml" Target="../ink/ink1238.xml"/><Relationship Id="rId130" Type="http://schemas.openxmlformats.org/officeDocument/2006/relationships/customXml" Target="../ink/ink1282.xml"/><Relationship Id="rId13" Type="http://schemas.openxmlformats.org/officeDocument/2006/relationships/customXml" Target="../ink/ink1165.xml"/><Relationship Id="rId18" Type="http://schemas.openxmlformats.org/officeDocument/2006/relationships/customXml" Target="../ink/ink1170.xml"/><Relationship Id="rId39" Type="http://schemas.openxmlformats.org/officeDocument/2006/relationships/customXml" Target="../ink/ink1191.xml"/><Relationship Id="rId109" Type="http://schemas.openxmlformats.org/officeDocument/2006/relationships/customXml" Target="../ink/ink1261.xml"/><Relationship Id="rId34" Type="http://schemas.openxmlformats.org/officeDocument/2006/relationships/customXml" Target="../ink/ink1186.xml"/><Relationship Id="rId50" Type="http://schemas.openxmlformats.org/officeDocument/2006/relationships/customXml" Target="../ink/ink1202.xml"/><Relationship Id="rId55" Type="http://schemas.openxmlformats.org/officeDocument/2006/relationships/customXml" Target="../ink/ink1207.xml"/><Relationship Id="rId76" Type="http://schemas.openxmlformats.org/officeDocument/2006/relationships/customXml" Target="../ink/ink1228.xml"/><Relationship Id="rId97" Type="http://schemas.openxmlformats.org/officeDocument/2006/relationships/customXml" Target="../ink/ink1249.xml"/><Relationship Id="rId104" Type="http://schemas.openxmlformats.org/officeDocument/2006/relationships/customXml" Target="../ink/ink1256.xml"/><Relationship Id="rId120" Type="http://schemas.openxmlformats.org/officeDocument/2006/relationships/customXml" Target="../ink/ink1272.xml"/><Relationship Id="rId125" Type="http://schemas.openxmlformats.org/officeDocument/2006/relationships/customXml" Target="../ink/ink1277.xml"/><Relationship Id="rId7" Type="http://schemas.openxmlformats.org/officeDocument/2006/relationships/customXml" Target="../ink/ink1159.xml"/><Relationship Id="rId71" Type="http://schemas.openxmlformats.org/officeDocument/2006/relationships/customXml" Target="../ink/ink1223.xml"/><Relationship Id="rId92" Type="http://schemas.openxmlformats.org/officeDocument/2006/relationships/customXml" Target="../ink/ink1244.xml"/><Relationship Id="rId2" Type="http://schemas.openxmlformats.org/officeDocument/2006/relationships/customXml" Target="../ink/ink1154.xml"/><Relationship Id="rId29" Type="http://schemas.openxmlformats.org/officeDocument/2006/relationships/customXml" Target="../ink/ink1181.xml"/><Relationship Id="rId24" Type="http://schemas.openxmlformats.org/officeDocument/2006/relationships/customXml" Target="../ink/ink1176.xml"/><Relationship Id="rId40" Type="http://schemas.openxmlformats.org/officeDocument/2006/relationships/customXml" Target="../ink/ink1192.xml"/><Relationship Id="rId45" Type="http://schemas.openxmlformats.org/officeDocument/2006/relationships/customXml" Target="../ink/ink1197.xml"/><Relationship Id="rId66" Type="http://schemas.openxmlformats.org/officeDocument/2006/relationships/customXml" Target="../ink/ink1218.xml"/><Relationship Id="rId87" Type="http://schemas.openxmlformats.org/officeDocument/2006/relationships/customXml" Target="../ink/ink1239.xml"/><Relationship Id="rId110" Type="http://schemas.openxmlformats.org/officeDocument/2006/relationships/customXml" Target="../ink/ink1262.xml"/><Relationship Id="rId115" Type="http://schemas.openxmlformats.org/officeDocument/2006/relationships/customXml" Target="../ink/ink1267.xml"/><Relationship Id="rId131" Type="http://schemas.openxmlformats.org/officeDocument/2006/relationships/customXml" Target="../ink/ink1283.xml"/><Relationship Id="rId61" Type="http://schemas.openxmlformats.org/officeDocument/2006/relationships/customXml" Target="../ink/ink1213.xml"/><Relationship Id="rId82" Type="http://schemas.openxmlformats.org/officeDocument/2006/relationships/customXml" Target="../ink/ink1234.xml"/><Relationship Id="rId19" Type="http://schemas.openxmlformats.org/officeDocument/2006/relationships/customXml" Target="../ink/ink1171.xml"/><Relationship Id="rId14" Type="http://schemas.openxmlformats.org/officeDocument/2006/relationships/customXml" Target="../ink/ink1166.xml"/><Relationship Id="rId30" Type="http://schemas.openxmlformats.org/officeDocument/2006/relationships/customXml" Target="../ink/ink1182.xml"/><Relationship Id="rId35" Type="http://schemas.openxmlformats.org/officeDocument/2006/relationships/customXml" Target="../ink/ink1187.xml"/><Relationship Id="rId56" Type="http://schemas.openxmlformats.org/officeDocument/2006/relationships/customXml" Target="../ink/ink1208.xml"/><Relationship Id="rId77" Type="http://schemas.openxmlformats.org/officeDocument/2006/relationships/customXml" Target="../ink/ink1229.xml"/><Relationship Id="rId100" Type="http://schemas.openxmlformats.org/officeDocument/2006/relationships/customXml" Target="../ink/ink1252.xml"/><Relationship Id="rId105" Type="http://schemas.openxmlformats.org/officeDocument/2006/relationships/customXml" Target="../ink/ink1257.xml"/><Relationship Id="rId126" Type="http://schemas.openxmlformats.org/officeDocument/2006/relationships/customXml" Target="../ink/ink1278.xml"/><Relationship Id="rId8" Type="http://schemas.openxmlformats.org/officeDocument/2006/relationships/customXml" Target="../ink/ink1160.xml"/><Relationship Id="rId51" Type="http://schemas.openxmlformats.org/officeDocument/2006/relationships/customXml" Target="../ink/ink1203.xml"/><Relationship Id="rId72" Type="http://schemas.openxmlformats.org/officeDocument/2006/relationships/customXml" Target="../ink/ink1224.xml"/><Relationship Id="rId93" Type="http://schemas.openxmlformats.org/officeDocument/2006/relationships/customXml" Target="../ink/ink1245.xml"/><Relationship Id="rId98" Type="http://schemas.openxmlformats.org/officeDocument/2006/relationships/customXml" Target="../ink/ink1250.xml"/><Relationship Id="rId121" Type="http://schemas.openxmlformats.org/officeDocument/2006/relationships/customXml" Target="../ink/ink1273.xml"/><Relationship Id="rId3" Type="http://schemas.openxmlformats.org/officeDocument/2006/relationships/customXml" Target="../ink/ink1155.xml"/><Relationship Id="rId25" Type="http://schemas.openxmlformats.org/officeDocument/2006/relationships/customXml" Target="../ink/ink1177.xml"/><Relationship Id="rId46" Type="http://schemas.openxmlformats.org/officeDocument/2006/relationships/customXml" Target="../ink/ink1198.xml"/><Relationship Id="rId67" Type="http://schemas.openxmlformats.org/officeDocument/2006/relationships/customXml" Target="../ink/ink1219.xml"/><Relationship Id="rId116" Type="http://schemas.openxmlformats.org/officeDocument/2006/relationships/customXml" Target="../ink/ink1268.xml"/><Relationship Id="rId20" Type="http://schemas.openxmlformats.org/officeDocument/2006/relationships/customXml" Target="../ink/ink1172.xml"/><Relationship Id="rId41" Type="http://schemas.openxmlformats.org/officeDocument/2006/relationships/customXml" Target="../ink/ink1193.xml"/><Relationship Id="rId62" Type="http://schemas.openxmlformats.org/officeDocument/2006/relationships/customXml" Target="../ink/ink1214.xml"/><Relationship Id="rId83" Type="http://schemas.openxmlformats.org/officeDocument/2006/relationships/customXml" Target="../ink/ink1235.xml"/><Relationship Id="rId88" Type="http://schemas.openxmlformats.org/officeDocument/2006/relationships/customXml" Target="../ink/ink1240.xml"/><Relationship Id="rId111" Type="http://schemas.openxmlformats.org/officeDocument/2006/relationships/customXml" Target="../ink/ink1263.xml"/><Relationship Id="rId132" Type="http://schemas.openxmlformats.org/officeDocument/2006/relationships/customXml" Target="../ink/ink1284.xml"/><Relationship Id="rId15" Type="http://schemas.openxmlformats.org/officeDocument/2006/relationships/customXml" Target="../ink/ink1167.xml"/><Relationship Id="rId36" Type="http://schemas.openxmlformats.org/officeDocument/2006/relationships/customXml" Target="../ink/ink1188.xml"/><Relationship Id="rId57" Type="http://schemas.openxmlformats.org/officeDocument/2006/relationships/customXml" Target="../ink/ink1209.xml"/><Relationship Id="rId106" Type="http://schemas.openxmlformats.org/officeDocument/2006/relationships/customXml" Target="../ink/ink1258.xml"/><Relationship Id="rId127" Type="http://schemas.openxmlformats.org/officeDocument/2006/relationships/customXml" Target="../ink/ink1279.xml"/><Relationship Id="rId10" Type="http://schemas.openxmlformats.org/officeDocument/2006/relationships/customXml" Target="../ink/ink1162.xml"/><Relationship Id="rId31" Type="http://schemas.openxmlformats.org/officeDocument/2006/relationships/customXml" Target="../ink/ink1183.xml"/><Relationship Id="rId52" Type="http://schemas.openxmlformats.org/officeDocument/2006/relationships/customXml" Target="../ink/ink1204.xml"/><Relationship Id="rId73" Type="http://schemas.openxmlformats.org/officeDocument/2006/relationships/customXml" Target="../ink/ink1225.xml"/><Relationship Id="rId78" Type="http://schemas.openxmlformats.org/officeDocument/2006/relationships/customXml" Target="../ink/ink1230.xml"/><Relationship Id="rId94" Type="http://schemas.openxmlformats.org/officeDocument/2006/relationships/customXml" Target="../ink/ink1246.xml"/><Relationship Id="rId99" Type="http://schemas.openxmlformats.org/officeDocument/2006/relationships/customXml" Target="../ink/ink1251.xml"/><Relationship Id="rId101" Type="http://schemas.openxmlformats.org/officeDocument/2006/relationships/customXml" Target="../ink/ink1253.xml"/><Relationship Id="rId122" Type="http://schemas.openxmlformats.org/officeDocument/2006/relationships/customXml" Target="../ink/ink1274.xml"/><Relationship Id="rId4" Type="http://schemas.openxmlformats.org/officeDocument/2006/relationships/customXml" Target="../ink/ink1156.xml"/><Relationship Id="rId9" Type="http://schemas.openxmlformats.org/officeDocument/2006/relationships/customXml" Target="../ink/ink1161.xml"/><Relationship Id="rId26" Type="http://schemas.openxmlformats.org/officeDocument/2006/relationships/customXml" Target="../ink/ink11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64" y="84266"/>
            <a:ext cx="10132162" cy="16202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64" y="1188652"/>
            <a:ext cx="9361196" cy="10316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471" y="2100708"/>
            <a:ext cx="4914936" cy="12239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288" y="3406362"/>
            <a:ext cx="7020897" cy="36427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7682088" y="1556585"/>
              <a:ext cx="105013" cy="5995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682088" y="1556585"/>
                <a:ext cx="105013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242711" y="332748"/>
              <a:ext cx="5644" cy="278465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242711" y="332748"/>
                <a:ext cx="5644" cy="278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287866" y="205147"/>
              <a:ext cx="231422" cy="48290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287866" y="205147"/>
                <a:ext cx="231422" cy="4829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290512" y="349667"/>
              <a:ext cx="106715" cy="3383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290512" y="349667"/>
                <a:ext cx="10671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252236" y="434264"/>
              <a:ext cx="162630" cy="4511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252236" y="434264"/>
                <a:ext cx="162630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335844" y="293269"/>
              <a:ext cx="31044" cy="219953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335844" y="293269"/>
                <a:ext cx="31044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299155" y="492072"/>
              <a:ext cx="143933" cy="98168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99155" y="492072"/>
                <a:ext cx="143933" cy="981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547511" y="242511"/>
              <a:ext cx="56444" cy="129715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547511" y="242511"/>
                <a:ext cx="56444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534458" y="289921"/>
              <a:ext cx="114653" cy="310717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534458" y="289921"/>
                <a:ext cx="114653" cy="3107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656872" y="198803"/>
              <a:ext cx="198261" cy="368525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656872" y="198803"/>
                <a:ext cx="198261" cy="368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880533" y="111033"/>
              <a:ext cx="160867" cy="99154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880533" y="111033"/>
                <a:ext cx="160867" cy="991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355600" y="885448"/>
              <a:ext cx="14111" cy="290450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355600" y="885448"/>
                <a:ext cx="14111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461433" y="840330"/>
              <a:ext cx="239183" cy="201094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461433" y="840330"/>
                <a:ext cx="239183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570088" y="810016"/>
              <a:ext cx="53623" cy="605574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70088" y="810016"/>
                <a:ext cx="53623" cy="605574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墨迹 28"/>
              <p14:cNvContentPartPr/>
              <p14:nvPr/>
            </p14:nvContentPartPr>
            <p14:xfrm>
              <a:off x="8203494" y="1116680"/>
              <a:ext cx="28928" cy="16920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8203494" y="1116680"/>
                <a:ext cx="2892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7" name="墨迹 116"/>
              <p14:cNvContentPartPr/>
              <p14:nvPr/>
            </p14:nvContentPartPr>
            <p14:xfrm>
              <a:off x="5514622" y="5030704"/>
              <a:ext cx="79022" cy="39478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5514622" y="5030704"/>
                <a:ext cx="7902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7618236" y="981325"/>
              <a:ext cx="10231" cy="16920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618236" y="981325"/>
                <a:ext cx="10231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4" name="墨迹 133"/>
              <p14:cNvContentPartPr/>
              <p14:nvPr/>
            </p14:nvContentPartPr>
            <p14:xfrm>
              <a:off x="2387600" y="936207"/>
              <a:ext cx="191911" cy="370288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2387600" y="936207"/>
                <a:ext cx="191911" cy="370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5" name="墨迹 134"/>
              <p14:cNvContentPartPr/>
              <p14:nvPr/>
            </p14:nvContentPartPr>
            <p14:xfrm>
              <a:off x="2692400" y="1088481"/>
              <a:ext cx="84666" cy="174834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2692400" y="1088481"/>
                <a:ext cx="84666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6" name="墨迹 135"/>
              <p14:cNvContentPartPr/>
              <p14:nvPr/>
            </p14:nvContentPartPr>
            <p14:xfrm>
              <a:off x="2791177" y="1116680"/>
              <a:ext cx="114300" cy="200918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2791177" y="1116680"/>
                <a:ext cx="114300" cy="200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7" name="墨迹 136"/>
              <p14:cNvContentPartPr/>
              <p14:nvPr/>
            </p14:nvContentPartPr>
            <p14:xfrm>
              <a:off x="2912533" y="1084780"/>
              <a:ext cx="101600" cy="265952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2912533" y="1084780"/>
                <a:ext cx="101600" cy="265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8" name="墨迹 137"/>
              <p14:cNvContentPartPr/>
              <p14:nvPr/>
            </p14:nvContentPartPr>
            <p14:xfrm>
              <a:off x="3165122" y="1094121"/>
              <a:ext cx="230011" cy="28199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3165122" y="1094121"/>
                <a:ext cx="2300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9" name="墨迹 138"/>
              <p14:cNvContentPartPr/>
              <p14:nvPr/>
            </p14:nvContentPartPr>
            <p14:xfrm>
              <a:off x="3290711" y="943961"/>
              <a:ext cx="36689" cy="350373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3290711" y="943961"/>
                <a:ext cx="36689" cy="350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0" name="墨迹 139"/>
              <p14:cNvContentPartPr/>
              <p14:nvPr/>
            </p14:nvContentPartPr>
            <p14:xfrm>
              <a:off x="3606800" y="830460"/>
              <a:ext cx="468488" cy="331339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3606800" y="830460"/>
                <a:ext cx="468488" cy="331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1" name="墨迹 140"/>
              <p14:cNvContentPartPr/>
              <p14:nvPr/>
            </p14:nvContentPartPr>
            <p14:xfrm>
              <a:off x="4261555" y="1003884"/>
              <a:ext cx="50800" cy="118436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4261555" y="1003884"/>
                <a:ext cx="50800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2" name="墨迹 141"/>
              <p14:cNvContentPartPr/>
              <p14:nvPr/>
            </p14:nvContentPartPr>
            <p14:xfrm>
              <a:off x="4380088" y="975685"/>
              <a:ext cx="65794" cy="152275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4380088" y="975685"/>
                <a:ext cx="6579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3" name="墨迹 142"/>
              <p14:cNvContentPartPr/>
              <p14:nvPr/>
            </p14:nvContentPartPr>
            <p14:xfrm>
              <a:off x="4453466" y="947486"/>
              <a:ext cx="115711" cy="217133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4453466" y="947486"/>
                <a:ext cx="115711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4" name="墨迹 143"/>
              <p14:cNvContentPartPr/>
              <p14:nvPr/>
            </p14:nvContentPartPr>
            <p14:xfrm>
              <a:off x="4651022" y="924927"/>
              <a:ext cx="191911" cy="16920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4651022" y="924927"/>
                <a:ext cx="191911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5" name="墨迹 144"/>
              <p14:cNvContentPartPr/>
              <p14:nvPr/>
            </p14:nvContentPartPr>
            <p14:xfrm>
              <a:off x="4724400" y="838744"/>
              <a:ext cx="22577" cy="314595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4724400" y="838744"/>
                <a:ext cx="22577" cy="3145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6" name="墨迹 145"/>
              <p14:cNvContentPartPr/>
              <p14:nvPr/>
            </p14:nvContentPartPr>
            <p14:xfrm>
              <a:off x="4875388" y="840330"/>
              <a:ext cx="249767" cy="206382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4875388" y="840330"/>
                <a:ext cx="249767" cy="206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7" name="墨迹 146"/>
              <p14:cNvContentPartPr/>
              <p14:nvPr/>
            </p14:nvContentPartPr>
            <p14:xfrm>
              <a:off x="5136444" y="830989"/>
              <a:ext cx="32456" cy="185761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5136444" y="830989"/>
                <a:ext cx="32456" cy="185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8" name="墨迹 147"/>
              <p14:cNvContentPartPr/>
              <p14:nvPr/>
            </p14:nvContentPartPr>
            <p14:xfrm>
              <a:off x="5142088" y="868529"/>
              <a:ext cx="98778" cy="56398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5142088" y="868529"/>
                <a:ext cx="9877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9" name="墨迹 148"/>
              <p14:cNvContentPartPr/>
              <p14:nvPr/>
            </p14:nvContentPartPr>
            <p14:xfrm>
              <a:off x="5249333" y="703389"/>
              <a:ext cx="16934" cy="531727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5249333" y="703389"/>
                <a:ext cx="16934" cy="5317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0" name="墨迹 149"/>
              <p14:cNvContentPartPr/>
              <p14:nvPr/>
            </p14:nvContentPartPr>
            <p14:xfrm>
              <a:off x="5283200" y="829051"/>
              <a:ext cx="286455" cy="180473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5283200" y="829051"/>
                <a:ext cx="286455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1" name="墨迹 150"/>
              <p14:cNvContentPartPr/>
              <p14:nvPr/>
            </p14:nvContentPartPr>
            <p14:xfrm>
              <a:off x="5712177" y="795212"/>
              <a:ext cx="79023" cy="231232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5712177" y="795212"/>
                <a:ext cx="79023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2" name="墨迹 151"/>
              <p14:cNvContentPartPr/>
              <p14:nvPr/>
            </p14:nvContentPartPr>
            <p14:xfrm>
              <a:off x="5810250" y="812131"/>
              <a:ext cx="147461" cy="382097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5810250" y="812131"/>
                <a:ext cx="147461" cy="3820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3" name="墨迹 152"/>
              <p14:cNvContentPartPr/>
              <p14:nvPr/>
            </p14:nvContentPartPr>
            <p14:xfrm>
              <a:off x="5994400" y="778292"/>
              <a:ext cx="121708" cy="296090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5994400" y="778292"/>
                <a:ext cx="121708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4" name="墨迹 153"/>
              <p14:cNvContentPartPr/>
              <p14:nvPr/>
            </p14:nvContentPartPr>
            <p14:xfrm>
              <a:off x="6186311" y="778292"/>
              <a:ext cx="318206" cy="33839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6186311" y="778292"/>
                <a:ext cx="31820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5" name="墨迹 154"/>
              <p14:cNvContentPartPr/>
              <p14:nvPr/>
            </p14:nvContentPartPr>
            <p14:xfrm>
              <a:off x="6161616" y="891088"/>
              <a:ext cx="289984" cy="25379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6161616" y="891088"/>
                <a:ext cx="28998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6" name="墨迹 155"/>
              <p14:cNvContentPartPr/>
              <p14:nvPr/>
            </p14:nvContentPartPr>
            <p14:xfrm>
              <a:off x="6491111" y="716254"/>
              <a:ext cx="166511" cy="107157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6491111" y="716254"/>
                <a:ext cx="166511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7" name="墨迹 156"/>
              <p14:cNvContentPartPr/>
              <p14:nvPr/>
            </p14:nvContentPartPr>
            <p14:xfrm>
              <a:off x="6142566" y="891088"/>
              <a:ext cx="139700" cy="118436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6142566" y="891088"/>
                <a:ext cx="139700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8" name="墨迹 157"/>
              <p14:cNvContentPartPr/>
              <p14:nvPr/>
            </p14:nvContentPartPr>
            <p14:xfrm>
              <a:off x="6999111" y="620378"/>
              <a:ext cx="598311" cy="281990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6999111" y="620378"/>
                <a:ext cx="598311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9" name="墨迹 158"/>
              <p14:cNvContentPartPr/>
              <p14:nvPr/>
            </p14:nvContentPartPr>
            <p14:xfrm>
              <a:off x="7569200" y="727534"/>
              <a:ext cx="129822" cy="358127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7569200" y="727534"/>
                <a:ext cx="129822" cy="358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0" name="墨迹 159"/>
              <p14:cNvContentPartPr/>
              <p14:nvPr/>
            </p14:nvContentPartPr>
            <p14:xfrm>
              <a:off x="7947377" y="729473"/>
              <a:ext cx="90312" cy="148397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7947377" y="729473"/>
                <a:ext cx="90312" cy="148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61" name="墨迹 160"/>
              <p14:cNvContentPartPr/>
              <p14:nvPr/>
            </p14:nvContentPartPr>
            <p14:xfrm>
              <a:off x="8023577" y="746745"/>
              <a:ext cx="115712" cy="133064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8023577" y="746745"/>
                <a:ext cx="115712" cy="133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62" name="墨迹 161"/>
              <p14:cNvContentPartPr/>
              <p14:nvPr/>
            </p14:nvContentPartPr>
            <p14:xfrm>
              <a:off x="8142111" y="693695"/>
              <a:ext cx="130528" cy="242512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8142111" y="693695"/>
                <a:ext cx="130528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3" name="墨迹 162"/>
              <p14:cNvContentPartPr/>
              <p14:nvPr/>
            </p14:nvContentPartPr>
            <p14:xfrm>
              <a:off x="8382000" y="724714"/>
              <a:ext cx="225777" cy="25379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8382000" y="724714"/>
                <a:ext cx="22577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64" name="墨迹 163"/>
              <p14:cNvContentPartPr/>
              <p14:nvPr/>
            </p14:nvContentPartPr>
            <p14:xfrm>
              <a:off x="8452555" y="620907"/>
              <a:ext cx="42334" cy="295560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8452555" y="620907"/>
                <a:ext cx="42334" cy="295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65" name="墨迹 164"/>
              <p14:cNvContentPartPr/>
              <p14:nvPr/>
            </p14:nvContentPartPr>
            <p14:xfrm>
              <a:off x="8731073" y="563980"/>
              <a:ext cx="316971" cy="240573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8731073" y="563980"/>
                <a:ext cx="316971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66" name="墨迹 165"/>
              <p14:cNvContentPartPr/>
              <p14:nvPr/>
            </p14:nvContentPartPr>
            <p14:xfrm>
              <a:off x="9067800" y="537896"/>
              <a:ext cx="25400" cy="213960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9067800" y="537896"/>
                <a:ext cx="25400" cy="213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7" name="墨迹 166"/>
              <p14:cNvContentPartPr/>
              <p14:nvPr/>
            </p14:nvContentPartPr>
            <p14:xfrm>
              <a:off x="9064977" y="620378"/>
              <a:ext cx="124178" cy="90237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9064977" y="620378"/>
                <a:ext cx="124178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68" name="墨迹 167"/>
              <p14:cNvContentPartPr/>
              <p14:nvPr/>
            </p14:nvContentPartPr>
            <p14:xfrm>
              <a:off x="9175044" y="451360"/>
              <a:ext cx="36688" cy="580723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9175044" y="451360"/>
                <a:ext cx="36688" cy="580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69" name="墨迹 168"/>
              <p14:cNvContentPartPr/>
              <p14:nvPr/>
            </p14:nvContentPartPr>
            <p14:xfrm>
              <a:off x="9234663" y="637297"/>
              <a:ext cx="163337" cy="140995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9234663" y="637297"/>
                <a:ext cx="163337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0" name="墨迹 169"/>
              <p14:cNvContentPartPr/>
              <p14:nvPr/>
            </p14:nvContentPartPr>
            <p14:xfrm>
              <a:off x="4914194" y="1741993"/>
              <a:ext cx="225954" cy="147340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4914194" y="1741993"/>
                <a:ext cx="225954" cy="147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1" name="墨迹 170"/>
              <p14:cNvContentPartPr/>
              <p14:nvPr/>
            </p14:nvContentPartPr>
            <p14:xfrm>
              <a:off x="5226755" y="1640477"/>
              <a:ext cx="16934" cy="203738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5226755" y="1640477"/>
                <a:ext cx="16934" cy="203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72" name="墨迹 171"/>
              <p14:cNvContentPartPr/>
              <p14:nvPr/>
            </p14:nvContentPartPr>
            <p14:xfrm>
              <a:off x="5232400" y="1725779"/>
              <a:ext cx="90311" cy="45119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5232400" y="1725779"/>
                <a:ext cx="90311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3" name="墨迹 172"/>
              <p14:cNvContentPartPr/>
              <p14:nvPr/>
            </p14:nvContentPartPr>
            <p14:xfrm>
              <a:off x="5322711" y="1522041"/>
              <a:ext cx="2822" cy="556226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5322711" y="1522041"/>
                <a:ext cx="2822" cy="5562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74" name="墨迹 173"/>
              <p14:cNvContentPartPr/>
              <p14:nvPr/>
            </p14:nvContentPartPr>
            <p14:xfrm>
              <a:off x="5437893" y="1703220"/>
              <a:ext cx="152929" cy="22559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5437893" y="1703220"/>
                <a:ext cx="15292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5" name="墨迹 174"/>
              <p14:cNvContentPartPr/>
              <p14:nvPr/>
            </p14:nvContentPartPr>
            <p14:xfrm>
              <a:off x="5447065" y="1779357"/>
              <a:ext cx="205846" cy="8460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5447065" y="1779357"/>
                <a:ext cx="205846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76" name="墨迹 175"/>
              <p14:cNvContentPartPr/>
              <p14:nvPr/>
            </p14:nvContentPartPr>
            <p14:xfrm>
              <a:off x="5728228" y="1596064"/>
              <a:ext cx="140053" cy="186113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5728228" y="1596064"/>
                <a:ext cx="140053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77" name="墨迹 176"/>
              <p14:cNvContentPartPr/>
              <p14:nvPr/>
            </p14:nvContentPartPr>
            <p14:xfrm>
              <a:off x="5909733" y="1567865"/>
              <a:ext cx="28222" cy="231232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5909733" y="1567865"/>
                <a:ext cx="28222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78" name="墨迹 177"/>
              <p14:cNvContentPartPr/>
              <p14:nvPr/>
            </p14:nvContentPartPr>
            <p14:xfrm>
              <a:off x="5926666" y="1680661"/>
              <a:ext cx="84666" cy="33839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5926666" y="1680661"/>
                <a:ext cx="8466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79" name="墨迹 178"/>
              <p14:cNvContentPartPr/>
              <p14:nvPr/>
            </p14:nvContentPartPr>
            <p14:xfrm>
              <a:off x="6022622" y="1494019"/>
              <a:ext cx="22578" cy="502471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6022622" y="1494019"/>
                <a:ext cx="22578" cy="5024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80" name="墨迹 179"/>
              <p14:cNvContentPartPr/>
              <p14:nvPr/>
            </p14:nvContentPartPr>
            <p14:xfrm>
              <a:off x="6132688" y="1740936"/>
              <a:ext cx="8467" cy="154037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6132688" y="1740936"/>
                <a:ext cx="8467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81" name="墨迹 180"/>
              <p14:cNvContentPartPr/>
              <p14:nvPr/>
            </p14:nvContentPartPr>
            <p14:xfrm>
              <a:off x="6186311" y="1703220"/>
              <a:ext cx="163689" cy="16919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6186311" y="1703220"/>
                <a:ext cx="1636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2" name="墨迹 181"/>
              <p14:cNvContentPartPr/>
              <p14:nvPr/>
            </p14:nvContentPartPr>
            <p14:xfrm>
              <a:off x="6276622" y="1575972"/>
              <a:ext cx="33866" cy="273883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6276622" y="1575972"/>
                <a:ext cx="33866" cy="273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3" name="墨迹 182"/>
              <p14:cNvContentPartPr/>
              <p14:nvPr/>
            </p14:nvContentPartPr>
            <p14:xfrm>
              <a:off x="6426905" y="1579144"/>
              <a:ext cx="129117" cy="197393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6426905" y="1579144"/>
                <a:ext cx="129117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84" name="墨迹 183"/>
              <p14:cNvContentPartPr/>
              <p14:nvPr/>
            </p14:nvContentPartPr>
            <p14:xfrm>
              <a:off x="6623755" y="1522746"/>
              <a:ext cx="36689" cy="245332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6623755" y="1522746"/>
                <a:ext cx="36689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85" name="墨迹 184"/>
              <p14:cNvContentPartPr/>
              <p14:nvPr/>
            </p14:nvContentPartPr>
            <p14:xfrm>
              <a:off x="6649155" y="1638362"/>
              <a:ext cx="98778" cy="53578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6649155" y="1638362"/>
                <a:ext cx="98778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86" name="墨迹 185"/>
              <p14:cNvContentPartPr/>
              <p14:nvPr/>
            </p14:nvContentPartPr>
            <p14:xfrm>
              <a:off x="6728177" y="1457888"/>
              <a:ext cx="33867" cy="513223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6728177" y="1457888"/>
                <a:ext cx="33867" cy="5132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87" name="墨迹 186"/>
              <p14:cNvContentPartPr/>
              <p14:nvPr/>
            </p14:nvContentPartPr>
            <p14:xfrm>
              <a:off x="6801555" y="1663741"/>
              <a:ext cx="146756" cy="112796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6801555" y="1663741"/>
                <a:ext cx="146756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8" name="墨迹 187"/>
              <p14:cNvContentPartPr/>
              <p14:nvPr/>
            </p14:nvContentPartPr>
            <p14:xfrm>
              <a:off x="6956425" y="1601703"/>
              <a:ext cx="197908" cy="33839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6956425" y="1601703"/>
                <a:ext cx="19790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89" name="墨迹 188"/>
              <p14:cNvContentPartPr/>
              <p14:nvPr/>
            </p14:nvContentPartPr>
            <p14:xfrm>
              <a:off x="7078133" y="1474632"/>
              <a:ext cx="16934" cy="313185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7078133" y="1474632"/>
                <a:ext cx="16934" cy="3131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90" name="墨迹 189"/>
              <p14:cNvContentPartPr/>
              <p14:nvPr/>
            </p14:nvContentPartPr>
            <p14:xfrm>
              <a:off x="7274983" y="1517106"/>
              <a:ext cx="133350" cy="169194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7274983" y="1517106"/>
                <a:ext cx="133350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91" name="墨迹 190"/>
              <p14:cNvContentPartPr/>
              <p14:nvPr/>
            </p14:nvContentPartPr>
            <p14:xfrm>
              <a:off x="7461955" y="1438149"/>
              <a:ext cx="39512" cy="234052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7461955" y="1438149"/>
                <a:ext cx="39512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92" name="墨迹 191"/>
              <p14:cNvContentPartPr/>
              <p14:nvPr/>
            </p14:nvContentPartPr>
            <p14:xfrm>
              <a:off x="7484533" y="1528386"/>
              <a:ext cx="115711" cy="56398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7484533" y="1528386"/>
                <a:ext cx="115711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93" name="墨迹 192"/>
              <p14:cNvContentPartPr/>
              <p14:nvPr/>
            </p14:nvContentPartPr>
            <p14:xfrm>
              <a:off x="7605888" y="1338043"/>
              <a:ext cx="25400" cy="666906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7605888" y="1338043"/>
                <a:ext cx="25400" cy="666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94" name="墨迹 193"/>
              <p14:cNvContentPartPr/>
              <p14:nvPr/>
            </p14:nvContentPartPr>
            <p14:xfrm>
              <a:off x="7639755" y="1601703"/>
              <a:ext cx="186796" cy="386327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7639755" y="1601703"/>
                <a:ext cx="186796" cy="386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95" name="墨迹 194"/>
              <p14:cNvContentPartPr/>
              <p14:nvPr/>
            </p14:nvContentPartPr>
            <p14:xfrm>
              <a:off x="3031066" y="2603473"/>
              <a:ext cx="39511" cy="608394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3031066" y="2603473"/>
                <a:ext cx="39511" cy="608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96" name="墨迹 195"/>
              <p14:cNvContentPartPr/>
              <p14:nvPr/>
            </p14:nvContentPartPr>
            <p14:xfrm>
              <a:off x="3065638" y="2761740"/>
              <a:ext cx="182739" cy="235815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3065638" y="2761740"/>
                <a:ext cx="182739" cy="235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97" name="墨迹 196"/>
              <p14:cNvContentPartPr/>
              <p14:nvPr/>
            </p14:nvContentPartPr>
            <p14:xfrm>
              <a:off x="3358444" y="2797342"/>
              <a:ext cx="143933" cy="28199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3358444" y="2797342"/>
                <a:ext cx="1439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98" name="墨迹 197"/>
              <p14:cNvContentPartPr/>
              <p14:nvPr/>
            </p14:nvContentPartPr>
            <p14:xfrm>
              <a:off x="3349625" y="2910138"/>
              <a:ext cx="214841" cy="20620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3349625" y="2910138"/>
                <a:ext cx="214841" cy="20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99" name="墨迹 198"/>
              <p14:cNvContentPartPr/>
              <p14:nvPr/>
            </p14:nvContentPartPr>
            <p14:xfrm>
              <a:off x="3736622" y="2602768"/>
              <a:ext cx="31044" cy="383507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3736622" y="2602768"/>
                <a:ext cx="31044" cy="383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00" name="墨迹 199"/>
              <p14:cNvContentPartPr/>
              <p14:nvPr/>
            </p14:nvContentPartPr>
            <p14:xfrm>
              <a:off x="3744206" y="2698645"/>
              <a:ext cx="161749" cy="152275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3744206" y="2698645"/>
                <a:ext cx="161749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01" name="墨迹 200"/>
              <p14:cNvContentPartPr/>
              <p14:nvPr/>
            </p14:nvContentPartPr>
            <p14:xfrm>
              <a:off x="3973688" y="2763503"/>
              <a:ext cx="5645" cy="166374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3973688" y="2763503"/>
                <a:ext cx="5645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02" name="墨迹 201"/>
              <p14:cNvContentPartPr/>
              <p14:nvPr/>
            </p14:nvContentPartPr>
            <p14:xfrm>
              <a:off x="4092222" y="2582324"/>
              <a:ext cx="14111" cy="378572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4092222" y="2582324"/>
                <a:ext cx="14111" cy="378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03" name="墨迹 202"/>
              <p14:cNvContentPartPr/>
              <p14:nvPr/>
            </p14:nvContentPartPr>
            <p14:xfrm>
              <a:off x="4111977" y="2652822"/>
              <a:ext cx="127000" cy="203738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4111977" y="2652822"/>
                <a:ext cx="127000" cy="203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04" name="墨迹 203"/>
              <p14:cNvContentPartPr/>
              <p14:nvPr/>
            </p14:nvContentPartPr>
            <p14:xfrm>
              <a:off x="4295422" y="2746583"/>
              <a:ext cx="81844" cy="133417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4295422" y="2746583"/>
                <a:ext cx="81844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05" name="墨迹 204"/>
              <p14:cNvContentPartPr/>
              <p14:nvPr/>
            </p14:nvContentPartPr>
            <p14:xfrm>
              <a:off x="4504266" y="2439919"/>
              <a:ext cx="25400" cy="574555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4504266" y="2439919"/>
                <a:ext cx="25400" cy="574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06" name="墨迹 205"/>
              <p14:cNvContentPartPr/>
              <p14:nvPr/>
            </p14:nvContentPartPr>
            <p14:xfrm>
              <a:off x="4506559" y="2615106"/>
              <a:ext cx="217841" cy="207615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4506559" y="2615106"/>
                <a:ext cx="217841" cy="207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07" name="墨迹 206"/>
              <p14:cNvContentPartPr/>
              <p14:nvPr/>
            </p14:nvContentPartPr>
            <p14:xfrm>
              <a:off x="4758266" y="2715036"/>
              <a:ext cx="79022" cy="367116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4758266" y="2715036"/>
                <a:ext cx="79022" cy="3671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08" name="墨迹 207"/>
              <p14:cNvContentPartPr/>
              <p14:nvPr/>
            </p14:nvContentPartPr>
            <p14:xfrm>
              <a:off x="4984044" y="2661986"/>
              <a:ext cx="172156" cy="11280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4984044" y="2661986"/>
                <a:ext cx="1721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09" name="墨迹 208"/>
              <p14:cNvContentPartPr/>
              <p14:nvPr/>
            </p14:nvContentPartPr>
            <p14:xfrm>
              <a:off x="4976636" y="2797342"/>
              <a:ext cx="233186" cy="16919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4976636" y="2797342"/>
                <a:ext cx="23318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10" name="墨迹 209"/>
              <p14:cNvContentPartPr/>
              <p14:nvPr/>
            </p14:nvContentPartPr>
            <p14:xfrm>
              <a:off x="5425722" y="2650707"/>
              <a:ext cx="1183922" cy="78957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5425722" y="2650707"/>
                <a:ext cx="1183922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11" name="墨迹 210"/>
              <p14:cNvContentPartPr/>
              <p14:nvPr/>
            </p14:nvContentPartPr>
            <p14:xfrm>
              <a:off x="5627511" y="2289759"/>
              <a:ext cx="84666" cy="287630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5627511" y="2289759"/>
                <a:ext cx="84666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12" name="墨迹 211"/>
              <p14:cNvContentPartPr/>
              <p14:nvPr/>
            </p14:nvContentPartPr>
            <p14:xfrm>
              <a:off x="5813777" y="2317253"/>
              <a:ext cx="22578" cy="212198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5813777" y="2317253"/>
                <a:ext cx="22578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13" name="墨迹 212"/>
              <p14:cNvContentPartPr/>
              <p14:nvPr/>
            </p14:nvContentPartPr>
            <p14:xfrm>
              <a:off x="5819422" y="2385636"/>
              <a:ext cx="104422" cy="39479"/>
            </p14:xfrm>
          </p:contentPart>
        </mc:Choice>
        <mc:Fallback xmlns="">
          <p:pic>
            <p:nvPicPr>
              <p:cNvPr id="213" name="墨迹 212"/>
            </p:nvPicPr>
            <p:blipFill>
              <a:blip/>
            </p:blipFill>
            <p:spPr>
              <a:xfrm>
                <a:off x="5819422" y="2385636"/>
                <a:ext cx="10442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14" name="墨迹 213"/>
              <p14:cNvContentPartPr/>
              <p14:nvPr/>
            </p14:nvContentPartPr>
            <p14:xfrm>
              <a:off x="5912555" y="2203576"/>
              <a:ext cx="31045" cy="509169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5912555" y="2203576"/>
                <a:ext cx="31045" cy="5091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15" name="墨迹 214"/>
              <p14:cNvContentPartPr/>
              <p14:nvPr/>
            </p14:nvContentPartPr>
            <p14:xfrm>
              <a:off x="5969705" y="2408195"/>
              <a:ext cx="106539" cy="107157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5969705" y="2408195"/>
                <a:ext cx="106539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16" name="墨迹 215"/>
              <p14:cNvContentPartPr/>
              <p14:nvPr/>
            </p14:nvContentPartPr>
            <p14:xfrm>
              <a:off x="6076244" y="2255921"/>
              <a:ext cx="132644" cy="338388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6076244" y="2255921"/>
                <a:ext cx="132644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17" name="墨迹 216"/>
              <p14:cNvContentPartPr/>
              <p14:nvPr/>
            </p14:nvContentPartPr>
            <p14:xfrm>
              <a:off x="6248400" y="2100650"/>
              <a:ext cx="132644" cy="138351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6248400" y="2100650"/>
                <a:ext cx="132644" cy="138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18" name="墨迹 217"/>
              <p14:cNvContentPartPr/>
              <p14:nvPr/>
            </p14:nvContentPartPr>
            <p14:xfrm>
              <a:off x="5661377" y="2819901"/>
              <a:ext cx="112889" cy="304020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5661377" y="2819901"/>
                <a:ext cx="112889" cy="3040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19" name="墨迹 218"/>
              <p14:cNvContentPartPr/>
              <p14:nvPr/>
            </p14:nvContentPartPr>
            <p14:xfrm>
              <a:off x="5819422" y="2876828"/>
              <a:ext cx="90311" cy="134826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5819422" y="2876828"/>
                <a:ext cx="90311" cy="1348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20" name="墨迹 219"/>
              <p14:cNvContentPartPr/>
              <p14:nvPr/>
            </p14:nvContentPartPr>
            <p14:xfrm>
              <a:off x="5889977" y="2771962"/>
              <a:ext cx="36689" cy="451185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5889977" y="2771962"/>
                <a:ext cx="36689" cy="4511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21" name="墨迹 220"/>
              <p14:cNvContentPartPr/>
              <p14:nvPr/>
            </p14:nvContentPartPr>
            <p14:xfrm>
              <a:off x="5892800" y="2943976"/>
              <a:ext cx="258233" cy="144520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5892800" y="2943976"/>
                <a:ext cx="258233" cy="144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22" name="墨迹 221"/>
              <p14:cNvContentPartPr/>
              <p14:nvPr/>
            </p14:nvContentPartPr>
            <p14:xfrm>
              <a:off x="6186311" y="2808621"/>
              <a:ext cx="112889" cy="372227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6186311" y="2808621"/>
                <a:ext cx="112889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23" name="墨迹 222"/>
              <p14:cNvContentPartPr/>
              <p14:nvPr/>
            </p14:nvContentPartPr>
            <p14:xfrm>
              <a:off x="6380162" y="2740944"/>
              <a:ext cx="105304" cy="116497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6380162" y="2740944"/>
                <a:ext cx="105304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24" name="墨迹 223"/>
              <p14:cNvContentPartPr/>
              <p14:nvPr/>
            </p14:nvContentPartPr>
            <p14:xfrm>
              <a:off x="6709833" y="2498432"/>
              <a:ext cx="182034" cy="22559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6709833" y="2498432"/>
                <a:ext cx="18203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25" name="墨迹 224"/>
              <p14:cNvContentPartPr/>
              <p14:nvPr/>
            </p14:nvContentPartPr>
            <p14:xfrm>
              <a:off x="6708422" y="2611228"/>
              <a:ext cx="208844" cy="22559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6708422" y="2611228"/>
                <a:ext cx="2088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26" name="墨迹 225"/>
              <p14:cNvContentPartPr/>
              <p14:nvPr/>
            </p14:nvContentPartPr>
            <p14:xfrm>
              <a:off x="7100711" y="2588669"/>
              <a:ext cx="1120422" cy="22559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7100711" y="2588669"/>
                <a:ext cx="11204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27" name="墨迹 226"/>
              <p14:cNvContentPartPr/>
              <p14:nvPr/>
            </p14:nvContentPartPr>
            <p14:xfrm>
              <a:off x="7339188" y="2195998"/>
              <a:ext cx="101953" cy="308074"/>
            </p14:xfrm>
          </p:contentPart>
        </mc:Choice>
        <mc:Fallback xmlns="">
          <p:pic>
            <p:nvPicPr>
              <p:cNvPr id="227" name="墨迹 226"/>
            </p:nvPicPr>
            <p:blipFill>
              <a:blip/>
            </p:blipFill>
            <p:spPr>
              <a:xfrm>
                <a:off x="7339188" y="2195998"/>
                <a:ext cx="101953" cy="3080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28" name="墨迹 227"/>
              <p14:cNvContentPartPr/>
              <p14:nvPr/>
            </p14:nvContentPartPr>
            <p14:xfrm>
              <a:off x="7524044" y="2236886"/>
              <a:ext cx="22578" cy="179769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7524044" y="2236886"/>
                <a:ext cx="22578" cy="1797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29" name="墨迹 228"/>
              <p14:cNvContentPartPr/>
              <p14:nvPr/>
            </p14:nvContentPartPr>
            <p14:xfrm>
              <a:off x="7538155" y="2323598"/>
              <a:ext cx="76200" cy="11280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7538155" y="2323598"/>
                <a:ext cx="762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30" name="墨迹 229"/>
              <p14:cNvContentPartPr/>
              <p14:nvPr/>
            </p14:nvContentPartPr>
            <p14:xfrm>
              <a:off x="7594600" y="2157929"/>
              <a:ext cx="36688" cy="439200"/>
            </p14:xfrm>
          </p:contentPart>
        </mc:Choice>
        <mc:Fallback xmlns="">
          <p:pic>
            <p:nvPicPr>
              <p:cNvPr id="230" name="墨迹 229"/>
            </p:nvPicPr>
            <p:blipFill>
              <a:blip/>
            </p:blipFill>
            <p:spPr>
              <a:xfrm>
                <a:off x="7594600" y="2157929"/>
                <a:ext cx="36688" cy="439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31" name="墨迹 230"/>
              <p14:cNvContentPartPr/>
              <p14:nvPr/>
            </p14:nvContentPartPr>
            <p14:xfrm>
              <a:off x="7669036" y="2357437"/>
              <a:ext cx="100541" cy="77019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7669036" y="2357437"/>
                <a:ext cx="100541" cy="77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32" name="墨迹 231"/>
              <p14:cNvContentPartPr/>
              <p14:nvPr/>
            </p14:nvContentPartPr>
            <p14:xfrm>
              <a:off x="7732888" y="2143125"/>
              <a:ext cx="139171" cy="359008"/>
            </p14:xfrm>
          </p:contentPart>
        </mc:Choice>
        <mc:Fallback xmlns="">
          <p:pic>
            <p:nvPicPr>
              <p:cNvPr id="232" name="墨迹 231"/>
            </p:nvPicPr>
            <p:blipFill>
              <a:blip/>
            </p:blipFill>
            <p:spPr>
              <a:xfrm>
                <a:off x="7732888" y="2143125"/>
                <a:ext cx="139171" cy="3590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34" name="墨迹 233"/>
              <p14:cNvContentPartPr/>
              <p14:nvPr/>
            </p14:nvContentPartPr>
            <p14:xfrm>
              <a:off x="7374290" y="2695825"/>
              <a:ext cx="87665" cy="259431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7374290" y="2695825"/>
                <a:ext cx="87665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35" name="墨迹 234"/>
              <p14:cNvContentPartPr/>
              <p14:nvPr/>
            </p14:nvContentPartPr>
            <p14:xfrm>
              <a:off x="7490177" y="2746583"/>
              <a:ext cx="93134" cy="157210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7490177" y="2746583"/>
                <a:ext cx="93134" cy="157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36" name="墨迹 235"/>
              <p14:cNvContentPartPr/>
              <p14:nvPr/>
            </p14:nvContentPartPr>
            <p14:xfrm>
              <a:off x="7587544" y="2687365"/>
              <a:ext cx="7056" cy="400426"/>
            </p14:xfrm>
          </p:contentPart>
        </mc:Choice>
        <mc:Fallback xmlns="">
          <p:pic>
            <p:nvPicPr>
              <p:cNvPr id="236" name="墨迹 235"/>
            </p:nvPicPr>
            <p:blipFill>
              <a:blip/>
            </p:blipFill>
            <p:spPr>
              <a:xfrm>
                <a:off x="7587544" y="2687365"/>
                <a:ext cx="7056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37" name="墨迹 236"/>
              <p14:cNvContentPartPr/>
              <p14:nvPr/>
            </p14:nvContentPartPr>
            <p14:xfrm>
              <a:off x="7625644" y="2799280"/>
              <a:ext cx="208844" cy="148398"/>
            </p14:xfrm>
          </p:contentPart>
        </mc:Choice>
        <mc:Fallback xmlns="">
          <p:pic>
            <p:nvPicPr>
              <p:cNvPr id="237" name="墨迹 236"/>
            </p:nvPicPr>
            <p:blipFill>
              <a:blip/>
            </p:blipFill>
            <p:spPr>
              <a:xfrm>
                <a:off x="7625644" y="2799280"/>
                <a:ext cx="208844" cy="148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38" name="墨迹 237"/>
              <p14:cNvContentPartPr/>
              <p14:nvPr/>
            </p14:nvContentPartPr>
            <p14:xfrm>
              <a:off x="7876822" y="2707105"/>
              <a:ext cx="110066" cy="332748"/>
            </p14:xfrm>
          </p:contentPart>
        </mc:Choice>
        <mc:Fallback xmlns="">
          <p:pic>
            <p:nvPicPr>
              <p:cNvPr id="238" name="墨迹 237"/>
            </p:nvPicPr>
            <p:blipFill>
              <a:blip/>
            </p:blipFill>
            <p:spPr>
              <a:xfrm>
                <a:off x="7876822" y="2707105"/>
                <a:ext cx="110066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39" name="墨迹 238"/>
              <p14:cNvContentPartPr/>
              <p14:nvPr/>
            </p14:nvContentPartPr>
            <p14:xfrm>
              <a:off x="4113388" y="4322027"/>
              <a:ext cx="12700" cy="3701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4113388" y="4322027"/>
                <a:ext cx="12700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40" name="墨迹 239"/>
              <p14:cNvContentPartPr/>
              <p14:nvPr/>
            </p14:nvContentPartPr>
            <p14:xfrm>
              <a:off x="3589866" y="3899923"/>
              <a:ext cx="11289" cy="405008"/>
            </p14:xfrm>
          </p:contentPart>
        </mc:Choice>
        <mc:Fallback xmlns="">
          <p:pic>
            <p:nvPicPr>
              <p:cNvPr id="240" name="墨迹 239"/>
            </p:nvPicPr>
            <p:blipFill>
              <a:blip/>
            </p:blipFill>
            <p:spPr>
              <a:xfrm>
                <a:off x="3589866" y="3899923"/>
                <a:ext cx="11289" cy="4050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41" name="墨迹 240"/>
              <p14:cNvContentPartPr/>
              <p14:nvPr/>
            </p14:nvContentPartPr>
            <p14:xfrm>
              <a:off x="3608740" y="4046558"/>
              <a:ext cx="147637" cy="177653"/>
            </p14:xfrm>
          </p:contentPart>
        </mc:Choice>
        <mc:Fallback xmlns="">
          <p:pic>
            <p:nvPicPr>
              <p:cNvPr id="241" name="墨迹 240"/>
            </p:nvPicPr>
            <p:blipFill>
              <a:blip/>
            </p:blipFill>
            <p:spPr>
              <a:xfrm>
                <a:off x="3608740" y="4046558"/>
                <a:ext cx="147637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42" name="墨迹 241"/>
              <p14:cNvContentPartPr/>
              <p14:nvPr/>
            </p14:nvContentPartPr>
            <p14:xfrm>
              <a:off x="3872088" y="4119875"/>
              <a:ext cx="11289" cy="188934"/>
            </p14:xfrm>
          </p:contentPart>
        </mc:Choice>
        <mc:Fallback xmlns="">
          <p:pic>
            <p:nvPicPr>
              <p:cNvPr id="242" name="墨迹 241"/>
            </p:nvPicPr>
            <p:blipFill>
              <a:blip/>
            </p:blipFill>
            <p:spPr>
              <a:xfrm>
                <a:off x="3872088" y="4119875"/>
                <a:ext cx="11289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43" name="墨迹 242"/>
              <p14:cNvContentPartPr/>
              <p14:nvPr/>
            </p14:nvContentPartPr>
            <p14:xfrm>
              <a:off x="3968044" y="4021179"/>
              <a:ext cx="143933" cy="33839"/>
            </p14:xfrm>
          </p:contentPart>
        </mc:Choice>
        <mc:Fallback xmlns="">
          <p:pic>
            <p:nvPicPr>
              <p:cNvPr id="243" name="墨迹 242"/>
            </p:nvPicPr>
            <p:blipFill>
              <a:blip/>
            </p:blipFill>
            <p:spPr>
              <a:xfrm>
                <a:off x="3968044" y="4021179"/>
                <a:ext cx="14393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44" name="墨迹 243"/>
              <p14:cNvContentPartPr/>
              <p14:nvPr/>
            </p14:nvContentPartPr>
            <p14:xfrm>
              <a:off x="3965927" y="4167814"/>
              <a:ext cx="222250" cy="11279"/>
            </p14:xfrm>
          </p:contentPart>
        </mc:Choice>
        <mc:Fallback xmlns="">
          <p:pic>
            <p:nvPicPr>
              <p:cNvPr id="244" name="墨迹 243"/>
            </p:nvPicPr>
            <p:blipFill>
              <a:blip/>
            </p:blipFill>
            <p:spPr>
              <a:xfrm>
                <a:off x="3965927" y="4167814"/>
                <a:ext cx="22225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45" name="墨迹 244"/>
              <p14:cNvContentPartPr/>
              <p14:nvPr/>
            </p14:nvContentPartPr>
            <p14:xfrm>
              <a:off x="4250266" y="4131155"/>
              <a:ext cx="731838" cy="25379"/>
            </p14:xfrm>
          </p:contentPart>
        </mc:Choice>
        <mc:Fallback xmlns="">
          <p:pic>
            <p:nvPicPr>
              <p:cNvPr id="245" name="墨迹 244"/>
            </p:nvPicPr>
            <p:blipFill>
              <a:blip/>
            </p:blipFill>
            <p:spPr>
              <a:xfrm>
                <a:off x="4250266" y="4131155"/>
                <a:ext cx="73183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46" name="墨迹 245"/>
              <p14:cNvContentPartPr/>
              <p14:nvPr/>
            </p14:nvContentPartPr>
            <p14:xfrm>
              <a:off x="4442177" y="3727909"/>
              <a:ext cx="112889" cy="268067"/>
            </p14:xfrm>
          </p:contentPart>
        </mc:Choice>
        <mc:Fallback xmlns="">
          <p:pic>
            <p:nvPicPr>
              <p:cNvPr id="246" name="墨迹 245"/>
            </p:nvPicPr>
            <p:blipFill>
              <a:blip/>
            </p:blipFill>
            <p:spPr>
              <a:xfrm>
                <a:off x="4442177" y="3727909"/>
                <a:ext cx="112889" cy="268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47" name="墨迹 246"/>
              <p14:cNvContentPartPr/>
              <p14:nvPr/>
            </p14:nvContentPartPr>
            <p14:xfrm>
              <a:off x="4617155" y="3817441"/>
              <a:ext cx="95956" cy="131830"/>
            </p14:xfrm>
          </p:contentPart>
        </mc:Choice>
        <mc:Fallback xmlns="">
          <p:pic>
            <p:nvPicPr>
              <p:cNvPr id="247" name="墨迹 246"/>
            </p:nvPicPr>
            <p:blipFill>
              <a:blip/>
            </p:blipFill>
            <p:spPr>
              <a:xfrm>
                <a:off x="4617155" y="3817441"/>
                <a:ext cx="95956" cy="131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48" name="墨迹 247"/>
              <p14:cNvContentPartPr/>
              <p14:nvPr/>
            </p14:nvContentPartPr>
            <p14:xfrm>
              <a:off x="4701822" y="3704645"/>
              <a:ext cx="11289" cy="426510"/>
            </p14:xfrm>
          </p:contentPart>
        </mc:Choice>
        <mc:Fallback xmlns="">
          <p:pic>
            <p:nvPicPr>
              <p:cNvPr id="248" name="墨迹 247"/>
            </p:nvPicPr>
            <p:blipFill>
              <a:blip/>
            </p:blipFill>
            <p:spPr>
              <a:xfrm>
                <a:off x="4701822" y="3704645"/>
                <a:ext cx="11289" cy="426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49" name="墨迹 248"/>
              <p14:cNvContentPartPr/>
              <p14:nvPr/>
            </p14:nvContentPartPr>
            <p14:xfrm>
              <a:off x="4739216" y="3885823"/>
              <a:ext cx="112184" cy="95877"/>
            </p14:xfrm>
          </p:contentPart>
        </mc:Choice>
        <mc:Fallback xmlns="">
          <p:pic>
            <p:nvPicPr>
              <p:cNvPr id="249" name="墨迹 248"/>
            </p:nvPicPr>
            <p:blipFill>
              <a:blip/>
            </p:blipFill>
            <p:spPr>
              <a:xfrm>
                <a:off x="4739216" y="3885823"/>
                <a:ext cx="112184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50" name="墨迹 249"/>
              <p14:cNvContentPartPr/>
              <p14:nvPr/>
            </p14:nvContentPartPr>
            <p14:xfrm>
              <a:off x="4792133" y="3727909"/>
              <a:ext cx="124178" cy="372227"/>
            </p14:xfrm>
          </p:contentPart>
        </mc:Choice>
        <mc:Fallback xmlns="">
          <p:pic>
            <p:nvPicPr>
              <p:cNvPr id="250" name="墨迹 249"/>
            </p:nvPicPr>
            <p:blipFill>
              <a:blip/>
            </p:blipFill>
            <p:spPr>
              <a:xfrm>
                <a:off x="4792133" y="3727909"/>
                <a:ext cx="124178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51" name="墨迹 250"/>
              <p14:cNvContentPartPr/>
              <p14:nvPr/>
            </p14:nvContentPartPr>
            <p14:xfrm>
              <a:off x="4445000" y="4259989"/>
              <a:ext cx="70555" cy="269477"/>
            </p14:xfrm>
          </p:contentPart>
        </mc:Choice>
        <mc:Fallback xmlns="">
          <p:pic>
            <p:nvPicPr>
              <p:cNvPr id="251" name="墨迹 250"/>
            </p:nvPicPr>
            <p:blipFill>
              <a:blip/>
            </p:blipFill>
            <p:spPr>
              <a:xfrm>
                <a:off x="4445000" y="4259989"/>
                <a:ext cx="70555" cy="269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52" name="墨迹 251"/>
              <p14:cNvContentPartPr/>
              <p14:nvPr/>
            </p14:nvContentPartPr>
            <p14:xfrm>
              <a:off x="4538133" y="4339123"/>
              <a:ext cx="16933" cy="164259"/>
            </p14:xfrm>
          </p:contentPart>
        </mc:Choice>
        <mc:Fallback xmlns="">
          <p:pic>
            <p:nvPicPr>
              <p:cNvPr id="252" name="墨迹 251"/>
            </p:nvPicPr>
            <p:blipFill>
              <a:blip/>
            </p:blipFill>
            <p:spPr>
              <a:xfrm>
                <a:off x="4538133" y="4339123"/>
                <a:ext cx="16933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53" name="墨迹 252"/>
              <p14:cNvContentPartPr/>
              <p14:nvPr/>
            </p14:nvContentPartPr>
            <p14:xfrm>
              <a:off x="4549422" y="4382126"/>
              <a:ext cx="62089" cy="28199"/>
            </p14:xfrm>
          </p:contentPart>
        </mc:Choice>
        <mc:Fallback xmlns="">
          <p:pic>
            <p:nvPicPr>
              <p:cNvPr id="253" name="墨迹 252"/>
            </p:nvPicPr>
            <p:blipFill>
              <a:blip/>
            </p:blipFill>
            <p:spPr>
              <a:xfrm>
                <a:off x="4549422" y="4382126"/>
                <a:ext cx="620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54" name="墨迹 253"/>
              <p14:cNvContentPartPr/>
              <p14:nvPr/>
            </p14:nvContentPartPr>
            <p14:xfrm>
              <a:off x="4614333" y="4216457"/>
              <a:ext cx="19755" cy="453299"/>
            </p14:xfrm>
          </p:contentPart>
        </mc:Choice>
        <mc:Fallback xmlns="">
          <p:pic>
            <p:nvPicPr>
              <p:cNvPr id="254" name="墨迹 253"/>
            </p:nvPicPr>
            <p:blipFill>
              <a:blip/>
            </p:blipFill>
            <p:spPr>
              <a:xfrm>
                <a:off x="4614333" y="4216457"/>
                <a:ext cx="19755" cy="453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55" name="墨迹 254"/>
              <p14:cNvContentPartPr/>
              <p14:nvPr/>
            </p14:nvContentPartPr>
            <p14:xfrm>
              <a:off x="4656666" y="4406800"/>
              <a:ext cx="231422" cy="116321"/>
            </p14:xfrm>
          </p:contentPart>
        </mc:Choice>
        <mc:Fallback xmlns="">
          <p:pic>
            <p:nvPicPr>
              <p:cNvPr id="255" name="墨迹 254"/>
            </p:nvPicPr>
            <p:blipFill>
              <a:blip/>
            </p:blipFill>
            <p:spPr>
              <a:xfrm>
                <a:off x="4656666" y="4406800"/>
                <a:ext cx="231422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56" name="墨迹 255"/>
              <p14:cNvContentPartPr/>
              <p14:nvPr/>
            </p14:nvContentPartPr>
            <p14:xfrm>
              <a:off x="4848577" y="4258051"/>
              <a:ext cx="135467" cy="310189"/>
            </p14:xfrm>
          </p:contentPart>
        </mc:Choice>
        <mc:Fallback xmlns="">
          <p:pic>
            <p:nvPicPr>
              <p:cNvPr id="256" name="墨迹 255"/>
            </p:nvPicPr>
            <p:blipFill>
              <a:blip/>
            </p:blipFill>
            <p:spPr>
              <a:xfrm>
                <a:off x="4848577" y="4258051"/>
                <a:ext cx="135467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57" name="墨迹 256"/>
              <p14:cNvContentPartPr/>
              <p14:nvPr/>
            </p14:nvContentPartPr>
            <p14:xfrm>
              <a:off x="4950177" y="4111416"/>
              <a:ext cx="493889" cy="39478"/>
            </p14:xfrm>
          </p:contentPart>
        </mc:Choice>
        <mc:Fallback xmlns="">
          <p:pic>
            <p:nvPicPr>
              <p:cNvPr id="257" name="墨迹 256"/>
            </p:nvPicPr>
            <p:blipFill>
              <a:blip/>
            </p:blipFill>
            <p:spPr>
              <a:xfrm>
                <a:off x="4950177" y="4111416"/>
                <a:ext cx="49388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58" name="墨迹 257"/>
              <p14:cNvContentPartPr/>
              <p14:nvPr/>
            </p14:nvContentPartPr>
            <p14:xfrm>
              <a:off x="5181600" y="3727909"/>
              <a:ext cx="112888" cy="279875"/>
            </p14:xfrm>
          </p:contentPart>
        </mc:Choice>
        <mc:Fallback xmlns="">
          <p:pic>
            <p:nvPicPr>
              <p:cNvPr id="258" name="墨迹 257"/>
            </p:nvPicPr>
            <p:blipFill>
              <a:blip/>
            </p:blipFill>
            <p:spPr>
              <a:xfrm>
                <a:off x="5181600" y="3727909"/>
                <a:ext cx="112888" cy="279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59" name="墨迹 258"/>
              <p14:cNvContentPartPr/>
              <p14:nvPr/>
            </p14:nvContentPartPr>
            <p14:xfrm>
              <a:off x="5302955" y="3764039"/>
              <a:ext cx="266171" cy="187347"/>
            </p14:xfrm>
          </p:contentPart>
        </mc:Choice>
        <mc:Fallback xmlns="">
          <p:pic>
            <p:nvPicPr>
              <p:cNvPr id="259" name="墨迹 258"/>
            </p:nvPicPr>
            <p:blipFill>
              <a:blip/>
            </p:blipFill>
            <p:spPr>
              <a:xfrm>
                <a:off x="5302955" y="3764039"/>
                <a:ext cx="266171" cy="187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60" name="墨迹 259"/>
              <p14:cNvContentPartPr/>
              <p14:nvPr/>
            </p14:nvContentPartPr>
            <p14:xfrm>
              <a:off x="5565422" y="3665871"/>
              <a:ext cx="141111" cy="375047"/>
            </p14:xfrm>
          </p:contentPart>
        </mc:Choice>
        <mc:Fallback xmlns="">
          <p:pic>
            <p:nvPicPr>
              <p:cNvPr id="260" name="墨迹 259"/>
            </p:nvPicPr>
            <p:blipFill>
              <a:blip/>
            </p:blipFill>
            <p:spPr>
              <a:xfrm>
                <a:off x="5565422" y="3665871"/>
                <a:ext cx="141111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61" name="墨迹 260"/>
              <p14:cNvContentPartPr/>
              <p14:nvPr/>
            </p14:nvContentPartPr>
            <p14:xfrm>
              <a:off x="5406672" y="4066297"/>
              <a:ext cx="596194" cy="50758"/>
            </p14:xfrm>
          </p:contentPart>
        </mc:Choice>
        <mc:Fallback xmlns="">
          <p:pic>
            <p:nvPicPr>
              <p:cNvPr id="261" name="墨迹 260"/>
            </p:nvPicPr>
            <p:blipFill>
              <a:blip/>
            </p:blipFill>
            <p:spPr>
              <a:xfrm>
                <a:off x="5406672" y="4066297"/>
                <a:ext cx="596194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62" name="墨迹 261"/>
              <p14:cNvContentPartPr/>
              <p14:nvPr/>
            </p14:nvContentPartPr>
            <p14:xfrm>
              <a:off x="3697111" y="5093446"/>
              <a:ext cx="16933" cy="469161"/>
            </p14:xfrm>
          </p:contentPart>
        </mc:Choice>
        <mc:Fallback xmlns="">
          <p:pic>
            <p:nvPicPr>
              <p:cNvPr id="262" name="墨迹 261"/>
            </p:nvPicPr>
            <p:blipFill>
              <a:blip/>
            </p:blipFill>
            <p:spPr>
              <a:xfrm>
                <a:off x="3697111" y="5093446"/>
                <a:ext cx="16933" cy="4691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63" name="墨迹 262"/>
              <p14:cNvContentPartPr/>
              <p14:nvPr/>
            </p14:nvContentPartPr>
            <p14:xfrm>
              <a:off x="3694288" y="5253123"/>
              <a:ext cx="160867" cy="209026"/>
            </p14:xfrm>
          </p:contentPart>
        </mc:Choice>
        <mc:Fallback xmlns="">
          <p:pic>
            <p:nvPicPr>
              <p:cNvPr id="263" name="墨迹 262"/>
            </p:nvPicPr>
            <p:blipFill>
              <a:blip/>
            </p:blipFill>
            <p:spPr>
              <a:xfrm>
                <a:off x="3694288" y="5253123"/>
                <a:ext cx="160867" cy="209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64" name="墨迹 263"/>
              <p14:cNvContentPartPr/>
              <p14:nvPr/>
            </p14:nvContentPartPr>
            <p14:xfrm>
              <a:off x="3930826" y="5340893"/>
              <a:ext cx="102129" cy="118435"/>
            </p14:xfrm>
          </p:contentPart>
        </mc:Choice>
        <mc:Fallback xmlns="">
          <p:pic>
            <p:nvPicPr>
              <p:cNvPr id="264" name="墨迹 263"/>
            </p:nvPicPr>
            <p:blipFill>
              <a:blip/>
            </p:blipFill>
            <p:spPr>
              <a:xfrm>
                <a:off x="3930826" y="5340893"/>
                <a:ext cx="102129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65" name="墨迹 264"/>
              <p14:cNvContentPartPr/>
              <p14:nvPr/>
            </p14:nvContentPartPr>
            <p14:xfrm>
              <a:off x="4164894" y="5233736"/>
              <a:ext cx="153106" cy="33839"/>
            </p14:xfrm>
          </p:contentPart>
        </mc:Choice>
        <mc:Fallback xmlns="">
          <p:pic>
            <p:nvPicPr>
              <p:cNvPr id="265" name="墨迹 264"/>
            </p:nvPicPr>
            <p:blipFill>
              <a:blip/>
            </p:blipFill>
            <p:spPr>
              <a:xfrm>
                <a:off x="4164894" y="5233736"/>
                <a:ext cx="15310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66" name="墨迹 265"/>
              <p14:cNvContentPartPr/>
              <p14:nvPr/>
            </p14:nvContentPartPr>
            <p14:xfrm>
              <a:off x="4186061" y="5380371"/>
              <a:ext cx="199672" cy="19740"/>
            </p14:xfrm>
          </p:contentPart>
        </mc:Choice>
        <mc:Fallback xmlns="">
          <p:pic>
            <p:nvPicPr>
              <p:cNvPr id="266" name="墨迹 265"/>
            </p:nvPicPr>
            <p:blipFill>
              <a:blip/>
            </p:blipFill>
            <p:spPr>
              <a:xfrm>
                <a:off x="4186061" y="5380371"/>
                <a:ext cx="199672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67" name="墨迹 266"/>
              <p14:cNvContentPartPr/>
              <p14:nvPr/>
            </p14:nvContentPartPr>
            <p14:xfrm>
              <a:off x="4479925" y="5374731"/>
              <a:ext cx="1184275" cy="16920"/>
            </p14:xfrm>
          </p:contentPart>
        </mc:Choice>
        <mc:Fallback xmlns="">
          <p:pic>
            <p:nvPicPr>
              <p:cNvPr id="267" name="墨迹 266"/>
            </p:nvPicPr>
            <p:blipFill>
              <a:blip/>
            </p:blipFill>
            <p:spPr>
              <a:xfrm>
                <a:off x="4479925" y="5374731"/>
                <a:ext cx="118427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68" name="墨迹 267"/>
              <p14:cNvContentPartPr/>
              <p14:nvPr/>
            </p14:nvContentPartPr>
            <p14:xfrm>
              <a:off x="4701822" y="5025064"/>
              <a:ext cx="101600" cy="253791"/>
            </p14:xfrm>
          </p:contentPart>
        </mc:Choice>
        <mc:Fallback xmlns="">
          <p:pic>
            <p:nvPicPr>
              <p:cNvPr id="268" name="墨迹 267"/>
            </p:nvPicPr>
            <p:blipFill>
              <a:blip/>
            </p:blipFill>
            <p:spPr>
              <a:xfrm>
                <a:off x="4701822" y="5025064"/>
                <a:ext cx="101600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269" name="墨迹 268"/>
              <p14:cNvContentPartPr/>
              <p14:nvPr/>
            </p14:nvContentPartPr>
            <p14:xfrm>
              <a:off x="4879622" y="5041983"/>
              <a:ext cx="14111" cy="174834"/>
            </p14:xfrm>
          </p:contentPart>
        </mc:Choice>
        <mc:Fallback xmlns="">
          <p:pic>
            <p:nvPicPr>
              <p:cNvPr id="269" name="墨迹 268"/>
            </p:nvPicPr>
            <p:blipFill>
              <a:blip/>
            </p:blipFill>
            <p:spPr>
              <a:xfrm>
                <a:off x="4879622" y="5041983"/>
                <a:ext cx="14111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70" name="墨迹 269"/>
              <p14:cNvContentPartPr/>
              <p14:nvPr/>
            </p14:nvContentPartPr>
            <p14:xfrm>
              <a:off x="4876800" y="5126580"/>
              <a:ext cx="73377" cy="16920"/>
            </p14:xfrm>
          </p:contentPart>
        </mc:Choice>
        <mc:Fallback xmlns="">
          <p:pic>
            <p:nvPicPr>
              <p:cNvPr id="270" name="墨迹 269"/>
            </p:nvPicPr>
            <p:blipFill>
              <a:blip/>
            </p:blipFill>
            <p:spPr>
              <a:xfrm>
                <a:off x="4876800" y="5126580"/>
                <a:ext cx="7337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271" name="墨迹 270"/>
              <p14:cNvContentPartPr/>
              <p14:nvPr/>
            </p14:nvContentPartPr>
            <p14:xfrm>
              <a:off x="4961466" y="4934122"/>
              <a:ext cx="11289" cy="446249"/>
            </p14:xfrm>
          </p:contentPart>
        </mc:Choice>
        <mc:Fallback xmlns="">
          <p:pic>
            <p:nvPicPr>
              <p:cNvPr id="271" name="墨迹 270"/>
            </p:nvPicPr>
            <p:blipFill>
              <a:blip/>
            </p:blipFill>
            <p:spPr>
              <a:xfrm>
                <a:off x="4961466" y="4934122"/>
                <a:ext cx="11289" cy="4462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72" name="墨迹 271"/>
              <p14:cNvContentPartPr/>
              <p14:nvPr/>
            </p14:nvContentPartPr>
            <p14:xfrm>
              <a:off x="5006622" y="5141385"/>
              <a:ext cx="115711" cy="96581"/>
            </p14:xfrm>
          </p:contentPart>
        </mc:Choice>
        <mc:Fallback xmlns="">
          <p:pic>
            <p:nvPicPr>
              <p:cNvPr id="272" name="墨迹 271"/>
            </p:nvPicPr>
            <p:blipFill>
              <a:blip/>
            </p:blipFill>
            <p:spPr>
              <a:xfrm>
                <a:off x="5006622" y="5141385"/>
                <a:ext cx="115711" cy="96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273" name="墨迹 272"/>
              <p14:cNvContentPartPr/>
              <p14:nvPr/>
            </p14:nvContentPartPr>
            <p14:xfrm>
              <a:off x="5136444" y="4906628"/>
              <a:ext cx="152400" cy="391966"/>
            </p14:xfrm>
          </p:contentPart>
        </mc:Choice>
        <mc:Fallback xmlns="">
          <p:pic>
            <p:nvPicPr>
              <p:cNvPr id="273" name="墨迹 272"/>
            </p:nvPicPr>
            <p:blipFill>
              <a:blip/>
            </p:blipFill>
            <p:spPr>
              <a:xfrm>
                <a:off x="5136444" y="4906628"/>
                <a:ext cx="152400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74" name="墨迹 273"/>
              <p14:cNvContentPartPr/>
              <p14:nvPr/>
            </p14:nvContentPartPr>
            <p14:xfrm>
              <a:off x="4851400" y="5532646"/>
              <a:ext cx="104995" cy="59958"/>
            </p14:xfrm>
          </p:contentPart>
        </mc:Choice>
        <mc:Fallback xmlns="">
          <p:pic>
            <p:nvPicPr>
              <p:cNvPr id="274" name="墨迹 273"/>
            </p:nvPicPr>
            <p:blipFill>
              <a:blip/>
            </p:blipFill>
            <p:spPr>
              <a:xfrm>
                <a:off x="4851400" y="5532646"/>
                <a:ext cx="104995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275" name="墨迹 274"/>
              <p14:cNvContentPartPr/>
              <p14:nvPr/>
            </p14:nvContentPartPr>
            <p14:xfrm>
              <a:off x="4758266" y="5470608"/>
              <a:ext cx="101600" cy="319354"/>
            </p14:xfrm>
          </p:contentPart>
        </mc:Choice>
        <mc:Fallback xmlns="">
          <p:pic>
            <p:nvPicPr>
              <p:cNvPr id="275" name="墨迹 274"/>
            </p:nvPicPr>
            <p:blipFill>
              <a:blip/>
            </p:blipFill>
            <p:spPr>
              <a:xfrm>
                <a:off x="4758266" y="5470608"/>
                <a:ext cx="101600" cy="319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76" name="墨迹 275"/>
              <p14:cNvContentPartPr/>
              <p14:nvPr/>
            </p14:nvContentPartPr>
            <p14:xfrm>
              <a:off x="4893733" y="5498807"/>
              <a:ext cx="360" cy="177653"/>
            </p14:xfrm>
          </p:contentPart>
        </mc:Choice>
        <mc:Fallback xmlns="">
          <p:pic>
            <p:nvPicPr>
              <p:cNvPr id="276" name="墨迹 275"/>
            </p:nvPicPr>
            <p:blipFill>
              <a:blip/>
            </p:blipFill>
            <p:spPr>
              <a:xfrm>
                <a:off x="4893733" y="5498807"/>
                <a:ext cx="360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277" name="墨迹 276"/>
              <p14:cNvContentPartPr/>
              <p14:nvPr/>
            </p14:nvContentPartPr>
            <p14:xfrm>
              <a:off x="4910666" y="5577764"/>
              <a:ext cx="73378" cy="22560"/>
            </p14:xfrm>
          </p:contentPart>
        </mc:Choice>
        <mc:Fallback xmlns="">
          <p:pic>
            <p:nvPicPr>
              <p:cNvPr id="277" name="墨迹 276"/>
            </p:nvPicPr>
            <p:blipFill>
              <a:blip/>
            </p:blipFill>
            <p:spPr>
              <a:xfrm>
                <a:off x="4910666" y="5577764"/>
                <a:ext cx="73378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78" name="墨迹 277"/>
              <p14:cNvContentPartPr/>
              <p14:nvPr/>
            </p14:nvContentPartPr>
            <p14:xfrm>
              <a:off x="4989688" y="5462149"/>
              <a:ext cx="11289" cy="408885"/>
            </p14:xfrm>
          </p:contentPart>
        </mc:Choice>
        <mc:Fallback xmlns="">
          <p:pic>
            <p:nvPicPr>
              <p:cNvPr id="278" name="墨迹 277"/>
            </p:nvPicPr>
            <p:blipFill>
              <a:blip/>
            </p:blipFill>
            <p:spPr>
              <a:xfrm>
                <a:off x="4989688" y="5462149"/>
                <a:ext cx="11289" cy="408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279" name="墨迹 278"/>
              <p14:cNvContentPartPr/>
              <p14:nvPr/>
            </p14:nvContentPartPr>
            <p14:xfrm>
              <a:off x="5080000" y="5547803"/>
              <a:ext cx="190500" cy="132888"/>
            </p14:xfrm>
          </p:contentPart>
        </mc:Choice>
        <mc:Fallback xmlns="">
          <p:pic>
            <p:nvPicPr>
              <p:cNvPr id="279" name="墨迹 278"/>
            </p:nvPicPr>
            <p:blipFill>
              <a:blip/>
            </p:blipFill>
            <p:spPr>
              <a:xfrm>
                <a:off x="5080000" y="5547803"/>
                <a:ext cx="190500" cy="1328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80" name="墨迹 279"/>
              <p14:cNvContentPartPr/>
              <p14:nvPr/>
            </p14:nvContentPartPr>
            <p14:xfrm>
              <a:off x="5240866" y="5453689"/>
              <a:ext cx="141816" cy="355307"/>
            </p14:xfrm>
          </p:contentPart>
        </mc:Choice>
        <mc:Fallback xmlns="">
          <p:pic>
            <p:nvPicPr>
              <p:cNvPr id="280" name="墨迹 279"/>
            </p:nvPicPr>
            <p:blipFill>
              <a:blip/>
            </p:blipFill>
            <p:spPr>
              <a:xfrm>
                <a:off x="5240866" y="5453689"/>
                <a:ext cx="141816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281" name="墨迹 280"/>
              <p14:cNvContentPartPr/>
              <p14:nvPr/>
            </p14:nvContentPartPr>
            <p14:xfrm>
              <a:off x="5277555" y="5084282"/>
              <a:ext cx="282222" cy="8459"/>
            </p14:xfrm>
          </p:contentPart>
        </mc:Choice>
        <mc:Fallback xmlns="">
          <p:pic>
            <p:nvPicPr>
              <p:cNvPr id="281" name="墨迹 280"/>
            </p:nvPicPr>
            <p:blipFill>
              <a:blip/>
            </p:blipFill>
            <p:spPr>
              <a:xfrm>
                <a:off x="5277555" y="5084282"/>
                <a:ext cx="282222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82" name="墨迹 281"/>
              <p14:cNvContentPartPr/>
              <p14:nvPr/>
            </p14:nvContentPartPr>
            <p14:xfrm>
              <a:off x="5520266" y="4896758"/>
              <a:ext cx="146756" cy="365178"/>
            </p14:xfrm>
          </p:contentPart>
        </mc:Choice>
        <mc:Fallback xmlns="">
          <p:pic>
            <p:nvPicPr>
              <p:cNvPr id="282" name="墨迹 281"/>
            </p:nvPicPr>
            <p:blipFill>
              <a:blip/>
            </p:blipFill>
            <p:spPr>
              <a:xfrm>
                <a:off x="5520266" y="4896758"/>
                <a:ext cx="146756" cy="365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83" name="墨迹 282"/>
              <p14:cNvContentPartPr/>
              <p14:nvPr/>
            </p14:nvContentPartPr>
            <p14:xfrm>
              <a:off x="5706533" y="4999156"/>
              <a:ext cx="169334" cy="155623"/>
            </p14:xfrm>
          </p:contentPart>
        </mc:Choice>
        <mc:Fallback xmlns="">
          <p:pic>
            <p:nvPicPr>
              <p:cNvPr id="283" name="墨迹 282"/>
            </p:nvPicPr>
            <p:blipFill>
              <a:blip/>
            </p:blipFill>
            <p:spPr>
              <a:xfrm>
                <a:off x="5706533" y="4999156"/>
                <a:ext cx="169334" cy="155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84" name="墨迹 283"/>
              <p14:cNvContentPartPr/>
              <p14:nvPr/>
            </p14:nvContentPartPr>
            <p14:xfrm>
              <a:off x="5870222" y="5058902"/>
              <a:ext cx="87488" cy="84598"/>
            </p14:xfrm>
          </p:contentPart>
        </mc:Choice>
        <mc:Fallback xmlns="">
          <p:pic>
            <p:nvPicPr>
              <p:cNvPr id="284" name="墨迹 283"/>
            </p:nvPicPr>
            <p:blipFill>
              <a:blip/>
            </p:blipFill>
            <p:spPr>
              <a:xfrm>
                <a:off x="5870222" y="5058902"/>
                <a:ext cx="87488" cy="845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285" name="墨迹 284"/>
              <p14:cNvContentPartPr/>
              <p14:nvPr/>
            </p14:nvContentPartPr>
            <p14:xfrm>
              <a:off x="5952066" y="4872789"/>
              <a:ext cx="149578" cy="448364"/>
            </p14:xfrm>
          </p:contentPart>
        </mc:Choice>
        <mc:Fallback xmlns="">
          <p:pic>
            <p:nvPicPr>
              <p:cNvPr id="285" name="墨迹 284"/>
            </p:nvPicPr>
            <p:blipFill>
              <a:blip/>
            </p:blipFill>
            <p:spPr>
              <a:xfrm>
                <a:off x="5952066" y="4872789"/>
                <a:ext cx="149578" cy="4483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86" name="墨迹 285"/>
              <p14:cNvContentPartPr/>
              <p14:nvPr/>
            </p14:nvContentPartPr>
            <p14:xfrm>
              <a:off x="5619750" y="5346533"/>
              <a:ext cx="783872" cy="39478"/>
            </p14:xfrm>
          </p:contentPart>
        </mc:Choice>
        <mc:Fallback xmlns="">
          <p:pic>
            <p:nvPicPr>
              <p:cNvPr id="286" name="墨迹 285"/>
            </p:nvPicPr>
            <p:blipFill>
              <a:blip/>
            </p:blipFill>
            <p:spPr>
              <a:xfrm>
                <a:off x="5619750" y="5346533"/>
                <a:ext cx="78387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87" name="墨迹 286"/>
              <p14:cNvContentPartPr/>
              <p14:nvPr/>
            </p14:nvContentPartPr>
            <p14:xfrm>
              <a:off x="5657673" y="5464968"/>
              <a:ext cx="127882" cy="259431"/>
            </p14:xfrm>
          </p:contentPart>
        </mc:Choice>
        <mc:Fallback xmlns="">
          <p:pic>
            <p:nvPicPr>
              <p:cNvPr id="287" name="墨迹 286"/>
            </p:nvPicPr>
            <p:blipFill>
              <a:blip/>
            </p:blipFill>
            <p:spPr>
              <a:xfrm>
                <a:off x="5657673" y="5464968"/>
                <a:ext cx="127882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88" name="墨迹 287"/>
              <p14:cNvContentPartPr/>
              <p14:nvPr/>
            </p14:nvContentPartPr>
            <p14:xfrm>
              <a:off x="5808133" y="5504447"/>
              <a:ext cx="242711" cy="197393"/>
            </p14:xfrm>
          </p:contentPart>
        </mc:Choice>
        <mc:Fallback xmlns="">
          <p:pic>
            <p:nvPicPr>
              <p:cNvPr id="288" name="墨迹 287"/>
            </p:nvPicPr>
            <p:blipFill>
              <a:blip/>
            </p:blipFill>
            <p:spPr>
              <a:xfrm>
                <a:off x="5808133" y="5504447"/>
                <a:ext cx="242711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89" name="墨迹 288"/>
              <p14:cNvContentPartPr/>
              <p14:nvPr/>
            </p14:nvContentPartPr>
            <p14:xfrm>
              <a:off x="6042377" y="5442409"/>
              <a:ext cx="138289" cy="352488"/>
            </p14:xfrm>
          </p:contentPart>
        </mc:Choice>
        <mc:Fallback xmlns="">
          <p:pic>
            <p:nvPicPr>
              <p:cNvPr id="289" name="墨迹 288"/>
            </p:nvPicPr>
            <p:blipFill>
              <a:blip/>
            </p:blipFill>
            <p:spPr>
              <a:xfrm>
                <a:off x="6042377" y="5442409"/>
                <a:ext cx="138289" cy="352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90" name="墨迹 289"/>
              <p14:cNvContentPartPr/>
              <p14:nvPr/>
            </p14:nvContentPartPr>
            <p14:xfrm>
              <a:off x="9891183" y="2404670"/>
              <a:ext cx="76906" cy="90942"/>
            </p14:xfrm>
          </p:contentPart>
        </mc:Choice>
        <mc:Fallback xmlns="">
          <p:pic>
            <p:nvPicPr>
              <p:cNvPr id="290" name="墨迹 289"/>
            </p:nvPicPr>
            <p:blipFill>
              <a:blip/>
            </p:blipFill>
            <p:spPr>
              <a:xfrm>
                <a:off x="9891183" y="2404670"/>
                <a:ext cx="76906" cy="90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91" name="墨迹 290"/>
              <p14:cNvContentPartPr/>
              <p14:nvPr/>
            </p14:nvContentPartPr>
            <p14:xfrm>
              <a:off x="9876013" y="2444854"/>
              <a:ext cx="137231" cy="248504"/>
            </p14:xfrm>
          </p:contentPart>
        </mc:Choice>
        <mc:Fallback xmlns="">
          <p:pic>
            <p:nvPicPr>
              <p:cNvPr id="291" name="墨迹 290"/>
            </p:nvPicPr>
            <p:blipFill>
              <a:blip/>
            </p:blipFill>
            <p:spPr>
              <a:xfrm>
                <a:off x="9876013" y="2444854"/>
                <a:ext cx="137231" cy="248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92" name="墨迹 291"/>
              <p14:cNvContentPartPr/>
              <p14:nvPr/>
            </p14:nvContentPartPr>
            <p14:xfrm>
              <a:off x="9937044" y="2202342"/>
              <a:ext cx="362656" cy="516042"/>
            </p14:xfrm>
          </p:contentPart>
        </mc:Choice>
        <mc:Fallback xmlns="">
          <p:pic>
            <p:nvPicPr>
              <p:cNvPr id="292" name="墨迹 291"/>
            </p:nvPicPr>
            <p:blipFill>
              <a:blip/>
            </p:blipFill>
            <p:spPr>
              <a:xfrm>
                <a:off x="9937044" y="2202342"/>
                <a:ext cx="362656" cy="5160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93" name="墨迹 292"/>
              <p14:cNvContentPartPr/>
              <p14:nvPr/>
            </p14:nvContentPartPr>
            <p14:xfrm>
              <a:off x="10244666" y="2487152"/>
              <a:ext cx="122237" cy="121256"/>
            </p14:xfrm>
          </p:contentPart>
        </mc:Choice>
        <mc:Fallback xmlns="">
          <p:pic>
            <p:nvPicPr>
              <p:cNvPr id="293" name="墨迹 292"/>
            </p:nvPicPr>
            <p:blipFill>
              <a:blip/>
            </p:blipFill>
            <p:spPr>
              <a:xfrm>
                <a:off x="10244666" y="2487152"/>
                <a:ext cx="122237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94" name="墨迹 293"/>
              <p14:cNvContentPartPr/>
              <p14:nvPr/>
            </p14:nvContentPartPr>
            <p14:xfrm>
              <a:off x="10033000" y="2594309"/>
              <a:ext cx="238477" cy="219952"/>
            </p14:xfrm>
          </p:contentPart>
        </mc:Choice>
        <mc:Fallback xmlns="">
          <p:pic>
            <p:nvPicPr>
              <p:cNvPr id="294" name="墨迹 293"/>
            </p:nvPicPr>
            <p:blipFill>
              <a:blip/>
            </p:blipFill>
            <p:spPr>
              <a:xfrm>
                <a:off x="10033000" y="2594309"/>
                <a:ext cx="238477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95" name="墨迹 294"/>
              <p14:cNvContentPartPr/>
              <p14:nvPr/>
            </p14:nvContentPartPr>
            <p14:xfrm>
              <a:off x="10222088" y="2712745"/>
              <a:ext cx="127706" cy="140290"/>
            </p14:xfrm>
          </p:contentPart>
        </mc:Choice>
        <mc:Fallback xmlns="">
          <p:pic>
            <p:nvPicPr>
              <p:cNvPr id="295" name="墨迹 294"/>
            </p:nvPicPr>
            <p:blipFill>
              <a:blip/>
            </p:blipFill>
            <p:spPr>
              <a:xfrm>
                <a:off x="10222088" y="2712745"/>
                <a:ext cx="127706" cy="1402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96" name="墨迹 295"/>
              <p14:cNvContentPartPr/>
              <p14:nvPr/>
            </p14:nvContentPartPr>
            <p14:xfrm>
              <a:off x="10515600" y="2286939"/>
              <a:ext cx="73377" cy="696516"/>
            </p14:xfrm>
          </p:contentPart>
        </mc:Choice>
        <mc:Fallback xmlns="">
          <p:pic>
            <p:nvPicPr>
              <p:cNvPr id="296" name="墨迹 295"/>
            </p:nvPicPr>
            <p:blipFill>
              <a:blip/>
            </p:blipFill>
            <p:spPr>
              <a:xfrm>
                <a:off x="10515600" y="2286939"/>
                <a:ext cx="73377" cy="696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97" name="墨迹 296"/>
              <p14:cNvContentPartPr/>
              <p14:nvPr/>
            </p14:nvContentPartPr>
            <p14:xfrm>
              <a:off x="10591623" y="2417360"/>
              <a:ext cx="262644" cy="315124"/>
            </p14:xfrm>
          </p:contentPart>
        </mc:Choice>
        <mc:Fallback xmlns="">
          <p:pic>
            <p:nvPicPr>
              <p:cNvPr id="297" name="墨迹 296"/>
            </p:nvPicPr>
            <p:blipFill>
              <a:blip/>
            </p:blipFill>
            <p:spPr>
              <a:xfrm>
                <a:off x="10591623" y="2417360"/>
                <a:ext cx="262644" cy="3151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98" name="墨迹 297"/>
              <p14:cNvContentPartPr/>
              <p14:nvPr/>
            </p14:nvContentPartPr>
            <p14:xfrm>
              <a:off x="10914768" y="2329238"/>
              <a:ext cx="89429" cy="456295"/>
            </p14:xfrm>
          </p:contentPart>
        </mc:Choice>
        <mc:Fallback xmlns="">
          <p:pic>
            <p:nvPicPr>
              <p:cNvPr id="298" name="墨迹 297"/>
            </p:nvPicPr>
            <p:blipFill>
              <a:blip/>
            </p:blipFill>
            <p:spPr>
              <a:xfrm>
                <a:off x="10914768" y="2329238"/>
                <a:ext cx="89429" cy="4562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99" name="墨迹 298"/>
              <p14:cNvContentPartPr/>
              <p14:nvPr/>
            </p14:nvContentPartPr>
            <p14:xfrm>
              <a:off x="11033477" y="2244993"/>
              <a:ext cx="309033" cy="476211"/>
            </p14:xfrm>
          </p:contentPart>
        </mc:Choice>
        <mc:Fallback xmlns="">
          <p:pic>
            <p:nvPicPr>
              <p:cNvPr id="299" name="墨迹 298"/>
            </p:nvPicPr>
            <p:blipFill>
              <a:blip/>
            </p:blipFill>
            <p:spPr>
              <a:xfrm>
                <a:off x="11033477" y="2244993"/>
                <a:ext cx="309033" cy="4762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300" name="墨迹 299"/>
              <p14:cNvContentPartPr/>
              <p14:nvPr/>
            </p14:nvContentPartPr>
            <p14:xfrm>
              <a:off x="11446932" y="2147883"/>
              <a:ext cx="79023" cy="381568"/>
            </p14:xfrm>
          </p:contentPart>
        </mc:Choice>
        <mc:Fallback xmlns="">
          <p:pic>
            <p:nvPicPr>
              <p:cNvPr id="300" name="墨迹 299"/>
            </p:nvPicPr>
            <p:blipFill>
              <a:blip/>
            </p:blipFill>
            <p:spPr>
              <a:xfrm>
                <a:off x="11446932" y="2147883"/>
                <a:ext cx="79023" cy="381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301" name="墨迹 300"/>
              <p14:cNvContentPartPr/>
              <p14:nvPr/>
            </p14:nvContentPartPr>
            <p14:xfrm>
              <a:off x="11432822" y="2098006"/>
              <a:ext cx="193323" cy="535781"/>
            </p14:xfrm>
          </p:contentPart>
        </mc:Choice>
        <mc:Fallback xmlns="">
          <p:pic>
            <p:nvPicPr>
              <p:cNvPr id="301" name="墨迹 300"/>
            </p:nvPicPr>
            <p:blipFill>
              <a:blip/>
            </p:blipFill>
            <p:spPr>
              <a:xfrm>
                <a:off x="11432822" y="2098006"/>
                <a:ext cx="193323" cy="535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302" name="墨迹 301"/>
              <p14:cNvContentPartPr/>
              <p14:nvPr/>
            </p14:nvContentPartPr>
            <p14:xfrm>
              <a:off x="11404600" y="2774782"/>
              <a:ext cx="149577" cy="223654"/>
            </p14:xfrm>
          </p:contentPart>
        </mc:Choice>
        <mc:Fallback xmlns="">
          <p:pic>
            <p:nvPicPr>
              <p:cNvPr id="302" name="墨迹 301"/>
            </p:nvPicPr>
            <p:blipFill>
              <a:blip/>
            </p:blipFill>
            <p:spPr>
              <a:xfrm>
                <a:off x="11404600" y="2774782"/>
                <a:ext cx="149577" cy="223654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36" y="561385"/>
            <a:ext cx="10347115" cy="29344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132" y="3600565"/>
            <a:ext cx="7180268" cy="33728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234950" y="238281"/>
              <a:ext cx="261761" cy="844561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234950" y="238281"/>
                <a:ext cx="261761" cy="844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304800" y="473743"/>
              <a:ext cx="112888" cy="245331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304800" y="473743"/>
                <a:ext cx="112888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389466" y="558340"/>
              <a:ext cx="93134" cy="21149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389466" y="558340"/>
                <a:ext cx="93134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479777" y="259430"/>
              <a:ext cx="171450" cy="217133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479777" y="259430"/>
                <a:ext cx="171450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472722" y="231936"/>
              <a:ext cx="232657" cy="518157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472722" y="231936"/>
                <a:ext cx="232657" cy="518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575733" y="659856"/>
              <a:ext cx="186267" cy="5639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575733" y="659856"/>
                <a:ext cx="18626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677509" y="307192"/>
              <a:ext cx="256646" cy="36764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677509" y="307192"/>
                <a:ext cx="256646" cy="367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920044" y="293269"/>
              <a:ext cx="55033" cy="225592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920044" y="293269"/>
                <a:ext cx="55033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920044" y="248151"/>
              <a:ext cx="158044" cy="375928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920044" y="248151"/>
                <a:ext cx="158044" cy="375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1106311" y="456824"/>
              <a:ext cx="160866" cy="13747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106311" y="456824"/>
                <a:ext cx="160866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1277937" y="208672"/>
              <a:ext cx="247826" cy="234933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277937" y="208672"/>
                <a:ext cx="247826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1399822" y="195983"/>
              <a:ext cx="64911" cy="559750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399822" y="195983"/>
                <a:ext cx="64911" cy="55975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36" y="561385"/>
            <a:ext cx="10347115" cy="29344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132" y="3600565"/>
            <a:ext cx="7180268" cy="33728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2703688" y="3705350"/>
              <a:ext cx="79023" cy="180473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2703688" y="3705350"/>
                <a:ext cx="79023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墨迹 5"/>
              <p14:cNvContentPartPr/>
              <p14:nvPr/>
            </p14:nvContentPartPr>
            <p14:xfrm>
              <a:off x="3945466" y="3716629"/>
              <a:ext cx="146756" cy="174834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945466" y="3716629"/>
                <a:ext cx="146756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墨迹 7"/>
              <p14:cNvContentPartPr/>
              <p14:nvPr/>
            </p14:nvContentPartPr>
            <p14:xfrm>
              <a:off x="3798711" y="5278855"/>
              <a:ext cx="67733" cy="118436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798711" y="5278855"/>
                <a:ext cx="67733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墨迹 8"/>
              <p14:cNvContentPartPr/>
              <p14:nvPr/>
            </p14:nvContentPartPr>
            <p14:xfrm>
              <a:off x="5401733" y="6711365"/>
              <a:ext cx="73378" cy="236871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5401733" y="6711365"/>
                <a:ext cx="73378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墨迹 11"/>
              <p14:cNvContentPartPr/>
              <p14:nvPr/>
            </p14:nvContentPartPr>
            <p14:xfrm>
              <a:off x="4295422" y="4652837"/>
              <a:ext cx="169333" cy="383506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295422" y="4652837"/>
                <a:ext cx="169333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墨迹 12"/>
              <p14:cNvContentPartPr/>
              <p14:nvPr/>
            </p14:nvContentPartPr>
            <p14:xfrm>
              <a:off x="5791200" y="4664116"/>
              <a:ext cx="121355" cy="349668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5791200" y="4664116"/>
                <a:ext cx="121355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墨迹 13"/>
              <p14:cNvContentPartPr/>
              <p14:nvPr/>
            </p14:nvContentPartPr>
            <p14:xfrm>
              <a:off x="5835650" y="4824851"/>
              <a:ext cx="141816" cy="3101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5835650" y="4824851"/>
                <a:ext cx="14181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墨迹 14"/>
              <p14:cNvContentPartPr/>
              <p14:nvPr/>
            </p14:nvContentPartPr>
            <p14:xfrm>
              <a:off x="5951184" y="4858690"/>
              <a:ext cx="133526" cy="16848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951184" y="4858690"/>
                <a:ext cx="133526" cy="168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墨迹 15"/>
              <p14:cNvContentPartPr/>
              <p14:nvPr/>
            </p14:nvContentPartPr>
            <p14:xfrm>
              <a:off x="6101644" y="4855870"/>
              <a:ext cx="112888" cy="191753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6101644" y="4855870"/>
                <a:ext cx="112888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墨迹 16"/>
              <p14:cNvContentPartPr/>
              <p14:nvPr/>
            </p14:nvContentPartPr>
            <p14:xfrm>
              <a:off x="6310488" y="4917907"/>
              <a:ext cx="67734" cy="87417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6310488" y="4917907"/>
                <a:ext cx="67734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墨迹 17"/>
              <p14:cNvContentPartPr/>
              <p14:nvPr/>
            </p14:nvContentPartPr>
            <p14:xfrm>
              <a:off x="6570133" y="4702890"/>
              <a:ext cx="90311" cy="144520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6570133" y="4702890"/>
                <a:ext cx="90311" cy="144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墨迹 18"/>
              <p14:cNvContentPartPr/>
              <p14:nvPr/>
            </p14:nvContentPartPr>
            <p14:xfrm>
              <a:off x="6579658" y="4697955"/>
              <a:ext cx="391231" cy="336978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6579658" y="4697955"/>
                <a:ext cx="391231" cy="3369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墨迹 19"/>
              <p14:cNvContentPartPr/>
              <p14:nvPr/>
            </p14:nvContentPartPr>
            <p14:xfrm>
              <a:off x="6812844" y="4684913"/>
              <a:ext cx="67733" cy="69827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6812844" y="4684913"/>
                <a:ext cx="67733" cy="698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墨迹 20"/>
              <p14:cNvContentPartPr/>
              <p14:nvPr/>
            </p14:nvContentPartPr>
            <p14:xfrm>
              <a:off x="6899803" y="4669756"/>
              <a:ext cx="240419" cy="31723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6899803" y="4669756"/>
                <a:ext cx="240419" cy="3172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墨迹 21"/>
              <p14:cNvContentPartPr/>
              <p14:nvPr/>
            </p14:nvContentPartPr>
            <p14:xfrm>
              <a:off x="7016044" y="4861509"/>
              <a:ext cx="22578" cy="276351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7016044" y="4861509"/>
                <a:ext cx="22578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" name="墨迹 22"/>
              <p14:cNvContentPartPr/>
              <p14:nvPr/>
            </p14:nvContentPartPr>
            <p14:xfrm>
              <a:off x="7157155" y="4816391"/>
              <a:ext cx="144816" cy="254496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7157155" y="4816391"/>
                <a:ext cx="144816" cy="254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墨迹 23"/>
              <p14:cNvContentPartPr/>
              <p14:nvPr/>
            </p14:nvContentPartPr>
            <p14:xfrm>
              <a:off x="7428088" y="4900988"/>
              <a:ext cx="77082" cy="56398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7428088" y="4900988"/>
                <a:ext cx="7708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墨迹 24"/>
              <p14:cNvContentPartPr/>
              <p14:nvPr/>
            </p14:nvContentPartPr>
            <p14:xfrm>
              <a:off x="7349066" y="5442938"/>
              <a:ext cx="316089" cy="416817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7349066" y="5442938"/>
                <a:ext cx="316089" cy="4168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墨迹 25"/>
              <p14:cNvContentPartPr/>
              <p14:nvPr/>
            </p14:nvContentPartPr>
            <p14:xfrm>
              <a:off x="7529688" y="5763878"/>
              <a:ext cx="28222" cy="107156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7529688" y="5763878"/>
                <a:ext cx="28222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墨迹 26"/>
              <p14:cNvContentPartPr/>
              <p14:nvPr/>
            </p14:nvContentPartPr>
            <p14:xfrm>
              <a:off x="7526866" y="5715058"/>
              <a:ext cx="132644" cy="163202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7526866" y="5715058"/>
                <a:ext cx="132644" cy="163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墨迹 27"/>
              <p14:cNvContentPartPr/>
              <p14:nvPr/>
            </p14:nvContentPartPr>
            <p14:xfrm>
              <a:off x="7732888" y="5393590"/>
              <a:ext cx="217312" cy="470395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7732888" y="5393590"/>
                <a:ext cx="217312" cy="4703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" name="墨迹 28"/>
              <p14:cNvContentPartPr/>
              <p14:nvPr/>
            </p14:nvContentPartPr>
            <p14:xfrm>
              <a:off x="8020755" y="5589044"/>
              <a:ext cx="146756" cy="33838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8020755" y="5589044"/>
                <a:ext cx="146756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墨迹 29"/>
              <p14:cNvContentPartPr/>
              <p14:nvPr/>
            </p14:nvContentPartPr>
            <p14:xfrm>
              <a:off x="7974541" y="5713119"/>
              <a:ext cx="198614" cy="14100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7974541" y="5713119"/>
                <a:ext cx="198614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" name="墨迹 30"/>
              <p14:cNvContentPartPr/>
              <p14:nvPr/>
            </p14:nvContentPartPr>
            <p14:xfrm>
              <a:off x="8335786" y="5590454"/>
              <a:ext cx="167569" cy="2678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8335786" y="5590454"/>
                <a:ext cx="167569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2" name="墨迹 31"/>
              <p14:cNvContentPartPr/>
              <p14:nvPr/>
            </p14:nvContentPartPr>
            <p14:xfrm>
              <a:off x="8726311" y="5126580"/>
              <a:ext cx="138818" cy="53578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8726311" y="5126580"/>
                <a:ext cx="138818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" name="墨迹 32"/>
              <p14:cNvContentPartPr/>
              <p14:nvPr/>
            </p14:nvContentPartPr>
            <p14:xfrm>
              <a:off x="8681155" y="5188618"/>
              <a:ext cx="135467" cy="32146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8681155" y="5188618"/>
                <a:ext cx="135467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墨迹 33"/>
              <p14:cNvContentPartPr/>
              <p14:nvPr/>
            </p14:nvContentPartPr>
            <p14:xfrm>
              <a:off x="8737952" y="5307054"/>
              <a:ext cx="140759" cy="56397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8737952" y="5307054"/>
                <a:ext cx="140759" cy="56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5" name="墨迹 34"/>
              <p14:cNvContentPartPr/>
              <p14:nvPr/>
            </p14:nvContentPartPr>
            <p14:xfrm>
              <a:off x="8869891" y="5346533"/>
              <a:ext cx="132997" cy="112796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8869891" y="5346533"/>
                <a:ext cx="132997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6" name="墨迹 35"/>
              <p14:cNvContentPartPr/>
              <p14:nvPr/>
            </p14:nvContentPartPr>
            <p14:xfrm>
              <a:off x="8582201" y="5527006"/>
              <a:ext cx="629531" cy="8265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8582201" y="5527006"/>
                <a:ext cx="629531" cy="82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7" name="墨迹 36"/>
              <p14:cNvContentPartPr/>
              <p14:nvPr/>
            </p14:nvContentPartPr>
            <p14:xfrm>
              <a:off x="8755944" y="5627113"/>
              <a:ext cx="227188" cy="299614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8755944" y="5627113"/>
                <a:ext cx="227188" cy="2996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墨迹 37"/>
              <p14:cNvContentPartPr/>
              <p14:nvPr/>
            </p14:nvContentPartPr>
            <p14:xfrm>
              <a:off x="9262533" y="5532646"/>
              <a:ext cx="53622" cy="360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9262533" y="5532646"/>
                <a:ext cx="53622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9" name="墨迹 38"/>
              <p14:cNvContentPartPr/>
              <p14:nvPr/>
            </p14:nvContentPartPr>
            <p14:xfrm>
              <a:off x="9417402" y="5448049"/>
              <a:ext cx="299509" cy="2255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9417402" y="5448049"/>
                <a:ext cx="29950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" name="墨迹 39"/>
              <p14:cNvContentPartPr/>
              <p14:nvPr/>
            </p14:nvContentPartPr>
            <p14:xfrm>
              <a:off x="9445977" y="5541106"/>
              <a:ext cx="25400" cy="1973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9445977" y="5541106"/>
                <a:ext cx="25400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1" name="墨迹 40"/>
              <p14:cNvContentPartPr/>
              <p14:nvPr/>
            </p14:nvContentPartPr>
            <p14:xfrm>
              <a:off x="9465733" y="5512025"/>
              <a:ext cx="180622" cy="31900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9465733" y="5512025"/>
                <a:ext cx="180622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2" name="墨迹 41"/>
              <p14:cNvContentPartPr/>
              <p14:nvPr/>
            </p14:nvContentPartPr>
            <p14:xfrm>
              <a:off x="9519355" y="5560845"/>
              <a:ext cx="31045" cy="30172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9519355" y="5560845"/>
                <a:ext cx="31045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3" name="墨迹 42"/>
              <p14:cNvContentPartPr/>
              <p14:nvPr/>
            </p14:nvContentPartPr>
            <p14:xfrm>
              <a:off x="9609666" y="4941172"/>
              <a:ext cx="42334" cy="332043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9609666" y="4941172"/>
                <a:ext cx="42334" cy="3320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4" name="墨迹 43"/>
              <p14:cNvContentPartPr/>
              <p14:nvPr/>
            </p14:nvContentPartPr>
            <p14:xfrm>
              <a:off x="9290050" y="5453689"/>
              <a:ext cx="251883" cy="56398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9290050" y="5453689"/>
                <a:ext cx="25188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5" name="墨迹 44"/>
              <p14:cNvContentPartPr/>
              <p14:nvPr/>
            </p14:nvContentPartPr>
            <p14:xfrm>
              <a:off x="9843205" y="5448049"/>
              <a:ext cx="288572" cy="67678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9843205" y="5448049"/>
                <a:ext cx="28857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6" name="墨迹 45"/>
              <p14:cNvContentPartPr/>
              <p14:nvPr/>
            </p14:nvContentPartPr>
            <p14:xfrm>
              <a:off x="9945511" y="5338072"/>
              <a:ext cx="79022" cy="394787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9945511" y="5338072"/>
                <a:ext cx="79022" cy="3947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7" name="墨迹 46"/>
              <p14:cNvContentPartPr/>
              <p14:nvPr/>
            </p14:nvContentPartPr>
            <p14:xfrm>
              <a:off x="10235318" y="5097676"/>
              <a:ext cx="816504" cy="553406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0235318" y="5097676"/>
                <a:ext cx="816504" cy="5534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" name="墨迹 1"/>
              <p14:cNvContentPartPr/>
              <p14:nvPr/>
            </p14:nvContentPartPr>
            <p14:xfrm>
              <a:off x="153811" y="324288"/>
              <a:ext cx="204611" cy="752914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153811" y="324288"/>
                <a:ext cx="204611" cy="752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" name="墨迹 2"/>
              <p14:cNvContentPartPr/>
              <p14:nvPr/>
            </p14:nvContentPartPr>
            <p14:xfrm>
              <a:off x="143933" y="537719"/>
              <a:ext cx="273755" cy="239868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143933" y="537719"/>
                <a:ext cx="273755" cy="239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" name="墨迹 9"/>
              <p14:cNvContentPartPr/>
              <p14:nvPr/>
            </p14:nvContentPartPr>
            <p14:xfrm>
              <a:off x="323673" y="300319"/>
              <a:ext cx="152577" cy="254144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323673" y="300319"/>
                <a:ext cx="152577" cy="254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" name="墨迹 10"/>
              <p14:cNvContentPartPr/>
              <p14:nvPr/>
            </p14:nvContentPartPr>
            <p14:xfrm>
              <a:off x="331611" y="283400"/>
              <a:ext cx="249766" cy="541421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331611" y="283400"/>
                <a:ext cx="249766" cy="541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491066" y="727534"/>
              <a:ext cx="183445" cy="87417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491066" y="727534"/>
                <a:ext cx="183445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2" name="墨迹 51"/>
              <p14:cNvContentPartPr/>
              <p14:nvPr/>
            </p14:nvContentPartPr>
            <p14:xfrm>
              <a:off x="592666" y="321468"/>
              <a:ext cx="160161" cy="174834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592666" y="321468"/>
                <a:ext cx="160161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3" name="墨迹 52"/>
              <p14:cNvContentPartPr/>
              <p14:nvPr/>
            </p14:nvContentPartPr>
            <p14:xfrm>
              <a:off x="615244" y="262250"/>
              <a:ext cx="220133" cy="450127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615244" y="262250"/>
                <a:ext cx="220133" cy="450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4" name="墨迹 53"/>
              <p14:cNvContentPartPr/>
              <p14:nvPr/>
            </p14:nvContentPartPr>
            <p14:xfrm>
              <a:off x="795866" y="335568"/>
              <a:ext cx="124178" cy="258373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795866" y="335568"/>
                <a:ext cx="124178" cy="258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5" name="墨迹 54"/>
              <p14:cNvContentPartPr/>
              <p14:nvPr/>
            </p14:nvContentPartPr>
            <p14:xfrm>
              <a:off x="914400" y="342618"/>
              <a:ext cx="39511" cy="133945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914400" y="342618"/>
                <a:ext cx="39511" cy="133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6" name="墨迹 55"/>
              <p14:cNvContentPartPr/>
              <p14:nvPr/>
            </p14:nvContentPartPr>
            <p14:xfrm>
              <a:off x="1001888" y="225592"/>
              <a:ext cx="76200" cy="324288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001888" y="225592"/>
                <a:ext cx="76200" cy="324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7" name="墨迹 56"/>
              <p14:cNvContentPartPr/>
              <p14:nvPr/>
            </p14:nvContentPartPr>
            <p14:xfrm>
              <a:off x="1106311" y="434264"/>
              <a:ext cx="170744" cy="93938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106311" y="434264"/>
                <a:ext cx="170744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8" name="墨迹 57"/>
              <p14:cNvContentPartPr/>
              <p14:nvPr/>
            </p14:nvContentPartPr>
            <p14:xfrm>
              <a:off x="1340026" y="167784"/>
              <a:ext cx="288396" cy="260841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340026" y="167784"/>
                <a:ext cx="288396" cy="260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9" name="墨迹 58"/>
              <p14:cNvContentPartPr/>
              <p14:nvPr/>
            </p14:nvContentPartPr>
            <p14:xfrm>
              <a:off x="1490133" y="133945"/>
              <a:ext cx="62089" cy="827641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490133" y="133945"/>
                <a:ext cx="62089" cy="827641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77" y="306847"/>
            <a:ext cx="7343827" cy="20815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36" y="2445462"/>
            <a:ext cx="8399177" cy="45680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77" y="306847"/>
            <a:ext cx="7343827" cy="20815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36" y="2445462"/>
            <a:ext cx="8399177" cy="45680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8619066" y="1500187"/>
              <a:ext cx="129822" cy="2537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8619066" y="1500187"/>
                <a:ext cx="12982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墨迹 5"/>
              <p14:cNvContentPartPr/>
              <p14:nvPr/>
            </p14:nvContentPartPr>
            <p14:xfrm>
              <a:off x="8099777" y="2906789"/>
              <a:ext cx="333023" cy="20373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099777" y="2906789"/>
                <a:ext cx="333023" cy="203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8455377" y="3034213"/>
              <a:ext cx="203200" cy="174834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8455377" y="3034213"/>
                <a:ext cx="203200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3527777" y="4897287"/>
              <a:ext cx="248356" cy="178535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527777" y="4897287"/>
                <a:ext cx="248356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3795888" y="5002504"/>
              <a:ext cx="115712" cy="101517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795888" y="5002504"/>
                <a:ext cx="115712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4191000" y="4681036"/>
              <a:ext cx="8466" cy="2255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191000" y="4681036"/>
                <a:ext cx="84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4171244" y="4637856"/>
              <a:ext cx="11289" cy="170956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171244" y="4637856"/>
                <a:ext cx="11289" cy="170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墨迹 11"/>
              <p14:cNvContentPartPr/>
              <p14:nvPr/>
            </p14:nvContentPartPr>
            <p14:xfrm>
              <a:off x="4176888" y="4720514"/>
              <a:ext cx="79023" cy="1691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176888" y="4720514"/>
                <a:ext cx="7902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/>
              <p14:cNvContentPartPr/>
              <p14:nvPr/>
            </p14:nvContentPartPr>
            <p14:xfrm>
              <a:off x="4246562" y="4570707"/>
              <a:ext cx="12171" cy="36130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4246562" y="4570707"/>
                <a:ext cx="12171" cy="361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墨迹 13"/>
              <p14:cNvContentPartPr/>
              <p14:nvPr/>
            </p14:nvContentPartPr>
            <p14:xfrm>
              <a:off x="4301066" y="4720514"/>
              <a:ext cx="160867" cy="107156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301066" y="4720514"/>
                <a:ext cx="160867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/>
              <p14:cNvContentPartPr/>
              <p14:nvPr/>
            </p14:nvContentPartPr>
            <p14:xfrm>
              <a:off x="3601155" y="6141744"/>
              <a:ext cx="248356" cy="179064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3601155" y="6141744"/>
                <a:ext cx="248356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墨迹 15"/>
              <p14:cNvContentPartPr/>
              <p14:nvPr/>
            </p14:nvContentPartPr>
            <p14:xfrm>
              <a:off x="5593644" y="6141744"/>
              <a:ext cx="16933" cy="163554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593644" y="6141744"/>
                <a:ext cx="16933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墨迹 16"/>
              <p14:cNvContentPartPr/>
              <p14:nvPr/>
            </p14:nvContentPartPr>
            <p14:xfrm>
              <a:off x="5557661" y="6131875"/>
              <a:ext cx="155928" cy="277055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557661" y="6131875"/>
                <a:ext cx="155928" cy="277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墨迹 17"/>
              <p14:cNvContentPartPr/>
              <p14:nvPr/>
            </p14:nvContentPartPr>
            <p14:xfrm>
              <a:off x="5700888" y="6333498"/>
              <a:ext cx="56444" cy="112796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5700888" y="6333498"/>
                <a:ext cx="56444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5853288" y="6166419"/>
              <a:ext cx="150989" cy="51463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853288" y="6166419"/>
                <a:ext cx="150989" cy="51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墨迹 19"/>
              <p14:cNvContentPartPr/>
              <p14:nvPr/>
            </p14:nvContentPartPr>
            <p14:xfrm>
              <a:off x="5864577" y="6226341"/>
              <a:ext cx="45156" cy="121256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5864577" y="6226341"/>
                <a:ext cx="45156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墨迹 20"/>
              <p14:cNvContentPartPr/>
              <p14:nvPr/>
            </p14:nvContentPartPr>
            <p14:xfrm>
              <a:off x="5917318" y="6222111"/>
              <a:ext cx="26282" cy="131831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5917318" y="6222111"/>
                <a:ext cx="26282" cy="1318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墨迹 21"/>
              <p14:cNvContentPartPr/>
              <p14:nvPr/>
            </p14:nvContentPartPr>
            <p14:xfrm>
              <a:off x="5963355" y="6234802"/>
              <a:ext cx="31045" cy="152274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5963355" y="6234802"/>
                <a:ext cx="31045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墨迹 22"/>
              <p14:cNvContentPartPr/>
              <p14:nvPr/>
            </p14:nvContentPartPr>
            <p14:xfrm>
              <a:off x="5816423" y="6395536"/>
              <a:ext cx="310621" cy="2819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5816423" y="6395536"/>
                <a:ext cx="31062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墨迹 23"/>
              <p14:cNvContentPartPr/>
              <p14:nvPr/>
            </p14:nvContentPartPr>
            <p14:xfrm>
              <a:off x="3392311" y="5391651"/>
              <a:ext cx="98777" cy="105041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392311" y="5391651"/>
                <a:ext cx="98777" cy="105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墨迹 24"/>
              <p14:cNvContentPartPr/>
              <p14:nvPr/>
            </p14:nvContentPartPr>
            <p14:xfrm>
              <a:off x="3474155" y="5378609"/>
              <a:ext cx="14111" cy="159677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474155" y="5378609"/>
                <a:ext cx="14111" cy="159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墨迹 25"/>
              <p14:cNvContentPartPr/>
              <p14:nvPr/>
            </p14:nvContentPartPr>
            <p14:xfrm>
              <a:off x="3471333" y="5425490"/>
              <a:ext cx="212548" cy="84597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3471333" y="5425490"/>
                <a:ext cx="212548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墨迹 26"/>
              <p14:cNvContentPartPr/>
              <p14:nvPr/>
            </p14:nvContentPartPr>
            <p14:xfrm>
              <a:off x="817738" y="814070"/>
              <a:ext cx="466373" cy="265952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817738" y="814070"/>
                <a:ext cx="466373" cy="265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墨迹 27"/>
              <p14:cNvContentPartPr/>
              <p14:nvPr/>
            </p14:nvContentPartPr>
            <p14:xfrm>
              <a:off x="798336" y="1101700"/>
              <a:ext cx="468841" cy="249032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798336" y="1101700"/>
                <a:ext cx="468841" cy="249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墨迹 28"/>
              <p14:cNvContentPartPr/>
              <p14:nvPr/>
            </p14:nvContentPartPr>
            <p14:xfrm>
              <a:off x="4969051" y="1389330"/>
              <a:ext cx="165453" cy="161615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4969051" y="1389330"/>
                <a:ext cx="165453" cy="161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墨迹 29"/>
              <p14:cNvContentPartPr/>
              <p14:nvPr/>
            </p14:nvContentPartPr>
            <p14:xfrm>
              <a:off x="5209822" y="1432509"/>
              <a:ext cx="115711" cy="104337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5209822" y="1432509"/>
                <a:ext cx="115711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墨迹 30"/>
              <p14:cNvContentPartPr/>
              <p14:nvPr/>
            </p14:nvContentPartPr>
            <p14:xfrm>
              <a:off x="6164438" y="1376111"/>
              <a:ext cx="134762" cy="14100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6164438" y="1376111"/>
                <a:ext cx="13476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墨迹 31"/>
              <p14:cNvContentPartPr/>
              <p14:nvPr/>
            </p14:nvContentPartPr>
            <p14:xfrm>
              <a:off x="6208888" y="1393031"/>
              <a:ext cx="62089" cy="177654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6208888" y="1393031"/>
                <a:ext cx="62089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墨迹 32"/>
              <p14:cNvContentPartPr/>
              <p14:nvPr/>
            </p14:nvContentPartPr>
            <p14:xfrm>
              <a:off x="6361288" y="1309844"/>
              <a:ext cx="22578" cy="252381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6361288" y="1309844"/>
                <a:ext cx="22578" cy="252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6302022" y="1278472"/>
              <a:ext cx="76200" cy="12865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6302022" y="1278472"/>
                <a:ext cx="76200" cy="128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墨迹 34"/>
              <p14:cNvContentPartPr/>
              <p14:nvPr/>
            </p14:nvContentPartPr>
            <p14:xfrm>
              <a:off x="6383866" y="1297154"/>
              <a:ext cx="79022" cy="62038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6383866" y="1297154"/>
                <a:ext cx="7902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墨迹 35"/>
              <p14:cNvContentPartPr/>
              <p14:nvPr/>
            </p14:nvContentPartPr>
            <p14:xfrm>
              <a:off x="6524977" y="1432509"/>
              <a:ext cx="268112" cy="16920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6524977" y="1432509"/>
                <a:ext cx="26811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6756400" y="1398671"/>
              <a:ext cx="167393" cy="174833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6756400" y="1398671"/>
                <a:ext cx="167393" cy="174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墨迹 37"/>
              <p14:cNvContentPartPr/>
              <p14:nvPr/>
            </p14:nvContentPartPr>
            <p14:xfrm>
              <a:off x="6331655" y="1697580"/>
              <a:ext cx="187678" cy="3383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6331655" y="1697580"/>
                <a:ext cx="1876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墨迹 38"/>
              <p14:cNvContentPartPr/>
              <p14:nvPr/>
            </p14:nvContentPartPr>
            <p14:xfrm>
              <a:off x="6434666" y="1725779"/>
              <a:ext cx="22578" cy="76137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6434666" y="1725779"/>
                <a:ext cx="22578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墨迹 39"/>
              <p14:cNvContentPartPr/>
              <p14:nvPr/>
            </p14:nvContentPartPr>
            <p14:xfrm>
              <a:off x="6606822" y="1645412"/>
              <a:ext cx="14111" cy="32005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6606822" y="1645412"/>
                <a:ext cx="14111" cy="320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墨迹 40"/>
              <p14:cNvContentPartPr/>
              <p14:nvPr/>
            </p14:nvContentPartPr>
            <p14:xfrm>
              <a:off x="6541911" y="1646117"/>
              <a:ext cx="73378" cy="99401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6541911" y="1646117"/>
                <a:ext cx="73378" cy="99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墨迹 41"/>
              <p14:cNvContentPartPr/>
              <p14:nvPr/>
            </p14:nvContentPartPr>
            <p14:xfrm>
              <a:off x="6643511" y="1646822"/>
              <a:ext cx="84666" cy="53578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6643511" y="1646822"/>
                <a:ext cx="8466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墨迹 42"/>
              <p14:cNvContentPartPr/>
              <p14:nvPr/>
            </p14:nvContentPartPr>
            <p14:xfrm>
              <a:off x="6762044" y="1759618"/>
              <a:ext cx="287866" cy="1691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6762044" y="1759618"/>
                <a:ext cx="2878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4" name="墨迹 43"/>
              <p14:cNvContentPartPr/>
              <p14:nvPr/>
            </p14:nvContentPartPr>
            <p14:xfrm>
              <a:off x="7018866" y="1703220"/>
              <a:ext cx="187149" cy="222772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7018866" y="1703220"/>
                <a:ext cx="187149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墨迹 44"/>
              <p14:cNvContentPartPr/>
              <p14:nvPr/>
            </p14:nvContentPartPr>
            <p14:xfrm>
              <a:off x="8268052" y="594999"/>
              <a:ext cx="17992" cy="36658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8268052" y="594999"/>
                <a:ext cx="17992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墨迹 45"/>
              <p14:cNvContentPartPr/>
              <p14:nvPr/>
            </p14:nvContentPartPr>
            <p14:xfrm>
              <a:off x="8212666" y="656508"/>
              <a:ext cx="378178" cy="200742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8212666" y="656508"/>
                <a:ext cx="378178" cy="200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墨迹 46"/>
              <p14:cNvContentPartPr/>
              <p14:nvPr/>
            </p14:nvContentPartPr>
            <p14:xfrm>
              <a:off x="9076266" y="616853"/>
              <a:ext cx="304800" cy="19527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9076266" y="616853"/>
                <a:ext cx="304800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墨迹 47"/>
              <p14:cNvContentPartPr/>
              <p14:nvPr/>
            </p14:nvContentPartPr>
            <p14:xfrm>
              <a:off x="9407701" y="699335"/>
              <a:ext cx="134231" cy="129716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9407701" y="699335"/>
                <a:ext cx="134231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9" name="墨迹 48"/>
              <p14:cNvContentPartPr/>
              <p14:nvPr/>
            </p14:nvContentPartPr>
            <p14:xfrm>
              <a:off x="9874955" y="601696"/>
              <a:ext cx="36689" cy="168137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9874955" y="601696"/>
                <a:ext cx="36689" cy="168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墨迹 49"/>
              <p14:cNvContentPartPr/>
              <p14:nvPr/>
            </p14:nvContentPartPr>
            <p14:xfrm>
              <a:off x="9883422" y="665496"/>
              <a:ext cx="101600" cy="2255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9883422" y="665496"/>
                <a:ext cx="1016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" name="墨迹 50"/>
              <p14:cNvContentPartPr/>
              <p14:nvPr/>
            </p14:nvContentPartPr>
            <p14:xfrm>
              <a:off x="9959622" y="517451"/>
              <a:ext cx="70555" cy="461054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9959622" y="517451"/>
                <a:ext cx="70555" cy="4610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2" name="墨迹 51"/>
              <p14:cNvContentPartPr/>
              <p14:nvPr/>
            </p14:nvContentPartPr>
            <p14:xfrm>
              <a:off x="10041466" y="676776"/>
              <a:ext cx="146756" cy="127777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0041466" y="676776"/>
                <a:ext cx="146756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3" name="墨迹 52"/>
              <p14:cNvContentPartPr/>
              <p14:nvPr/>
            </p14:nvContentPartPr>
            <p14:xfrm>
              <a:off x="10526888" y="561160"/>
              <a:ext cx="56444" cy="236167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0526888" y="561160"/>
                <a:ext cx="56444" cy="236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墨迹 53"/>
              <p14:cNvContentPartPr/>
              <p14:nvPr/>
            </p14:nvContentPartPr>
            <p14:xfrm>
              <a:off x="10549467" y="637297"/>
              <a:ext cx="104422" cy="50758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0549467" y="637297"/>
                <a:ext cx="10442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墨迹 54"/>
              <p14:cNvContentPartPr/>
              <p14:nvPr/>
            </p14:nvContentPartPr>
            <p14:xfrm>
              <a:off x="10620022" y="489076"/>
              <a:ext cx="59267" cy="376633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0620022" y="489076"/>
                <a:ext cx="59267" cy="3766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6" name="墨迹 55"/>
              <p14:cNvContentPartPr/>
              <p14:nvPr/>
            </p14:nvContentPartPr>
            <p14:xfrm>
              <a:off x="10684932" y="616853"/>
              <a:ext cx="242712" cy="17835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0684932" y="616853"/>
                <a:ext cx="242712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7" name="墨迹 56"/>
              <p14:cNvContentPartPr/>
              <p14:nvPr/>
            </p14:nvContentPartPr>
            <p14:xfrm>
              <a:off x="11271955" y="500180"/>
              <a:ext cx="259645" cy="232994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1271955" y="500180"/>
                <a:ext cx="259645" cy="232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8" name="墨迹 57"/>
              <p14:cNvContentPartPr/>
              <p14:nvPr/>
            </p14:nvContentPartPr>
            <p14:xfrm>
              <a:off x="11486444" y="575259"/>
              <a:ext cx="155223" cy="107157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1486444" y="575259"/>
                <a:ext cx="155223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" name="墨迹 58"/>
              <p14:cNvContentPartPr/>
              <p14:nvPr/>
            </p14:nvContentPartPr>
            <p14:xfrm>
              <a:off x="11604977" y="398311"/>
              <a:ext cx="62088" cy="560455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1604977" y="398311"/>
                <a:ext cx="62088" cy="560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0" name="墨迹 59"/>
              <p14:cNvContentPartPr/>
              <p14:nvPr/>
            </p14:nvContentPartPr>
            <p14:xfrm>
              <a:off x="11679237" y="556754"/>
              <a:ext cx="157163" cy="142581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1679237" y="556754"/>
                <a:ext cx="157163" cy="142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墨迹 60"/>
              <p14:cNvContentPartPr/>
              <p14:nvPr/>
            </p14:nvContentPartPr>
            <p14:xfrm>
              <a:off x="11748911" y="578079"/>
              <a:ext cx="53623" cy="270711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1748911" y="578079"/>
                <a:ext cx="53623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2" name="墨迹 61"/>
              <p14:cNvContentPartPr/>
              <p14:nvPr/>
            </p14:nvContentPartPr>
            <p14:xfrm>
              <a:off x="7546622" y="2055708"/>
              <a:ext cx="47978" cy="1973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7546622" y="2055708"/>
                <a:ext cx="4797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3" name="墨迹 62"/>
              <p14:cNvContentPartPr/>
              <p14:nvPr/>
            </p14:nvContentPartPr>
            <p14:xfrm>
              <a:off x="4461051" y="2842460"/>
              <a:ext cx="3837693" cy="95877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4461051" y="2842460"/>
                <a:ext cx="3837693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4" name="墨迹 63"/>
              <p14:cNvContentPartPr/>
              <p14:nvPr/>
            </p14:nvContentPartPr>
            <p14:xfrm>
              <a:off x="8315677" y="938498"/>
              <a:ext cx="105834" cy="469513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8315677" y="938498"/>
                <a:ext cx="105834" cy="469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墨迹 64"/>
              <p14:cNvContentPartPr/>
              <p14:nvPr/>
            </p14:nvContentPartPr>
            <p14:xfrm>
              <a:off x="8291688" y="935502"/>
              <a:ext cx="118534" cy="147340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8291688" y="935502"/>
                <a:ext cx="118534" cy="147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6" name="墨迹 65"/>
              <p14:cNvContentPartPr/>
              <p14:nvPr/>
            </p14:nvContentPartPr>
            <p14:xfrm>
              <a:off x="8432800" y="958766"/>
              <a:ext cx="129822" cy="121256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8432800" y="958766"/>
                <a:ext cx="129822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7" name="墨迹 66"/>
              <p14:cNvContentPartPr/>
              <p14:nvPr/>
            </p14:nvContentPartPr>
            <p14:xfrm>
              <a:off x="3138311" y="1336633"/>
              <a:ext cx="56444" cy="278113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3138311" y="1336633"/>
                <a:ext cx="56444" cy="278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8" name="墨迹 67"/>
              <p14:cNvContentPartPr/>
              <p14:nvPr/>
            </p14:nvContentPartPr>
            <p14:xfrm>
              <a:off x="3121377" y="1328173"/>
              <a:ext cx="73378" cy="78957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3121377" y="1328173"/>
                <a:ext cx="73378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9" name="墨迹 68"/>
              <p14:cNvContentPartPr/>
              <p14:nvPr/>
            </p14:nvContentPartPr>
            <p14:xfrm>
              <a:off x="3222977" y="1330993"/>
              <a:ext cx="62089" cy="78957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3222977" y="1330993"/>
                <a:ext cx="62089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" name="墨迹 69"/>
              <p14:cNvContentPartPr/>
              <p14:nvPr/>
            </p14:nvContentPartPr>
            <p14:xfrm>
              <a:off x="3262488" y="1624263"/>
              <a:ext cx="56445" cy="260841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3262488" y="1624263"/>
                <a:ext cx="56445" cy="260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1" name="墨迹 70"/>
              <p14:cNvContentPartPr/>
              <p14:nvPr/>
            </p14:nvContentPartPr>
            <p14:xfrm>
              <a:off x="3251200" y="1606110"/>
              <a:ext cx="79022" cy="97110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3251200" y="1606110"/>
                <a:ext cx="79022" cy="97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2" name="墨迹 71"/>
              <p14:cNvContentPartPr/>
              <p14:nvPr/>
            </p14:nvContentPartPr>
            <p14:xfrm>
              <a:off x="3341511" y="1596064"/>
              <a:ext cx="64911" cy="81777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3341511" y="1596064"/>
                <a:ext cx="64911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3" name="墨迹 72"/>
              <p14:cNvContentPartPr/>
              <p14:nvPr/>
            </p14:nvContentPartPr>
            <p14:xfrm>
              <a:off x="1275644" y="1308434"/>
              <a:ext cx="50800" cy="262251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275644" y="1308434"/>
                <a:ext cx="50800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4" name="墨迹 73"/>
              <p14:cNvContentPartPr/>
              <p14:nvPr/>
            </p14:nvContentPartPr>
            <p14:xfrm>
              <a:off x="1241777" y="1421230"/>
              <a:ext cx="197556" cy="182588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241777" y="1421230"/>
                <a:ext cx="197556" cy="182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5" name="墨迹 74"/>
              <p14:cNvContentPartPr/>
              <p14:nvPr/>
            </p14:nvContentPartPr>
            <p14:xfrm>
              <a:off x="1586088" y="1658102"/>
              <a:ext cx="50800" cy="242511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586088" y="1658102"/>
                <a:ext cx="50800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6" name="墨迹 75"/>
              <p14:cNvContentPartPr/>
              <p14:nvPr/>
            </p14:nvContentPartPr>
            <p14:xfrm>
              <a:off x="1557866" y="1756798"/>
              <a:ext cx="177800" cy="169899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557866" y="1756798"/>
                <a:ext cx="177800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墨迹 76"/>
              <p14:cNvContentPartPr/>
              <p14:nvPr/>
            </p14:nvContentPartPr>
            <p14:xfrm>
              <a:off x="9242777" y="982030"/>
              <a:ext cx="47978" cy="360242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9242777" y="982030"/>
                <a:ext cx="47978" cy="3602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8" name="墨迹 77"/>
              <p14:cNvContentPartPr/>
              <p14:nvPr/>
            </p14:nvContentPartPr>
            <p14:xfrm>
              <a:off x="9174162" y="1164619"/>
              <a:ext cx="331082" cy="252733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9174162" y="1164619"/>
                <a:ext cx="331082" cy="252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墨迹 78"/>
              <p14:cNvContentPartPr/>
              <p14:nvPr/>
            </p14:nvContentPartPr>
            <p14:xfrm>
              <a:off x="11503377" y="958766"/>
              <a:ext cx="84667" cy="434265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1503377" y="958766"/>
                <a:ext cx="84667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0" name="墨迹 79"/>
              <p14:cNvContentPartPr/>
              <p14:nvPr/>
            </p14:nvContentPartPr>
            <p14:xfrm>
              <a:off x="11441288" y="1206917"/>
              <a:ext cx="352777" cy="244098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1441288" y="1206917"/>
                <a:ext cx="352777" cy="244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1" name="墨迹 80"/>
              <p14:cNvContentPartPr/>
              <p14:nvPr/>
            </p14:nvContentPartPr>
            <p14:xfrm>
              <a:off x="9818511" y="1827296"/>
              <a:ext cx="2822" cy="5639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9818511" y="1827296"/>
                <a:ext cx="2822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2" name="墨迹 81"/>
              <p14:cNvContentPartPr/>
              <p14:nvPr/>
            </p14:nvContentPartPr>
            <p14:xfrm>
              <a:off x="9832622" y="1058520"/>
              <a:ext cx="33866" cy="280933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9832622" y="1058520"/>
                <a:ext cx="33866" cy="280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3" name="墨迹 82"/>
              <p14:cNvContentPartPr/>
              <p14:nvPr/>
            </p14:nvContentPartPr>
            <p14:xfrm>
              <a:off x="9793111" y="1175898"/>
              <a:ext cx="206022" cy="186995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9793111" y="1175898"/>
                <a:ext cx="206022" cy="186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4" name="墨迹 83"/>
              <p14:cNvContentPartPr/>
              <p14:nvPr/>
            </p14:nvContentPartPr>
            <p14:xfrm>
              <a:off x="9787466" y="1043363"/>
              <a:ext cx="84666" cy="336449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9787466" y="1043363"/>
                <a:ext cx="84666" cy="336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5" name="墨迹 84"/>
              <p14:cNvContentPartPr/>
              <p14:nvPr/>
            </p14:nvContentPartPr>
            <p14:xfrm>
              <a:off x="9781822" y="1167439"/>
              <a:ext cx="222955" cy="219952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9781822" y="1167439"/>
                <a:ext cx="222955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6" name="墨迹 85"/>
              <p14:cNvContentPartPr/>
              <p14:nvPr/>
            </p14:nvContentPartPr>
            <p14:xfrm>
              <a:off x="10109200" y="1031378"/>
              <a:ext cx="50800" cy="341208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0109200" y="1031378"/>
                <a:ext cx="50800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7" name="墨迹 86"/>
              <p14:cNvContentPartPr/>
              <p14:nvPr/>
            </p14:nvContentPartPr>
            <p14:xfrm>
              <a:off x="10052755" y="1002122"/>
              <a:ext cx="107245" cy="173776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0052755" y="1002122"/>
                <a:ext cx="107245" cy="173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8" name="墨迹 87"/>
              <p14:cNvContentPartPr/>
              <p14:nvPr/>
            </p14:nvContentPartPr>
            <p14:xfrm>
              <a:off x="10182577" y="1053938"/>
              <a:ext cx="84667" cy="45823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10182577" y="1053938"/>
                <a:ext cx="84667" cy="458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9" name="墨迹 88"/>
              <p14:cNvContentPartPr/>
              <p14:nvPr/>
            </p14:nvContentPartPr>
            <p14:xfrm>
              <a:off x="10603088" y="1028735"/>
              <a:ext cx="47977" cy="279699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10603088" y="1028735"/>
                <a:ext cx="47977" cy="279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0" name="墨迹 89"/>
              <p14:cNvContentPartPr/>
              <p14:nvPr/>
            </p14:nvContentPartPr>
            <p14:xfrm>
              <a:off x="10566400" y="1144879"/>
              <a:ext cx="211667" cy="212198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10566400" y="1144879"/>
                <a:ext cx="211667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1" name="墨迹 90"/>
              <p14:cNvContentPartPr/>
              <p14:nvPr/>
            </p14:nvContentPartPr>
            <p14:xfrm>
              <a:off x="10826044" y="998245"/>
              <a:ext cx="56444" cy="347729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0826044" y="998245"/>
                <a:ext cx="56444" cy="347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" name="墨迹 91"/>
              <p14:cNvContentPartPr/>
              <p14:nvPr/>
            </p14:nvContentPartPr>
            <p14:xfrm>
              <a:off x="10783711" y="1007409"/>
              <a:ext cx="93133" cy="120551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0783711" y="1007409"/>
                <a:ext cx="93133" cy="120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3" name="墨迹 92"/>
              <p14:cNvContentPartPr/>
              <p14:nvPr/>
            </p14:nvContentPartPr>
            <p14:xfrm>
              <a:off x="10876844" y="1007409"/>
              <a:ext cx="98777" cy="75433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0876844" y="1007409"/>
                <a:ext cx="98777" cy="754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4" name="墨迹 93"/>
              <p14:cNvContentPartPr/>
              <p14:nvPr/>
            </p14:nvContentPartPr>
            <p14:xfrm>
              <a:off x="3222272" y="4590799"/>
              <a:ext cx="2554816" cy="1486969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3222272" y="4590799"/>
                <a:ext cx="2554816" cy="14869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5" name="墨迹 94"/>
              <p14:cNvContentPartPr/>
              <p14:nvPr/>
            </p14:nvContentPartPr>
            <p14:xfrm>
              <a:off x="3361266" y="5073002"/>
              <a:ext cx="3186289" cy="375047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3361266" y="5073002"/>
                <a:ext cx="3186289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6" name="墨迹 95"/>
              <p14:cNvContentPartPr/>
              <p14:nvPr/>
            </p14:nvContentPartPr>
            <p14:xfrm>
              <a:off x="7910688" y="3327483"/>
              <a:ext cx="107244" cy="223653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7910688" y="3327483"/>
                <a:ext cx="107244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7" name="墨迹 96"/>
              <p14:cNvContentPartPr/>
              <p14:nvPr/>
            </p14:nvContentPartPr>
            <p14:xfrm>
              <a:off x="8084784" y="3333123"/>
              <a:ext cx="144816" cy="194573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8084784" y="3333123"/>
                <a:ext cx="144816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8" name="墨迹 97"/>
              <p14:cNvContentPartPr/>
              <p14:nvPr/>
            </p14:nvContentPartPr>
            <p14:xfrm>
              <a:off x="8314266" y="3259805"/>
              <a:ext cx="132644" cy="101517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8314266" y="3259805"/>
                <a:ext cx="132644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9" name="墨迹 98"/>
              <p14:cNvContentPartPr/>
              <p14:nvPr/>
            </p14:nvContentPartPr>
            <p14:xfrm>
              <a:off x="7532158" y="3575634"/>
              <a:ext cx="1084086" cy="54988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7532158" y="3575634"/>
                <a:ext cx="1084086" cy="54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0" name="墨迹 99"/>
              <p14:cNvContentPartPr/>
              <p14:nvPr/>
            </p14:nvContentPartPr>
            <p14:xfrm>
              <a:off x="7648222" y="3721564"/>
              <a:ext cx="73378" cy="198098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7648222" y="3721564"/>
                <a:ext cx="73378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1" name="墨迹 100"/>
              <p14:cNvContentPartPr/>
              <p14:nvPr/>
            </p14:nvContentPartPr>
            <p14:xfrm>
              <a:off x="7721600" y="3708170"/>
              <a:ext cx="107244" cy="245331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7721600" y="3708170"/>
                <a:ext cx="107244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2" name="墨迹 101"/>
              <p14:cNvContentPartPr/>
              <p14:nvPr/>
            </p14:nvContentPartPr>
            <p14:xfrm>
              <a:off x="7868355" y="3837885"/>
              <a:ext cx="118534" cy="8460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7868355" y="3837885"/>
                <a:ext cx="118534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3" name="墨迹 102"/>
              <p14:cNvContentPartPr/>
              <p14:nvPr/>
            </p14:nvContentPartPr>
            <p14:xfrm>
              <a:off x="7969955" y="3752759"/>
              <a:ext cx="67734" cy="226121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7969955" y="3752759"/>
                <a:ext cx="67734" cy="226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4" name="墨迹 103"/>
              <p14:cNvContentPartPr/>
              <p14:nvPr/>
            </p14:nvContentPartPr>
            <p14:xfrm>
              <a:off x="8020755" y="3767388"/>
              <a:ext cx="107245" cy="39478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8020755" y="3767388"/>
                <a:ext cx="10724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5" name="墨迹 104"/>
              <p14:cNvContentPartPr/>
              <p14:nvPr/>
            </p14:nvContentPartPr>
            <p14:xfrm>
              <a:off x="8111066" y="3823786"/>
              <a:ext cx="87489" cy="109976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8111066" y="3823786"/>
                <a:ext cx="87489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6" name="墨迹 105"/>
              <p14:cNvContentPartPr/>
              <p14:nvPr/>
            </p14:nvContentPartPr>
            <p14:xfrm>
              <a:off x="8246533" y="3736369"/>
              <a:ext cx="79022" cy="253791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8246533" y="3736369"/>
                <a:ext cx="79022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7" name="墨迹 106"/>
              <p14:cNvContentPartPr/>
              <p14:nvPr/>
            </p14:nvContentPartPr>
            <p14:xfrm>
              <a:off x="8590844" y="3530516"/>
              <a:ext cx="570088" cy="56398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8590844" y="3530516"/>
                <a:ext cx="57008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8" name="墨迹 107"/>
              <p14:cNvContentPartPr/>
              <p14:nvPr/>
            </p14:nvContentPartPr>
            <p14:xfrm>
              <a:off x="8483600" y="3733549"/>
              <a:ext cx="62088" cy="180474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8483600" y="3733549"/>
                <a:ext cx="62088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9" name="墨迹 108"/>
              <p14:cNvContentPartPr/>
              <p14:nvPr/>
            </p14:nvContentPartPr>
            <p14:xfrm>
              <a:off x="8601427" y="3712400"/>
              <a:ext cx="130528" cy="162144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8601427" y="3712400"/>
                <a:ext cx="130528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0" name="墨迹 109"/>
              <p14:cNvContentPartPr/>
              <p14:nvPr/>
            </p14:nvContentPartPr>
            <p14:xfrm>
              <a:off x="8743244" y="3775847"/>
              <a:ext cx="127000" cy="14100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8743244" y="3775847"/>
                <a:ext cx="127000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1" name="墨迹 110"/>
              <p14:cNvContentPartPr/>
              <p14:nvPr/>
            </p14:nvContentPartPr>
            <p14:xfrm>
              <a:off x="8901288" y="3699710"/>
              <a:ext cx="245534" cy="200213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8901288" y="3699710"/>
                <a:ext cx="245534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2" name="墨迹 111"/>
              <p14:cNvContentPartPr/>
              <p14:nvPr/>
            </p14:nvContentPartPr>
            <p14:xfrm>
              <a:off x="9124244" y="3671511"/>
              <a:ext cx="141993" cy="318649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9124244" y="3671511"/>
                <a:ext cx="141993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3" name="墨迹 112"/>
              <p14:cNvContentPartPr/>
              <p14:nvPr/>
            </p14:nvContentPartPr>
            <p14:xfrm>
              <a:off x="9115777" y="3530516"/>
              <a:ext cx="186267" cy="14100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9115777" y="3530516"/>
                <a:ext cx="18626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" name="墨迹 2"/>
              <p14:cNvContentPartPr/>
              <p14:nvPr/>
            </p14:nvContentPartPr>
            <p14:xfrm>
              <a:off x="4763911" y="4269330"/>
              <a:ext cx="11289" cy="149455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4763911" y="4269330"/>
                <a:ext cx="11289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4" name="墨迹 113"/>
              <p14:cNvContentPartPr/>
              <p14:nvPr/>
            </p14:nvContentPartPr>
            <p14:xfrm>
              <a:off x="4758266" y="4652837"/>
              <a:ext cx="22578" cy="140995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4758266" y="4652837"/>
                <a:ext cx="22578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5" name="墨迹 114"/>
              <p14:cNvContentPartPr/>
              <p14:nvPr/>
            </p14:nvContentPartPr>
            <p14:xfrm>
              <a:off x="4763911" y="4884069"/>
              <a:ext cx="16933" cy="157914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4763911" y="4884069"/>
                <a:ext cx="16933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6" name="墨迹 115"/>
              <p14:cNvContentPartPr/>
              <p14:nvPr/>
            </p14:nvContentPartPr>
            <p14:xfrm>
              <a:off x="4769555" y="5160419"/>
              <a:ext cx="22578" cy="208672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4769555" y="5160419"/>
                <a:ext cx="22578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7" name="墨迹 116"/>
              <p14:cNvContentPartPr/>
              <p14:nvPr/>
            </p14:nvContentPartPr>
            <p14:xfrm>
              <a:off x="4769555" y="5431130"/>
              <a:ext cx="5645" cy="242511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4769555" y="5431130"/>
                <a:ext cx="5645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8" name="墨迹 117"/>
              <p14:cNvContentPartPr/>
              <p14:nvPr/>
            </p14:nvContentPartPr>
            <p14:xfrm>
              <a:off x="4763911" y="5713119"/>
              <a:ext cx="11289" cy="248151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4763911" y="5713119"/>
                <a:ext cx="11289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9" name="墨迹 118"/>
              <p14:cNvContentPartPr/>
              <p14:nvPr/>
            </p14:nvContentPartPr>
            <p14:xfrm>
              <a:off x="4769555" y="6090986"/>
              <a:ext cx="14111" cy="318650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4769555" y="6090986"/>
                <a:ext cx="14111" cy="318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0" name="墨迹 119"/>
              <p14:cNvContentPartPr/>
              <p14:nvPr/>
            </p14:nvContentPartPr>
            <p14:xfrm>
              <a:off x="4775200" y="6497052"/>
              <a:ext cx="16933" cy="93057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4775200" y="6497052"/>
                <a:ext cx="16933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1" name="墨迹 120"/>
              <p14:cNvContentPartPr/>
              <p14:nvPr/>
            </p14:nvContentPartPr>
            <p14:xfrm>
              <a:off x="3632905" y="3246411"/>
              <a:ext cx="98072" cy="222067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3632905" y="3246411"/>
                <a:ext cx="98072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2" name="墨迹 121"/>
              <p14:cNvContentPartPr/>
              <p14:nvPr/>
            </p14:nvContentPartPr>
            <p14:xfrm>
              <a:off x="3714044" y="3389521"/>
              <a:ext cx="47978" cy="118436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3714044" y="3389521"/>
                <a:ext cx="47978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3" name="墨迹 122"/>
              <p14:cNvContentPartPr/>
              <p14:nvPr/>
            </p14:nvContentPartPr>
            <p14:xfrm>
              <a:off x="3798711" y="3263683"/>
              <a:ext cx="99659" cy="219423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3798711" y="3263683"/>
                <a:ext cx="99659" cy="219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4" name="墨迹 123"/>
              <p14:cNvContentPartPr/>
              <p14:nvPr/>
            </p14:nvContentPartPr>
            <p14:xfrm>
              <a:off x="3810000" y="3368372"/>
              <a:ext cx="132644" cy="160205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3810000" y="3368372"/>
                <a:ext cx="132644" cy="160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5" name="墨迹 124"/>
              <p14:cNvContentPartPr/>
              <p14:nvPr/>
            </p14:nvContentPartPr>
            <p14:xfrm>
              <a:off x="3894666" y="3152649"/>
              <a:ext cx="25400" cy="90237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3894666" y="3152649"/>
                <a:ext cx="25400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6" name="墨迹 125"/>
              <p14:cNvContentPartPr/>
              <p14:nvPr/>
            </p14:nvContentPartPr>
            <p14:xfrm>
              <a:off x="3962400" y="3248526"/>
              <a:ext cx="127000" cy="248151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3962400" y="3248526"/>
                <a:ext cx="127000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7" name="墨迹 126"/>
              <p14:cNvContentPartPr/>
              <p14:nvPr/>
            </p14:nvContentPartPr>
            <p14:xfrm>
              <a:off x="4126088" y="3231606"/>
              <a:ext cx="129823" cy="363062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4126088" y="3231606"/>
                <a:ext cx="129823" cy="3630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8" name="墨迹 127"/>
              <p14:cNvContentPartPr/>
              <p14:nvPr/>
            </p14:nvContentPartPr>
            <p14:xfrm>
              <a:off x="4154311" y="3321843"/>
              <a:ext cx="87489" cy="132888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4154311" y="3321843"/>
                <a:ext cx="87489" cy="1328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9" name="墨迹 128"/>
              <p14:cNvContentPartPr/>
              <p14:nvPr/>
            </p14:nvContentPartPr>
            <p14:xfrm>
              <a:off x="4193822" y="3175208"/>
              <a:ext cx="158044" cy="413116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4193822" y="3175208"/>
                <a:ext cx="158044" cy="4131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0" name="墨迹 129"/>
              <p14:cNvContentPartPr/>
              <p14:nvPr/>
            </p14:nvContentPartPr>
            <p14:xfrm>
              <a:off x="4255911" y="3333123"/>
              <a:ext cx="217311" cy="128306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4255911" y="3333123"/>
                <a:ext cx="217311" cy="128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1" name="墨迹 130"/>
              <p14:cNvContentPartPr/>
              <p14:nvPr/>
            </p14:nvContentPartPr>
            <p14:xfrm>
              <a:off x="4470400" y="3221737"/>
              <a:ext cx="94015" cy="9870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4470400" y="3221737"/>
                <a:ext cx="94015" cy="9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2" name="墨迹 131"/>
              <p14:cNvContentPartPr/>
              <p14:nvPr/>
            </p14:nvContentPartPr>
            <p14:xfrm>
              <a:off x="4494388" y="3265445"/>
              <a:ext cx="9878" cy="116145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4494388" y="3265445"/>
                <a:ext cx="9878" cy="116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3" name="墨迹 132"/>
              <p14:cNvContentPartPr/>
              <p14:nvPr/>
            </p14:nvContentPartPr>
            <p14:xfrm>
              <a:off x="4555066" y="3242886"/>
              <a:ext cx="14111" cy="99401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4555066" y="3242886"/>
                <a:ext cx="14111" cy="99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4" name="墨迹 133"/>
              <p14:cNvContentPartPr/>
              <p14:nvPr/>
            </p14:nvContentPartPr>
            <p14:xfrm>
              <a:off x="4555066" y="3265445"/>
              <a:ext cx="39511" cy="124076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4555066" y="3265445"/>
                <a:ext cx="39511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5" name="墨迹 134"/>
              <p14:cNvContentPartPr/>
              <p14:nvPr/>
            </p14:nvContentPartPr>
            <p14:xfrm>
              <a:off x="4444470" y="3389521"/>
              <a:ext cx="240418" cy="31019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4444470" y="3389521"/>
                <a:ext cx="24041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6" name="墨迹 135"/>
              <p14:cNvContentPartPr/>
              <p14:nvPr/>
            </p14:nvContentPartPr>
            <p14:xfrm>
              <a:off x="4566355" y="3206227"/>
              <a:ext cx="76200" cy="31019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4566355" y="3206227"/>
                <a:ext cx="7620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7" name="墨迹 136"/>
              <p14:cNvContentPartPr/>
              <p14:nvPr/>
            </p14:nvContentPartPr>
            <p14:xfrm>
              <a:off x="4552244" y="3248526"/>
              <a:ext cx="14111" cy="132535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4552244" y="3248526"/>
                <a:ext cx="14111" cy="132535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77" y="306847"/>
            <a:ext cx="7343827" cy="20815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36" y="2445462"/>
            <a:ext cx="8399177" cy="45680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8619066" y="1500187"/>
              <a:ext cx="129822" cy="2537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8619066" y="1500187"/>
                <a:ext cx="12982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墨迹 5"/>
              <p14:cNvContentPartPr/>
              <p14:nvPr/>
            </p14:nvContentPartPr>
            <p14:xfrm>
              <a:off x="8099777" y="2906789"/>
              <a:ext cx="333023" cy="20373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099777" y="2906789"/>
                <a:ext cx="333023" cy="203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8455377" y="3034213"/>
              <a:ext cx="203200" cy="174834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8455377" y="3034213"/>
                <a:ext cx="203200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3527777" y="4897287"/>
              <a:ext cx="248356" cy="178535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527777" y="4897287"/>
                <a:ext cx="248356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3795888" y="5002504"/>
              <a:ext cx="115712" cy="101517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795888" y="5002504"/>
                <a:ext cx="115712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4191000" y="4681036"/>
              <a:ext cx="8466" cy="2255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191000" y="4681036"/>
                <a:ext cx="84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4171244" y="4637856"/>
              <a:ext cx="11289" cy="170956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171244" y="4637856"/>
                <a:ext cx="11289" cy="170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墨迹 11"/>
              <p14:cNvContentPartPr/>
              <p14:nvPr/>
            </p14:nvContentPartPr>
            <p14:xfrm>
              <a:off x="4176888" y="4720514"/>
              <a:ext cx="79023" cy="1691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176888" y="4720514"/>
                <a:ext cx="7902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/>
              <p14:cNvContentPartPr/>
              <p14:nvPr/>
            </p14:nvContentPartPr>
            <p14:xfrm>
              <a:off x="4246562" y="4570707"/>
              <a:ext cx="12171" cy="36130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4246562" y="4570707"/>
                <a:ext cx="12171" cy="361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墨迹 13"/>
              <p14:cNvContentPartPr/>
              <p14:nvPr/>
            </p14:nvContentPartPr>
            <p14:xfrm>
              <a:off x="4301066" y="4720514"/>
              <a:ext cx="160867" cy="107156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301066" y="4720514"/>
                <a:ext cx="160867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/>
              <p14:cNvContentPartPr/>
              <p14:nvPr/>
            </p14:nvContentPartPr>
            <p14:xfrm>
              <a:off x="3601155" y="6141744"/>
              <a:ext cx="248356" cy="179064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3601155" y="6141744"/>
                <a:ext cx="248356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墨迹 15"/>
              <p14:cNvContentPartPr/>
              <p14:nvPr/>
            </p14:nvContentPartPr>
            <p14:xfrm>
              <a:off x="5593644" y="6141744"/>
              <a:ext cx="16933" cy="163554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593644" y="6141744"/>
                <a:ext cx="16933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墨迹 16"/>
              <p14:cNvContentPartPr/>
              <p14:nvPr/>
            </p14:nvContentPartPr>
            <p14:xfrm>
              <a:off x="5557661" y="6131875"/>
              <a:ext cx="155928" cy="277055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557661" y="6131875"/>
                <a:ext cx="155928" cy="2770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墨迹 17"/>
              <p14:cNvContentPartPr/>
              <p14:nvPr/>
            </p14:nvContentPartPr>
            <p14:xfrm>
              <a:off x="5700888" y="6333498"/>
              <a:ext cx="56444" cy="112796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5700888" y="6333498"/>
                <a:ext cx="56444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5853288" y="6166419"/>
              <a:ext cx="150989" cy="51463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853288" y="6166419"/>
                <a:ext cx="150989" cy="51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墨迹 19"/>
              <p14:cNvContentPartPr/>
              <p14:nvPr/>
            </p14:nvContentPartPr>
            <p14:xfrm>
              <a:off x="5864577" y="6226341"/>
              <a:ext cx="45156" cy="121256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5864577" y="6226341"/>
                <a:ext cx="45156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墨迹 20"/>
              <p14:cNvContentPartPr/>
              <p14:nvPr/>
            </p14:nvContentPartPr>
            <p14:xfrm>
              <a:off x="5917318" y="6222111"/>
              <a:ext cx="26282" cy="131831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5917318" y="6222111"/>
                <a:ext cx="26282" cy="1318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墨迹 21"/>
              <p14:cNvContentPartPr/>
              <p14:nvPr/>
            </p14:nvContentPartPr>
            <p14:xfrm>
              <a:off x="5963355" y="6234802"/>
              <a:ext cx="31045" cy="152274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5963355" y="6234802"/>
                <a:ext cx="31045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墨迹 22"/>
              <p14:cNvContentPartPr/>
              <p14:nvPr/>
            </p14:nvContentPartPr>
            <p14:xfrm>
              <a:off x="5816423" y="6395536"/>
              <a:ext cx="310621" cy="2819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5816423" y="6395536"/>
                <a:ext cx="31062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墨迹 23"/>
              <p14:cNvContentPartPr/>
              <p14:nvPr/>
            </p14:nvContentPartPr>
            <p14:xfrm>
              <a:off x="3392311" y="5391651"/>
              <a:ext cx="98777" cy="105041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392311" y="5391651"/>
                <a:ext cx="98777" cy="105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墨迹 24"/>
              <p14:cNvContentPartPr/>
              <p14:nvPr/>
            </p14:nvContentPartPr>
            <p14:xfrm>
              <a:off x="3474155" y="5378609"/>
              <a:ext cx="14111" cy="159677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474155" y="5378609"/>
                <a:ext cx="14111" cy="159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墨迹 25"/>
              <p14:cNvContentPartPr/>
              <p14:nvPr/>
            </p14:nvContentPartPr>
            <p14:xfrm>
              <a:off x="3471333" y="5425490"/>
              <a:ext cx="212548" cy="84597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3471333" y="5425490"/>
                <a:ext cx="212548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墨迹 26"/>
              <p14:cNvContentPartPr/>
              <p14:nvPr/>
            </p14:nvContentPartPr>
            <p14:xfrm>
              <a:off x="817738" y="814070"/>
              <a:ext cx="466373" cy="265952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817738" y="814070"/>
                <a:ext cx="466373" cy="265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墨迹 27"/>
              <p14:cNvContentPartPr/>
              <p14:nvPr/>
            </p14:nvContentPartPr>
            <p14:xfrm>
              <a:off x="798336" y="1101700"/>
              <a:ext cx="468841" cy="249032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798336" y="1101700"/>
                <a:ext cx="468841" cy="2490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墨迹 28"/>
              <p14:cNvContentPartPr/>
              <p14:nvPr/>
            </p14:nvContentPartPr>
            <p14:xfrm>
              <a:off x="4969051" y="1389330"/>
              <a:ext cx="165453" cy="161615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4969051" y="1389330"/>
                <a:ext cx="165453" cy="161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墨迹 29"/>
              <p14:cNvContentPartPr/>
              <p14:nvPr/>
            </p14:nvContentPartPr>
            <p14:xfrm>
              <a:off x="5209822" y="1432509"/>
              <a:ext cx="115711" cy="104337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5209822" y="1432509"/>
                <a:ext cx="115711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墨迹 30"/>
              <p14:cNvContentPartPr/>
              <p14:nvPr/>
            </p14:nvContentPartPr>
            <p14:xfrm>
              <a:off x="6164438" y="1376111"/>
              <a:ext cx="134762" cy="14100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6164438" y="1376111"/>
                <a:ext cx="13476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墨迹 31"/>
              <p14:cNvContentPartPr/>
              <p14:nvPr/>
            </p14:nvContentPartPr>
            <p14:xfrm>
              <a:off x="6208888" y="1393031"/>
              <a:ext cx="62089" cy="177654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6208888" y="1393031"/>
                <a:ext cx="62089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墨迹 32"/>
              <p14:cNvContentPartPr/>
              <p14:nvPr/>
            </p14:nvContentPartPr>
            <p14:xfrm>
              <a:off x="6361288" y="1309844"/>
              <a:ext cx="22578" cy="252381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6361288" y="1309844"/>
                <a:ext cx="22578" cy="252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6302022" y="1278472"/>
              <a:ext cx="76200" cy="12865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6302022" y="1278472"/>
                <a:ext cx="76200" cy="128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墨迹 34"/>
              <p14:cNvContentPartPr/>
              <p14:nvPr/>
            </p14:nvContentPartPr>
            <p14:xfrm>
              <a:off x="6383866" y="1297154"/>
              <a:ext cx="79022" cy="62038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6383866" y="1297154"/>
                <a:ext cx="7902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墨迹 35"/>
              <p14:cNvContentPartPr/>
              <p14:nvPr/>
            </p14:nvContentPartPr>
            <p14:xfrm>
              <a:off x="6524977" y="1432509"/>
              <a:ext cx="268112" cy="16920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6524977" y="1432509"/>
                <a:ext cx="26811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6756400" y="1398671"/>
              <a:ext cx="167393" cy="174833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6756400" y="1398671"/>
                <a:ext cx="167393" cy="174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墨迹 37"/>
              <p14:cNvContentPartPr/>
              <p14:nvPr/>
            </p14:nvContentPartPr>
            <p14:xfrm>
              <a:off x="6331655" y="1697580"/>
              <a:ext cx="187678" cy="3383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6331655" y="1697580"/>
                <a:ext cx="1876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墨迹 38"/>
              <p14:cNvContentPartPr/>
              <p14:nvPr/>
            </p14:nvContentPartPr>
            <p14:xfrm>
              <a:off x="6434666" y="1725779"/>
              <a:ext cx="22578" cy="76137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6434666" y="1725779"/>
                <a:ext cx="22578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墨迹 39"/>
              <p14:cNvContentPartPr/>
              <p14:nvPr/>
            </p14:nvContentPartPr>
            <p14:xfrm>
              <a:off x="6606822" y="1645412"/>
              <a:ext cx="14111" cy="32005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6606822" y="1645412"/>
                <a:ext cx="14111" cy="320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墨迹 40"/>
              <p14:cNvContentPartPr/>
              <p14:nvPr/>
            </p14:nvContentPartPr>
            <p14:xfrm>
              <a:off x="6541911" y="1646117"/>
              <a:ext cx="73378" cy="99401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6541911" y="1646117"/>
                <a:ext cx="73378" cy="99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墨迹 41"/>
              <p14:cNvContentPartPr/>
              <p14:nvPr/>
            </p14:nvContentPartPr>
            <p14:xfrm>
              <a:off x="6643511" y="1646822"/>
              <a:ext cx="84666" cy="53578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6643511" y="1646822"/>
                <a:ext cx="8466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墨迹 42"/>
              <p14:cNvContentPartPr/>
              <p14:nvPr/>
            </p14:nvContentPartPr>
            <p14:xfrm>
              <a:off x="6762044" y="1759618"/>
              <a:ext cx="287866" cy="1691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6762044" y="1759618"/>
                <a:ext cx="2878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4" name="墨迹 43"/>
              <p14:cNvContentPartPr/>
              <p14:nvPr/>
            </p14:nvContentPartPr>
            <p14:xfrm>
              <a:off x="7018866" y="1703220"/>
              <a:ext cx="187149" cy="222772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7018866" y="1703220"/>
                <a:ext cx="187149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墨迹 44"/>
              <p14:cNvContentPartPr/>
              <p14:nvPr/>
            </p14:nvContentPartPr>
            <p14:xfrm>
              <a:off x="8268052" y="594999"/>
              <a:ext cx="17992" cy="36658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8268052" y="594999"/>
                <a:ext cx="17992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墨迹 45"/>
              <p14:cNvContentPartPr/>
              <p14:nvPr/>
            </p14:nvContentPartPr>
            <p14:xfrm>
              <a:off x="8212666" y="656508"/>
              <a:ext cx="378178" cy="200742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8212666" y="656508"/>
                <a:ext cx="378178" cy="200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墨迹 46"/>
              <p14:cNvContentPartPr/>
              <p14:nvPr/>
            </p14:nvContentPartPr>
            <p14:xfrm>
              <a:off x="9076266" y="616853"/>
              <a:ext cx="304800" cy="19527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9076266" y="616853"/>
                <a:ext cx="304800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墨迹 47"/>
              <p14:cNvContentPartPr/>
              <p14:nvPr/>
            </p14:nvContentPartPr>
            <p14:xfrm>
              <a:off x="9407701" y="699335"/>
              <a:ext cx="134231" cy="129716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9407701" y="699335"/>
                <a:ext cx="134231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9" name="墨迹 48"/>
              <p14:cNvContentPartPr/>
              <p14:nvPr/>
            </p14:nvContentPartPr>
            <p14:xfrm>
              <a:off x="9874955" y="601696"/>
              <a:ext cx="36689" cy="168137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9874955" y="601696"/>
                <a:ext cx="36689" cy="168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墨迹 49"/>
              <p14:cNvContentPartPr/>
              <p14:nvPr/>
            </p14:nvContentPartPr>
            <p14:xfrm>
              <a:off x="9883422" y="665496"/>
              <a:ext cx="101600" cy="2255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9883422" y="665496"/>
                <a:ext cx="1016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" name="墨迹 50"/>
              <p14:cNvContentPartPr/>
              <p14:nvPr/>
            </p14:nvContentPartPr>
            <p14:xfrm>
              <a:off x="9959622" y="517451"/>
              <a:ext cx="70555" cy="461054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9959622" y="517451"/>
                <a:ext cx="70555" cy="4610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2" name="墨迹 51"/>
              <p14:cNvContentPartPr/>
              <p14:nvPr/>
            </p14:nvContentPartPr>
            <p14:xfrm>
              <a:off x="10041466" y="676776"/>
              <a:ext cx="146756" cy="127777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0041466" y="676776"/>
                <a:ext cx="146756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3" name="墨迹 52"/>
              <p14:cNvContentPartPr/>
              <p14:nvPr/>
            </p14:nvContentPartPr>
            <p14:xfrm>
              <a:off x="10526888" y="561160"/>
              <a:ext cx="56444" cy="236167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0526888" y="561160"/>
                <a:ext cx="56444" cy="236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墨迹 53"/>
              <p14:cNvContentPartPr/>
              <p14:nvPr/>
            </p14:nvContentPartPr>
            <p14:xfrm>
              <a:off x="10549467" y="637297"/>
              <a:ext cx="104422" cy="50758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0549467" y="637297"/>
                <a:ext cx="10442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墨迹 54"/>
              <p14:cNvContentPartPr/>
              <p14:nvPr/>
            </p14:nvContentPartPr>
            <p14:xfrm>
              <a:off x="10620022" y="489076"/>
              <a:ext cx="59267" cy="376633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0620022" y="489076"/>
                <a:ext cx="59267" cy="3766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6" name="墨迹 55"/>
              <p14:cNvContentPartPr/>
              <p14:nvPr/>
            </p14:nvContentPartPr>
            <p14:xfrm>
              <a:off x="10684932" y="616853"/>
              <a:ext cx="242712" cy="17835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0684932" y="616853"/>
                <a:ext cx="242712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7" name="墨迹 56"/>
              <p14:cNvContentPartPr/>
              <p14:nvPr/>
            </p14:nvContentPartPr>
            <p14:xfrm>
              <a:off x="11271955" y="500180"/>
              <a:ext cx="259645" cy="232994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1271955" y="500180"/>
                <a:ext cx="259645" cy="232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8" name="墨迹 57"/>
              <p14:cNvContentPartPr/>
              <p14:nvPr/>
            </p14:nvContentPartPr>
            <p14:xfrm>
              <a:off x="11486444" y="575259"/>
              <a:ext cx="155223" cy="107157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1486444" y="575259"/>
                <a:ext cx="155223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" name="墨迹 58"/>
              <p14:cNvContentPartPr/>
              <p14:nvPr/>
            </p14:nvContentPartPr>
            <p14:xfrm>
              <a:off x="11604977" y="398311"/>
              <a:ext cx="62088" cy="560455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1604977" y="398311"/>
                <a:ext cx="62088" cy="560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0" name="墨迹 59"/>
              <p14:cNvContentPartPr/>
              <p14:nvPr/>
            </p14:nvContentPartPr>
            <p14:xfrm>
              <a:off x="11679237" y="556754"/>
              <a:ext cx="157163" cy="142581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1679237" y="556754"/>
                <a:ext cx="157163" cy="142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墨迹 60"/>
              <p14:cNvContentPartPr/>
              <p14:nvPr/>
            </p14:nvContentPartPr>
            <p14:xfrm>
              <a:off x="11748911" y="578079"/>
              <a:ext cx="53623" cy="270711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1748911" y="578079"/>
                <a:ext cx="53623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2" name="墨迹 61"/>
              <p14:cNvContentPartPr/>
              <p14:nvPr/>
            </p14:nvContentPartPr>
            <p14:xfrm>
              <a:off x="7546622" y="2055708"/>
              <a:ext cx="47978" cy="1973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7546622" y="2055708"/>
                <a:ext cx="4797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3" name="墨迹 62"/>
              <p14:cNvContentPartPr/>
              <p14:nvPr/>
            </p14:nvContentPartPr>
            <p14:xfrm>
              <a:off x="4461051" y="2842460"/>
              <a:ext cx="3837693" cy="95877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4461051" y="2842460"/>
                <a:ext cx="3837693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4" name="墨迹 63"/>
              <p14:cNvContentPartPr/>
              <p14:nvPr/>
            </p14:nvContentPartPr>
            <p14:xfrm>
              <a:off x="8315677" y="938498"/>
              <a:ext cx="105834" cy="469513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8315677" y="938498"/>
                <a:ext cx="105834" cy="469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墨迹 64"/>
              <p14:cNvContentPartPr/>
              <p14:nvPr/>
            </p14:nvContentPartPr>
            <p14:xfrm>
              <a:off x="8291688" y="935502"/>
              <a:ext cx="118534" cy="147340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8291688" y="935502"/>
                <a:ext cx="118534" cy="147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6" name="墨迹 65"/>
              <p14:cNvContentPartPr/>
              <p14:nvPr/>
            </p14:nvContentPartPr>
            <p14:xfrm>
              <a:off x="8432800" y="958766"/>
              <a:ext cx="129822" cy="121256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8432800" y="958766"/>
                <a:ext cx="129822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7" name="墨迹 66"/>
              <p14:cNvContentPartPr/>
              <p14:nvPr/>
            </p14:nvContentPartPr>
            <p14:xfrm>
              <a:off x="3138311" y="1336633"/>
              <a:ext cx="56444" cy="278113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3138311" y="1336633"/>
                <a:ext cx="56444" cy="278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8" name="墨迹 67"/>
              <p14:cNvContentPartPr/>
              <p14:nvPr/>
            </p14:nvContentPartPr>
            <p14:xfrm>
              <a:off x="3121377" y="1328173"/>
              <a:ext cx="73378" cy="78957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3121377" y="1328173"/>
                <a:ext cx="73378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9" name="墨迹 68"/>
              <p14:cNvContentPartPr/>
              <p14:nvPr/>
            </p14:nvContentPartPr>
            <p14:xfrm>
              <a:off x="3222977" y="1330993"/>
              <a:ext cx="62089" cy="78957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3222977" y="1330993"/>
                <a:ext cx="62089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" name="墨迹 69"/>
              <p14:cNvContentPartPr/>
              <p14:nvPr/>
            </p14:nvContentPartPr>
            <p14:xfrm>
              <a:off x="3262488" y="1624263"/>
              <a:ext cx="56445" cy="260841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3262488" y="1624263"/>
                <a:ext cx="56445" cy="260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1" name="墨迹 70"/>
              <p14:cNvContentPartPr/>
              <p14:nvPr/>
            </p14:nvContentPartPr>
            <p14:xfrm>
              <a:off x="3251200" y="1606110"/>
              <a:ext cx="79022" cy="97110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3251200" y="1606110"/>
                <a:ext cx="79022" cy="97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2" name="墨迹 71"/>
              <p14:cNvContentPartPr/>
              <p14:nvPr/>
            </p14:nvContentPartPr>
            <p14:xfrm>
              <a:off x="3341511" y="1596064"/>
              <a:ext cx="64911" cy="81777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3341511" y="1596064"/>
                <a:ext cx="64911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3" name="墨迹 72"/>
              <p14:cNvContentPartPr/>
              <p14:nvPr/>
            </p14:nvContentPartPr>
            <p14:xfrm>
              <a:off x="1275644" y="1308434"/>
              <a:ext cx="50800" cy="262251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275644" y="1308434"/>
                <a:ext cx="50800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4" name="墨迹 73"/>
              <p14:cNvContentPartPr/>
              <p14:nvPr/>
            </p14:nvContentPartPr>
            <p14:xfrm>
              <a:off x="1241777" y="1421230"/>
              <a:ext cx="197556" cy="182588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241777" y="1421230"/>
                <a:ext cx="197556" cy="182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5" name="墨迹 74"/>
              <p14:cNvContentPartPr/>
              <p14:nvPr/>
            </p14:nvContentPartPr>
            <p14:xfrm>
              <a:off x="1586088" y="1658102"/>
              <a:ext cx="50800" cy="242511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586088" y="1658102"/>
                <a:ext cx="50800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6" name="墨迹 75"/>
              <p14:cNvContentPartPr/>
              <p14:nvPr/>
            </p14:nvContentPartPr>
            <p14:xfrm>
              <a:off x="1557866" y="1756798"/>
              <a:ext cx="177800" cy="169899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557866" y="1756798"/>
                <a:ext cx="177800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墨迹 76"/>
              <p14:cNvContentPartPr/>
              <p14:nvPr/>
            </p14:nvContentPartPr>
            <p14:xfrm>
              <a:off x="9242777" y="982030"/>
              <a:ext cx="47978" cy="360242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9242777" y="982030"/>
                <a:ext cx="47978" cy="3602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8" name="墨迹 77"/>
              <p14:cNvContentPartPr/>
              <p14:nvPr/>
            </p14:nvContentPartPr>
            <p14:xfrm>
              <a:off x="9174162" y="1164619"/>
              <a:ext cx="331082" cy="252733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9174162" y="1164619"/>
                <a:ext cx="331082" cy="252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墨迹 78"/>
              <p14:cNvContentPartPr/>
              <p14:nvPr/>
            </p14:nvContentPartPr>
            <p14:xfrm>
              <a:off x="11503377" y="958766"/>
              <a:ext cx="84667" cy="434265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1503377" y="958766"/>
                <a:ext cx="84667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0" name="墨迹 79"/>
              <p14:cNvContentPartPr/>
              <p14:nvPr/>
            </p14:nvContentPartPr>
            <p14:xfrm>
              <a:off x="11441288" y="1206917"/>
              <a:ext cx="352777" cy="244098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1441288" y="1206917"/>
                <a:ext cx="352777" cy="244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1" name="墨迹 80"/>
              <p14:cNvContentPartPr/>
              <p14:nvPr/>
            </p14:nvContentPartPr>
            <p14:xfrm>
              <a:off x="9818511" y="1827296"/>
              <a:ext cx="2822" cy="5639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9818511" y="1827296"/>
                <a:ext cx="2822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2" name="墨迹 81"/>
              <p14:cNvContentPartPr/>
              <p14:nvPr/>
            </p14:nvContentPartPr>
            <p14:xfrm>
              <a:off x="9832622" y="1058520"/>
              <a:ext cx="33866" cy="280933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9832622" y="1058520"/>
                <a:ext cx="33866" cy="280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3" name="墨迹 82"/>
              <p14:cNvContentPartPr/>
              <p14:nvPr/>
            </p14:nvContentPartPr>
            <p14:xfrm>
              <a:off x="9793111" y="1175898"/>
              <a:ext cx="206022" cy="186995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9793111" y="1175898"/>
                <a:ext cx="206022" cy="186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4" name="墨迹 83"/>
              <p14:cNvContentPartPr/>
              <p14:nvPr/>
            </p14:nvContentPartPr>
            <p14:xfrm>
              <a:off x="9787466" y="1043363"/>
              <a:ext cx="84666" cy="336449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9787466" y="1043363"/>
                <a:ext cx="84666" cy="336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5" name="墨迹 84"/>
              <p14:cNvContentPartPr/>
              <p14:nvPr/>
            </p14:nvContentPartPr>
            <p14:xfrm>
              <a:off x="9781822" y="1167439"/>
              <a:ext cx="222955" cy="219952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9781822" y="1167439"/>
                <a:ext cx="222955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6" name="墨迹 85"/>
              <p14:cNvContentPartPr/>
              <p14:nvPr/>
            </p14:nvContentPartPr>
            <p14:xfrm>
              <a:off x="10109200" y="1031378"/>
              <a:ext cx="50800" cy="341208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0109200" y="1031378"/>
                <a:ext cx="50800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7" name="墨迹 86"/>
              <p14:cNvContentPartPr/>
              <p14:nvPr/>
            </p14:nvContentPartPr>
            <p14:xfrm>
              <a:off x="10052755" y="1002122"/>
              <a:ext cx="107245" cy="173776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0052755" y="1002122"/>
                <a:ext cx="107245" cy="173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8" name="墨迹 87"/>
              <p14:cNvContentPartPr/>
              <p14:nvPr/>
            </p14:nvContentPartPr>
            <p14:xfrm>
              <a:off x="10182577" y="1053938"/>
              <a:ext cx="84667" cy="45823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10182577" y="1053938"/>
                <a:ext cx="84667" cy="458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9" name="墨迹 88"/>
              <p14:cNvContentPartPr/>
              <p14:nvPr/>
            </p14:nvContentPartPr>
            <p14:xfrm>
              <a:off x="10603088" y="1028735"/>
              <a:ext cx="47977" cy="279699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10603088" y="1028735"/>
                <a:ext cx="47977" cy="279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0" name="墨迹 89"/>
              <p14:cNvContentPartPr/>
              <p14:nvPr/>
            </p14:nvContentPartPr>
            <p14:xfrm>
              <a:off x="10566400" y="1144879"/>
              <a:ext cx="211667" cy="212198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10566400" y="1144879"/>
                <a:ext cx="211667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1" name="墨迹 90"/>
              <p14:cNvContentPartPr/>
              <p14:nvPr/>
            </p14:nvContentPartPr>
            <p14:xfrm>
              <a:off x="10826044" y="998245"/>
              <a:ext cx="56444" cy="347729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0826044" y="998245"/>
                <a:ext cx="56444" cy="347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" name="墨迹 91"/>
              <p14:cNvContentPartPr/>
              <p14:nvPr/>
            </p14:nvContentPartPr>
            <p14:xfrm>
              <a:off x="10783711" y="1007409"/>
              <a:ext cx="93133" cy="120551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0783711" y="1007409"/>
                <a:ext cx="93133" cy="120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3" name="墨迹 92"/>
              <p14:cNvContentPartPr/>
              <p14:nvPr/>
            </p14:nvContentPartPr>
            <p14:xfrm>
              <a:off x="10876844" y="1007409"/>
              <a:ext cx="98777" cy="75433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0876844" y="1007409"/>
                <a:ext cx="98777" cy="754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4" name="墨迹 93"/>
              <p14:cNvContentPartPr/>
              <p14:nvPr/>
            </p14:nvContentPartPr>
            <p14:xfrm>
              <a:off x="3222272" y="4590799"/>
              <a:ext cx="2554816" cy="1486969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3222272" y="4590799"/>
                <a:ext cx="2554816" cy="14869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5" name="墨迹 94"/>
              <p14:cNvContentPartPr/>
              <p14:nvPr/>
            </p14:nvContentPartPr>
            <p14:xfrm>
              <a:off x="3361266" y="5073002"/>
              <a:ext cx="3186289" cy="375047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3361266" y="5073002"/>
                <a:ext cx="3186289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6" name="墨迹 95"/>
              <p14:cNvContentPartPr/>
              <p14:nvPr/>
            </p14:nvContentPartPr>
            <p14:xfrm>
              <a:off x="7910688" y="3327483"/>
              <a:ext cx="107244" cy="223653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7910688" y="3327483"/>
                <a:ext cx="107244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7" name="墨迹 96"/>
              <p14:cNvContentPartPr/>
              <p14:nvPr/>
            </p14:nvContentPartPr>
            <p14:xfrm>
              <a:off x="8084784" y="3333123"/>
              <a:ext cx="144816" cy="194573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8084784" y="3333123"/>
                <a:ext cx="144816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8" name="墨迹 97"/>
              <p14:cNvContentPartPr/>
              <p14:nvPr/>
            </p14:nvContentPartPr>
            <p14:xfrm>
              <a:off x="8314266" y="3259805"/>
              <a:ext cx="132644" cy="101517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8314266" y="3259805"/>
                <a:ext cx="132644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9" name="墨迹 98"/>
              <p14:cNvContentPartPr/>
              <p14:nvPr/>
            </p14:nvContentPartPr>
            <p14:xfrm>
              <a:off x="7532158" y="3575634"/>
              <a:ext cx="1084086" cy="54988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7532158" y="3575634"/>
                <a:ext cx="1084086" cy="54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0" name="墨迹 99"/>
              <p14:cNvContentPartPr/>
              <p14:nvPr/>
            </p14:nvContentPartPr>
            <p14:xfrm>
              <a:off x="7648222" y="3721564"/>
              <a:ext cx="73378" cy="198098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7648222" y="3721564"/>
                <a:ext cx="73378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1" name="墨迹 100"/>
              <p14:cNvContentPartPr/>
              <p14:nvPr/>
            </p14:nvContentPartPr>
            <p14:xfrm>
              <a:off x="7721600" y="3708170"/>
              <a:ext cx="107244" cy="245331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7721600" y="3708170"/>
                <a:ext cx="107244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2" name="墨迹 101"/>
              <p14:cNvContentPartPr/>
              <p14:nvPr/>
            </p14:nvContentPartPr>
            <p14:xfrm>
              <a:off x="7868355" y="3837885"/>
              <a:ext cx="118534" cy="8460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7868355" y="3837885"/>
                <a:ext cx="118534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3" name="墨迹 102"/>
              <p14:cNvContentPartPr/>
              <p14:nvPr/>
            </p14:nvContentPartPr>
            <p14:xfrm>
              <a:off x="7969955" y="3752759"/>
              <a:ext cx="67734" cy="226121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7969955" y="3752759"/>
                <a:ext cx="67734" cy="226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4" name="墨迹 103"/>
              <p14:cNvContentPartPr/>
              <p14:nvPr/>
            </p14:nvContentPartPr>
            <p14:xfrm>
              <a:off x="8020755" y="3767388"/>
              <a:ext cx="107245" cy="39478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8020755" y="3767388"/>
                <a:ext cx="10724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5" name="墨迹 104"/>
              <p14:cNvContentPartPr/>
              <p14:nvPr/>
            </p14:nvContentPartPr>
            <p14:xfrm>
              <a:off x="8111066" y="3823786"/>
              <a:ext cx="87489" cy="109976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8111066" y="3823786"/>
                <a:ext cx="87489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6" name="墨迹 105"/>
              <p14:cNvContentPartPr/>
              <p14:nvPr/>
            </p14:nvContentPartPr>
            <p14:xfrm>
              <a:off x="8246533" y="3736369"/>
              <a:ext cx="79022" cy="253791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8246533" y="3736369"/>
                <a:ext cx="79022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7" name="墨迹 106"/>
              <p14:cNvContentPartPr/>
              <p14:nvPr/>
            </p14:nvContentPartPr>
            <p14:xfrm>
              <a:off x="8590844" y="3530516"/>
              <a:ext cx="570088" cy="56398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8590844" y="3530516"/>
                <a:ext cx="57008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8" name="墨迹 107"/>
              <p14:cNvContentPartPr/>
              <p14:nvPr/>
            </p14:nvContentPartPr>
            <p14:xfrm>
              <a:off x="8483600" y="3733549"/>
              <a:ext cx="62088" cy="180474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8483600" y="3733549"/>
                <a:ext cx="62088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9" name="墨迹 108"/>
              <p14:cNvContentPartPr/>
              <p14:nvPr/>
            </p14:nvContentPartPr>
            <p14:xfrm>
              <a:off x="8601427" y="3712400"/>
              <a:ext cx="130528" cy="162144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8601427" y="3712400"/>
                <a:ext cx="130528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0" name="墨迹 109"/>
              <p14:cNvContentPartPr/>
              <p14:nvPr/>
            </p14:nvContentPartPr>
            <p14:xfrm>
              <a:off x="8743244" y="3775847"/>
              <a:ext cx="127000" cy="14100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8743244" y="3775847"/>
                <a:ext cx="127000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1" name="墨迹 110"/>
              <p14:cNvContentPartPr/>
              <p14:nvPr/>
            </p14:nvContentPartPr>
            <p14:xfrm>
              <a:off x="8901288" y="3699710"/>
              <a:ext cx="245534" cy="200213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8901288" y="3699710"/>
                <a:ext cx="245534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2" name="墨迹 111"/>
              <p14:cNvContentPartPr/>
              <p14:nvPr/>
            </p14:nvContentPartPr>
            <p14:xfrm>
              <a:off x="9124244" y="3671511"/>
              <a:ext cx="141993" cy="318649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9124244" y="3671511"/>
                <a:ext cx="141993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3" name="墨迹 112"/>
              <p14:cNvContentPartPr/>
              <p14:nvPr/>
            </p14:nvContentPartPr>
            <p14:xfrm>
              <a:off x="9115777" y="3530516"/>
              <a:ext cx="186267" cy="14100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9115777" y="3530516"/>
                <a:ext cx="18626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" name="墨迹 2"/>
              <p14:cNvContentPartPr/>
              <p14:nvPr/>
            </p14:nvContentPartPr>
            <p14:xfrm>
              <a:off x="7653866" y="4404685"/>
              <a:ext cx="16934" cy="298910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7653866" y="4404685"/>
                <a:ext cx="16934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4" name="墨迹 113"/>
              <p14:cNvContentPartPr/>
              <p14:nvPr/>
            </p14:nvContentPartPr>
            <p14:xfrm>
              <a:off x="7665155" y="4523121"/>
              <a:ext cx="138289" cy="28199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7665155" y="4523121"/>
                <a:ext cx="1382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5" name="墨迹 114"/>
              <p14:cNvContentPartPr/>
              <p14:nvPr/>
            </p14:nvContentPartPr>
            <p14:xfrm>
              <a:off x="7811911" y="4387766"/>
              <a:ext cx="22578" cy="417345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7811911" y="4387766"/>
                <a:ext cx="22578" cy="417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6" name="墨迹 115"/>
              <p14:cNvContentPartPr/>
              <p14:nvPr/>
            </p14:nvContentPartPr>
            <p14:xfrm>
              <a:off x="8054622" y="4291889"/>
              <a:ext cx="60678" cy="98697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8054622" y="4291889"/>
                <a:ext cx="60678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7" name="墨迹 116"/>
              <p14:cNvContentPartPr/>
              <p14:nvPr/>
            </p14:nvContentPartPr>
            <p14:xfrm>
              <a:off x="7926740" y="4432884"/>
              <a:ext cx="60149" cy="105747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7926740" y="4432884"/>
                <a:ext cx="60149" cy="1057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8" name="墨迹 117"/>
              <p14:cNvContentPartPr/>
              <p14:nvPr/>
            </p14:nvContentPartPr>
            <p14:xfrm>
              <a:off x="7928327" y="4455444"/>
              <a:ext cx="196850" cy="287629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7928327" y="4455444"/>
                <a:ext cx="196850" cy="2876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9" name="墨迹 118"/>
              <p14:cNvContentPartPr/>
              <p14:nvPr/>
            </p14:nvContentPartPr>
            <p14:xfrm>
              <a:off x="8167511" y="4481528"/>
              <a:ext cx="16933" cy="129715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8167511" y="4481528"/>
                <a:ext cx="16933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0" name="墨迹 119"/>
              <p14:cNvContentPartPr/>
              <p14:nvPr/>
            </p14:nvContentPartPr>
            <p14:xfrm>
              <a:off x="8221133" y="4356747"/>
              <a:ext cx="19756" cy="693696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8221133" y="4356747"/>
                <a:ext cx="19756" cy="693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1" name="墨迹 120"/>
              <p14:cNvContentPartPr/>
              <p14:nvPr/>
            </p14:nvContentPartPr>
            <p14:xfrm>
              <a:off x="8148461" y="4506202"/>
              <a:ext cx="106539" cy="59217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8148461" y="4506202"/>
                <a:ext cx="106539" cy="59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2" name="墨迹 121"/>
              <p14:cNvContentPartPr/>
              <p14:nvPr/>
            </p14:nvContentPartPr>
            <p14:xfrm>
              <a:off x="8319911" y="4415965"/>
              <a:ext cx="73378" cy="45118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8319911" y="4415965"/>
                <a:ext cx="73378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3" name="墨迹 122"/>
              <p14:cNvContentPartPr/>
              <p14:nvPr/>
            </p14:nvContentPartPr>
            <p14:xfrm>
              <a:off x="8205434" y="4500562"/>
              <a:ext cx="233010" cy="222772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8205434" y="4500562"/>
                <a:ext cx="233010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4" name="墨迹 123"/>
              <p14:cNvContentPartPr/>
              <p14:nvPr/>
            </p14:nvContentPartPr>
            <p14:xfrm>
              <a:off x="8737600" y="4517481"/>
              <a:ext cx="14111" cy="11280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8737600" y="4517481"/>
                <a:ext cx="1411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5" name="墨迹 124"/>
              <p14:cNvContentPartPr/>
              <p14:nvPr/>
            </p14:nvContentPartPr>
            <p14:xfrm>
              <a:off x="8698088" y="4579519"/>
              <a:ext cx="22578" cy="16920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8698088" y="4579519"/>
                <a:ext cx="2257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6" name="墨迹 125"/>
              <p14:cNvContentPartPr/>
              <p14:nvPr/>
            </p14:nvContentPartPr>
            <p14:xfrm>
              <a:off x="8043333" y="4985585"/>
              <a:ext cx="45156" cy="33839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8043333" y="4985585"/>
                <a:ext cx="4515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7" name="墨迹 126"/>
              <p14:cNvContentPartPr/>
              <p14:nvPr/>
            </p14:nvContentPartPr>
            <p14:xfrm>
              <a:off x="8005762" y="4912268"/>
              <a:ext cx="235126" cy="274412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8005762" y="4912268"/>
                <a:ext cx="235126" cy="274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8" name="墨迹 127"/>
              <p14:cNvContentPartPr/>
              <p14:nvPr/>
            </p14:nvContentPartPr>
            <p14:xfrm>
              <a:off x="8297333" y="4995102"/>
              <a:ext cx="118534" cy="146987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8297333" y="4995102"/>
                <a:ext cx="118534" cy="146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9" name="墨迹 128"/>
              <p14:cNvContentPartPr/>
              <p14:nvPr/>
            </p14:nvContentPartPr>
            <p14:xfrm>
              <a:off x="8422922" y="5006734"/>
              <a:ext cx="66322" cy="127072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8422922" y="5006734"/>
                <a:ext cx="66322" cy="1270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0" name="墨迹 129"/>
              <p14:cNvContentPartPr/>
              <p14:nvPr/>
            </p14:nvContentPartPr>
            <p14:xfrm>
              <a:off x="8492066" y="4932712"/>
              <a:ext cx="25400" cy="326403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8492066" y="4932712"/>
                <a:ext cx="25400" cy="3264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1" name="墨迹 130"/>
              <p14:cNvContentPartPr/>
              <p14:nvPr/>
            </p14:nvContentPartPr>
            <p14:xfrm>
              <a:off x="8551333" y="5053263"/>
              <a:ext cx="90311" cy="93937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8551333" y="5053263"/>
                <a:ext cx="90311" cy="93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2" name="墨迹 131"/>
              <p14:cNvContentPartPr/>
              <p14:nvPr/>
            </p14:nvContentPartPr>
            <p14:xfrm>
              <a:off x="8658577" y="4923547"/>
              <a:ext cx="79023" cy="253791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8658577" y="4923547"/>
                <a:ext cx="79023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3" name="墨迹 132"/>
              <p14:cNvContentPartPr/>
              <p14:nvPr/>
            </p14:nvContentPartPr>
            <p14:xfrm>
              <a:off x="8895644" y="4900988"/>
              <a:ext cx="158044" cy="28199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8895644" y="4900988"/>
                <a:ext cx="1580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4" name="墨迹 133"/>
              <p14:cNvContentPartPr/>
              <p14:nvPr/>
            </p14:nvContentPartPr>
            <p14:xfrm>
              <a:off x="8888236" y="5030704"/>
              <a:ext cx="188031" cy="31018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8888236" y="5030704"/>
                <a:ext cx="188031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5" name="墨迹 134"/>
              <p14:cNvContentPartPr/>
              <p14:nvPr/>
            </p14:nvContentPartPr>
            <p14:xfrm>
              <a:off x="9274527" y="4985585"/>
              <a:ext cx="1661936" cy="47939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9274527" y="4985585"/>
                <a:ext cx="1661936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6" name="墨迹 135"/>
              <p14:cNvContentPartPr/>
              <p14:nvPr/>
            </p14:nvContentPartPr>
            <p14:xfrm>
              <a:off x="10084858" y="5109661"/>
              <a:ext cx="238831" cy="140995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10084858" y="5109661"/>
                <a:ext cx="238831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7" name="墨迹 136"/>
              <p14:cNvContentPartPr/>
              <p14:nvPr/>
            </p14:nvContentPartPr>
            <p14:xfrm>
              <a:off x="9484783" y="4559075"/>
              <a:ext cx="152400" cy="324994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9484783" y="4559075"/>
                <a:ext cx="152400" cy="324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8" name="墨迹 137"/>
              <p14:cNvContentPartPr/>
              <p14:nvPr/>
            </p14:nvContentPartPr>
            <p14:xfrm>
              <a:off x="9660113" y="4744484"/>
              <a:ext cx="169687" cy="26789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9660113" y="4744484"/>
                <a:ext cx="169687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9" name="墨迹 138"/>
              <p14:cNvContentPartPr/>
              <p14:nvPr/>
            </p14:nvContentPartPr>
            <p14:xfrm>
              <a:off x="9885362" y="4532286"/>
              <a:ext cx="150460" cy="301729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9885362" y="4532286"/>
                <a:ext cx="150460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0" name="墨迹 139"/>
              <p14:cNvContentPartPr/>
              <p14:nvPr/>
            </p14:nvContentPartPr>
            <p14:xfrm>
              <a:off x="10004248" y="4633097"/>
              <a:ext cx="121885" cy="146635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10004248" y="4633097"/>
                <a:ext cx="121885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1" name="墨迹 140"/>
              <p14:cNvContentPartPr/>
              <p14:nvPr/>
            </p14:nvContentPartPr>
            <p14:xfrm>
              <a:off x="10210800" y="4631687"/>
              <a:ext cx="132644" cy="26789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10210800" y="4631687"/>
                <a:ext cx="132644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2" name="墨迹 141"/>
              <p14:cNvContentPartPr/>
              <p14:nvPr/>
            </p14:nvContentPartPr>
            <p14:xfrm>
              <a:off x="10385777" y="4525412"/>
              <a:ext cx="149578" cy="189463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10385777" y="4525412"/>
                <a:ext cx="149578" cy="189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3" name="墨迹 142"/>
              <p14:cNvContentPartPr/>
              <p14:nvPr/>
            </p14:nvContentPartPr>
            <p14:xfrm>
              <a:off x="10416822" y="4540041"/>
              <a:ext cx="110067" cy="287629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10416822" y="4540041"/>
                <a:ext cx="110067" cy="2876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4" name="墨迹 143"/>
              <p14:cNvContentPartPr/>
              <p14:nvPr/>
            </p14:nvContentPartPr>
            <p14:xfrm>
              <a:off x="10524067" y="4576699"/>
              <a:ext cx="152400" cy="273531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10524067" y="4576699"/>
                <a:ext cx="152400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5" name="墨迹 144"/>
              <p14:cNvContentPartPr/>
              <p14:nvPr/>
            </p14:nvContentPartPr>
            <p14:xfrm>
              <a:off x="7593188" y="5823801"/>
              <a:ext cx="172156" cy="238986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7593188" y="5823801"/>
                <a:ext cx="172156" cy="2389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6" name="墨迹 145"/>
              <p14:cNvContentPartPr/>
              <p14:nvPr/>
            </p14:nvContentPartPr>
            <p14:xfrm>
              <a:off x="7947377" y="5662361"/>
              <a:ext cx="99660" cy="124076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7947377" y="5662361"/>
                <a:ext cx="99660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7" name="墨迹 146"/>
              <p14:cNvContentPartPr/>
              <p14:nvPr/>
            </p14:nvContentPartPr>
            <p14:xfrm>
              <a:off x="7839251" y="5820981"/>
              <a:ext cx="311326" cy="302434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7839251" y="5820981"/>
                <a:ext cx="311326" cy="3024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8" name="墨迹 147"/>
              <p14:cNvContentPartPr/>
              <p14:nvPr/>
            </p14:nvContentPartPr>
            <p14:xfrm>
              <a:off x="8192911" y="5722813"/>
              <a:ext cx="42333" cy="678362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8192911" y="5722813"/>
                <a:ext cx="42333" cy="678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9" name="墨迹 148"/>
              <p14:cNvContentPartPr/>
              <p14:nvPr/>
            </p14:nvContentPartPr>
            <p14:xfrm>
              <a:off x="8147755" y="5831555"/>
              <a:ext cx="76200" cy="64858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8147755" y="5831555"/>
                <a:ext cx="76200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0" name="墨迹 149"/>
              <p14:cNvContentPartPr/>
              <p14:nvPr/>
            </p14:nvContentPartPr>
            <p14:xfrm>
              <a:off x="8325555" y="5746958"/>
              <a:ext cx="101600" cy="90237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8325555" y="5746958"/>
                <a:ext cx="101600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1" name="墨迹 150"/>
              <p14:cNvContentPartPr/>
              <p14:nvPr/>
            </p14:nvContentPartPr>
            <p14:xfrm>
              <a:off x="8252177" y="5852352"/>
              <a:ext cx="375356" cy="216075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8252177" y="5852352"/>
                <a:ext cx="375356" cy="216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2" name="墨迹 151"/>
              <p14:cNvContentPartPr/>
              <p14:nvPr/>
            </p14:nvContentPartPr>
            <p14:xfrm>
              <a:off x="8031338" y="6351123"/>
              <a:ext cx="198262" cy="258725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8031338" y="6351123"/>
                <a:ext cx="198262" cy="258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3" name="墨迹 152"/>
              <p14:cNvContentPartPr/>
              <p14:nvPr/>
            </p14:nvContentPartPr>
            <p14:xfrm>
              <a:off x="8325555" y="6380555"/>
              <a:ext cx="107245" cy="229293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8325555" y="6380555"/>
                <a:ext cx="107245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4" name="墨迹 153"/>
              <p14:cNvContentPartPr/>
              <p14:nvPr/>
            </p14:nvContentPartPr>
            <p14:xfrm>
              <a:off x="8509000" y="6389896"/>
              <a:ext cx="25400" cy="146635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8509000" y="6389896"/>
                <a:ext cx="25400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5" name="墨迹 154"/>
              <p14:cNvContentPartPr/>
              <p14:nvPr/>
            </p14:nvContentPartPr>
            <p14:xfrm>
              <a:off x="8523111" y="6436424"/>
              <a:ext cx="70556" cy="66268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8523111" y="6436424"/>
                <a:ext cx="70556" cy="66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6" name="墨迹 155"/>
              <p14:cNvContentPartPr/>
              <p14:nvPr/>
            </p14:nvContentPartPr>
            <p14:xfrm>
              <a:off x="8573911" y="6350417"/>
              <a:ext cx="93839" cy="233347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8573911" y="6350417"/>
                <a:ext cx="93839" cy="233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7" name="墨迹 156"/>
              <p14:cNvContentPartPr/>
              <p14:nvPr/>
            </p14:nvContentPartPr>
            <p14:xfrm>
              <a:off x="8628944" y="6448233"/>
              <a:ext cx="227188" cy="139056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8628944" y="6448233"/>
                <a:ext cx="227188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8" name="墨迹 157"/>
              <p14:cNvContentPartPr/>
              <p14:nvPr/>
            </p14:nvContentPartPr>
            <p14:xfrm>
              <a:off x="8881533" y="6327858"/>
              <a:ext cx="113771" cy="301729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8881533" y="6327858"/>
                <a:ext cx="113771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9" name="墨迹 158"/>
              <p14:cNvContentPartPr/>
              <p14:nvPr/>
            </p14:nvContentPartPr>
            <p14:xfrm>
              <a:off x="9081911" y="6351827"/>
              <a:ext cx="127706" cy="21149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9081911" y="6351827"/>
                <a:ext cx="127706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0" name="墨迹 159"/>
              <p14:cNvContentPartPr/>
              <p14:nvPr/>
            </p14:nvContentPartPr>
            <p14:xfrm>
              <a:off x="9069211" y="6451934"/>
              <a:ext cx="148166" cy="14099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9069211" y="6451934"/>
                <a:ext cx="148166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1" name="墨迹 160"/>
              <p14:cNvContentPartPr/>
              <p14:nvPr/>
            </p14:nvContentPartPr>
            <p14:xfrm>
              <a:off x="9411934" y="6168533"/>
              <a:ext cx="186443" cy="221362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9411934" y="6168533"/>
                <a:ext cx="186443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2" name="墨迹 161"/>
              <p14:cNvContentPartPr/>
              <p14:nvPr/>
            </p14:nvContentPartPr>
            <p14:xfrm>
              <a:off x="9474200" y="6212242"/>
              <a:ext cx="87488" cy="341209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9474200" y="6212242"/>
                <a:ext cx="87488" cy="341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3" name="墨迹 162"/>
              <p14:cNvContentPartPr/>
              <p14:nvPr/>
            </p14:nvContentPartPr>
            <p14:xfrm>
              <a:off x="9676871" y="6288380"/>
              <a:ext cx="189618" cy="33838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9676871" y="6288380"/>
                <a:ext cx="189618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4" name="墨迹 163"/>
              <p14:cNvContentPartPr/>
              <p14:nvPr/>
            </p14:nvContentPartPr>
            <p14:xfrm>
              <a:off x="9846203" y="6198143"/>
              <a:ext cx="142523" cy="203033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9846203" y="6198143"/>
                <a:ext cx="142523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5" name="墨迹 164"/>
              <p14:cNvContentPartPr/>
              <p14:nvPr/>
            </p14:nvContentPartPr>
            <p14:xfrm>
              <a:off x="10092972" y="6310939"/>
              <a:ext cx="196850" cy="19740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10092972" y="6310939"/>
                <a:ext cx="196850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6" name="墨迹 165"/>
              <p14:cNvContentPartPr/>
              <p14:nvPr/>
            </p14:nvContentPartPr>
            <p14:xfrm>
              <a:off x="10361436" y="6231981"/>
              <a:ext cx="154164" cy="155095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10361436" y="6231981"/>
                <a:ext cx="154164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7" name="墨迹 166"/>
              <p14:cNvContentPartPr/>
              <p14:nvPr/>
            </p14:nvContentPartPr>
            <p14:xfrm>
              <a:off x="10634132" y="6171882"/>
              <a:ext cx="107245" cy="268772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10634132" y="6171882"/>
                <a:ext cx="107245" cy="268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8" name="墨迹 167"/>
              <p14:cNvContentPartPr/>
              <p14:nvPr/>
            </p14:nvContentPartPr>
            <p14:xfrm>
              <a:off x="10775950" y="6192503"/>
              <a:ext cx="151694" cy="197393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10775950" y="6192503"/>
                <a:ext cx="151694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9" name="墨迹 168"/>
              <p14:cNvContentPartPr/>
              <p14:nvPr/>
            </p14:nvContentPartPr>
            <p14:xfrm>
              <a:off x="11001022" y="6254541"/>
              <a:ext cx="112889" cy="22559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11001022" y="6254541"/>
                <a:ext cx="1128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0" name="墨迹 169"/>
              <p14:cNvContentPartPr/>
              <p14:nvPr/>
            </p14:nvContentPartPr>
            <p14:xfrm>
              <a:off x="11113911" y="6203783"/>
              <a:ext cx="118533" cy="180474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11113911" y="6203783"/>
                <a:ext cx="118533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1" name="墨迹 170"/>
              <p14:cNvContentPartPr/>
              <p14:nvPr/>
            </p14:nvContentPartPr>
            <p14:xfrm>
              <a:off x="11258550" y="6257361"/>
              <a:ext cx="157338" cy="132535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11258550" y="6257361"/>
                <a:ext cx="157338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2" name="墨迹 171"/>
              <p14:cNvContentPartPr/>
              <p14:nvPr/>
            </p14:nvContentPartPr>
            <p14:xfrm>
              <a:off x="11509022" y="6092925"/>
              <a:ext cx="249767" cy="373108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11509022" y="6092925"/>
                <a:ext cx="249767" cy="373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3" name="墨迹 172"/>
              <p14:cNvContentPartPr/>
              <p14:nvPr/>
            </p14:nvContentPartPr>
            <p14:xfrm>
              <a:off x="9769827" y="6611258"/>
              <a:ext cx="181328" cy="60628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9769827" y="6611258"/>
                <a:ext cx="181328" cy="60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4" name="墨迹 173"/>
              <p14:cNvContentPartPr/>
              <p14:nvPr/>
            </p14:nvContentPartPr>
            <p14:xfrm>
              <a:off x="9763125" y="6700085"/>
              <a:ext cx="165452" cy="360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9763125" y="6700085"/>
                <a:ext cx="165452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5" name="墨迹 174"/>
              <p14:cNvContentPartPr/>
              <p14:nvPr/>
            </p14:nvContentPartPr>
            <p14:xfrm>
              <a:off x="10010422" y="6555389"/>
              <a:ext cx="104422" cy="280052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10010422" y="6555389"/>
                <a:ext cx="104422" cy="280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6" name="墨迹 175"/>
              <p14:cNvContentPartPr/>
              <p14:nvPr/>
            </p14:nvContentPartPr>
            <p14:xfrm>
              <a:off x="10122781" y="6626768"/>
              <a:ext cx="186796" cy="217132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10122781" y="6626768"/>
                <a:ext cx="186796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77" name="墨迹 176"/>
              <p14:cNvContentPartPr/>
              <p14:nvPr/>
            </p14:nvContentPartPr>
            <p14:xfrm>
              <a:off x="8271051" y="272120"/>
              <a:ext cx="189971" cy="207263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8271051" y="272120"/>
                <a:ext cx="189971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8" name="墨迹 177"/>
              <p14:cNvContentPartPr/>
              <p14:nvPr/>
            </p14:nvContentPartPr>
            <p14:xfrm>
              <a:off x="9043811" y="248151"/>
              <a:ext cx="159456" cy="221362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9043811" y="248151"/>
                <a:ext cx="159456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79" name="墨迹 178"/>
              <p14:cNvContentPartPr/>
              <p14:nvPr/>
            </p14:nvContentPartPr>
            <p14:xfrm>
              <a:off x="9196740" y="360947"/>
              <a:ext cx="110949" cy="16919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9196740" y="360947"/>
                <a:ext cx="11094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0" name="墨迹 179"/>
              <p14:cNvContentPartPr/>
              <p14:nvPr/>
            </p14:nvContentPartPr>
            <p14:xfrm>
              <a:off x="9275938" y="253791"/>
              <a:ext cx="170039" cy="197393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9275938" y="253791"/>
                <a:ext cx="170039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1" name="墨迹 180"/>
              <p14:cNvContentPartPr/>
              <p14:nvPr/>
            </p14:nvContentPartPr>
            <p14:xfrm>
              <a:off x="9431866" y="259430"/>
              <a:ext cx="132644" cy="242512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9431866" y="259430"/>
                <a:ext cx="132644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2" name="墨迹 181"/>
              <p14:cNvContentPartPr/>
              <p14:nvPr/>
            </p14:nvContentPartPr>
            <p14:xfrm>
              <a:off x="10727972" y="152274"/>
              <a:ext cx="123825" cy="240573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10727972" y="152274"/>
                <a:ext cx="123825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3" name="墨迹 182"/>
              <p14:cNvContentPartPr/>
              <p14:nvPr/>
            </p14:nvContentPartPr>
            <p14:xfrm>
              <a:off x="10862556" y="197393"/>
              <a:ext cx="163865" cy="245331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10862556" y="197393"/>
                <a:ext cx="163865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4" name="墨迹 183"/>
              <p14:cNvContentPartPr/>
              <p14:nvPr/>
            </p14:nvContentPartPr>
            <p14:xfrm>
              <a:off x="11456457" y="219952"/>
              <a:ext cx="193675" cy="276350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11456457" y="219952"/>
                <a:ext cx="193675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85" name="墨迹 184"/>
              <p14:cNvContentPartPr/>
              <p14:nvPr/>
            </p14:nvContentPartPr>
            <p14:xfrm>
              <a:off x="7730066" y="1474808"/>
              <a:ext cx="31044" cy="19739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7730066" y="1474808"/>
                <a:ext cx="31044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6" name="墨迹 185"/>
              <p14:cNvContentPartPr/>
              <p14:nvPr/>
            </p14:nvContentPartPr>
            <p14:xfrm>
              <a:off x="3693406" y="3241124"/>
              <a:ext cx="9349" cy="94819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3693406" y="3241124"/>
                <a:ext cx="9349" cy="94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87" name="墨迹 186"/>
              <p14:cNvContentPartPr/>
              <p14:nvPr/>
            </p14:nvContentPartPr>
            <p14:xfrm>
              <a:off x="3660422" y="3192128"/>
              <a:ext cx="130528" cy="245331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3660422" y="3192128"/>
                <a:ext cx="130528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88" name="墨迹 187"/>
              <p14:cNvContentPartPr/>
              <p14:nvPr/>
            </p14:nvContentPartPr>
            <p14:xfrm>
              <a:off x="3747911" y="3366962"/>
              <a:ext cx="90311" cy="67677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3747911" y="3366962"/>
                <a:ext cx="90311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89" name="墨迹 188"/>
              <p14:cNvContentPartPr/>
              <p14:nvPr/>
            </p14:nvContentPartPr>
            <p14:xfrm>
              <a:off x="3886200" y="3210986"/>
              <a:ext cx="100894" cy="201094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3886200" y="3210986"/>
                <a:ext cx="100894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0" name="墨迹 189"/>
              <p14:cNvContentPartPr/>
              <p14:nvPr/>
            </p14:nvContentPartPr>
            <p14:xfrm>
              <a:off x="3883377" y="3321843"/>
              <a:ext cx="138289" cy="115616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3883377" y="3321843"/>
                <a:ext cx="138289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1" name="墨迹 190"/>
              <p14:cNvContentPartPr/>
              <p14:nvPr/>
            </p14:nvContentPartPr>
            <p14:xfrm>
              <a:off x="3990622" y="3149829"/>
              <a:ext cx="31044" cy="81777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3990622" y="3149829"/>
                <a:ext cx="31044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2" name="墨迹 191"/>
              <p14:cNvContentPartPr/>
              <p14:nvPr/>
            </p14:nvContentPartPr>
            <p14:xfrm>
              <a:off x="4080933" y="3212925"/>
              <a:ext cx="124178" cy="249913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4080933" y="3212925"/>
                <a:ext cx="124178" cy="249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93" name="墨迹 192"/>
              <p14:cNvContentPartPr/>
              <p14:nvPr/>
            </p14:nvContentPartPr>
            <p14:xfrm>
              <a:off x="4210755" y="3158289"/>
              <a:ext cx="88371" cy="397606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4210755" y="3158289"/>
                <a:ext cx="88371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94" name="墨迹 193"/>
              <p14:cNvContentPartPr/>
              <p14:nvPr/>
            </p14:nvContentPartPr>
            <p14:xfrm>
              <a:off x="4222044" y="3293644"/>
              <a:ext cx="115711" cy="105218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4222044" y="3293644"/>
                <a:ext cx="115711" cy="10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95" name="墨迹 194"/>
              <p14:cNvContentPartPr/>
              <p14:nvPr/>
            </p14:nvContentPartPr>
            <p14:xfrm>
              <a:off x="4261555" y="3118810"/>
              <a:ext cx="206728" cy="437085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4261555" y="3118810"/>
                <a:ext cx="206728" cy="437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96" name="墨迹 195"/>
              <p14:cNvContentPartPr/>
              <p14:nvPr/>
            </p14:nvContentPartPr>
            <p14:xfrm>
              <a:off x="4340577" y="3327483"/>
              <a:ext cx="245534" cy="146635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4340577" y="3327483"/>
                <a:ext cx="245534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97" name="墨迹 196"/>
              <p14:cNvContentPartPr/>
              <p14:nvPr/>
            </p14:nvContentPartPr>
            <p14:xfrm>
              <a:off x="4572000" y="3163929"/>
              <a:ext cx="127000" cy="33839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4572000" y="3163929"/>
                <a:ext cx="1270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98" name="墨迹 197"/>
              <p14:cNvContentPartPr/>
              <p14:nvPr/>
            </p14:nvContentPartPr>
            <p14:xfrm>
              <a:off x="4583288" y="3209047"/>
              <a:ext cx="45156" cy="163555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4583288" y="3209047"/>
                <a:ext cx="45156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99" name="墨迹 198"/>
              <p14:cNvContentPartPr/>
              <p14:nvPr/>
            </p14:nvContentPartPr>
            <p14:xfrm>
              <a:off x="4667955" y="3230902"/>
              <a:ext cx="360" cy="138880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4667955" y="3230902"/>
                <a:ext cx="360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0" name="墨迹 199"/>
              <p14:cNvContentPartPr/>
              <p14:nvPr/>
            </p14:nvContentPartPr>
            <p14:xfrm>
              <a:off x="4713111" y="3214687"/>
              <a:ext cx="22577" cy="169194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4713111" y="3214687"/>
                <a:ext cx="22577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1" name="墨迹 200"/>
              <p14:cNvContentPartPr/>
              <p14:nvPr/>
            </p14:nvContentPartPr>
            <p14:xfrm>
              <a:off x="4489273" y="3378241"/>
              <a:ext cx="356482" cy="90237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4489273" y="3378241"/>
                <a:ext cx="356482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02" name="墨迹 201"/>
              <p14:cNvContentPartPr/>
              <p14:nvPr/>
            </p14:nvContentPartPr>
            <p14:xfrm>
              <a:off x="4679244" y="5197078"/>
              <a:ext cx="1134533" cy="228412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4679244" y="5197078"/>
                <a:ext cx="1134533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03" name="墨迹 202"/>
              <p14:cNvContentPartPr/>
              <p14:nvPr/>
            </p14:nvContentPartPr>
            <p14:xfrm>
              <a:off x="5892800" y="5047623"/>
              <a:ext cx="951088" cy="129715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5892800" y="5047623"/>
                <a:ext cx="951088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04" name="墨迹 203"/>
              <p14:cNvContentPartPr/>
              <p14:nvPr/>
            </p14:nvContentPartPr>
            <p14:xfrm>
              <a:off x="1433688" y="1432509"/>
              <a:ext cx="2587978" cy="56398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1433688" y="1432509"/>
                <a:ext cx="258797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05" name="墨迹 204"/>
              <p14:cNvContentPartPr/>
              <p14:nvPr/>
            </p14:nvContentPartPr>
            <p14:xfrm>
              <a:off x="4735688" y="6358701"/>
              <a:ext cx="33867" cy="235638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4735688" y="6358701"/>
                <a:ext cx="33867" cy="235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06" name="墨迹 205"/>
              <p14:cNvContentPartPr/>
              <p14:nvPr/>
            </p14:nvContentPartPr>
            <p14:xfrm>
              <a:off x="5048073" y="6465152"/>
              <a:ext cx="137054" cy="409767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5048073" y="6465152"/>
                <a:ext cx="137054" cy="409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07" name="墨迹 206"/>
              <p14:cNvContentPartPr/>
              <p14:nvPr/>
            </p14:nvContentPartPr>
            <p14:xfrm>
              <a:off x="5085644" y="6570369"/>
              <a:ext cx="124178" cy="111386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5085644" y="6570369"/>
                <a:ext cx="124178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08" name="墨迹 207"/>
              <p14:cNvContentPartPr/>
              <p14:nvPr/>
            </p14:nvContentPartPr>
            <p14:xfrm>
              <a:off x="5130800" y="6429375"/>
              <a:ext cx="201259" cy="453299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5130800" y="6429375"/>
                <a:ext cx="201259" cy="453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09" name="墨迹 208"/>
              <p14:cNvContentPartPr/>
              <p14:nvPr/>
            </p14:nvContentPartPr>
            <p14:xfrm>
              <a:off x="5192888" y="6577419"/>
              <a:ext cx="227189" cy="94467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5192888" y="6577419"/>
                <a:ext cx="227189" cy="94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0" name="墨迹 209"/>
              <p14:cNvContentPartPr/>
              <p14:nvPr/>
            </p14:nvContentPartPr>
            <p14:xfrm>
              <a:off x="5450769" y="6547810"/>
              <a:ext cx="92075" cy="118436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5450769" y="6547810"/>
                <a:ext cx="92075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1" name="墨迹 210"/>
              <p14:cNvContentPartPr/>
              <p14:nvPr/>
            </p14:nvContentPartPr>
            <p14:xfrm>
              <a:off x="5559777" y="6525251"/>
              <a:ext cx="98778" cy="177654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5559777" y="6525251"/>
                <a:ext cx="98778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12" name="墨迹 211"/>
              <p14:cNvContentPartPr/>
              <p14:nvPr/>
            </p14:nvContentPartPr>
            <p14:xfrm>
              <a:off x="5729111" y="6519611"/>
              <a:ext cx="105304" cy="347553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5729111" y="6519611"/>
                <a:ext cx="105304" cy="347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13" name="墨迹 212"/>
              <p14:cNvContentPartPr/>
              <p14:nvPr/>
            </p14:nvContentPartPr>
            <p14:xfrm>
              <a:off x="5819422" y="6621128"/>
              <a:ext cx="70555" cy="59218"/>
            </p14:xfrm>
          </p:contentPart>
        </mc:Choice>
        <mc:Fallback xmlns="">
          <p:pic>
            <p:nvPicPr>
              <p:cNvPr id="213" name="墨迹 212"/>
            </p:nvPicPr>
            <p:blipFill>
              <a:blip/>
            </p:blipFill>
            <p:spPr>
              <a:xfrm>
                <a:off x="5819422" y="6621128"/>
                <a:ext cx="70555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14" name="墨迹 213"/>
              <p14:cNvContentPartPr/>
              <p14:nvPr/>
            </p14:nvContentPartPr>
            <p14:xfrm>
              <a:off x="5915377" y="6549925"/>
              <a:ext cx="95956" cy="214313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5915377" y="6549925"/>
                <a:ext cx="95956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15" name="墨迹 214"/>
              <p14:cNvContentPartPr/>
              <p14:nvPr/>
            </p14:nvContentPartPr>
            <p14:xfrm>
              <a:off x="5915377" y="6649327"/>
              <a:ext cx="183445" cy="169194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5915377" y="6649327"/>
                <a:ext cx="183445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16" name="墨迹 215"/>
              <p14:cNvContentPartPr/>
              <p14:nvPr/>
            </p14:nvContentPartPr>
            <p14:xfrm>
              <a:off x="6011333" y="6488593"/>
              <a:ext cx="45156" cy="98696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6011333" y="6488593"/>
                <a:ext cx="45156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17" name="墨迹 216"/>
              <p14:cNvContentPartPr/>
              <p14:nvPr/>
            </p14:nvContentPartPr>
            <p14:xfrm>
              <a:off x="6112227" y="6507626"/>
              <a:ext cx="297039" cy="322174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6112227" y="6507626"/>
                <a:ext cx="297039" cy="322174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25" y="403225"/>
            <a:ext cx="9779635" cy="15932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4915" y="1933575"/>
            <a:ext cx="2730500" cy="16224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25" y="3352800"/>
            <a:ext cx="8128635" cy="25012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8839200" y="3835065"/>
              <a:ext cx="152400" cy="214313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8839200" y="3835065"/>
                <a:ext cx="152400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8844844" y="3848636"/>
              <a:ext cx="224366" cy="206382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844844" y="3848636"/>
                <a:ext cx="224366" cy="206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9048044" y="3919662"/>
              <a:ext cx="79022" cy="2819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9048044" y="3919662"/>
                <a:ext cx="790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9110133" y="3727909"/>
              <a:ext cx="67734" cy="58653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9110133" y="3727909"/>
                <a:ext cx="67734" cy="586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9226550" y="3925302"/>
              <a:ext cx="137583" cy="135355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9226550" y="3925302"/>
                <a:ext cx="137583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9287933" y="3934996"/>
              <a:ext cx="47978" cy="23845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9287933" y="3934996"/>
                <a:ext cx="47978" cy="238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8572500" y="3854276"/>
              <a:ext cx="345722" cy="28533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8572500" y="3854276"/>
                <a:ext cx="345722" cy="285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9434688" y="3930942"/>
              <a:ext cx="189089" cy="2819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9434688" y="3930942"/>
                <a:ext cx="1890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9482666" y="3846345"/>
              <a:ext cx="67734" cy="29327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9482666" y="3846345"/>
                <a:ext cx="67734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9697155" y="3902743"/>
              <a:ext cx="129822" cy="183822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9697155" y="3902743"/>
                <a:ext cx="129822" cy="183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9801577" y="4021179"/>
              <a:ext cx="138289" cy="144696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9801577" y="4021179"/>
                <a:ext cx="138289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10049580" y="3959141"/>
              <a:ext cx="189442" cy="2255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10049580" y="3959141"/>
                <a:ext cx="18944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10036527" y="4045677"/>
              <a:ext cx="225073" cy="9340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0036527" y="4045677"/>
                <a:ext cx="225073" cy="9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10402711" y="3863264"/>
              <a:ext cx="220133" cy="253791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0402711" y="3863264"/>
                <a:ext cx="220133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10645422" y="3896398"/>
              <a:ext cx="282223" cy="188581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0645422" y="3896398"/>
                <a:ext cx="282223" cy="188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8795984" y="3025754"/>
              <a:ext cx="602016" cy="380686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8795984" y="3025754"/>
                <a:ext cx="602016" cy="3806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10603088" y="2019049"/>
              <a:ext cx="663223" cy="468103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0603088" y="2019049"/>
                <a:ext cx="663223" cy="468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11006667" y="3011654"/>
              <a:ext cx="534811" cy="473744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1006667" y="3011654"/>
                <a:ext cx="534811" cy="4737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11029773" y="3964781"/>
              <a:ext cx="276049" cy="1691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1029773" y="3964781"/>
                <a:ext cx="27604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11161888" y="3817441"/>
              <a:ext cx="81844" cy="429330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1161888" y="3817441"/>
                <a:ext cx="81844" cy="4293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11362619" y="3842996"/>
              <a:ext cx="242358" cy="195102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1362619" y="3842996"/>
                <a:ext cx="242358" cy="195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11527367" y="3843525"/>
              <a:ext cx="38100" cy="203033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1527367" y="3843525"/>
                <a:ext cx="38100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11658600" y="3823786"/>
              <a:ext cx="64911" cy="208672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1658600" y="3823786"/>
                <a:ext cx="64911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11695288" y="3902743"/>
              <a:ext cx="101600" cy="4511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1695288" y="3902743"/>
                <a:ext cx="101600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11731977" y="3703940"/>
              <a:ext cx="121355" cy="666907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1731977" y="3703940"/>
                <a:ext cx="121355" cy="666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11864622" y="4009899"/>
              <a:ext cx="158045" cy="152275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1864622" y="4009899"/>
                <a:ext cx="158045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11056761" y="3939402"/>
              <a:ext cx="305506" cy="53578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1056761" y="3939402"/>
                <a:ext cx="30550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11142132" y="3829426"/>
              <a:ext cx="98073" cy="428625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1142132" y="3829426"/>
                <a:ext cx="98073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11354857" y="3848636"/>
              <a:ext cx="285750" cy="187524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1354857" y="3848636"/>
                <a:ext cx="285750" cy="1875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11480800" y="3861502"/>
              <a:ext cx="73377" cy="345790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1480800" y="3861502"/>
                <a:ext cx="73377" cy="345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11681177" y="3828721"/>
              <a:ext cx="76200" cy="296794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1681177" y="3828721"/>
                <a:ext cx="76200" cy="2967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11706577" y="3905563"/>
              <a:ext cx="141111" cy="2537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1706577" y="3905563"/>
                <a:ext cx="141111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11754555" y="3745533"/>
              <a:ext cx="104423" cy="501238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1754555" y="3745533"/>
                <a:ext cx="104423" cy="5012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11851922" y="3992980"/>
              <a:ext cx="230012" cy="197393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1851922" y="3992980"/>
                <a:ext cx="230012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3634316" y="6130465"/>
              <a:ext cx="256117" cy="242512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3634316" y="6130465"/>
                <a:ext cx="256117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3979333" y="6124825"/>
              <a:ext cx="152400" cy="273531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3979333" y="6124825"/>
                <a:ext cx="152400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3990622" y="6124825"/>
              <a:ext cx="101600" cy="259431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3990622" y="6124825"/>
                <a:ext cx="101600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4242858" y="6052917"/>
              <a:ext cx="125942" cy="32851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4242858" y="6052917"/>
                <a:ext cx="125942" cy="328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4170538" y="6378616"/>
              <a:ext cx="243417" cy="14100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4170538" y="6378616"/>
                <a:ext cx="24341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4538133" y="6215062"/>
              <a:ext cx="220133" cy="15510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4538133" y="6215062"/>
                <a:ext cx="220133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4586111" y="6105086"/>
              <a:ext cx="64911" cy="31864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4586111" y="6105086"/>
                <a:ext cx="64911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4927600" y="6070542"/>
              <a:ext cx="92427" cy="299614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4927600" y="6070542"/>
                <a:ext cx="92427" cy="2996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4850870" y="6344777"/>
              <a:ext cx="220663" cy="28200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4850870" y="6344777"/>
                <a:ext cx="220663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5092700" y="6057147"/>
              <a:ext cx="232833" cy="313714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5092700" y="6057147"/>
                <a:ext cx="232833" cy="313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5785555" y="6057147"/>
              <a:ext cx="90312" cy="327990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5785555" y="6057147"/>
                <a:ext cx="90312" cy="327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5841118" y="6026833"/>
              <a:ext cx="204082" cy="428625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5841118" y="6026833"/>
                <a:ext cx="204082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6405033" y="6088166"/>
              <a:ext cx="190500" cy="177654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6405033" y="6088166"/>
                <a:ext cx="190500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6604000" y="6044106"/>
              <a:ext cx="50800" cy="266833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6604000" y="6044106"/>
                <a:ext cx="50800" cy="266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6609644" y="6158664"/>
              <a:ext cx="118533" cy="73318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6609644" y="6158664"/>
                <a:ext cx="118533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6668911" y="5970964"/>
              <a:ext cx="93133" cy="590946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6668911" y="5970964"/>
                <a:ext cx="93133" cy="5909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6858000" y="6119185"/>
              <a:ext cx="146755" cy="1691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6858000" y="6119185"/>
                <a:ext cx="14675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6777390" y="6237621"/>
              <a:ext cx="224543" cy="3665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6777390" y="6237621"/>
                <a:ext cx="22454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7224888" y="6068427"/>
              <a:ext cx="174978" cy="169194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7224888" y="6068427"/>
                <a:ext cx="174978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7470422" y="6066665"/>
              <a:ext cx="143933" cy="156857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7470422" y="6066665"/>
                <a:ext cx="143933" cy="156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7475184" y="6070542"/>
              <a:ext cx="79904" cy="212197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7475184" y="6070542"/>
                <a:ext cx="79904" cy="212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7679266" y="6012029"/>
              <a:ext cx="74789" cy="263132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7679266" y="6012029"/>
                <a:ext cx="74789" cy="263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7741355" y="6027186"/>
              <a:ext cx="127000" cy="238634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7741355" y="6027186"/>
                <a:ext cx="127000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7868355" y="5995110"/>
              <a:ext cx="118534" cy="62037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7868355" y="5995110"/>
                <a:ext cx="118534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7953375" y="6068427"/>
              <a:ext cx="112536" cy="149455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7953375" y="6068427"/>
                <a:ext cx="112536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8099777" y="6130465"/>
              <a:ext cx="11289" cy="76137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8099777" y="6130465"/>
                <a:ext cx="11289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8116711" y="5991761"/>
              <a:ext cx="124178" cy="334687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8116711" y="5991761"/>
                <a:ext cx="124178" cy="334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8201377" y="6017669"/>
              <a:ext cx="98778" cy="39478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8201377" y="6017669"/>
                <a:ext cx="9877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8314266" y="6107906"/>
              <a:ext cx="194028" cy="45118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8314266" y="6107906"/>
                <a:ext cx="194028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8413044" y="6017669"/>
              <a:ext cx="198437" cy="479383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8413044" y="6017669"/>
                <a:ext cx="198437" cy="4793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8636000" y="6024014"/>
              <a:ext cx="112888" cy="213607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8636000" y="6024014"/>
                <a:ext cx="112888" cy="2136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8760177" y="6051508"/>
              <a:ext cx="90312" cy="16919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8760177" y="6051508"/>
                <a:ext cx="9031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8833555" y="5957746"/>
              <a:ext cx="73378" cy="350373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8833555" y="5957746"/>
                <a:ext cx="73378" cy="350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墨迹 71"/>
              <p14:cNvContentPartPr/>
              <p14:nvPr/>
            </p14:nvContentPartPr>
            <p14:xfrm>
              <a:off x="9091612" y="6062787"/>
              <a:ext cx="156810" cy="22560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9091612" y="6062787"/>
                <a:ext cx="15681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墨迹 72"/>
              <p14:cNvContentPartPr/>
              <p14:nvPr/>
            </p14:nvContentPartPr>
            <p14:xfrm>
              <a:off x="9014530" y="6164304"/>
              <a:ext cx="185914" cy="47938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9014530" y="6164304"/>
                <a:ext cx="185914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墨迹 73"/>
              <p14:cNvContentPartPr/>
              <p14:nvPr/>
            </p14:nvContentPartPr>
            <p14:xfrm>
              <a:off x="9285111" y="6141744"/>
              <a:ext cx="160866" cy="11280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9285111" y="6141744"/>
                <a:ext cx="16086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墨迹 74"/>
              <p14:cNvContentPartPr/>
              <p14:nvPr/>
            </p14:nvContentPartPr>
            <p14:xfrm>
              <a:off x="9516533" y="5943647"/>
              <a:ext cx="149578" cy="215017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9516533" y="5943647"/>
                <a:ext cx="149578" cy="215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6" name="墨迹 75"/>
              <p14:cNvContentPartPr/>
              <p14:nvPr/>
            </p14:nvContentPartPr>
            <p14:xfrm>
              <a:off x="9533466" y="5993700"/>
              <a:ext cx="112889" cy="305959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9533466" y="5993700"/>
                <a:ext cx="112889" cy="305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7" name="墨迹 76"/>
              <p14:cNvContentPartPr/>
              <p14:nvPr/>
            </p14:nvContentPartPr>
            <p14:xfrm>
              <a:off x="9680222" y="5914390"/>
              <a:ext cx="152400" cy="350020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9680222" y="5914390"/>
                <a:ext cx="152400" cy="3500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8" name="墨迹 77"/>
              <p14:cNvContentPartPr/>
              <p14:nvPr/>
            </p14:nvContentPartPr>
            <p14:xfrm>
              <a:off x="9779000" y="4675396"/>
              <a:ext cx="25400" cy="360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9779000" y="4675396"/>
                <a:ext cx="254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墨迹 78"/>
              <p14:cNvContentPartPr/>
              <p14:nvPr/>
            </p14:nvContentPartPr>
            <p14:xfrm>
              <a:off x="9650588" y="4667641"/>
              <a:ext cx="165100" cy="154390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9650588" y="4667641"/>
                <a:ext cx="165100" cy="1543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0" name="墨迹 79"/>
              <p14:cNvContentPartPr/>
              <p14:nvPr/>
            </p14:nvContentPartPr>
            <p14:xfrm>
              <a:off x="9843911" y="4624638"/>
              <a:ext cx="138289" cy="207262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9843911" y="4624638"/>
                <a:ext cx="138289" cy="207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1" name="墨迹 80"/>
              <p14:cNvContentPartPr/>
              <p14:nvPr/>
            </p14:nvContentPartPr>
            <p14:xfrm>
              <a:off x="9948333" y="4578286"/>
              <a:ext cx="53622" cy="545474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9948333" y="4578286"/>
                <a:ext cx="53622" cy="545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2" name="墨迹 81"/>
              <p14:cNvContentPartPr/>
              <p14:nvPr/>
            </p14:nvContentPartPr>
            <p14:xfrm>
              <a:off x="10039702" y="4726154"/>
              <a:ext cx="154164" cy="22559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10039702" y="4726154"/>
                <a:ext cx="15416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3" name="墨迹 82"/>
              <p14:cNvContentPartPr/>
              <p14:nvPr/>
            </p14:nvContentPartPr>
            <p14:xfrm>
              <a:off x="9979730" y="4838950"/>
              <a:ext cx="242359" cy="5640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9979730" y="4838950"/>
                <a:ext cx="24235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4" name="墨迹 83"/>
              <p14:cNvContentPartPr/>
              <p14:nvPr/>
            </p14:nvContentPartPr>
            <p14:xfrm>
              <a:off x="10252251" y="4810751"/>
              <a:ext cx="173037" cy="22559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10252251" y="4810751"/>
                <a:ext cx="17303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5" name="墨迹 84"/>
              <p14:cNvContentPartPr/>
              <p14:nvPr/>
            </p14:nvContentPartPr>
            <p14:xfrm>
              <a:off x="10495668" y="4673986"/>
              <a:ext cx="141287" cy="187523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10495668" y="4673986"/>
                <a:ext cx="141287" cy="18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6" name="墨迹 85"/>
              <p14:cNvContentPartPr/>
              <p14:nvPr/>
            </p14:nvContentPartPr>
            <p14:xfrm>
              <a:off x="10551406" y="4755763"/>
              <a:ext cx="77082" cy="207263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0551406" y="4755763"/>
                <a:ext cx="77082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7" name="墨迹 86"/>
              <p14:cNvContentPartPr/>
              <p14:nvPr/>
            </p14:nvContentPartPr>
            <p14:xfrm>
              <a:off x="10686873" y="4647902"/>
              <a:ext cx="119945" cy="290626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0686873" y="4647902"/>
                <a:ext cx="119945" cy="290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8" name="墨迹 87"/>
              <p14:cNvContentPartPr/>
              <p14:nvPr/>
            </p14:nvContentPartPr>
            <p14:xfrm>
              <a:off x="10888132" y="4724039"/>
              <a:ext cx="45156" cy="216428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10888132" y="4724039"/>
                <a:ext cx="45156" cy="216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9" name="墨迹 88"/>
              <p14:cNvContentPartPr/>
              <p14:nvPr/>
            </p14:nvContentPartPr>
            <p14:xfrm>
              <a:off x="10932054" y="4770568"/>
              <a:ext cx="105657" cy="85302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10932054" y="4770568"/>
                <a:ext cx="105657" cy="85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0" name="墨迹 89"/>
              <p14:cNvContentPartPr/>
              <p14:nvPr/>
            </p14:nvContentPartPr>
            <p14:xfrm>
              <a:off x="10905067" y="4651250"/>
              <a:ext cx="220133" cy="480970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10905067" y="4651250"/>
                <a:ext cx="220133" cy="4809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1" name="墨迹 90"/>
              <p14:cNvContentPartPr/>
              <p14:nvPr/>
            </p14:nvContentPartPr>
            <p14:xfrm>
              <a:off x="11187288" y="4791717"/>
              <a:ext cx="314149" cy="224887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1187288" y="4791717"/>
                <a:ext cx="314149" cy="224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" name="墨迹 91"/>
              <p14:cNvContentPartPr/>
              <p14:nvPr/>
            </p14:nvContentPartPr>
            <p14:xfrm>
              <a:off x="11571111" y="4795770"/>
              <a:ext cx="87489" cy="26261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1571111" y="4795770"/>
                <a:ext cx="87489" cy="26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3" name="墨迹 92"/>
              <p14:cNvContentPartPr/>
              <p14:nvPr/>
            </p14:nvContentPartPr>
            <p14:xfrm>
              <a:off x="11678355" y="4759993"/>
              <a:ext cx="28223" cy="140995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1678355" y="4759993"/>
                <a:ext cx="28223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4" name="墨迹 93"/>
              <p14:cNvContentPartPr/>
              <p14:nvPr/>
            </p14:nvContentPartPr>
            <p14:xfrm>
              <a:off x="9230783" y="4173454"/>
              <a:ext cx="181328" cy="321468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9230783" y="4173454"/>
                <a:ext cx="181328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5" name="墨迹 94"/>
              <p14:cNvContentPartPr/>
              <p14:nvPr/>
            </p14:nvContentPartPr>
            <p14:xfrm>
              <a:off x="9462911" y="4201652"/>
              <a:ext cx="96661" cy="239692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9462911" y="4201652"/>
                <a:ext cx="96661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6" name="墨迹 95"/>
              <p14:cNvContentPartPr/>
              <p14:nvPr/>
            </p14:nvContentPartPr>
            <p14:xfrm>
              <a:off x="9919405" y="4144549"/>
              <a:ext cx="82550" cy="186819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9919405" y="4144549"/>
                <a:ext cx="82550" cy="186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7" name="墨迹 96"/>
              <p14:cNvContentPartPr/>
              <p14:nvPr/>
            </p14:nvContentPartPr>
            <p14:xfrm>
              <a:off x="9990666" y="4181384"/>
              <a:ext cx="101600" cy="272121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9990666" y="4181384"/>
                <a:ext cx="101600" cy="272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8" name="墨迹 97"/>
              <p14:cNvContentPartPr/>
              <p14:nvPr/>
            </p14:nvContentPartPr>
            <p14:xfrm>
              <a:off x="10114844" y="4207292"/>
              <a:ext cx="107244" cy="239692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10114844" y="4207292"/>
                <a:ext cx="107244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9" name="墨迹 98"/>
              <p14:cNvContentPartPr/>
              <p14:nvPr/>
            </p14:nvContentPartPr>
            <p14:xfrm>
              <a:off x="10831688" y="4153009"/>
              <a:ext cx="56444" cy="127601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10831688" y="4153009"/>
                <a:ext cx="56444" cy="127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0" name="墨迹 99"/>
              <p14:cNvContentPartPr/>
              <p14:nvPr/>
            </p14:nvContentPartPr>
            <p14:xfrm>
              <a:off x="10907006" y="4130274"/>
              <a:ext cx="139171" cy="305959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10907006" y="4130274"/>
                <a:ext cx="139171" cy="305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1" name="墨迹 100"/>
              <p14:cNvContentPartPr/>
              <p14:nvPr/>
            </p14:nvContentPartPr>
            <p14:xfrm>
              <a:off x="11088511" y="4118465"/>
              <a:ext cx="101600" cy="255201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11088511" y="4118465"/>
                <a:ext cx="101600" cy="255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2" name="墨迹 101"/>
              <p14:cNvContentPartPr/>
              <p14:nvPr/>
            </p14:nvContentPartPr>
            <p14:xfrm>
              <a:off x="11855626" y="4291889"/>
              <a:ext cx="54151" cy="163555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11855626" y="4291889"/>
                <a:ext cx="54151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3" name="墨迹 102"/>
              <p14:cNvContentPartPr/>
              <p14:nvPr/>
            </p14:nvContentPartPr>
            <p14:xfrm>
              <a:off x="11904132" y="4286250"/>
              <a:ext cx="138289" cy="242511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11904132" y="4286250"/>
                <a:ext cx="138289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4" name="墨迹 103"/>
              <p14:cNvContentPartPr/>
              <p14:nvPr/>
            </p14:nvContentPartPr>
            <p14:xfrm>
              <a:off x="12177888" y="4258051"/>
              <a:ext cx="104996" cy="59957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12177888" y="4258051"/>
                <a:ext cx="104996" cy="59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5" name="墨迹 104"/>
              <p14:cNvContentPartPr/>
              <p14:nvPr/>
            </p14:nvContentPartPr>
            <p14:xfrm>
              <a:off x="12062177" y="4432884"/>
              <a:ext cx="124177" cy="78958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12062177" y="4432884"/>
                <a:ext cx="124177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6" name="墨迹 105"/>
              <p14:cNvContentPartPr/>
              <p14:nvPr/>
            </p14:nvContentPartPr>
            <p14:xfrm>
              <a:off x="290688" y="486961"/>
              <a:ext cx="259645" cy="105218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290688" y="486961"/>
                <a:ext cx="259645" cy="10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7" name="墨迹 106"/>
              <p14:cNvContentPartPr/>
              <p14:nvPr/>
            </p14:nvContentPartPr>
            <p14:xfrm>
              <a:off x="395111" y="353721"/>
              <a:ext cx="177800" cy="954713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395111" y="353721"/>
                <a:ext cx="177800" cy="9547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8" name="墨迹 107"/>
              <p14:cNvContentPartPr/>
              <p14:nvPr/>
            </p14:nvContentPartPr>
            <p14:xfrm>
              <a:off x="327730" y="603458"/>
              <a:ext cx="188736" cy="190344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327730" y="603458"/>
                <a:ext cx="188736" cy="190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9" name="墨迹 108"/>
              <p14:cNvContentPartPr/>
              <p14:nvPr/>
            </p14:nvContentPartPr>
            <p14:xfrm>
              <a:off x="519288" y="411705"/>
              <a:ext cx="177095" cy="161439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519288" y="411705"/>
                <a:ext cx="177095" cy="161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0" name="墨迹 109"/>
              <p14:cNvContentPartPr/>
              <p14:nvPr/>
            </p14:nvContentPartPr>
            <p14:xfrm>
              <a:off x="474662" y="303491"/>
              <a:ext cx="294746" cy="570678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474662" y="303491"/>
                <a:ext cx="294746" cy="570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1" name="墨迹 110"/>
              <p14:cNvContentPartPr/>
              <p14:nvPr/>
            </p14:nvContentPartPr>
            <p14:xfrm>
              <a:off x="654755" y="789572"/>
              <a:ext cx="146756" cy="64858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654755" y="789572"/>
                <a:ext cx="146756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2" name="墨迹 111"/>
              <p14:cNvContentPartPr/>
              <p14:nvPr/>
            </p14:nvContentPartPr>
            <p14:xfrm>
              <a:off x="769937" y="439904"/>
              <a:ext cx="265818" cy="372227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769937" y="439904"/>
                <a:ext cx="265818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3" name="墨迹 112"/>
              <p14:cNvContentPartPr/>
              <p14:nvPr/>
            </p14:nvContentPartPr>
            <p14:xfrm>
              <a:off x="1038577" y="386326"/>
              <a:ext cx="84667" cy="326404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1038577" y="386326"/>
                <a:ext cx="84667" cy="3264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4" name="墨迹 113"/>
              <p14:cNvContentPartPr/>
              <p14:nvPr/>
            </p14:nvContentPartPr>
            <p14:xfrm>
              <a:off x="1145822" y="597819"/>
              <a:ext cx="104422" cy="98696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1145822" y="597819"/>
                <a:ext cx="104422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5" name="墨迹 114"/>
              <p14:cNvContentPartPr/>
              <p14:nvPr/>
            </p14:nvContentPartPr>
            <p14:xfrm>
              <a:off x="1378655" y="281990"/>
              <a:ext cx="340078" cy="287630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1378655" y="281990"/>
                <a:ext cx="340078" cy="287630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254000"/>
            <a:ext cx="6756400" cy="20789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100" y="2676525"/>
            <a:ext cx="6692900" cy="40735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97555" y="307369"/>
              <a:ext cx="238478" cy="149455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97555" y="307369"/>
                <a:ext cx="238478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311855" y="212902"/>
              <a:ext cx="103011" cy="633068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311855" y="212902"/>
                <a:ext cx="103011" cy="633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276577" y="338388"/>
              <a:ext cx="95956" cy="222067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276577" y="338388"/>
                <a:ext cx="95956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333022" y="462463"/>
              <a:ext cx="121355" cy="56398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333022" y="462463"/>
                <a:ext cx="12135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395111" y="208672"/>
              <a:ext cx="206022" cy="84597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95111" y="208672"/>
                <a:ext cx="206022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445911" y="208672"/>
              <a:ext cx="45155" cy="160911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45911" y="208672"/>
                <a:ext cx="45155" cy="160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423333" y="180473"/>
              <a:ext cx="259644" cy="459644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23333" y="180473"/>
                <a:ext cx="259644" cy="459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553155" y="558340"/>
              <a:ext cx="191911" cy="56398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553155" y="558340"/>
                <a:ext cx="191911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654050" y="221362"/>
              <a:ext cx="254705" cy="34631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654050" y="221362"/>
                <a:ext cx="254705" cy="3463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900288" y="140995"/>
              <a:ext cx="121356" cy="385621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900288" y="140995"/>
                <a:ext cx="121356" cy="385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1055511" y="400425"/>
              <a:ext cx="160161" cy="73318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055511" y="400425"/>
                <a:ext cx="160161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1313568" y="169194"/>
              <a:ext cx="399520" cy="249385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313568" y="169194"/>
                <a:ext cx="399520" cy="249385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254000"/>
            <a:ext cx="6756400" cy="20789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100" y="2676525"/>
            <a:ext cx="6692900" cy="40735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618191" y="4432884"/>
              <a:ext cx="429331" cy="281991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618191" y="4432884"/>
                <a:ext cx="429331" cy="281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1719438" y="5073002"/>
              <a:ext cx="339373" cy="245331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1719438" y="5073002"/>
                <a:ext cx="339373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3087511" y="5213997"/>
              <a:ext cx="22577" cy="2344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087511" y="5213997"/>
                <a:ext cx="22577" cy="23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3089451" y="5213116"/>
              <a:ext cx="24342" cy="37540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3089451" y="5213116"/>
                <a:ext cx="24342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3093155" y="4827670"/>
              <a:ext cx="104996" cy="5995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093155" y="4827670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7253111" y="535781"/>
              <a:ext cx="127000" cy="2255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253111" y="535781"/>
                <a:ext cx="1270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7289800" y="586539"/>
              <a:ext cx="31044" cy="194573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289800" y="586539"/>
                <a:ext cx="31044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7405511" y="511459"/>
              <a:ext cx="73378" cy="39372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7405511" y="511459"/>
                <a:ext cx="73378" cy="393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7382933" y="498417"/>
              <a:ext cx="95956" cy="96582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7382933" y="498417"/>
                <a:ext cx="95956" cy="96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7478888" y="524501"/>
              <a:ext cx="71967" cy="78957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7478888" y="524501"/>
                <a:ext cx="71967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7699022" y="679596"/>
              <a:ext cx="397933" cy="282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7699022" y="679596"/>
                <a:ext cx="397933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8037688" y="558340"/>
              <a:ext cx="194734" cy="265071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8037688" y="558340"/>
                <a:ext cx="194734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7366000" y="1161799"/>
              <a:ext cx="141111" cy="1127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7366000" y="1161799"/>
                <a:ext cx="14111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7422444" y="1189998"/>
              <a:ext cx="33866" cy="163554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7422444" y="1189998"/>
                <a:ext cx="33866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7543800" y="1111041"/>
              <a:ext cx="104422" cy="454004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543800" y="1111041"/>
                <a:ext cx="104422" cy="454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7535333" y="1105930"/>
              <a:ext cx="107244" cy="103807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7535333" y="1105930"/>
                <a:ext cx="107244" cy="103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7642577" y="1127960"/>
              <a:ext cx="62089" cy="4511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7642577" y="1127960"/>
                <a:ext cx="62089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7754055" y="1294334"/>
              <a:ext cx="444500" cy="4793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7754055" y="1294334"/>
                <a:ext cx="444500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8130822" y="1201277"/>
              <a:ext cx="201965" cy="259431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8130822" y="1201277"/>
                <a:ext cx="201965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5687483" y="1539666"/>
              <a:ext cx="188384" cy="2255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5687483" y="1539666"/>
                <a:ext cx="18838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5774266" y="1607343"/>
              <a:ext cx="22578" cy="129716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5774266" y="1607343"/>
                <a:ext cx="22578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5906911" y="1505827"/>
              <a:ext cx="76200" cy="501942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5906911" y="1505827"/>
                <a:ext cx="76200" cy="501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5904088" y="1462823"/>
              <a:ext cx="84667" cy="130421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5904088" y="1462823"/>
                <a:ext cx="84667" cy="130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5983111" y="1477628"/>
              <a:ext cx="98778" cy="90237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5983111" y="1477628"/>
                <a:ext cx="98778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6252456" y="1710270"/>
              <a:ext cx="433388" cy="3524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252456" y="1710270"/>
                <a:ext cx="433388" cy="35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6541911" y="1654400"/>
              <a:ext cx="214489" cy="263132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541911" y="1654400"/>
                <a:ext cx="214489" cy="263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8314266" y="936207"/>
              <a:ext cx="5644" cy="56398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8314266" y="936207"/>
                <a:ext cx="564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4910666" y="551290"/>
              <a:ext cx="95956" cy="461583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4910666" y="551290"/>
                <a:ext cx="95956" cy="4615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4893733" y="537719"/>
              <a:ext cx="115711" cy="144697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4893733" y="537719"/>
                <a:ext cx="115711" cy="144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5000977" y="535781"/>
              <a:ext cx="101600" cy="84597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5000977" y="535781"/>
                <a:ext cx="101600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3155244" y="1477628"/>
              <a:ext cx="90311" cy="483613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3155244" y="1477628"/>
                <a:ext cx="90311" cy="4836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3107266" y="1483268"/>
              <a:ext cx="160867" cy="174833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3107266" y="1483268"/>
                <a:ext cx="160867" cy="174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3279422" y="1511467"/>
              <a:ext cx="70555" cy="76137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3279422" y="1511467"/>
                <a:ext cx="70555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4515555" y="1087071"/>
              <a:ext cx="62089" cy="306665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4515555" y="1087071"/>
                <a:ext cx="62089" cy="306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4518377" y="1081432"/>
              <a:ext cx="81845" cy="97286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4518377" y="1081432"/>
                <a:ext cx="81845" cy="97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4583288" y="1094121"/>
              <a:ext cx="67734" cy="4511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4583288" y="1094121"/>
                <a:ext cx="67734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2133600" y="4391291"/>
              <a:ext cx="217311" cy="212550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2133600" y="4391291"/>
                <a:ext cx="217311" cy="212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2325511" y="4347230"/>
              <a:ext cx="50800" cy="455061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2325511" y="4347230"/>
                <a:ext cx="50800" cy="455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2393244" y="4482056"/>
              <a:ext cx="95956" cy="136942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2393244" y="4482056"/>
                <a:ext cx="95956" cy="1369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2432755" y="4517481"/>
              <a:ext cx="33867" cy="239692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2432755" y="4517481"/>
                <a:ext cx="33867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3889022" y="3957026"/>
              <a:ext cx="22578" cy="210788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3889022" y="3957026"/>
                <a:ext cx="22578" cy="210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3905955" y="4011309"/>
              <a:ext cx="110067" cy="54988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3905955" y="4011309"/>
                <a:ext cx="110067" cy="54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4007555" y="3873310"/>
              <a:ext cx="22578" cy="348082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4007555" y="3873310"/>
                <a:ext cx="22578" cy="348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4114800" y="3977999"/>
              <a:ext cx="155222" cy="14839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4114800" y="3977999"/>
                <a:ext cx="155222" cy="148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4223984" y="4711878"/>
              <a:ext cx="336727" cy="194750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4223984" y="4711878"/>
                <a:ext cx="336727" cy="194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4292600" y="584777"/>
              <a:ext cx="46566" cy="335920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4292600" y="584777"/>
                <a:ext cx="46566" cy="335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7953022" y="1460708"/>
              <a:ext cx="104995" cy="5995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7953022" y="1460708"/>
                <a:ext cx="104995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4280429" y="600110"/>
              <a:ext cx="60148" cy="409414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4280429" y="600110"/>
                <a:ext cx="60148" cy="4094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4267200" y="597819"/>
              <a:ext cx="90311" cy="152979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4267200" y="597819"/>
                <a:ext cx="90311" cy="152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4323644" y="609098"/>
              <a:ext cx="101600" cy="50758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4323644" y="609098"/>
                <a:ext cx="10160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2658533" y="500708"/>
              <a:ext cx="28222" cy="300143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2658533" y="500708"/>
                <a:ext cx="28222" cy="3001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2630311" y="566800"/>
              <a:ext cx="197555" cy="259431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2630311" y="566800"/>
                <a:ext cx="197555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2034116" y="1398671"/>
              <a:ext cx="58032" cy="313537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2034116" y="1398671"/>
                <a:ext cx="58032" cy="3135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2022651" y="1446609"/>
              <a:ext cx="223837" cy="313009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2022651" y="1446609"/>
                <a:ext cx="223837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8943622" y="3062412"/>
              <a:ext cx="104995" cy="59958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8943622" y="3062412"/>
                <a:ext cx="104995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7253111" y="3338763"/>
              <a:ext cx="107244" cy="87417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7253111" y="3338763"/>
                <a:ext cx="107244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7083953" y="3436049"/>
              <a:ext cx="375179" cy="100107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7083953" y="3436049"/>
                <a:ext cx="375179" cy="100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7159096" y="3423360"/>
              <a:ext cx="161748" cy="231232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7159096" y="3423360"/>
                <a:ext cx="161748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7224888" y="3581274"/>
              <a:ext cx="22578" cy="114911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7224888" y="3581274"/>
                <a:ext cx="22578" cy="114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7248172" y="3558715"/>
              <a:ext cx="112183" cy="223477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7248172" y="3558715"/>
                <a:ext cx="112183" cy="223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7490177" y="3472708"/>
              <a:ext cx="28223" cy="247446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7490177" y="3472708"/>
                <a:ext cx="28223" cy="247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7625644" y="3355682"/>
              <a:ext cx="135466" cy="417345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7625644" y="3355682"/>
                <a:ext cx="135466" cy="417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7541153" y="3465129"/>
              <a:ext cx="118357" cy="164083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7541153" y="3465129"/>
                <a:ext cx="118357" cy="1640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7572727" y="3543911"/>
              <a:ext cx="88548" cy="102926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7572727" y="3543911"/>
                <a:ext cx="88548" cy="102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7509227" y="3575634"/>
              <a:ext cx="133350" cy="114911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7509227" y="3575634"/>
                <a:ext cx="133350" cy="114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7563555" y="3586914"/>
              <a:ext cx="146756" cy="47938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7563555" y="3586914"/>
                <a:ext cx="146756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7516283" y="3645251"/>
              <a:ext cx="143228" cy="131302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7516283" y="3645251"/>
                <a:ext cx="143228" cy="131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7941733" y="3633971"/>
              <a:ext cx="26811" cy="29080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7941733" y="3633971"/>
                <a:ext cx="26811" cy="29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墨迹 71"/>
              <p14:cNvContentPartPr/>
              <p14:nvPr/>
            </p14:nvContentPartPr>
            <p14:xfrm>
              <a:off x="7936088" y="3727909"/>
              <a:ext cx="22578" cy="33839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7936088" y="3727909"/>
                <a:ext cx="225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墨迹 72"/>
              <p14:cNvContentPartPr/>
              <p14:nvPr/>
            </p14:nvContentPartPr>
            <p14:xfrm>
              <a:off x="6625872" y="4100136"/>
              <a:ext cx="155928" cy="118436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6625872" y="4100136"/>
                <a:ext cx="155928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墨迹 73"/>
              <p14:cNvContentPartPr/>
              <p14:nvPr/>
            </p14:nvContentPartPr>
            <p14:xfrm>
              <a:off x="6699955" y="4143139"/>
              <a:ext cx="45156" cy="255906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6699955" y="4143139"/>
                <a:ext cx="45156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墨迹 74"/>
              <p14:cNvContentPartPr/>
              <p14:nvPr/>
            </p14:nvContentPartPr>
            <p14:xfrm>
              <a:off x="6818488" y="4105776"/>
              <a:ext cx="135467" cy="253791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6818488" y="4105776"/>
                <a:ext cx="135467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6" name="墨迹 75"/>
              <p14:cNvContentPartPr/>
              <p14:nvPr/>
            </p14:nvContentPartPr>
            <p14:xfrm>
              <a:off x="7021688" y="4025761"/>
              <a:ext cx="79022" cy="305607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7021688" y="4025761"/>
                <a:ext cx="79022" cy="3056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7" name="墨迹 76"/>
              <p14:cNvContentPartPr/>
              <p14:nvPr/>
            </p14:nvContentPartPr>
            <p14:xfrm>
              <a:off x="7222066" y="4023294"/>
              <a:ext cx="47978" cy="69087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7222066" y="4023294"/>
                <a:ext cx="47978" cy="690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8" name="墨迹 77"/>
              <p14:cNvContentPartPr/>
              <p14:nvPr/>
            </p14:nvContentPartPr>
            <p14:xfrm>
              <a:off x="7264400" y="4133975"/>
              <a:ext cx="158044" cy="174834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7264400" y="4133975"/>
                <a:ext cx="158044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墨迹 78"/>
              <p14:cNvContentPartPr/>
              <p14:nvPr/>
            </p14:nvContentPartPr>
            <p14:xfrm>
              <a:off x="7503759" y="4055722"/>
              <a:ext cx="237596" cy="337684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7503759" y="4055722"/>
                <a:ext cx="237596" cy="3376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0" name="墨迹 79"/>
              <p14:cNvContentPartPr/>
              <p14:nvPr/>
            </p14:nvContentPartPr>
            <p14:xfrm>
              <a:off x="6002337" y="4641557"/>
              <a:ext cx="146579" cy="22559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6002337" y="4641557"/>
                <a:ext cx="14657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1" name="墨迹 80"/>
              <p14:cNvContentPartPr/>
              <p14:nvPr/>
            </p14:nvContentPartPr>
            <p14:xfrm>
              <a:off x="5929488" y="4681036"/>
              <a:ext cx="98778" cy="315829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5929488" y="4681036"/>
                <a:ext cx="98778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2" name="墨迹 81"/>
              <p14:cNvContentPartPr/>
              <p14:nvPr/>
            </p14:nvContentPartPr>
            <p14:xfrm>
              <a:off x="6018388" y="4651074"/>
              <a:ext cx="139700" cy="388266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6018388" y="4651074"/>
                <a:ext cx="139700" cy="388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3" name="墨迹 82"/>
              <p14:cNvContentPartPr/>
              <p14:nvPr/>
            </p14:nvContentPartPr>
            <p14:xfrm>
              <a:off x="6129866" y="4929187"/>
              <a:ext cx="31044" cy="16919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6129866" y="4929187"/>
                <a:ext cx="310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4" name="墨迹 83"/>
              <p14:cNvContentPartPr/>
              <p14:nvPr/>
            </p14:nvContentPartPr>
            <p14:xfrm>
              <a:off x="6146800" y="4700070"/>
              <a:ext cx="200730" cy="294680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6146800" y="4700070"/>
                <a:ext cx="200730" cy="294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5" name="墨迹 84"/>
              <p14:cNvContentPartPr/>
              <p14:nvPr/>
            </p14:nvContentPartPr>
            <p14:xfrm>
              <a:off x="6287205" y="4747303"/>
              <a:ext cx="279400" cy="204443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6287205" y="4747303"/>
                <a:ext cx="279400" cy="204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6" name="墨迹 85"/>
              <p14:cNvContentPartPr/>
              <p14:nvPr/>
            </p14:nvContentPartPr>
            <p14:xfrm>
              <a:off x="6434666" y="4629220"/>
              <a:ext cx="33866" cy="810369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6434666" y="4629220"/>
                <a:ext cx="33866" cy="810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7" name="墨迹 86"/>
              <p14:cNvContentPartPr/>
              <p14:nvPr/>
            </p14:nvContentPartPr>
            <p14:xfrm>
              <a:off x="6886222" y="4724920"/>
              <a:ext cx="308328" cy="202328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6886222" y="4724920"/>
                <a:ext cx="308328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8" name="墨迹 87"/>
              <p14:cNvContentPartPr/>
              <p14:nvPr/>
            </p14:nvContentPartPr>
            <p14:xfrm>
              <a:off x="7157155" y="4645434"/>
              <a:ext cx="39512" cy="441667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7157155" y="4645434"/>
                <a:ext cx="39512" cy="4416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9" name="墨迹 88"/>
              <p14:cNvContentPartPr/>
              <p14:nvPr/>
            </p14:nvContentPartPr>
            <p14:xfrm>
              <a:off x="7238294" y="4775502"/>
              <a:ext cx="141816" cy="114206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7238294" y="4775502"/>
                <a:ext cx="141816" cy="114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0" name="墨迹 89"/>
              <p14:cNvContentPartPr/>
              <p14:nvPr/>
            </p14:nvContentPartPr>
            <p14:xfrm>
              <a:off x="7306733" y="4763518"/>
              <a:ext cx="36689" cy="289745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7306733" y="4763518"/>
                <a:ext cx="36689" cy="289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1" name="墨迹 90"/>
              <p14:cNvContentPartPr/>
              <p14:nvPr/>
            </p14:nvContentPartPr>
            <p14:xfrm>
              <a:off x="6897511" y="5290134"/>
              <a:ext cx="417689" cy="274236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6897511" y="5290134"/>
                <a:ext cx="417689" cy="274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" name="墨迹 91"/>
              <p14:cNvContentPartPr/>
              <p14:nvPr/>
            </p14:nvContentPartPr>
            <p14:xfrm>
              <a:off x="7301794" y="5453689"/>
              <a:ext cx="140406" cy="139056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7301794" y="5453689"/>
                <a:ext cx="140406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3" name="墨迹 92"/>
              <p14:cNvContentPartPr/>
              <p14:nvPr/>
            </p14:nvContentPartPr>
            <p14:xfrm>
              <a:off x="7828844" y="4730208"/>
              <a:ext cx="33866" cy="235638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7828844" y="4730208"/>
                <a:ext cx="33866" cy="235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4" name="墨迹 93"/>
              <p14:cNvContentPartPr/>
              <p14:nvPr/>
            </p14:nvContentPartPr>
            <p14:xfrm>
              <a:off x="7919155" y="4844590"/>
              <a:ext cx="50800" cy="25379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7919155" y="4844590"/>
                <a:ext cx="5080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5" name="墨迹 94"/>
              <p14:cNvContentPartPr/>
              <p14:nvPr/>
            </p14:nvContentPartPr>
            <p14:xfrm>
              <a:off x="8032044" y="4750652"/>
              <a:ext cx="105833" cy="110857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8032044" y="4750652"/>
                <a:ext cx="105833" cy="110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6" name="墨迹 95"/>
              <p14:cNvContentPartPr/>
              <p14:nvPr/>
            </p14:nvContentPartPr>
            <p14:xfrm>
              <a:off x="7749116" y="5329613"/>
              <a:ext cx="147461" cy="150336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7749116" y="5329613"/>
                <a:ext cx="147461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7" name="墨迹 96"/>
              <p14:cNvContentPartPr/>
              <p14:nvPr/>
            </p14:nvContentPartPr>
            <p14:xfrm>
              <a:off x="7919155" y="5416325"/>
              <a:ext cx="42334" cy="40184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7919155" y="5416325"/>
                <a:ext cx="42334" cy="40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8" name="墨迹 97"/>
              <p14:cNvContentPartPr/>
              <p14:nvPr/>
            </p14:nvContentPartPr>
            <p14:xfrm>
              <a:off x="8032044" y="5347942"/>
              <a:ext cx="95956" cy="122666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8032044" y="5347942"/>
                <a:ext cx="95956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9" name="墨迹 98"/>
              <p14:cNvContentPartPr/>
              <p14:nvPr/>
            </p14:nvContentPartPr>
            <p14:xfrm>
              <a:off x="8449733" y="3812506"/>
              <a:ext cx="62089" cy="713435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8449733" y="3812506"/>
                <a:ext cx="62089" cy="713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0" name="墨迹 99"/>
              <p14:cNvContentPartPr/>
              <p14:nvPr/>
            </p14:nvContentPartPr>
            <p14:xfrm>
              <a:off x="8311444" y="3696361"/>
              <a:ext cx="330200" cy="1049532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8311444" y="3696361"/>
                <a:ext cx="330200" cy="10495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1" name="墨迹 100"/>
              <p14:cNvContentPartPr/>
              <p14:nvPr/>
            </p14:nvContentPartPr>
            <p14:xfrm>
              <a:off x="8370711" y="4675396"/>
              <a:ext cx="56444" cy="1570685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8370711" y="4675396"/>
                <a:ext cx="56444" cy="1570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2" name="墨迹 101"/>
              <p14:cNvContentPartPr/>
              <p14:nvPr/>
            </p14:nvContentPartPr>
            <p14:xfrm>
              <a:off x="8839200" y="3399214"/>
              <a:ext cx="290688" cy="221539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8839200" y="3399214"/>
                <a:ext cx="290688" cy="221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3" name="墨迹 102"/>
              <p14:cNvContentPartPr/>
              <p14:nvPr/>
            </p14:nvContentPartPr>
            <p14:xfrm>
              <a:off x="9138355" y="3331889"/>
              <a:ext cx="50800" cy="443958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9138355" y="3331889"/>
                <a:ext cx="50800" cy="443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4" name="墨迹 103"/>
              <p14:cNvContentPartPr/>
              <p14:nvPr/>
            </p14:nvContentPartPr>
            <p14:xfrm>
              <a:off x="9189155" y="3527696"/>
              <a:ext cx="132645" cy="104336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9189155" y="3527696"/>
                <a:ext cx="132645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5" name="墨迹 104"/>
              <p14:cNvContentPartPr/>
              <p14:nvPr/>
            </p14:nvContentPartPr>
            <p14:xfrm>
              <a:off x="9259711" y="3556953"/>
              <a:ext cx="36689" cy="182236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9259711" y="3556953"/>
                <a:ext cx="36689" cy="182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6" name="墨迹 105"/>
              <p14:cNvContentPartPr/>
              <p14:nvPr/>
            </p14:nvContentPartPr>
            <p14:xfrm>
              <a:off x="8912577" y="4091148"/>
              <a:ext cx="16934" cy="242335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8912577" y="4091148"/>
                <a:ext cx="16934" cy="242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7" name="墨迹 106"/>
              <p14:cNvContentPartPr/>
              <p14:nvPr/>
            </p14:nvContentPartPr>
            <p14:xfrm>
              <a:off x="8935155" y="4179093"/>
              <a:ext cx="135467" cy="33839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8935155" y="4179093"/>
                <a:ext cx="13546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8" name="墨迹 107"/>
              <p14:cNvContentPartPr/>
              <p14:nvPr/>
            </p14:nvContentPartPr>
            <p14:xfrm>
              <a:off x="9053688" y="4036512"/>
              <a:ext cx="28222" cy="418932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9053688" y="4036512"/>
                <a:ext cx="28222" cy="4189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9" name="墨迹 108"/>
              <p14:cNvContentPartPr/>
              <p14:nvPr/>
            </p14:nvContentPartPr>
            <p14:xfrm>
              <a:off x="9121422" y="4212932"/>
              <a:ext cx="118533" cy="117026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9121422" y="4212932"/>
                <a:ext cx="118533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0" name="墨迹 109"/>
              <p14:cNvContentPartPr/>
              <p14:nvPr/>
            </p14:nvContentPartPr>
            <p14:xfrm>
              <a:off x="9004828" y="4731794"/>
              <a:ext cx="3704" cy="11279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9004828" y="4731794"/>
                <a:ext cx="370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1" name="墨迹 110"/>
              <p14:cNvContentPartPr/>
              <p14:nvPr/>
            </p14:nvContentPartPr>
            <p14:xfrm>
              <a:off x="8874477" y="4699894"/>
              <a:ext cx="348545" cy="232994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8874477" y="4699894"/>
                <a:ext cx="348545" cy="232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2" name="墨迹 111"/>
              <p14:cNvContentPartPr/>
              <p14:nvPr/>
            </p14:nvContentPartPr>
            <p14:xfrm>
              <a:off x="8852605" y="5329613"/>
              <a:ext cx="380295" cy="203033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8852605" y="5329613"/>
                <a:ext cx="380295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3" name="墨迹 112"/>
              <p14:cNvContentPartPr/>
              <p14:nvPr/>
            </p14:nvContentPartPr>
            <p14:xfrm>
              <a:off x="9199033" y="5425490"/>
              <a:ext cx="153811" cy="145224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9199033" y="5425490"/>
                <a:ext cx="153811" cy="1452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4" name="墨迹 113"/>
              <p14:cNvContentPartPr/>
              <p14:nvPr/>
            </p14:nvContentPartPr>
            <p14:xfrm>
              <a:off x="8918222" y="5868038"/>
              <a:ext cx="33866" cy="301906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8918222" y="5868038"/>
                <a:ext cx="33866" cy="301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5" name="墨迹 114"/>
              <p14:cNvContentPartPr/>
              <p14:nvPr/>
            </p14:nvContentPartPr>
            <p14:xfrm>
              <a:off x="8929511" y="6017669"/>
              <a:ext cx="132644" cy="39478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8929511" y="6017669"/>
                <a:ext cx="13264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6" name="墨迹 115"/>
              <p14:cNvContentPartPr/>
              <p14:nvPr/>
            </p14:nvContentPartPr>
            <p14:xfrm>
              <a:off x="9028288" y="5842835"/>
              <a:ext cx="53622" cy="479383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9028288" y="5842835"/>
                <a:ext cx="53622" cy="4793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7" name="墨迹 116"/>
              <p14:cNvContentPartPr/>
              <p14:nvPr/>
            </p14:nvContentPartPr>
            <p14:xfrm>
              <a:off x="9081911" y="5921792"/>
              <a:ext cx="361244" cy="236872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9081911" y="5921792"/>
                <a:ext cx="361244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8" name="墨迹 117"/>
              <p14:cNvContentPartPr/>
              <p14:nvPr/>
            </p14:nvContentPartPr>
            <p14:xfrm>
              <a:off x="9714088" y="4676806"/>
              <a:ext cx="186267" cy="201623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9714088" y="4676806"/>
                <a:ext cx="186267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9" name="墨迹 118"/>
              <p14:cNvContentPartPr/>
              <p14:nvPr/>
            </p14:nvContentPartPr>
            <p14:xfrm>
              <a:off x="10270066" y="4607718"/>
              <a:ext cx="220134" cy="246037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10270066" y="4607718"/>
                <a:ext cx="220134" cy="246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0" name="墨迹 119"/>
              <p14:cNvContentPartPr/>
              <p14:nvPr/>
            </p14:nvContentPartPr>
            <p14:xfrm>
              <a:off x="10291762" y="4652132"/>
              <a:ext cx="187149" cy="260136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10291762" y="4652132"/>
                <a:ext cx="187149" cy="260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1" name="墨迹 120"/>
              <p14:cNvContentPartPr/>
              <p14:nvPr/>
            </p14:nvContentPartPr>
            <p14:xfrm>
              <a:off x="10931525" y="4523121"/>
              <a:ext cx="116769" cy="242512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10931525" y="4523121"/>
                <a:ext cx="116769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2" name="墨迹 121"/>
              <p14:cNvContentPartPr/>
              <p14:nvPr/>
            </p14:nvContentPartPr>
            <p14:xfrm>
              <a:off x="10842977" y="4793832"/>
              <a:ext cx="285044" cy="22559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10842977" y="4793832"/>
                <a:ext cx="2850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3" name="墨迹 122"/>
              <p14:cNvContentPartPr/>
              <p14:nvPr/>
            </p14:nvContentPartPr>
            <p14:xfrm>
              <a:off x="11243732" y="4506202"/>
              <a:ext cx="73378" cy="56398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11243732" y="4506202"/>
                <a:ext cx="7337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4" name="墨迹 123"/>
              <p14:cNvContentPartPr/>
              <p14:nvPr/>
            </p14:nvContentPartPr>
            <p14:xfrm>
              <a:off x="11195755" y="4613358"/>
              <a:ext cx="76200" cy="78957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11195755" y="4613358"/>
                <a:ext cx="76200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5" name="墨迹 124"/>
              <p14:cNvContentPartPr/>
              <p14:nvPr/>
            </p14:nvContentPartPr>
            <p14:xfrm>
              <a:off x="11178822" y="4635917"/>
              <a:ext cx="101600" cy="138880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11178822" y="4635917"/>
                <a:ext cx="101600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6" name="墨迹 125"/>
              <p14:cNvContentPartPr/>
              <p14:nvPr/>
            </p14:nvContentPartPr>
            <p14:xfrm>
              <a:off x="11336161" y="4463375"/>
              <a:ext cx="155223" cy="132887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11336161" y="4463375"/>
                <a:ext cx="155223" cy="132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7" name="墨迹 126"/>
              <p14:cNvContentPartPr/>
              <p14:nvPr/>
            </p14:nvContentPartPr>
            <p14:xfrm>
              <a:off x="11209867" y="4604017"/>
              <a:ext cx="273050" cy="212374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11209867" y="4604017"/>
                <a:ext cx="273050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8" name="墨迹 127"/>
              <p14:cNvContentPartPr/>
              <p14:nvPr/>
            </p14:nvContentPartPr>
            <p14:xfrm>
              <a:off x="11461750" y="4500562"/>
              <a:ext cx="225954" cy="39479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11461750" y="4500562"/>
                <a:ext cx="22595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9" name="墨迹 128"/>
              <p14:cNvContentPartPr/>
              <p14:nvPr/>
            </p14:nvContentPartPr>
            <p14:xfrm>
              <a:off x="11415888" y="4430769"/>
              <a:ext cx="228600" cy="301025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11415888" y="4430769"/>
                <a:ext cx="228600" cy="301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0" name="墨迹 129"/>
              <p14:cNvContentPartPr/>
              <p14:nvPr/>
            </p14:nvContentPartPr>
            <p14:xfrm>
              <a:off x="11503377" y="4632569"/>
              <a:ext cx="43038" cy="113324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11503377" y="4632569"/>
                <a:ext cx="43038" cy="1133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1" name="墨迹 130"/>
              <p14:cNvContentPartPr/>
              <p14:nvPr/>
            </p14:nvContentPartPr>
            <p14:xfrm>
              <a:off x="11513961" y="4573879"/>
              <a:ext cx="147461" cy="287454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11513961" y="4573879"/>
                <a:ext cx="147461" cy="287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2" name="墨迹 131"/>
              <p14:cNvContentPartPr/>
              <p14:nvPr/>
            </p14:nvContentPartPr>
            <p14:xfrm>
              <a:off x="11636022" y="4525589"/>
              <a:ext cx="222956" cy="268243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11636022" y="4525589"/>
                <a:ext cx="222956" cy="2682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3" name="墨迹 132"/>
              <p14:cNvContentPartPr/>
              <p14:nvPr/>
            </p14:nvContentPartPr>
            <p14:xfrm>
              <a:off x="11661422" y="4699894"/>
              <a:ext cx="174978" cy="110857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11661422" y="4699894"/>
                <a:ext cx="174978" cy="110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4" name="墨迹 133"/>
              <p14:cNvContentPartPr/>
              <p14:nvPr/>
            </p14:nvContentPartPr>
            <p14:xfrm>
              <a:off x="11678355" y="4743073"/>
              <a:ext cx="191912" cy="160735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11678355" y="4743073"/>
                <a:ext cx="191912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5" name="墨迹 134"/>
              <p14:cNvContentPartPr/>
              <p14:nvPr/>
            </p14:nvContentPartPr>
            <p14:xfrm>
              <a:off x="11875911" y="4437114"/>
              <a:ext cx="50800" cy="86007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11875911" y="4437114"/>
                <a:ext cx="50800" cy="860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6" name="墨迹 135"/>
              <p14:cNvContentPartPr/>
              <p14:nvPr/>
            </p14:nvContentPartPr>
            <p14:xfrm>
              <a:off x="11923006" y="4540041"/>
              <a:ext cx="212549" cy="324288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11923006" y="4540041"/>
                <a:ext cx="212549" cy="324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7" name="墨迹 136"/>
              <p14:cNvContentPartPr/>
              <p14:nvPr/>
            </p14:nvContentPartPr>
            <p14:xfrm>
              <a:off x="10225616" y="4571764"/>
              <a:ext cx="301978" cy="353898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10225616" y="4571764"/>
                <a:ext cx="301978" cy="353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8" name="墨迹 137"/>
              <p14:cNvContentPartPr/>
              <p14:nvPr/>
            </p14:nvContentPartPr>
            <p14:xfrm>
              <a:off x="10212916" y="4637856"/>
              <a:ext cx="265995" cy="311070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10212916" y="4637856"/>
                <a:ext cx="265995" cy="311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9" name="墨迹 138"/>
              <p14:cNvContentPartPr/>
              <p14:nvPr/>
            </p14:nvContentPartPr>
            <p14:xfrm>
              <a:off x="9201855" y="501942"/>
              <a:ext cx="49389" cy="300319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9201855" y="501942"/>
                <a:ext cx="49389" cy="3003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0" name="墨迹 139"/>
              <p14:cNvContentPartPr/>
              <p14:nvPr/>
            </p14:nvContentPartPr>
            <p14:xfrm>
              <a:off x="9327444" y="449598"/>
              <a:ext cx="64911" cy="506348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9327444" y="449598"/>
                <a:ext cx="64911" cy="506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1" name="墨迹 140"/>
              <p14:cNvContentPartPr/>
              <p14:nvPr/>
            </p14:nvContentPartPr>
            <p14:xfrm>
              <a:off x="9219494" y="665496"/>
              <a:ext cx="141816" cy="56398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9219494" y="665496"/>
                <a:ext cx="14181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2" name="墨迹 141"/>
              <p14:cNvContentPartPr/>
              <p14:nvPr/>
            </p14:nvContentPartPr>
            <p14:xfrm>
              <a:off x="9379655" y="673251"/>
              <a:ext cx="148167" cy="159501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9379655" y="673251"/>
                <a:ext cx="148167" cy="159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3" name="墨迹 142"/>
              <p14:cNvContentPartPr/>
              <p14:nvPr/>
            </p14:nvContentPartPr>
            <p14:xfrm>
              <a:off x="9666111" y="485023"/>
              <a:ext cx="76200" cy="437789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9666111" y="485023"/>
                <a:ext cx="76200" cy="437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4" name="墨迹 143"/>
              <p14:cNvContentPartPr/>
              <p14:nvPr/>
            </p14:nvContentPartPr>
            <p14:xfrm>
              <a:off x="9660466" y="504233"/>
              <a:ext cx="90311" cy="124604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9660466" y="504233"/>
                <a:ext cx="90311" cy="124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5" name="墨迹 144"/>
              <p14:cNvContentPartPr/>
              <p14:nvPr/>
            </p14:nvContentPartPr>
            <p14:xfrm>
              <a:off x="9742311" y="524501"/>
              <a:ext cx="64911" cy="67678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9742311" y="524501"/>
                <a:ext cx="64911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6" name="墨迹 145"/>
              <p14:cNvContentPartPr/>
              <p14:nvPr/>
            </p14:nvContentPartPr>
            <p14:xfrm>
              <a:off x="9818511" y="482908"/>
              <a:ext cx="69144" cy="433912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9818511" y="482908"/>
                <a:ext cx="69144" cy="4339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7" name="墨迹 146"/>
              <p14:cNvContentPartPr/>
              <p14:nvPr/>
            </p14:nvContentPartPr>
            <p14:xfrm>
              <a:off x="9810044" y="477268"/>
              <a:ext cx="73378" cy="134650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9810044" y="477268"/>
                <a:ext cx="73378" cy="134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8" name="墨迹 147"/>
              <p14:cNvContentPartPr/>
              <p14:nvPr/>
            </p14:nvContentPartPr>
            <p14:xfrm>
              <a:off x="9917288" y="496302"/>
              <a:ext cx="76200" cy="53578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9917288" y="496302"/>
                <a:ext cx="76200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9" name="墨迹 148"/>
              <p14:cNvContentPartPr/>
              <p14:nvPr/>
            </p14:nvContentPartPr>
            <p14:xfrm>
              <a:off x="9287403" y="1242166"/>
              <a:ext cx="268641" cy="210083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9287403" y="1242166"/>
                <a:ext cx="268641" cy="2100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0" name="墨迹 149"/>
              <p14:cNvContentPartPr/>
              <p14:nvPr/>
            </p14:nvContentPartPr>
            <p14:xfrm>
              <a:off x="9531702" y="1364832"/>
              <a:ext cx="106187" cy="118436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9531702" y="1364832"/>
                <a:ext cx="106187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1" name="墨迹 150"/>
              <p14:cNvContentPartPr/>
              <p14:nvPr/>
            </p14:nvContentPartPr>
            <p14:xfrm>
              <a:off x="9731022" y="1241461"/>
              <a:ext cx="50800" cy="270006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9731022" y="1241461"/>
                <a:ext cx="50800" cy="270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2" name="墨迹 151"/>
              <p14:cNvContentPartPr/>
              <p14:nvPr/>
            </p14:nvContentPartPr>
            <p14:xfrm>
              <a:off x="9711266" y="1208327"/>
              <a:ext cx="70556" cy="128306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9711266" y="1208327"/>
                <a:ext cx="70556" cy="128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3" name="墨迹 152"/>
              <p14:cNvContentPartPr/>
              <p14:nvPr/>
            </p14:nvContentPartPr>
            <p14:xfrm>
              <a:off x="9804400" y="1229476"/>
              <a:ext cx="46919" cy="56399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9804400" y="1229476"/>
                <a:ext cx="46919" cy="56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4" name="墨迹 153"/>
              <p14:cNvContentPartPr/>
              <p14:nvPr/>
            </p14:nvContentPartPr>
            <p14:xfrm>
              <a:off x="10869436" y="549880"/>
              <a:ext cx="255764" cy="211493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10869436" y="549880"/>
                <a:ext cx="255764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5" name="墨迹 154"/>
              <p14:cNvContentPartPr/>
              <p14:nvPr/>
            </p14:nvContentPartPr>
            <p14:xfrm>
              <a:off x="11305822" y="494187"/>
              <a:ext cx="62089" cy="388442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11305822" y="494187"/>
                <a:ext cx="62089" cy="3884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6" name="墨迹 155"/>
              <p14:cNvContentPartPr/>
              <p14:nvPr/>
            </p14:nvContentPartPr>
            <p14:xfrm>
              <a:off x="11279539" y="488547"/>
              <a:ext cx="110949" cy="106452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11279539" y="488547"/>
                <a:ext cx="110949" cy="1064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7" name="墨迹 156"/>
              <p14:cNvContentPartPr/>
              <p14:nvPr/>
            </p14:nvContentPartPr>
            <p14:xfrm>
              <a:off x="11390488" y="504762"/>
              <a:ext cx="67733" cy="64858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11390488" y="504762"/>
                <a:ext cx="67733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8" name="墨迹 157"/>
              <p14:cNvContentPartPr/>
              <p14:nvPr/>
            </p14:nvContentPartPr>
            <p14:xfrm>
              <a:off x="9731022" y="3445919"/>
              <a:ext cx="88900" cy="172895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9731022" y="3445919"/>
                <a:ext cx="88900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59" name="墨迹 158"/>
              <p14:cNvContentPartPr/>
              <p14:nvPr/>
            </p14:nvContentPartPr>
            <p14:xfrm>
              <a:off x="9883422" y="3592554"/>
              <a:ext cx="56444" cy="22559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9883422" y="3592554"/>
                <a:ext cx="564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0" name="墨迹 159"/>
              <p14:cNvContentPartPr/>
              <p14:nvPr/>
            </p14:nvContentPartPr>
            <p14:xfrm>
              <a:off x="10055577" y="3288004"/>
              <a:ext cx="127000" cy="323232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10055577" y="3288004"/>
                <a:ext cx="127000" cy="323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1" name="墨迹 160"/>
              <p14:cNvContentPartPr/>
              <p14:nvPr/>
            </p14:nvContentPartPr>
            <p14:xfrm>
              <a:off x="9732433" y="4107714"/>
              <a:ext cx="105834" cy="155976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9732433" y="4107714"/>
                <a:ext cx="105834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2" name="墨迹 161"/>
              <p14:cNvContentPartPr/>
              <p14:nvPr/>
            </p14:nvContentPartPr>
            <p14:xfrm>
              <a:off x="9866488" y="4173454"/>
              <a:ext cx="70556" cy="31900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9866488" y="4173454"/>
                <a:ext cx="70556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3" name="墨迹 162"/>
              <p14:cNvContentPartPr/>
              <p14:nvPr/>
            </p14:nvContentPartPr>
            <p14:xfrm>
              <a:off x="10027355" y="3957026"/>
              <a:ext cx="130704" cy="323584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10027355" y="3957026"/>
                <a:ext cx="130704" cy="323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4" name="墨迹 163"/>
              <p14:cNvContentPartPr/>
              <p14:nvPr/>
            </p14:nvContentPartPr>
            <p14:xfrm>
              <a:off x="8356600" y="6081646"/>
              <a:ext cx="47977" cy="719956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8356600" y="6081646"/>
                <a:ext cx="47977" cy="719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5" name="墨迹 164"/>
              <p14:cNvContentPartPr/>
              <p14:nvPr/>
            </p14:nvContentPartPr>
            <p14:xfrm>
              <a:off x="8974666" y="6412455"/>
              <a:ext cx="344311" cy="276350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8974666" y="6412455"/>
                <a:ext cx="344311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6" name="墨迹 165"/>
              <p14:cNvContentPartPr/>
              <p14:nvPr/>
            </p14:nvContentPartPr>
            <p14:xfrm>
              <a:off x="10579805" y="5292249"/>
              <a:ext cx="215900" cy="34544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10579805" y="5292249"/>
                <a:ext cx="215900" cy="34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7" name="墨迹 166"/>
              <p14:cNvContentPartPr/>
              <p14:nvPr/>
            </p14:nvContentPartPr>
            <p14:xfrm>
              <a:off x="10591270" y="5354639"/>
              <a:ext cx="48507" cy="139938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10591270" y="5354639"/>
                <a:ext cx="48507" cy="139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8" name="墨迹 167"/>
              <p14:cNvContentPartPr/>
              <p14:nvPr/>
            </p14:nvContentPartPr>
            <p14:xfrm>
              <a:off x="10690577" y="5322210"/>
              <a:ext cx="31926" cy="201976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10690577" y="5322210"/>
                <a:ext cx="31926" cy="201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69" name="墨迹 168"/>
              <p14:cNvContentPartPr/>
              <p14:nvPr/>
            </p14:nvContentPartPr>
            <p14:xfrm>
              <a:off x="10502194" y="5532646"/>
              <a:ext cx="331611" cy="39479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10502194" y="5532646"/>
                <a:ext cx="33161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0" name="墨迹 169"/>
              <p14:cNvContentPartPr/>
              <p14:nvPr/>
            </p14:nvContentPartPr>
            <p14:xfrm>
              <a:off x="11172295" y="5267575"/>
              <a:ext cx="477485" cy="311599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11172295" y="5267575"/>
                <a:ext cx="477485" cy="311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1" name="墨迹 170"/>
              <p14:cNvContentPartPr/>
              <p14:nvPr/>
            </p14:nvContentPartPr>
            <p14:xfrm>
              <a:off x="10486495" y="5966911"/>
              <a:ext cx="320675" cy="22559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10486495" y="5966911"/>
                <a:ext cx="32067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2" name="墨迹 171"/>
              <p14:cNvContentPartPr/>
              <p14:nvPr/>
            </p14:nvContentPartPr>
            <p14:xfrm>
              <a:off x="10549467" y="5995110"/>
              <a:ext cx="22577" cy="149983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10549467" y="5995110"/>
                <a:ext cx="22577" cy="149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3" name="墨迹 172"/>
              <p14:cNvContentPartPr/>
              <p14:nvPr/>
            </p14:nvContentPartPr>
            <p14:xfrm>
              <a:off x="10662355" y="6004274"/>
              <a:ext cx="22577" cy="139233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10662355" y="6004274"/>
                <a:ext cx="22577" cy="1392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4" name="墨迹 173"/>
              <p14:cNvContentPartPr/>
              <p14:nvPr/>
            </p14:nvContentPartPr>
            <p14:xfrm>
              <a:off x="10710332" y="6022604"/>
              <a:ext cx="25400" cy="164259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10710332" y="6022604"/>
                <a:ext cx="25400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5" name="墨迹 174"/>
              <p14:cNvContentPartPr/>
              <p14:nvPr/>
            </p14:nvContentPartPr>
            <p14:xfrm>
              <a:off x="10400947" y="6226341"/>
              <a:ext cx="470253" cy="22560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10400947" y="6226341"/>
                <a:ext cx="470253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76" name="墨迹 175"/>
              <p14:cNvContentPartPr/>
              <p14:nvPr/>
            </p14:nvContentPartPr>
            <p14:xfrm>
              <a:off x="11129080" y="5820276"/>
              <a:ext cx="523875" cy="379981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11129080" y="5820276"/>
                <a:ext cx="523875" cy="379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7" name="墨迹 176"/>
              <p14:cNvContentPartPr/>
              <p14:nvPr/>
            </p14:nvContentPartPr>
            <p14:xfrm>
              <a:off x="8779933" y="4977125"/>
              <a:ext cx="3369028" cy="256611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8779933" y="4977125"/>
                <a:ext cx="3369028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78" name="墨迹 177"/>
              <p14:cNvContentPartPr/>
              <p14:nvPr/>
            </p14:nvContentPartPr>
            <p14:xfrm>
              <a:off x="9370483" y="4726154"/>
              <a:ext cx="185561" cy="33839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9370483" y="4726154"/>
                <a:ext cx="18556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79" name="墨迹 178"/>
              <p14:cNvContentPartPr/>
              <p14:nvPr/>
            </p14:nvContentPartPr>
            <p14:xfrm>
              <a:off x="9323211" y="4833310"/>
              <a:ext cx="221544" cy="11280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9323211" y="4833310"/>
                <a:ext cx="22154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0" name="墨迹 179"/>
              <p14:cNvContentPartPr/>
              <p14:nvPr/>
            </p14:nvContentPartPr>
            <p14:xfrm>
              <a:off x="9369777" y="4720514"/>
              <a:ext cx="222250" cy="59218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9369777" y="4720514"/>
                <a:ext cx="222250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1" name="墨迹 180"/>
              <p14:cNvContentPartPr/>
              <p14:nvPr/>
            </p14:nvContentPartPr>
            <p14:xfrm>
              <a:off x="9360781" y="4799472"/>
              <a:ext cx="135996" cy="11279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9360781" y="4799472"/>
                <a:ext cx="13599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2" name="墨迹 181"/>
              <p14:cNvContentPartPr/>
              <p14:nvPr/>
            </p14:nvContentPartPr>
            <p14:xfrm>
              <a:off x="2837038" y="5222457"/>
              <a:ext cx="278695" cy="50758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2837038" y="5222457"/>
                <a:ext cx="27869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3" name="墨迹 182"/>
              <p14:cNvContentPartPr/>
              <p14:nvPr/>
            </p14:nvContentPartPr>
            <p14:xfrm>
              <a:off x="9355666" y="4720514"/>
              <a:ext cx="263172" cy="50758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9355666" y="4720514"/>
                <a:ext cx="26317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84" name="墨迹 183"/>
              <p14:cNvContentPartPr/>
              <p14:nvPr/>
            </p14:nvContentPartPr>
            <p14:xfrm>
              <a:off x="9373658" y="4793832"/>
              <a:ext cx="171097" cy="33839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9373658" y="4793832"/>
                <a:ext cx="17109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5" name="墨迹 184"/>
              <p14:cNvContentPartPr/>
              <p14:nvPr/>
            </p14:nvContentPartPr>
            <p14:xfrm>
              <a:off x="81491" y="211492"/>
              <a:ext cx="279753" cy="690876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81491" y="211492"/>
                <a:ext cx="279753" cy="690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86" name="墨迹 185"/>
              <p14:cNvContentPartPr/>
              <p14:nvPr/>
            </p14:nvContentPartPr>
            <p14:xfrm>
              <a:off x="180622" y="385621"/>
              <a:ext cx="208844" cy="279875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180622" y="385621"/>
                <a:ext cx="208844" cy="279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87" name="墨迹 186"/>
              <p14:cNvContentPartPr/>
              <p14:nvPr/>
            </p14:nvContentPartPr>
            <p14:xfrm>
              <a:off x="344311" y="267890"/>
              <a:ext cx="171450" cy="115616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344311" y="267890"/>
                <a:ext cx="171450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88" name="墨迹 187"/>
              <p14:cNvContentPartPr/>
              <p14:nvPr/>
            </p14:nvContentPartPr>
            <p14:xfrm>
              <a:off x="383822" y="238281"/>
              <a:ext cx="67733" cy="246565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383822" y="238281"/>
                <a:ext cx="67733" cy="2465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89" name="墨迹 188"/>
              <p14:cNvContentPartPr/>
              <p14:nvPr/>
            </p14:nvContentPartPr>
            <p14:xfrm>
              <a:off x="377472" y="212550"/>
              <a:ext cx="224543" cy="498770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377472" y="212550"/>
                <a:ext cx="224543" cy="4987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0" name="墨迹 189"/>
              <p14:cNvContentPartPr/>
              <p14:nvPr/>
            </p14:nvContentPartPr>
            <p14:xfrm>
              <a:off x="513644" y="580899"/>
              <a:ext cx="163689" cy="50758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513644" y="580899"/>
                <a:ext cx="163689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1" name="墨迹 190"/>
              <p14:cNvContentPartPr/>
              <p14:nvPr/>
            </p14:nvContentPartPr>
            <p14:xfrm>
              <a:off x="601133" y="242511"/>
              <a:ext cx="318911" cy="377867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601133" y="242511"/>
                <a:ext cx="318911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92" name="墨迹 191"/>
              <p14:cNvContentPartPr/>
              <p14:nvPr/>
            </p14:nvContentPartPr>
            <p14:xfrm>
              <a:off x="925688" y="400425"/>
              <a:ext cx="248356" cy="183294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925688" y="400425"/>
                <a:ext cx="248356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93" name="墨迹 192"/>
              <p14:cNvContentPartPr/>
              <p14:nvPr/>
            </p14:nvContentPartPr>
            <p14:xfrm>
              <a:off x="1151466" y="188228"/>
              <a:ext cx="493889" cy="279875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1151466" y="188228"/>
                <a:ext cx="493889" cy="279875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96850"/>
            <a:ext cx="10370820" cy="6311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3189111" y="4149484"/>
              <a:ext cx="63500" cy="18330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3189111" y="4149484"/>
                <a:ext cx="63500" cy="183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3203222" y="4212932"/>
              <a:ext cx="70555" cy="121961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3203222" y="4212932"/>
                <a:ext cx="70555" cy="121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4416072" y="3767388"/>
              <a:ext cx="239183" cy="140995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4416072" y="3767388"/>
                <a:ext cx="239183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5760861" y="1814254"/>
              <a:ext cx="153106" cy="176596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760861" y="1814254"/>
                <a:ext cx="153106" cy="176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5827888" y="1863954"/>
              <a:ext cx="53622" cy="293270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5827888" y="1863954"/>
                <a:ext cx="53622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5921022" y="1818307"/>
              <a:ext cx="146755" cy="25150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5921022" y="1818307"/>
                <a:ext cx="146755" cy="251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6079066" y="1752216"/>
              <a:ext cx="107244" cy="306311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6079066" y="1752216"/>
                <a:ext cx="107244" cy="3063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6261628" y="1744108"/>
              <a:ext cx="48860" cy="6062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6261628" y="1744108"/>
                <a:ext cx="48860" cy="60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6287911" y="1840514"/>
              <a:ext cx="149578" cy="176596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6287911" y="1840514"/>
                <a:ext cx="149578" cy="176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6476471" y="1758032"/>
              <a:ext cx="279929" cy="32517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6476471" y="1758032"/>
                <a:ext cx="279929" cy="325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>
              <a:off x="7061200" y="1714500"/>
              <a:ext cx="129822" cy="31018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7061200" y="1714500"/>
                <a:ext cx="129822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7032977" y="1753978"/>
              <a:ext cx="67734" cy="28763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7032977" y="1753978"/>
                <a:ext cx="67734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墨迹 14"/>
              <p14:cNvContentPartPr/>
              <p14:nvPr/>
            </p14:nvContentPartPr>
            <p14:xfrm>
              <a:off x="7032977" y="1840690"/>
              <a:ext cx="183445" cy="15350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7032977" y="1840690"/>
                <a:ext cx="183445" cy="153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7106355" y="1626554"/>
              <a:ext cx="307622" cy="499651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7106355" y="1626554"/>
                <a:ext cx="307622" cy="4996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/>
              <p14:cNvContentPartPr/>
              <p14:nvPr/>
            </p14:nvContentPartPr>
            <p14:xfrm>
              <a:off x="7236177" y="1879992"/>
              <a:ext cx="127000" cy="6996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7236177" y="1879992"/>
                <a:ext cx="127000" cy="699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墨迹 17"/>
              <p14:cNvContentPartPr/>
              <p14:nvPr/>
            </p14:nvContentPartPr>
            <p14:xfrm>
              <a:off x="7291211" y="1872414"/>
              <a:ext cx="261056" cy="140995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291211" y="1872414"/>
                <a:ext cx="26105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墨迹 18"/>
              <p14:cNvContentPartPr/>
              <p14:nvPr/>
            </p14:nvContentPartPr>
            <p14:xfrm>
              <a:off x="7614355" y="1731419"/>
              <a:ext cx="103012" cy="219952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7614355" y="1731419"/>
                <a:ext cx="103012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墨迹 19"/>
              <p14:cNvContentPartPr/>
              <p14:nvPr/>
            </p14:nvContentPartPr>
            <p14:xfrm>
              <a:off x="7584546" y="1957011"/>
              <a:ext cx="218898" cy="2255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7584546" y="1957011"/>
                <a:ext cx="21889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墨迹 20"/>
              <p14:cNvContentPartPr/>
              <p14:nvPr/>
            </p14:nvContentPartPr>
            <p14:xfrm>
              <a:off x="8171038" y="1641887"/>
              <a:ext cx="244828" cy="309132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8171038" y="1641887"/>
                <a:ext cx="244828" cy="309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墨迹 21"/>
              <p14:cNvContentPartPr/>
              <p14:nvPr/>
            </p14:nvContentPartPr>
            <p14:xfrm>
              <a:off x="8184444" y="1661626"/>
              <a:ext cx="191911" cy="303845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8184444" y="1661626"/>
                <a:ext cx="191911" cy="3038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墨迹 22"/>
              <p14:cNvContentPartPr/>
              <p14:nvPr/>
            </p14:nvContentPartPr>
            <p14:xfrm>
              <a:off x="5813777" y="2562585"/>
              <a:ext cx="203200" cy="31724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5813777" y="2562585"/>
                <a:ext cx="203200" cy="31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墨迹 23"/>
              <p14:cNvContentPartPr/>
              <p14:nvPr/>
            </p14:nvContentPartPr>
            <p14:xfrm>
              <a:off x="5895622" y="2636607"/>
              <a:ext cx="104995" cy="59958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5895622" y="2636607"/>
                <a:ext cx="104995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墨迹 24"/>
              <p14:cNvContentPartPr/>
              <p14:nvPr/>
            </p14:nvContentPartPr>
            <p14:xfrm>
              <a:off x="5881511" y="2628148"/>
              <a:ext cx="16933" cy="146634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5881511" y="2628148"/>
                <a:ext cx="16933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墨迹 25"/>
              <p14:cNvContentPartPr/>
              <p14:nvPr/>
            </p14:nvContentPartPr>
            <p14:xfrm>
              <a:off x="5968118" y="2624623"/>
              <a:ext cx="14993" cy="136060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5968118" y="2624623"/>
                <a:ext cx="14993" cy="136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墨迹 26"/>
              <p14:cNvContentPartPr/>
              <p14:nvPr/>
            </p14:nvContentPartPr>
            <p14:xfrm>
              <a:off x="5760155" y="2769143"/>
              <a:ext cx="361245" cy="5075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5760155" y="2769143"/>
                <a:ext cx="36124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8" name="墨迹 27"/>
              <p14:cNvContentPartPr/>
              <p14:nvPr/>
            </p14:nvContentPartPr>
            <p14:xfrm>
              <a:off x="5791200" y="2630967"/>
              <a:ext cx="33866" cy="157915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5791200" y="2630967"/>
                <a:ext cx="33866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墨迹 28"/>
              <p14:cNvContentPartPr/>
              <p14:nvPr/>
            </p14:nvContentPartPr>
            <p14:xfrm>
              <a:off x="5738988" y="2616868"/>
              <a:ext cx="97367" cy="5640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5738988" y="2616868"/>
                <a:ext cx="97367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墨迹 29"/>
              <p14:cNvContentPartPr/>
              <p14:nvPr/>
            </p14:nvContentPartPr>
            <p14:xfrm>
              <a:off x="7112000" y="2434279"/>
              <a:ext cx="347133" cy="248151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7112000" y="2434279"/>
                <a:ext cx="347133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墨迹 30"/>
              <p14:cNvContentPartPr/>
              <p14:nvPr/>
            </p14:nvContentPartPr>
            <p14:xfrm>
              <a:off x="7430911" y="2386341"/>
              <a:ext cx="53622" cy="44483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7430911" y="2386341"/>
                <a:ext cx="53622" cy="444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墨迹 31"/>
              <p14:cNvContentPartPr/>
              <p14:nvPr/>
            </p14:nvContentPartPr>
            <p14:xfrm>
              <a:off x="7510638" y="2519581"/>
              <a:ext cx="115006" cy="123371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7510638" y="2519581"/>
                <a:ext cx="115006" cy="1233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墨迹 32"/>
              <p14:cNvContentPartPr/>
              <p14:nvPr/>
            </p14:nvContentPartPr>
            <p14:xfrm>
              <a:off x="7580488" y="2528922"/>
              <a:ext cx="33867" cy="195102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7580488" y="2528922"/>
                <a:ext cx="33867" cy="195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4" name="墨迹 33"/>
              <p14:cNvContentPartPr/>
              <p14:nvPr/>
            </p14:nvContentPartPr>
            <p14:xfrm>
              <a:off x="7981244" y="2453314"/>
              <a:ext cx="375356" cy="28199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7981244" y="2453314"/>
                <a:ext cx="3753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墨迹 34"/>
              <p14:cNvContentPartPr/>
              <p14:nvPr/>
            </p14:nvContentPartPr>
            <p14:xfrm>
              <a:off x="7950200" y="2533681"/>
              <a:ext cx="397933" cy="77547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7950200" y="2533681"/>
                <a:ext cx="397933" cy="775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墨迹 35"/>
              <p14:cNvContentPartPr/>
              <p14:nvPr/>
            </p14:nvContentPartPr>
            <p14:xfrm>
              <a:off x="8506177" y="2312319"/>
              <a:ext cx="214489" cy="270710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8506177" y="2312319"/>
                <a:ext cx="214489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墨迹 36"/>
              <p14:cNvContentPartPr/>
              <p14:nvPr/>
            </p14:nvContentPartPr>
            <p14:xfrm>
              <a:off x="8774112" y="2417712"/>
              <a:ext cx="76376" cy="134298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8774112" y="2417712"/>
                <a:ext cx="76376" cy="134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墨迹 37"/>
              <p14:cNvContentPartPr/>
              <p14:nvPr/>
            </p14:nvContentPartPr>
            <p14:xfrm>
              <a:off x="8881533" y="2396916"/>
              <a:ext cx="70556" cy="178535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8881533" y="2396916"/>
                <a:ext cx="70556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墨迹 38"/>
              <p14:cNvContentPartPr/>
              <p14:nvPr/>
            </p14:nvContentPartPr>
            <p14:xfrm>
              <a:off x="8988777" y="2351797"/>
              <a:ext cx="125060" cy="219953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8988777" y="2351797"/>
                <a:ext cx="125060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墨迹 39"/>
              <p14:cNvContentPartPr/>
              <p14:nvPr/>
            </p14:nvContentPartPr>
            <p14:xfrm>
              <a:off x="9228666" y="2363077"/>
              <a:ext cx="191911" cy="2255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9228666" y="2363077"/>
                <a:ext cx="1919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墨迹 40"/>
              <p14:cNvContentPartPr/>
              <p14:nvPr/>
            </p14:nvContentPartPr>
            <p14:xfrm>
              <a:off x="9285111" y="2293637"/>
              <a:ext cx="67733" cy="235814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9285111" y="2293637"/>
                <a:ext cx="67733" cy="235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2" name="墨迹 41"/>
              <p14:cNvContentPartPr/>
              <p14:nvPr/>
            </p14:nvContentPartPr>
            <p14:xfrm>
              <a:off x="9637183" y="2255921"/>
              <a:ext cx="212372" cy="188933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9637183" y="2255921"/>
                <a:ext cx="212372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墨迹 42"/>
              <p14:cNvContentPartPr/>
              <p14:nvPr/>
            </p14:nvContentPartPr>
            <p14:xfrm>
              <a:off x="9908822" y="2213622"/>
              <a:ext cx="42333" cy="207263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9908822" y="2213622"/>
                <a:ext cx="42333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墨迹 43"/>
              <p14:cNvContentPartPr/>
              <p14:nvPr/>
            </p14:nvContentPartPr>
            <p14:xfrm>
              <a:off x="9911644" y="2329238"/>
              <a:ext cx="110066" cy="45118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9911644" y="2329238"/>
                <a:ext cx="11006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墨迹 44"/>
              <p14:cNvContentPartPr/>
              <p14:nvPr/>
            </p14:nvContentPartPr>
            <p14:xfrm>
              <a:off x="9987844" y="2118803"/>
              <a:ext cx="81844" cy="548823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9987844" y="2118803"/>
                <a:ext cx="81844" cy="5488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墨迹 45"/>
              <p14:cNvContentPartPr/>
              <p14:nvPr/>
            </p14:nvContentPartPr>
            <p14:xfrm>
              <a:off x="10065455" y="2334878"/>
              <a:ext cx="156634" cy="109976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0065455" y="2334878"/>
                <a:ext cx="156634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墨迹 46"/>
              <p14:cNvContentPartPr/>
              <p14:nvPr/>
            </p14:nvContentPartPr>
            <p14:xfrm>
              <a:off x="10380133" y="2284120"/>
              <a:ext cx="45155" cy="138880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0380133" y="2284120"/>
                <a:ext cx="45155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墨迹 47"/>
              <p14:cNvContentPartPr/>
              <p14:nvPr/>
            </p14:nvContentPartPr>
            <p14:xfrm>
              <a:off x="10489494" y="2289759"/>
              <a:ext cx="93838" cy="302611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0489494" y="2289759"/>
                <a:ext cx="93838" cy="302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墨迹 48"/>
              <p14:cNvContentPartPr/>
              <p14:nvPr/>
            </p14:nvContentPartPr>
            <p14:xfrm>
              <a:off x="10662355" y="2217852"/>
              <a:ext cx="135467" cy="266481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0662355" y="2217852"/>
                <a:ext cx="135467" cy="266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0" name="墨迹 49"/>
              <p14:cNvContentPartPr/>
              <p14:nvPr/>
            </p14:nvContentPartPr>
            <p14:xfrm>
              <a:off x="5700888" y="3571933"/>
              <a:ext cx="229482" cy="31900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5700888" y="3571933"/>
                <a:ext cx="229482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墨迹 50"/>
              <p14:cNvContentPartPr/>
              <p14:nvPr/>
            </p14:nvContentPartPr>
            <p14:xfrm>
              <a:off x="5757333" y="3620753"/>
              <a:ext cx="28222" cy="203033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5757333" y="3620753"/>
                <a:ext cx="28222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墨迹 51"/>
              <p14:cNvContentPartPr/>
              <p14:nvPr/>
            </p14:nvContentPartPr>
            <p14:xfrm>
              <a:off x="5858933" y="3612293"/>
              <a:ext cx="14640" cy="205853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5858933" y="3612293"/>
                <a:ext cx="14640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3" name="墨迹 52"/>
              <p14:cNvContentPartPr/>
              <p14:nvPr/>
            </p14:nvContentPartPr>
            <p14:xfrm>
              <a:off x="5641093" y="3840705"/>
              <a:ext cx="347662" cy="33839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5641093" y="3840705"/>
                <a:ext cx="34766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4" name="墨迹 53"/>
              <p14:cNvContentPartPr/>
              <p14:nvPr/>
            </p14:nvContentPartPr>
            <p14:xfrm>
              <a:off x="7006166" y="3419659"/>
              <a:ext cx="190500" cy="319530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7006166" y="3419659"/>
                <a:ext cx="190500" cy="319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墨迹 54"/>
              <p14:cNvContentPartPr/>
              <p14:nvPr/>
            </p14:nvContentPartPr>
            <p14:xfrm>
              <a:off x="7248877" y="3440279"/>
              <a:ext cx="300567" cy="251853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7248877" y="3440279"/>
                <a:ext cx="300567" cy="251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墨迹 55"/>
              <p14:cNvContentPartPr/>
              <p14:nvPr/>
            </p14:nvContentPartPr>
            <p14:xfrm>
              <a:off x="7586133" y="3434639"/>
              <a:ext cx="139700" cy="229822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7586133" y="3434639"/>
                <a:ext cx="139700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墨迹 56"/>
              <p14:cNvContentPartPr/>
              <p14:nvPr/>
            </p14:nvContentPartPr>
            <p14:xfrm>
              <a:off x="7736416" y="3575634"/>
              <a:ext cx="92428" cy="110858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7736416" y="3575634"/>
                <a:ext cx="92428" cy="110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8" name="墨迹 57"/>
              <p14:cNvContentPartPr/>
              <p14:nvPr/>
            </p14:nvContentPartPr>
            <p14:xfrm>
              <a:off x="7909806" y="3541795"/>
              <a:ext cx="54504" cy="105218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7909806" y="3541795"/>
                <a:ext cx="54504" cy="10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9" name="墨迹 58"/>
              <p14:cNvContentPartPr/>
              <p14:nvPr/>
            </p14:nvContentPartPr>
            <p14:xfrm>
              <a:off x="8010877" y="3519236"/>
              <a:ext cx="55034" cy="129716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8010877" y="3519236"/>
                <a:ext cx="55034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0" name="墨迹 59"/>
              <p14:cNvContentPartPr/>
              <p14:nvPr/>
            </p14:nvContentPartPr>
            <p14:xfrm>
              <a:off x="8077200" y="3469888"/>
              <a:ext cx="104422" cy="173424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8077200" y="3469888"/>
                <a:ext cx="104422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墨迹 60"/>
              <p14:cNvContentPartPr/>
              <p14:nvPr/>
            </p14:nvContentPartPr>
            <p14:xfrm>
              <a:off x="8260115" y="3491037"/>
              <a:ext cx="189618" cy="39479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8260115" y="3491037"/>
                <a:ext cx="18961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2" name="墨迹 61"/>
              <p14:cNvContentPartPr/>
              <p14:nvPr/>
            </p14:nvContentPartPr>
            <p14:xfrm>
              <a:off x="8308622" y="3394103"/>
              <a:ext cx="33866" cy="26330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8308622" y="3394103"/>
                <a:ext cx="33866" cy="263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墨迹 62"/>
              <p14:cNvContentPartPr/>
              <p14:nvPr/>
            </p14:nvContentPartPr>
            <p14:xfrm>
              <a:off x="8449733" y="3361498"/>
              <a:ext cx="304800" cy="231056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8449733" y="3361498"/>
                <a:ext cx="304800" cy="231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4" name="墨迹 63"/>
              <p14:cNvContentPartPr/>
              <p14:nvPr/>
            </p14:nvContentPartPr>
            <p14:xfrm>
              <a:off x="8720666" y="3305629"/>
              <a:ext cx="67734" cy="515337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8720666" y="3305629"/>
                <a:ext cx="67734" cy="515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墨迹 64"/>
              <p14:cNvContentPartPr/>
              <p14:nvPr/>
            </p14:nvContentPartPr>
            <p14:xfrm>
              <a:off x="8786988" y="3485398"/>
              <a:ext cx="131234" cy="84597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8786988" y="3485398"/>
                <a:ext cx="131234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墨迹 65"/>
              <p14:cNvContentPartPr/>
              <p14:nvPr/>
            </p14:nvContentPartPr>
            <p14:xfrm>
              <a:off x="8847666" y="3471298"/>
              <a:ext cx="25400" cy="186114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8847666" y="3471298"/>
                <a:ext cx="25400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墨迹 66"/>
              <p14:cNvContentPartPr/>
              <p14:nvPr/>
            </p14:nvContentPartPr>
            <p14:xfrm>
              <a:off x="9187391" y="3383881"/>
              <a:ext cx="221897" cy="33839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9187391" y="3383881"/>
                <a:ext cx="22189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墨迹 67"/>
              <p14:cNvContentPartPr/>
              <p14:nvPr/>
            </p14:nvContentPartPr>
            <p14:xfrm>
              <a:off x="9180688" y="3491037"/>
              <a:ext cx="222956" cy="11280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9180688" y="3491037"/>
                <a:ext cx="2229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墨迹 68"/>
              <p14:cNvContentPartPr/>
              <p14:nvPr/>
            </p14:nvContentPartPr>
            <p14:xfrm>
              <a:off x="9505244" y="3277430"/>
              <a:ext cx="169333" cy="157209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9505244" y="3277430"/>
                <a:ext cx="169333" cy="157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墨迹 69"/>
              <p14:cNvContentPartPr/>
              <p14:nvPr/>
            </p14:nvContentPartPr>
            <p14:xfrm>
              <a:off x="9587088" y="3293644"/>
              <a:ext cx="64912" cy="304550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9587088" y="3293644"/>
                <a:ext cx="64912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1" name="墨迹 70"/>
              <p14:cNvContentPartPr/>
              <p14:nvPr/>
            </p14:nvContentPartPr>
            <p14:xfrm>
              <a:off x="9714088" y="3242886"/>
              <a:ext cx="228600" cy="270711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9714088" y="3242886"/>
                <a:ext cx="228600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" name="墨迹 71"/>
              <p14:cNvContentPartPr/>
              <p14:nvPr/>
            </p14:nvContentPartPr>
            <p14:xfrm>
              <a:off x="9951155" y="3259805"/>
              <a:ext cx="287867" cy="231232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9951155" y="3259805"/>
                <a:ext cx="287867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3" name="墨迹 72"/>
              <p14:cNvContentPartPr/>
              <p14:nvPr/>
            </p14:nvContentPartPr>
            <p14:xfrm>
              <a:off x="10182577" y="3389521"/>
              <a:ext cx="112889" cy="273531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0182577" y="3389521"/>
                <a:ext cx="112889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墨迹 73"/>
              <p14:cNvContentPartPr/>
              <p14:nvPr/>
            </p14:nvContentPartPr>
            <p14:xfrm>
              <a:off x="10397066" y="3350042"/>
              <a:ext cx="200378" cy="22559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0397066" y="3350042"/>
                <a:ext cx="2003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5" name="墨迹 74"/>
              <p14:cNvContentPartPr/>
              <p14:nvPr/>
            </p14:nvContentPartPr>
            <p14:xfrm>
              <a:off x="10481732" y="3267384"/>
              <a:ext cx="50800" cy="229293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0481732" y="3267384"/>
                <a:ext cx="50800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6" name="墨迹 75"/>
              <p14:cNvContentPartPr/>
              <p14:nvPr/>
            </p14:nvContentPartPr>
            <p14:xfrm>
              <a:off x="10644011" y="3237246"/>
              <a:ext cx="277989" cy="186819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0644011" y="3237246"/>
                <a:ext cx="277989" cy="186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7" name="墨迹 76"/>
              <p14:cNvContentPartPr/>
              <p14:nvPr/>
            </p14:nvContentPartPr>
            <p14:xfrm>
              <a:off x="10892013" y="3355682"/>
              <a:ext cx="137231" cy="145225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10892013" y="3355682"/>
                <a:ext cx="137231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8" name="墨迹 77"/>
              <p14:cNvContentPartPr/>
              <p14:nvPr/>
            </p14:nvContentPartPr>
            <p14:xfrm>
              <a:off x="11102622" y="3282365"/>
              <a:ext cx="206023" cy="22559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1102622" y="3282365"/>
                <a:ext cx="20602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墨迹 78"/>
              <p14:cNvContentPartPr/>
              <p14:nvPr/>
            </p14:nvContentPartPr>
            <p14:xfrm>
              <a:off x="11164711" y="3211338"/>
              <a:ext cx="56444" cy="226121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1164711" y="3211338"/>
                <a:ext cx="56444" cy="226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0" name="墨迹 79"/>
              <p14:cNvContentPartPr/>
              <p14:nvPr/>
            </p14:nvContentPartPr>
            <p14:xfrm>
              <a:off x="11320638" y="3182258"/>
              <a:ext cx="256117" cy="173424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1320638" y="3182258"/>
                <a:ext cx="256117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1" name="墨迹 80"/>
              <p14:cNvContentPartPr/>
              <p14:nvPr/>
            </p14:nvContentPartPr>
            <p14:xfrm>
              <a:off x="11548532" y="3173798"/>
              <a:ext cx="67733" cy="198803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1548532" y="3173798"/>
                <a:ext cx="67733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2" name="墨迹 81"/>
              <p14:cNvContentPartPr/>
              <p14:nvPr/>
            </p14:nvContentPartPr>
            <p14:xfrm>
              <a:off x="11588044" y="3248526"/>
              <a:ext cx="98777" cy="33839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11588044" y="3248526"/>
                <a:ext cx="9877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3" name="墨迹 82"/>
              <p14:cNvContentPartPr/>
              <p14:nvPr/>
            </p14:nvContentPartPr>
            <p14:xfrm>
              <a:off x="11655777" y="3104006"/>
              <a:ext cx="50800" cy="463169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11655777" y="3104006"/>
                <a:ext cx="50800" cy="4631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4" name="墨迹 83"/>
              <p14:cNvContentPartPr/>
              <p14:nvPr/>
            </p14:nvContentPartPr>
            <p14:xfrm>
              <a:off x="11695288" y="3273024"/>
              <a:ext cx="465667" cy="165316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11695288" y="3273024"/>
                <a:ext cx="465667" cy="165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5" name="墨迹 84"/>
              <p14:cNvContentPartPr/>
              <p14:nvPr/>
            </p14:nvContentPartPr>
            <p14:xfrm>
              <a:off x="8894938" y="4311629"/>
              <a:ext cx="14817" cy="19739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8894938" y="4311629"/>
                <a:ext cx="14817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6" name="墨迹 85"/>
              <p14:cNvContentPartPr/>
              <p14:nvPr/>
            </p14:nvContentPartPr>
            <p14:xfrm>
              <a:off x="9735431" y="2814261"/>
              <a:ext cx="179035" cy="50758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9735431" y="2814261"/>
                <a:ext cx="17903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7" name="墨迹 86"/>
              <p14:cNvContentPartPr/>
              <p14:nvPr/>
            </p14:nvContentPartPr>
            <p14:xfrm>
              <a:off x="9682338" y="2797342"/>
              <a:ext cx="196850" cy="84597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9682338" y="2797342"/>
                <a:ext cx="196850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8" name="墨迹 87"/>
              <p14:cNvContentPartPr/>
              <p14:nvPr/>
            </p14:nvContentPartPr>
            <p14:xfrm>
              <a:off x="9804400" y="2688423"/>
              <a:ext cx="16933" cy="335216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9804400" y="2688423"/>
                <a:ext cx="16933" cy="335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9" name="墨迹 88"/>
              <p14:cNvContentPartPr/>
              <p14:nvPr/>
            </p14:nvContentPartPr>
            <p14:xfrm>
              <a:off x="10020828" y="2752223"/>
              <a:ext cx="144816" cy="216075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10020828" y="2752223"/>
                <a:ext cx="144816" cy="216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0" name="墨迹 89"/>
              <p14:cNvContentPartPr/>
              <p14:nvPr/>
            </p14:nvContentPartPr>
            <p14:xfrm>
              <a:off x="10199511" y="2865019"/>
              <a:ext cx="73378" cy="39479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10199511" y="2865019"/>
                <a:ext cx="7337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1" name="墨迹 90"/>
              <p14:cNvContentPartPr/>
              <p14:nvPr/>
            </p14:nvContentPartPr>
            <p14:xfrm>
              <a:off x="10320866" y="2630086"/>
              <a:ext cx="132645" cy="353369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0320866" y="2630086"/>
                <a:ext cx="132645" cy="353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" name="墨迹 91"/>
              <p14:cNvContentPartPr/>
              <p14:nvPr/>
            </p14:nvContentPartPr>
            <p14:xfrm>
              <a:off x="7023805" y="3028573"/>
              <a:ext cx="172862" cy="22560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7023805" y="3028573"/>
                <a:ext cx="172862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3" name="墨迹 92"/>
              <p14:cNvContentPartPr/>
              <p14:nvPr/>
            </p14:nvContentPartPr>
            <p14:xfrm>
              <a:off x="7337777" y="2979754"/>
              <a:ext cx="101600" cy="157738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7337777" y="2979754"/>
                <a:ext cx="101600" cy="157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4" name="墨迹 93"/>
              <p14:cNvContentPartPr/>
              <p14:nvPr/>
            </p14:nvContentPartPr>
            <p14:xfrm>
              <a:off x="7467600" y="3034213"/>
              <a:ext cx="36688" cy="70498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7467600" y="3034213"/>
                <a:ext cx="36688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5" name="墨迹 94"/>
              <p14:cNvContentPartPr/>
              <p14:nvPr/>
            </p14:nvContentPartPr>
            <p14:xfrm>
              <a:off x="7535333" y="2870659"/>
              <a:ext cx="118534" cy="445544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7535333" y="2870659"/>
                <a:ext cx="118534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6" name="墨迹 95"/>
              <p14:cNvContentPartPr/>
              <p14:nvPr/>
            </p14:nvContentPartPr>
            <p14:xfrm>
              <a:off x="8317794" y="3976765"/>
              <a:ext cx="69850" cy="243569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8317794" y="3976765"/>
                <a:ext cx="69850" cy="243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7" name="墨迹 96"/>
              <p14:cNvContentPartPr/>
              <p14:nvPr/>
            </p14:nvContentPartPr>
            <p14:xfrm>
              <a:off x="8421511" y="4080397"/>
              <a:ext cx="161396" cy="42298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8421511" y="4080397"/>
                <a:ext cx="161396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8" name="墨迹 97"/>
              <p14:cNvContentPartPr/>
              <p14:nvPr/>
            </p14:nvContentPartPr>
            <p14:xfrm>
              <a:off x="8664222" y="3983639"/>
              <a:ext cx="124178" cy="176420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8664222" y="3983639"/>
                <a:ext cx="124178" cy="176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9" name="墨迹 98"/>
              <p14:cNvContentPartPr/>
              <p14:nvPr/>
            </p14:nvContentPartPr>
            <p14:xfrm>
              <a:off x="8816622" y="4071937"/>
              <a:ext cx="31044" cy="45118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8816622" y="4071937"/>
                <a:ext cx="31044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0" name="墨迹 99"/>
              <p14:cNvContentPartPr/>
              <p14:nvPr/>
            </p14:nvContentPartPr>
            <p14:xfrm>
              <a:off x="8929511" y="3848636"/>
              <a:ext cx="95956" cy="331162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8929511" y="3848636"/>
                <a:ext cx="95956" cy="3311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1" name="墨迹 100"/>
              <p14:cNvContentPartPr/>
              <p14:nvPr/>
            </p14:nvContentPartPr>
            <p14:xfrm>
              <a:off x="9059333" y="4038098"/>
              <a:ext cx="127000" cy="16919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9059333" y="4038098"/>
                <a:ext cx="1270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2" name="墨迹 101"/>
              <p14:cNvContentPartPr/>
              <p14:nvPr/>
            </p14:nvContentPartPr>
            <p14:xfrm>
              <a:off x="9208558" y="3947861"/>
              <a:ext cx="99131" cy="166727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9208558" y="3947861"/>
                <a:ext cx="99131" cy="1667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3" name="墨迹 102"/>
              <p14:cNvContentPartPr/>
              <p14:nvPr/>
            </p14:nvContentPartPr>
            <p14:xfrm>
              <a:off x="9296400" y="4009899"/>
              <a:ext cx="45155" cy="95877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9296400" y="4009899"/>
                <a:ext cx="45155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4" name="墨迹 103"/>
              <p14:cNvContentPartPr/>
              <p14:nvPr/>
            </p14:nvContentPartPr>
            <p14:xfrm>
              <a:off x="9381066" y="3835065"/>
              <a:ext cx="146756" cy="380687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9381066" y="3835065"/>
                <a:ext cx="146756" cy="380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5" name="墨迹 104"/>
              <p14:cNvContentPartPr/>
              <p14:nvPr/>
            </p14:nvContentPartPr>
            <p14:xfrm>
              <a:off x="8446911" y="4466723"/>
              <a:ext cx="157339" cy="16919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8446911" y="4466723"/>
                <a:ext cx="15733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6" name="墨迹 105"/>
              <p14:cNvContentPartPr/>
              <p14:nvPr/>
            </p14:nvContentPartPr>
            <p14:xfrm>
              <a:off x="8419394" y="4545680"/>
              <a:ext cx="177094" cy="11280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8419394" y="4545680"/>
                <a:ext cx="17709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7" name="墨迹 106"/>
              <p14:cNvContentPartPr/>
              <p14:nvPr/>
            </p14:nvContentPartPr>
            <p14:xfrm>
              <a:off x="8689093" y="4463903"/>
              <a:ext cx="119944" cy="127601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8689093" y="4463903"/>
                <a:ext cx="119944" cy="127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8" name="墨迹 107"/>
              <p14:cNvContentPartPr/>
              <p14:nvPr/>
            </p14:nvContentPartPr>
            <p14:xfrm>
              <a:off x="8839200" y="4517481"/>
              <a:ext cx="45155" cy="39479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8839200" y="4517481"/>
                <a:ext cx="45155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9" name="墨迹 108"/>
              <p14:cNvContentPartPr/>
              <p14:nvPr/>
            </p14:nvContentPartPr>
            <p14:xfrm>
              <a:off x="8937977" y="4340533"/>
              <a:ext cx="64912" cy="515337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8937977" y="4340533"/>
                <a:ext cx="64912" cy="515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0" name="墨迹 109"/>
              <p14:cNvContentPartPr/>
              <p14:nvPr/>
            </p14:nvContentPartPr>
            <p14:xfrm>
              <a:off x="7097183" y="4451919"/>
              <a:ext cx="116417" cy="146635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7097183" y="4451919"/>
                <a:ext cx="116417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1" name="墨迹 110"/>
              <p14:cNvContentPartPr/>
              <p14:nvPr/>
            </p14:nvContentPartPr>
            <p14:xfrm>
              <a:off x="7241822" y="4540041"/>
              <a:ext cx="25400" cy="47938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7241822" y="4540041"/>
                <a:ext cx="25400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2" name="墨迹 111"/>
              <p14:cNvContentPartPr/>
              <p14:nvPr/>
            </p14:nvContentPartPr>
            <p14:xfrm>
              <a:off x="7349066" y="4355866"/>
              <a:ext cx="160866" cy="398487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7349066" y="4355866"/>
                <a:ext cx="160866" cy="3984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3" name="墨迹 112"/>
              <p14:cNvContentPartPr/>
              <p14:nvPr/>
            </p14:nvContentPartPr>
            <p14:xfrm>
              <a:off x="6707011" y="4559780"/>
              <a:ext cx="224366" cy="36659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6707011" y="4559780"/>
                <a:ext cx="22436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4" name="墨迹 113"/>
              <p14:cNvContentPartPr/>
              <p14:nvPr/>
            </p14:nvContentPartPr>
            <p14:xfrm>
              <a:off x="10567105" y="4449804"/>
              <a:ext cx="171450" cy="16919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10567105" y="4449804"/>
                <a:ext cx="17145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5" name="墨迹 114"/>
              <p14:cNvContentPartPr/>
              <p14:nvPr/>
            </p14:nvContentPartPr>
            <p14:xfrm>
              <a:off x="10634132" y="4366617"/>
              <a:ext cx="50800" cy="170604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10634132" y="4366617"/>
                <a:ext cx="50800" cy="170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6" name="墨迹 115"/>
              <p14:cNvContentPartPr/>
              <p14:nvPr/>
            </p14:nvContentPartPr>
            <p14:xfrm>
              <a:off x="10786532" y="4372256"/>
              <a:ext cx="116594" cy="139585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10786532" y="4372256"/>
                <a:ext cx="116594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7" name="墨迹 116"/>
              <p14:cNvContentPartPr/>
              <p14:nvPr/>
            </p14:nvContentPartPr>
            <p14:xfrm>
              <a:off x="10922000" y="4415965"/>
              <a:ext cx="67732" cy="43708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10922000" y="4415965"/>
                <a:ext cx="67732" cy="43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8" name="墨迹 117"/>
              <p14:cNvContentPartPr/>
              <p14:nvPr/>
            </p14:nvContentPartPr>
            <p14:xfrm>
              <a:off x="11020777" y="4259460"/>
              <a:ext cx="59267" cy="393377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11020777" y="4259460"/>
                <a:ext cx="59267" cy="393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9" name="墨迹 118"/>
              <p14:cNvContentPartPr/>
              <p14:nvPr/>
            </p14:nvContentPartPr>
            <p14:xfrm>
              <a:off x="11341805" y="4407505"/>
              <a:ext cx="195439" cy="19740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11341805" y="4407505"/>
                <a:ext cx="195439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0" name="墨迹 119"/>
              <p14:cNvContentPartPr/>
              <p14:nvPr/>
            </p14:nvContentPartPr>
            <p14:xfrm>
              <a:off x="11413067" y="4303169"/>
              <a:ext cx="67733" cy="203033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11413067" y="4303169"/>
                <a:ext cx="67733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1" name="墨迹 120"/>
              <p14:cNvContentPartPr/>
              <p14:nvPr/>
            </p14:nvContentPartPr>
            <p14:xfrm>
              <a:off x="11584693" y="4321498"/>
              <a:ext cx="126118" cy="141348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11584693" y="4321498"/>
                <a:ext cx="126118" cy="141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2" name="墨迹 121"/>
              <p14:cNvContentPartPr/>
              <p14:nvPr/>
            </p14:nvContentPartPr>
            <p14:xfrm>
              <a:off x="11712222" y="4387766"/>
              <a:ext cx="56445" cy="78957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11712222" y="4387766"/>
                <a:ext cx="56445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3" name="墨迹 122"/>
              <p14:cNvContentPartPr/>
              <p14:nvPr/>
            </p14:nvContentPartPr>
            <p14:xfrm>
              <a:off x="11858977" y="4258051"/>
              <a:ext cx="268111" cy="172895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11858977" y="4258051"/>
                <a:ext cx="268111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4" name="墨迹 123"/>
              <p14:cNvContentPartPr/>
              <p14:nvPr/>
            </p14:nvContentPartPr>
            <p14:xfrm>
              <a:off x="6792206" y="4996865"/>
              <a:ext cx="187149" cy="218542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6792206" y="4996865"/>
                <a:ext cx="187149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5" name="墨迹 124"/>
              <p14:cNvContentPartPr/>
              <p14:nvPr/>
            </p14:nvContentPartPr>
            <p14:xfrm>
              <a:off x="7061200" y="5123760"/>
              <a:ext cx="163688" cy="8460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7061200" y="5123760"/>
                <a:ext cx="163688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6" name="墨迹 125"/>
              <p14:cNvContentPartPr/>
              <p14:nvPr/>
            </p14:nvContentPartPr>
            <p14:xfrm>
              <a:off x="7264400" y="5036343"/>
              <a:ext cx="107244" cy="167256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7264400" y="5036343"/>
                <a:ext cx="107244" cy="167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7" name="墨迹 126"/>
              <p14:cNvContentPartPr/>
              <p14:nvPr/>
            </p14:nvContentPartPr>
            <p14:xfrm>
              <a:off x="7399866" y="5126580"/>
              <a:ext cx="56444" cy="59218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7399866" y="5126580"/>
                <a:ext cx="56444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8" name="墨迹 127"/>
              <p14:cNvContentPartPr/>
              <p14:nvPr/>
            </p14:nvContentPartPr>
            <p14:xfrm>
              <a:off x="7537450" y="4920375"/>
              <a:ext cx="105127" cy="296442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7537450" y="4920375"/>
                <a:ext cx="105127" cy="2964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9" name="墨迹 128"/>
              <p14:cNvContentPartPr/>
              <p14:nvPr/>
            </p14:nvContentPartPr>
            <p14:xfrm>
              <a:off x="6771216" y="5431130"/>
              <a:ext cx="151694" cy="5640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6771216" y="5431130"/>
                <a:ext cx="15169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0" name="墨迹 129"/>
              <p14:cNvContentPartPr/>
              <p14:nvPr/>
            </p14:nvContentPartPr>
            <p14:xfrm>
              <a:off x="6768571" y="5504447"/>
              <a:ext cx="224896" cy="16919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6768571" y="5504447"/>
                <a:ext cx="22489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1" name="墨迹 130"/>
              <p14:cNvContentPartPr/>
              <p14:nvPr/>
            </p14:nvContentPartPr>
            <p14:xfrm>
              <a:off x="7062611" y="5316747"/>
              <a:ext cx="94544" cy="303316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7062611" y="5316747"/>
                <a:ext cx="94544" cy="303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2" name="墨迹 131"/>
              <p14:cNvContentPartPr/>
              <p14:nvPr/>
            </p14:nvContentPartPr>
            <p14:xfrm>
              <a:off x="7185377" y="5470608"/>
              <a:ext cx="50800" cy="81778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7185377" y="5470608"/>
                <a:ext cx="50800" cy="81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3" name="墨迹 132"/>
              <p14:cNvContentPartPr/>
              <p14:nvPr/>
            </p14:nvContentPartPr>
            <p14:xfrm>
              <a:off x="7315905" y="5329613"/>
              <a:ext cx="106539" cy="178535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7315905" y="5329613"/>
                <a:ext cx="106539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4" name="墨迹 133"/>
              <p14:cNvContentPartPr/>
              <p14:nvPr/>
            </p14:nvContentPartPr>
            <p14:xfrm>
              <a:off x="4171244" y="5139798"/>
              <a:ext cx="287867" cy="231056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4171244" y="5139798"/>
                <a:ext cx="287867" cy="231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5" name="墨迹 134"/>
              <p14:cNvContentPartPr/>
              <p14:nvPr/>
            </p14:nvContentPartPr>
            <p14:xfrm>
              <a:off x="4820355" y="5641741"/>
              <a:ext cx="79022" cy="311599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4820355" y="5641741"/>
                <a:ext cx="79022" cy="311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6" name="墨迹 135"/>
              <p14:cNvContentPartPr/>
              <p14:nvPr/>
            </p14:nvContentPartPr>
            <p14:xfrm>
              <a:off x="4927600" y="5831555"/>
              <a:ext cx="42333" cy="70498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4927600" y="5831555"/>
                <a:ext cx="42333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7" name="墨迹 136"/>
              <p14:cNvContentPartPr/>
              <p14:nvPr/>
            </p14:nvContentPartPr>
            <p14:xfrm>
              <a:off x="5085644" y="5628522"/>
              <a:ext cx="330200" cy="221715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5085644" y="5628522"/>
                <a:ext cx="330200" cy="221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8" name="墨迹 137"/>
              <p14:cNvContentPartPr/>
              <p14:nvPr/>
            </p14:nvContentPartPr>
            <p14:xfrm>
              <a:off x="4121855" y="6100856"/>
              <a:ext cx="94545" cy="537192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4121855" y="6100856"/>
                <a:ext cx="94545" cy="5371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9" name="墨迹 138"/>
              <p14:cNvContentPartPr/>
              <p14:nvPr/>
            </p14:nvContentPartPr>
            <p14:xfrm>
              <a:off x="4216400" y="6281330"/>
              <a:ext cx="158044" cy="208672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4216400" y="6281330"/>
                <a:ext cx="158044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0" name="墨迹 139"/>
              <p14:cNvContentPartPr/>
              <p14:nvPr/>
            </p14:nvContentPartPr>
            <p14:xfrm>
              <a:off x="4343400" y="6395536"/>
              <a:ext cx="87488" cy="504762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4343400" y="6395536"/>
                <a:ext cx="87488" cy="504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1" name="墨迹 140"/>
              <p14:cNvContentPartPr/>
              <p14:nvPr/>
            </p14:nvContentPartPr>
            <p14:xfrm>
              <a:off x="4380088" y="6367337"/>
              <a:ext cx="99660" cy="169194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4380088" y="6367337"/>
                <a:ext cx="99660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2" name="墨迹 141"/>
              <p14:cNvContentPartPr/>
              <p14:nvPr/>
            </p14:nvContentPartPr>
            <p14:xfrm>
              <a:off x="4523140" y="6379321"/>
              <a:ext cx="50447" cy="165669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4523140" y="6379321"/>
                <a:ext cx="50447" cy="165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3" name="墨迹 142"/>
              <p14:cNvContentPartPr/>
              <p14:nvPr/>
            </p14:nvContentPartPr>
            <p14:xfrm>
              <a:off x="4625622" y="6361697"/>
              <a:ext cx="70555" cy="28199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4625622" y="6361697"/>
                <a:ext cx="7055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4" name="墨迹 143"/>
              <p14:cNvContentPartPr/>
              <p14:nvPr/>
            </p14:nvContentPartPr>
            <p14:xfrm>
              <a:off x="4628444" y="6395536"/>
              <a:ext cx="22578" cy="88122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4628444" y="6395536"/>
                <a:ext cx="22578" cy="88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5" name="墨迹 144"/>
              <p14:cNvContentPartPr/>
              <p14:nvPr/>
            </p14:nvContentPartPr>
            <p14:xfrm>
              <a:off x="4676422" y="6392716"/>
              <a:ext cx="19755" cy="76137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4676422" y="6392716"/>
                <a:ext cx="19755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6" name="墨迹 145"/>
              <p14:cNvContentPartPr/>
              <p14:nvPr/>
            </p14:nvContentPartPr>
            <p14:xfrm>
              <a:off x="4701822" y="6406815"/>
              <a:ext cx="22578" cy="84597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4701822" y="6406815"/>
                <a:ext cx="22578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7" name="墨迹 146"/>
              <p14:cNvContentPartPr/>
              <p14:nvPr/>
            </p14:nvContentPartPr>
            <p14:xfrm>
              <a:off x="4567766" y="6530891"/>
              <a:ext cx="162278" cy="33838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4567766" y="6530891"/>
                <a:ext cx="162278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8" name="墨迹 147"/>
              <p14:cNvContentPartPr/>
              <p14:nvPr/>
            </p14:nvContentPartPr>
            <p14:xfrm>
              <a:off x="4826000" y="6363107"/>
              <a:ext cx="88018" cy="238282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4826000" y="6363107"/>
                <a:ext cx="88018" cy="238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9" name="墨迹 148"/>
              <p14:cNvContentPartPr/>
              <p14:nvPr/>
            </p14:nvContentPartPr>
            <p14:xfrm>
              <a:off x="4995333" y="6356057"/>
              <a:ext cx="121355" cy="16919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4995333" y="6356057"/>
                <a:ext cx="12135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0" name="墨迹 149"/>
              <p14:cNvContentPartPr/>
              <p14:nvPr/>
            </p14:nvContentPartPr>
            <p14:xfrm>
              <a:off x="4995333" y="6470792"/>
              <a:ext cx="107244" cy="26260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4995333" y="6470792"/>
                <a:ext cx="107244" cy="26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1" name="墨迹 150"/>
              <p14:cNvContentPartPr/>
              <p14:nvPr/>
            </p14:nvContentPartPr>
            <p14:xfrm>
              <a:off x="5238044" y="6403996"/>
              <a:ext cx="889000" cy="59218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5238044" y="6403996"/>
                <a:ext cx="889000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2" name="墨迹 151"/>
              <p14:cNvContentPartPr/>
              <p14:nvPr/>
            </p14:nvContentPartPr>
            <p14:xfrm>
              <a:off x="5471406" y="6086757"/>
              <a:ext cx="48860" cy="438494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5471406" y="6086757"/>
                <a:ext cx="48860" cy="4384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3" name="墨迹 152"/>
              <p14:cNvContentPartPr/>
              <p14:nvPr/>
            </p14:nvContentPartPr>
            <p14:xfrm>
              <a:off x="5503333" y="6051508"/>
              <a:ext cx="112889" cy="200213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5503333" y="6051508"/>
                <a:ext cx="112889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4" name="墨迹 153"/>
              <p14:cNvContentPartPr/>
              <p14:nvPr/>
            </p14:nvContentPartPr>
            <p14:xfrm>
              <a:off x="5678487" y="5991409"/>
              <a:ext cx="87313" cy="91118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5678487" y="5991409"/>
                <a:ext cx="87313" cy="91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5" name="墨迹 154"/>
              <p14:cNvContentPartPr/>
              <p14:nvPr/>
            </p14:nvContentPartPr>
            <p14:xfrm>
              <a:off x="5746044" y="6196556"/>
              <a:ext cx="45156" cy="163731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5746044" y="6196556"/>
                <a:ext cx="45156" cy="1637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6" name="墨迹 155"/>
              <p14:cNvContentPartPr/>
              <p14:nvPr/>
            </p14:nvContentPartPr>
            <p14:xfrm>
              <a:off x="5833533" y="6209422"/>
              <a:ext cx="14111" cy="115616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5833533" y="6209422"/>
                <a:ext cx="14111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7" name="墨迹 156"/>
              <p14:cNvContentPartPr/>
              <p14:nvPr/>
            </p14:nvContentPartPr>
            <p14:xfrm>
              <a:off x="5842000" y="6248901"/>
              <a:ext cx="56444" cy="33838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5842000" y="6248901"/>
                <a:ext cx="56444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8" name="墨迹 157"/>
              <p14:cNvContentPartPr/>
              <p14:nvPr/>
            </p14:nvContentPartPr>
            <p14:xfrm>
              <a:off x="5895093" y="6156549"/>
              <a:ext cx="116240" cy="150865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5895093" y="6156549"/>
                <a:ext cx="116240" cy="150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59" name="墨迹 158"/>
              <p14:cNvContentPartPr/>
              <p14:nvPr/>
            </p14:nvContentPartPr>
            <p14:xfrm>
              <a:off x="5977466" y="6136105"/>
              <a:ext cx="116593" cy="236872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5977466" y="6136105"/>
                <a:ext cx="116593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0" name="墨迹 159"/>
              <p14:cNvContentPartPr/>
              <p14:nvPr/>
            </p14:nvContentPartPr>
            <p14:xfrm>
              <a:off x="5398911" y="6591166"/>
              <a:ext cx="47978" cy="379629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5398911" y="6591166"/>
                <a:ext cx="47978" cy="3796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1" name="墨迹 160"/>
              <p14:cNvContentPartPr/>
              <p14:nvPr/>
            </p14:nvContentPartPr>
            <p14:xfrm>
              <a:off x="5444066" y="6525251"/>
              <a:ext cx="119944" cy="166375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5444066" y="6525251"/>
                <a:ext cx="119944" cy="166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2" name="墨迹 161"/>
              <p14:cNvContentPartPr/>
              <p14:nvPr/>
            </p14:nvContentPartPr>
            <p14:xfrm>
              <a:off x="5610577" y="6622538"/>
              <a:ext cx="84667" cy="162144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5610577" y="6622538"/>
                <a:ext cx="84667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3" name="墨迹 162"/>
              <p14:cNvContentPartPr/>
              <p14:nvPr/>
            </p14:nvContentPartPr>
            <p14:xfrm>
              <a:off x="5717822" y="6620423"/>
              <a:ext cx="203200" cy="138880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5717822" y="6620423"/>
                <a:ext cx="203200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4" name="墨迹 163"/>
              <p14:cNvContentPartPr/>
              <p14:nvPr/>
            </p14:nvContentPartPr>
            <p14:xfrm>
              <a:off x="5898444" y="6572485"/>
              <a:ext cx="39511" cy="257315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5898444" y="6572485"/>
                <a:ext cx="39511" cy="2573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5" name="墨迹 164"/>
              <p14:cNvContentPartPr/>
              <p14:nvPr/>
            </p14:nvContentPartPr>
            <p14:xfrm>
              <a:off x="5977466" y="6663250"/>
              <a:ext cx="53622" cy="87593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5977466" y="6663250"/>
                <a:ext cx="53622" cy="875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6" name="墨迹 165"/>
              <p14:cNvContentPartPr/>
              <p14:nvPr/>
            </p14:nvContentPartPr>
            <p14:xfrm>
              <a:off x="5997222" y="6662545"/>
              <a:ext cx="53622" cy="127777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5997222" y="6662545"/>
                <a:ext cx="53622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7" name="墨迹 166"/>
              <p14:cNvContentPartPr/>
              <p14:nvPr/>
            </p14:nvContentPartPr>
            <p14:xfrm>
              <a:off x="6031088" y="6587289"/>
              <a:ext cx="127000" cy="284810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6031088" y="6587289"/>
                <a:ext cx="127000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8" name="墨迹 167"/>
              <p14:cNvContentPartPr/>
              <p14:nvPr/>
            </p14:nvContentPartPr>
            <p14:xfrm>
              <a:off x="6400800" y="6310939"/>
              <a:ext cx="158044" cy="31019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6400800" y="6310939"/>
                <a:ext cx="15804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69" name="墨迹 168"/>
              <p14:cNvContentPartPr/>
              <p14:nvPr/>
            </p14:nvContentPartPr>
            <p14:xfrm>
              <a:off x="6339416" y="6447704"/>
              <a:ext cx="185561" cy="26789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6339416" y="6447704"/>
                <a:ext cx="185561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0" name="墨迹 169"/>
              <p14:cNvContentPartPr/>
              <p14:nvPr/>
            </p14:nvContentPartPr>
            <p14:xfrm>
              <a:off x="6824133" y="6392716"/>
              <a:ext cx="2012244" cy="42298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6824133" y="6392716"/>
                <a:ext cx="2012244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5" name="墨迹 174"/>
              <p14:cNvContentPartPr/>
              <p14:nvPr/>
            </p14:nvContentPartPr>
            <p14:xfrm>
              <a:off x="2458155" y="4145254"/>
              <a:ext cx="778933" cy="39479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2458155" y="4145254"/>
                <a:ext cx="77893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6" name="墨迹 175"/>
              <p14:cNvContentPartPr/>
              <p14:nvPr/>
            </p14:nvContentPartPr>
            <p14:xfrm>
              <a:off x="2415822" y="4139615"/>
              <a:ext cx="28222" cy="360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2415822" y="4139615"/>
                <a:ext cx="28222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8" name="墨迹 177"/>
              <p14:cNvContentPartPr/>
              <p14:nvPr/>
            </p14:nvContentPartPr>
            <p14:xfrm>
              <a:off x="2291644" y="4156534"/>
              <a:ext cx="951089" cy="39479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2291644" y="4156534"/>
                <a:ext cx="9510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9" name="墨迹 178"/>
              <p14:cNvContentPartPr/>
              <p14:nvPr/>
            </p14:nvContentPartPr>
            <p14:xfrm>
              <a:off x="7207955" y="5951930"/>
              <a:ext cx="79022" cy="129892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7207955" y="5951930"/>
                <a:ext cx="79022" cy="1298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80" name="墨迹 179"/>
              <p14:cNvContentPartPr/>
              <p14:nvPr/>
            </p14:nvContentPartPr>
            <p14:xfrm>
              <a:off x="7309555" y="6006389"/>
              <a:ext cx="25400" cy="42299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7309555" y="6006389"/>
                <a:ext cx="25400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81" name="墨迹 180"/>
              <p14:cNvContentPartPr/>
              <p14:nvPr/>
            </p14:nvContentPartPr>
            <p14:xfrm>
              <a:off x="7385755" y="5812874"/>
              <a:ext cx="110067" cy="261193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7385755" y="5812874"/>
                <a:ext cx="110067" cy="261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82" name="墨迹 181"/>
              <p14:cNvContentPartPr/>
              <p14:nvPr/>
            </p14:nvContentPartPr>
            <p14:xfrm>
              <a:off x="7032977" y="6130465"/>
              <a:ext cx="476956" cy="45118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7032977" y="6130465"/>
                <a:ext cx="47695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83" name="墨迹 182"/>
              <p14:cNvContentPartPr/>
              <p14:nvPr/>
            </p14:nvContentPartPr>
            <p14:xfrm>
              <a:off x="7213600" y="6192679"/>
              <a:ext cx="39511" cy="174658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7213600" y="6192679"/>
                <a:ext cx="39511" cy="174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4" name="墨迹 183"/>
              <p14:cNvContentPartPr/>
              <p14:nvPr/>
            </p14:nvContentPartPr>
            <p14:xfrm>
              <a:off x="7298266" y="6282740"/>
              <a:ext cx="19756" cy="60099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7298266" y="6282740"/>
                <a:ext cx="19756" cy="60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5" name="墨迹 184"/>
              <p14:cNvContentPartPr/>
              <p14:nvPr/>
            </p14:nvContentPartPr>
            <p14:xfrm>
              <a:off x="7332133" y="6222111"/>
              <a:ext cx="62089" cy="179064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7332133" y="6222111"/>
                <a:ext cx="62089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6" name="墨迹 185"/>
              <p14:cNvContentPartPr/>
              <p14:nvPr/>
            </p14:nvContentPartPr>
            <p14:xfrm>
              <a:off x="7394222" y="6254541"/>
              <a:ext cx="64911" cy="22559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7394222" y="6254541"/>
                <a:ext cx="649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7" name="墨迹 186"/>
              <p14:cNvContentPartPr/>
              <p14:nvPr/>
            </p14:nvContentPartPr>
            <p14:xfrm>
              <a:off x="7625644" y="6026833"/>
              <a:ext cx="101600" cy="150513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7625644" y="6026833"/>
                <a:ext cx="101600" cy="150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8" name="墨迹 187"/>
              <p14:cNvContentPartPr/>
              <p14:nvPr/>
            </p14:nvContentPartPr>
            <p14:xfrm>
              <a:off x="7638873" y="6049393"/>
              <a:ext cx="68616" cy="171309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7638873" y="6049393"/>
                <a:ext cx="68616" cy="171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89" name="墨迹 188"/>
              <p14:cNvContentPartPr/>
              <p14:nvPr/>
            </p14:nvContentPartPr>
            <p14:xfrm>
              <a:off x="7857066" y="6034588"/>
              <a:ext cx="33866" cy="135356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7857066" y="6034588"/>
                <a:ext cx="33866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90" name="墨迹 189"/>
              <p14:cNvContentPartPr/>
              <p14:nvPr/>
            </p14:nvContentPartPr>
            <p14:xfrm>
              <a:off x="7930444" y="6057147"/>
              <a:ext cx="156104" cy="101517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7930444" y="6057147"/>
                <a:ext cx="156104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91" name="墨迹 190"/>
              <p14:cNvContentPartPr/>
              <p14:nvPr/>
            </p14:nvContentPartPr>
            <p14:xfrm>
              <a:off x="8184444" y="6006389"/>
              <a:ext cx="28222" cy="159325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8184444" y="6006389"/>
                <a:ext cx="28222" cy="1593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92" name="墨迹 191"/>
              <p14:cNvContentPartPr/>
              <p14:nvPr/>
            </p14:nvContentPartPr>
            <p14:xfrm>
              <a:off x="8222544" y="6052917"/>
              <a:ext cx="52211" cy="59219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8222544" y="6052917"/>
                <a:ext cx="52211" cy="592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93" name="墨迹 192"/>
              <p14:cNvContentPartPr/>
              <p14:nvPr/>
            </p14:nvContentPartPr>
            <p14:xfrm>
              <a:off x="8263466" y="5985945"/>
              <a:ext cx="88900" cy="339093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8263466" y="5985945"/>
                <a:ext cx="88900" cy="3390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4" name="墨迹 193"/>
              <p14:cNvContentPartPr/>
              <p14:nvPr/>
            </p14:nvContentPartPr>
            <p14:xfrm>
              <a:off x="8342488" y="6098565"/>
              <a:ext cx="62089" cy="65739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8342488" y="6098565"/>
                <a:ext cx="62089" cy="65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5" name="墨迹 194"/>
              <p14:cNvContentPartPr/>
              <p14:nvPr/>
            </p14:nvContentPartPr>
            <p14:xfrm>
              <a:off x="8466666" y="6000750"/>
              <a:ext cx="50800" cy="194572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8466666" y="6000750"/>
                <a:ext cx="50800" cy="194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6" name="墨迹 195"/>
              <p14:cNvContentPartPr/>
              <p14:nvPr/>
            </p14:nvContentPartPr>
            <p14:xfrm>
              <a:off x="7062611" y="6012029"/>
              <a:ext cx="100189" cy="324288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7062611" y="6012029"/>
                <a:ext cx="100189" cy="324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97" name="墨迹 196"/>
              <p14:cNvContentPartPr/>
              <p14:nvPr/>
            </p14:nvContentPartPr>
            <p14:xfrm>
              <a:off x="8607777" y="5978190"/>
              <a:ext cx="79023" cy="67678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8607777" y="5978190"/>
                <a:ext cx="79023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98" name="墨迹 197"/>
              <p14:cNvContentPartPr/>
              <p14:nvPr/>
            </p14:nvContentPartPr>
            <p14:xfrm>
              <a:off x="7464777" y="6519611"/>
              <a:ext cx="87489" cy="93762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7464777" y="6519611"/>
                <a:ext cx="87489" cy="93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99" name="墨迹 198"/>
              <p14:cNvContentPartPr/>
              <p14:nvPr/>
            </p14:nvContentPartPr>
            <p14:xfrm>
              <a:off x="7569200" y="6570369"/>
              <a:ext cx="47977" cy="33839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7569200" y="6570369"/>
                <a:ext cx="4797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00" name="墨迹 199"/>
              <p14:cNvContentPartPr/>
              <p14:nvPr/>
            </p14:nvContentPartPr>
            <p14:xfrm>
              <a:off x="7653866" y="6435720"/>
              <a:ext cx="79022" cy="192458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7653866" y="6435720"/>
                <a:ext cx="79022" cy="192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01" name="墨迹 200"/>
              <p14:cNvContentPartPr/>
              <p14:nvPr/>
            </p14:nvContentPartPr>
            <p14:xfrm>
              <a:off x="7273572" y="6662016"/>
              <a:ext cx="600428" cy="49349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7273572" y="6662016"/>
                <a:ext cx="600428" cy="493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02" name="墨迹 201"/>
              <p14:cNvContentPartPr/>
              <p14:nvPr/>
            </p14:nvContentPartPr>
            <p14:xfrm>
              <a:off x="7456311" y="6711365"/>
              <a:ext cx="56444" cy="146635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7456311" y="6711365"/>
                <a:ext cx="56444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03" name="墨迹 202"/>
              <p14:cNvContentPartPr/>
              <p14:nvPr/>
            </p14:nvContentPartPr>
            <p14:xfrm>
              <a:off x="7535333" y="6773402"/>
              <a:ext cx="25400" cy="50759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7535333" y="6773402"/>
                <a:ext cx="25400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4" name="墨迹 203"/>
              <p14:cNvContentPartPr/>
              <p14:nvPr/>
            </p14:nvContentPartPr>
            <p14:xfrm>
              <a:off x="7600244" y="6711365"/>
              <a:ext cx="50800" cy="186113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7600244" y="6711365"/>
                <a:ext cx="50800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5" name="墨迹 204"/>
              <p14:cNvContentPartPr/>
              <p14:nvPr/>
            </p14:nvContentPartPr>
            <p14:xfrm>
              <a:off x="7642577" y="6750843"/>
              <a:ext cx="59267" cy="16920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7642577" y="6750843"/>
                <a:ext cx="5926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06" name="墨迹 205"/>
              <p14:cNvContentPartPr/>
              <p14:nvPr/>
            </p14:nvContentPartPr>
            <p14:xfrm>
              <a:off x="7916333" y="6568784"/>
              <a:ext cx="143934" cy="140466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7916333" y="6568784"/>
                <a:ext cx="143934" cy="140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07" name="墨迹 206"/>
              <p14:cNvContentPartPr/>
              <p14:nvPr/>
            </p14:nvContentPartPr>
            <p14:xfrm>
              <a:off x="7937500" y="6578830"/>
              <a:ext cx="94544" cy="132535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7937500" y="6578830"/>
                <a:ext cx="94544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08" name="墨迹 207"/>
              <p14:cNvContentPartPr/>
              <p14:nvPr/>
            </p14:nvContentPartPr>
            <p14:xfrm>
              <a:off x="8136466" y="6567550"/>
              <a:ext cx="47978" cy="118435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8136466" y="6567550"/>
                <a:ext cx="47978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09" name="墨迹 208"/>
              <p14:cNvContentPartPr/>
              <p14:nvPr/>
            </p14:nvContentPartPr>
            <p14:xfrm>
              <a:off x="8218311" y="6598569"/>
              <a:ext cx="141111" cy="78957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8218311" y="6598569"/>
                <a:ext cx="141111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10" name="墨迹 209"/>
              <p14:cNvContentPartPr/>
              <p14:nvPr/>
            </p14:nvContentPartPr>
            <p14:xfrm>
              <a:off x="8500533" y="6517496"/>
              <a:ext cx="50800" cy="193869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8500533" y="6517496"/>
                <a:ext cx="50800" cy="193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11" name="墨迹 210"/>
              <p14:cNvContentPartPr/>
              <p14:nvPr/>
            </p14:nvContentPartPr>
            <p14:xfrm>
              <a:off x="8520994" y="6570369"/>
              <a:ext cx="98072" cy="90237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8520994" y="6570369"/>
                <a:ext cx="98072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12" name="墨迹 211"/>
              <p14:cNvContentPartPr/>
              <p14:nvPr/>
            </p14:nvContentPartPr>
            <p14:xfrm>
              <a:off x="8579555" y="6504807"/>
              <a:ext cx="107245" cy="401131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8579555" y="6504807"/>
                <a:ext cx="107245" cy="4011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13" name="墨迹 212"/>
              <p14:cNvContentPartPr/>
              <p14:nvPr/>
            </p14:nvContentPartPr>
            <p14:xfrm>
              <a:off x="8662105" y="6622538"/>
              <a:ext cx="72672" cy="105746"/>
            </p14:xfrm>
          </p:contentPart>
        </mc:Choice>
        <mc:Fallback xmlns="">
          <p:pic>
            <p:nvPicPr>
              <p:cNvPr id="213" name="墨迹 212"/>
            </p:nvPicPr>
            <p:blipFill>
              <a:blip/>
            </p:blipFill>
            <p:spPr>
              <a:xfrm>
                <a:off x="8662105" y="6622538"/>
                <a:ext cx="72672" cy="105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4" name="墨迹 213"/>
              <p14:cNvContentPartPr/>
              <p14:nvPr/>
            </p14:nvContentPartPr>
            <p14:xfrm>
              <a:off x="9127066" y="6389896"/>
              <a:ext cx="124178" cy="8460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9127066" y="6389896"/>
                <a:ext cx="124178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5" name="墨迹 214"/>
              <p14:cNvContentPartPr/>
              <p14:nvPr/>
            </p14:nvContentPartPr>
            <p14:xfrm>
              <a:off x="9102901" y="6497052"/>
              <a:ext cx="151165" cy="28199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9102901" y="6497052"/>
                <a:ext cx="15116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16" name="墨迹 215"/>
              <p14:cNvContentPartPr/>
              <p14:nvPr/>
            </p14:nvContentPartPr>
            <p14:xfrm>
              <a:off x="9403644" y="6337375"/>
              <a:ext cx="95956" cy="170957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9403644" y="6337375"/>
                <a:ext cx="95956" cy="170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17" name="墨迹 216"/>
              <p14:cNvContentPartPr/>
              <p14:nvPr/>
            </p14:nvContentPartPr>
            <p14:xfrm>
              <a:off x="9400822" y="6386195"/>
              <a:ext cx="115711" cy="172895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9400822" y="6386195"/>
                <a:ext cx="115711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18" name="墨迹 217"/>
              <p14:cNvContentPartPr/>
              <p14:nvPr/>
            </p14:nvContentPartPr>
            <p14:xfrm>
              <a:off x="9578622" y="6430785"/>
              <a:ext cx="88900" cy="111386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9578622" y="6430785"/>
                <a:ext cx="88900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19" name="墨迹 218"/>
              <p14:cNvContentPartPr/>
              <p14:nvPr/>
            </p14:nvContentPartPr>
            <p14:xfrm>
              <a:off x="9789583" y="6322218"/>
              <a:ext cx="54328" cy="221539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9789583" y="6322218"/>
                <a:ext cx="54328" cy="221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20" name="墨迹 219"/>
              <p14:cNvContentPartPr/>
              <p14:nvPr/>
            </p14:nvContentPartPr>
            <p14:xfrm>
              <a:off x="9834738" y="6358701"/>
              <a:ext cx="99484" cy="138351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9834738" y="6358701"/>
                <a:ext cx="99484" cy="138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21" name="墨迹 220"/>
              <p14:cNvContentPartPr/>
              <p14:nvPr/>
            </p14:nvContentPartPr>
            <p14:xfrm>
              <a:off x="9976555" y="6305299"/>
              <a:ext cx="76200" cy="118436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9976555" y="6305299"/>
                <a:ext cx="76200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22" name="墨迹 221"/>
              <p14:cNvContentPartPr/>
              <p14:nvPr/>
            </p14:nvContentPartPr>
            <p14:xfrm>
              <a:off x="9928577" y="6371214"/>
              <a:ext cx="45156" cy="365530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9928577" y="6371214"/>
                <a:ext cx="45156" cy="365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23" name="墨迹 222"/>
              <p14:cNvContentPartPr/>
              <p14:nvPr/>
            </p14:nvContentPartPr>
            <p14:xfrm>
              <a:off x="10043936" y="6403996"/>
              <a:ext cx="93486" cy="186113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10043936" y="6403996"/>
                <a:ext cx="93486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24" name="墨迹 223"/>
              <p14:cNvContentPartPr/>
              <p14:nvPr/>
            </p14:nvContentPartPr>
            <p14:xfrm>
              <a:off x="9855200" y="5501627"/>
              <a:ext cx="180622" cy="358128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9855200" y="5501627"/>
                <a:ext cx="180622" cy="358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25" name="墨迹 224"/>
              <p14:cNvContentPartPr/>
              <p14:nvPr/>
            </p14:nvContentPartPr>
            <p14:xfrm>
              <a:off x="10054696" y="5687388"/>
              <a:ext cx="103363" cy="110329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10054696" y="5687388"/>
                <a:ext cx="103363" cy="1103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71" name="墨迹 170"/>
              <p14:cNvContentPartPr/>
              <p14:nvPr/>
            </p14:nvContentPartPr>
            <p14:xfrm>
              <a:off x="9456384" y="2458953"/>
              <a:ext cx="1324504" cy="721895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9456384" y="2458953"/>
                <a:ext cx="1324504" cy="721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72" name="墨迹 171"/>
              <p14:cNvContentPartPr/>
              <p14:nvPr/>
            </p14:nvContentPartPr>
            <p14:xfrm>
              <a:off x="2624666" y="3327483"/>
              <a:ext cx="513645" cy="468103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2624666" y="3327483"/>
                <a:ext cx="513645" cy="468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73" name="墨迹 172"/>
              <p14:cNvContentPartPr/>
              <p14:nvPr/>
            </p14:nvContentPartPr>
            <p14:xfrm>
              <a:off x="170038" y="296089"/>
              <a:ext cx="198262" cy="132536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170038" y="296089"/>
                <a:ext cx="198262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74" name="墨迹 173"/>
              <p14:cNvContentPartPr/>
              <p14:nvPr/>
            </p14:nvContentPartPr>
            <p14:xfrm>
              <a:off x="254000" y="196688"/>
              <a:ext cx="141111" cy="691580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254000" y="196688"/>
                <a:ext cx="141111" cy="691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77" name="墨迹 176"/>
              <p14:cNvContentPartPr/>
              <p14:nvPr/>
            </p14:nvContentPartPr>
            <p14:xfrm>
              <a:off x="203200" y="444310"/>
              <a:ext cx="90311" cy="172014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203200" y="444310"/>
                <a:ext cx="90311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26" name="墨迹 225"/>
              <p14:cNvContentPartPr/>
              <p14:nvPr/>
            </p14:nvContentPartPr>
            <p14:xfrm>
              <a:off x="276577" y="501942"/>
              <a:ext cx="121356" cy="16919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276577" y="501942"/>
                <a:ext cx="1213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27" name="墨迹 226"/>
              <p14:cNvContentPartPr/>
              <p14:nvPr/>
            </p14:nvContentPartPr>
            <p14:xfrm>
              <a:off x="348191" y="244450"/>
              <a:ext cx="166864" cy="91647"/>
            </p14:xfrm>
          </p:contentPart>
        </mc:Choice>
        <mc:Fallback xmlns="">
          <p:pic>
            <p:nvPicPr>
              <p:cNvPr id="227" name="墨迹 226"/>
            </p:nvPicPr>
            <p:blipFill>
              <a:blip/>
            </p:blipFill>
            <p:spPr>
              <a:xfrm>
                <a:off x="348191" y="244450"/>
                <a:ext cx="166864" cy="916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28" name="墨迹 227"/>
              <p14:cNvContentPartPr/>
              <p14:nvPr/>
            </p14:nvContentPartPr>
            <p14:xfrm>
              <a:off x="369534" y="229998"/>
              <a:ext cx="39688" cy="177477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369534" y="229998"/>
                <a:ext cx="39688" cy="177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29" name="墨迹 228"/>
              <p14:cNvContentPartPr/>
              <p14:nvPr/>
            </p14:nvContentPartPr>
            <p14:xfrm>
              <a:off x="348191" y="194396"/>
              <a:ext cx="234950" cy="454886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348191" y="194396"/>
                <a:ext cx="234950" cy="4548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30" name="墨迹 229"/>
              <p14:cNvContentPartPr/>
              <p14:nvPr/>
            </p14:nvContentPartPr>
            <p14:xfrm>
              <a:off x="491066" y="558340"/>
              <a:ext cx="183445" cy="45118"/>
            </p14:xfrm>
          </p:contentPart>
        </mc:Choice>
        <mc:Fallback xmlns="">
          <p:pic>
            <p:nvPicPr>
              <p:cNvPr id="230" name="墨迹 229"/>
            </p:nvPicPr>
            <p:blipFill>
              <a:blip/>
            </p:blipFill>
            <p:spPr>
              <a:xfrm>
                <a:off x="491066" y="558340"/>
                <a:ext cx="18344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31" name="墨迹 230"/>
              <p14:cNvContentPartPr/>
              <p14:nvPr/>
            </p14:nvContentPartPr>
            <p14:xfrm>
              <a:off x="534811" y="256082"/>
              <a:ext cx="224366" cy="341737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534811" y="256082"/>
                <a:ext cx="224366" cy="3417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32" name="墨迹 231"/>
              <p14:cNvContentPartPr/>
              <p14:nvPr/>
            </p14:nvContentPartPr>
            <p14:xfrm>
              <a:off x="756355" y="253791"/>
              <a:ext cx="95956" cy="302258"/>
            </p14:xfrm>
          </p:contentPart>
        </mc:Choice>
        <mc:Fallback xmlns="">
          <p:pic>
            <p:nvPicPr>
              <p:cNvPr id="232" name="墨迹 231"/>
            </p:nvPicPr>
            <p:blipFill>
              <a:blip/>
            </p:blipFill>
            <p:spPr>
              <a:xfrm>
                <a:off x="756355" y="253791"/>
                <a:ext cx="95956" cy="302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33" name="墨迹 232"/>
              <p14:cNvContentPartPr/>
              <p14:nvPr/>
            </p14:nvContentPartPr>
            <p14:xfrm>
              <a:off x="874888" y="428625"/>
              <a:ext cx="152400" cy="107156"/>
            </p14:xfrm>
          </p:contentPart>
        </mc:Choice>
        <mc:Fallback xmlns="">
          <p:pic>
            <p:nvPicPr>
              <p:cNvPr id="233" name="墨迹 232"/>
            </p:nvPicPr>
            <p:blipFill>
              <a:blip/>
            </p:blipFill>
            <p:spPr>
              <a:xfrm>
                <a:off x="874888" y="428625"/>
                <a:ext cx="152400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34" name="墨迹 233"/>
              <p14:cNvContentPartPr/>
              <p14:nvPr/>
            </p14:nvContentPartPr>
            <p14:xfrm>
              <a:off x="987777" y="181883"/>
              <a:ext cx="378178" cy="318120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987777" y="181883"/>
                <a:ext cx="378178" cy="318120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64" y="84266"/>
            <a:ext cx="10132162" cy="16202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64" y="1188652"/>
            <a:ext cx="9361196" cy="10316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471" y="2100708"/>
            <a:ext cx="4914936" cy="12239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288" y="3406362"/>
            <a:ext cx="7020897" cy="36427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7682088" y="1556585"/>
              <a:ext cx="105013" cy="5995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682088" y="1556585"/>
                <a:ext cx="105013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242711" y="332748"/>
              <a:ext cx="5644" cy="278465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242711" y="332748"/>
                <a:ext cx="5644" cy="278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287866" y="205147"/>
              <a:ext cx="231422" cy="48290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287866" y="205147"/>
                <a:ext cx="231422" cy="4829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290512" y="349667"/>
              <a:ext cx="106715" cy="3383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290512" y="349667"/>
                <a:ext cx="10671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252236" y="434264"/>
              <a:ext cx="162630" cy="4511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252236" y="434264"/>
                <a:ext cx="162630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335844" y="293269"/>
              <a:ext cx="31044" cy="219953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335844" y="293269"/>
                <a:ext cx="31044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299155" y="492072"/>
              <a:ext cx="143933" cy="98168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99155" y="492072"/>
                <a:ext cx="143933" cy="981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547511" y="242511"/>
              <a:ext cx="56444" cy="129715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547511" y="242511"/>
                <a:ext cx="56444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534458" y="289921"/>
              <a:ext cx="114653" cy="310717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534458" y="289921"/>
                <a:ext cx="114653" cy="3107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656872" y="198803"/>
              <a:ext cx="198261" cy="368525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656872" y="198803"/>
                <a:ext cx="198261" cy="368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880533" y="111033"/>
              <a:ext cx="160867" cy="99154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880533" y="111033"/>
                <a:ext cx="160867" cy="991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355600" y="885448"/>
              <a:ext cx="14111" cy="290450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355600" y="885448"/>
                <a:ext cx="14111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461433" y="840330"/>
              <a:ext cx="239183" cy="201094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461433" y="840330"/>
                <a:ext cx="239183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570088" y="810016"/>
              <a:ext cx="53623" cy="605574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70088" y="810016"/>
                <a:ext cx="53623" cy="6055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3544005" y="2363077"/>
              <a:ext cx="228600" cy="6626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3544005" y="2363077"/>
                <a:ext cx="228600" cy="66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3680177" y="2254687"/>
              <a:ext cx="19756" cy="331162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3680177" y="2254687"/>
                <a:ext cx="19756" cy="3311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3911600" y="2294694"/>
              <a:ext cx="25400" cy="190344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3911600" y="2294694"/>
                <a:ext cx="25400" cy="190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4030133" y="2165684"/>
              <a:ext cx="99659" cy="758553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030133" y="2165684"/>
                <a:ext cx="99659" cy="758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4199466" y="2173438"/>
              <a:ext cx="172156" cy="316887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4199466" y="2173438"/>
                <a:ext cx="172156" cy="316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3815644" y="4252411"/>
              <a:ext cx="14111" cy="247446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815644" y="4252411"/>
                <a:ext cx="14111" cy="247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3849511" y="4342648"/>
              <a:ext cx="59266" cy="1691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3849511" y="4342648"/>
                <a:ext cx="592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3918655" y="4187553"/>
              <a:ext cx="46567" cy="485023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3918655" y="4187553"/>
                <a:ext cx="46567" cy="485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4018844" y="4353927"/>
              <a:ext cx="169333" cy="140995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4018844" y="4353927"/>
                <a:ext cx="169333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3798711" y="5350057"/>
              <a:ext cx="5644" cy="162145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3798711" y="5350057"/>
                <a:ext cx="5644" cy="162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3804355" y="5436769"/>
              <a:ext cx="56445" cy="11279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3804355" y="5436769"/>
                <a:ext cx="5644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3889022" y="5271453"/>
              <a:ext cx="33866" cy="365530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3889022" y="5271453"/>
                <a:ext cx="33866" cy="365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3917244" y="5404869"/>
              <a:ext cx="231422" cy="127777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3917244" y="5404869"/>
                <a:ext cx="231422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3952522" y="6006389"/>
              <a:ext cx="309033" cy="170957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3952522" y="6006389"/>
                <a:ext cx="309033" cy="170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4064000" y="6322218"/>
              <a:ext cx="191911" cy="156505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4064000" y="6322218"/>
                <a:ext cx="191911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4284133" y="6378616"/>
              <a:ext cx="127000" cy="158619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4284133" y="6378616"/>
                <a:ext cx="127000" cy="158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3522662" y="3722269"/>
              <a:ext cx="397404" cy="19740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3522662" y="3722269"/>
                <a:ext cx="397404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7205838" y="3330303"/>
              <a:ext cx="157339" cy="62038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7205838" y="3330303"/>
                <a:ext cx="157339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7292622" y="3273200"/>
              <a:ext cx="33866" cy="432150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7292622" y="3273200"/>
                <a:ext cx="33866" cy="432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7292622" y="826231"/>
              <a:ext cx="105013" cy="59958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7292622" y="826231"/>
                <a:ext cx="105013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7262636" y="800851"/>
              <a:ext cx="236008" cy="298910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7262636" y="800851"/>
                <a:ext cx="236008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7563555" y="814246"/>
              <a:ext cx="152400" cy="133240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7563555" y="814246"/>
                <a:ext cx="152400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7217127" y="3400801"/>
              <a:ext cx="177095" cy="184174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7217127" y="3400801"/>
                <a:ext cx="177095" cy="184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7360355" y="3350042"/>
              <a:ext cx="194734" cy="261546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7360355" y="3350042"/>
                <a:ext cx="194734" cy="261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7530394" y="3400801"/>
              <a:ext cx="106538" cy="1691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7530394" y="3400801"/>
                <a:ext cx="10653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7512755" y="3286242"/>
              <a:ext cx="149578" cy="323231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7512755" y="3286242"/>
                <a:ext cx="149578" cy="323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7507111" y="3248526"/>
              <a:ext cx="220133" cy="555520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7507111" y="3248526"/>
                <a:ext cx="220133" cy="555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7620000" y="3468478"/>
              <a:ext cx="155222" cy="84597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7620000" y="3468478"/>
                <a:ext cx="155222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7690555" y="3421774"/>
              <a:ext cx="36689" cy="165140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7690555" y="3421774"/>
                <a:ext cx="36689" cy="165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7653866" y="3603833"/>
              <a:ext cx="11289" cy="129716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7653866" y="3603833"/>
                <a:ext cx="11289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7670800" y="3592554"/>
              <a:ext cx="129822" cy="109976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7670800" y="3592554"/>
                <a:ext cx="129822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7930444" y="3288004"/>
              <a:ext cx="84666" cy="87417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7930444" y="3288004"/>
                <a:ext cx="84666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7860947" y="3410846"/>
              <a:ext cx="286808" cy="226826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7860947" y="3410846"/>
                <a:ext cx="286808" cy="2268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8105422" y="3288004"/>
              <a:ext cx="129822" cy="39479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8105422" y="3288004"/>
                <a:ext cx="12982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8114947" y="3216978"/>
              <a:ext cx="165453" cy="482732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8114947" y="3216978"/>
                <a:ext cx="165453" cy="4827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8228894" y="3244825"/>
              <a:ext cx="249061" cy="413996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8228894" y="3244825"/>
                <a:ext cx="249061" cy="4139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8494888" y="3258924"/>
              <a:ext cx="42334" cy="801733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8494888" y="3258924"/>
                <a:ext cx="42334" cy="801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8441266" y="3484693"/>
              <a:ext cx="98778" cy="59922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8441266" y="3484693"/>
                <a:ext cx="98778" cy="59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8607777" y="3304924"/>
              <a:ext cx="60678" cy="50758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8607777" y="3304924"/>
                <a:ext cx="60678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8556977" y="3389521"/>
              <a:ext cx="234245" cy="240573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8556977" y="3389521"/>
                <a:ext cx="234245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8903228" y="3282365"/>
              <a:ext cx="294394" cy="262779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8903228" y="3282365"/>
                <a:ext cx="294394" cy="262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8997244" y="3194243"/>
              <a:ext cx="25400" cy="841035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8997244" y="3194243"/>
                <a:ext cx="25400" cy="8410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8923866" y="3519236"/>
              <a:ext cx="118534" cy="172014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8923866" y="3519236"/>
                <a:ext cx="118534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9059333" y="3575634"/>
              <a:ext cx="129822" cy="62038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9059333" y="3575634"/>
                <a:ext cx="12982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9251244" y="3327483"/>
              <a:ext cx="45156" cy="78957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9251244" y="3327483"/>
                <a:ext cx="45156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9193565" y="3310564"/>
              <a:ext cx="232657" cy="236871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9193565" y="3310564"/>
                <a:ext cx="232657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9211733" y="3269499"/>
              <a:ext cx="95956" cy="420694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9211733" y="3269499"/>
                <a:ext cx="95956" cy="4206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9398000" y="3417720"/>
              <a:ext cx="42333" cy="122137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9398000" y="3417720"/>
                <a:ext cx="42333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9383888" y="3252051"/>
              <a:ext cx="165100" cy="425100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9383888" y="3252051"/>
                <a:ext cx="165100" cy="425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9621661" y="3286771"/>
              <a:ext cx="213783" cy="341208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9621661" y="3286771"/>
                <a:ext cx="213783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9829800" y="3239361"/>
              <a:ext cx="153811" cy="269653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9829800" y="3239361"/>
                <a:ext cx="153811" cy="269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9939866" y="3457198"/>
              <a:ext cx="25400" cy="600639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9939866" y="3457198"/>
                <a:ext cx="25400" cy="600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5170311" y="3989455"/>
              <a:ext cx="203200" cy="257316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5170311" y="3989455"/>
                <a:ext cx="203200" cy="257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5717822" y="3926007"/>
              <a:ext cx="5644" cy="340503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5717822" y="3926007"/>
                <a:ext cx="5644" cy="3405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5838296" y="4030696"/>
              <a:ext cx="222426" cy="116321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5838296" y="4030696"/>
                <a:ext cx="222426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6135511" y="3912260"/>
              <a:ext cx="11289" cy="311952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6135511" y="3912260"/>
                <a:ext cx="11289" cy="311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5192888" y="4506202"/>
              <a:ext cx="11289" cy="216427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5192888" y="4506202"/>
                <a:ext cx="11289" cy="216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5204177" y="4545680"/>
              <a:ext cx="146756" cy="39479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5204177" y="4545680"/>
                <a:ext cx="14675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5379155" y="4421605"/>
              <a:ext cx="8467" cy="391966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5379155" y="4421605"/>
                <a:ext cx="8467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5712177" y="4444164"/>
              <a:ext cx="11289" cy="298909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5712177" y="4444164"/>
                <a:ext cx="11289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5825066" y="4445574"/>
              <a:ext cx="100189" cy="167784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5825066" y="4445574"/>
                <a:ext cx="100189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6011333" y="4392348"/>
              <a:ext cx="344311" cy="345085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6011333" y="4392348"/>
                <a:ext cx="344311" cy="345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1977495" y="1872414"/>
              <a:ext cx="1852260" cy="101516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1977495" y="1872414"/>
                <a:ext cx="1852260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墨迹 82"/>
              <p14:cNvContentPartPr/>
              <p14:nvPr/>
            </p14:nvContentPartPr>
            <p14:xfrm>
              <a:off x="1919111" y="1297154"/>
              <a:ext cx="1972733" cy="73318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1919111" y="1297154"/>
                <a:ext cx="1972733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墨迹 83"/>
              <p14:cNvContentPartPr/>
              <p14:nvPr/>
            </p14:nvContentPartPr>
            <p14:xfrm>
              <a:off x="6677553" y="3878069"/>
              <a:ext cx="132469" cy="357422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6677553" y="3878069"/>
                <a:ext cx="132469" cy="3574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5" name="墨迹 84"/>
              <p14:cNvContentPartPr/>
              <p14:nvPr/>
            </p14:nvContentPartPr>
            <p14:xfrm>
              <a:off x="6671733" y="4241131"/>
              <a:ext cx="95956" cy="479383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6671733" y="4241131"/>
                <a:ext cx="95956" cy="4793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8" name="墨迹 87"/>
              <p14:cNvContentPartPr/>
              <p14:nvPr/>
            </p14:nvContentPartPr>
            <p14:xfrm>
              <a:off x="7653866" y="4100136"/>
              <a:ext cx="73378" cy="39478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7653866" y="4100136"/>
                <a:ext cx="7337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9" name="墨迹 88"/>
              <p14:cNvContentPartPr/>
              <p14:nvPr/>
            </p14:nvContentPartPr>
            <p14:xfrm>
              <a:off x="7640813" y="4190373"/>
              <a:ext cx="63853" cy="25379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7640813" y="4190373"/>
                <a:ext cx="63853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0" name="墨迹 89"/>
              <p14:cNvContentPartPr/>
              <p14:nvPr/>
            </p14:nvContentPartPr>
            <p14:xfrm>
              <a:off x="7921096" y="4015539"/>
              <a:ext cx="14993" cy="189462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7921096" y="4015539"/>
                <a:ext cx="14993" cy="189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1" name="墨迹 90"/>
              <p14:cNvContentPartPr/>
              <p14:nvPr/>
            </p14:nvContentPartPr>
            <p14:xfrm>
              <a:off x="7953022" y="4083217"/>
              <a:ext cx="107244" cy="28199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7953022" y="4083217"/>
                <a:ext cx="1072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2" name="墨迹 91"/>
              <p14:cNvContentPartPr/>
              <p14:nvPr/>
            </p14:nvContentPartPr>
            <p14:xfrm>
              <a:off x="8088488" y="3930942"/>
              <a:ext cx="11289" cy="313009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8088488" y="3930942"/>
                <a:ext cx="11289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3" name="墨迹 92"/>
              <p14:cNvContentPartPr/>
              <p14:nvPr/>
            </p14:nvContentPartPr>
            <p14:xfrm>
              <a:off x="7529688" y="4461083"/>
              <a:ext cx="28222" cy="135356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7529688" y="4461083"/>
                <a:ext cx="28222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4" name="墨迹 93"/>
              <p14:cNvContentPartPr/>
              <p14:nvPr/>
            </p14:nvContentPartPr>
            <p14:xfrm>
              <a:off x="7715955" y="4415965"/>
              <a:ext cx="105834" cy="56398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7715955" y="4415965"/>
                <a:ext cx="10583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5" name="墨迹 94"/>
              <p14:cNvContentPartPr/>
              <p14:nvPr/>
            </p14:nvContentPartPr>
            <p14:xfrm>
              <a:off x="7725656" y="4500562"/>
              <a:ext cx="86254" cy="36659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7725656" y="4500562"/>
                <a:ext cx="8625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6" name="墨迹 95"/>
              <p14:cNvContentPartPr/>
              <p14:nvPr/>
            </p14:nvContentPartPr>
            <p14:xfrm>
              <a:off x="7975600" y="4387766"/>
              <a:ext cx="15522" cy="417345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7975600" y="4387766"/>
                <a:ext cx="15522" cy="417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7" name="墨迹 96"/>
              <p14:cNvContentPartPr/>
              <p14:nvPr/>
            </p14:nvContentPartPr>
            <p14:xfrm>
              <a:off x="8765822" y="4201652"/>
              <a:ext cx="50800" cy="33839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8765822" y="4201652"/>
                <a:ext cx="508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8" name="墨迹 97"/>
              <p14:cNvContentPartPr/>
              <p14:nvPr/>
            </p14:nvContentPartPr>
            <p14:xfrm>
              <a:off x="8636000" y="4353927"/>
              <a:ext cx="79022" cy="3665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8636000" y="4353927"/>
                <a:ext cx="7902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9" name="墨迹 98"/>
              <p14:cNvContentPartPr/>
              <p14:nvPr/>
            </p14:nvContentPartPr>
            <p14:xfrm>
              <a:off x="8878711" y="4365207"/>
              <a:ext cx="42333" cy="36659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8878711" y="4365207"/>
                <a:ext cx="4233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0" name="墨迹 99"/>
              <p14:cNvContentPartPr/>
              <p14:nvPr/>
            </p14:nvContentPartPr>
            <p14:xfrm>
              <a:off x="9516533" y="3988045"/>
              <a:ext cx="9878" cy="236167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9516533" y="3988045"/>
                <a:ext cx="9878" cy="236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1" name="墨迹 100"/>
              <p14:cNvContentPartPr/>
              <p14:nvPr/>
            </p14:nvContentPartPr>
            <p14:xfrm>
              <a:off x="9522177" y="4114236"/>
              <a:ext cx="107245" cy="25379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9522177" y="4114236"/>
                <a:ext cx="10724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2" name="墨迹 101"/>
              <p14:cNvContentPartPr/>
              <p14:nvPr/>
            </p14:nvContentPartPr>
            <p14:xfrm>
              <a:off x="9598377" y="3927593"/>
              <a:ext cx="64912" cy="519391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9598377" y="3927593"/>
                <a:ext cx="64912" cy="5193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3" name="墨迹 102"/>
              <p14:cNvContentPartPr/>
              <p14:nvPr/>
            </p14:nvContentPartPr>
            <p14:xfrm>
              <a:off x="9753600" y="3950681"/>
              <a:ext cx="293511" cy="262251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9753600" y="3950681"/>
                <a:ext cx="293511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4" name="墨迹 103"/>
              <p14:cNvContentPartPr/>
              <p14:nvPr/>
            </p14:nvContentPartPr>
            <p14:xfrm>
              <a:off x="10052755" y="3882827"/>
              <a:ext cx="383823" cy="350549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10052755" y="3882827"/>
                <a:ext cx="383823" cy="350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5" name="墨迹 104"/>
              <p14:cNvContentPartPr/>
              <p14:nvPr/>
            </p14:nvContentPartPr>
            <p14:xfrm>
              <a:off x="10363200" y="3850575"/>
              <a:ext cx="50800" cy="641527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10363200" y="3850575"/>
                <a:ext cx="50800" cy="6415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6" name="墨迹 105"/>
              <p14:cNvContentPartPr/>
              <p14:nvPr/>
            </p14:nvContentPartPr>
            <p14:xfrm>
              <a:off x="10502194" y="3967601"/>
              <a:ext cx="213783" cy="149454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10502194" y="3967601"/>
                <a:ext cx="213783" cy="1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7" name="墨迹 106"/>
              <p14:cNvContentPartPr/>
              <p14:nvPr/>
            </p14:nvContentPartPr>
            <p14:xfrm>
              <a:off x="10681405" y="3925302"/>
              <a:ext cx="297039" cy="310189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10681405" y="3925302"/>
                <a:ext cx="297039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8" name="墨迹 107"/>
              <p14:cNvContentPartPr/>
              <p14:nvPr/>
            </p14:nvContentPartPr>
            <p14:xfrm>
              <a:off x="11015132" y="3806866"/>
              <a:ext cx="184150" cy="617559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11015132" y="3806866"/>
                <a:ext cx="184150" cy="617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9" name="墨迹 108"/>
              <p14:cNvContentPartPr/>
              <p14:nvPr/>
            </p14:nvContentPartPr>
            <p14:xfrm>
              <a:off x="10944577" y="3981700"/>
              <a:ext cx="299155" cy="62038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10944577" y="3981700"/>
                <a:ext cx="299155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0" name="墨迹 109"/>
              <p14:cNvContentPartPr/>
              <p14:nvPr/>
            </p14:nvContentPartPr>
            <p14:xfrm>
              <a:off x="11116732" y="3902743"/>
              <a:ext cx="149578" cy="302258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11116732" y="3902743"/>
                <a:ext cx="149578" cy="302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1" name="墨迹 110"/>
              <p14:cNvContentPartPr/>
              <p14:nvPr/>
            </p14:nvContentPartPr>
            <p14:xfrm>
              <a:off x="11130844" y="4192312"/>
              <a:ext cx="200377" cy="64329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11130844" y="4192312"/>
                <a:ext cx="200377" cy="643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2" name="墨迹 111"/>
              <p14:cNvContentPartPr/>
              <p14:nvPr/>
            </p14:nvContentPartPr>
            <p14:xfrm>
              <a:off x="11198577" y="3804751"/>
              <a:ext cx="316088" cy="618616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11198577" y="3804751"/>
                <a:ext cx="316088" cy="618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3" name="墨迹 112"/>
              <p14:cNvContentPartPr/>
              <p14:nvPr/>
            </p14:nvContentPartPr>
            <p14:xfrm>
              <a:off x="11288888" y="4154948"/>
              <a:ext cx="104423" cy="148221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11288888" y="4154948"/>
                <a:ext cx="104423" cy="1482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4" name="墨迹 113"/>
              <p14:cNvContentPartPr/>
              <p14:nvPr/>
            </p14:nvContentPartPr>
            <p14:xfrm>
              <a:off x="9572977" y="4638385"/>
              <a:ext cx="290689" cy="176596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9572977" y="4638385"/>
                <a:ext cx="290689" cy="176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5" name="墨迹 114"/>
              <p14:cNvContentPartPr/>
              <p14:nvPr/>
            </p14:nvContentPartPr>
            <p14:xfrm>
              <a:off x="10120488" y="4530700"/>
              <a:ext cx="359127" cy="274411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10120488" y="4530700"/>
                <a:ext cx="359127" cy="2744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6" name="墨迹 115"/>
              <p14:cNvContentPartPr/>
              <p14:nvPr/>
            </p14:nvContentPartPr>
            <p14:xfrm>
              <a:off x="10509955" y="4449804"/>
              <a:ext cx="139171" cy="657037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10509955" y="4449804"/>
                <a:ext cx="139171" cy="657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7" name="墨迹 116"/>
              <p14:cNvContentPartPr/>
              <p14:nvPr/>
            </p14:nvContentPartPr>
            <p14:xfrm>
              <a:off x="10419644" y="4536516"/>
              <a:ext cx="327377" cy="293974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10419644" y="4536516"/>
                <a:ext cx="327377" cy="2939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8" name="墨迹 117"/>
              <p14:cNvContentPartPr/>
              <p14:nvPr/>
            </p14:nvContentPartPr>
            <p14:xfrm>
              <a:off x="10622844" y="4795242"/>
              <a:ext cx="200377" cy="60628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10622844" y="4795242"/>
                <a:ext cx="200377" cy="60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9" name="墨迹 118"/>
              <p14:cNvContentPartPr/>
              <p14:nvPr/>
            </p14:nvContentPartPr>
            <p14:xfrm>
              <a:off x="10927644" y="4509727"/>
              <a:ext cx="245533" cy="244626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10927644" y="4509727"/>
                <a:ext cx="245533" cy="244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0" name="墨迹 119"/>
              <p14:cNvContentPartPr/>
              <p14:nvPr/>
            </p14:nvContentPartPr>
            <p14:xfrm>
              <a:off x="10933288" y="4697955"/>
              <a:ext cx="197556" cy="437085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10933288" y="4697955"/>
                <a:ext cx="197556" cy="437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1" name="墨迹 120"/>
              <p14:cNvContentPartPr/>
              <p14:nvPr/>
            </p14:nvContentPartPr>
            <p14:xfrm>
              <a:off x="4888088" y="6082527"/>
              <a:ext cx="105014" cy="59958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4888088" y="6082527"/>
                <a:ext cx="105014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2" name="墨迹 121"/>
              <p14:cNvContentPartPr/>
              <p14:nvPr/>
            </p14:nvContentPartPr>
            <p14:xfrm>
              <a:off x="9390591" y="4872789"/>
              <a:ext cx="2080330" cy="152275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9390591" y="4872789"/>
                <a:ext cx="2080330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3" name="墨迹 122"/>
              <p14:cNvContentPartPr/>
              <p14:nvPr/>
            </p14:nvContentPartPr>
            <p14:xfrm>
              <a:off x="11808177" y="3876835"/>
              <a:ext cx="11288" cy="147164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11808177" y="3876835"/>
                <a:ext cx="11288" cy="147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4" name="墨迹 123"/>
              <p14:cNvContentPartPr/>
              <p14:nvPr/>
            </p14:nvContentPartPr>
            <p14:xfrm>
              <a:off x="11830755" y="3925302"/>
              <a:ext cx="84667" cy="33839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11830755" y="3925302"/>
                <a:ext cx="8466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5" name="墨迹 124"/>
              <p14:cNvContentPartPr/>
              <p14:nvPr/>
            </p14:nvContentPartPr>
            <p14:xfrm>
              <a:off x="11894255" y="3828721"/>
              <a:ext cx="26812" cy="279875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11894255" y="3828721"/>
                <a:ext cx="26812" cy="279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6" name="墨迹 125"/>
              <p14:cNvContentPartPr/>
              <p14:nvPr/>
            </p14:nvContentPartPr>
            <p14:xfrm>
              <a:off x="11890022" y="3837885"/>
              <a:ext cx="36689" cy="53578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11890022" y="3837885"/>
                <a:ext cx="36689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7" name="墨迹 126"/>
              <p14:cNvContentPartPr/>
              <p14:nvPr/>
            </p14:nvContentPartPr>
            <p14:xfrm>
              <a:off x="11779955" y="3874544"/>
              <a:ext cx="45156" cy="276350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11779955" y="3874544"/>
                <a:ext cx="45156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8" name="墨迹 127"/>
              <p14:cNvContentPartPr/>
              <p14:nvPr/>
            </p14:nvContentPartPr>
            <p14:xfrm>
              <a:off x="11808177" y="3786422"/>
              <a:ext cx="124177" cy="377867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11808177" y="3786422"/>
                <a:ext cx="124177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9" name="墨迹 128"/>
              <p14:cNvContentPartPr/>
              <p14:nvPr/>
            </p14:nvContentPartPr>
            <p14:xfrm>
              <a:off x="11954932" y="3970420"/>
              <a:ext cx="171450" cy="155976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11954932" y="3970420"/>
                <a:ext cx="171450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0" name="墨迹 129"/>
              <p14:cNvContentPartPr/>
              <p14:nvPr/>
            </p14:nvContentPartPr>
            <p14:xfrm>
              <a:off x="11746088" y="4278847"/>
              <a:ext cx="428977" cy="238458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11746088" y="4278847"/>
                <a:ext cx="428977" cy="238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1" name="墨迹 130"/>
              <p14:cNvContentPartPr/>
              <p14:nvPr/>
            </p14:nvContentPartPr>
            <p14:xfrm>
              <a:off x="11480800" y="4776912"/>
              <a:ext cx="242711" cy="152275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11480800" y="4776912"/>
                <a:ext cx="242711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2" name="墨迹 131"/>
              <p14:cNvContentPartPr/>
              <p14:nvPr/>
            </p14:nvContentPartPr>
            <p14:xfrm>
              <a:off x="11822112" y="4805111"/>
              <a:ext cx="211843" cy="191754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11822112" y="4805111"/>
                <a:ext cx="211843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3" name="墨迹 132"/>
              <p14:cNvContentPartPr/>
              <p14:nvPr/>
            </p14:nvContentPartPr>
            <p14:xfrm>
              <a:off x="12067822" y="4996865"/>
              <a:ext cx="124178" cy="139056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12067822" y="4996865"/>
                <a:ext cx="124178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4" name="墨迹 133"/>
              <p14:cNvContentPartPr/>
              <p14:nvPr/>
            </p14:nvContentPartPr>
            <p14:xfrm>
              <a:off x="1467555" y="4381421"/>
              <a:ext cx="25400" cy="250619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1467555" y="4381421"/>
                <a:ext cx="25400" cy="250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5" name="墨迹 134"/>
              <p14:cNvContentPartPr/>
              <p14:nvPr/>
            </p14:nvContentPartPr>
            <p14:xfrm>
              <a:off x="1480784" y="4489282"/>
              <a:ext cx="88371" cy="33839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1480784" y="4489282"/>
                <a:ext cx="8837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6" name="墨迹 135"/>
              <p14:cNvContentPartPr/>
              <p14:nvPr/>
            </p14:nvContentPartPr>
            <p14:xfrm>
              <a:off x="1540933" y="4361506"/>
              <a:ext cx="36689" cy="325170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1540933" y="4361506"/>
                <a:ext cx="36689" cy="325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7" name="墨迹 136"/>
              <p14:cNvContentPartPr/>
              <p14:nvPr/>
            </p14:nvContentPartPr>
            <p14:xfrm>
              <a:off x="1574800" y="4451919"/>
              <a:ext cx="186266" cy="142581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1574800" y="4451919"/>
                <a:ext cx="186266" cy="142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8" name="墨迹 137"/>
              <p14:cNvContentPartPr/>
              <p14:nvPr/>
            </p14:nvContentPartPr>
            <p14:xfrm>
              <a:off x="1816805" y="4444164"/>
              <a:ext cx="132645" cy="62038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1816805" y="4444164"/>
                <a:ext cx="132645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9" name="墨迹 138"/>
              <p14:cNvContentPartPr/>
              <p14:nvPr/>
            </p14:nvContentPartPr>
            <p14:xfrm>
              <a:off x="1450622" y="4381245"/>
              <a:ext cx="124178" cy="342089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1450622" y="4381245"/>
                <a:ext cx="124178" cy="342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0" name="墨迹 139"/>
              <p14:cNvContentPartPr/>
              <p14:nvPr/>
            </p14:nvContentPartPr>
            <p14:xfrm>
              <a:off x="1540933" y="4370847"/>
              <a:ext cx="42333" cy="324288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1540933" y="4370847"/>
                <a:ext cx="42333" cy="324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1" name="墨迹 140"/>
              <p14:cNvContentPartPr/>
              <p14:nvPr/>
            </p14:nvContentPartPr>
            <p14:xfrm>
              <a:off x="1574800" y="4479413"/>
              <a:ext cx="169333" cy="158619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1574800" y="4479413"/>
                <a:ext cx="169333" cy="158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2" name="墨迹 141"/>
              <p14:cNvContentPartPr/>
              <p14:nvPr/>
            </p14:nvContentPartPr>
            <p14:xfrm>
              <a:off x="1817511" y="4375076"/>
              <a:ext cx="129822" cy="266305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1817511" y="4375076"/>
                <a:ext cx="129822" cy="266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3" name="墨迹 142"/>
              <p14:cNvContentPartPr/>
              <p14:nvPr/>
            </p14:nvContentPartPr>
            <p14:xfrm>
              <a:off x="1862666" y="4528761"/>
              <a:ext cx="127000" cy="39478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1862666" y="4528761"/>
                <a:ext cx="127000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4" name="墨迹 143"/>
              <p14:cNvContentPartPr/>
              <p14:nvPr/>
            </p14:nvContentPartPr>
            <p14:xfrm>
              <a:off x="1932516" y="4171691"/>
              <a:ext cx="161572" cy="304902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1932516" y="4171691"/>
                <a:ext cx="161572" cy="304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5" name="墨迹 144"/>
              <p14:cNvContentPartPr/>
              <p14:nvPr/>
            </p14:nvContentPartPr>
            <p14:xfrm>
              <a:off x="1956505" y="4399045"/>
              <a:ext cx="281517" cy="262251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1956505" y="4399045"/>
                <a:ext cx="281517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6" name="墨迹 145"/>
              <p14:cNvContentPartPr/>
              <p14:nvPr/>
            </p14:nvContentPartPr>
            <p14:xfrm>
              <a:off x="2141361" y="4229851"/>
              <a:ext cx="158750" cy="547061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2141361" y="4229851"/>
                <a:ext cx="158750" cy="547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7" name="墨迹 146"/>
              <p14:cNvContentPartPr/>
              <p14:nvPr/>
            </p14:nvContentPartPr>
            <p14:xfrm>
              <a:off x="2158294" y="4420195"/>
              <a:ext cx="184150" cy="122666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2158294" y="4420195"/>
                <a:ext cx="184150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8" name="墨迹 147"/>
              <p14:cNvContentPartPr/>
              <p14:nvPr/>
            </p14:nvContentPartPr>
            <p14:xfrm>
              <a:off x="2294466" y="4301406"/>
              <a:ext cx="115711" cy="238635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2294466" y="4301406"/>
                <a:ext cx="115711" cy="238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9" name="墨迹 148"/>
              <p14:cNvContentPartPr/>
              <p14:nvPr/>
            </p14:nvContentPartPr>
            <p14:xfrm>
              <a:off x="2421466" y="4212932"/>
              <a:ext cx="50800" cy="160029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2421466" y="4212932"/>
                <a:ext cx="50800" cy="160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0" name="墨迹 149"/>
              <p14:cNvContentPartPr/>
              <p14:nvPr/>
            </p14:nvContentPartPr>
            <p14:xfrm>
              <a:off x="2435048" y="4218572"/>
              <a:ext cx="150107" cy="355307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2435048" y="4218572"/>
                <a:ext cx="150107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1" name="墨迹 150"/>
              <p14:cNvContentPartPr/>
              <p14:nvPr/>
            </p14:nvContentPartPr>
            <p14:xfrm>
              <a:off x="1535288" y="5938712"/>
              <a:ext cx="265289" cy="253791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1535288" y="5938712"/>
                <a:ext cx="265289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2" name="墨迹 151"/>
              <p14:cNvContentPartPr/>
              <p14:nvPr/>
            </p14:nvContentPartPr>
            <p14:xfrm>
              <a:off x="1794933" y="5829793"/>
              <a:ext cx="81844" cy="605221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1794933" y="5829793"/>
                <a:ext cx="81844" cy="6052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3" name="墨迹 152"/>
              <p14:cNvContentPartPr/>
              <p14:nvPr/>
            </p14:nvContentPartPr>
            <p14:xfrm>
              <a:off x="1859491" y="6051508"/>
              <a:ext cx="141464" cy="135355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1859491" y="6051508"/>
                <a:ext cx="14146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4" name="墨迹 153"/>
              <p14:cNvContentPartPr/>
              <p14:nvPr/>
            </p14:nvContentPartPr>
            <p14:xfrm>
              <a:off x="1930400" y="6074067"/>
              <a:ext cx="28222" cy="276350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1930400" y="6074067"/>
                <a:ext cx="28222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5" name="墨迹 154"/>
              <p14:cNvContentPartPr/>
              <p14:nvPr/>
            </p14:nvContentPartPr>
            <p14:xfrm>
              <a:off x="8658577" y="535781"/>
              <a:ext cx="195439" cy="180473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8658577" y="535781"/>
                <a:ext cx="195439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6" name="墨迹 155"/>
              <p14:cNvContentPartPr/>
              <p14:nvPr/>
            </p14:nvContentPartPr>
            <p14:xfrm>
              <a:off x="8895644" y="470923"/>
              <a:ext cx="95956" cy="286396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8895644" y="470923"/>
                <a:ext cx="95956" cy="2863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7" name="墨迹 156"/>
              <p14:cNvContentPartPr/>
              <p14:nvPr/>
            </p14:nvContentPartPr>
            <p14:xfrm>
              <a:off x="8997244" y="432502"/>
              <a:ext cx="11288" cy="571382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8997244" y="432502"/>
                <a:ext cx="11288" cy="571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8" name="墨迹 157"/>
              <p14:cNvContentPartPr/>
              <p14:nvPr/>
            </p14:nvContentPartPr>
            <p14:xfrm>
              <a:off x="9098844" y="547060"/>
              <a:ext cx="138288" cy="33839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9098844" y="547060"/>
                <a:ext cx="13828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9" name="墨迹 158"/>
              <p14:cNvContentPartPr/>
              <p14:nvPr/>
            </p14:nvContentPartPr>
            <p14:xfrm>
              <a:off x="9106781" y="659856"/>
              <a:ext cx="178329" cy="11280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9106781" y="659856"/>
                <a:ext cx="17832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0" name="墨迹 159"/>
              <p14:cNvContentPartPr/>
              <p14:nvPr/>
            </p14:nvContentPartPr>
            <p14:xfrm>
              <a:off x="9631891" y="355307"/>
              <a:ext cx="288219" cy="59218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9631891" y="355307"/>
                <a:ext cx="288219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1" name="墨迹 160"/>
              <p14:cNvContentPartPr/>
              <p14:nvPr/>
            </p14:nvContentPartPr>
            <p14:xfrm>
              <a:off x="9609313" y="439904"/>
              <a:ext cx="316442" cy="344028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9609313" y="439904"/>
                <a:ext cx="316442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2" name="墨迹 161"/>
              <p14:cNvContentPartPr/>
              <p14:nvPr/>
            </p14:nvContentPartPr>
            <p14:xfrm>
              <a:off x="10047111" y="507582"/>
              <a:ext cx="125589" cy="311951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10047111" y="507582"/>
                <a:ext cx="125589" cy="3119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3" name="墨迹 162"/>
              <p14:cNvContentPartPr/>
              <p14:nvPr/>
            </p14:nvContentPartPr>
            <p14:xfrm>
              <a:off x="10069688" y="620378"/>
              <a:ext cx="127000" cy="155094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10069688" y="620378"/>
                <a:ext cx="127000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4" name="墨迹 163"/>
              <p14:cNvContentPartPr/>
              <p14:nvPr/>
            </p14:nvContentPartPr>
            <p14:xfrm>
              <a:off x="10140244" y="414525"/>
              <a:ext cx="217311" cy="454004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10140244" y="414525"/>
                <a:ext cx="217311" cy="454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5" name="墨迹 164"/>
              <p14:cNvContentPartPr/>
              <p14:nvPr/>
            </p14:nvContentPartPr>
            <p14:xfrm>
              <a:off x="10227733" y="665496"/>
              <a:ext cx="200378" cy="122666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10227733" y="665496"/>
                <a:ext cx="200378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6" name="墨迹 165"/>
              <p14:cNvContentPartPr/>
              <p14:nvPr/>
            </p14:nvContentPartPr>
            <p14:xfrm>
              <a:off x="10422113" y="565918"/>
              <a:ext cx="228952" cy="249914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10422113" y="565918"/>
                <a:ext cx="228952" cy="249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7" name="墨迹 166"/>
              <p14:cNvContentPartPr/>
              <p14:nvPr/>
            </p14:nvContentPartPr>
            <p14:xfrm>
              <a:off x="10521244" y="712553"/>
              <a:ext cx="93838" cy="127777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10521244" y="712553"/>
                <a:ext cx="93838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8" name="墨迹 167"/>
              <p14:cNvContentPartPr/>
              <p14:nvPr/>
            </p14:nvContentPartPr>
            <p14:xfrm>
              <a:off x="10763955" y="575259"/>
              <a:ext cx="259645" cy="16920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10763955" y="575259"/>
                <a:ext cx="25964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9" name="墨迹 168"/>
              <p14:cNvContentPartPr/>
              <p14:nvPr/>
            </p14:nvContentPartPr>
            <p14:xfrm>
              <a:off x="11063111" y="310189"/>
              <a:ext cx="404107" cy="33838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11063111" y="310189"/>
                <a:ext cx="404107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70" name="墨迹 169"/>
              <p14:cNvContentPartPr/>
              <p14:nvPr/>
            </p14:nvContentPartPr>
            <p14:xfrm>
              <a:off x="11072282" y="394786"/>
              <a:ext cx="292806" cy="318649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11072282" y="394786"/>
                <a:ext cx="292806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1" name="墨迹 170"/>
              <p14:cNvContentPartPr/>
              <p14:nvPr/>
            </p14:nvContentPartPr>
            <p14:xfrm>
              <a:off x="11407422" y="389146"/>
              <a:ext cx="287867" cy="304373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11407422" y="389146"/>
                <a:ext cx="287867" cy="304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2" name="墨迹 171"/>
              <p14:cNvContentPartPr/>
              <p14:nvPr/>
            </p14:nvContentPartPr>
            <p14:xfrm>
              <a:off x="11633200" y="376280"/>
              <a:ext cx="149577" cy="458410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11633200" y="376280"/>
                <a:ext cx="149577" cy="4584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3" name="墨迹 172"/>
              <p14:cNvContentPartPr/>
              <p14:nvPr/>
            </p14:nvContentPartPr>
            <p14:xfrm>
              <a:off x="11633200" y="485023"/>
              <a:ext cx="146755" cy="228588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11633200" y="485023"/>
                <a:ext cx="146755" cy="228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4" name="墨迹 173"/>
              <p14:cNvContentPartPr/>
              <p14:nvPr/>
            </p14:nvContentPartPr>
            <p14:xfrm>
              <a:off x="11689644" y="400425"/>
              <a:ext cx="36688" cy="19740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11689644" y="400425"/>
                <a:ext cx="36688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5" name="墨迹 174"/>
              <p14:cNvContentPartPr/>
              <p14:nvPr/>
            </p14:nvContentPartPr>
            <p14:xfrm>
              <a:off x="11802532" y="451184"/>
              <a:ext cx="235127" cy="236871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11802532" y="451184"/>
                <a:ext cx="235127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6" name="墨迹 175"/>
              <p14:cNvContentPartPr/>
              <p14:nvPr/>
            </p14:nvContentPartPr>
            <p14:xfrm>
              <a:off x="11890022" y="532432"/>
              <a:ext cx="85549" cy="112267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11890022" y="532432"/>
                <a:ext cx="85549" cy="112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7" name="墨迹 176"/>
              <p14:cNvContentPartPr/>
              <p14:nvPr/>
            </p14:nvContentPartPr>
            <p14:xfrm>
              <a:off x="11850511" y="562217"/>
              <a:ext cx="130704" cy="190696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11850511" y="562217"/>
                <a:ext cx="130704" cy="190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8" name="墨迹 177"/>
              <p14:cNvContentPartPr/>
              <p14:nvPr/>
            </p14:nvContentPartPr>
            <p14:xfrm>
              <a:off x="7303911" y="3919662"/>
              <a:ext cx="268111" cy="310189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7303911" y="3919662"/>
                <a:ext cx="268111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79" name="墨迹 178"/>
              <p14:cNvContentPartPr/>
              <p14:nvPr/>
            </p14:nvContentPartPr>
            <p14:xfrm>
              <a:off x="7309555" y="3908383"/>
              <a:ext cx="251178" cy="321468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7309555" y="3908383"/>
                <a:ext cx="251178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80" name="墨迹 179"/>
              <p14:cNvContentPartPr/>
              <p14:nvPr/>
            </p14:nvContentPartPr>
            <p14:xfrm>
              <a:off x="8139288" y="3987340"/>
              <a:ext cx="316089" cy="197393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8139288" y="3987340"/>
                <a:ext cx="316089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81" name="墨迹 180"/>
              <p14:cNvContentPartPr/>
              <p14:nvPr/>
            </p14:nvContentPartPr>
            <p14:xfrm>
              <a:off x="8154458" y="4353927"/>
              <a:ext cx="140759" cy="64858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8154458" y="4353927"/>
                <a:ext cx="140759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2" name="墨迹 181"/>
              <p14:cNvContentPartPr/>
              <p14:nvPr/>
            </p14:nvContentPartPr>
            <p14:xfrm>
              <a:off x="8161866" y="4427245"/>
              <a:ext cx="56444" cy="293269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8161866" y="4427245"/>
                <a:ext cx="56444" cy="293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3" name="墨迹 182"/>
              <p14:cNvContentPartPr/>
              <p14:nvPr/>
            </p14:nvContentPartPr>
            <p14:xfrm>
              <a:off x="8218311" y="4456854"/>
              <a:ext cx="121356" cy="133945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8218311" y="4456854"/>
                <a:ext cx="121356" cy="133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4" name="墨迹 183"/>
              <p14:cNvContentPartPr/>
              <p14:nvPr/>
            </p14:nvContentPartPr>
            <p14:xfrm>
              <a:off x="8302977" y="4280610"/>
              <a:ext cx="203200" cy="479383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8302977" y="4280610"/>
                <a:ext cx="203200" cy="4793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5" name="墨迹 184"/>
              <p14:cNvContentPartPr/>
              <p14:nvPr/>
            </p14:nvContentPartPr>
            <p14:xfrm>
              <a:off x="8382000" y="4492102"/>
              <a:ext cx="344311" cy="153156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8382000" y="4492102"/>
                <a:ext cx="344311" cy="153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6" name="墨迹 185"/>
              <p14:cNvContentPartPr/>
              <p14:nvPr/>
            </p14:nvContentPartPr>
            <p14:xfrm>
              <a:off x="7264400" y="2645067"/>
              <a:ext cx="105013" cy="59958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7264400" y="2645067"/>
                <a:ext cx="105013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87" name="墨迹 186"/>
              <p14:cNvContentPartPr/>
              <p14:nvPr/>
            </p14:nvContentPartPr>
            <p14:xfrm>
              <a:off x="8673747" y="1003884"/>
              <a:ext cx="159808" cy="16920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8673747" y="1003884"/>
                <a:ext cx="15980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8" name="墨迹 187"/>
              <p14:cNvContentPartPr/>
              <p14:nvPr/>
            </p14:nvContentPartPr>
            <p14:xfrm>
              <a:off x="8731955" y="1060282"/>
              <a:ext cx="28222" cy="98697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8731955" y="1060282"/>
                <a:ext cx="28222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89" name="墨迹 188"/>
              <p14:cNvContentPartPr/>
              <p14:nvPr/>
            </p14:nvContentPartPr>
            <p14:xfrm>
              <a:off x="8853311" y="957003"/>
              <a:ext cx="25400" cy="405009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8853311" y="957003"/>
                <a:ext cx="25400" cy="405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90" name="墨迹 189"/>
              <p14:cNvContentPartPr/>
              <p14:nvPr/>
            </p14:nvContentPartPr>
            <p14:xfrm>
              <a:off x="8796866" y="938850"/>
              <a:ext cx="93134" cy="152451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8796866" y="938850"/>
                <a:ext cx="93134" cy="1524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91" name="墨迹 190"/>
              <p14:cNvContentPartPr/>
              <p14:nvPr/>
            </p14:nvContentPartPr>
            <p14:xfrm>
              <a:off x="8901288" y="986965"/>
              <a:ext cx="67734" cy="73317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8901288" y="986965"/>
                <a:ext cx="67734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2" name="墨迹 191"/>
              <p14:cNvContentPartPr/>
              <p14:nvPr/>
            </p14:nvContentPartPr>
            <p14:xfrm>
              <a:off x="9017705" y="1105401"/>
              <a:ext cx="227895" cy="9869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9017705" y="1105401"/>
                <a:ext cx="227895" cy="9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3" name="墨迹 192"/>
              <p14:cNvContentPartPr/>
              <p14:nvPr/>
            </p14:nvContentPartPr>
            <p14:xfrm>
              <a:off x="9200444" y="1022214"/>
              <a:ext cx="139171" cy="190343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9200444" y="1022214"/>
                <a:ext cx="139171" cy="190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4" name="墨迹 193"/>
              <p14:cNvContentPartPr/>
              <p14:nvPr/>
            </p14:nvContentPartPr>
            <p14:xfrm>
              <a:off x="9595555" y="1011463"/>
              <a:ext cx="231422" cy="161615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9595555" y="1011463"/>
                <a:ext cx="231422" cy="161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95" name="墨迹 194"/>
              <p14:cNvContentPartPr/>
              <p14:nvPr/>
            </p14:nvContentPartPr>
            <p14:xfrm>
              <a:off x="9824155" y="951364"/>
              <a:ext cx="25400" cy="376809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9824155" y="951364"/>
                <a:ext cx="25400" cy="3768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96" name="墨迹 195"/>
              <p14:cNvContentPartPr/>
              <p14:nvPr/>
            </p14:nvContentPartPr>
            <p14:xfrm>
              <a:off x="9869311" y="1062221"/>
              <a:ext cx="98778" cy="99578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9869311" y="1062221"/>
                <a:ext cx="98778" cy="99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97" name="墨迹 196"/>
              <p14:cNvContentPartPr/>
              <p14:nvPr/>
            </p14:nvContentPartPr>
            <p14:xfrm>
              <a:off x="9903177" y="1090773"/>
              <a:ext cx="36689" cy="155623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9903177" y="1090773"/>
                <a:ext cx="36689" cy="155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98" name="墨迹 197"/>
              <p14:cNvContentPartPr/>
              <p14:nvPr/>
            </p14:nvContentPartPr>
            <p14:xfrm>
              <a:off x="10498667" y="1022742"/>
              <a:ext cx="5644" cy="147517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10498667" y="1022742"/>
                <a:ext cx="5644" cy="147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99" name="墨迹 198"/>
              <p14:cNvContentPartPr/>
              <p14:nvPr/>
            </p14:nvContentPartPr>
            <p14:xfrm>
              <a:off x="10521244" y="1071562"/>
              <a:ext cx="73377" cy="22559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10521244" y="1071562"/>
                <a:ext cx="7337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00" name="墨迹 199"/>
              <p14:cNvContentPartPr/>
              <p14:nvPr/>
            </p14:nvContentPartPr>
            <p14:xfrm>
              <a:off x="10569222" y="934092"/>
              <a:ext cx="36689" cy="334863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10569222" y="934092"/>
                <a:ext cx="36689" cy="3348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01" name="墨迹 200"/>
              <p14:cNvContentPartPr/>
              <p14:nvPr/>
            </p14:nvContentPartPr>
            <p14:xfrm>
              <a:off x="10609968" y="1082842"/>
              <a:ext cx="134232" cy="95876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10609968" y="1082842"/>
                <a:ext cx="134232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2" name="墨迹 201"/>
              <p14:cNvContentPartPr/>
              <p14:nvPr/>
            </p14:nvContentPartPr>
            <p14:xfrm>
              <a:off x="11057467" y="1013049"/>
              <a:ext cx="214488" cy="157738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11057467" y="1013049"/>
                <a:ext cx="214488" cy="157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3" name="墨迹 202"/>
              <p14:cNvContentPartPr/>
              <p14:nvPr/>
            </p14:nvContentPartPr>
            <p14:xfrm>
              <a:off x="11384844" y="1015164"/>
              <a:ext cx="26811" cy="149455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11384844" y="1015164"/>
                <a:ext cx="26811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04" name="墨迹 203"/>
              <p14:cNvContentPartPr/>
              <p14:nvPr/>
            </p14:nvContentPartPr>
            <p14:xfrm>
              <a:off x="11700932" y="1065922"/>
              <a:ext cx="28223" cy="22559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11700932" y="1065922"/>
                <a:ext cx="2822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05" name="墨迹 204"/>
              <p14:cNvContentPartPr/>
              <p14:nvPr/>
            </p14:nvContentPartPr>
            <p14:xfrm>
              <a:off x="11610622" y="1012344"/>
              <a:ext cx="50800" cy="166374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11610622" y="1012344"/>
                <a:ext cx="50800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06" name="墨迹 205"/>
              <p14:cNvContentPartPr/>
              <p14:nvPr/>
            </p14:nvContentPartPr>
            <p14:xfrm>
              <a:off x="11633200" y="1088481"/>
              <a:ext cx="84667" cy="39479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11633200" y="1088481"/>
                <a:ext cx="8466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07" name="墨迹 206"/>
              <p14:cNvContentPartPr/>
              <p14:nvPr/>
            </p14:nvContentPartPr>
            <p14:xfrm>
              <a:off x="11678355" y="956651"/>
              <a:ext cx="293512" cy="251852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11678355" y="956651"/>
                <a:ext cx="293512" cy="251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08" name="墨迹 207"/>
              <p14:cNvContentPartPr/>
              <p14:nvPr/>
            </p14:nvContentPartPr>
            <p14:xfrm>
              <a:off x="10052755" y="1056053"/>
              <a:ext cx="56445" cy="339798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10052755" y="1056053"/>
                <a:ext cx="56445" cy="3397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09" name="墨迹 208"/>
              <p14:cNvContentPartPr/>
              <p14:nvPr/>
            </p14:nvContentPartPr>
            <p14:xfrm>
              <a:off x="10030177" y="1266135"/>
              <a:ext cx="222956" cy="185056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10030177" y="1266135"/>
                <a:ext cx="222956" cy="185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10" name="墨迹 209"/>
              <p14:cNvContentPartPr/>
              <p14:nvPr/>
            </p14:nvContentPartPr>
            <p14:xfrm>
              <a:off x="10699044" y="1253446"/>
              <a:ext cx="19756" cy="246741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10699044" y="1253446"/>
                <a:ext cx="19756" cy="246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11" name="墨迹 210"/>
              <p14:cNvContentPartPr/>
              <p14:nvPr/>
            </p14:nvContentPartPr>
            <p14:xfrm>
              <a:off x="10653888" y="1225775"/>
              <a:ext cx="70556" cy="122137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10653888" y="1225775"/>
                <a:ext cx="70556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2" name="墨迹 211"/>
              <p14:cNvContentPartPr/>
              <p14:nvPr/>
            </p14:nvContentPartPr>
            <p14:xfrm>
              <a:off x="10747022" y="1240756"/>
              <a:ext cx="93133" cy="78957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10747022" y="1240756"/>
                <a:ext cx="93133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3" name="墨迹 212"/>
              <p14:cNvContentPartPr/>
              <p14:nvPr/>
            </p14:nvContentPartPr>
            <p14:xfrm>
              <a:off x="11209867" y="1218197"/>
              <a:ext cx="28222" cy="270710"/>
            </p14:xfrm>
          </p:contentPart>
        </mc:Choice>
        <mc:Fallback xmlns="">
          <p:pic>
            <p:nvPicPr>
              <p:cNvPr id="213" name="墨迹 212"/>
            </p:nvPicPr>
            <p:blipFill>
              <a:blip/>
            </p:blipFill>
            <p:spPr>
              <a:xfrm>
                <a:off x="11209867" y="1218197"/>
                <a:ext cx="28222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14" name="墨迹 213"/>
              <p14:cNvContentPartPr/>
              <p14:nvPr/>
            </p14:nvContentPartPr>
            <p14:xfrm>
              <a:off x="11147777" y="1233001"/>
              <a:ext cx="79023" cy="86712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11147777" y="1233001"/>
                <a:ext cx="79023" cy="867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15" name="墨迹 214"/>
              <p14:cNvContentPartPr/>
              <p14:nvPr/>
            </p14:nvContentPartPr>
            <p14:xfrm>
              <a:off x="11260667" y="1246396"/>
              <a:ext cx="70555" cy="73317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11260667" y="1246396"/>
                <a:ext cx="70555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16" name="墨迹 215"/>
              <p14:cNvContentPartPr/>
              <p14:nvPr/>
            </p14:nvContentPartPr>
            <p14:xfrm>
              <a:off x="11672711" y="1285875"/>
              <a:ext cx="20637" cy="143814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11672711" y="1285875"/>
                <a:ext cx="20637" cy="143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17" name="墨迹 216"/>
              <p14:cNvContentPartPr/>
              <p14:nvPr/>
            </p14:nvContentPartPr>
            <p14:xfrm>
              <a:off x="11684000" y="1345092"/>
              <a:ext cx="76200" cy="25380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11684000" y="1345092"/>
                <a:ext cx="76200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18" name="墨迹 217"/>
              <p14:cNvContentPartPr/>
              <p14:nvPr/>
            </p14:nvContentPartPr>
            <p14:xfrm>
              <a:off x="11751732" y="1235116"/>
              <a:ext cx="11289" cy="16920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11751732" y="1235116"/>
                <a:ext cx="1128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19" name="墨迹 218"/>
              <p14:cNvContentPartPr/>
              <p14:nvPr/>
            </p14:nvContentPartPr>
            <p14:xfrm>
              <a:off x="11650132" y="1186825"/>
              <a:ext cx="28223" cy="307722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11650132" y="1186825"/>
                <a:ext cx="28223" cy="307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20" name="墨迹 219"/>
              <p14:cNvContentPartPr/>
              <p14:nvPr/>
            </p14:nvContentPartPr>
            <p14:xfrm>
              <a:off x="11599332" y="1364832"/>
              <a:ext cx="225778" cy="144696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11599332" y="1364832"/>
                <a:ext cx="225778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21" name="墨迹 220"/>
              <p14:cNvContentPartPr/>
              <p14:nvPr/>
            </p14:nvContentPartPr>
            <p14:xfrm>
              <a:off x="9072915" y="1942207"/>
              <a:ext cx="193322" cy="31723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9072915" y="1942207"/>
                <a:ext cx="193322" cy="31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22" name="墨迹 221"/>
              <p14:cNvContentPartPr/>
              <p14:nvPr/>
            </p14:nvContentPartPr>
            <p14:xfrm>
              <a:off x="9191977" y="1979570"/>
              <a:ext cx="14112" cy="121256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9191977" y="1979570"/>
                <a:ext cx="14112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23" name="墨迹 222"/>
              <p14:cNvContentPartPr/>
              <p14:nvPr/>
            </p14:nvContentPartPr>
            <p14:xfrm>
              <a:off x="9194800" y="1982390"/>
              <a:ext cx="36688" cy="149455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9194800" y="1982390"/>
                <a:ext cx="36688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24" name="墨迹 223"/>
              <p14:cNvContentPartPr/>
              <p14:nvPr/>
            </p14:nvContentPartPr>
            <p14:xfrm>
              <a:off x="9378244" y="1852675"/>
              <a:ext cx="14111" cy="444839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9378244" y="1852675"/>
                <a:ext cx="14111" cy="444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25" name="墨迹 224"/>
              <p14:cNvContentPartPr/>
              <p14:nvPr/>
            </p14:nvContentPartPr>
            <p14:xfrm>
              <a:off x="9327444" y="1823947"/>
              <a:ext cx="87488" cy="147164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9327444" y="1823947"/>
                <a:ext cx="87488" cy="147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26" name="墨迹 225"/>
              <p14:cNvContentPartPr/>
              <p14:nvPr/>
            </p14:nvContentPartPr>
            <p14:xfrm>
              <a:off x="9431866" y="1855495"/>
              <a:ext cx="90311" cy="87417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9431866" y="1855495"/>
                <a:ext cx="90311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27" name="墨迹 226"/>
              <p14:cNvContentPartPr/>
              <p14:nvPr/>
            </p14:nvContentPartPr>
            <p14:xfrm>
              <a:off x="9635066" y="1930927"/>
              <a:ext cx="118534" cy="150160"/>
            </p14:xfrm>
          </p:contentPart>
        </mc:Choice>
        <mc:Fallback xmlns="">
          <p:pic>
            <p:nvPicPr>
              <p:cNvPr id="227" name="墨迹 226"/>
            </p:nvPicPr>
            <p:blipFill>
              <a:blip/>
            </p:blipFill>
            <p:spPr>
              <a:xfrm>
                <a:off x="9635066" y="1930927"/>
                <a:ext cx="118534" cy="150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28" name="墨迹 227"/>
              <p14:cNvContentPartPr/>
              <p14:nvPr/>
            </p14:nvContentPartPr>
            <p14:xfrm>
              <a:off x="9700683" y="2019049"/>
              <a:ext cx="275872" cy="22559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9700683" y="2019049"/>
                <a:ext cx="27587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29" name="墨迹 228"/>
              <p14:cNvContentPartPr/>
              <p14:nvPr/>
            </p14:nvContentPartPr>
            <p14:xfrm>
              <a:off x="10207448" y="1942911"/>
              <a:ext cx="227719" cy="152275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10207448" y="1942911"/>
                <a:ext cx="227719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30" name="墨迹 229"/>
              <p14:cNvContentPartPr/>
              <p14:nvPr/>
            </p14:nvContentPartPr>
            <p14:xfrm>
              <a:off x="10425288" y="2019049"/>
              <a:ext cx="101600" cy="101516"/>
            </p14:xfrm>
          </p:contentPart>
        </mc:Choice>
        <mc:Fallback xmlns="">
          <p:pic>
            <p:nvPicPr>
              <p:cNvPr id="230" name="墨迹 229"/>
            </p:nvPicPr>
            <p:blipFill>
              <a:blip/>
            </p:blipFill>
            <p:spPr>
              <a:xfrm>
                <a:off x="10425288" y="2019049"/>
                <a:ext cx="101600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31" name="墨迹 230"/>
              <p14:cNvContentPartPr/>
              <p14:nvPr/>
            </p14:nvContentPartPr>
            <p14:xfrm>
              <a:off x="10605911" y="1791342"/>
              <a:ext cx="39511" cy="348963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10605911" y="1791342"/>
                <a:ext cx="39511" cy="3489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32" name="墨迹 231"/>
              <p14:cNvContentPartPr/>
              <p14:nvPr/>
            </p14:nvContentPartPr>
            <p14:xfrm>
              <a:off x="10560755" y="2050068"/>
              <a:ext cx="189089" cy="158795"/>
            </p14:xfrm>
          </p:contentPart>
        </mc:Choice>
        <mc:Fallback xmlns="">
          <p:pic>
            <p:nvPicPr>
              <p:cNvPr id="232" name="墨迹 231"/>
            </p:nvPicPr>
            <p:blipFill>
              <a:blip/>
            </p:blipFill>
            <p:spPr>
              <a:xfrm>
                <a:off x="10560755" y="2050068"/>
                <a:ext cx="189089" cy="158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33" name="墨迹 232"/>
              <p14:cNvContentPartPr/>
              <p14:nvPr/>
            </p14:nvContentPartPr>
            <p14:xfrm>
              <a:off x="10876844" y="1938505"/>
              <a:ext cx="22577" cy="122842"/>
            </p14:xfrm>
          </p:contentPart>
        </mc:Choice>
        <mc:Fallback xmlns="">
          <p:pic>
            <p:nvPicPr>
              <p:cNvPr id="233" name="墨迹 232"/>
            </p:nvPicPr>
            <p:blipFill>
              <a:blip/>
            </p:blipFill>
            <p:spPr>
              <a:xfrm>
                <a:off x="10876844" y="1938505"/>
                <a:ext cx="22577" cy="122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34" name="墨迹 233"/>
              <p14:cNvContentPartPr/>
              <p14:nvPr/>
            </p14:nvContentPartPr>
            <p14:xfrm>
              <a:off x="10876844" y="1993670"/>
              <a:ext cx="67733" cy="25379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10876844" y="1993670"/>
                <a:ext cx="67733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35" name="墨迹 234"/>
              <p14:cNvContentPartPr/>
              <p14:nvPr/>
            </p14:nvContentPartPr>
            <p14:xfrm>
              <a:off x="10936111" y="1847035"/>
              <a:ext cx="31044" cy="273530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10936111" y="1847035"/>
                <a:ext cx="31044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36" name="墨迹 235"/>
              <p14:cNvContentPartPr/>
              <p14:nvPr/>
            </p14:nvContentPartPr>
            <p14:xfrm>
              <a:off x="10974211" y="2009708"/>
              <a:ext cx="66323" cy="65739"/>
            </p14:xfrm>
          </p:contentPart>
        </mc:Choice>
        <mc:Fallback xmlns="">
          <p:pic>
            <p:nvPicPr>
              <p:cNvPr id="236" name="墨迹 235"/>
            </p:nvPicPr>
            <p:blipFill>
              <a:blip/>
            </p:blipFill>
            <p:spPr>
              <a:xfrm>
                <a:off x="10974211" y="2009708"/>
                <a:ext cx="66323" cy="65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37" name="墨迹 236"/>
              <p14:cNvContentPartPr/>
              <p14:nvPr/>
            </p14:nvContentPartPr>
            <p14:xfrm>
              <a:off x="11125200" y="1795395"/>
              <a:ext cx="33867" cy="302611"/>
            </p14:xfrm>
          </p:contentPart>
        </mc:Choice>
        <mc:Fallback xmlns="">
          <p:pic>
            <p:nvPicPr>
              <p:cNvPr id="237" name="墨迹 236"/>
            </p:nvPicPr>
            <p:blipFill>
              <a:blip/>
            </p:blipFill>
            <p:spPr>
              <a:xfrm>
                <a:off x="11125200" y="1795395"/>
                <a:ext cx="33867" cy="302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38" name="墨迹 237"/>
              <p14:cNvContentPartPr/>
              <p14:nvPr/>
            </p14:nvContentPartPr>
            <p14:xfrm>
              <a:off x="11074400" y="2030328"/>
              <a:ext cx="158044" cy="95877"/>
            </p14:xfrm>
          </p:contentPart>
        </mc:Choice>
        <mc:Fallback xmlns="">
          <p:pic>
            <p:nvPicPr>
              <p:cNvPr id="238" name="墨迹 237"/>
            </p:nvPicPr>
            <p:blipFill>
              <a:blip/>
            </p:blipFill>
            <p:spPr>
              <a:xfrm>
                <a:off x="11074400" y="2030328"/>
                <a:ext cx="158044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39" name="墨迹 238"/>
              <p14:cNvContentPartPr/>
              <p14:nvPr/>
            </p14:nvContentPartPr>
            <p14:xfrm>
              <a:off x="11375848" y="1936390"/>
              <a:ext cx="176389" cy="107333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11375848" y="1936390"/>
                <a:ext cx="176389" cy="1073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40" name="墨迹 239"/>
              <p14:cNvContentPartPr/>
              <p14:nvPr/>
            </p14:nvContentPartPr>
            <p14:xfrm>
              <a:off x="11559822" y="1838575"/>
              <a:ext cx="33867" cy="301730"/>
            </p14:xfrm>
          </p:contentPart>
        </mc:Choice>
        <mc:Fallback xmlns="">
          <p:pic>
            <p:nvPicPr>
              <p:cNvPr id="240" name="墨迹 239"/>
            </p:nvPicPr>
            <p:blipFill>
              <a:blip/>
            </p:blipFill>
            <p:spPr>
              <a:xfrm>
                <a:off x="11559822" y="1838575"/>
                <a:ext cx="33867" cy="301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41" name="墨迹 240"/>
              <p14:cNvContentPartPr/>
              <p14:nvPr/>
            </p14:nvContentPartPr>
            <p14:xfrm>
              <a:off x="11511844" y="1810376"/>
              <a:ext cx="81844" cy="87417"/>
            </p14:xfrm>
          </p:contentPart>
        </mc:Choice>
        <mc:Fallback xmlns="">
          <p:pic>
            <p:nvPicPr>
              <p:cNvPr id="241" name="墨迹 240"/>
            </p:nvPicPr>
            <p:blipFill>
              <a:blip/>
            </p:blipFill>
            <p:spPr>
              <a:xfrm>
                <a:off x="11511844" y="1810376"/>
                <a:ext cx="81844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42" name="墨迹 241"/>
              <p14:cNvContentPartPr/>
              <p14:nvPr/>
            </p14:nvContentPartPr>
            <p14:xfrm>
              <a:off x="11610622" y="1827296"/>
              <a:ext cx="84667" cy="73317"/>
            </p14:xfrm>
          </p:contentPart>
        </mc:Choice>
        <mc:Fallback xmlns="">
          <p:pic>
            <p:nvPicPr>
              <p:cNvPr id="242" name="墨迹 241"/>
            </p:nvPicPr>
            <p:blipFill>
              <a:blip/>
            </p:blipFill>
            <p:spPr>
              <a:xfrm>
                <a:off x="11610622" y="1827296"/>
                <a:ext cx="84667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43" name="墨迹 242"/>
              <p14:cNvContentPartPr/>
              <p14:nvPr/>
            </p14:nvContentPartPr>
            <p14:xfrm>
              <a:off x="11777132" y="1838575"/>
              <a:ext cx="31045" cy="166374"/>
            </p14:xfrm>
          </p:contentPart>
        </mc:Choice>
        <mc:Fallback xmlns="">
          <p:pic>
            <p:nvPicPr>
              <p:cNvPr id="243" name="墨迹 242"/>
            </p:nvPicPr>
            <p:blipFill>
              <a:blip/>
            </p:blipFill>
            <p:spPr>
              <a:xfrm>
                <a:off x="11777132" y="1838575"/>
                <a:ext cx="31045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44" name="墨迹 243"/>
              <p14:cNvContentPartPr/>
              <p14:nvPr/>
            </p14:nvContentPartPr>
            <p14:xfrm>
              <a:off x="11785600" y="1923172"/>
              <a:ext cx="81844" cy="33839"/>
            </p14:xfrm>
          </p:contentPart>
        </mc:Choice>
        <mc:Fallback xmlns="">
          <p:pic>
            <p:nvPicPr>
              <p:cNvPr id="244" name="墨迹 243"/>
            </p:nvPicPr>
            <p:blipFill>
              <a:blip/>
            </p:blipFill>
            <p:spPr>
              <a:xfrm>
                <a:off x="11785600" y="1923172"/>
                <a:ext cx="818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45" name="墨迹 244"/>
              <p14:cNvContentPartPr/>
              <p14:nvPr/>
            </p14:nvContentPartPr>
            <p14:xfrm>
              <a:off x="11853332" y="1796982"/>
              <a:ext cx="207433" cy="268595"/>
            </p14:xfrm>
          </p:contentPart>
        </mc:Choice>
        <mc:Fallback xmlns="">
          <p:pic>
            <p:nvPicPr>
              <p:cNvPr id="245" name="墨迹 244"/>
            </p:nvPicPr>
            <p:blipFill>
              <a:blip/>
            </p:blipFill>
            <p:spPr>
              <a:xfrm>
                <a:off x="11853332" y="1796982"/>
                <a:ext cx="207433" cy="2685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46" name="墨迹 245"/>
              <p14:cNvContentPartPr/>
              <p14:nvPr/>
            </p14:nvContentPartPr>
            <p14:xfrm>
              <a:off x="10613495" y="1776537"/>
              <a:ext cx="43215" cy="386327"/>
            </p14:xfrm>
          </p:contentPart>
        </mc:Choice>
        <mc:Fallback xmlns="">
          <p:pic>
            <p:nvPicPr>
              <p:cNvPr id="246" name="墨迹 245"/>
            </p:nvPicPr>
            <p:blipFill>
              <a:blip/>
            </p:blipFill>
            <p:spPr>
              <a:xfrm>
                <a:off x="10613495" y="1776537"/>
                <a:ext cx="43215" cy="386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47" name="墨迹 246"/>
              <p14:cNvContentPartPr/>
              <p14:nvPr/>
            </p14:nvContentPartPr>
            <p14:xfrm>
              <a:off x="10577688" y="2052888"/>
              <a:ext cx="158044" cy="181178"/>
            </p14:xfrm>
          </p:contentPart>
        </mc:Choice>
        <mc:Fallback xmlns="">
          <p:pic>
            <p:nvPicPr>
              <p:cNvPr id="247" name="墨迹 246"/>
            </p:nvPicPr>
            <p:blipFill>
              <a:blip/>
            </p:blipFill>
            <p:spPr>
              <a:xfrm>
                <a:off x="10577688" y="2052888"/>
                <a:ext cx="158044" cy="181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48" name="墨迹 247"/>
              <p14:cNvContentPartPr/>
              <p14:nvPr/>
            </p14:nvContentPartPr>
            <p14:xfrm>
              <a:off x="11142132" y="1759618"/>
              <a:ext cx="22578" cy="349668"/>
            </p14:xfrm>
          </p:contentPart>
        </mc:Choice>
        <mc:Fallback xmlns="">
          <p:pic>
            <p:nvPicPr>
              <p:cNvPr id="248" name="墨迹 247"/>
            </p:nvPicPr>
            <p:blipFill>
              <a:blip/>
            </p:blipFill>
            <p:spPr>
              <a:xfrm>
                <a:off x="11142132" y="1759618"/>
                <a:ext cx="22578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49" name="墨迹 248"/>
              <p14:cNvContentPartPr/>
              <p14:nvPr/>
            </p14:nvContentPartPr>
            <p14:xfrm>
              <a:off x="11076339" y="1994375"/>
              <a:ext cx="198438" cy="129010"/>
            </p14:xfrm>
          </p:contentPart>
        </mc:Choice>
        <mc:Fallback xmlns="">
          <p:pic>
            <p:nvPicPr>
              <p:cNvPr id="249" name="墨迹 248"/>
            </p:nvPicPr>
            <p:blipFill>
              <a:blip/>
            </p:blipFill>
            <p:spPr>
              <a:xfrm>
                <a:off x="11076339" y="1994375"/>
                <a:ext cx="198438" cy="1290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50" name="墨迹 249"/>
              <p14:cNvContentPartPr/>
              <p14:nvPr/>
            </p14:nvContentPartPr>
            <p14:xfrm>
              <a:off x="11554177" y="1796277"/>
              <a:ext cx="45155" cy="324288"/>
            </p14:xfrm>
          </p:contentPart>
        </mc:Choice>
        <mc:Fallback xmlns="">
          <p:pic>
            <p:nvPicPr>
              <p:cNvPr id="250" name="墨迹 249"/>
            </p:nvPicPr>
            <p:blipFill>
              <a:blip/>
            </p:blipFill>
            <p:spPr>
              <a:xfrm>
                <a:off x="11554177" y="1796277"/>
                <a:ext cx="45155" cy="324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51" name="墨迹 250"/>
              <p14:cNvContentPartPr/>
              <p14:nvPr/>
            </p14:nvContentPartPr>
            <p14:xfrm>
              <a:off x="11509022" y="1787817"/>
              <a:ext cx="62089" cy="87417"/>
            </p14:xfrm>
          </p:contentPart>
        </mc:Choice>
        <mc:Fallback xmlns="">
          <p:pic>
            <p:nvPicPr>
              <p:cNvPr id="251" name="墨迹 250"/>
            </p:nvPicPr>
            <p:blipFill>
              <a:blip/>
            </p:blipFill>
            <p:spPr>
              <a:xfrm>
                <a:off x="11509022" y="1787817"/>
                <a:ext cx="62089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52" name="墨迹 251"/>
              <p14:cNvContentPartPr/>
              <p14:nvPr/>
            </p14:nvContentPartPr>
            <p14:xfrm>
              <a:off x="11593688" y="1782177"/>
              <a:ext cx="81844" cy="50758"/>
            </p14:xfrm>
          </p:contentPart>
        </mc:Choice>
        <mc:Fallback xmlns="">
          <p:pic>
            <p:nvPicPr>
              <p:cNvPr id="252" name="墨迹 251"/>
            </p:nvPicPr>
            <p:blipFill>
              <a:blip/>
            </p:blipFill>
            <p:spPr>
              <a:xfrm>
                <a:off x="11593688" y="1782177"/>
                <a:ext cx="81844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53" name="墨迹 252"/>
              <p14:cNvContentPartPr/>
              <p14:nvPr/>
            </p14:nvContentPartPr>
            <p14:xfrm>
              <a:off x="12098867" y="1806851"/>
              <a:ext cx="70555" cy="379453"/>
            </p14:xfrm>
          </p:contentPart>
        </mc:Choice>
        <mc:Fallback xmlns="">
          <p:pic>
            <p:nvPicPr>
              <p:cNvPr id="253" name="墨迹 252"/>
            </p:nvPicPr>
            <p:blipFill>
              <a:blip/>
            </p:blipFill>
            <p:spPr>
              <a:xfrm>
                <a:off x="12098867" y="1806851"/>
                <a:ext cx="70555" cy="379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54" name="墨迹 253"/>
              <p14:cNvContentPartPr/>
              <p14:nvPr/>
            </p14:nvContentPartPr>
            <p14:xfrm>
              <a:off x="12090400" y="1799097"/>
              <a:ext cx="45155" cy="78957"/>
            </p14:xfrm>
          </p:contentPart>
        </mc:Choice>
        <mc:Fallback xmlns="">
          <p:pic>
            <p:nvPicPr>
              <p:cNvPr id="254" name="墨迹 253"/>
            </p:nvPicPr>
            <p:blipFill>
              <a:blip/>
            </p:blipFill>
            <p:spPr>
              <a:xfrm>
                <a:off x="12090400" y="1799097"/>
                <a:ext cx="45155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55" name="墨迹 254"/>
              <p14:cNvContentPartPr/>
              <p14:nvPr/>
            </p14:nvContentPartPr>
            <p14:xfrm>
              <a:off x="12141200" y="1804736"/>
              <a:ext cx="31044" cy="2820"/>
            </p14:xfrm>
          </p:contentPart>
        </mc:Choice>
        <mc:Fallback xmlns="">
          <p:pic>
            <p:nvPicPr>
              <p:cNvPr id="255" name="墨迹 254"/>
            </p:nvPicPr>
            <p:blipFill>
              <a:blip/>
            </p:blipFill>
            <p:spPr>
              <a:xfrm>
                <a:off x="12141200" y="1804736"/>
                <a:ext cx="31044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56" name="墨迹 255"/>
              <p14:cNvContentPartPr/>
              <p14:nvPr/>
            </p14:nvContentPartPr>
            <p14:xfrm>
              <a:off x="9644944" y="1902728"/>
              <a:ext cx="142522" cy="183998"/>
            </p14:xfrm>
          </p:contentPart>
        </mc:Choice>
        <mc:Fallback xmlns="">
          <p:pic>
            <p:nvPicPr>
              <p:cNvPr id="256" name="墨迹 255"/>
            </p:nvPicPr>
            <p:blipFill>
              <a:blip/>
            </p:blipFill>
            <p:spPr>
              <a:xfrm>
                <a:off x="9644944" y="1902728"/>
                <a:ext cx="142522" cy="183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57" name="墨迹 256"/>
              <p14:cNvContentPartPr/>
              <p14:nvPr/>
            </p14:nvContentPartPr>
            <p14:xfrm>
              <a:off x="9729258" y="1985210"/>
              <a:ext cx="306564" cy="22559"/>
            </p14:xfrm>
          </p:contentPart>
        </mc:Choice>
        <mc:Fallback xmlns="">
          <p:pic>
            <p:nvPicPr>
              <p:cNvPr id="257" name="墨迹 256"/>
            </p:nvPicPr>
            <p:blipFill>
              <a:blip/>
            </p:blipFill>
            <p:spPr>
              <a:xfrm>
                <a:off x="9729258" y="1985210"/>
                <a:ext cx="30656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58" name="墨迹 257"/>
              <p14:cNvContentPartPr/>
              <p14:nvPr/>
            </p14:nvContentPartPr>
            <p14:xfrm>
              <a:off x="9008533" y="1094121"/>
              <a:ext cx="375356" cy="31019"/>
            </p14:xfrm>
          </p:contentPart>
        </mc:Choice>
        <mc:Fallback xmlns="">
          <p:pic>
            <p:nvPicPr>
              <p:cNvPr id="258" name="墨迹 257"/>
            </p:nvPicPr>
            <p:blipFill>
              <a:blip/>
            </p:blipFill>
            <p:spPr>
              <a:xfrm>
                <a:off x="9008533" y="1094121"/>
                <a:ext cx="37535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259" name="墨迹 258"/>
              <p14:cNvContentPartPr/>
              <p14:nvPr/>
            </p14:nvContentPartPr>
            <p14:xfrm>
              <a:off x="9241896" y="992605"/>
              <a:ext cx="223837" cy="248151"/>
            </p14:xfrm>
          </p:contentPart>
        </mc:Choice>
        <mc:Fallback xmlns="">
          <p:pic>
            <p:nvPicPr>
              <p:cNvPr id="259" name="墨迹 258"/>
            </p:nvPicPr>
            <p:blipFill>
              <a:blip/>
            </p:blipFill>
            <p:spPr>
              <a:xfrm>
                <a:off x="9241896" y="992605"/>
                <a:ext cx="223837" cy="248151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806450"/>
            <a:ext cx="10659110" cy="23234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3359855" y="214312"/>
              <a:ext cx="1501775" cy="56398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3359855" y="214312"/>
                <a:ext cx="150177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3332162" y="297499"/>
              <a:ext cx="1642181" cy="610509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3332162" y="297499"/>
                <a:ext cx="1642181" cy="610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4193822" y="290449"/>
              <a:ext cx="62089" cy="59781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4193822" y="290449"/>
                <a:ext cx="62089" cy="597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4255911" y="287982"/>
              <a:ext cx="11289" cy="594647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4255911" y="287982"/>
                <a:ext cx="11289" cy="5946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4216400" y="547060"/>
              <a:ext cx="304800" cy="16920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4216400" y="547060"/>
                <a:ext cx="30480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4230511" y="597819"/>
              <a:ext cx="265289" cy="1691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4230511" y="597819"/>
                <a:ext cx="2652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4583288" y="400425"/>
              <a:ext cx="124178" cy="408886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583288" y="400425"/>
                <a:ext cx="124178" cy="4088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墨迹 9"/>
              <p14:cNvContentPartPr/>
              <p14:nvPr/>
            </p14:nvContentPartPr>
            <p14:xfrm>
              <a:off x="1921933" y="1407130"/>
              <a:ext cx="804333" cy="438671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921933" y="1407130"/>
                <a:ext cx="804333" cy="4386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墨迹 10"/>
              <p14:cNvContentPartPr/>
              <p14:nvPr/>
            </p14:nvContentPartPr>
            <p14:xfrm>
              <a:off x="8926688" y="1370472"/>
              <a:ext cx="104996" cy="59958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8926688" y="1370472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墨迹 14"/>
              <p14:cNvContentPartPr/>
              <p14:nvPr/>
            </p14:nvContentPartPr>
            <p14:xfrm>
              <a:off x="6564488" y="4568240"/>
              <a:ext cx="104996" cy="5995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6564488" y="4568240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墨迹 15"/>
              <p14:cNvContentPartPr/>
              <p14:nvPr/>
            </p14:nvContentPartPr>
            <p14:xfrm>
              <a:off x="6479822" y="4596439"/>
              <a:ext cx="160866" cy="211492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6479822" y="4596439"/>
                <a:ext cx="160866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墨迹 16"/>
              <p14:cNvContentPartPr/>
              <p14:nvPr/>
            </p14:nvContentPartPr>
            <p14:xfrm>
              <a:off x="6468886" y="4833310"/>
              <a:ext cx="222603" cy="14100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6468886" y="4833310"/>
                <a:ext cx="222603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墨迹 17"/>
              <p14:cNvContentPartPr/>
              <p14:nvPr/>
            </p14:nvContentPartPr>
            <p14:xfrm>
              <a:off x="7106531" y="4585159"/>
              <a:ext cx="174801" cy="203033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106531" y="4585159"/>
                <a:ext cx="174801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墨迹 18"/>
              <p14:cNvContentPartPr/>
              <p14:nvPr/>
            </p14:nvContentPartPr>
            <p14:xfrm>
              <a:off x="7366000" y="4518891"/>
              <a:ext cx="457200" cy="269301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7366000" y="4518891"/>
                <a:ext cx="457200" cy="269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墨迹 19"/>
              <p14:cNvContentPartPr/>
              <p14:nvPr/>
            </p14:nvContentPartPr>
            <p14:xfrm>
              <a:off x="7821612" y="4682974"/>
              <a:ext cx="134232" cy="11085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7821612" y="4682974"/>
                <a:ext cx="134232" cy="110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墨迹 20"/>
              <p14:cNvContentPartPr/>
              <p14:nvPr/>
            </p14:nvContentPartPr>
            <p14:xfrm>
              <a:off x="8043333" y="4592914"/>
              <a:ext cx="194734" cy="31724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8043333" y="4592914"/>
                <a:ext cx="194734" cy="31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墨迹 21"/>
              <p14:cNvContentPartPr/>
              <p14:nvPr/>
            </p14:nvContentPartPr>
            <p14:xfrm>
              <a:off x="8125177" y="4510255"/>
              <a:ext cx="31045" cy="289217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8125177" y="4510255"/>
                <a:ext cx="31045" cy="289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墨迹 22"/>
              <p14:cNvContentPartPr/>
              <p14:nvPr/>
            </p14:nvContentPartPr>
            <p14:xfrm>
              <a:off x="8410222" y="4500562"/>
              <a:ext cx="214488" cy="211493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8410222" y="4500562"/>
                <a:ext cx="214488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墨迹 23"/>
              <p14:cNvContentPartPr/>
              <p14:nvPr/>
            </p14:nvContentPartPr>
            <p14:xfrm>
              <a:off x="8613422" y="4548500"/>
              <a:ext cx="155222" cy="4793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8613422" y="4548500"/>
                <a:ext cx="155222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墨迹 24"/>
              <p14:cNvContentPartPr/>
              <p14:nvPr/>
            </p14:nvContentPartPr>
            <p14:xfrm>
              <a:off x="8739011" y="4380716"/>
              <a:ext cx="49389" cy="554111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8739011" y="4380716"/>
                <a:ext cx="49389" cy="5541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墨迹 25"/>
              <p14:cNvContentPartPr/>
              <p14:nvPr/>
            </p14:nvContentPartPr>
            <p14:xfrm>
              <a:off x="8803216" y="4572646"/>
              <a:ext cx="129116" cy="12953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8803216" y="4572646"/>
                <a:ext cx="129116" cy="129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墨迹 26"/>
              <p14:cNvContentPartPr/>
              <p14:nvPr/>
            </p14:nvContentPartPr>
            <p14:xfrm>
              <a:off x="8867422" y="4589036"/>
              <a:ext cx="45155" cy="221715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8867422" y="4589036"/>
                <a:ext cx="45155" cy="221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墨迹 27"/>
              <p14:cNvContentPartPr/>
              <p14:nvPr/>
            </p14:nvContentPartPr>
            <p14:xfrm>
              <a:off x="8610600" y="4449804"/>
              <a:ext cx="14111" cy="73317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8610600" y="4449804"/>
                <a:ext cx="14111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" name="墨迹 28"/>
              <p14:cNvContentPartPr/>
              <p14:nvPr/>
            </p14:nvContentPartPr>
            <p14:xfrm>
              <a:off x="9194800" y="4540041"/>
              <a:ext cx="352777" cy="33838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9194800" y="4540041"/>
                <a:ext cx="352777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墨迹 29"/>
              <p14:cNvContentPartPr/>
              <p14:nvPr/>
            </p14:nvContentPartPr>
            <p14:xfrm>
              <a:off x="9194800" y="4624638"/>
              <a:ext cx="443088" cy="28198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9194800" y="4624638"/>
                <a:ext cx="443088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" name="墨迹 30"/>
              <p14:cNvContentPartPr/>
              <p14:nvPr/>
            </p14:nvContentPartPr>
            <p14:xfrm>
              <a:off x="7874000" y="4805111"/>
              <a:ext cx="33866" cy="110858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7874000" y="4805111"/>
                <a:ext cx="33866" cy="110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墨迹 31"/>
              <p14:cNvContentPartPr/>
              <p14:nvPr/>
            </p14:nvContentPartPr>
            <p14:xfrm>
              <a:off x="7947377" y="4788192"/>
              <a:ext cx="79023" cy="149455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7947377" y="4788192"/>
                <a:ext cx="79023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3" name="墨迹 32"/>
              <p14:cNvContentPartPr/>
              <p14:nvPr/>
            </p14:nvContentPartPr>
            <p14:xfrm>
              <a:off x="8003822" y="4750828"/>
              <a:ext cx="99483" cy="215018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8003822" y="4750828"/>
                <a:ext cx="99483" cy="215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" name="墨迹 33"/>
              <p14:cNvContentPartPr/>
              <p14:nvPr/>
            </p14:nvContentPartPr>
            <p14:xfrm>
              <a:off x="6481762" y="5369091"/>
              <a:ext cx="175860" cy="11280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6481762" y="5369091"/>
                <a:ext cx="17586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5" name="墨迹 34"/>
              <p14:cNvContentPartPr/>
              <p14:nvPr/>
            </p14:nvContentPartPr>
            <p14:xfrm>
              <a:off x="6513688" y="5406455"/>
              <a:ext cx="28222" cy="120551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6513688" y="5406455"/>
                <a:ext cx="28222" cy="120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墨迹 35"/>
              <p14:cNvContentPartPr/>
              <p14:nvPr/>
            </p14:nvContentPartPr>
            <p14:xfrm>
              <a:off x="6587066" y="5414210"/>
              <a:ext cx="45156" cy="180474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6587066" y="5414210"/>
                <a:ext cx="45156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7" name="墨迹 36"/>
              <p14:cNvContentPartPr/>
              <p14:nvPr/>
            </p14:nvContentPartPr>
            <p14:xfrm>
              <a:off x="6417027" y="5589044"/>
              <a:ext cx="271639" cy="1691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6417027" y="5589044"/>
                <a:ext cx="27163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8" name="墨迹 37"/>
              <p14:cNvContentPartPr/>
              <p14:nvPr/>
            </p14:nvContentPartPr>
            <p14:xfrm>
              <a:off x="6807200" y="5381781"/>
              <a:ext cx="135290" cy="291860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6807200" y="5381781"/>
                <a:ext cx="135290" cy="291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9" name="墨迹 38"/>
              <p14:cNvContentPartPr/>
              <p14:nvPr/>
            </p14:nvContentPartPr>
            <p14:xfrm>
              <a:off x="7317493" y="5335253"/>
              <a:ext cx="183974" cy="287630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7317493" y="5335253"/>
                <a:ext cx="183974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0" name="墨迹 39"/>
              <p14:cNvContentPartPr/>
              <p14:nvPr/>
            </p14:nvContentPartPr>
            <p14:xfrm>
              <a:off x="7574844" y="5308993"/>
              <a:ext cx="434622" cy="269477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7574844" y="5308993"/>
                <a:ext cx="434622" cy="269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1" name="墨迹 40"/>
              <p14:cNvContentPartPr/>
              <p14:nvPr/>
            </p14:nvContentPartPr>
            <p14:xfrm>
              <a:off x="8048977" y="5442409"/>
              <a:ext cx="135467" cy="137470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8048977" y="5442409"/>
                <a:ext cx="135467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" name="墨迹 41"/>
              <p14:cNvContentPartPr/>
              <p14:nvPr/>
            </p14:nvContentPartPr>
            <p14:xfrm>
              <a:off x="8208962" y="5419850"/>
              <a:ext cx="122238" cy="1127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8208962" y="5419850"/>
                <a:ext cx="12223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3" name="墨迹 42"/>
              <p14:cNvContentPartPr/>
              <p14:nvPr/>
            </p14:nvContentPartPr>
            <p14:xfrm>
              <a:off x="8252177" y="5327498"/>
              <a:ext cx="33867" cy="264366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8252177" y="5327498"/>
                <a:ext cx="33867" cy="2643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4" name="墨迹 43"/>
              <p14:cNvContentPartPr/>
              <p14:nvPr/>
            </p14:nvContentPartPr>
            <p14:xfrm>
              <a:off x="8503355" y="5345828"/>
              <a:ext cx="210256" cy="17553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8503355" y="5345828"/>
                <a:ext cx="210256" cy="175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5" name="墨迹 44"/>
              <p14:cNvContentPartPr/>
              <p14:nvPr/>
            </p14:nvContentPartPr>
            <p14:xfrm>
              <a:off x="8681155" y="5402930"/>
              <a:ext cx="93134" cy="28200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8681155" y="5402930"/>
                <a:ext cx="93134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6" name="墨迹 45"/>
              <p14:cNvContentPartPr/>
              <p14:nvPr/>
            </p14:nvContentPartPr>
            <p14:xfrm>
              <a:off x="8765822" y="5225277"/>
              <a:ext cx="50800" cy="521681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8765822" y="5225277"/>
                <a:ext cx="50800" cy="521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7" name="墨迹 46"/>
              <p14:cNvContentPartPr/>
              <p14:nvPr/>
            </p14:nvContentPartPr>
            <p14:xfrm>
              <a:off x="8871655" y="5378256"/>
              <a:ext cx="136878" cy="97992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8871655" y="5378256"/>
                <a:ext cx="136878" cy="979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8" name="墨迹 47"/>
              <p14:cNvContentPartPr/>
              <p14:nvPr/>
            </p14:nvContentPartPr>
            <p14:xfrm>
              <a:off x="8937977" y="5387950"/>
              <a:ext cx="42334" cy="212374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8937977" y="5387950"/>
                <a:ext cx="42334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9" name="墨迹 48"/>
              <p14:cNvContentPartPr/>
              <p14:nvPr/>
            </p14:nvContentPartPr>
            <p14:xfrm>
              <a:off x="8094133" y="5589044"/>
              <a:ext cx="28222" cy="95877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8094133" y="5589044"/>
                <a:ext cx="28222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0" name="墨迹 49"/>
              <p14:cNvContentPartPr/>
              <p14:nvPr/>
            </p14:nvContentPartPr>
            <p14:xfrm>
              <a:off x="8156222" y="5572125"/>
              <a:ext cx="56444" cy="143815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8156222" y="5572125"/>
                <a:ext cx="56444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1" name="墨迹 50"/>
              <p14:cNvContentPartPr/>
              <p14:nvPr/>
            </p14:nvContentPartPr>
            <p14:xfrm>
              <a:off x="8238066" y="5557320"/>
              <a:ext cx="76200" cy="17553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8238066" y="5557320"/>
                <a:ext cx="76200" cy="175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2" name="墨迹 51"/>
              <p14:cNvContentPartPr/>
              <p14:nvPr/>
            </p14:nvContentPartPr>
            <p14:xfrm>
              <a:off x="6479822" y="6068427"/>
              <a:ext cx="217311" cy="39479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6479822" y="6068427"/>
                <a:ext cx="21731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墨迹 52"/>
              <p14:cNvContentPartPr/>
              <p14:nvPr/>
            </p14:nvContentPartPr>
            <p14:xfrm>
              <a:off x="6530622" y="6119185"/>
              <a:ext cx="33866" cy="152275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6530622" y="6119185"/>
                <a:ext cx="33866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墨迹 53"/>
              <p14:cNvContentPartPr/>
              <p14:nvPr/>
            </p14:nvContentPartPr>
            <p14:xfrm>
              <a:off x="6632222" y="6111430"/>
              <a:ext cx="5644" cy="140291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6632222" y="6111430"/>
                <a:ext cx="5644" cy="1402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5" name="墨迹 54"/>
              <p14:cNvContentPartPr/>
              <p14:nvPr/>
            </p14:nvContentPartPr>
            <p14:xfrm>
              <a:off x="6699955" y="6089400"/>
              <a:ext cx="22578" cy="187700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6699955" y="6089400"/>
                <a:ext cx="22578" cy="187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6" name="墨迹 55"/>
              <p14:cNvContentPartPr/>
              <p14:nvPr/>
            </p14:nvContentPartPr>
            <p14:xfrm>
              <a:off x="6464300" y="6305299"/>
              <a:ext cx="280811" cy="2819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6464300" y="6305299"/>
                <a:ext cx="2808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7" name="墨迹 56"/>
              <p14:cNvContentPartPr/>
              <p14:nvPr/>
            </p14:nvContentPartPr>
            <p14:xfrm>
              <a:off x="8282340" y="5995815"/>
              <a:ext cx="362126" cy="246036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8282340" y="5995815"/>
                <a:ext cx="362126" cy="246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8" name="墨迹 57"/>
              <p14:cNvContentPartPr/>
              <p14:nvPr/>
            </p14:nvContentPartPr>
            <p14:xfrm>
              <a:off x="8616244" y="5942589"/>
              <a:ext cx="47978" cy="588302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8616244" y="5942589"/>
                <a:ext cx="47978" cy="588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9" name="墨迹 58"/>
              <p14:cNvContentPartPr/>
              <p14:nvPr/>
            </p14:nvContentPartPr>
            <p14:xfrm>
              <a:off x="8683272" y="6110725"/>
              <a:ext cx="133350" cy="148045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8683272" y="6110725"/>
                <a:ext cx="133350" cy="148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0" name="墨迹 59"/>
              <p14:cNvContentPartPr/>
              <p14:nvPr/>
            </p14:nvContentPartPr>
            <p14:xfrm>
              <a:off x="8763000" y="6130465"/>
              <a:ext cx="31044" cy="228412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8763000" y="6130465"/>
                <a:ext cx="31044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1" name="墨迹 60"/>
              <p14:cNvContentPartPr/>
              <p14:nvPr/>
            </p14:nvContentPartPr>
            <p14:xfrm>
              <a:off x="9002888" y="6136105"/>
              <a:ext cx="62089" cy="157915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9002888" y="6136105"/>
                <a:ext cx="62089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2" name="墨迹 61"/>
              <p14:cNvContentPartPr/>
              <p14:nvPr/>
            </p14:nvContentPartPr>
            <p14:xfrm>
              <a:off x="9055805" y="6138043"/>
              <a:ext cx="91017" cy="257493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9055805" y="6138043"/>
                <a:ext cx="91017" cy="257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3" name="墨迹 62"/>
              <p14:cNvContentPartPr/>
              <p14:nvPr/>
            </p14:nvContentPartPr>
            <p14:xfrm>
              <a:off x="9231488" y="6099446"/>
              <a:ext cx="97367" cy="222772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9231488" y="6099446"/>
                <a:ext cx="97367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4" name="墨迹 63"/>
              <p14:cNvContentPartPr/>
              <p14:nvPr/>
            </p14:nvContentPartPr>
            <p14:xfrm>
              <a:off x="9477022" y="6096626"/>
              <a:ext cx="248355" cy="28200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9477022" y="6096626"/>
                <a:ext cx="248355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5" name="墨迹 64"/>
              <p14:cNvContentPartPr/>
              <p14:nvPr/>
            </p14:nvContentPartPr>
            <p14:xfrm>
              <a:off x="9443155" y="6175583"/>
              <a:ext cx="254000" cy="22560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9443155" y="6175583"/>
                <a:ext cx="25400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6" name="墨迹 65"/>
              <p14:cNvContentPartPr/>
              <p14:nvPr/>
            </p14:nvContentPartPr>
            <p14:xfrm>
              <a:off x="9764888" y="6051508"/>
              <a:ext cx="64912" cy="3101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9764888" y="6051508"/>
                <a:ext cx="6491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7" name="墨迹 66"/>
              <p14:cNvContentPartPr/>
              <p14:nvPr/>
            </p14:nvContentPartPr>
            <p14:xfrm>
              <a:off x="9392355" y="6222111"/>
              <a:ext cx="160867" cy="52168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9392355" y="6222111"/>
                <a:ext cx="160867" cy="521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8" name="墨迹 67"/>
              <p14:cNvContentPartPr/>
              <p14:nvPr/>
            </p14:nvContentPartPr>
            <p14:xfrm>
              <a:off x="9934222" y="5935539"/>
              <a:ext cx="211666" cy="232466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9934222" y="5935539"/>
                <a:ext cx="211666" cy="232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9" name="墨迹 68"/>
              <p14:cNvContentPartPr/>
              <p14:nvPr/>
            </p14:nvContentPartPr>
            <p14:xfrm>
              <a:off x="10143066" y="6071952"/>
              <a:ext cx="50800" cy="103631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10143066" y="6071952"/>
                <a:ext cx="50800" cy="103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0" name="墨迹 69"/>
              <p14:cNvContentPartPr/>
              <p14:nvPr/>
            </p14:nvContentPartPr>
            <p14:xfrm>
              <a:off x="10202333" y="6045868"/>
              <a:ext cx="93134" cy="146635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0202333" y="6045868"/>
                <a:ext cx="93134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1" name="墨迹 70"/>
              <p14:cNvContentPartPr/>
              <p14:nvPr/>
            </p14:nvContentPartPr>
            <p14:xfrm>
              <a:off x="10267244" y="6028949"/>
              <a:ext cx="129822" cy="191753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0267244" y="6028949"/>
                <a:ext cx="129822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2" name="墨迹 71"/>
              <p14:cNvContentPartPr/>
              <p14:nvPr/>
            </p14:nvContentPartPr>
            <p14:xfrm>
              <a:off x="10419644" y="6028949"/>
              <a:ext cx="194733" cy="11279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10419644" y="6028949"/>
                <a:ext cx="19473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3" name="墨迹 72"/>
              <p14:cNvContentPartPr/>
              <p14:nvPr/>
            </p14:nvContentPartPr>
            <p14:xfrm>
              <a:off x="10487377" y="5948229"/>
              <a:ext cx="33867" cy="173776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0487377" y="5948229"/>
                <a:ext cx="33867" cy="173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4" name="墨迹 73"/>
              <p14:cNvContentPartPr/>
              <p14:nvPr/>
            </p14:nvContentPartPr>
            <p14:xfrm>
              <a:off x="10661297" y="5880904"/>
              <a:ext cx="382058" cy="199508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0661297" y="5880904"/>
                <a:ext cx="382058" cy="199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5" name="墨迹 74"/>
              <p14:cNvContentPartPr/>
              <p14:nvPr/>
            </p14:nvContentPartPr>
            <p14:xfrm>
              <a:off x="11001022" y="5779388"/>
              <a:ext cx="56445" cy="483613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1001022" y="5779388"/>
                <a:ext cx="56445" cy="4836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6" name="墨迹 75"/>
              <p14:cNvContentPartPr/>
              <p14:nvPr/>
            </p14:nvContentPartPr>
            <p14:xfrm>
              <a:off x="11112676" y="5972550"/>
              <a:ext cx="150812" cy="105218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1112676" y="5972550"/>
                <a:ext cx="150812" cy="10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7" name="墨迹 76"/>
              <p14:cNvContentPartPr/>
              <p14:nvPr/>
            </p14:nvContentPartPr>
            <p14:xfrm>
              <a:off x="11288888" y="5933072"/>
              <a:ext cx="39512" cy="95877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11288888" y="5933072"/>
                <a:ext cx="39512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8" name="墨迹 77"/>
              <p14:cNvContentPartPr/>
              <p14:nvPr/>
            </p14:nvContentPartPr>
            <p14:xfrm>
              <a:off x="11307762" y="5930252"/>
              <a:ext cx="127882" cy="188934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1307762" y="5930252"/>
                <a:ext cx="127882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9" name="墨迹 78"/>
              <p14:cNvContentPartPr/>
              <p14:nvPr/>
            </p14:nvContentPartPr>
            <p14:xfrm>
              <a:off x="11477977" y="5848475"/>
              <a:ext cx="98777" cy="267890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1477977" y="5848475"/>
                <a:ext cx="98777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0" name="墨迹 79"/>
              <p14:cNvContentPartPr/>
              <p14:nvPr/>
            </p14:nvContentPartPr>
            <p14:xfrm>
              <a:off x="8359422" y="4465137"/>
              <a:ext cx="270933" cy="284281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8359422" y="4465137"/>
                <a:ext cx="270933" cy="284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1" name="墨迹 80"/>
              <p14:cNvContentPartPr/>
              <p14:nvPr/>
            </p14:nvContentPartPr>
            <p14:xfrm>
              <a:off x="8596488" y="4573879"/>
              <a:ext cx="189089" cy="107157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8596488" y="4573879"/>
                <a:ext cx="189089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2" name="墨迹 81"/>
              <p14:cNvContentPartPr/>
              <p14:nvPr/>
            </p14:nvContentPartPr>
            <p14:xfrm>
              <a:off x="8760177" y="4429360"/>
              <a:ext cx="49389" cy="412410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8760177" y="4429360"/>
                <a:ext cx="49389" cy="4124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3" name="墨迹 82"/>
              <p14:cNvContentPartPr/>
              <p14:nvPr/>
            </p14:nvContentPartPr>
            <p14:xfrm>
              <a:off x="8799688" y="4590799"/>
              <a:ext cx="118534" cy="124076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8799688" y="4590799"/>
                <a:ext cx="118534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4" name="墨迹 83"/>
              <p14:cNvContentPartPr/>
              <p14:nvPr/>
            </p14:nvContentPartPr>
            <p14:xfrm>
              <a:off x="8898466" y="4607013"/>
              <a:ext cx="14111" cy="226297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8898466" y="4607013"/>
                <a:ext cx="14111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5" name="墨迹 84"/>
              <p14:cNvContentPartPr/>
              <p14:nvPr/>
            </p14:nvContentPartPr>
            <p14:xfrm>
              <a:off x="8483600" y="5307054"/>
              <a:ext cx="270933" cy="241101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8483600" y="5307054"/>
                <a:ext cx="270933" cy="241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6" name="墨迹 85"/>
              <p14:cNvContentPartPr/>
              <p14:nvPr/>
            </p14:nvContentPartPr>
            <p14:xfrm>
              <a:off x="8726311" y="5408570"/>
              <a:ext cx="115711" cy="39479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8726311" y="5408570"/>
                <a:ext cx="11571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7" name="墨迹 86"/>
              <p14:cNvContentPartPr/>
              <p14:nvPr/>
            </p14:nvContentPartPr>
            <p14:xfrm>
              <a:off x="8844844" y="5226686"/>
              <a:ext cx="39511" cy="452595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8844844" y="5226686"/>
                <a:ext cx="39511" cy="4525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8" name="墨迹 87"/>
              <p14:cNvContentPartPr/>
              <p14:nvPr/>
            </p14:nvContentPartPr>
            <p14:xfrm>
              <a:off x="8892116" y="5368387"/>
              <a:ext cx="122061" cy="113501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8892116" y="5368387"/>
                <a:ext cx="122061" cy="113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9" name="墨迹 88"/>
              <p14:cNvContentPartPr/>
              <p14:nvPr/>
            </p14:nvContentPartPr>
            <p14:xfrm>
              <a:off x="8949266" y="5400111"/>
              <a:ext cx="53622" cy="259431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8949266" y="5400111"/>
                <a:ext cx="53622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0" name="墨迹 89"/>
              <p14:cNvContentPartPr/>
              <p14:nvPr/>
            </p14:nvContentPartPr>
            <p14:xfrm>
              <a:off x="8308622" y="6043048"/>
              <a:ext cx="386644" cy="249033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8308622" y="6043048"/>
                <a:ext cx="386644" cy="249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1" name="墨迹 90"/>
              <p14:cNvContentPartPr/>
              <p14:nvPr/>
            </p14:nvContentPartPr>
            <p14:xfrm>
              <a:off x="8661400" y="5964796"/>
              <a:ext cx="42333" cy="442019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8661400" y="5964796"/>
                <a:ext cx="42333" cy="442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2" name="墨迹 91"/>
              <p14:cNvContentPartPr/>
              <p14:nvPr/>
            </p14:nvContentPartPr>
            <p14:xfrm>
              <a:off x="8711847" y="6139630"/>
              <a:ext cx="124530" cy="141171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8711847" y="6139630"/>
                <a:ext cx="124530" cy="141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3" name="墨迹 92"/>
              <p14:cNvContentPartPr/>
              <p14:nvPr/>
            </p14:nvContentPartPr>
            <p14:xfrm>
              <a:off x="8785577" y="6158664"/>
              <a:ext cx="36689" cy="290450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8785577" y="6158664"/>
                <a:ext cx="36689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4" name="墨迹 93"/>
              <p14:cNvContentPartPr/>
              <p14:nvPr/>
            </p14:nvContentPartPr>
            <p14:xfrm>
              <a:off x="7808383" y="3011654"/>
              <a:ext cx="1552222" cy="101517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7808383" y="3011654"/>
                <a:ext cx="1552222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5" name="墨迹 94"/>
              <p14:cNvContentPartPr/>
              <p14:nvPr/>
            </p14:nvContentPartPr>
            <p14:xfrm>
              <a:off x="7794977" y="3147009"/>
              <a:ext cx="1804811" cy="552701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7794977" y="3147009"/>
                <a:ext cx="1804811" cy="552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6" name="墨迹 95"/>
              <p14:cNvContentPartPr/>
              <p14:nvPr/>
            </p14:nvContentPartPr>
            <p14:xfrm>
              <a:off x="8586611" y="3133967"/>
              <a:ext cx="66322" cy="650340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8586611" y="3133967"/>
                <a:ext cx="66322" cy="650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7" name="墨迹 96"/>
              <p14:cNvContentPartPr/>
              <p14:nvPr/>
            </p14:nvContentPartPr>
            <p14:xfrm>
              <a:off x="8681155" y="3078627"/>
              <a:ext cx="33867" cy="691581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8681155" y="3078627"/>
                <a:ext cx="33867" cy="691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8" name="墨迹 97"/>
              <p14:cNvContentPartPr/>
              <p14:nvPr/>
            </p14:nvContentPartPr>
            <p14:xfrm>
              <a:off x="8701969" y="3372601"/>
              <a:ext cx="261408" cy="22560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8701969" y="3372601"/>
                <a:ext cx="261408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9" name="墨迹 98"/>
              <p14:cNvContentPartPr/>
              <p14:nvPr/>
            </p14:nvContentPartPr>
            <p14:xfrm>
              <a:off x="8703027" y="3440279"/>
              <a:ext cx="260350" cy="22559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8703027" y="3440279"/>
                <a:ext cx="26035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0" name="墨迹 99"/>
              <p14:cNvContentPartPr/>
              <p14:nvPr/>
            </p14:nvContentPartPr>
            <p14:xfrm>
              <a:off x="9064977" y="3299284"/>
              <a:ext cx="133526" cy="380687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9064977" y="3299284"/>
                <a:ext cx="133526" cy="380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1" name="墨迹 100"/>
              <p14:cNvContentPartPr/>
              <p14:nvPr/>
            </p14:nvContentPartPr>
            <p14:xfrm>
              <a:off x="9279466" y="5323973"/>
              <a:ext cx="403578" cy="45119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9279466" y="5323973"/>
                <a:ext cx="403578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2" name="墨迹 101"/>
              <p14:cNvContentPartPr/>
              <p14:nvPr/>
            </p14:nvContentPartPr>
            <p14:xfrm>
              <a:off x="9302044" y="2972176"/>
              <a:ext cx="795866" cy="50758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9302044" y="2972176"/>
                <a:ext cx="79586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3" name="墨迹 102"/>
              <p14:cNvContentPartPr/>
              <p14:nvPr/>
            </p14:nvContentPartPr>
            <p14:xfrm>
              <a:off x="9539111" y="3657412"/>
              <a:ext cx="739422" cy="31018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9539111" y="3657412"/>
                <a:ext cx="739422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4" name="墨迹 103"/>
              <p14:cNvContentPartPr/>
              <p14:nvPr/>
            </p14:nvContentPartPr>
            <p14:xfrm>
              <a:off x="9620955" y="3022934"/>
              <a:ext cx="76200" cy="626018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9620955" y="3022934"/>
                <a:ext cx="76200" cy="626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5" name="墨迹 104"/>
              <p14:cNvContentPartPr/>
              <p14:nvPr/>
            </p14:nvContentPartPr>
            <p14:xfrm>
              <a:off x="9632244" y="3006014"/>
              <a:ext cx="93133" cy="817772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9632244" y="3006014"/>
                <a:ext cx="93133" cy="817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6" name="墨迹 105"/>
              <p14:cNvContentPartPr/>
              <p14:nvPr/>
            </p14:nvContentPartPr>
            <p14:xfrm>
              <a:off x="9654822" y="3039853"/>
              <a:ext cx="81844" cy="611919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9654822" y="3039853"/>
                <a:ext cx="81844" cy="611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7" name="墨迹 106"/>
              <p14:cNvContentPartPr/>
              <p14:nvPr/>
            </p14:nvContentPartPr>
            <p14:xfrm>
              <a:off x="9640711" y="3000375"/>
              <a:ext cx="118533" cy="626018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9640711" y="3000375"/>
                <a:ext cx="118533" cy="626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8" name="墨迹 107"/>
              <p14:cNvContentPartPr/>
              <p14:nvPr/>
            </p14:nvContentPartPr>
            <p14:xfrm>
              <a:off x="9756246" y="3293644"/>
              <a:ext cx="293687" cy="11280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9756246" y="3293644"/>
                <a:ext cx="29368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9" name="墨迹 108"/>
              <p14:cNvContentPartPr/>
              <p14:nvPr/>
            </p14:nvContentPartPr>
            <p14:xfrm>
              <a:off x="9784115" y="3316204"/>
              <a:ext cx="262996" cy="33838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9784115" y="3316204"/>
                <a:ext cx="262996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0" name="墨迹 109"/>
              <p14:cNvContentPartPr/>
              <p14:nvPr/>
            </p14:nvContentPartPr>
            <p14:xfrm>
              <a:off x="10126133" y="3225967"/>
              <a:ext cx="88371" cy="386326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10126133" y="3225967"/>
                <a:ext cx="88371" cy="3863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1" name="墨迹 110"/>
              <p14:cNvContentPartPr/>
              <p14:nvPr/>
            </p14:nvContentPartPr>
            <p14:xfrm>
              <a:off x="7620000" y="233523"/>
              <a:ext cx="45155" cy="62566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7620000" y="233523"/>
                <a:ext cx="45155" cy="62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2" name="墨迹 111"/>
              <p14:cNvContentPartPr/>
              <p14:nvPr/>
            </p14:nvContentPartPr>
            <p14:xfrm>
              <a:off x="7576784" y="197393"/>
              <a:ext cx="201260" cy="324288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7576784" y="197393"/>
                <a:ext cx="201260" cy="324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3" name="墨迹 112"/>
              <p14:cNvContentPartPr/>
              <p14:nvPr/>
            </p14:nvContentPartPr>
            <p14:xfrm>
              <a:off x="7620000" y="327108"/>
              <a:ext cx="122061" cy="199508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7620000" y="327108"/>
                <a:ext cx="122061" cy="199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4" name="墨迹 113"/>
              <p14:cNvContentPartPr/>
              <p14:nvPr/>
            </p14:nvContentPartPr>
            <p14:xfrm>
              <a:off x="7676444" y="369407"/>
              <a:ext cx="16933" cy="538601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7676444" y="369407"/>
                <a:ext cx="16933" cy="538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5" name="墨迹 114"/>
              <p14:cNvContentPartPr/>
              <p14:nvPr/>
            </p14:nvContentPartPr>
            <p14:xfrm>
              <a:off x="7456311" y="631657"/>
              <a:ext cx="358422" cy="11280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7456311" y="631657"/>
                <a:ext cx="35842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6" name="墨迹 115"/>
              <p14:cNvContentPartPr/>
              <p14:nvPr/>
            </p14:nvContentPartPr>
            <p14:xfrm>
              <a:off x="7860947" y="485023"/>
              <a:ext cx="185208" cy="22559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7860947" y="485023"/>
                <a:ext cx="18520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2" name="墨迹 121"/>
              <p14:cNvContentPartPr/>
              <p14:nvPr/>
            </p14:nvContentPartPr>
            <p14:xfrm>
              <a:off x="9104488" y="569620"/>
              <a:ext cx="5644" cy="11279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9104488" y="569620"/>
                <a:ext cx="564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3" name="墨迹 122"/>
              <p14:cNvContentPartPr/>
              <p14:nvPr/>
            </p14:nvContentPartPr>
            <p14:xfrm>
              <a:off x="8188853" y="229645"/>
              <a:ext cx="518584" cy="796799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8188853" y="229645"/>
                <a:ext cx="518584" cy="796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4" name="墨迹 123"/>
              <p14:cNvContentPartPr/>
              <p14:nvPr/>
            </p14:nvContentPartPr>
            <p14:xfrm>
              <a:off x="8500533" y="441843"/>
              <a:ext cx="135467" cy="195454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8500533" y="441843"/>
                <a:ext cx="135467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5" name="墨迹 124"/>
              <p14:cNvContentPartPr/>
              <p14:nvPr/>
            </p14:nvContentPartPr>
            <p14:xfrm>
              <a:off x="8647288" y="481850"/>
              <a:ext cx="101600" cy="76490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8647288" y="481850"/>
                <a:ext cx="101600" cy="764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6" name="墨迹 125"/>
              <p14:cNvContentPartPr/>
              <p14:nvPr/>
            </p14:nvContentPartPr>
            <p14:xfrm>
              <a:off x="8525756" y="603458"/>
              <a:ext cx="197732" cy="28199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8525756" y="603458"/>
                <a:ext cx="19773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7" name="墨迹 126"/>
              <p14:cNvContentPartPr/>
              <p14:nvPr/>
            </p14:nvContentPartPr>
            <p14:xfrm>
              <a:off x="8946444" y="589359"/>
              <a:ext cx="5644" cy="19739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8946444" y="589359"/>
                <a:ext cx="5644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8" name="墨迹 127"/>
              <p14:cNvContentPartPr/>
              <p14:nvPr/>
            </p14:nvContentPartPr>
            <p14:xfrm>
              <a:off x="9324798" y="352487"/>
              <a:ext cx="188913" cy="36659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9324798" y="352487"/>
                <a:ext cx="18891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9" name="墨迹 128"/>
              <p14:cNvContentPartPr/>
              <p14:nvPr/>
            </p14:nvContentPartPr>
            <p14:xfrm>
              <a:off x="9316861" y="259430"/>
              <a:ext cx="444147" cy="366588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9316861" y="259430"/>
                <a:ext cx="444147" cy="366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30" name="墨迹 129"/>
              <p14:cNvContentPartPr/>
              <p14:nvPr/>
            </p14:nvContentPartPr>
            <p14:xfrm>
              <a:off x="9780587" y="280580"/>
              <a:ext cx="177447" cy="363062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9780587" y="280580"/>
                <a:ext cx="177447" cy="3630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1" name="墨迹 130"/>
              <p14:cNvContentPartPr/>
              <p14:nvPr/>
            </p14:nvContentPartPr>
            <p14:xfrm>
              <a:off x="9769651" y="330985"/>
              <a:ext cx="175859" cy="235110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9769651" y="330985"/>
                <a:ext cx="175859" cy="235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2" name="墨迹 131"/>
              <p14:cNvContentPartPr/>
              <p14:nvPr/>
            </p14:nvContentPartPr>
            <p14:xfrm>
              <a:off x="9883246" y="265070"/>
              <a:ext cx="346075" cy="668317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9883246" y="265070"/>
                <a:ext cx="346075" cy="668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3" name="墨迹 132"/>
              <p14:cNvContentPartPr/>
              <p14:nvPr/>
            </p14:nvContentPartPr>
            <p14:xfrm>
              <a:off x="10293350" y="262074"/>
              <a:ext cx="124354" cy="217309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10293350" y="262074"/>
                <a:ext cx="124354" cy="217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4" name="墨迹 133"/>
              <p14:cNvContentPartPr/>
              <p14:nvPr/>
            </p14:nvContentPartPr>
            <p14:xfrm>
              <a:off x="10351911" y="439904"/>
              <a:ext cx="16933" cy="234052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10351911" y="439904"/>
                <a:ext cx="16933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5" name="墨迹 134"/>
              <p14:cNvContentPartPr/>
              <p14:nvPr/>
            </p14:nvContentPartPr>
            <p14:xfrm>
              <a:off x="10425288" y="298909"/>
              <a:ext cx="191912" cy="335568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10425288" y="298909"/>
                <a:ext cx="191912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6" name="墨迹 135"/>
              <p14:cNvContentPartPr/>
              <p14:nvPr/>
            </p14:nvContentPartPr>
            <p14:xfrm>
              <a:off x="10679288" y="186113"/>
              <a:ext cx="142699" cy="265071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10679288" y="186113"/>
                <a:ext cx="142699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7" name="墨迹 136"/>
              <p14:cNvContentPartPr/>
              <p14:nvPr/>
            </p14:nvContentPartPr>
            <p14:xfrm>
              <a:off x="10600443" y="383506"/>
              <a:ext cx="297568" cy="62038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10600443" y="383506"/>
                <a:ext cx="297568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8" name="墨迹 137"/>
              <p14:cNvContentPartPr/>
              <p14:nvPr/>
            </p14:nvContentPartPr>
            <p14:xfrm>
              <a:off x="10579629" y="422985"/>
              <a:ext cx="204435" cy="208672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10579629" y="422985"/>
                <a:ext cx="204435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9" name="墨迹 138"/>
              <p14:cNvContentPartPr/>
              <p14:nvPr/>
            </p14:nvContentPartPr>
            <p14:xfrm>
              <a:off x="10662355" y="525911"/>
              <a:ext cx="270933" cy="134650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10662355" y="525911"/>
                <a:ext cx="270933" cy="134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0" name="墨迹 139"/>
              <p14:cNvContentPartPr/>
              <p14:nvPr/>
            </p14:nvContentPartPr>
            <p14:xfrm>
              <a:off x="10752843" y="515160"/>
              <a:ext cx="92957" cy="26261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10752843" y="515160"/>
                <a:ext cx="92957" cy="26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1" name="墨迹 140"/>
              <p14:cNvContentPartPr/>
              <p14:nvPr/>
            </p14:nvContentPartPr>
            <p14:xfrm>
              <a:off x="11172648" y="316357"/>
              <a:ext cx="242536" cy="259960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11172648" y="316357"/>
                <a:ext cx="242536" cy="259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2" name="墨迹 141"/>
              <p14:cNvContentPartPr/>
              <p14:nvPr/>
            </p14:nvContentPartPr>
            <p14:xfrm>
              <a:off x="11108267" y="535781"/>
              <a:ext cx="457200" cy="170604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11108267" y="535781"/>
                <a:ext cx="457200" cy="170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3" name="墨迹 142"/>
              <p14:cNvContentPartPr/>
              <p14:nvPr/>
            </p14:nvContentPartPr>
            <p14:xfrm>
              <a:off x="10794294" y="838920"/>
              <a:ext cx="333727" cy="531552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10794294" y="838920"/>
                <a:ext cx="333727" cy="5315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44" name="墨迹 143"/>
              <p14:cNvContentPartPr/>
              <p14:nvPr/>
            </p14:nvContentPartPr>
            <p14:xfrm>
              <a:off x="11074400" y="896728"/>
              <a:ext cx="282045" cy="386855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11074400" y="896728"/>
                <a:ext cx="282045" cy="3868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5" name="墨迹 144"/>
              <p14:cNvContentPartPr/>
              <p14:nvPr/>
            </p14:nvContentPartPr>
            <p14:xfrm>
              <a:off x="11295944" y="1006528"/>
              <a:ext cx="255411" cy="313185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11295944" y="1006528"/>
                <a:ext cx="255411" cy="3131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6" name="墨迹 145"/>
              <p14:cNvContentPartPr/>
              <p14:nvPr/>
            </p14:nvContentPartPr>
            <p14:xfrm>
              <a:off x="10861322" y="1477628"/>
              <a:ext cx="340431" cy="699335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10861322" y="1477628"/>
                <a:ext cx="340431" cy="699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7" name="墨迹 146"/>
              <p14:cNvContentPartPr/>
              <p14:nvPr/>
            </p14:nvContentPartPr>
            <p14:xfrm>
              <a:off x="11257844" y="1496486"/>
              <a:ext cx="87488" cy="306312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11257844" y="1496486"/>
                <a:ext cx="87488" cy="306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8" name="墨迹 147"/>
              <p14:cNvContentPartPr/>
              <p14:nvPr/>
            </p14:nvContentPartPr>
            <p14:xfrm>
              <a:off x="11342157" y="1485559"/>
              <a:ext cx="138643" cy="356541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11342157" y="1485559"/>
                <a:ext cx="138643" cy="3565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9" name="墨迹 148"/>
              <p14:cNvContentPartPr/>
              <p14:nvPr/>
            </p14:nvContentPartPr>
            <p14:xfrm>
              <a:off x="11311467" y="1519221"/>
              <a:ext cx="340077" cy="553406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11311467" y="1519221"/>
                <a:ext cx="340077" cy="5534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0" name="墨迹 149"/>
              <p14:cNvContentPartPr/>
              <p14:nvPr/>
            </p14:nvContentPartPr>
            <p14:xfrm>
              <a:off x="7303911" y="1622500"/>
              <a:ext cx="62089" cy="63800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7303911" y="1622500"/>
                <a:ext cx="62089" cy="63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1" name="墨迹 150"/>
              <p14:cNvContentPartPr/>
              <p14:nvPr/>
            </p14:nvContentPartPr>
            <p14:xfrm>
              <a:off x="1890888" y="2481513"/>
              <a:ext cx="152400" cy="301729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1890888" y="2481513"/>
                <a:ext cx="152400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2" name="墨迹 151"/>
              <p14:cNvContentPartPr/>
              <p14:nvPr/>
            </p14:nvContentPartPr>
            <p14:xfrm>
              <a:off x="2116666" y="2449965"/>
              <a:ext cx="129822" cy="279699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2116666" y="2449965"/>
                <a:ext cx="129822" cy="279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3" name="墨迹 152"/>
              <p14:cNvContentPartPr/>
              <p14:nvPr/>
            </p14:nvContentPartPr>
            <p14:xfrm>
              <a:off x="2316162" y="2509712"/>
              <a:ext cx="398815" cy="203033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2316162" y="2509712"/>
                <a:ext cx="398815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4" name="墨迹 153"/>
              <p14:cNvContentPartPr/>
              <p14:nvPr/>
            </p14:nvContentPartPr>
            <p14:xfrm>
              <a:off x="2736144" y="2616868"/>
              <a:ext cx="139700" cy="107156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2736144" y="2616868"/>
                <a:ext cx="139700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5" name="墨迹 154"/>
              <p14:cNvContentPartPr/>
              <p14:nvPr/>
            </p14:nvContentPartPr>
            <p14:xfrm>
              <a:off x="2929466" y="2413835"/>
              <a:ext cx="101600" cy="293270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2929466" y="2413835"/>
                <a:ext cx="101600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6" name="墨迹 155"/>
              <p14:cNvContentPartPr/>
              <p14:nvPr/>
            </p14:nvContentPartPr>
            <p14:xfrm>
              <a:off x="3182055" y="2357437"/>
              <a:ext cx="210256" cy="105746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3182055" y="2357437"/>
                <a:ext cx="210256" cy="105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7" name="墨迹 156"/>
              <p14:cNvContentPartPr/>
              <p14:nvPr/>
            </p14:nvContentPartPr>
            <p14:xfrm>
              <a:off x="3152422" y="2262265"/>
              <a:ext cx="276930" cy="442020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3152422" y="2262265"/>
                <a:ext cx="276930" cy="4420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8" name="墨迹 157"/>
              <p14:cNvContentPartPr/>
              <p14:nvPr/>
            </p14:nvContentPartPr>
            <p14:xfrm>
              <a:off x="3177822" y="2616868"/>
              <a:ext cx="330200" cy="172014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3177822" y="2616868"/>
                <a:ext cx="330200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9" name="墨迹 158"/>
              <p14:cNvContentPartPr/>
              <p14:nvPr/>
            </p14:nvContentPartPr>
            <p14:xfrm>
              <a:off x="3390723" y="2415245"/>
              <a:ext cx="111654" cy="213607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3390723" y="2415245"/>
                <a:ext cx="111654" cy="2136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60" name="墨迹 159"/>
              <p14:cNvContentPartPr/>
              <p14:nvPr/>
            </p14:nvContentPartPr>
            <p14:xfrm>
              <a:off x="3490206" y="2355851"/>
              <a:ext cx="68616" cy="306135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3490206" y="2355851"/>
                <a:ext cx="68616" cy="3061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61" name="墨迹 160"/>
              <p14:cNvContentPartPr/>
              <p14:nvPr/>
            </p14:nvContentPartPr>
            <p14:xfrm>
              <a:off x="3417711" y="2504072"/>
              <a:ext cx="194733" cy="217485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3417711" y="2504072"/>
                <a:ext cx="194733" cy="217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62" name="墨迹 161"/>
              <p14:cNvContentPartPr/>
              <p14:nvPr/>
            </p14:nvContentPartPr>
            <p14:xfrm>
              <a:off x="3556000" y="2346157"/>
              <a:ext cx="59266" cy="78958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3556000" y="2346157"/>
                <a:ext cx="59266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63" name="墨迹 162"/>
              <p14:cNvContentPartPr/>
              <p14:nvPr/>
            </p14:nvContentPartPr>
            <p14:xfrm>
              <a:off x="3595511" y="2334878"/>
              <a:ext cx="265289" cy="552700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3595511" y="2334878"/>
                <a:ext cx="265289" cy="55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4" name="墨迹 163"/>
              <p14:cNvContentPartPr/>
              <p14:nvPr/>
            </p14:nvContentPartPr>
            <p14:xfrm>
              <a:off x="3674533" y="2616868"/>
              <a:ext cx="70555" cy="59218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3674533" y="2616868"/>
                <a:ext cx="70555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5" name="墨迹 164"/>
              <p14:cNvContentPartPr/>
              <p14:nvPr/>
            </p14:nvContentPartPr>
            <p14:xfrm>
              <a:off x="3931355" y="2693005"/>
              <a:ext cx="104996" cy="59959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3931355" y="2693005"/>
                <a:ext cx="104996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6" name="墨迹 165"/>
              <p14:cNvContentPartPr/>
              <p14:nvPr/>
            </p14:nvContentPartPr>
            <p14:xfrm>
              <a:off x="4222044" y="2306679"/>
              <a:ext cx="434622" cy="456824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4222044" y="2306679"/>
                <a:ext cx="434622" cy="456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7" name="墨迹 166"/>
              <p14:cNvContentPartPr/>
              <p14:nvPr/>
            </p14:nvContentPartPr>
            <p14:xfrm>
              <a:off x="4643966" y="2368012"/>
              <a:ext cx="97367" cy="313714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4643966" y="2368012"/>
                <a:ext cx="97367" cy="313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8" name="墨迹 167"/>
              <p14:cNvContentPartPr/>
              <p14:nvPr/>
            </p14:nvContentPartPr>
            <p14:xfrm>
              <a:off x="4702351" y="2427406"/>
              <a:ext cx="187325" cy="161263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4702351" y="2427406"/>
                <a:ext cx="187325" cy="161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9" name="墨迹 168"/>
              <p14:cNvContentPartPr/>
              <p14:nvPr/>
            </p14:nvContentPartPr>
            <p14:xfrm>
              <a:off x="4724400" y="2357437"/>
              <a:ext cx="156633" cy="324289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4724400" y="2357437"/>
                <a:ext cx="156633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70" name="墨迹 169"/>
              <p14:cNvContentPartPr/>
              <p14:nvPr/>
            </p14:nvContentPartPr>
            <p14:xfrm>
              <a:off x="4871155" y="2605588"/>
              <a:ext cx="59267" cy="62038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4871155" y="2605588"/>
                <a:ext cx="59267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71" name="墨迹 170"/>
              <p14:cNvContentPartPr/>
              <p14:nvPr/>
            </p14:nvContentPartPr>
            <p14:xfrm>
              <a:off x="4936772" y="2436394"/>
              <a:ext cx="143228" cy="186114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4936772" y="2436394"/>
                <a:ext cx="143228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72" name="墨迹 171"/>
              <p14:cNvContentPartPr/>
              <p14:nvPr/>
            </p14:nvContentPartPr>
            <p14:xfrm>
              <a:off x="5096933" y="2316196"/>
              <a:ext cx="245533" cy="317591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5096933" y="2316196"/>
                <a:ext cx="245533" cy="3175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73" name="墨迹 172"/>
              <p14:cNvContentPartPr/>
              <p14:nvPr/>
            </p14:nvContentPartPr>
            <p14:xfrm>
              <a:off x="5401733" y="2419475"/>
              <a:ext cx="62089" cy="50758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5401733" y="2419475"/>
                <a:ext cx="62089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74" name="墨迹 173"/>
              <p14:cNvContentPartPr/>
              <p14:nvPr/>
            </p14:nvContentPartPr>
            <p14:xfrm>
              <a:off x="5416550" y="2293284"/>
              <a:ext cx="136172" cy="563275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5416550" y="2293284"/>
                <a:ext cx="136172" cy="563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75" name="墨迹 174"/>
              <p14:cNvContentPartPr/>
              <p14:nvPr/>
            </p14:nvContentPartPr>
            <p14:xfrm>
              <a:off x="5396794" y="2340518"/>
              <a:ext cx="313266" cy="303844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5396794" y="2340518"/>
                <a:ext cx="313266" cy="3038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6" name="墨迹 175"/>
              <p14:cNvContentPartPr/>
              <p14:nvPr/>
            </p14:nvContentPartPr>
            <p14:xfrm>
              <a:off x="5599288" y="2453314"/>
              <a:ext cx="177800" cy="47938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5599288" y="2453314"/>
                <a:ext cx="177800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7" name="墨迹 176"/>
              <p14:cNvContentPartPr/>
              <p14:nvPr/>
            </p14:nvContentPartPr>
            <p14:xfrm>
              <a:off x="5590116" y="2583029"/>
              <a:ext cx="126294" cy="90237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5590116" y="2583029"/>
                <a:ext cx="126294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8" name="墨迹 177"/>
              <p14:cNvContentPartPr/>
              <p14:nvPr/>
            </p14:nvContentPartPr>
            <p14:xfrm>
              <a:off x="5790141" y="2269139"/>
              <a:ext cx="300214" cy="353369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5790141" y="2269139"/>
                <a:ext cx="300214" cy="353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9" name="墨迹 178"/>
              <p14:cNvContentPartPr/>
              <p14:nvPr/>
            </p14:nvContentPartPr>
            <p14:xfrm>
              <a:off x="5803194" y="2430754"/>
              <a:ext cx="197556" cy="248152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5803194" y="2430754"/>
                <a:ext cx="197556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80" name="墨迹 179"/>
              <p14:cNvContentPartPr/>
              <p14:nvPr/>
            </p14:nvContentPartPr>
            <p14:xfrm>
              <a:off x="5878688" y="2588669"/>
              <a:ext cx="64912" cy="535781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5878688" y="2588669"/>
                <a:ext cx="64912" cy="535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81" name="墨迹 180"/>
              <p14:cNvContentPartPr/>
              <p14:nvPr/>
            </p14:nvContentPartPr>
            <p14:xfrm>
              <a:off x="6090355" y="2362196"/>
              <a:ext cx="234774" cy="353369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6090355" y="2362196"/>
                <a:ext cx="234774" cy="353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82" name="墨迹 181"/>
              <p14:cNvContentPartPr/>
              <p14:nvPr/>
            </p14:nvContentPartPr>
            <p14:xfrm>
              <a:off x="6107288" y="2645067"/>
              <a:ext cx="310444" cy="112796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6107288" y="2645067"/>
                <a:ext cx="310444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83" name="墨迹 182"/>
              <p14:cNvContentPartPr/>
              <p14:nvPr/>
            </p14:nvContentPartPr>
            <p14:xfrm>
              <a:off x="6287028" y="2440624"/>
              <a:ext cx="161749" cy="238282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6287028" y="2440624"/>
                <a:ext cx="161749" cy="238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84" name="墨迹 183"/>
              <p14:cNvContentPartPr/>
              <p14:nvPr/>
            </p14:nvContentPartPr>
            <p14:xfrm>
              <a:off x="6333066" y="2566110"/>
              <a:ext cx="146756" cy="144696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6333066" y="2566110"/>
                <a:ext cx="146756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85" name="墨迹 184"/>
              <p14:cNvContentPartPr/>
              <p14:nvPr/>
            </p14:nvContentPartPr>
            <p14:xfrm>
              <a:off x="6445955" y="2409605"/>
              <a:ext cx="81845" cy="32429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6445955" y="2409605"/>
                <a:ext cx="81845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86" name="墨迹 185"/>
              <p14:cNvContentPartPr/>
              <p14:nvPr/>
            </p14:nvContentPartPr>
            <p14:xfrm>
              <a:off x="6375400" y="2351797"/>
              <a:ext cx="349250" cy="606279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6375400" y="2351797"/>
                <a:ext cx="349250" cy="606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7" name="墨迹 186"/>
              <p14:cNvContentPartPr/>
              <p14:nvPr/>
            </p14:nvContentPartPr>
            <p14:xfrm>
              <a:off x="6524977" y="2650707"/>
              <a:ext cx="107245" cy="124075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6524977" y="2650707"/>
                <a:ext cx="107245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8" name="墨迹 187"/>
              <p14:cNvContentPartPr/>
              <p14:nvPr/>
            </p14:nvContentPartPr>
            <p14:xfrm>
              <a:off x="1219200" y="3242886"/>
              <a:ext cx="208844" cy="19739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1219200" y="3242886"/>
                <a:ext cx="208844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9" name="墨迹 188"/>
              <p14:cNvContentPartPr/>
              <p14:nvPr/>
            </p14:nvContentPartPr>
            <p14:xfrm>
              <a:off x="1303866" y="3299284"/>
              <a:ext cx="22578" cy="211493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1303866" y="3299284"/>
                <a:ext cx="22578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90" name="墨迹 189"/>
              <p14:cNvContentPartPr/>
              <p14:nvPr/>
            </p14:nvContentPartPr>
            <p14:xfrm>
              <a:off x="1518355" y="3139607"/>
              <a:ext cx="62089" cy="577023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1518355" y="3139607"/>
                <a:ext cx="62089" cy="577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91" name="墨迹 190"/>
              <p14:cNvContentPartPr/>
              <p14:nvPr/>
            </p14:nvContentPartPr>
            <p14:xfrm>
              <a:off x="1476022" y="3123393"/>
              <a:ext cx="87489" cy="198450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1476022" y="3123393"/>
                <a:ext cx="87489" cy="198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92" name="墨迹 191"/>
              <p14:cNvContentPartPr/>
              <p14:nvPr/>
            </p14:nvContentPartPr>
            <p14:xfrm>
              <a:off x="1614311" y="3197768"/>
              <a:ext cx="102305" cy="76842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1614311" y="3197768"/>
                <a:ext cx="102305" cy="76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93" name="墨迹 192"/>
              <p14:cNvContentPartPr/>
              <p14:nvPr/>
            </p14:nvContentPartPr>
            <p14:xfrm>
              <a:off x="2116666" y="3152649"/>
              <a:ext cx="183445" cy="59218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2116666" y="3152649"/>
                <a:ext cx="183445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94" name="墨迹 193"/>
              <p14:cNvContentPartPr/>
              <p14:nvPr/>
            </p14:nvContentPartPr>
            <p14:xfrm>
              <a:off x="2127955" y="3225967"/>
              <a:ext cx="62089" cy="305959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2127955" y="3225967"/>
                <a:ext cx="62089" cy="305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95" name="墨迹 194"/>
              <p14:cNvContentPartPr/>
              <p14:nvPr/>
            </p14:nvContentPartPr>
            <p14:xfrm>
              <a:off x="2144888" y="3319023"/>
              <a:ext cx="163689" cy="188934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2144888" y="3319023"/>
                <a:ext cx="163689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96" name="墨迹 195"/>
              <p14:cNvContentPartPr/>
              <p14:nvPr/>
            </p14:nvContentPartPr>
            <p14:xfrm>
              <a:off x="2283177" y="3073692"/>
              <a:ext cx="234245" cy="532961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2283177" y="3073692"/>
                <a:ext cx="234245" cy="532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7" name="墨迹 196"/>
              <p14:cNvContentPartPr/>
              <p14:nvPr/>
            </p14:nvContentPartPr>
            <p14:xfrm>
              <a:off x="2359377" y="3310564"/>
              <a:ext cx="287867" cy="167079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2359377" y="3310564"/>
                <a:ext cx="287867" cy="167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8" name="墨迹 197"/>
              <p14:cNvContentPartPr/>
              <p14:nvPr/>
            </p14:nvContentPartPr>
            <p14:xfrm>
              <a:off x="2822222" y="3152649"/>
              <a:ext cx="122061" cy="344028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2822222" y="3152649"/>
                <a:ext cx="122061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9" name="墨迹 198"/>
              <p14:cNvContentPartPr/>
              <p14:nvPr/>
            </p14:nvContentPartPr>
            <p14:xfrm>
              <a:off x="2759427" y="3485398"/>
              <a:ext cx="299861" cy="32428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2759427" y="3485398"/>
                <a:ext cx="299861" cy="32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00" name="墨迹 199"/>
              <p14:cNvContentPartPr/>
              <p14:nvPr/>
            </p14:nvContentPartPr>
            <p14:xfrm>
              <a:off x="3420533" y="3092550"/>
              <a:ext cx="136172" cy="43180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3420533" y="3092550"/>
                <a:ext cx="136172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01" name="墨迹 200"/>
              <p14:cNvContentPartPr/>
              <p14:nvPr/>
            </p14:nvContentPartPr>
            <p14:xfrm>
              <a:off x="3399366" y="3022934"/>
              <a:ext cx="21167" cy="236871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3399366" y="3022934"/>
                <a:ext cx="21167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02" name="墨迹 201"/>
              <p14:cNvContentPartPr/>
              <p14:nvPr/>
            </p14:nvContentPartPr>
            <p14:xfrm>
              <a:off x="3330222" y="3268970"/>
              <a:ext cx="26811" cy="312304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3330222" y="3268970"/>
                <a:ext cx="26811" cy="3123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03" name="墨迹 202"/>
              <p14:cNvContentPartPr/>
              <p14:nvPr/>
            </p14:nvContentPartPr>
            <p14:xfrm>
              <a:off x="3392311" y="3317613"/>
              <a:ext cx="149577" cy="157915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3392311" y="3317613"/>
                <a:ext cx="149577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04" name="墨迹 203"/>
              <p14:cNvContentPartPr/>
              <p14:nvPr/>
            </p14:nvContentPartPr>
            <p14:xfrm>
              <a:off x="3706988" y="3037033"/>
              <a:ext cx="246945" cy="422985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3706988" y="3037033"/>
                <a:ext cx="246945" cy="42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05" name="墨迹 204"/>
              <p14:cNvContentPartPr/>
              <p14:nvPr/>
            </p14:nvContentPartPr>
            <p14:xfrm>
              <a:off x="4035777" y="2945387"/>
              <a:ext cx="293511" cy="560279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4035777" y="2945387"/>
                <a:ext cx="293511" cy="560279"/>
              </a:xfrm>
              <a:prstGeom prst="rect"/>
            </p:spPr>
          </p:pic>
        </mc:Fallback>
      </mc:AlternateContent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548632"/>
            <a:ext cx="11103038" cy="57607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321733" y="274764"/>
              <a:ext cx="22578" cy="342794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321733" y="274764"/>
                <a:ext cx="22578" cy="3427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406400" y="169194"/>
              <a:ext cx="282222" cy="486609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406400" y="169194"/>
                <a:ext cx="282222" cy="486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402166" y="242511"/>
              <a:ext cx="160338" cy="56398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402166" y="242511"/>
                <a:ext cx="16033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364066" y="210963"/>
              <a:ext cx="196850" cy="204972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64066" y="210963"/>
                <a:ext cx="196850" cy="204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428977" y="404303"/>
              <a:ext cx="143934" cy="135003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428977" y="404303"/>
                <a:ext cx="143934" cy="135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707848" y="115615"/>
              <a:ext cx="485952" cy="953127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707848" y="115615"/>
                <a:ext cx="485952" cy="953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1311804" y="259254"/>
              <a:ext cx="48507" cy="290626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311804" y="259254"/>
                <a:ext cx="48507" cy="290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1394177" y="247093"/>
              <a:ext cx="184327" cy="196336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394177" y="247093"/>
                <a:ext cx="184327" cy="196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1484488" y="217132"/>
              <a:ext cx="50800" cy="55834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484488" y="217132"/>
                <a:ext cx="50800" cy="558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/>
              <p14:cNvContentPartPr/>
              <p14:nvPr/>
            </p14:nvContentPartPr>
            <p14:xfrm>
              <a:off x="6540500" y="1426870"/>
              <a:ext cx="128411" cy="29890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6540500" y="1426870"/>
                <a:ext cx="128411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墨迹 13"/>
              <p14:cNvContentPartPr/>
              <p14:nvPr/>
            </p14:nvContentPartPr>
            <p14:xfrm>
              <a:off x="6527094" y="1691940"/>
              <a:ext cx="223661" cy="3383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6527094" y="1691940"/>
                <a:ext cx="22366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/>
              <p14:cNvContentPartPr/>
              <p14:nvPr/>
            </p14:nvContentPartPr>
            <p14:xfrm>
              <a:off x="6880577" y="1579144"/>
              <a:ext cx="22578" cy="4511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6880577" y="1579144"/>
                <a:ext cx="22578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墨迹 15"/>
              <p14:cNvContentPartPr/>
              <p14:nvPr/>
            </p14:nvContentPartPr>
            <p14:xfrm>
              <a:off x="6852355" y="1686300"/>
              <a:ext cx="39512" cy="3383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6852355" y="1686300"/>
                <a:ext cx="3951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墨迹 16"/>
              <p14:cNvContentPartPr/>
              <p14:nvPr/>
            </p14:nvContentPartPr>
            <p14:xfrm>
              <a:off x="7213600" y="1407130"/>
              <a:ext cx="248355" cy="228412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7213600" y="1407130"/>
                <a:ext cx="248355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墨迹 17"/>
              <p14:cNvContentPartPr/>
              <p14:nvPr/>
            </p14:nvContentPartPr>
            <p14:xfrm>
              <a:off x="7478888" y="1312664"/>
              <a:ext cx="16934" cy="571030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478888" y="1312664"/>
                <a:ext cx="16934" cy="5710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7515577" y="1511467"/>
              <a:ext cx="121356" cy="122665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7515577" y="1511467"/>
                <a:ext cx="121356" cy="122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墨迹 19"/>
              <p14:cNvContentPartPr/>
              <p14:nvPr/>
            </p14:nvContentPartPr>
            <p14:xfrm>
              <a:off x="7577666" y="1515873"/>
              <a:ext cx="25400" cy="226826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7577666" y="1515873"/>
                <a:ext cx="25400" cy="2268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墨迹 20"/>
              <p14:cNvContentPartPr/>
              <p14:nvPr/>
            </p14:nvContentPartPr>
            <p14:xfrm>
              <a:off x="7810147" y="1488907"/>
              <a:ext cx="210608" cy="5075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7810147" y="1488907"/>
                <a:ext cx="210608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墨迹 21"/>
              <p14:cNvContentPartPr/>
              <p14:nvPr/>
            </p14:nvContentPartPr>
            <p14:xfrm>
              <a:off x="7930444" y="1414356"/>
              <a:ext cx="11288" cy="255025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7930444" y="1414356"/>
                <a:ext cx="11288" cy="255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墨迹 22"/>
              <p14:cNvContentPartPr/>
              <p14:nvPr/>
            </p14:nvContentPartPr>
            <p14:xfrm>
              <a:off x="8144933" y="1418410"/>
              <a:ext cx="28222" cy="166374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8144933" y="1418410"/>
                <a:ext cx="28222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墨迹 23"/>
              <p14:cNvContentPartPr/>
              <p14:nvPr/>
            </p14:nvContentPartPr>
            <p14:xfrm>
              <a:off x="8156222" y="1466348"/>
              <a:ext cx="81844" cy="4511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8156222" y="1466348"/>
                <a:ext cx="81844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墨迹 24"/>
              <p14:cNvContentPartPr/>
              <p14:nvPr/>
            </p14:nvContentPartPr>
            <p14:xfrm>
              <a:off x="8229600" y="1335399"/>
              <a:ext cx="16933" cy="333982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8229600" y="1335399"/>
                <a:ext cx="16933" cy="3339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墨迹 25"/>
              <p14:cNvContentPartPr/>
              <p14:nvPr/>
            </p14:nvContentPartPr>
            <p14:xfrm>
              <a:off x="8246533" y="1451367"/>
              <a:ext cx="237067" cy="144521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8246533" y="1451367"/>
                <a:ext cx="237067" cy="1445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墨迹 26"/>
              <p14:cNvContentPartPr/>
              <p14:nvPr/>
            </p14:nvContentPartPr>
            <p14:xfrm>
              <a:off x="8652933" y="1483268"/>
              <a:ext cx="237067" cy="5639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8652933" y="1483268"/>
                <a:ext cx="237067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墨迹 27"/>
              <p14:cNvContentPartPr/>
              <p14:nvPr/>
            </p14:nvContentPartPr>
            <p14:xfrm>
              <a:off x="8873066" y="1398671"/>
              <a:ext cx="127000" cy="4793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8873066" y="1398671"/>
                <a:ext cx="127000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墨迹 28"/>
              <p14:cNvContentPartPr/>
              <p14:nvPr/>
            </p14:nvContentPartPr>
            <p14:xfrm>
              <a:off x="8664222" y="1550945"/>
              <a:ext cx="234244" cy="16920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8664222" y="1550945"/>
                <a:ext cx="23424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墨迹 29"/>
              <p14:cNvContentPartPr/>
              <p14:nvPr/>
            </p14:nvContentPartPr>
            <p14:xfrm>
              <a:off x="8698794" y="1586899"/>
              <a:ext cx="131938" cy="45823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8698794" y="1586899"/>
                <a:ext cx="131938" cy="458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墨迹 30"/>
              <p14:cNvContentPartPr/>
              <p14:nvPr/>
            </p14:nvContentPartPr>
            <p14:xfrm>
              <a:off x="9162873" y="1389682"/>
              <a:ext cx="302860" cy="215546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9162873" y="1389682"/>
                <a:ext cx="302860" cy="215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墨迹 31"/>
              <p14:cNvContentPartPr/>
              <p14:nvPr/>
            </p14:nvContentPartPr>
            <p14:xfrm>
              <a:off x="9652705" y="1457888"/>
              <a:ext cx="234068" cy="8460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9652705" y="1457888"/>
                <a:ext cx="234068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墨迹 32"/>
              <p14:cNvContentPartPr/>
              <p14:nvPr/>
            </p14:nvContentPartPr>
            <p14:xfrm>
              <a:off x="9753600" y="1369062"/>
              <a:ext cx="33866" cy="30595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9753600" y="1369062"/>
                <a:ext cx="33866" cy="305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10109200" y="1291514"/>
              <a:ext cx="90311" cy="267891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0109200" y="1291514"/>
                <a:ext cx="90311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墨迹 34"/>
              <p14:cNvContentPartPr/>
              <p14:nvPr/>
            </p14:nvContentPartPr>
            <p14:xfrm>
              <a:off x="10272888" y="1285875"/>
              <a:ext cx="39512" cy="238634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0272888" y="1285875"/>
                <a:ext cx="39512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墨迹 35"/>
              <p14:cNvContentPartPr/>
              <p14:nvPr/>
            </p14:nvContentPartPr>
            <p14:xfrm>
              <a:off x="10278533" y="1398671"/>
              <a:ext cx="107244" cy="62037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0278533" y="1398671"/>
                <a:ext cx="107244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10337800" y="1182772"/>
              <a:ext cx="70555" cy="647343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0337800" y="1182772"/>
                <a:ext cx="70555" cy="647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墨迹 37"/>
              <p14:cNvContentPartPr/>
              <p14:nvPr/>
            </p14:nvContentPartPr>
            <p14:xfrm>
              <a:off x="10414000" y="1438149"/>
              <a:ext cx="152400" cy="135356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0414000" y="1438149"/>
                <a:ext cx="152400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墨迹 38"/>
              <p14:cNvContentPartPr/>
              <p14:nvPr/>
            </p14:nvContentPartPr>
            <p14:xfrm>
              <a:off x="6594827" y="3107531"/>
              <a:ext cx="141817" cy="845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6594827" y="3107531"/>
                <a:ext cx="141817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墨迹 39"/>
              <p14:cNvContentPartPr/>
              <p14:nvPr/>
            </p14:nvContentPartPr>
            <p14:xfrm>
              <a:off x="6631516" y="3090611"/>
              <a:ext cx="177094" cy="3383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6631516" y="3090611"/>
                <a:ext cx="17709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墨迹 40"/>
              <p14:cNvContentPartPr/>
              <p14:nvPr/>
            </p14:nvContentPartPr>
            <p14:xfrm>
              <a:off x="6683022" y="3101891"/>
              <a:ext cx="16933" cy="160029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6683022" y="3101891"/>
                <a:ext cx="16933" cy="160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墨迹 41"/>
              <p14:cNvContentPartPr/>
              <p14:nvPr/>
            </p14:nvContentPartPr>
            <p14:xfrm>
              <a:off x="6762044" y="3130090"/>
              <a:ext cx="5644" cy="169194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6762044" y="3130090"/>
                <a:ext cx="5644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墨迹 42"/>
              <p14:cNvContentPartPr/>
              <p14:nvPr/>
            </p14:nvContentPartPr>
            <p14:xfrm>
              <a:off x="6602236" y="3285184"/>
              <a:ext cx="261408" cy="3101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6602236" y="3285184"/>
                <a:ext cx="26140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4" name="墨迹 43"/>
              <p14:cNvContentPartPr/>
              <p14:nvPr/>
            </p14:nvContentPartPr>
            <p14:xfrm>
              <a:off x="7452077" y="3084972"/>
              <a:ext cx="303389" cy="174833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7452077" y="3084972"/>
                <a:ext cx="303389" cy="174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墨迹 44"/>
              <p14:cNvContentPartPr/>
              <p14:nvPr/>
            </p14:nvContentPartPr>
            <p14:xfrm>
              <a:off x="7894813" y="3130090"/>
              <a:ext cx="202142" cy="3383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7894813" y="3130090"/>
                <a:ext cx="20214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墨迹 45"/>
              <p14:cNvContentPartPr/>
              <p14:nvPr/>
            </p14:nvContentPartPr>
            <p14:xfrm>
              <a:off x="7992533" y="3025754"/>
              <a:ext cx="16934" cy="231232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7992533" y="3025754"/>
                <a:ext cx="16934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墨迹 46"/>
              <p14:cNvContentPartPr/>
              <p14:nvPr/>
            </p14:nvContentPartPr>
            <p14:xfrm>
              <a:off x="8336844" y="2983455"/>
              <a:ext cx="5644" cy="205853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8336844" y="2983455"/>
                <a:ext cx="5644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墨迹 47"/>
              <p14:cNvContentPartPr/>
              <p14:nvPr/>
            </p14:nvContentPartPr>
            <p14:xfrm>
              <a:off x="8353777" y="3059592"/>
              <a:ext cx="93134" cy="36659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8353777" y="3059592"/>
                <a:ext cx="9313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9" name="墨迹 48"/>
              <p14:cNvContentPartPr/>
              <p14:nvPr/>
            </p14:nvContentPartPr>
            <p14:xfrm>
              <a:off x="8438444" y="2914191"/>
              <a:ext cx="33866" cy="407652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8438444" y="2914191"/>
                <a:ext cx="33866" cy="4076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墨迹 49"/>
              <p14:cNvContentPartPr/>
              <p14:nvPr/>
            </p14:nvContentPartPr>
            <p14:xfrm>
              <a:off x="8472311" y="3062412"/>
              <a:ext cx="259644" cy="154037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8472311" y="3062412"/>
                <a:ext cx="259644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" name="墨迹 50"/>
              <p14:cNvContentPartPr/>
              <p14:nvPr/>
            </p14:nvContentPartPr>
            <p14:xfrm>
              <a:off x="8850488" y="3070872"/>
              <a:ext cx="225778" cy="3101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8850488" y="3070872"/>
                <a:ext cx="22577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2" name="墨迹 51"/>
              <p14:cNvContentPartPr/>
              <p14:nvPr/>
            </p14:nvContentPartPr>
            <p14:xfrm>
              <a:off x="9025466" y="2977815"/>
              <a:ext cx="146756" cy="76138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9025466" y="2977815"/>
                <a:ext cx="146756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3" name="墨迹 52"/>
              <p14:cNvContentPartPr/>
              <p14:nvPr/>
            </p14:nvContentPartPr>
            <p14:xfrm>
              <a:off x="8878711" y="3158289"/>
              <a:ext cx="237066" cy="22559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8878711" y="3158289"/>
                <a:ext cx="2370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墨迹 53"/>
              <p14:cNvContentPartPr/>
              <p14:nvPr/>
            </p14:nvContentPartPr>
            <p14:xfrm>
              <a:off x="8884355" y="3188427"/>
              <a:ext cx="110067" cy="74198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8884355" y="3188427"/>
                <a:ext cx="110067" cy="74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墨迹 54"/>
              <p14:cNvContentPartPr/>
              <p14:nvPr/>
            </p14:nvContentPartPr>
            <p14:xfrm>
              <a:off x="9420577" y="2955256"/>
              <a:ext cx="282223" cy="204795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9420577" y="2955256"/>
                <a:ext cx="282223" cy="204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6" name="墨迹 55"/>
              <p14:cNvContentPartPr/>
              <p14:nvPr/>
            </p14:nvContentPartPr>
            <p14:xfrm>
              <a:off x="9666816" y="3062412"/>
              <a:ext cx="126294" cy="135355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9666816" y="3062412"/>
                <a:ext cx="12629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7" name="墨迹 56"/>
              <p14:cNvContentPartPr/>
              <p14:nvPr/>
            </p14:nvContentPartPr>
            <p14:xfrm>
              <a:off x="9985022" y="3011654"/>
              <a:ext cx="208844" cy="16919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9985022" y="3011654"/>
                <a:ext cx="2088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8" name="墨迹 57"/>
              <p14:cNvContentPartPr/>
              <p14:nvPr/>
            </p14:nvContentPartPr>
            <p14:xfrm>
              <a:off x="10080977" y="2917716"/>
              <a:ext cx="16934" cy="220834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0080977" y="2917716"/>
                <a:ext cx="16934" cy="220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" name="墨迹 58"/>
              <p14:cNvContentPartPr/>
              <p14:nvPr/>
            </p14:nvContentPartPr>
            <p14:xfrm>
              <a:off x="10402711" y="2915777"/>
              <a:ext cx="11289" cy="166375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0402711" y="2915777"/>
                <a:ext cx="11289" cy="166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0" name="墨迹 59"/>
              <p14:cNvContentPartPr/>
              <p14:nvPr/>
            </p14:nvContentPartPr>
            <p14:xfrm>
              <a:off x="10414000" y="2966536"/>
              <a:ext cx="112888" cy="33839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0414000" y="2966536"/>
                <a:ext cx="11288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墨迹 60"/>
              <p14:cNvContentPartPr/>
              <p14:nvPr/>
            </p14:nvContentPartPr>
            <p14:xfrm>
              <a:off x="10461977" y="2800866"/>
              <a:ext cx="64911" cy="557636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0461977" y="2800866"/>
                <a:ext cx="64911" cy="5576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2" name="墨迹 61"/>
              <p14:cNvContentPartPr/>
              <p14:nvPr/>
            </p14:nvContentPartPr>
            <p14:xfrm>
              <a:off x="10536061" y="3022934"/>
              <a:ext cx="179917" cy="152274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0536061" y="3022934"/>
                <a:ext cx="179917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3" name="墨迹 62"/>
              <p14:cNvContentPartPr/>
              <p14:nvPr/>
            </p14:nvContentPartPr>
            <p14:xfrm>
              <a:off x="7476066" y="1892858"/>
              <a:ext cx="25400" cy="145930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7476066" y="1892858"/>
                <a:ext cx="25400" cy="1459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4" name="墨迹 63"/>
              <p14:cNvContentPartPr/>
              <p14:nvPr/>
            </p14:nvContentPartPr>
            <p14:xfrm>
              <a:off x="8302977" y="1806146"/>
              <a:ext cx="94016" cy="269301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8302977" y="1806146"/>
                <a:ext cx="94016" cy="269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墨迹 64"/>
              <p14:cNvContentPartPr/>
              <p14:nvPr/>
            </p14:nvContentPartPr>
            <p14:xfrm>
              <a:off x="9381066" y="1821656"/>
              <a:ext cx="107244" cy="124075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9381066" y="1821656"/>
                <a:ext cx="107244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6" name="墨迹 65"/>
              <p14:cNvContentPartPr/>
              <p14:nvPr/>
            </p14:nvContentPartPr>
            <p14:xfrm>
              <a:off x="10154355" y="1793457"/>
              <a:ext cx="112889" cy="150864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0154355" y="1793457"/>
                <a:ext cx="112889" cy="150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7" name="墨迹 66"/>
              <p14:cNvContentPartPr/>
              <p14:nvPr/>
            </p14:nvContentPartPr>
            <p14:xfrm>
              <a:off x="7433733" y="2274250"/>
              <a:ext cx="172156" cy="153685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7433733" y="2274250"/>
                <a:ext cx="172156" cy="153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8" name="墨迹 67"/>
              <p14:cNvContentPartPr/>
              <p14:nvPr/>
            </p14:nvContentPartPr>
            <p14:xfrm>
              <a:off x="7507111" y="2226135"/>
              <a:ext cx="163689" cy="235638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7507111" y="2226135"/>
                <a:ext cx="163689" cy="235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9" name="墨迹 68"/>
              <p14:cNvContentPartPr/>
              <p14:nvPr/>
            </p14:nvContentPartPr>
            <p14:xfrm>
              <a:off x="7291916" y="2382816"/>
              <a:ext cx="167216" cy="8460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7291916" y="2382816"/>
                <a:ext cx="167216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" name="墨迹 69"/>
              <p14:cNvContentPartPr/>
              <p14:nvPr/>
            </p14:nvContentPartPr>
            <p14:xfrm>
              <a:off x="8188501" y="2309499"/>
              <a:ext cx="142699" cy="19739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8188501" y="2309499"/>
                <a:ext cx="142699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1" name="墨迹 70"/>
              <p14:cNvContentPartPr/>
              <p14:nvPr/>
            </p14:nvContentPartPr>
            <p14:xfrm>
              <a:off x="8359422" y="2193883"/>
              <a:ext cx="71261" cy="194573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8359422" y="2193883"/>
                <a:ext cx="71261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2" name="墨迹 71"/>
              <p14:cNvContentPartPr/>
              <p14:nvPr/>
            </p14:nvContentPartPr>
            <p14:xfrm>
              <a:off x="8483600" y="2235652"/>
              <a:ext cx="112888" cy="138704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8483600" y="2235652"/>
                <a:ext cx="112888" cy="138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3" name="墨迹 72"/>
              <p14:cNvContentPartPr/>
              <p14:nvPr/>
            </p14:nvContentPartPr>
            <p14:xfrm>
              <a:off x="8477955" y="2188243"/>
              <a:ext cx="166512" cy="203033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8477955" y="2188243"/>
                <a:ext cx="166512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4" name="墨迹 73"/>
              <p14:cNvContentPartPr/>
              <p14:nvPr/>
            </p14:nvContentPartPr>
            <p14:xfrm>
              <a:off x="9384947" y="2207982"/>
              <a:ext cx="156986" cy="19740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9384947" y="2207982"/>
                <a:ext cx="156986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5" name="墨迹 74"/>
              <p14:cNvContentPartPr/>
              <p14:nvPr/>
            </p14:nvContentPartPr>
            <p14:xfrm>
              <a:off x="9448800" y="2134136"/>
              <a:ext cx="22577" cy="206382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9448800" y="2134136"/>
                <a:ext cx="22577" cy="206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6" name="墨迹 75"/>
              <p14:cNvContentPartPr/>
              <p14:nvPr/>
            </p14:nvContentPartPr>
            <p14:xfrm>
              <a:off x="9544755" y="2143125"/>
              <a:ext cx="129822" cy="132535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9544755" y="2143125"/>
                <a:ext cx="129822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墨迹 76"/>
              <p14:cNvContentPartPr/>
              <p14:nvPr/>
            </p14:nvContentPartPr>
            <p14:xfrm>
              <a:off x="9536288" y="2107876"/>
              <a:ext cx="149578" cy="221362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9536288" y="2107876"/>
                <a:ext cx="149578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8" name="墨迹 77"/>
              <p14:cNvContentPartPr/>
              <p14:nvPr/>
            </p14:nvContentPartPr>
            <p14:xfrm>
              <a:off x="10074098" y="2210802"/>
              <a:ext cx="114124" cy="11280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0074098" y="2210802"/>
                <a:ext cx="11412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墨迹 78"/>
              <p14:cNvContentPartPr/>
              <p14:nvPr/>
            </p14:nvContentPartPr>
            <p14:xfrm>
              <a:off x="10114844" y="2143125"/>
              <a:ext cx="22578" cy="186113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0114844" y="2143125"/>
                <a:ext cx="22578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0" name="墨迹 79"/>
              <p14:cNvContentPartPr/>
              <p14:nvPr/>
            </p14:nvContentPartPr>
            <p14:xfrm>
              <a:off x="10267244" y="2137485"/>
              <a:ext cx="107244" cy="149454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0267244" y="2137485"/>
                <a:ext cx="107244" cy="1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1" name="墨迹 80"/>
              <p14:cNvContentPartPr/>
              <p14:nvPr/>
            </p14:nvContentPartPr>
            <p14:xfrm>
              <a:off x="10224911" y="2073684"/>
              <a:ext cx="203200" cy="238635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0224911" y="2073684"/>
                <a:ext cx="203200" cy="238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2" name="墨迹 81"/>
              <p14:cNvContentPartPr/>
              <p14:nvPr/>
            </p14:nvContentPartPr>
            <p14:xfrm>
              <a:off x="7394222" y="2667626"/>
              <a:ext cx="5644" cy="124076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7394222" y="2667626"/>
                <a:ext cx="5644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3" name="墨迹 82"/>
              <p14:cNvContentPartPr/>
              <p14:nvPr/>
            </p14:nvContentPartPr>
            <p14:xfrm>
              <a:off x="7488943" y="2718384"/>
              <a:ext cx="119768" cy="5640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7488943" y="2718384"/>
                <a:ext cx="11976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4" name="墨迹 83"/>
              <p14:cNvContentPartPr/>
              <p14:nvPr/>
            </p14:nvContentPartPr>
            <p14:xfrm>
              <a:off x="7625644" y="2639427"/>
              <a:ext cx="101600" cy="138175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7625644" y="2639427"/>
                <a:ext cx="101600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5" name="墨迹 84"/>
              <p14:cNvContentPartPr/>
              <p14:nvPr/>
            </p14:nvContentPartPr>
            <p14:xfrm>
              <a:off x="7622822" y="2587083"/>
              <a:ext cx="132644" cy="198979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7622822" y="2587083"/>
                <a:ext cx="132644" cy="198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6" name="墨迹 85"/>
              <p14:cNvContentPartPr/>
              <p14:nvPr/>
            </p14:nvContentPartPr>
            <p14:xfrm>
              <a:off x="8250061" y="2622508"/>
              <a:ext cx="58561" cy="197393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8250061" y="2622508"/>
                <a:ext cx="58561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7" name="墨迹 86"/>
              <p14:cNvContentPartPr/>
              <p14:nvPr/>
            </p14:nvContentPartPr>
            <p14:xfrm>
              <a:off x="8342488" y="2690185"/>
              <a:ext cx="132644" cy="22560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8342488" y="2690185"/>
                <a:ext cx="132644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8" name="墨迹 87"/>
              <p14:cNvContentPartPr/>
              <p14:nvPr/>
            </p14:nvContentPartPr>
            <p14:xfrm>
              <a:off x="8528755" y="2611228"/>
              <a:ext cx="122767" cy="146635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8528755" y="2611228"/>
                <a:ext cx="122767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9" name="墨迹 88"/>
              <p14:cNvContentPartPr/>
              <p14:nvPr/>
            </p14:nvContentPartPr>
            <p14:xfrm>
              <a:off x="8480777" y="2564347"/>
              <a:ext cx="183445" cy="232995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8480777" y="2564347"/>
                <a:ext cx="183445" cy="232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0" name="墨迹 89"/>
              <p14:cNvContentPartPr/>
              <p14:nvPr/>
            </p14:nvContentPartPr>
            <p14:xfrm>
              <a:off x="9420577" y="2611228"/>
              <a:ext cx="112889" cy="129716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9420577" y="2611228"/>
                <a:ext cx="112889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1" name="墨迹 90"/>
              <p14:cNvContentPartPr/>
              <p14:nvPr/>
            </p14:nvContentPartPr>
            <p14:xfrm>
              <a:off x="9395177" y="2559765"/>
              <a:ext cx="177800" cy="203738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9395177" y="2559765"/>
                <a:ext cx="177800" cy="203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" name="墨迹 91"/>
              <p14:cNvContentPartPr/>
              <p14:nvPr/>
            </p14:nvContentPartPr>
            <p14:xfrm>
              <a:off x="10151533" y="2537911"/>
              <a:ext cx="79551" cy="211492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0151533" y="2537911"/>
                <a:ext cx="79551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3" name="墨迹 92"/>
              <p14:cNvContentPartPr/>
              <p14:nvPr/>
            </p14:nvContentPartPr>
            <p14:xfrm>
              <a:off x="10284177" y="2571750"/>
              <a:ext cx="124178" cy="157914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0284177" y="2571750"/>
                <a:ext cx="124178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4" name="墨迹 93"/>
              <p14:cNvContentPartPr/>
              <p14:nvPr/>
            </p14:nvContentPartPr>
            <p14:xfrm>
              <a:off x="10261600" y="2506539"/>
              <a:ext cx="174977" cy="220305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10261600" y="2506539"/>
                <a:ext cx="174977" cy="220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5" name="墨迹 94"/>
              <p14:cNvContentPartPr/>
              <p14:nvPr/>
            </p14:nvContentPartPr>
            <p14:xfrm>
              <a:off x="7563555" y="3569995"/>
              <a:ext cx="135467" cy="174834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7563555" y="3569995"/>
                <a:ext cx="135467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6" name="墨迹 95"/>
              <p14:cNvContentPartPr/>
              <p14:nvPr/>
            </p14:nvContentPartPr>
            <p14:xfrm>
              <a:off x="7594600" y="3540033"/>
              <a:ext cx="158750" cy="216075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7594600" y="3540033"/>
                <a:ext cx="158750" cy="216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7" name="墨迹 96"/>
              <p14:cNvContentPartPr/>
              <p14:nvPr/>
            </p14:nvContentPartPr>
            <p14:xfrm>
              <a:off x="8339666" y="3507957"/>
              <a:ext cx="79904" cy="214312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8339666" y="3507957"/>
                <a:ext cx="79904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8" name="墨迹 97"/>
              <p14:cNvContentPartPr/>
              <p14:nvPr/>
            </p14:nvContentPartPr>
            <p14:xfrm>
              <a:off x="8489244" y="3581274"/>
              <a:ext cx="118533" cy="16920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8489244" y="3581274"/>
                <a:ext cx="118533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9" name="墨迹 98"/>
              <p14:cNvContentPartPr/>
              <p14:nvPr/>
            </p14:nvContentPartPr>
            <p14:xfrm>
              <a:off x="8652933" y="3507957"/>
              <a:ext cx="124178" cy="160734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8652933" y="3507957"/>
                <a:ext cx="124178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0" name="墨迹 99"/>
              <p14:cNvContentPartPr/>
              <p14:nvPr/>
            </p14:nvContentPartPr>
            <p14:xfrm>
              <a:off x="8621888" y="3474118"/>
              <a:ext cx="177800" cy="242511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8621888" y="3474118"/>
                <a:ext cx="177800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1" name="墨迹 100"/>
              <p14:cNvContentPartPr/>
              <p14:nvPr/>
            </p14:nvContentPartPr>
            <p14:xfrm>
              <a:off x="9499600" y="3457198"/>
              <a:ext cx="111477" cy="144697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9499600" y="3457198"/>
                <a:ext cx="111477" cy="144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2" name="墨迹 101"/>
              <p14:cNvContentPartPr/>
              <p14:nvPr/>
            </p14:nvContentPartPr>
            <p14:xfrm>
              <a:off x="10329333" y="3491037"/>
              <a:ext cx="82727" cy="214313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10329333" y="3491037"/>
                <a:ext cx="82727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3" name="墨迹 102"/>
              <p14:cNvContentPartPr/>
              <p14:nvPr/>
            </p14:nvContentPartPr>
            <p14:xfrm>
              <a:off x="10436577" y="3524876"/>
              <a:ext cx="158044" cy="166374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10436577" y="3524876"/>
                <a:ext cx="158044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4" name="墨迹 103"/>
              <p14:cNvContentPartPr/>
              <p14:nvPr/>
            </p14:nvContentPartPr>
            <p14:xfrm>
              <a:off x="10422467" y="3449444"/>
              <a:ext cx="215370" cy="281285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10422467" y="3449444"/>
                <a:ext cx="215370" cy="2812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5" name="墨迹 104"/>
              <p14:cNvContentPartPr/>
              <p14:nvPr/>
            </p14:nvContentPartPr>
            <p14:xfrm>
              <a:off x="7670800" y="3974474"/>
              <a:ext cx="146755" cy="341385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7670800" y="3974474"/>
                <a:ext cx="146755" cy="341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6" name="墨迹 105"/>
              <p14:cNvContentPartPr/>
              <p14:nvPr/>
            </p14:nvContentPartPr>
            <p14:xfrm>
              <a:off x="7430911" y="4091676"/>
              <a:ext cx="234244" cy="81777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7430911" y="4091676"/>
                <a:ext cx="234244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7" name="墨迹 106"/>
              <p14:cNvContentPartPr/>
              <p14:nvPr/>
            </p14:nvContentPartPr>
            <p14:xfrm>
              <a:off x="8280400" y="4060657"/>
              <a:ext cx="135466" cy="16920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8280400" y="4060657"/>
                <a:ext cx="13546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8" name="墨迹 107"/>
              <p14:cNvContentPartPr/>
              <p14:nvPr/>
            </p14:nvContentPartPr>
            <p14:xfrm>
              <a:off x="8491184" y="3929356"/>
              <a:ext cx="170216" cy="328694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8491184" y="3929356"/>
                <a:ext cx="170216" cy="3286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9" name="墨迹 108"/>
              <p14:cNvContentPartPr/>
              <p14:nvPr/>
            </p14:nvContentPartPr>
            <p14:xfrm>
              <a:off x="9418990" y="4009899"/>
              <a:ext cx="173743" cy="39479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9418990" y="4009899"/>
                <a:ext cx="17374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0" name="墨迹 109"/>
              <p14:cNvContentPartPr/>
              <p14:nvPr/>
            </p14:nvContentPartPr>
            <p14:xfrm>
              <a:off x="9499600" y="3944689"/>
              <a:ext cx="28222" cy="206205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9499600" y="3944689"/>
                <a:ext cx="28222" cy="206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1" name="墨迹 110"/>
              <p14:cNvContentPartPr/>
              <p14:nvPr/>
            </p14:nvContentPartPr>
            <p14:xfrm>
              <a:off x="9618133" y="3861149"/>
              <a:ext cx="160867" cy="355308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9618133" y="3861149"/>
                <a:ext cx="160867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2" name="墨迹 111"/>
              <p14:cNvContentPartPr/>
              <p14:nvPr/>
            </p14:nvContentPartPr>
            <p14:xfrm>
              <a:off x="10164056" y="3953501"/>
              <a:ext cx="151166" cy="30314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10164056" y="3953501"/>
                <a:ext cx="151166" cy="303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3" name="墨迹 112"/>
              <p14:cNvContentPartPr/>
              <p14:nvPr/>
            </p14:nvContentPartPr>
            <p14:xfrm>
              <a:off x="10244666" y="3899747"/>
              <a:ext cx="33866" cy="194749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10244666" y="3899747"/>
                <a:ext cx="33866" cy="194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4" name="墨迹 113"/>
              <p14:cNvContentPartPr/>
              <p14:nvPr/>
            </p14:nvContentPartPr>
            <p14:xfrm>
              <a:off x="10405004" y="3833655"/>
              <a:ext cx="178330" cy="351078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10405004" y="3833655"/>
                <a:ext cx="178330" cy="3510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5" name="墨迹 114"/>
              <p14:cNvContentPartPr/>
              <p14:nvPr/>
            </p14:nvContentPartPr>
            <p14:xfrm>
              <a:off x="7481181" y="4556960"/>
              <a:ext cx="144463" cy="227002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7481181" y="4556960"/>
                <a:ext cx="144463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6" name="墨迹 115"/>
              <p14:cNvContentPartPr/>
              <p14:nvPr/>
            </p14:nvContentPartPr>
            <p14:xfrm>
              <a:off x="7518400" y="4521711"/>
              <a:ext cx="148519" cy="249562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7518400" y="4521711"/>
                <a:ext cx="148519" cy="2495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7" name="墨迹 116"/>
              <p14:cNvContentPartPr/>
              <p14:nvPr/>
            </p14:nvContentPartPr>
            <p14:xfrm>
              <a:off x="7682088" y="4624638"/>
              <a:ext cx="197556" cy="16919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7682088" y="4624638"/>
                <a:ext cx="1975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8" name="墨迹 117"/>
              <p14:cNvContentPartPr/>
              <p14:nvPr/>
            </p14:nvContentPartPr>
            <p14:xfrm>
              <a:off x="7885288" y="4540041"/>
              <a:ext cx="39512" cy="129715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7885288" y="4540041"/>
                <a:ext cx="39512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9" name="墨迹 118"/>
              <p14:cNvContentPartPr/>
              <p14:nvPr/>
            </p14:nvContentPartPr>
            <p14:xfrm>
              <a:off x="7904868" y="4485053"/>
              <a:ext cx="186443" cy="385797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7904868" y="4485053"/>
                <a:ext cx="186443" cy="3857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0" name="墨迹 119"/>
              <p14:cNvContentPartPr/>
              <p14:nvPr/>
            </p14:nvContentPartPr>
            <p14:xfrm>
              <a:off x="8334022" y="4545680"/>
              <a:ext cx="81844" cy="256611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8334022" y="4545680"/>
                <a:ext cx="81844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1" name="墨迹 120"/>
              <p14:cNvContentPartPr/>
              <p14:nvPr/>
            </p14:nvContentPartPr>
            <p14:xfrm>
              <a:off x="8455377" y="4647197"/>
              <a:ext cx="138289" cy="5639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8455377" y="4647197"/>
                <a:ext cx="138289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2" name="墨迹 121"/>
              <p14:cNvContentPartPr/>
              <p14:nvPr/>
            </p14:nvContentPartPr>
            <p14:xfrm>
              <a:off x="8573911" y="4556960"/>
              <a:ext cx="107244" cy="217837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8573911" y="4556960"/>
                <a:ext cx="107244" cy="217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3" name="墨迹 122"/>
              <p14:cNvContentPartPr/>
              <p14:nvPr/>
            </p14:nvContentPartPr>
            <p14:xfrm>
              <a:off x="8576733" y="4508317"/>
              <a:ext cx="121356" cy="203738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8576733" y="4508317"/>
                <a:ext cx="121356" cy="203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4" name="墨迹 123"/>
              <p14:cNvContentPartPr/>
              <p14:nvPr/>
            </p14:nvContentPartPr>
            <p14:xfrm>
              <a:off x="8755944" y="4573879"/>
              <a:ext cx="139700" cy="26261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8755944" y="4573879"/>
                <a:ext cx="139700" cy="26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5" name="墨迹 124"/>
              <p14:cNvContentPartPr/>
              <p14:nvPr/>
            </p14:nvContentPartPr>
            <p14:xfrm>
              <a:off x="8895644" y="4471482"/>
              <a:ext cx="143933" cy="457705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8895644" y="4471482"/>
                <a:ext cx="143933" cy="4577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6" name="墨迹 125"/>
              <p14:cNvContentPartPr/>
              <p14:nvPr/>
            </p14:nvContentPartPr>
            <p14:xfrm>
              <a:off x="9479844" y="4565420"/>
              <a:ext cx="105012" cy="59958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9479844" y="4565420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7" name="墨迹 126"/>
              <p14:cNvContentPartPr/>
              <p14:nvPr/>
            </p14:nvContentPartPr>
            <p14:xfrm>
              <a:off x="9523588" y="4455444"/>
              <a:ext cx="148167" cy="417345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9523588" y="4455444"/>
                <a:ext cx="148167" cy="417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8" name="墨迹 127"/>
              <p14:cNvContentPartPr/>
              <p14:nvPr/>
            </p14:nvContentPartPr>
            <p14:xfrm>
              <a:off x="10154355" y="4511842"/>
              <a:ext cx="76729" cy="236871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10154355" y="4511842"/>
                <a:ext cx="76729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9" name="墨迹 128"/>
              <p14:cNvContentPartPr/>
              <p14:nvPr/>
            </p14:nvContentPartPr>
            <p14:xfrm>
              <a:off x="10250311" y="4540041"/>
              <a:ext cx="122766" cy="214312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10250311" y="4540041"/>
                <a:ext cx="122766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0" name="墨迹 129"/>
              <p14:cNvContentPartPr/>
              <p14:nvPr/>
            </p14:nvContentPartPr>
            <p14:xfrm>
              <a:off x="10250311" y="4504439"/>
              <a:ext cx="124178" cy="216075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10250311" y="4504439"/>
                <a:ext cx="124178" cy="216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1" name="墨迹 130"/>
              <p14:cNvContentPartPr/>
              <p14:nvPr/>
            </p14:nvContentPartPr>
            <p14:xfrm>
              <a:off x="10346266" y="4551320"/>
              <a:ext cx="210255" cy="33839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10346266" y="4551320"/>
                <a:ext cx="21025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2" name="墨迹 131"/>
              <p14:cNvContentPartPr/>
              <p14:nvPr/>
            </p14:nvContentPartPr>
            <p14:xfrm>
              <a:off x="10459155" y="4504616"/>
              <a:ext cx="22577" cy="228764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10459155" y="4504616"/>
                <a:ext cx="22577" cy="2287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3" name="墨迹 132"/>
              <p14:cNvContentPartPr/>
              <p14:nvPr/>
            </p14:nvContentPartPr>
            <p14:xfrm>
              <a:off x="10594622" y="4420900"/>
              <a:ext cx="169333" cy="513927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10594622" y="4420900"/>
                <a:ext cx="169333" cy="5139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4" name="墨迹 133"/>
              <p14:cNvContentPartPr/>
              <p14:nvPr/>
            </p14:nvContentPartPr>
            <p14:xfrm>
              <a:off x="6801555" y="5151254"/>
              <a:ext cx="203200" cy="351254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6801555" y="5151254"/>
                <a:ext cx="203200" cy="351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5" name="墨迹 134"/>
              <p14:cNvContentPartPr/>
              <p14:nvPr/>
            </p14:nvContentPartPr>
            <p14:xfrm>
              <a:off x="7053438" y="5175576"/>
              <a:ext cx="261762" cy="313362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7053438" y="5175576"/>
                <a:ext cx="261762" cy="313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6" name="墨迹 135"/>
              <p14:cNvContentPartPr/>
              <p14:nvPr/>
            </p14:nvContentPartPr>
            <p14:xfrm>
              <a:off x="7187671" y="5357812"/>
              <a:ext cx="104951" cy="11279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7187671" y="5357812"/>
                <a:ext cx="10495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7" name="墨迹 136"/>
              <p14:cNvContentPartPr/>
              <p14:nvPr/>
            </p14:nvContentPartPr>
            <p14:xfrm>
              <a:off x="7469893" y="5233736"/>
              <a:ext cx="183974" cy="39479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7469893" y="5233736"/>
                <a:ext cx="18397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8" name="墨迹 137"/>
              <p14:cNvContentPartPr/>
              <p14:nvPr/>
            </p14:nvContentPartPr>
            <p14:xfrm>
              <a:off x="7476066" y="5352172"/>
              <a:ext cx="194734" cy="8460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7476066" y="5352172"/>
                <a:ext cx="194734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9" name="墨迹 138"/>
              <p14:cNvContentPartPr/>
              <p14:nvPr/>
            </p14:nvContentPartPr>
            <p14:xfrm>
              <a:off x="7823200" y="5145438"/>
              <a:ext cx="174977" cy="215899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7823200" y="5145438"/>
                <a:ext cx="174977" cy="215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0" name="墨迹 139"/>
              <p14:cNvContentPartPr/>
              <p14:nvPr/>
            </p14:nvContentPartPr>
            <p14:xfrm>
              <a:off x="7913511" y="5185622"/>
              <a:ext cx="45156" cy="268067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7913511" y="5185622"/>
                <a:ext cx="45156" cy="268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1" name="墨迹 140"/>
              <p14:cNvContentPartPr/>
              <p14:nvPr/>
            </p14:nvContentPartPr>
            <p14:xfrm>
              <a:off x="8029222" y="5273215"/>
              <a:ext cx="189088" cy="45118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8029222" y="5273215"/>
                <a:ext cx="189088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2" name="墨迹 141"/>
              <p14:cNvContentPartPr/>
              <p14:nvPr/>
            </p14:nvContentPartPr>
            <p14:xfrm>
              <a:off x="8105422" y="5175752"/>
              <a:ext cx="50800" cy="300496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8105422" y="5175752"/>
                <a:ext cx="50800" cy="300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3" name="墨迹 142"/>
              <p14:cNvContentPartPr/>
              <p14:nvPr/>
            </p14:nvContentPartPr>
            <p14:xfrm>
              <a:off x="8314266" y="5194258"/>
              <a:ext cx="129822" cy="164259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8314266" y="5194258"/>
                <a:ext cx="129822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4" name="墨迹 143"/>
              <p14:cNvContentPartPr/>
              <p14:nvPr/>
            </p14:nvContentPartPr>
            <p14:xfrm>
              <a:off x="8474251" y="5184388"/>
              <a:ext cx="122237" cy="190343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8474251" y="5184388"/>
                <a:ext cx="122237" cy="190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5" name="墨迹 144"/>
              <p14:cNvContentPartPr/>
              <p14:nvPr/>
            </p14:nvContentPartPr>
            <p14:xfrm>
              <a:off x="8452555" y="5120940"/>
              <a:ext cx="222956" cy="310190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8452555" y="5120940"/>
                <a:ext cx="222956" cy="31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6" name="墨迹 145"/>
              <p14:cNvContentPartPr/>
              <p14:nvPr/>
            </p14:nvContentPartPr>
            <p14:xfrm>
              <a:off x="4580466" y="3623573"/>
              <a:ext cx="14111" cy="14099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4580466" y="3623573"/>
                <a:ext cx="14111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7" name="墨迹 146"/>
              <p14:cNvContentPartPr/>
              <p14:nvPr/>
            </p14:nvContentPartPr>
            <p14:xfrm>
              <a:off x="4032602" y="5137860"/>
              <a:ext cx="680509" cy="344028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4032602" y="5137860"/>
                <a:ext cx="680509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8" name="墨迹 147"/>
              <p14:cNvContentPartPr/>
              <p14:nvPr/>
            </p14:nvContentPartPr>
            <p14:xfrm>
              <a:off x="3883377" y="2554830"/>
              <a:ext cx="524934" cy="417345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3883377" y="2554830"/>
                <a:ext cx="524934" cy="417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1" name="墨迹 150"/>
              <p14:cNvContentPartPr/>
              <p14:nvPr/>
            </p14:nvContentPartPr>
            <p14:xfrm>
              <a:off x="7075311" y="5851294"/>
              <a:ext cx="8466" cy="8460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7075311" y="5851294"/>
                <a:ext cx="8466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2" name="墨迹 151"/>
              <p14:cNvContentPartPr/>
              <p14:nvPr/>
            </p14:nvContentPartPr>
            <p14:xfrm>
              <a:off x="7151511" y="5869272"/>
              <a:ext cx="16933" cy="252733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7151511" y="5869272"/>
                <a:ext cx="16933" cy="252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3" name="墨迹 152"/>
              <p14:cNvContentPartPr/>
              <p14:nvPr/>
            </p14:nvContentPartPr>
            <p14:xfrm>
              <a:off x="7145866" y="5851294"/>
              <a:ext cx="28222" cy="262251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7145866" y="5851294"/>
                <a:ext cx="28222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4" name="墨迹 153"/>
              <p14:cNvContentPartPr/>
              <p14:nvPr/>
            </p14:nvContentPartPr>
            <p14:xfrm>
              <a:off x="7266693" y="5995110"/>
              <a:ext cx="147284" cy="42298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7266693" y="5995110"/>
                <a:ext cx="147284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5" name="墨迹 154"/>
              <p14:cNvContentPartPr/>
              <p14:nvPr/>
            </p14:nvContentPartPr>
            <p14:xfrm>
              <a:off x="7388577" y="5933072"/>
              <a:ext cx="179212" cy="144696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7388577" y="5933072"/>
                <a:ext cx="179212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6" name="墨迹 155"/>
              <p14:cNvContentPartPr/>
              <p14:nvPr/>
            </p14:nvContentPartPr>
            <p14:xfrm>
              <a:off x="7374466" y="5814636"/>
              <a:ext cx="234244" cy="332749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7374466" y="5814636"/>
                <a:ext cx="234244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7" name="墨迹 156"/>
              <p14:cNvContentPartPr/>
              <p14:nvPr/>
            </p14:nvContentPartPr>
            <p14:xfrm>
              <a:off x="6869641" y="6136105"/>
              <a:ext cx="954969" cy="84597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6869641" y="6136105"/>
                <a:ext cx="95496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8" name="墨迹 157"/>
              <p14:cNvContentPartPr/>
              <p14:nvPr/>
            </p14:nvContentPartPr>
            <p14:xfrm>
              <a:off x="7142338" y="6213652"/>
              <a:ext cx="195439" cy="123547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7142338" y="6213652"/>
                <a:ext cx="195439" cy="1235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9" name="墨迹 158"/>
              <p14:cNvContentPartPr/>
              <p14:nvPr/>
            </p14:nvContentPartPr>
            <p14:xfrm>
              <a:off x="7247466" y="6219116"/>
              <a:ext cx="28222" cy="320235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7247466" y="6219116"/>
                <a:ext cx="28222" cy="3202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0" name="墨迹 159"/>
              <p14:cNvContentPartPr/>
              <p14:nvPr/>
            </p14:nvContentPartPr>
            <p14:xfrm>
              <a:off x="7351359" y="6305299"/>
              <a:ext cx="147285" cy="16919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7351359" y="6305299"/>
                <a:ext cx="14728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1" name="墨迹 160"/>
              <p14:cNvContentPartPr/>
              <p14:nvPr/>
            </p14:nvContentPartPr>
            <p14:xfrm>
              <a:off x="7416800" y="6241675"/>
              <a:ext cx="11288" cy="193339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7416800" y="6241675"/>
                <a:ext cx="11288" cy="193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2" name="墨迹 161"/>
              <p14:cNvContentPartPr/>
              <p14:nvPr/>
            </p14:nvContentPartPr>
            <p14:xfrm>
              <a:off x="7516636" y="6243261"/>
              <a:ext cx="137231" cy="184704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7516636" y="6243261"/>
                <a:ext cx="137231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3" name="墨迹 162"/>
              <p14:cNvContentPartPr/>
              <p14:nvPr/>
            </p14:nvContentPartPr>
            <p14:xfrm>
              <a:off x="7659511" y="6254541"/>
              <a:ext cx="111478" cy="163554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7659511" y="6254541"/>
                <a:ext cx="111478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4" name="墨迹 163"/>
              <p14:cNvContentPartPr/>
              <p14:nvPr/>
            </p14:nvContentPartPr>
            <p14:xfrm>
              <a:off x="7600244" y="6202196"/>
              <a:ext cx="189088" cy="258197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7600244" y="6202196"/>
                <a:ext cx="189088" cy="258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5" name="墨迹 164"/>
              <p14:cNvContentPartPr/>
              <p14:nvPr/>
            </p14:nvContentPartPr>
            <p14:xfrm>
              <a:off x="7958666" y="6051508"/>
              <a:ext cx="110066" cy="5640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7958666" y="6051508"/>
                <a:ext cx="11006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6" name="墨迹 165"/>
              <p14:cNvContentPartPr/>
              <p14:nvPr/>
            </p14:nvContentPartPr>
            <p14:xfrm>
              <a:off x="7941733" y="6144565"/>
              <a:ext cx="163689" cy="36658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7941733" y="6144565"/>
                <a:ext cx="163689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7" name="墨迹 166"/>
              <p14:cNvContentPartPr/>
              <p14:nvPr/>
            </p14:nvContentPartPr>
            <p14:xfrm>
              <a:off x="8184444" y="6013439"/>
              <a:ext cx="79022" cy="169194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8184444" y="6013439"/>
                <a:ext cx="79022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8" name="墨迹 167"/>
              <p14:cNvContentPartPr/>
              <p14:nvPr/>
            </p14:nvContentPartPr>
            <p14:xfrm>
              <a:off x="8291688" y="6057147"/>
              <a:ext cx="47978" cy="36659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8291688" y="6057147"/>
                <a:ext cx="47978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9" name="墨迹 168"/>
              <p14:cNvContentPartPr/>
              <p14:nvPr/>
            </p14:nvContentPartPr>
            <p14:xfrm>
              <a:off x="8398933" y="5962681"/>
              <a:ext cx="67734" cy="120551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8398933" y="5962681"/>
                <a:ext cx="67734" cy="120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70" name="墨迹 169"/>
              <p14:cNvContentPartPr/>
              <p14:nvPr/>
            </p14:nvContentPartPr>
            <p14:xfrm>
              <a:off x="8551333" y="5848475"/>
              <a:ext cx="112889" cy="206734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8551333" y="5848475"/>
                <a:ext cx="112889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71" name="墨迹 170"/>
              <p14:cNvContentPartPr/>
              <p14:nvPr/>
            </p14:nvContentPartPr>
            <p14:xfrm>
              <a:off x="8559800" y="5887953"/>
              <a:ext cx="76200" cy="383507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8559800" y="5887953"/>
                <a:ext cx="76200" cy="383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2" name="墨迹 171"/>
              <p14:cNvContentPartPr/>
              <p14:nvPr/>
            </p14:nvContentPartPr>
            <p14:xfrm>
              <a:off x="8929511" y="5904873"/>
              <a:ext cx="90311" cy="197393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8929511" y="5904873"/>
                <a:ext cx="90311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3" name="墨迹 172"/>
              <p14:cNvContentPartPr/>
              <p14:nvPr/>
            </p14:nvContentPartPr>
            <p14:xfrm>
              <a:off x="8921044" y="5872972"/>
              <a:ext cx="152400" cy="246213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8921044" y="5872972"/>
                <a:ext cx="152400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4" name="墨迹 173"/>
              <p14:cNvContentPartPr/>
              <p14:nvPr/>
            </p14:nvContentPartPr>
            <p14:xfrm>
              <a:off x="9093200" y="5961271"/>
              <a:ext cx="121355" cy="5640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9093200" y="5961271"/>
                <a:ext cx="12135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5" name="墨迹 174"/>
              <p14:cNvContentPartPr/>
              <p14:nvPr/>
            </p14:nvContentPartPr>
            <p14:xfrm>
              <a:off x="9070798" y="6051508"/>
              <a:ext cx="132469" cy="11279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9070798" y="6051508"/>
                <a:ext cx="13246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6" name="墨迹 175"/>
              <p14:cNvContentPartPr/>
              <p14:nvPr/>
            </p14:nvContentPartPr>
            <p14:xfrm>
              <a:off x="9228666" y="5975371"/>
              <a:ext cx="208844" cy="19739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9228666" y="5975371"/>
                <a:ext cx="208844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7" name="墨迹 176"/>
              <p14:cNvContentPartPr/>
              <p14:nvPr/>
            </p14:nvContentPartPr>
            <p14:xfrm>
              <a:off x="9287051" y="6014496"/>
              <a:ext cx="116593" cy="457177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9287051" y="6014496"/>
                <a:ext cx="116593" cy="4571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8" name="墨迹 177"/>
              <p14:cNvContentPartPr/>
              <p14:nvPr/>
            </p14:nvContentPartPr>
            <p14:xfrm>
              <a:off x="9266413" y="5613542"/>
              <a:ext cx="125942" cy="280051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9266413" y="5613542"/>
                <a:ext cx="125942" cy="280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9" name="墨迹 178"/>
              <p14:cNvContentPartPr/>
              <p14:nvPr/>
            </p14:nvContentPartPr>
            <p14:xfrm>
              <a:off x="9211733" y="5955631"/>
              <a:ext cx="254000" cy="28199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9211733" y="5955631"/>
                <a:ext cx="2540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80" name="墨迹 179"/>
              <p14:cNvContentPartPr/>
              <p14:nvPr/>
            </p14:nvContentPartPr>
            <p14:xfrm>
              <a:off x="10018888" y="5792077"/>
              <a:ext cx="94015" cy="242512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10018888" y="5792077"/>
                <a:ext cx="94015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81" name="墨迹 180"/>
              <p14:cNvContentPartPr/>
              <p14:nvPr/>
            </p14:nvContentPartPr>
            <p14:xfrm>
              <a:off x="10176933" y="5825916"/>
              <a:ext cx="129822" cy="183293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10176933" y="5825916"/>
                <a:ext cx="129822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82" name="墨迹 181"/>
              <p14:cNvContentPartPr/>
              <p14:nvPr/>
            </p14:nvContentPartPr>
            <p14:xfrm>
              <a:off x="10174111" y="5805295"/>
              <a:ext cx="142522" cy="209554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10174111" y="5805295"/>
                <a:ext cx="142522" cy="209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3" name="墨迹 182"/>
              <p14:cNvContentPartPr/>
              <p14:nvPr/>
            </p14:nvContentPartPr>
            <p14:xfrm>
              <a:off x="10346266" y="5904873"/>
              <a:ext cx="132645" cy="22559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10346266" y="5904873"/>
                <a:ext cx="13264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4" name="墨迹 183"/>
              <p14:cNvContentPartPr/>
              <p14:nvPr/>
            </p14:nvContentPartPr>
            <p14:xfrm>
              <a:off x="10408355" y="5818690"/>
              <a:ext cx="11289" cy="165140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10408355" y="5818690"/>
                <a:ext cx="11289" cy="165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5" name="墨迹 184"/>
              <p14:cNvContentPartPr/>
              <p14:nvPr/>
            </p14:nvContentPartPr>
            <p14:xfrm>
              <a:off x="10543822" y="5767755"/>
              <a:ext cx="183445" cy="338741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10543822" y="5767755"/>
                <a:ext cx="183445" cy="338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6" name="墨迹 185"/>
              <p14:cNvContentPartPr/>
              <p14:nvPr/>
            </p14:nvContentPartPr>
            <p14:xfrm>
              <a:off x="9795051" y="6102266"/>
              <a:ext cx="971020" cy="124075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9795051" y="6102266"/>
                <a:ext cx="971020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7" name="墨迹 186"/>
              <p14:cNvContentPartPr/>
              <p14:nvPr/>
            </p14:nvContentPartPr>
            <p14:xfrm>
              <a:off x="10022416" y="6239560"/>
              <a:ext cx="185561" cy="122137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10022416" y="6239560"/>
                <a:ext cx="185561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88" name="墨迹 187"/>
              <p14:cNvContentPartPr/>
              <p14:nvPr/>
            </p14:nvContentPartPr>
            <p14:xfrm>
              <a:off x="10105496" y="6228457"/>
              <a:ext cx="43215" cy="237576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10105496" y="6228457"/>
                <a:ext cx="43215" cy="237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9" name="墨迹 188"/>
              <p14:cNvContentPartPr/>
              <p14:nvPr/>
            </p14:nvContentPartPr>
            <p14:xfrm>
              <a:off x="10301111" y="6271460"/>
              <a:ext cx="199673" cy="11279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10301111" y="6271460"/>
                <a:ext cx="19967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90" name="墨迹 189"/>
              <p14:cNvContentPartPr/>
              <p14:nvPr/>
            </p14:nvContentPartPr>
            <p14:xfrm>
              <a:off x="10357555" y="6212947"/>
              <a:ext cx="28222" cy="278465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10357555" y="6212947"/>
                <a:ext cx="28222" cy="278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91" name="墨迹 190"/>
              <p14:cNvContentPartPr/>
              <p14:nvPr/>
            </p14:nvContentPartPr>
            <p14:xfrm>
              <a:off x="10490200" y="6220702"/>
              <a:ext cx="146755" cy="157915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10490200" y="6220702"/>
                <a:ext cx="146755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92" name="墨迹 191"/>
              <p14:cNvContentPartPr/>
              <p14:nvPr/>
            </p14:nvContentPartPr>
            <p14:xfrm>
              <a:off x="10645422" y="6237621"/>
              <a:ext cx="81845" cy="152275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10645422" y="6237621"/>
                <a:ext cx="81845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3" name="墨迹 192"/>
              <p14:cNvContentPartPr/>
              <p14:nvPr/>
            </p14:nvContentPartPr>
            <p14:xfrm>
              <a:off x="10524067" y="6190388"/>
              <a:ext cx="251177" cy="244626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10524067" y="6190388"/>
                <a:ext cx="251177" cy="244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4" name="墨迹 193"/>
              <p14:cNvContentPartPr/>
              <p14:nvPr/>
            </p14:nvContentPartPr>
            <p14:xfrm>
              <a:off x="10832394" y="6057147"/>
              <a:ext cx="159456" cy="8460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10832394" y="6057147"/>
                <a:ext cx="159456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5" name="墨迹 194"/>
              <p14:cNvContentPartPr/>
              <p14:nvPr/>
            </p14:nvContentPartPr>
            <p14:xfrm>
              <a:off x="10828337" y="6133285"/>
              <a:ext cx="195263" cy="25379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10828337" y="6133285"/>
                <a:ext cx="195263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96" name="墨迹 195"/>
              <p14:cNvContentPartPr/>
              <p14:nvPr/>
            </p14:nvContentPartPr>
            <p14:xfrm>
              <a:off x="11136488" y="5995110"/>
              <a:ext cx="82726" cy="118435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11136488" y="5995110"/>
                <a:ext cx="82726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97" name="墨迹 196"/>
              <p14:cNvContentPartPr/>
              <p14:nvPr/>
            </p14:nvContentPartPr>
            <p14:xfrm>
              <a:off x="11226800" y="6034588"/>
              <a:ext cx="50800" cy="69792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11226800" y="6034588"/>
                <a:ext cx="50800" cy="697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98" name="墨迹 197"/>
              <p14:cNvContentPartPr/>
              <p14:nvPr/>
            </p14:nvContentPartPr>
            <p14:xfrm>
              <a:off x="11291711" y="5846889"/>
              <a:ext cx="141817" cy="359713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11291711" y="5846889"/>
                <a:ext cx="141817" cy="3597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99" name="墨迹 198"/>
              <p14:cNvContentPartPr/>
              <p14:nvPr/>
            </p14:nvContentPartPr>
            <p14:xfrm>
              <a:off x="11407422" y="5944352"/>
              <a:ext cx="115712" cy="28199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11407422" y="5944352"/>
                <a:ext cx="11571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00" name="墨迹 199"/>
              <p14:cNvContentPartPr/>
              <p14:nvPr/>
            </p14:nvContentPartPr>
            <p14:xfrm>
              <a:off x="10794294" y="5124994"/>
              <a:ext cx="220838" cy="418931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10794294" y="5124994"/>
                <a:ext cx="220838" cy="4189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01" name="墨迹 200"/>
              <p14:cNvContentPartPr/>
              <p14:nvPr/>
            </p14:nvContentPartPr>
            <p14:xfrm>
              <a:off x="11017955" y="5245016"/>
              <a:ext cx="172156" cy="22559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11017955" y="5245016"/>
                <a:ext cx="1721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02" name="墨迹 201"/>
              <p14:cNvContentPartPr/>
              <p14:nvPr/>
            </p14:nvContentPartPr>
            <p14:xfrm>
              <a:off x="11034888" y="5340893"/>
              <a:ext cx="169333" cy="5640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11034888" y="5340893"/>
                <a:ext cx="16933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3" name="墨迹 202"/>
              <p14:cNvContentPartPr/>
              <p14:nvPr/>
            </p14:nvContentPartPr>
            <p14:xfrm>
              <a:off x="11241969" y="5211177"/>
              <a:ext cx="278342" cy="11280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11241969" y="5211177"/>
                <a:ext cx="27834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4" name="墨迹 203"/>
              <p14:cNvContentPartPr/>
              <p14:nvPr/>
            </p14:nvContentPartPr>
            <p14:xfrm>
              <a:off x="11311467" y="5267575"/>
              <a:ext cx="155222" cy="417345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11311467" y="5267575"/>
                <a:ext cx="155222" cy="417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05" name="墨迹 204"/>
              <p14:cNvContentPartPr/>
              <p14:nvPr/>
            </p14:nvContentPartPr>
            <p14:xfrm>
              <a:off x="11362267" y="4791717"/>
              <a:ext cx="172155" cy="199508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11362267" y="4791717"/>
                <a:ext cx="172155" cy="199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06" name="墨迹 205"/>
              <p14:cNvContentPartPr/>
              <p14:nvPr/>
            </p14:nvContentPartPr>
            <p14:xfrm>
              <a:off x="11390488" y="4864329"/>
              <a:ext cx="118533" cy="389146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11390488" y="4864329"/>
                <a:ext cx="118533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07" name="墨迹 206"/>
              <p14:cNvContentPartPr/>
              <p14:nvPr/>
            </p14:nvContentPartPr>
            <p14:xfrm>
              <a:off x="6378222" y="3313384"/>
              <a:ext cx="31044" cy="36658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6378222" y="3313384"/>
                <a:ext cx="31044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08" name="墨迹 207"/>
              <p14:cNvContentPartPr/>
              <p14:nvPr/>
            </p14:nvContentPartPr>
            <p14:xfrm>
              <a:off x="5187244" y="2047248"/>
              <a:ext cx="129822" cy="239691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5187244" y="2047248"/>
                <a:ext cx="129822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09" name="墨迹 208"/>
              <p14:cNvContentPartPr/>
              <p14:nvPr/>
            </p14:nvContentPartPr>
            <p14:xfrm>
              <a:off x="5317066" y="1922115"/>
              <a:ext cx="11289" cy="615796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5317066" y="1922115"/>
                <a:ext cx="11289" cy="615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10" name="墨迹 209"/>
              <p14:cNvContentPartPr/>
              <p14:nvPr/>
            </p14:nvContentPartPr>
            <p14:xfrm>
              <a:off x="5390444" y="2193883"/>
              <a:ext cx="141111" cy="116497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5390444" y="2193883"/>
                <a:ext cx="141111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11" name="墨迹 210"/>
              <p14:cNvContentPartPr/>
              <p14:nvPr/>
            </p14:nvContentPartPr>
            <p14:xfrm>
              <a:off x="5164666" y="3643312"/>
              <a:ext cx="124178" cy="234052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5164666" y="3643312"/>
                <a:ext cx="124178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12" name="墨迹 211"/>
              <p14:cNvContentPartPr/>
              <p14:nvPr/>
            </p14:nvContentPartPr>
            <p14:xfrm>
              <a:off x="5280377" y="3585504"/>
              <a:ext cx="8467" cy="352840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5280377" y="3585504"/>
                <a:ext cx="8467" cy="352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3" name="墨迹 212"/>
              <p14:cNvContentPartPr/>
              <p14:nvPr/>
            </p14:nvContentPartPr>
            <p14:xfrm>
              <a:off x="5283200" y="3758047"/>
              <a:ext cx="304800" cy="159324"/>
            </p14:xfrm>
          </p:contentPart>
        </mc:Choice>
        <mc:Fallback xmlns="">
          <p:pic>
            <p:nvPicPr>
              <p:cNvPr id="213" name="墨迹 212"/>
            </p:nvPicPr>
            <p:blipFill>
              <a:blip/>
            </p:blipFill>
            <p:spPr>
              <a:xfrm>
                <a:off x="5283200" y="3758047"/>
                <a:ext cx="304800" cy="1593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4" name="墨迹 213"/>
              <p14:cNvContentPartPr/>
              <p14:nvPr/>
            </p14:nvContentPartPr>
            <p14:xfrm>
              <a:off x="1473200" y="2372594"/>
              <a:ext cx="115711" cy="407828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1473200" y="2372594"/>
                <a:ext cx="115711" cy="407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15" name="墨迹 214"/>
              <p14:cNvContentPartPr/>
              <p14:nvPr/>
            </p14:nvContentPartPr>
            <p14:xfrm>
              <a:off x="1614311" y="2489267"/>
              <a:ext cx="276577" cy="172719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1614311" y="2489267"/>
                <a:ext cx="276577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16" name="墨迹 215"/>
              <p14:cNvContentPartPr/>
              <p14:nvPr/>
            </p14:nvContentPartPr>
            <p14:xfrm>
              <a:off x="1574800" y="4540393"/>
              <a:ext cx="310444" cy="286573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1574800" y="4540393"/>
                <a:ext cx="310444" cy="286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17" name="墨迹 216"/>
              <p14:cNvContentPartPr/>
              <p14:nvPr/>
            </p14:nvContentPartPr>
            <p14:xfrm>
              <a:off x="1873955" y="4484171"/>
              <a:ext cx="19756" cy="591651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1873955" y="4484171"/>
                <a:ext cx="19756" cy="5916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18" name="墨迹 217"/>
              <p14:cNvContentPartPr/>
              <p14:nvPr/>
            </p14:nvContentPartPr>
            <p14:xfrm>
              <a:off x="1921756" y="4679273"/>
              <a:ext cx="146932" cy="108919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1921756" y="4679273"/>
                <a:ext cx="146932" cy="108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19" name="墨迹 218"/>
              <p14:cNvContentPartPr/>
              <p14:nvPr/>
            </p14:nvContentPartPr>
            <p14:xfrm>
              <a:off x="2000955" y="4666584"/>
              <a:ext cx="31045" cy="338740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2000955" y="4666584"/>
                <a:ext cx="31045" cy="338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20" name="墨迹 219"/>
              <p14:cNvContentPartPr/>
              <p14:nvPr/>
            </p14:nvContentPartPr>
            <p14:xfrm>
              <a:off x="7334955" y="3835065"/>
              <a:ext cx="59267" cy="50758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7334955" y="3835065"/>
                <a:ext cx="5926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21" name="墨迹 220"/>
              <p14:cNvContentPartPr/>
              <p14:nvPr/>
            </p14:nvContentPartPr>
            <p14:xfrm>
              <a:off x="3908248" y="5583404"/>
              <a:ext cx="1675871" cy="39478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3908248" y="5583404"/>
                <a:ext cx="1675871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22" name="墨迹 221"/>
              <p14:cNvContentPartPr/>
              <p14:nvPr/>
            </p14:nvContentPartPr>
            <p14:xfrm>
              <a:off x="4159955" y="1393031"/>
              <a:ext cx="11289" cy="124075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4159955" y="1393031"/>
                <a:ext cx="11289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23" name="墨迹 222"/>
              <p14:cNvContentPartPr/>
              <p14:nvPr/>
            </p14:nvContentPartPr>
            <p14:xfrm>
              <a:off x="3958695" y="5890774"/>
              <a:ext cx="114653" cy="124075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3958695" y="5890774"/>
                <a:ext cx="114653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24" name="墨迹 223"/>
              <p14:cNvContentPartPr/>
              <p14:nvPr/>
            </p14:nvContentPartPr>
            <p14:xfrm>
              <a:off x="3857272" y="6040228"/>
              <a:ext cx="234950" cy="28199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3857272" y="6040228"/>
                <a:ext cx="23495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25" name="墨迹 224"/>
              <p14:cNvContentPartPr/>
              <p14:nvPr/>
            </p14:nvContentPartPr>
            <p14:xfrm>
              <a:off x="3922888" y="6019608"/>
              <a:ext cx="79023" cy="158796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3922888" y="6019608"/>
                <a:ext cx="79023" cy="158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26" name="墨迹 225"/>
              <p14:cNvContentPartPr/>
              <p14:nvPr/>
            </p14:nvContentPartPr>
            <p14:xfrm>
              <a:off x="4018844" y="6085347"/>
              <a:ext cx="180622" cy="146634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4018844" y="6085347"/>
                <a:ext cx="180622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27" name="墨迹 226"/>
              <p14:cNvContentPartPr/>
              <p14:nvPr/>
            </p14:nvContentPartPr>
            <p14:xfrm>
              <a:off x="4250266" y="5936949"/>
              <a:ext cx="285045" cy="247975"/>
            </p14:xfrm>
          </p:contentPart>
        </mc:Choice>
        <mc:Fallback xmlns="">
          <p:pic>
            <p:nvPicPr>
              <p:cNvPr id="227" name="墨迹 226"/>
            </p:nvPicPr>
            <p:blipFill>
              <a:blip/>
            </p:blipFill>
            <p:spPr>
              <a:xfrm>
                <a:off x="4250266" y="5936949"/>
                <a:ext cx="285045" cy="247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28" name="墨迹 227"/>
              <p14:cNvContentPartPr/>
              <p14:nvPr/>
            </p14:nvContentPartPr>
            <p14:xfrm>
              <a:off x="4526844" y="5795602"/>
              <a:ext cx="56444" cy="673251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4526844" y="5795602"/>
                <a:ext cx="56444" cy="673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29" name="墨迹 228"/>
              <p14:cNvContentPartPr/>
              <p14:nvPr/>
            </p14:nvContentPartPr>
            <p14:xfrm>
              <a:off x="4585229" y="6003041"/>
              <a:ext cx="170921" cy="147869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4585229" y="6003041"/>
                <a:ext cx="170921" cy="147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30" name="墨迹 229"/>
              <p14:cNvContentPartPr/>
              <p14:nvPr/>
            </p14:nvContentPartPr>
            <p14:xfrm>
              <a:off x="4687711" y="6010266"/>
              <a:ext cx="31044" cy="272473"/>
            </p14:xfrm>
          </p:contentPart>
        </mc:Choice>
        <mc:Fallback xmlns="">
          <p:pic>
            <p:nvPicPr>
              <p:cNvPr id="230" name="墨迹 229"/>
            </p:nvPicPr>
            <p:blipFill>
              <a:blip/>
            </p:blipFill>
            <p:spPr>
              <a:xfrm>
                <a:off x="4687711" y="6010266"/>
                <a:ext cx="31044" cy="272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31" name="墨迹 230"/>
              <p14:cNvContentPartPr/>
              <p14:nvPr/>
            </p14:nvContentPartPr>
            <p14:xfrm>
              <a:off x="6725355" y="3524876"/>
              <a:ext cx="19756" cy="5640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6725355" y="3524876"/>
                <a:ext cx="1975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32" name="墨迹 231"/>
              <p14:cNvContentPartPr/>
              <p14:nvPr/>
            </p14:nvContentPartPr>
            <p14:xfrm>
              <a:off x="5503333" y="4683327"/>
              <a:ext cx="361244" cy="227002"/>
            </p14:xfrm>
          </p:contentPart>
        </mc:Choice>
        <mc:Fallback xmlns="">
          <p:pic>
            <p:nvPicPr>
              <p:cNvPr id="232" name="墨迹 231"/>
            </p:nvPicPr>
            <p:blipFill>
              <a:blip/>
            </p:blipFill>
            <p:spPr>
              <a:xfrm>
                <a:off x="5503333" y="4683327"/>
                <a:ext cx="361244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33" name="墨迹 232"/>
              <p14:cNvContentPartPr/>
              <p14:nvPr/>
            </p14:nvContentPartPr>
            <p14:xfrm>
              <a:off x="5057422" y="5188618"/>
              <a:ext cx="270933" cy="195278"/>
            </p14:xfrm>
          </p:contentPart>
        </mc:Choice>
        <mc:Fallback xmlns="">
          <p:pic>
            <p:nvPicPr>
              <p:cNvPr id="233" name="墨迹 232"/>
            </p:nvPicPr>
            <p:blipFill>
              <a:blip/>
            </p:blipFill>
            <p:spPr>
              <a:xfrm>
                <a:off x="5057422" y="5188618"/>
                <a:ext cx="270933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34" name="墨迹 233"/>
              <p14:cNvContentPartPr/>
              <p14:nvPr/>
            </p14:nvContentPartPr>
            <p14:xfrm>
              <a:off x="5394501" y="5290134"/>
              <a:ext cx="230187" cy="118436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5394501" y="5290134"/>
                <a:ext cx="230187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35" name="墨迹 234"/>
              <p14:cNvContentPartPr/>
              <p14:nvPr/>
            </p14:nvContentPartPr>
            <p14:xfrm>
              <a:off x="11020072" y="2955256"/>
              <a:ext cx="144639" cy="116497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11020072" y="2955256"/>
                <a:ext cx="144639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36" name="墨迹 235"/>
              <p14:cNvContentPartPr/>
              <p14:nvPr/>
            </p14:nvContentPartPr>
            <p14:xfrm>
              <a:off x="10980561" y="2943976"/>
              <a:ext cx="178506" cy="155624"/>
            </p14:xfrm>
          </p:contentPart>
        </mc:Choice>
        <mc:Fallback xmlns="">
          <p:pic>
            <p:nvPicPr>
              <p:cNvPr id="236" name="墨迹 235"/>
            </p:nvPicPr>
            <p:blipFill>
              <a:blip/>
            </p:blipFill>
            <p:spPr>
              <a:xfrm>
                <a:off x="10980561" y="2943976"/>
                <a:ext cx="178506" cy="1556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37" name="墨迹 236"/>
              <p14:cNvContentPartPr/>
              <p14:nvPr/>
            </p14:nvContentPartPr>
            <p14:xfrm>
              <a:off x="11211277" y="2908375"/>
              <a:ext cx="122767" cy="205853"/>
            </p14:xfrm>
          </p:contentPart>
        </mc:Choice>
        <mc:Fallback xmlns="">
          <p:pic>
            <p:nvPicPr>
              <p:cNvPr id="237" name="墨迹 236"/>
            </p:nvPicPr>
            <p:blipFill>
              <a:blip/>
            </p:blipFill>
            <p:spPr>
              <a:xfrm>
                <a:off x="11211277" y="2908375"/>
                <a:ext cx="122767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38" name="墨迹 237"/>
              <p14:cNvContentPartPr/>
              <p14:nvPr/>
            </p14:nvContentPartPr>
            <p14:xfrm>
              <a:off x="11319932" y="2850920"/>
              <a:ext cx="31045" cy="391966"/>
            </p14:xfrm>
          </p:contentPart>
        </mc:Choice>
        <mc:Fallback xmlns="">
          <p:pic>
            <p:nvPicPr>
              <p:cNvPr id="238" name="墨迹 237"/>
            </p:nvPicPr>
            <p:blipFill>
              <a:blip/>
            </p:blipFill>
            <p:spPr>
              <a:xfrm>
                <a:off x="11319932" y="2850920"/>
                <a:ext cx="31045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39" name="墨迹 238"/>
              <p14:cNvContentPartPr/>
              <p14:nvPr/>
            </p14:nvContentPartPr>
            <p14:xfrm>
              <a:off x="11364206" y="2972176"/>
              <a:ext cx="189971" cy="107156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11364206" y="2972176"/>
                <a:ext cx="189971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40" name="墨迹 239"/>
              <p14:cNvContentPartPr/>
              <p14:nvPr/>
            </p14:nvContentPartPr>
            <p14:xfrm>
              <a:off x="11636022" y="3000375"/>
              <a:ext cx="108656" cy="118435"/>
            </p14:xfrm>
          </p:contentPart>
        </mc:Choice>
        <mc:Fallback xmlns="">
          <p:pic>
            <p:nvPicPr>
              <p:cNvPr id="240" name="墨迹 239"/>
            </p:nvPicPr>
            <p:blipFill>
              <a:blip/>
            </p:blipFill>
            <p:spPr>
              <a:xfrm>
                <a:off x="11636022" y="3000375"/>
                <a:ext cx="108656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41" name="墨迹 240"/>
              <p14:cNvContentPartPr/>
              <p14:nvPr/>
            </p14:nvContentPartPr>
            <p14:xfrm>
              <a:off x="10996788" y="3350042"/>
              <a:ext cx="230012" cy="28199"/>
            </p14:xfrm>
          </p:contentPart>
        </mc:Choice>
        <mc:Fallback xmlns="">
          <p:pic>
            <p:nvPicPr>
              <p:cNvPr id="241" name="墨迹 240"/>
            </p:nvPicPr>
            <p:blipFill>
              <a:blip/>
            </p:blipFill>
            <p:spPr>
              <a:xfrm>
                <a:off x="10996788" y="3350042"/>
                <a:ext cx="23001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42" name="墨迹 241"/>
              <p14:cNvContentPartPr/>
              <p14:nvPr/>
            </p14:nvContentPartPr>
            <p14:xfrm>
              <a:off x="11102622" y="3400801"/>
              <a:ext cx="22578" cy="214312"/>
            </p14:xfrm>
          </p:contentPart>
        </mc:Choice>
        <mc:Fallback xmlns="">
          <p:pic>
            <p:nvPicPr>
              <p:cNvPr id="242" name="墨迹 241"/>
            </p:nvPicPr>
            <p:blipFill>
              <a:blip/>
            </p:blipFill>
            <p:spPr>
              <a:xfrm>
                <a:off x="11102622" y="3400801"/>
                <a:ext cx="22578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43" name="墨迹 242"/>
              <p14:cNvContentPartPr/>
              <p14:nvPr/>
            </p14:nvContentPartPr>
            <p14:xfrm>
              <a:off x="11249377" y="3314970"/>
              <a:ext cx="67733" cy="549881"/>
            </p14:xfrm>
          </p:contentPart>
        </mc:Choice>
        <mc:Fallback xmlns="">
          <p:pic>
            <p:nvPicPr>
              <p:cNvPr id="243" name="墨迹 242"/>
            </p:nvPicPr>
            <p:blipFill>
              <a:blip/>
            </p:blipFill>
            <p:spPr>
              <a:xfrm>
                <a:off x="11249377" y="3314970"/>
                <a:ext cx="67733" cy="5498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44" name="墨迹 243"/>
              <p14:cNvContentPartPr/>
              <p14:nvPr/>
            </p14:nvContentPartPr>
            <p14:xfrm>
              <a:off x="11195755" y="3327659"/>
              <a:ext cx="110067" cy="123900"/>
            </p14:xfrm>
          </p:contentPart>
        </mc:Choice>
        <mc:Fallback xmlns="">
          <p:pic>
            <p:nvPicPr>
              <p:cNvPr id="244" name="墨迹 243"/>
            </p:nvPicPr>
            <p:blipFill>
              <a:blip/>
            </p:blipFill>
            <p:spPr>
              <a:xfrm>
                <a:off x="11195755" y="3327659"/>
                <a:ext cx="110067" cy="123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45" name="墨迹 244"/>
              <p14:cNvContentPartPr/>
              <p14:nvPr/>
            </p14:nvContentPartPr>
            <p14:xfrm>
              <a:off x="11328400" y="3338763"/>
              <a:ext cx="141111" cy="132535"/>
            </p14:xfrm>
          </p:contentPart>
        </mc:Choice>
        <mc:Fallback xmlns="">
          <p:pic>
            <p:nvPicPr>
              <p:cNvPr id="245" name="墨迹 244"/>
            </p:nvPicPr>
            <p:blipFill>
              <a:blip/>
            </p:blipFill>
            <p:spPr>
              <a:xfrm>
                <a:off x="11328400" y="3338763"/>
                <a:ext cx="141111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46" name="墨迹 245"/>
              <p14:cNvContentPartPr/>
              <p14:nvPr/>
            </p14:nvContentPartPr>
            <p14:xfrm>
              <a:off x="11470922" y="3344402"/>
              <a:ext cx="235656" cy="259431"/>
            </p14:xfrm>
          </p:contentPart>
        </mc:Choice>
        <mc:Fallback xmlns="">
          <p:pic>
            <p:nvPicPr>
              <p:cNvPr id="246" name="墨迹 245"/>
            </p:nvPicPr>
            <p:blipFill>
              <a:blip/>
            </p:blipFill>
            <p:spPr>
              <a:xfrm>
                <a:off x="11470922" y="3344402"/>
                <a:ext cx="235656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47" name="墨迹 246"/>
              <p14:cNvContentPartPr/>
              <p14:nvPr/>
            </p14:nvContentPartPr>
            <p14:xfrm>
              <a:off x="11586280" y="3496677"/>
              <a:ext cx="461787" cy="50758"/>
            </p14:xfrm>
          </p:contentPart>
        </mc:Choice>
        <mc:Fallback xmlns="">
          <p:pic>
            <p:nvPicPr>
              <p:cNvPr id="247" name="墨迹 246"/>
            </p:nvPicPr>
            <p:blipFill>
              <a:blip/>
            </p:blipFill>
            <p:spPr>
              <a:xfrm>
                <a:off x="11586280" y="3496677"/>
                <a:ext cx="46178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48" name="墨迹 247"/>
              <p14:cNvContentPartPr/>
              <p14:nvPr/>
            </p14:nvContentPartPr>
            <p14:xfrm>
              <a:off x="8977488" y="3276725"/>
              <a:ext cx="697089" cy="62038"/>
            </p14:xfrm>
          </p:contentPart>
        </mc:Choice>
        <mc:Fallback xmlns="">
          <p:pic>
            <p:nvPicPr>
              <p:cNvPr id="248" name="墨迹 247"/>
            </p:nvPicPr>
            <p:blipFill>
              <a:blip/>
            </p:blipFill>
            <p:spPr>
              <a:xfrm>
                <a:off x="8977488" y="3276725"/>
                <a:ext cx="697089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49" name="墨迹 248"/>
              <p14:cNvContentPartPr/>
              <p14:nvPr/>
            </p14:nvContentPartPr>
            <p14:xfrm>
              <a:off x="8933038" y="3221032"/>
              <a:ext cx="253294" cy="267185"/>
            </p14:xfrm>
          </p:contentPart>
        </mc:Choice>
        <mc:Fallback xmlns="">
          <p:pic>
            <p:nvPicPr>
              <p:cNvPr id="249" name="墨迹 248"/>
            </p:nvPicPr>
            <p:blipFill>
              <a:blip/>
            </p:blipFill>
            <p:spPr>
              <a:xfrm>
                <a:off x="8933038" y="3221032"/>
                <a:ext cx="253294" cy="2671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50" name="墨迹 249"/>
              <p14:cNvContentPartPr/>
              <p14:nvPr/>
            </p14:nvContentPartPr>
            <p14:xfrm>
              <a:off x="9838266" y="2740239"/>
              <a:ext cx="45156" cy="463873"/>
            </p14:xfrm>
          </p:contentPart>
        </mc:Choice>
        <mc:Fallback xmlns="">
          <p:pic>
            <p:nvPicPr>
              <p:cNvPr id="250" name="墨迹 249"/>
            </p:nvPicPr>
            <p:blipFill>
              <a:blip/>
            </p:blipFill>
            <p:spPr>
              <a:xfrm>
                <a:off x="9838266" y="2740239"/>
                <a:ext cx="45156" cy="4638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51" name="墨迹 250"/>
              <p14:cNvContentPartPr/>
              <p14:nvPr/>
            </p14:nvContentPartPr>
            <p14:xfrm>
              <a:off x="9798050" y="2969356"/>
              <a:ext cx="308327" cy="289039"/>
            </p14:xfrm>
          </p:contentPart>
        </mc:Choice>
        <mc:Fallback xmlns="">
          <p:pic>
            <p:nvPicPr>
              <p:cNvPr id="251" name="墨迹 250"/>
            </p:nvPicPr>
            <p:blipFill>
              <a:blip/>
            </p:blipFill>
            <p:spPr>
              <a:xfrm>
                <a:off x="9798050" y="2969356"/>
                <a:ext cx="308327" cy="2890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52" name="墨迹 251"/>
              <p14:cNvContentPartPr/>
              <p14:nvPr/>
            </p14:nvContentPartPr>
            <p14:xfrm>
              <a:off x="5629451" y="5120940"/>
              <a:ext cx="122237" cy="358128"/>
            </p14:xfrm>
          </p:contentPart>
        </mc:Choice>
        <mc:Fallback xmlns="">
          <p:pic>
            <p:nvPicPr>
              <p:cNvPr id="252" name="墨迹 251"/>
            </p:nvPicPr>
            <p:blipFill>
              <a:blip/>
            </p:blipFill>
            <p:spPr>
              <a:xfrm>
                <a:off x="5629451" y="5120940"/>
                <a:ext cx="122237" cy="358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53" name="墨迹 252"/>
              <p14:cNvContentPartPr/>
              <p14:nvPr/>
            </p14:nvContentPartPr>
            <p14:xfrm>
              <a:off x="5655733" y="5270395"/>
              <a:ext cx="225778" cy="203386"/>
            </p14:xfrm>
          </p:contentPart>
        </mc:Choice>
        <mc:Fallback xmlns="">
          <p:pic>
            <p:nvPicPr>
              <p:cNvPr id="253" name="墨迹 252"/>
            </p:nvPicPr>
            <p:blipFill>
              <a:blip/>
            </p:blipFill>
            <p:spPr>
              <a:xfrm>
                <a:off x="5655733" y="5270395"/>
                <a:ext cx="225778" cy="203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54" name="墨迹 253"/>
              <p14:cNvContentPartPr/>
              <p14:nvPr/>
            </p14:nvContentPartPr>
            <p14:xfrm>
              <a:off x="3567288" y="6446294"/>
              <a:ext cx="146756" cy="210435"/>
            </p14:xfrm>
          </p:contentPart>
        </mc:Choice>
        <mc:Fallback xmlns="">
          <p:pic>
            <p:nvPicPr>
              <p:cNvPr id="254" name="墨迹 253"/>
            </p:nvPicPr>
            <p:blipFill>
              <a:blip/>
            </p:blipFill>
            <p:spPr>
              <a:xfrm>
                <a:off x="3567288" y="6446294"/>
                <a:ext cx="146756" cy="210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55" name="墨迹 254"/>
              <p14:cNvContentPartPr/>
              <p14:nvPr/>
            </p14:nvContentPartPr>
            <p14:xfrm>
              <a:off x="3744383" y="6408754"/>
              <a:ext cx="81139" cy="236343"/>
            </p14:xfrm>
          </p:contentPart>
        </mc:Choice>
        <mc:Fallback xmlns="">
          <p:pic>
            <p:nvPicPr>
              <p:cNvPr id="255" name="墨迹 254"/>
            </p:nvPicPr>
            <p:blipFill>
              <a:blip/>
            </p:blipFill>
            <p:spPr>
              <a:xfrm>
                <a:off x="3744383" y="6408754"/>
                <a:ext cx="81139" cy="236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56" name="墨迹 255"/>
              <p14:cNvContentPartPr/>
              <p14:nvPr/>
            </p14:nvContentPartPr>
            <p14:xfrm>
              <a:off x="3815644" y="6564730"/>
              <a:ext cx="112889" cy="117026"/>
            </p14:xfrm>
          </p:contentPart>
        </mc:Choice>
        <mc:Fallback xmlns="">
          <p:pic>
            <p:nvPicPr>
              <p:cNvPr id="256" name="墨迹 255"/>
            </p:nvPicPr>
            <p:blipFill>
              <a:blip/>
            </p:blipFill>
            <p:spPr>
              <a:xfrm>
                <a:off x="3815644" y="6564730"/>
                <a:ext cx="112889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57" name="墨迹 256"/>
              <p14:cNvContentPartPr/>
              <p14:nvPr/>
            </p14:nvContentPartPr>
            <p14:xfrm>
              <a:off x="3945466" y="6344777"/>
              <a:ext cx="195439" cy="549176"/>
            </p14:xfrm>
          </p:contentPart>
        </mc:Choice>
        <mc:Fallback xmlns="">
          <p:pic>
            <p:nvPicPr>
              <p:cNvPr id="257" name="墨迹 256"/>
            </p:nvPicPr>
            <p:blipFill>
              <a:blip/>
            </p:blipFill>
            <p:spPr>
              <a:xfrm>
                <a:off x="3945466" y="6344777"/>
                <a:ext cx="195439" cy="5491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58" name="墨迹 257"/>
              <p14:cNvContentPartPr/>
              <p14:nvPr/>
            </p14:nvContentPartPr>
            <p14:xfrm>
              <a:off x="4007555" y="6497052"/>
              <a:ext cx="146756" cy="191753"/>
            </p14:xfrm>
          </p:contentPart>
        </mc:Choice>
        <mc:Fallback xmlns="">
          <p:pic>
            <p:nvPicPr>
              <p:cNvPr id="258" name="墨迹 257"/>
            </p:nvPicPr>
            <p:blipFill>
              <a:blip/>
            </p:blipFill>
            <p:spPr>
              <a:xfrm>
                <a:off x="4007555" y="6497052"/>
                <a:ext cx="146756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59" name="墨迹 258"/>
              <p14:cNvContentPartPr/>
              <p14:nvPr/>
            </p14:nvContentPartPr>
            <p14:xfrm>
              <a:off x="4035777" y="6547810"/>
              <a:ext cx="158045" cy="174834"/>
            </p14:xfrm>
          </p:contentPart>
        </mc:Choice>
        <mc:Fallback xmlns="">
          <p:pic>
            <p:nvPicPr>
              <p:cNvPr id="259" name="墨迹 258"/>
            </p:nvPicPr>
            <p:blipFill>
              <a:blip/>
            </p:blipFill>
            <p:spPr>
              <a:xfrm>
                <a:off x="4035777" y="6547810"/>
                <a:ext cx="158045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260" name="墨迹 259"/>
              <p14:cNvContentPartPr/>
              <p14:nvPr/>
            </p14:nvContentPartPr>
            <p14:xfrm>
              <a:off x="4357687" y="6342662"/>
              <a:ext cx="50624" cy="140291"/>
            </p14:xfrm>
          </p:contentPart>
        </mc:Choice>
        <mc:Fallback xmlns="">
          <p:pic>
            <p:nvPicPr>
              <p:cNvPr id="260" name="墨迹 259"/>
            </p:nvPicPr>
            <p:blipFill>
              <a:blip/>
            </p:blipFill>
            <p:spPr>
              <a:xfrm>
                <a:off x="4357687" y="6342662"/>
                <a:ext cx="50624" cy="1402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61" name="墨迹 260"/>
              <p14:cNvContentPartPr/>
              <p14:nvPr/>
            </p14:nvContentPartPr>
            <p14:xfrm>
              <a:off x="4152547" y="6474493"/>
              <a:ext cx="287514" cy="366235"/>
            </p14:xfrm>
          </p:contentPart>
        </mc:Choice>
        <mc:Fallback xmlns="">
          <p:pic>
            <p:nvPicPr>
              <p:cNvPr id="261" name="墨迹 260"/>
            </p:nvPicPr>
            <p:blipFill>
              <a:blip/>
            </p:blipFill>
            <p:spPr>
              <a:xfrm>
                <a:off x="4152547" y="6474493"/>
                <a:ext cx="287514" cy="3662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262" name="墨迹 261"/>
              <p14:cNvContentPartPr/>
              <p14:nvPr/>
            </p14:nvContentPartPr>
            <p14:xfrm>
              <a:off x="4250266" y="6609848"/>
              <a:ext cx="378178" cy="122666"/>
            </p14:xfrm>
          </p:contentPart>
        </mc:Choice>
        <mc:Fallback xmlns="">
          <p:pic>
            <p:nvPicPr>
              <p:cNvPr id="262" name="墨迹 261"/>
            </p:nvPicPr>
            <p:blipFill>
              <a:blip/>
            </p:blipFill>
            <p:spPr>
              <a:xfrm>
                <a:off x="4250266" y="6609848"/>
                <a:ext cx="378178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63" name="墨迹 262"/>
              <p14:cNvContentPartPr/>
              <p14:nvPr/>
            </p14:nvContentPartPr>
            <p14:xfrm>
              <a:off x="4657372" y="6435014"/>
              <a:ext cx="153811" cy="50759"/>
            </p14:xfrm>
          </p:contentPart>
        </mc:Choice>
        <mc:Fallback xmlns="">
          <p:pic>
            <p:nvPicPr>
              <p:cNvPr id="263" name="墨迹 262"/>
            </p:nvPicPr>
            <p:blipFill>
              <a:blip/>
            </p:blipFill>
            <p:spPr>
              <a:xfrm>
                <a:off x="4657372" y="6435014"/>
                <a:ext cx="153811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264" name="墨迹 263"/>
              <p14:cNvContentPartPr/>
              <p14:nvPr/>
            </p14:nvContentPartPr>
            <p14:xfrm>
              <a:off x="4667955" y="6502692"/>
              <a:ext cx="39511" cy="188934"/>
            </p14:xfrm>
          </p:contentPart>
        </mc:Choice>
        <mc:Fallback xmlns="">
          <p:pic>
            <p:nvPicPr>
              <p:cNvPr id="264" name="墨迹 263"/>
            </p:nvPicPr>
            <p:blipFill>
              <a:blip/>
            </p:blipFill>
            <p:spPr>
              <a:xfrm>
                <a:off x="4667955" y="6502692"/>
                <a:ext cx="39511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65" name="墨迹 264"/>
              <p14:cNvContentPartPr/>
              <p14:nvPr/>
            </p14:nvContentPartPr>
            <p14:xfrm>
              <a:off x="4758266" y="6506745"/>
              <a:ext cx="22578" cy="207439"/>
            </p14:xfrm>
          </p:contentPart>
        </mc:Choice>
        <mc:Fallback xmlns="">
          <p:pic>
            <p:nvPicPr>
              <p:cNvPr id="265" name="墨迹 264"/>
            </p:nvPicPr>
            <p:blipFill>
              <a:blip/>
            </p:blipFill>
            <p:spPr>
              <a:xfrm>
                <a:off x="4758266" y="6506745"/>
                <a:ext cx="22578" cy="207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266" name="墨迹 265"/>
              <p14:cNvContentPartPr/>
              <p14:nvPr/>
            </p14:nvContentPartPr>
            <p14:xfrm>
              <a:off x="4604279" y="6700085"/>
              <a:ext cx="323321" cy="53578"/>
            </p14:xfrm>
          </p:contentPart>
        </mc:Choice>
        <mc:Fallback xmlns="">
          <p:pic>
            <p:nvPicPr>
              <p:cNvPr id="266" name="墨迹 265"/>
            </p:nvPicPr>
            <p:blipFill>
              <a:blip/>
            </p:blipFill>
            <p:spPr>
              <a:xfrm>
                <a:off x="4604279" y="6700085"/>
                <a:ext cx="323321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67" name="墨迹 266"/>
              <p14:cNvContentPartPr/>
              <p14:nvPr/>
            </p14:nvContentPartPr>
            <p14:xfrm>
              <a:off x="4920544" y="6513972"/>
              <a:ext cx="268817" cy="200741"/>
            </p14:xfrm>
          </p:contentPart>
        </mc:Choice>
        <mc:Fallback xmlns="">
          <p:pic>
            <p:nvPicPr>
              <p:cNvPr id="267" name="墨迹 266"/>
            </p:nvPicPr>
            <p:blipFill>
              <a:blip/>
            </p:blipFill>
            <p:spPr>
              <a:xfrm>
                <a:off x="4920544" y="6513972"/>
                <a:ext cx="268817" cy="200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268" name="墨迹 267"/>
              <p14:cNvContentPartPr/>
              <p14:nvPr/>
            </p14:nvContentPartPr>
            <p14:xfrm>
              <a:off x="4955822" y="6393950"/>
              <a:ext cx="149578" cy="261017"/>
            </p14:xfrm>
          </p:contentPart>
        </mc:Choice>
        <mc:Fallback xmlns="">
          <p:pic>
            <p:nvPicPr>
              <p:cNvPr id="268" name="墨迹 267"/>
            </p:nvPicPr>
            <p:blipFill>
              <a:blip/>
            </p:blipFill>
            <p:spPr>
              <a:xfrm>
                <a:off x="4955822" y="6393950"/>
                <a:ext cx="149578" cy="261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69" name="墨迹 268"/>
              <p14:cNvContentPartPr/>
              <p14:nvPr/>
            </p14:nvContentPartPr>
            <p14:xfrm>
              <a:off x="5046133" y="6542171"/>
              <a:ext cx="76200" cy="101516"/>
            </p14:xfrm>
          </p:contentPart>
        </mc:Choice>
        <mc:Fallback xmlns="">
          <p:pic>
            <p:nvPicPr>
              <p:cNvPr id="269" name="墨迹 268"/>
            </p:nvPicPr>
            <p:blipFill>
              <a:blip/>
            </p:blipFill>
            <p:spPr>
              <a:xfrm>
                <a:off x="5046133" y="6542171"/>
                <a:ext cx="76200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270" name="墨迹 269"/>
              <p14:cNvContentPartPr/>
              <p14:nvPr/>
            </p14:nvContentPartPr>
            <p14:xfrm>
              <a:off x="4984044" y="6356057"/>
              <a:ext cx="95956" cy="115616"/>
            </p14:xfrm>
          </p:contentPart>
        </mc:Choice>
        <mc:Fallback xmlns="">
          <p:pic>
            <p:nvPicPr>
              <p:cNvPr id="270" name="墨迹 269"/>
            </p:nvPicPr>
            <p:blipFill>
              <a:blip/>
            </p:blipFill>
            <p:spPr>
              <a:xfrm>
                <a:off x="4984044" y="6356057"/>
                <a:ext cx="95956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71" name="墨迹 270"/>
              <p14:cNvContentPartPr/>
              <p14:nvPr/>
            </p14:nvContentPartPr>
            <p14:xfrm>
              <a:off x="5362222" y="6282740"/>
              <a:ext cx="103716" cy="104336"/>
            </p14:xfrm>
          </p:contentPart>
        </mc:Choice>
        <mc:Fallback xmlns="">
          <p:pic>
            <p:nvPicPr>
              <p:cNvPr id="271" name="墨迹 270"/>
            </p:nvPicPr>
            <p:blipFill>
              <a:blip/>
            </p:blipFill>
            <p:spPr>
              <a:xfrm>
                <a:off x="5362222" y="6282740"/>
                <a:ext cx="103716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272" name="墨迹 271"/>
              <p14:cNvContentPartPr/>
              <p14:nvPr/>
            </p14:nvContentPartPr>
            <p14:xfrm>
              <a:off x="5276850" y="6423735"/>
              <a:ext cx="190323" cy="259431"/>
            </p14:xfrm>
          </p:contentPart>
        </mc:Choice>
        <mc:Fallback xmlns="">
          <p:pic>
            <p:nvPicPr>
              <p:cNvPr id="272" name="墨迹 271"/>
            </p:nvPicPr>
            <p:blipFill>
              <a:blip/>
            </p:blipFill>
            <p:spPr>
              <a:xfrm>
                <a:off x="5276850" y="6423735"/>
                <a:ext cx="190323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73" name="墨迹 272"/>
              <p14:cNvContentPartPr/>
              <p14:nvPr/>
            </p14:nvContentPartPr>
            <p14:xfrm>
              <a:off x="5212468" y="6677526"/>
              <a:ext cx="510999" cy="28199"/>
            </p14:xfrm>
          </p:contentPart>
        </mc:Choice>
        <mc:Fallback xmlns="">
          <p:pic>
            <p:nvPicPr>
              <p:cNvPr id="273" name="墨迹 272"/>
            </p:nvPicPr>
            <p:blipFill>
              <a:blip/>
            </p:blipFill>
            <p:spPr>
              <a:xfrm>
                <a:off x="5212468" y="6677526"/>
                <a:ext cx="510999" cy="28199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41" y="1268724"/>
            <a:ext cx="10926522" cy="32404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7374466" y="1424050"/>
              <a:ext cx="8466" cy="8459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374466" y="1424050"/>
                <a:ext cx="8466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6043083" y="1421230"/>
              <a:ext cx="230717" cy="203033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6043083" y="1421230"/>
                <a:ext cx="230717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7542388" y="1940092"/>
              <a:ext cx="193322" cy="1691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7542388" y="1940092"/>
                <a:ext cx="1933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7625644" y="1973930"/>
              <a:ext cx="33866" cy="248152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7625644" y="1973930"/>
                <a:ext cx="33866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7817555" y="1928812"/>
              <a:ext cx="144639" cy="239692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7817555" y="1928812"/>
                <a:ext cx="144639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墨迹 11"/>
              <p14:cNvContentPartPr/>
              <p14:nvPr/>
            </p14:nvContentPartPr>
            <p14:xfrm>
              <a:off x="8039100" y="1844215"/>
              <a:ext cx="325966" cy="291331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8039100" y="1844215"/>
                <a:ext cx="325966" cy="291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墨迹 12"/>
              <p14:cNvContentPartPr/>
              <p14:nvPr/>
            </p14:nvContentPartPr>
            <p14:xfrm>
              <a:off x="8404577" y="1849855"/>
              <a:ext cx="56445" cy="66268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8404577" y="1849855"/>
                <a:ext cx="56445" cy="66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墨迹 13"/>
              <p14:cNvContentPartPr/>
              <p14:nvPr/>
            </p14:nvContentPartPr>
            <p14:xfrm>
              <a:off x="8432800" y="1945731"/>
              <a:ext cx="152400" cy="140996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8432800" y="1945731"/>
                <a:ext cx="152400" cy="1409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墨迹 14"/>
              <p14:cNvContentPartPr/>
              <p14:nvPr/>
            </p14:nvContentPartPr>
            <p14:xfrm>
              <a:off x="8726311" y="2052888"/>
              <a:ext cx="5644" cy="5639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8726311" y="2052888"/>
                <a:ext cx="564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墨迹 15"/>
              <p14:cNvContentPartPr/>
              <p14:nvPr/>
            </p14:nvContentPartPr>
            <p14:xfrm>
              <a:off x="9053688" y="1836813"/>
              <a:ext cx="169334" cy="241806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9053688" y="1836813"/>
                <a:ext cx="169334" cy="2418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墨迹 16"/>
              <p14:cNvContentPartPr/>
              <p14:nvPr/>
            </p14:nvContentPartPr>
            <p14:xfrm>
              <a:off x="9194800" y="1795572"/>
              <a:ext cx="118533" cy="28903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9194800" y="1795572"/>
                <a:ext cx="118533" cy="2890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墨迹 17"/>
              <p14:cNvContentPartPr/>
              <p14:nvPr/>
            </p14:nvContentPartPr>
            <p14:xfrm>
              <a:off x="9273822" y="1985210"/>
              <a:ext cx="141111" cy="84597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9273822" y="1985210"/>
                <a:ext cx="141111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墨迹 18"/>
              <p14:cNvContentPartPr/>
              <p14:nvPr/>
            </p14:nvContentPartPr>
            <p14:xfrm>
              <a:off x="9443155" y="1753978"/>
              <a:ext cx="112889" cy="473744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9443155" y="1753978"/>
                <a:ext cx="112889" cy="4737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墨迹 19"/>
              <p14:cNvContentPartPr/>
              <p14:nvPr/>
            </p14:nvContentPartPr>
            <p14:xfrm>
              <a:off x="9465733" y="1879992"/>
              <a:ext cx="132644" cy="172896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465733" y="1879992"/>
                <a:ext cx="132644" cy="172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墨迹 20"/>
              <p14:cNvContentPartPr/>
              <p14:nvPr/>
            </p14:nvContentPartPr>
            <p14:xfrm>
              <a:off x="9674577" y="1682599"/>
              <a:ext cx="55034" cy="116498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674577" y="1682599"/>
                <a:ext cx="55034" cy="116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墨迹 21"/>
              <p14:cNvContentPartPr/>
              <p14:nvPr/>
            </p14:nvContentPartPr>
            <p14:xfrm>
              <a:off x="9525000" y="1818307"/>
              <a:ext cx="239888" cy="384035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525000" y="1818307"/>
                <a:ext cx="239888" cy="3840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" name="墨迹 22"/>
              <p14:cNvContentPartPr/>
              <p14:nvPr/>
            </p14:nvContentPartPr>
            <p14:xfrm>
              <a:off x="9606844" y="1955249"/>
              <a:ext cx="256822" cy="129362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9606844" y="1955249"/>
                <a:ext cx="256822" cy="129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墨迹 23"/>
              <p14:cNvContentPartPr/>
              <p14:nvPr/>
            </p14:nvContentPartPr>
            <p14:xfrm>
              <a:off x="9928577" y="1787817"/>
              <a:ext cx="180623" cy="3383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9928577" y="1787817"/>
                <a:ext cx="18062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墨迹 24"/>
              <p14:cNvContentPartPr/>
              <p14:nvPr/>
            </p14:nvContentPartPr>
            <p14:xfrm>
              <a:off x="9973733" y="1838575"/>
              <a:ext cx="16934" cy="152275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9973733" y="1838575"/>
                <a:ext cx="1693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墨迹 25"/>
              <p14:cNvContentPartPr/>
              <p14:nvPr/>
            </p14:nvContentPartPr>
            <p14:xfrm>
              <a:off x="10047111" y="1839985"/>
              <a:ext cx="22578" cy="184704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0047111" y="1839985"/>
                <a:ext cx="22578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墨迹 26"/>
              <p14:cNvContentPartPr/>
              <p14:nvPr/>
            </p14:nvContentPartPr>
            <p14:xfrm>
              <a:off x="9881305" y="2010589"/>
              <a:ext cx="301272" cy="36659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9881305" y="2010589"/>
                <a:ext cx="30127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墨迹 27"/>
              <p14:cNvContentPartPr/>
              <p14:nvPr/>
            </p14:nvContentPartPr>
            <p14:xfrm>
              <a:off x="10193161" y="1849855"/>
              <a:ext cx="203906" cy="181883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0193161" y="1849855"/>
                <a:ext cx="203906" cy="181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" name="墨迹 28"/>
              <p14:cNvContentPartPr/>
              <p14:nvPr/>
            </p14:nvContentPartPr>
            <p14:xfrm>
              <a:off x="10165644" y="1690883"/>
              <a:ext cx="167393" cy="311246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0165644" y="1690883"/>
                <a:ext cx="167393" cy="311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墨迹 29"/>
              <p14:cNvContentPartPr/>
              <p14:nvPr/>
            </p14:nvContentPartPr>
            <p14:xfrm>
              <a:off x="10261600" y="1894973"/>
              <a:ext cx="64911" cy="73318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0261600" y="1894973"/>
                <a:ext cx="64911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" name="墨迹 30"/>
              <p14:cNvContentPartPr/>
              <p14:nvPr/>
            </p14:nvContentPartPr>
            <p14:xfrm>
              <a:off x="10196336" y="1699871"/>
              <a:ext cx="96308" cy="76666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0196336" y="1699871"/>
                <a:ext cx="96308" cy="76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2" name="墨迹 31"/>
              <p14:cNvContentPartPr/>
              <p14:nvPr/>
            </p14:nvContentPartPr>
            <p14:xfrm>
              <a:off x="10498667" y="1652462"/>
              <a:ext cx="95955" cy="45118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0498667" y="1652462"/>
                <a:ext cx="9595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" name="墨迹 32"/>
              <p14:cNvContentPartPr/>
              <p14:nvPr/>
            </p14:nvContentPartPr>
            <p14:xfrm>
              <a:off x="10457038" y="1748338"/>
              <a:ext cx="165806" cy="112796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0457038" y="1748338"/>
                <a:ext cx="165806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墨迹 33"/>
              <p14:cNvContentPartPr/>
              <p14:nvPr/>
            </p14:nvContentPartPr>
            <p14:xfrm>
              <a:off x="10543822" y="1765258"/>
              <a:ext cx="39512" cy="214312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0543822" y="1765258"/>
                <a:ext cx="39512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5" name="墨迹 34"/>
              <p14:cNvContentPartPr/>
              <p14:nvPr/>
            </p14:nvContentPartPr>
            <p14:xfrm>
              <a:off x="10386306" y="2007769"/>
              <a:ext cx="360715" cy="1692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0386306" y="2007769"/>
                <a:ext cx="36071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6" name="墨迹 35"/>
              <p14:cNvContentPartPr/>
              <p14:nvPr/>
            </p14:nvContentPartPr>
            <p14:xfrm>
              <a:off x="4145668" y="2509712"/>
              <a:ext cx="96837" cy="364648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4145668" y="2509712"/>
                <a:ext cx="96837" cy="364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7" name="墨迹 36"/>
              <p14:cNvContentPartPr/>
              <p14:nvPr/>
            </p14:nvContentPartPr>
            <p14:xfrm>
              <a:off x="4323644" y="2526631"/>
              <a:ext cx="186267" cy="180474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4323644" y="2526631"/>
                <a:ext cx="186267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墨迹 37"/>
              <p14:cNvContentPartPr/>
              <p14:nvPr/>
            </p14:nvContentPartPr>
            <p14:xfrm>
              <a:off x="4385733" y="2396916"/>
              <a:ext cx="275167" cy="571735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4385733" y="2396916"/>
                <a:ext cx="275167" cy="571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9" name="墨迹 38"/>
              <p14:cNvContentPartPr/>
              <p14:nvPr/>
            </p14:nvContentPartPr>
            <p14:xfrm>
              <a:off x="4645377" y="2635726"/>
              <a:ext cx="62089" cy="7137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4645377" y="2635726"/>
                <a:ext cx="62089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" name="墨迹 39"/>
              <p14:cNvContentPartPr/>
              <p14:nvPr/>
            </p14:nvContentPartPr>
            <p14:xfrm>
              <a:off x="8918222" y="2560470"/>
              <a:ext cx="333022" cy="5075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8918222" y="2560470"/>
                <a:ext cx="33302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1" name="墨迹 40"/>
              <p14:cNvContentPartPr/>
              <p14:nvPr/>
            </p14:nvContentPartPr>
            <p14:xfrm>
              <a:off x="8993540" y="2622508"/>
              <a:ext cx="60149" cy="203033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8993540" y="2622508"/>
                <a:ext cx="60149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2" name="墨迹 41"/>
              <p14:cNvContentPartPr/>
              <p14:nvPr/>
            </p14:nvContentPartPr>
            <p14:xfrm>
              <a:off x="9093376" y="2656347"/>
              <a:ext cx="109890" cy="133064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9093376" y="2656347"/>
                <a:ext cx="109890" cy="133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3" name="墨迹 42"/>
              <p14:cNvContentPartPr/>
              <p14:nvPr/>
            </p14:nvContentPartPr>
            <p14:xfrm>
              <a:off x="8978547" y="2346157"/>
              <a:ext cx="220486" cy="197393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8978547" y="2346157"/>
                <a:ext cx="22048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4" name="墨迹 43"/>
              <p14:cNvContentPartPr/>
              <p14:nvPr/>
            </p14:nvContentPartPr>
            <p14:xfrm>
              <a:off x="9189155" y="2340518"/>
              <a:ext cx="146756" cy="2819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9189155" y="2340518"/>
                <a:ext cx="1467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8" name="墨迹 67"/>
              <p14:cNvContentPartPr/>
              <p14:nvPr/>
            </p14:nvContentPartPr>
            <p14:xfrm>
              <a:off x="6900333" y="917525"/>
              <a:ext cx="8467" cy="7402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6900333" y="917525"/>
                <a:ext cx="8467" cy="7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9" name="墨迹 68"/>
              <p14:cNvContentPartPr/>
              <p14:nvPr/>
            </p14:nvContentPartPr>
            <p14:xfrm>
              <a:off x="609600" y="242511"/>
              <a:ext cx="276577" cy="219952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609600" y="242511"/>
                <a:ext cx="276577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0" name="墨迹 69"/>
              <p14:cNvContentPartPr/>
              <p14:nvPr/>
            </p14:nvContentPartPr>
            <p14:xfrm>
              <a:off x="1134533" y="265070"/>
              <a:ext cx="183444" cy="8460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134533" y="265070"/>
                <a:ext cx="183444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1" name="墨迹 70"/>
              <p14:cNvContentPartPr/>
              <p14:nvPr/>
            </p14:nvContentPartPr>
            <p14:xfrm>
              <a:off x="1189213" y="332748"/>
              <a:ext cx="96309" cy="212197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189213" y="332748"/>
                <a:ext cx="96309" cy="212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2" name="墨迹 71"/>
              <p14:cNvContentPartPr/>
              <p14:nvPr/>
            </p14:nvContentPartPr>
            <p14:xfrm>
              <a:off x="1253066" y="40007"/>
              <a:ext cx="5645" cy="210964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1253066" y="40007"/>
                <a:ext cx="5645" cy="210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3" name="墨迹 72"/>
              <p14:cNvContentPartPr/>
              <p14:nvPr/>
            </p14:nvContentPartPr>
            <p14:xfrm>
              <a:off x="632177" y="823411"/>
              <a:ext cx="11289" cy="208672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632177" y="823411"/>
                <a:ext cx="11289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4" name="墨迹 73"/>
              <p14:cNvContentPartPr/>
              <p14:nvPr/>
            </p14:nvContentPartPr>
            <p14:xfrm>
              <a:off x="632177" y="882629"/>
              <a:ext cx="87489" cy="64857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632177" y="882629"/>
                <a:ext cx="87489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5" name="墨迹 74"/>
              <p14:cNvContentPartPr/>
              <p14:nvPr/>
            </p14:nvContentPartPr>
            <p14:xfrm>
              <a:off x="705555" y="812660"/>
              <a:ext cx="254000" cy="236343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705555" y="812660"/>
                <a:ext cx="254000" cy="236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6" name="墨迹 75"/>
              <p14:cNvContentPartPr/>
              <p14:nvPr/>
            </p14:nvContentPartPr>
            <p14:xfrm>
              <a:off x="1174044" y="857250"/>
              <a:ext cx="290689" cy="11279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174044" y="857250"/>
                <a:ext cx="29068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7" name="墨迹 76"/>
              <p14:cNvContentPartPr/>
              <p14:nvPr/>
            </p14:nvContentPartPr>
            <p14:xfrm>
              <a:off x="1261004" y="892498"/>
              <a:ext cx="104951" cy="370817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1261004" y="892498"/>
                <a:ext cx="104951" cy="3708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8" name="墨迹 77"/>
              <p14:cNvContentPartPr/>
              <p14:nvPr/>
            </p14:nvContentPartPr>
            <p14:xfrm>
              <a:off x="1275644" y="619673"/>
              <a:ext cx="11289" cy="212197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275644" y="619673"/>
                <a:ext cx="11289" cy="212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9" name="墨迹 78"/>
              <p14:cNvContentPartPr/>
              <p14:nvPr/>
            </p14:nvContentPartPr>
            <p14:xfrm>
              <a:off x="1360311" y="569620"/>
              <a:ext cx="79022" cy="229293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360311" y="569620"/>
                <a:ext cx="79022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0" name="墨迹 79"/>
              <p14:cNvContentPartPr/>
              <p14:nvPr/>
            </p14:nvContentPartPr>
            <p14:xfrm>
              <a:off x="2235200" y="259430"/>
              <a:ext cx="254000" cy="180474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2235200" y="259430"/>
                <a:ext cx="254000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1" name="墨迹 80"/>
              <p14:cNvContentPartPr/>
              <p14:nvPr/>
            </p14:nvContentPartPr>
            <p14:xfrm>
              <a:off x="2491316" y="344027"/>
              <a:ext cx="105128" cy="129716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2491316" y="344027"/>
                <a:ext cx="105128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2" name="墨迹 81"/>
              <p14:cNvContentPartPr/>
              <p14:nvPr/>
            </p14:nvContentPartPr>
            <p14:xfrm>
              <a:off x="2820987" y="265070"/>
              <a:ext cx="311679" cy="45119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2820987" y="265070"/>
                <a:ext cx="311679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3" name="墨迹 82"/>
              <p14:cNvContentPartPr/>
              <p14:nvPr/>
            </p14:nvContentPartPr>
            <p14:xfrm>
              <a:off x="2914826" y="339798"/>
              <a:ext cx="116240" cy="444134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2914826" y="339798"/>
                <a:ext cx="116240" cy="4441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4" name="墨迹 83"/>
              <p14:cNvContentPartPr/>
              <p14:nvPr/>
            </p14:nvContentPartPr>
            <p14:xfrm>
              <a:off x="2935111" y="34015"/>
              <a:ext cx="143933" cy="152098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2935111" y="34015"/>
                <a:ext cx="143933" cy="152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5" name="墨迹 84"/>
              <p14:cNvContentPartPr/>
              <p14:nvPr/>
            </p14:nvContentPartPr>
            <p14:xfrm>
              <a:off x="2988733" y="19739"/>
              <a:ext cx="70555" cy="242511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2988733" y="19739"/>
                <a:ext cx="70555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6" name="墨迹 85"/>
              <p14:cNvContentPartPr/>
              <p14:nvPr/>
            </p14:nvContentPartPr>
            <p14:xfrm>
              <a:off x="2291644" y="834690"/>
              <a:ext cx="121356" cy="188934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2291644" y="834690"/>
                <a:ext cx="121356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7" name="墨迹 86"/>
              <p14:cNvContentPartPr/>
              <p14:nvPr/>
            </p14:nvContentPartPr>
            <p14:xfrm>
              <a:off x="2379133" y="765603"/>
              <a:ext cx="42333" cy="489253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2379133" y="765603"/>
                <a:ext cx="42333" cy="4892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88" name="墨迹 87"/>
              <p14:cNvContentPartPr/>
              <p14:nvPr/>
            </p14:nvContentPartPr>
            <p14:xfrm>
              <a:off x="2430638" y="975685"/>
              <a:ext cx="100895" cy="135356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2430638" y="975685"/>
                <a:ext cx="100895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9" name="墨迹 88"/>
              <p14:cNvContentPartPr/>
              <p14:nvPr/>
            </p14:nvContentPartPr>
            <p14:xfrm>
              <a:off x="2799644" y="998245"/>
              <a:ext cx="304800" cy="22559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2799644" y="998245"/>
                <a:ext cx="3048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0" name="墨迹 89"/>
              <p14:cNvContentPartPr/>
              <p14:nvPr/>
            </p14:nvContentPartPr>
            <p14:xfrm>
              <a:off x="2895600" y="1056053"/>
              <a:ext cx="90311" cy="463873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2895600" y="1056053"/>
                <a:ext cx="90311" cy="4638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1" name="墨迹 90"/>
              <p14:cNvContentPartPr/>
              <p14:nvPr/>
            </p14:nvContentPartPr>
            <p14:xfrm>
              <a:off x="2854325" y="798032"/>
              <a:ext cx="174625" cy="211492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2854325" y="798032"/>
                <a:ext cx="174625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2" name="墨迹 91"/>
              <p14:cNvContentPartPr/>
              <p14:nvPr/>
            </p14:nvContentPartPr>
            <p14:xfrm>
              <a:off x="2991555" y="778292"/>
              <a:ext cx="101600" cy="33839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2991555" y="778292"/>
                <a:ext cx="1016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3" name="墨迹 92"/>
              <p14:cNvContentPartPr/>
              <p14:nvPr/>
            </p14:nvContentPartPr>
            <p14:xfrm>
              <a:off x="2669822" y="1054643"/>
              <a:ext cx="2822" cy="16919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2669822" y="1054643"/>
                <a:ext cx="28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4" name="墨迹 93"/>
              <p14:cNvContentPartPr/>
              <p14:nvPr/>
            </p14:nvContentPartPr>
            <p14:xfrm>
              <a:off x="2664177" y="1111041"/>
              <a:ext cx="5645" cy="22559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2664177" y="1111041"/>
                <a:ext cx="564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5" name="墨迹 94"/>
              <p14:cNvContentPartPr/>
              <p14:nvPr/>
            </p14:nvContentPartPr>
            <p14:xfrm>
              <a:off x="4199466" y="314242"/>
              <a:ext cx="33867" cy="511989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4199466" y="314242"/>
                <a:ext cx="33867" cy="511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6" name="墨迹 95"/>
              <p14:cNvContentPartPr/>
              <p14:nvPr/>
            </p14:nvContentPartPr>
            <p14:xfrm>
              <a:off x="4200172" y="473919"/>
              <a:ext cx="174272" cy="200037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4200172" y="473919"/>
                <a:ext cx="174272" cy="200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7" name="墨迹 96"/>
              <p14:cNvContentPartPr/>
              <p14:nvPr/>
            </p14:nvContentPartPr>
            <p14:xfrm>
              <a:off x="4371622" y="577551"/>
              <a:ext cx="36689" cy="494011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4371622" y="577551"/>
                <a:ext cx="36689" cy="4940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8" name="墨迹 97"/>
              <p14:cNvContentPartPr/>
              <p14:nvPr/>
            </p14:nvContentPartPr>
            <p14:xfrm>
              <a:off x="4380088" y="569620"/>
              <a:ext cx="111478" cy="211492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4380088" y="569620"/>
                <a:ext cx="111478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9" name="墨迹 98"/>
              <p14:cNvContentPartPr/>
              <p14:nvPr/>
            </p14:nvContentPartPr>
            <p14:xfrm>
              <a:off x="4573411" y="518861"/>
              <a:ext cx="165100" cy="22560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4573411" y="518861"/>
                <a:ext cx="16510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0" name="墨迹 99"/>
              <p14:cNvContentPartPr/>
              <p14:nvPr/>
            </p14:nvContentPartPr>
            <p14:xfrm>
              <a:off x="4537075" y="655627"/>
              <a:ext cx="232480" cy="15509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4537075" y="655627"/>
                <a:ext cx="232480" cy="15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1" name="墨迹 100"/>
              <p14:cNvContentPartPr/>
              <p14:nvPr/>
            </p14:nvContentPartPr>
            <p14:xfrm>
              <a:off x="4933244" y="603458"/>
              <a:ext cx="1422400" cy="22560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4933244" y="603458"/>
                <a:ext cx="142240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2" name="墨迹 101"/>
              <p14:cNvContentPartPr/>
              <p14:nvPr/>
            </p14:nvContentPartPr>
            <p14:xfrm>
              <a:off x="5130800" y="160205"/>
              <a:ext cx="28222" cy="595528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5130800" y="160205"/>
                <a:ext cx="28222" cy="5955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3" name="墨迹 102"/>
              <p14:cNvContentPartPr/>
              <p14:nvPr/>
            </p14:nvContentPartPr>
            <p14:xfrm>
              <a:off x="5132740" y="119845"/>
              <a:ext cx="148519" cy="291860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5132740" y="119845"/>
                <a:ext cx="148519" cy="291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4" name="墨迹 103"/>
              <p14:cNvContentPartPr/>
              <p14:nvPr/>
            </p14:nvContentPartPr>
            <p14:xfrm>
              <a:off x="5305777" y="356717"/>
              <a:ext cx="190500" cy="145225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5305777" y="356717"/>
                <a:ext cx="190500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5" name="墨迹 104"/>
              <p14:cNvContentPartPr/>
              <p14:nvPr/>
            </p14:nvContentPartPr>
            <p14:xfrm>
              <a:off x="5523794" y="456824"/>
              <a:ext cx="83961" cy="78957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5523794" y="456824"/>
                <a:ext cx="83961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6" name="墨迹 105"/>
              <p14:cNvContentPartPr/>
              <p14:nvPr/>
            </p14:nvContentPartPr>
            <p14:xfrm>
              <a:off x="5751688" y="434264"/>
              <a:ext cx="31044" cy="19740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5751688" y="434264"/>
                <a:ext cx="31044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7" name="墨迹 106"/>
              <p14:cNvContentPartPr/>
              <p14:nvPr/>
            </p14:nvContentPartPr>
            <p14:xfrm>
              <a:off x="5977466" y="195630"/>
              <a:ext cx="5644" cy="526264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5977466" y="195630"/>
                <a:ext cx="5644" cy="526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8" name="墨迹 107"/>
              <p14:cNvContentPartPr/>
              <p14:nvPr/>
            </p14:nvContentPartPr>
            <p14:xfrm>
              <a:off x="5957711" y="140995"/>
              <a:ext cx="121356" cy="256611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5957711" y="140995"/>
                <a:ext cx="121356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9" name="墨迹 108"/>
              <p14:cNvContentPartPr/>
              <p14:nvPr/>
            </p14:nvContentPartPr>
            <p14:xfrm>
              <a:off x="6081006" y="360771"/>
              <a:ext cx="3704" cy="169370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6081006" y="360771"/>
                <a:ext cx="3704" cy="169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10" name="墨迹 109"/>
              <p14:cNvContentPartPr/>
              <p14:nvPr/>
            </p14:nvContentPartPr>
            <p14:xfrm>
              <a:off x="6090355" y="451184"/>
              <a:ext cx="62089" cy="22559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6090355" y="451184"/>
                <a:ext cx="620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11" name="墨迹 110"/>
              <p14:cNvContentPartPr/>
              <p14:nvPr/>
            </p14:nvContentPartPr>
            <p14:xfrm>
              <a:off x="6152444" y="332043"/>
              <a:ext cx="16933" cy="189638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6152444" y="332043"/>
                <a:ext cx="16933" cy="189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12" name="墨迹 111"/>
              <p14:cNvContentPartPr/>
              <p14:nvPr/>
            </p14:nvContentPartPr>
            <p14:xfrm>
              <a:off x="6191955" y="456824"/>
              <a:ext cx="98778" cy="67677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6191955" y="456824"/>
                <a:ext cx="98778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13" name="墨迹 112"/>
              <p14:cNvContentPartPr/>
              <p14:nvPr/>
            </p14:nvContentPartPr>
            <p14:xfrm>
              <a:off x="5164666" y="789572"/>
              <a:ext cx="5645" cy="572440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5164666" y="789572"/>
                <a:ext cx="5645" cy="572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14" name="墨迹 113"/>
              <p14:cNvContentPartPr/>
              <p14:nvPr/>
            </p14:nvContentPartPr>
            <p14:xfrm>
              <a:off x="5181600" y="755733"/>
              <a:ext cx="84666" cy="194573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5181600" y="755733"/>
                <a:ext cx="84666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15" name="墨迹 114"/>
              <p14:cNvContentPartPr/>
              <p14:nvPr/>
            </p14:nvContentPartPr>
            <p14:xfrm>
              <a:off x="5317066" y="953126"/>
              <a:ext cx="203200" cy="124076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5317066" y="953126"/>
                <a:ext cx="203200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16" name="墨迹 115"/>
              <p14:cNvContentPartPr/>
              <p14:nvPr/>
            </p14:nvContentPartPr>
            <p14:xfrm>
              <a:off x="5650088" y="1003884"/>
              <a:ext cx="36689" cy="8460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5650088" y="1003884"/>
                <a:ext cx="36689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17" name="墨迹 116"/>
              <p14:cNvContentPartPr/>
              <p14:nvPr/>
            </p14:nvContentPartPr>
            <p14:xfrm>
              <a:off x="5825066" y="820591"/>
              <a:ext cx="45156" cy="456824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5825066" y="820591"/>
                <a:ext cx="45156" cy="456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18" name="墨迹 117"/>
              <p14:cNvContentPartPr/>
              <p14:nvPr/>
            </p14:nvContentPartPr>
            <p14:xfrm>
              <a:off x="5853288" y="778292"/>
              <a:ext cx="100189" cy="214313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5853288" y="778292"/>
                <a:ext cx="100189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19" name="墨迹 118"/>
              <p14:cNvContentPartPr/>
              <p14:nvPr/>
            </p14:nvContentPartPr>
            <p14:xfrm>
              <a:off x="6028266" y="892498"/>
              <a:ext cx="16934" cy="152980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6028266" y="892498"/>
                <a:ext cx="16934" cy="152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20" name="墨迹 119"/>
              <p14:cNvContentPartPr/>
              <p14:nvPr/>
            </p14:nvContentPartPr>
            <p14:xfrm>
              <a:off x="6045200" y="913648"/>
              <a:ext cx="50800" cy="22559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6045200" y="913648"/>
                <a:ext cx="508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21" name="墨迹 120"/>
              <p14:cNvContentPartPr/>
              <p14:nvPr/>
            </p14:nvContentPartPr>
            <p14:xfrm>
              <a:off x="6090355" y="833985"/>
              <a:ext cx="83256" cy="154742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6090355" y="833985"/>
                <a:ext cx="83256" cy="154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22" name="墨迹 121"/>
              <p14:cNvContentPartPr/>
              <p14:nvPr/>
            </p14:nvContentPartPr>
            <p14:xfrm>
              <a:off x="6135511" y="896728"/>
              <a:ext cx="179211" cy="112796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6135511" y="896728"/>
                <a:ext cx="179211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23" name="墨迹 122"/>
              <p14:cNvContentPartPr/>
              <p14:nvPr/>
            </p14:nvContentPartPr>
            <p14:xfrm>
              <a:off x="6416322" y="563980"/>
              <a:ext cx="182033" cy="22559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6416322" y="563980"/>
                <a:ext cx="1820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24" name="墨迹 123"/>
              <p14:cNvContentPartPr/>
              <p14:nvPr/>
            </p14:nvContentPartPr>
            <p14:xfrm>
              <a:off x="6438900" y="699335"/>
              <a:ext cx="193322" cy="31019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6438900" y="699335"/>
                <a:ext cx="19332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25" name="墨迹 124"/>
              <p14:cNvContentPartPr/>
              <p14:nvPr/>
            </p14:nvContentPartPr>
            <p14:xfrm>
              <a:off x="6694311" y="699335"/>
              <a:ext cx="1501422" cy="33839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6694311" y="699335"/>
                <a:ext cx="15014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26" name="墨迹 125"/>
              <p14:cNvContentPartPr/>
              <p14:nvPr/>
            </p14:nvContentPartPr>
            <p14:xfrm>
              <a:off x="6931377" y="345437"/>
              <a:ext cx="287867" cy="21150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6931377" y="345437"/>
                <a:ext cx="287867" cy="21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27" name="墨迹 126"/>
              <p14:cNvContentPartPr/>
              <p14:nvPr/>
            </p14:nvContentPartPr>
            <p14:xfrm>
              <a:off x="7021688" y="439904"/>
              <a:ext cx="107244" cy="335568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7021688" y="439904"/>
                <a:ext cx="107244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28" name="墨迹 127"/>
              <p14:cNvContentPartPr/>
              <p14:nvPr/>
            </p14:nvContentPartPr>
            <p14:xfrm>
              <a:off x="7032977" y="-11279"/>
              <a:ext cx="132645" cy="225591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7032977" y="-11279"/>
                <a:ext cx="132645" cy="2255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29" name="墨迹 128"/>
              <p14:cNvContentPartPr/>
              <p14:nvPr/>
            </p14:nvContentPartPr>
            <p14:xfrm>
              <a:off x="7069666" y="69616"/>
              <a:ext cx="76200" cy="251852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7069666" y="69616"/>
                <a:ext cx="76200" cy="251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30" name="墨迹 129"/>
              <p14:cNvContentPartPr/>
              <p14:nvPr/>
            </p14:nvContentPartPr>
            <p14:xfrm>
              <a:off x="7270044" y="253791"/>
              <a:ext cx="88900" cy="332748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7270044" y="253791"/>
                <a:ext cx="88900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31" name="墨迹 130"/>
              <p14:cNvContentPartPr/>
              <p14:nvPr/>
            </p14:nvContentPartPr>
            <p14:xfrm>
              <a:off x="7467600" y="293269"/>
              <a:ext cx="135466" cy="210788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7467600" y="293269"/>
                <a:ext cx="135466" cy="210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32" name="墨迹 131"/>
              <p14:cNvContentPartPr/>
              <p14:nvPr/>
            </p14:nvContentPartPr>
            <p14:xfrm>
              <a:off x="7487355" y="340679"/>
              <a:ext cx="112889" cy="166903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7487355" y="340679"/>
                <a:ext cx="112889" cy="166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33" name="墨迹 132"/>
              <p14:cNvContentPartPr/>
              <p14:nvPr/>
            </p14:nvContentPartPr>
            <p14:xfrm>
              <a:off x="7693377" y="400425"/>
              <a:ext cx="299156" cy="16920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7693377" y="400425"/>
                <a:ext cx="29915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34" name="墨迹 133"/>
              <p14:cNvContentPartPr/>
              <p14:nvPr/>
            </p14:nvContentPartPr>
            <p14:xfrm>
              <a:off x="7791626" y="464402"/>
              <a:ext cx="82374" cy="443606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7791626" y="464402"/>
                <a:ext cx="82374" cy="443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35" name="墨迹 134"/>
              <p14:cNvContentPartPr/>
              <p14:nvPr/>
            </p14:nvContentPartPr>
            <p14:xfrm>
              <a:off x="7744177" y="129715"/>
              <a:ext cx="180623" cy="248151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7744177" y="129715"/>
                <a:ext cx="180623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36" name="墨迹 135"/>
              <p14:cNvContentPartPr/>
              <p14:nvPr/>
            </p14:nvContentPartPr>
            <p14:xfrm>
              <a:off x="7907866" y="174833"/>
              <a:ext cx="87489" cy="11280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7907866" y="174833"/>
                <a:ext cx="8748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37" name="墨迹 136"/>
              <p14:cNvContentPartPr/>
              <p14:nvPr/>
            </p14:nvContentPartPr>
            <p14:xfrm>
              <a:off x="8037688" y="248151"/>
              <a:ext cx="99484" cy="180474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8037688" y="248151"/>
                <a:ext cx="99484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38" name="墨迹 137"/>
              <p14:cNvContentPartPr/>
              <p14:nvPr/>
            </p14:nvContentPartPr>
            <p14:xfrm>
              <a:off x="8020755" y="295913"/>
              <a:ext cx="39512" cy="358304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8020755" y="295913"/>
                <a:ext cx="39512" cy="3583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39" name="墨迹 138"/>
              <p14:cNvContentPartPr/>
              <p14:nvPr/>
            </p14:nvContentPartPr>
            <p14:xfrm>
              <a:off x="6971065" y="1077202"/>
              <a:ext cx="324379" cy="11279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6971065" y="1077202"/>
                <a:ext cx="32437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40" name="墨迹 139"/>
              <p14:cNvContentPartPr/>
              <p14:nvPr/>
            </p14:nvContentPartPr>
            <p14:xfrm>
              <a:off x="7078133" y="1150519"/>
              <a:ext cx="105128" cy="203033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7078133" y="1150519"/>
                <a:ext cx="105128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41" name="墨迹 140"/>
              <p14:cNvContentPartPr/>
              <p14:nvPr/>
            </p14:nvContentPartPr>
            <p14:xfrm>
              <a:off x="7117644" y="804376"/>
              <a:ext cx="16933" cy="281286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7117644" y="804376"/>
                <a:ext cx="16933" cy="281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42" name="墨迹 141"/>
              <p14:cNvContentPartPr/>
              <p14:nvPr/>
            </p14:nvContentPartPr>
            <p14:xfrm>
              <a:off x="7306733" y="941847"/>
              <a:ext cx="97367" cy="383506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7306733" y="941847"/>
                <a:ext cx="97367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43" name="墨迹 142"/>
              <p14:cNvContentPartPr/>
              <p14:nvPr/>
            </p14:nvContentPartPr>
            <p14:xfrm>
              <a:off x="7521222" y="1018689"/>
              <a:ext cx="115711" cy="168489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7521222" y="1018689"/>
                <a:ext cx="115711" cy="168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44" name="墨迹 143"/>
              <p14:cNvContentPartPr/>
              <p14:nvPr/>
            </p14:nvContentPartPr>
            <p14:xfrm>
              <a:off x="7543800" y="1028382"/>
              <a:ext cx="84666" cy="133417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7543800" y="1028382"/>
                <a:ext cx="84666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45" name="墨迹 144"/>
              <p14:cNvContentPartPr/>
              <p14:nvPr/>
            </p14:nvContentPartPr>
            <p14:xfrm>
              <a:off x="7687733" y="1082842"/>
              <a:ext cx="316089" cy="16919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7687733" y="1082842"/>
                <a:ext cx="3160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46" name="墨迹 145"/>
              <p14:cNvContentPartPr/>
              <p14:nvPr/>
            </p14:nvContentPartPr>
            <p14:xfrm>
              <a:off x="7817555" y="1146818"/>
              <a:ext cx="88900" cy="375928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7817555" y="1146818"/>
                <a:ext cx="88900" cy="375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47" name="墨迹 146"/>
              <p14:cNvContentPartPr/>
              <p14:nvPr/>
            </p14:nvContentPartPr>
            <p14:xfrm>
              <a:off x="7840133" y="859188"/>
              <a:ext cx="39511" cy="193516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7840133" y="859188"/>
                <a:ext cx="39511" cy="193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48" name="墨迹 147"/>
              <p14:cNvContentPartPr/>
              <p14:nvPr/>
            </p14:nvContentPartPr>
            <p14:xfrm>
              <a:off x="7898694" y="878399"/>
              <a:ext cx="69850" cy="179592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7898694" y="878399"/>
                <a:ext cx="69850" cy="179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49" name="墨迹 148"/>
              <p14:cNvContentPartPr/>
              <p14:nvPr/>
            </p14:nvContentPartPr>
            <p14:xfrm>
              <a:off x="8071555" y="944666"/>
              <a:ext cx="11289" cy="253792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8071555" y="944666"/>
                <a:ext cx="11289" cy="2537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50" name="墨迹 149"/>
              <p14:cNvContentPartPr/>
              <p14:nvPr/>
            </p14:nvContentPartPr>
            <p14:xfrm>
              <a:off x="8032044" y="908008"/>
              <a:ext cx="118533" cy="200213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8032044" y="908008"/>
                <a:ext cx="118533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51" name="墨迹 150"/>
              <p14:cNvContentPartPr/>
              <p14:nvPr/>
            </p14:nvContentPartPr>
            <p14:xfrm>
              <a:off x="8265759" y="716254"/>
              <a:ext cx="155751" cy="16920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8265759" y="716254"/>
                <a:ext cx="155751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52" name="墨迹 151"/>
              <p14:cNvContentPartPr/>
              <p14:nvPr/>
            </p14:nvContentPartPr>
            <p14:xfrm>
              <a:off x="8278636" y="806491"/>
              <a:ext cx="154164" cy="16920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8278636" y="806491"/>
                <a:ext cx="15416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53" name="墨迹 152"/>
              <p14:cNvContentPartPr/>
              <p14:nvPr/>
            </p14:nvContentPartPr>
            <p14:xfrm>
              <a:off x="8545688" y="733174"/>
              <a:ext cx="414867" cy="22559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8545688" y="733174"/>
                <a:ext cx="41486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54" name="墨迹 153"/>
              <p14:cNvContentPartPr/>
              <p14:nvPr/>
            </p14:nvContentPartPr>
            <p14:xfrm>
              <a:off x="8604955" y="812131"/>
              <a:ext cx="42334" cy="191753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8604955" y="812131"/>
                <a:ext cx="42334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55" name="墨迹 154"/>
              <p14:cNvContentPartPr/>
              <p14:nvPr/>
            </p14:nvContentPartPr>
            <p14:xfrm>
              <a:off x="8692444" y="840330"/>
              <a:ext cx="121356" cy="132535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8692444" y="840330"/>
                <a:ext cx="121356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56" name="墨迹 155"/>
              <p14:cNvContentPartPr/>
              <p14:nvPr/>
            </p14:nvContentPartPr>
            <p14:xfrm>
              <a:off x="8647288" y="402364"/>
              <a:ext cx="214489" cy="291331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8647288" y="402364"/>
                <a:ext cx="214489" cy="291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57" name="墨迹 156"/>
              <p14:cNvContentPartPr/>
              <p14:nvPr/>
            </p14:nvContentPartPr>
            <p14:xfrm>
              <a:off x="8810977" y="428625"/>
              <a:ext cx="146756" cy="16919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8810977" y="428625"/>
                <a:ext cx="1467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58" name="墨迹 157"/>
              <p14:cNvContentPartPr/>
              <p14:nvPr/>
            </p14:nvContentPartPr>
            <p14:xfrm>
              <a:off x="7258755" y="1821656"/>
              <a:ext cx="22578" cy="39478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7258755" y="1821656"/>
                <a:ext cx="2257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59" name="墨迹 158"/>
              <p14:cNvContentPartPr/>
              <p14:nvPr/>
            </p14:nvContentPartPr>
            <p14:xfrm>
              <a:off x="852311" y="4556960"/>
              <a:ext cx="8466" cy="11280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852311" y="4556960"/>
                <a:ext cx="846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60" name="墨迹 159"/>
              <p14:cNvContentPartPr/>
              <p14:nvPr/>
            </p14:nvContentPartPr>
            <p14:xfrm>
              <a:off x="709436" y="4474302"/>
              <a:ext cx="221897" cy="347729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709436" y="4474302"/>
                <a:ext cx="221897" cy="347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61" name="墨迹 160"/>
              <p14:cNvContentPartPr/>
              <p14:nvPr/>
            </p14:nvContentPartPr>
            <p14:xfrm>
              <a:off x="1088672" y="4694254"/>
              <a:ext cx="34572" cy="43180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1088672" y="4694254"/>
                <a:ext cx="34572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62" name="墨迹 161"/>
              <p14:cNvContentPartPr/>
              <p14:nvPr/>
            </p14:nvContentPartPr>
            <p14:xfrm>
              <a:off x="1069093" y="4810751"/>
              <a:ext cx="34395" cy="31019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1069093" y="4810751"/>
                <a:ext cx="34395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63" name="墨迹 162"/>
              <p14:cNvContentPartPr/>
              <p14:nvPr/>
            </p14:nvContentPartPr>
            <p14:xfrm>
              <a:off x="1727200" y="4523121"/>
              <a:ext cx="279400" cy="263132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1727200" y="4523121"/>
                <a:ext cx="279400" cy="263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64" name="墨迹 163"/>
              <p14:cNvContentPartPr/>
              <p14:nvPr/>
            </p14:nvContentPartPr>
            <p14:xfrm>
              <a:off x="1998133" y="4463375"/>
              <a:ext cx="33867" cy="437613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1998133" y="4463375"/>
                <a:ext cx="33867" cy="4376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65" name="墨迹 164"/>
              <p14:cNvContentPartPr/>
              <p14:nvPr/>
            </p14:nvContentPartPr>
            <p14:xfrm>
              <a:off x="2045405" y="4577757"/>
              <a:ext cx="116417" cy="142757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2045405" y="4577757"/>
                <a:ext cx="116417" cy="142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66" name="墨迹 165"/>
              <p14:cNvContentPartPr/>
              <p14:nvPr/>
            </p14:nvContentPartPr>
            <p14:xfrm>
              <a:off x="2116666" y="4594676"/>
              <a:ext cx="28222" cy="241454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2116666" y="4594676"/>
                <a:ext cx="28222" cy="241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67" name="墨迹 166"/>
              <p14:cNvContentPartPr/>
              <p14:nvPr/>
            </p14:nvContentPartPr>
            <p14:xfrm>
              <a:off x="2309988" y="4635917"/>
              <a:ext cx="153812" cy="8460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2309988" y="4635917"/>
                <a:ext cx="153812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68" name="墨迹 167"/>
              <p14:cNvContentPartPr/>
              <p14:nvPr/>
            </p14:nvContentPartPr>
            <p14:xfrm>
              <a:off x="2381955" y="4521535"/>
              <a:ext cx="16933" cy="235638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2381955" y="4521535"/>
                <a:ext cx="16933" cy="235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69" name="墨迹 168"/>
              <p14:cNvContentPartPr/>
              <p14:nvPr/>
            </p14:nvContentPartPr>
            <p14:xfrm>
              <a:off x="2664177" y="4494922"/>
              <a:ext cx="16934" cy="177654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2664177" y="4494922"/>
                <a:ext cx="16934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70" name="墨迹 169"/>
              <p14:cNvContentPartPr/>
              <p14:nvPr/>
            </p14:nvContentPartPr>
            <p14:xfrm>
              <a:off x="2692400" y="4556960"/>
              <a:ext cx="73377" cy="5640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2692400" y="4556960"/>
                <a:ext cx="73377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71" name="墨迹 170"/>
              <p14:cNvContentPartPr/>
              <p14:nvPr/>
            </p14:nvContentPartPr>
            <p14:xfrm>
              <a:off x="2760133" y="4418785"/>
              <a:ext cx="16933" cy="403246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2760133" y="4418785"/>
                <a:ext cx="16933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72" name="墨迹 171"/>
              <p14:cNvContentPartPr/>
              <p14:nvPr/>
            </p14:nvContentPartPr>
            <p14:xfrm>
              <a:off x="2765777" y="4553259"/>
              <a:ext cx="268994" cy="175715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2765777" y="4553259"/>
                <a:ext cx="268994" cy="175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73" name="墨迹 172"/>
              <p14:cNvContentPartPr/>
              <p14:nvPr/>
            </p14:nvContentPartPr>
            <p14:xfrm>
              <a:off x="3212394" y="4576699"/>
              <a:ext cx="202494" cy="25380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3212394" y="4576699"/>
                <a:ext cx="202494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74" name="墨迹 173"/>
              <p14:cNvContentPartPr/>
              <p14:nvPr/>
            </p14:nvContentPartPr>
            <p14:xfrm>
              <a:off x="3352094" y="4501972"/>
              <a:ext cx="130528" cy="38069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3352094" y="4501972"/>
                <a:ext cx="130528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75" name="墨迹 174"/>
              <p14:cNvContentPartPr/>
              <p14:nvPr/>
            </p14:nvContentPartPr>
            <p14:xfrm>
              <a:off x="3198636" y="4616178"/>
              <a:ext cx="199319" cy="31019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3198636" y="4616178"/>
                <a:ext cx="199319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76" name="墨迹 175"/>
              <p14:cNvContentPartPr/>
              <p14:nvPr/>
            </p14:nvContentPartPr>
            <p14:xfrm>
              <a:off x="3200400" y="4652837"/>
              <a:ext cx="112888" cy="36659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3200400" y="4652837"/>
                <a:ext cx="112888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77" name="墨迹 176"/>
              <p14:cNvContentPartPr/>
              <p14:nvPr/>
            </p14:nvContentPartPr>
            <p14:xfrm>
              <a:off x="3648427" y="4462493"/>
              <a:ext cx="297039" cy="232995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3648427" y="4462493"/>
                <a:ext cx="297039" cy="232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78" name="墨迹 177"/>
              <p14:cNvContentPartPr/>
              <p14:nvPr/>
            </p14:nvContentPartPr>
            <p14:xfrm>
              <a:off x="4108450" y="4534401"/>
              <a:ext cx="186972" cy="16919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4108450" y="4534401"/>
                <a:ext cx="18697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79" name="墨迹 178"/>
              <p14:cNvContentPartPr/>
              <p14:nvPr/>
            </p14:nvContentPartPr>
            <p14:xfrm>
              <a:off x="4171244" y="4455444"/>
              <a:ext cx="45156" cy="253791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4171244" y="4455444"/>
                <a:ext cx="45156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80" name="墨迹 179"/>
              <p14:cNvContentPartPr/>
              <p14:nvPr/>
            </p14:nvContentPartPr>
            <p14:xfrm>
              <a:off x="4432829" y="4376486"/>
              <a:ext cx="71437" cy="285163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4432829" y="4376486"/>
                <a:ext cx="71437" cy="285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81" name="墨迹 180"/>
              <p14:cNvContentPartPr/>
              <p14:nvPr/>
            </p14:nvContentPartPr>
            <p14:xfrm>
              <a:off x="4549422" y="4407153"/>
              <a:ext cx="33866" cy="149631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4549422" y="4407153"/>
                <a:ext cx="33866" cy="149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82" name="墨迹 181"/>
              <p14:cNvContentPartPr/>
              <p14:nvPr/>
            </p14:nvContentPartPr>
            <p14:xfrm>
              <a:off x="4566355" y="4463903"/>
              <a:ext cx="104422" cy="36659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4566355" y="4463903"/>
                <a:ext cx="10442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83" name="墨迹 182"/>
              <p14:cNvContentPartPr/>
              <p14:nvPr/>
            </p14:nvContentPartPr>
            <p14:xfrm>
              <a:off x="4652433" y="4273913"/>
              <a:ext cx="21167" cy="598876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4652433" y="4273913"/>
                <a:ext cx="21167" cy="598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84" name="墨迹 183"/>
              <p14:cNvContentPartPr/>
              <p14:nvPr/>
            </p14:nvContentPartPr>
            <p14:xfrm>
              <a:off x="4684888" y="4500562"/>
              <a:ext cx="110067" cy="139585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4684888" y="4500562"/>
                <a:ext cx="110067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85" name="墨迹 184"/>
              <p14:cNvContentPartPr/>
              <p14:nvPr/>
            </p14:nvContentPartPr>
            <p14:xfrm>
              <a:off x="5441244" y="4337008"/>
              <a:ext cx="135466" cy="45118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5441244" y="4337008"/>
                <a:ext cx="13546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86" name="墨迹 185"/>
              <p14:cNvContentPartPr/>
              <p14:nvPr/>
            </p14:nvContentPartPr>
            <p14:xfrm>
              <a:off x="5458177" y="4382126"/>
              <a:ext cx="56445" cy="169194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5458177" y="4382126"/>
                <a:ext cx="56445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87" name="墨迹 186"/>
              <p14:cNvContentPartPr/>
              <p14:nvPr/>
            </p14:nvContentPartPr>
            <p14:xfrm>
              <a:off x="5534377" y="4386003"/>
              <a:ext cx="14112" cy="168137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5534377" y="4386003"/>
                <a:ext cx="14112" cy="168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88" name="墨迹 187"/>
              <p14:cNvContentPartPr/>
              <p14:nvPr/>
            </p14:nvContentPartPr>
            <p14:xfrm>
              <a:off x="5412316" y="4537221"/>
              <a:ext cx="297039" cy="42298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5412316" y="4537221"/>
                <a:ext cx="297039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89" name="墨迹 188"/>
              <p14:cNvContentPartPr/>
              <p14:nvPr/>
            </p14:nvContentPartPr>
            <p14:xfrm>
              <a:off x="5889272" y="4356218"/>
              <a:ext cx="274461" cy="189462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5889272" y="4356218"/>
                <a:ext cx="274461" cy="189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90" name="墨迹 189"/>
              <p14:cNvContentPartPr/>
              <p14:nvPr/>
            </p14:nvContentPartPr>
            <p14:xfrm>
              <a:off x="6266038" y="4427245"/>
              <a:ext cx="199672" cy="39478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6266038" y="4427245"/>
                <a:ext cx="19967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91" name="墨迹 190"/>
              <p14:cNvContentPartPr/>
              <p14:nvPr/>
            </p14:nvContentPartPr>
            <p14:xfrm>
              <a:off x="6350000" y="4339828"/>
              <a:ext cx="39511" cy="253791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6350000" y="4339828"/>
                <a:ext cx="39511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92" name="墨迹 191"/>
              <p14:cNvContentPartPr/>
              <p14:nvPr/>
            </p14:nvContentPartPr>
            <p14:xfrm>
              <a:off x="6498696" y="4348287"/>
              <a:ext cx="41275" cy="204619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6498696" y="4348287"/>
                <a:ext cx="41275" cy="204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93" name="墨迹 192"/>
              <p14:cNvContentPartPr/>
              <p14:nvPr/>
            </p14:nvContentPartPr>
            <p14:xfrm>
              <a:off x="6519333" y="4432884"/>
              <a:ext cx="84667" cy="45119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6519333" y="4432884"/>
                <a:ext cx="84667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94" name="墨迹 193"/>
              <p14:cNvContentPartPr/>
              <p14:nvPr/>
            </p14:nvContentPartPr>
            <p14:xfrm>
              <a:off x="6604000" y="4270388"/>
              <a:ext cx="28222" cy="450126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6604000" y="4270388"/>
                <a:ext cx="28222" cy="4501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95" name="墨迹 194"/>
              <p14:cNvContentPartPr/>
              <p14:nvPr/>
            </p14:nvContentPartPr>
            <p14:xfrm>
              <a:off x="6649155" y="4418256"/>
              <a:ext cx="241300" cy="158796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6649155" y="4418256"/>
                <a:ext cx="241300" cy="158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96" name="墨迹 195"/>
              <p14:cNvContentPartPr/>
              <p14:nvPr/>
            </p14:nvContentPartPr>
            <p14:xfrm>
              <a:off x="4645377" y="3959141"/>
              <a:ext cx="360" cy="16919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4645377" y="3959141"/>
                <a:ext cx="36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97" name="墨迹 196"/>
              <p14:cNvContentPartPr/>
              <p14:nvPr/>
            </p14:nvContentPartPr>
            <p14:xfrm>
              <a:off x="4588933" y="3887234"/>
              <a:ext cx="111478" cy="188052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4588933" y="3887234"/>
                <a:ext cx="111478" cy="188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98" name="墨迹 197"/>
              <p14:cNvContentPartPr/>
              <p14:nvPr/>
            </p14:nvContentPartPr>
            <p14:xfrm>
              <a:off x="4724400" y="4004259"/>
              <a:ext cx="45155" cy="110858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4724400" y="4004259"/>
                <a:ext cx="45155" cy="110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99" name="墨迹 198"/>
              <p14:cNvContentPartPr/>
              <p14:nvPr/>
            </p14:nvContentPartPr>
            <p14:xfrm>
              <a:off x="4824588" y="3874544"/>
              <a:ext cx="69145" cy="267185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4824588" y="3874544"/>
                <a:ext cx="69145" cy="2671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00" name="墨迹 199"/>
              <p14:cNvContentPartPr/>
              <p14:nvPr/>
            </p14:nvContentPartPr>
            <p14:xfrm>
              <a:off x="4961466" y="3753288"/>
              <a:ext cx="107245" cy="322174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4961466" y="3753288"/>
                <a:ext cx="107245" cy="322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01" name="墨迹 200"/>
              <p14:cNvContentPartPr/>
              <p14:nvPr/>
            </p14:nvContentPartPr>
            <p14:xfrm>
              <a:off x="5120922" y="3780077"/>
              <a:ext cx="98778" cy="638708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5120922" y="3780077"/>
                <a:ext cx="98778" cy="638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02" name="墨迹 201"/>
              <p14:cNvContentPartPr/>
              <p14:nvPr/>
            </p14:nvContentPartPr>
            <p14:xfrm>
              <a:off x="5209822" y="4039508"/>
              <a:ext cx="65793" cy="81249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5209822" y="4039508"/>
                <a:ext cx="65793" cy="812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03" name="墨迹 202"/>
              <p14:cNvContentPartPr/>
              <p14:nvPr/>
            </p14:nvContentPartPr>
            <p14:xfrm>
              <a:off x="7078133" y="4404685"/>
              <a:ext cx="276578" cy="45119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7078133" y="4404685"/>
                <a:ext cx="276578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04" name="墨迹 203"/>
              <p14:cNvContentPartPr/>
              <p14:nvPr/>
            </p14:nvContentPartPr>
            <p14:xfrm>
              <a:off x="7303911" y="4303169"/>
              <a:ext cx="107244" cy="78957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7303911" y="4303169"/>
                <a:ext cx="107244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05" name="墨迹 204"/>
              <p14:cNvContentPartPr/>
              <p14:nvPr/>
            </p14:nvContentPartPr>
            <p14:xfrm>
              <a:off x="7086423" y="4472363"/>
              <a:ext cx="206199" cy="39479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7086423" y="4472363"/>
                <a:ext cx="20619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06" name="墨迹 205"/>
              <p14:cNvContentPartPr/>
              <p14:nvPr/>
            </p14:nvContentPartPr>
            <p14:xfrm>
              <a:off x="7112000" y="4500562"/>
              <a:ext cx="146755" cy="45118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7112000" y="4500562"/>
                <a:ext cx="14675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07" name="墨迹 206"/>
              <p14:cNvContentPartPr/>
              <p14:nvPr/>
            </p14:nvContentPartPr>
            <p14:xfrm>
              <a:off x="7385578" y="4346877"/>
              <a:ext cx="255059" cy="157915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7385578" y="4346877"/>
                <a:ext cx="255059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08" name="墨迹 207"/>
              <p14:cNvContentPartPr/>
              <p14:nvPr/>
            </p14:nvContentPartPr>
            <p14:xfrm>
              <a:off x="7602361" y="4438524"/>
              <a:ext cx="116416" cy="112796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7602361" y="4438524"/>
                <a:ext cx="116416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09" name="墨迹 208"/>
              <p14:cNvContentPartPr/>
              <p14:nvPr/>
            </p14:nvContentPartPr>
            <p14:xfrm>
              <a:off x="7776280" y="4382126"/>
              <a:ext cx="171097" cy="33839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7776280" y="4382126"/>
                <a:ext cx="17109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10" name="墨迹 209"/>
              <p14:cNvContentPartPr/>
              <p14:nvPr/>
            </p14:nvContentPartPr>
            <p14:xfrm>
              <a:off x="7834488" y="4284135"/>
              <a:ext cx="39512" cy="270005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7834488" y="4284135"/>
                <a:ext cx="39512" cy="2700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11" name="墨迹 210"/>
              <p14:cNvContentPartPr/>
              <p14:nvPr/>
            </p14:nvContentPartPr>
            <p14:xfrm>
              <a:off x="8046155" y="4268273"/>
              <a:ext cx="40393" cy="201270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8046155" y="4268273"/>
                <a:ext cx="40393" cy="201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12" name="墨迹 211"/>
              <p14:cNvContentPartPr/>
              <p14:nvPr/>
            </p14:nvContentPartPr>
            <p14:xfrm>
              <a:off x="8071555" y="4359567"/>
              <a:ext cx="67734" cy="33839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8071555" y="4359567"/>
                <a:ext cx="6773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13" name="墨迹 212"/>
              <p14:cNvContentPartPr/>
              <p14:nvPr/>
            </p14:nvContentPartPr>
            <p14:xfrm>
              <a:off x="8125177" y="4154419"/>
              <a:ext cx="64912" cy="546356"/>
            </p14:xfrm>
          </p:contentPart>
        </mc:Choice>
        <mc:Fallback xmlns="">
          <p:pic>
            <p:nvPicPr>
              <p:cNvPr id="213" name="墨迹 212"/>
            </p:nvPicPr>
            <p:blipFill>
              <a:blip/>
            </p:blipFill>
            <p:spPr>
              <a:xfrm>
                <a:off x="8125177" y="4154419"/>
                <a:ext cx="64912" cy="546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14" name="墨迹 213"/>
              <p14:cNvContentPartPr/>
              <p14:nvPr/>
            </p14:nvContentPartPr>
            <p14:xfrm>
              <a:off x="8194146" y="4389705"/>
              <a:ext cx="108831" cy="150336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8194146" y="4389705"/>
                <a:ext cx="108831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15" name="墨迹 214"/>
              <p14:cNvContentPartPr/>
              <p14:nvPr/>
            </p14:nvContentPartPr>
            <p14:xfrm>
              <a:off x="928158" y="5119178"/>
              <a:ext cx="169686" cy="247094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928158" y="5119178"/>
                <a:ext cx="169686" cy="247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16" name="墨迹 215"/>
              <p14:cNvContentPartPr/>
              <p14:nvPr/>
            </p14:nvContentPartPr>
            <p14:xfrm>
              <a:off x="1106311" y="5160419"/>
              <a:ext cx="50800" cy="169194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1106311" y="5160419"/>
                <a:ext cx="50800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17" name="墨迹 216"/>
              <p14:cNvContentPartPr/>
              <p14:nvPr/>
            </p14:nvContentPartPr>
            <p14:xfrm>
              <a:off x="1089377" y="5145614"/>
              <a:ext cx="162278" cy="176420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1089377" y="5145614"/>
                <a:ext cx="162278" cy="176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18" name="墨迹 217"/>
              <p14:cNvContentPartPr/>
              <p14:nvPr/>
            </p14:nvContentPartPr>
            <p14:xfrm>
              <a:off x="888294" y="5448049"/>
              <a:ext cx="313972" cy="211493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888294" y="5448049"/>
                <a:ext cx="313972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19" name="墨迹 218"/>
              <p14:cNvContentPartPr/>
              <p14:nvPr/>
            </p14:nvContentPartPr>
            <p14:xfrm>
              <a:off x="972255" y="5825916"/>
              <a:ext cx="139700" cy="142757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972255" y="5825916"/>
                <a:ext cx="139700" cy="142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20" name="墨迹 219"/>
              <p14:cNvContentPartPr/>
              <p14:nvPr/>
            </p14:nvContentPartPr>
            <p14:xfrm>
              <a:off x="1130300" y="5769518"/>
              <a:ext cx="177094" cy="255553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1130300" y="5769518"/>
                <a:ext cx="177094" cy="255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21" name="墨迹 220"/>
              <p14:cNvContentPartPr/>
              <p14:nvPr/>
            </p14:nvContentPartPr>
            <p14:xfrm>
              <a:off x="1224844" y="5810935"/>
              <a:ext cx="28222" cy="652278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1224844" y="5810935"/>
                <a:ext cx="28222" cy="652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22" name="墨迹 221"/>
              <p14:cNvContentPartPr/>
              <p14:nvPr/>
            </p14:nvContentPartPr>
            <p14:xfrm>
              <a:off x="1986844" y="5058902"/>
              <a:ext cx="33867" cy="177654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1986844" y="5058902"/>
                <a:ext cx="33867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23" name="墨迹 222"/>
              <p14:cNvContentPartPr/>
              <p14:nvPr/>
            </p14:nvContentPartPr>
            <p14:xfrm>
              <a:off x="2843388" y="4934827"/>
              <a:ext cx="156634" cy="118436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2843388" y="4934827"/>
                <a:ext cx="156634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24" name="墨迹 223"/>
              <p14:cNvContentPartPr/>
              <p14:nvPr/>
            </p14:nvContentPartPr>
            <p14:xfrm>
              <a:off x="2935111" y="4936765"/>
              <a:ext cx="50800" cy="277232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2935111" y="4936765"/>
                <a:ext cx="50800" cy="277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25" name="墨迹 224"/>
              <p14:cNvContentPartPr/>
              <p14:nvPr/>
            </p14:nvContentPartPr>
            <p14:xfrm>
              <a:off x="3759200" y="4951746"/>
              <a:ext cx="105304" cy="133240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3759200" y="4951746"/>
                <a:ext cx="105304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26" name="墨迹 225"/>
              <p14:cNvContentPartPr/>
              <p14:nvPr/>
            </p14:nvContentPartPr>
            <p14:xfrm>
              <a:off x="4504266" y="4889708"/>
              <a:ext cx="101600" cy="144168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4504266" y="4889708"/>
                <a:ext cx="101600" cy="1441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27" name="墨迹 226"/>
              <p14:cNvContentPartPr/>
              <p14:nvPr/>
            </p14:nvContentPartPr>
            <p14:xfrm>
              <a:off x="1902177" y="5453689"/>
              <a:ext cx="67734" cy="137118"/>
            </p14:xfrm>
          </p:contentPart>
        </mc:Choice>
        <mc:Fallback xmlns="">
          <p:pic>
            <p:nvPicPr>
              <p:cNvPr id="227" name="墨迹 226"/>
            </p:nvPicPr>
            <p:blipFill>
              <a:blip/>
            </p:blipFill>
            <p:spPr>
              <a:xfrm>
                <a:off x="1902177" y="5453689"/>
                <a:ext cx="67734" cy="137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28" name="墨迹 227"/>
              <p14:cNvContentPartPr/>
              <p14:nvPr/>
            </p14:nvContentPartPr>
            <p14:xfrm>
              <a:off x="2009422" y="5510087"/>
              <a:ext cx="56444" cy="33838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2009422" y="5510087"/>
                <a:ext cx="56444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29" name="墨迹 228"/>
              <p14:cNvContentPartPr/>
              <p14:nvPr/>
            </p14:nvContentPartPr>
            <p14:xfrm>
              <a:off x="2082800" y="5393061"/>
              <a:ext cx="50800" cy="212902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2082800" y="5393061"/>
                <a:ext cx="50800" cy="212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30" name="墨迹 229"/>
              <p14:cNvContentPartPr/>
              <p14:nvPr/>
            </p14:nvContentPartPr>
            <p14:xfrm>
              <a:off x="2094088" y="5408570"/>
              <a:ext cx="132645" cy="33839"/>
            </p14:xfrm>
          </p:contentPart>
        </mc:Choice>
        <mc:Fallback xmlns="">
          <p:pic>
            <p:nvPicPr>
              <p:cNvPr id="230" name="墨迹 229"/>
            </p:nvPicPr>
            <p:blipFill>
              <a:blip/>
            </p:blipFill>
            <p:spPr>
              <a:xfrm>
                <a:off x="2094088" y="5408570"/>
                <a:ext cx="13264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31" name="墨迹 230"/>
              <p14:cNvContentPartPr/>
              <p14:nvPr/>
            </p14:nvContentPartPr>
            <p14:xfrm>
              <a:off x="2839155" y="5425490"/>
              <a:ext cx="67733" cy="99225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2839155" y="5425490"/>
                <a:ext cx="67733" cy="99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32" name="墨迹 231"/>
              <p14:cNvContentPartPr/>
              <p14:nvPr/>
            </p14:nvContentPartPr>
            <p14:xfrm>
              <a:off x="3002844" y="5436769"/>
              <a:ext cx="14111" cy="81777"/>
            </p14:xfrm>
          </p:contentPart>
        </mc:Choice>
        <mc:Fallback xmlns="">
          <p:pic>
            <p:nvPicPr>
              <p:cNvPr id="232" name="墨迹 231"/>
            </p:nvPicPr>
            <p:blipFill>
              <a:blip/>
            </p:blipFill>
            <p:spPr>
              <a:xfrm>
                <a:off x="3002844" y="5436769"/>
                <a:ext cx="14111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33" name="墨迹 232"/>
              <p14:cNvContentPartPr/>
              <p14:nvPr/>
            </p14:nvContentPartPr>
            <p14:xfrm>
              <a:off x="3011311" y="5346533"/>
              <a:ext cx="93133" cy="236871"/>
            </p14:xfrm>
          </p:contentPart>
        </mc:Choice>
        <mc:Fallback xmlns="">
          <p:pic>
            <p:nvPicPr>
              <p:cNvPr id="233" name="墨迹 232"/>
            </p:nvPicPr>
            <p:blipFill>
              <a:blip/>
            </p:blipFill>
            <p:spPr>
              <a:xfrm>
                <a:off x="3011311" y="5346533"/>
                <a:ext cx="93133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34" name="墨迹 233"/>
              <p14:cNvContentPartPr/>
              <p14:nvPr/>
            </p14:nvContentPartPr>
            <p14:xfrm>
              <a:off x="3064933" y="5377552"/>
              <a:ext cx="118533" cy="19739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3064933" y="5377552"/>
                <a:ext cx="118533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35" name="墨迹 234"/>
              <p14:cNvContentPartPr/>
              <p14:nvPr/>
            </p14:nvContentPartPr>
            <p14:xfrm>
              <a:off x="3776133" y="5359750"/>
              <a:ext cx="56444" cy="82659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3776133" y="5359750"/>
                <a:ext cx="56444" cy="82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36" name="墨迹 235"/>
              <p14:cNvContentPartPr/>
              <p14:nvPr/>
            </p14:nvContentPartPr>
            <p14:xfrm>
              <a:off x="3866444" y="5391651"/>
              <a:ext cx="39511" cy="36658"/>
            </p14:xfrm>
          </p:contentPart>
        </mc:Choice>
        <mc:Fallback xmlns="">
          <p:pic>
            <p:nvPicPr>
              <p:cNvPr id="236" name="墨迹 235"/>
            </p:nvPicPr>
            <p:blipFill>
              <a:blip/>
            </p:blipFill>
            <p:spPr>
              <a:xfrm>
                <a:off x="3866444" y="5391651"/>
                <a:ext cx="39511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37" name="墨迹 236"/>
              <p14:cNvContentPartPr/>
              <p14:nvPr/>
            </p14:nvContentPartPr>
            <p14:xfrm>
              <a:off x="3905955" y="5335253"/>
              <a:ext cx="67733" cy="208672"/>
            </p14:xfrm>
          </p:contentPart>
        </mc:Choice>
        <mc:Fallback xmlns="">
          <p:pic>
            <p:nvPicPr>
              <p:cNvPr id="237" name="墨迹 236"/>
            </p:nvPicPr>
            <p:blipFill>
              <a:blip/>
            </p:blipFill>
            <p:spPr>
              <a:xfrm>
                <a:off x="3905955" y="5335253"/>
                <a:ext cx="67733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38" name="墨迹 237"/>
              <p14:cNvContentPartPr/>
              <p14:nvPr/>
            </p14:nvContentPartPr>
            <p14:xfrm>
              <a:off x="3939822" y="5374731"/>
              <a:ext cx="98778" cy="5640"/>
            </p14:xfrm>
          </p:contentPart>
        </mc:Choice>
        <mc:Fallback xmlns="">
          <p:pic>
            <p:nvPicPr>
              <p:cNvPr id="238" name="墨迹 237"/>
            </p:nvPicPr>
            <p:blipFill>
              <a:blip/>
            </p:blipFill>
            <p:spPr>
              <a:xfrm>
                <a:off x="3939822" y="5374731"/>
                <a:ext cx="9877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39" name="墨迹 238"/>
              <p14:cNvContentPartPr/>
              <p14:nvPr/>
            </p14:nvContentPartPr>
            <p14:xfrm>
              <a:off x="4425244" y="5318333"/>
              <a:ext cx="39511" cy="169194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4425244" y="5318333"/>
                <a:ext cx="39511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40" name="墨迹 239"/>
              <p14:cNvContentPartPr/>
              <p14:nvPr/>
            </p14:nvContentPartPr>
            <p14:xfrm>
              <a:off x="4498622" y="5402930"/>
              <a:ext cx="39511" cy="33839"/>
            </p14:xfrm>
          </p:contentPart>
        </mc:Choice>
        <mc:Fallback xmlns="">
          <p:pic>
            <p:nvPicPr>
              <p:cNvPr id="240" name="墨迹 239"/>
            </p:nvPicPr>
            <p:blipFill>
              <a:blip/>
            </p:blipFill>
            <p:spPr>
              <a:xfrm>
                <a:off x="4498622" y="5402930"/>
                <a:ext cx="3951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41" name="墨迹 240"/>
              <p14:cNvContentPartPr/>
              <p14:nvPr/>
            </p14:nvContentPartPr>
            <p14:xfrm>
              <a:off x="4549422" y="5284494"/>
              <a:ext cx="90311" cy="203033"/>
            </p14:xfrm>
          </p:contentPart>
        </mc:Choice>
        <mc:Fallback xmlns="">
          <p:pic>
            <p:nvPicPr>
              <p:cNvPr id="241" name="墨迹 240"/>
            </p:nvPicPr>
            <p:blipFill>
              <a:blip/>
            </p:blipFill>
            <p:spPr>
              <a:xfrm>
                <a:off x="4549422" y="5284494"/>
                <a:ext cx="90311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42" name="墨迹 241"/>
              <p14:cNvContentPartPr/>
              <p14:nvPr/>
            </p14:nvContentPartPr>
            <p14:xfrm>
              <a:off x="4645377" y="5239376"/>
              <a:ext cx="115711" cy="45119"/>
            </p14:xfrm>
          </p:contentPart>
        </mc:Choice>
        <mc:Fallback xmlns="">
          <p:pic>
            <p:nvPicPr>
              <p:cNvPr id="242" name="墨迹 241"/>
            </p:nvPicPr>
            <p:blipFill>
              <a:blip/>
            </p:blipFill>
            <p:spPr>
              <a:xfrm>
                <a:off x="4645377" y="5239376"/>
                <a:ext cx="115711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43" name="墨迹 242"/>
              <p14:cNvContentPartPr/>
              <p14:nvPr/>
            </p14:nvContentPartPr>
            <p14:xfrm>
              <a:off x="1965677" y="5854115"/>
              <a:ext cx="66323" cy="155094"/>
            </p14:xfrm>
          </p:contentPart>
        </mc:Choice>
        <mc:Fallback xmlns="">
          <p:pic>
            <p:nvPicPr>
              <p:cNvPr id="243" name="墨迹 242"/>
            </p:nvPicPr>
            <p:blipFill>
              <a:blip/>
            </p:blipFill>
            <p:spPr>
              <a:xfrm>
                <a:off x="1965677" y="5854115"/>
                <a:ext cx="66323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44" name="墨迹 243"/>
              <p14:cNvContentPartPr/>
              <p14:nvPr/>
            </p14:nvContentPartPr>
            <p14:xfrm>
              <a:off x="2065866" y="5887953"/>
              <a:ext cx="62089" cy="76138"/>
            </p14:xfrm>
          </p:contentPart>
        </mc:Choice>
        <mc:Fallback xmlns="">
          <p:pic>
            <p:nvPicPr>
              <p:cNvPr id="244" name="墨迹 243"/>
            </p:nvPicPr>
            <p:blipFill>
              <a:blip/>
            </p:blipFill>
            <p:spPr>
              <a:xfrm>
                <a:off x="2065866" y="5887953"/>
                <a:ext cx="62089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45" name="墨迹 244"/>
              <p14:cNvContentPartPr/>
              <p14:nvPr/>
            </p14:nvContentPartPr>
            <p14:xfrm>
              <a:off x="2139244" y="5792077"/>
              <a:ext cx="79022" cy="315829"/>
            </p14:xfrm>
          </p:contentPart>
        </mc:Choice>
        <mc:Fallback xmlns="">
          <p:pic>
            <p:nvPicPr>
              <p:cNvPr id="245" name="墨迹 244"/>
            </p:nvPicPr>
            <p:blipFill>
              <a:blip/>
            </p:blipFill>
            <p:spPr>
              <a:xfrm>
                <a:off x="2139244" y="5792077"/>
                <a:ext cx="79022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46" name="墨迹 245"/>
              <p14:cNvContentPartPr/>
              <p14:nvPr/>
            </p14:nvContentPartPr>
            <p14:xfrm>
              <a:off x="2201333" y="5876674"/>
              <a:ext cx="141111" cy="16919"/>
            </p14:xfrm>
          </p:contentPart>
        </mc:Choice>
        <mc:Fallback xmlns="">
          <p:pic>
            <p:nvPicPr>
              <p:cNvPr id="246" name="墨迹 245"/>
            </p:nvPicPr>
            <p:blipFill>
              <a:blip/>
            </p:blipFill>
            <p:spPr>
              <a:xfrm>
                <a:off x="2201333" y="5876674"/>
                <a:ext cx="1411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47" name="墨迹 246"/>
              <p14:cNvContentPartPr/>
              <p14:nvPr/>
            </p14:nvContentPartPr>
            <p14:xfrm>
              <a:off x="2936522" y="5769518"/>
              <a:ext cx="36689" cy="219952"/>
            </p14:xfrm>
          </p:contentPart>
        </mc:Choice>
        <mc:Fallback xmlns="">
          <p:pic>
            <p:nvPicPr>
              <p:cNvPr id="247" name="墨迹 246"/>
            </p:nvPicPr>
            <p:blipFill>
              <a:blip/>
            </p:blipFill>
            <p:spPr>
              <a:xfrm>
                <a:off x="2936522" y="5769518"/>
                <a:ext cx="36689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48" name="墨迹 247"/>
              <p14:cNvContentPartPr/>
              <p14:nvPr/>
            </p14:nvContentPartPr>
            <p14:xfrm>
              <a:off x="3008488" y="5938712"/>
              <a:ext cx="39512" cy="45118"/>
            </p14:xfrm>
          </p:contentPart>
        </mc:Choice>
        <mc:Fallback xmlns="">
          <p:pic>
            <p:nvPicPr>
              <p:cNvPr id="248" name="墨迹 247"/>
            </p:nvPicPr>
            <p:blipFill>
              <a:blip/>
            </p:blipFill>
            <p:spPr>
              <a:xfrm>
                <a:off x="3008488" y="5938712"/>
                <a:ext cx="3951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49" name="墨迹 248"/>
              <p14:cNvContentPartPr/>
              <p14:nvPr/>
            </p14:nvContentPartPr>
            <p14:xfrm>
              <a:off x="3138311" y="5741319"/>
              <a:ext cx="45155" cy="315828"/>
            </p14:xfrm>
          </p:contentPart>
        </mc:Choice>
        <mc:Fallback xmlns="">
          <p:pic>
            <p:nvPicPr>
              <p:cNvPr id="249" name="墨迹 248"/>
            </p:nvPicPr>
            <p:blipFill>
              <a:blip/>
            </p:blipFill>
            <p:spPr>
              <a:xfrm>
                <a:off x="3138311" y="5741319"/>
                <a:ext cx="45155" cy="315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50" name="墨迹 249"/>
              <p14:cNvContentPartPr/>
              <p14:nvPr/>
            </p14:nvContentPartPr>
            <p14:xfrm>
              <a:off x="3172177" y="5786437"/>
              <a:ext cx="121356" cy="16919"/>
            </p14:xfrm>
          </p:contentPart>
        </mc:Choice>
        <mc:Fallback xmlns="">
          <p:pic>
            <p:nvPicPr>
              <p:cNvPr id="250" name="墨迹 249"/>
            </p:nvPicPr>
            <p:blipFill>
              <a:blip/>
            </p:blipFill>
            <p:spPr>
              <a:xfrm>
                <a:off x="3172177" y="5786437"/>
                <a:ext cx="1213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51" name="墨迹 250"/>
              <p14:cNvContentPartPr/>
              <p14:nvPr/>
            </p14:nvContentPartPr>
            <p14:xfrm>
              <a:off x="3860800" y="5777096"/>
              <a:ext cx="67733" cy="119670"/>
            </p14:xfrm>
          </p:contentPart>
        </mc:Choice>
        <mc:Fallback xmlns="">
          <p:pic>
            <p:nvPicPr>
              <p:cNvPr id="251" name="墨迹 250"/>
            </p:nvPicPr>
            <p:blipFill>
              <a:blip/>
            </p:blipFill>
            <p:spPr>
              <a:xfrm>
                <a:off x="3860800" y="5777096"/>
                <a:ext cx="67733" cy="119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52" name="墨迹 251"/>
              <p14:cNvContentPartPr/>
              <p14:nvPr/>
            </p14:nvContentPartPr>
            <p14:xfrm>
              <a:off x="3951111" y="5825916"/>
              <a:ext cx="39511" cy="47938"/>
            </p14:xfrm>
          </p:contentPart>
        </mc:Choice>
        <mc:Fallback xmlns="">
          <p:pic>
            <p:nvPicPr>
              <p:cNvPr id="252" name="墨迹 251"/>
            </p:nvPicPr>
            <p:blipFill>
              <a:blip/>
            </p:blipFill>
            <p:spPr>
              <a:xfrm>
                <a:off x="3951111" y="5825916"/>
                <a:ext cx="39511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53" name="墨迹 252"/>
              <p14:cNvContentPartPr/>
              <p14:nvPr/>
            </p14:nvContentPartPr>
            <p14:xfrm>
              <a:off x="3984977" y="5713119"/>
              <a:ext cx="101600" cy="265071"/>
            </p14:xfrm>
          </p:contentPart>
        </mc:Choice>
        <mc:Fallback xmlns="">
          <p:pic>
            <p:nvPicPr>
              <p:cNvPr id="253" name="墨迹 252"/>
            </p:nvPicPr>
            <p:blipFill>
              <a:blip/>
            </p:blipFill>
            <p:spPr>
              <a:xfrm>
                <a:off x="3984977" y="5713119"/>
                <a:ext cx="101600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54" name="墨迹 253"/>
              <p14:cNvContentPartPr/>
              <p14:nvPr/>
            </p14:nvContentPartPr>
            <p14:xfrm>
              <a:off x="4080933" y="5758238"/>
              <a:ext cx="95955" cy="2819"/>
            </p14:xfrm>
          </p:contentPart>
        </mc:Choice>
        <mc:Fallback xmlns="">
          <p:pic>
            <p:nvPicPr>
              <p:cNvPr id="254" name="墨迹 253"/>
            </p:nvPicPr>
            <p:blipFill>
              <a:blip/>
            </p:blipFill>
            <p:spPr>
              <a:xfrm>
                <a:off x="4080933" y="5758238"/>
                <a:ext cx="95955" cy="2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55" name="墨迹 254"/>
              <p14:cNvContentPartPr/>
              <p14:nvPr/>
            </p14:nvContentPartPr>
            <p14:xfrm>
              <a:off x="4394200" y="5735679"/>
              <a:ext cx="36688" cy="191753"/>
            </p14:xfrm>
          </p:contentPart>
        </mc:Choice>
        <mc:Fallback xmlns="">
          <p:pic>
            <p:nvPicPr>
              <p:cNvPr id="255" name="墨迹 254"/>
            </p:nvPicPr>
            <p:blipFill>
              <a:blip/>
            </p:blipFill>
            <p:spPr>
              <a:xfrm>
                <a:off x="4394200" y="5735679"/>
                <a:ext cx="36688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56" name="墨迹 255"/>
              <p14:cNvContentPartPr/>
              <p14:nvPr/>
            </p14:nvContentPartPr>
            <p14:xfrm>
              <a:off x="4442177" y="5848475"/>
              <a:ext cx="28223" cy="47938"/>
            </p14:xfrm>
          </p:contentPart>
        </mc:Choice>
        <mc:Fallback xmlns="">
          <p:pic>
            <p:nvPicPr>
              <p:cNvPr id="256" name="墨迹 255"/>
            </p:nvPicPr>
            <p:blipFill>
              <a:blip/>
            </p:blipFill>
            <p:spPr>
              <a:xfrm>
                <a:off x="4442177" y="5848475"/>
                <a:ext cx="28223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57" name="墨迹 256"/>
              <p14:cNvContentPartPr/>
              <p14:nvPr/>
            </p14:nvContentPartPr>
            <p14:xfrm>
              <a:off x="4501444" y="5701840"/>
              <a:ext cx="104422" cy="281990"/>
            </p14:xfrm>
          </p:contentPart>
        </mc:Choice>
        <mc:Fallback xmlns="">
          <p:pic>
            <p:nvPicPr>
              <p:cNvPr id="257" name="墨迹 256"/>
            </p:nvPicPr>
            <p:blipFill>
              <a:blip/>
            </p:blipFill>
            <p:spPr>
              <a:xfrm>
                <a:off x="4501444" y="5701840"/>
                <a:ext cx="104422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58" name="墨迹 257"/>
              <p14:cNvContentPartPr/>
              <p14:nvPr/>
            </p14:nvContentPartPr>
            <p14:xfrm>
              <a:off x="4555066" y="5727219"/>
              <a:ext cx="107245" cy="25379"/>
            </p14:xfrm>
          </p:contentPart>
        </mc:Choice>
        <mc:Fallback xmlns="">
          <p:pic>
            <p:nvPicPr>
              <p:cNvPr id="258" name="墨迹 257"/>
            </p:nvPicPr>
            <p:blipFill>
              <a:blip/>
            </p:blipFill>
            <p:spPr>
              <a:xfrm>
                <a:off x="4555066" y="5727219"/>
                <a:ext cx="10724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59" name="墨迹 258"/>
              <p14:cNvContentPartPr/>
              <p14:nvPr/>
            </p14:nvContentPartPr>
            <p14:xfrm>
              <a:off x="6007805" y="4789602"/>
              <a:ext cx="71262" cy="109447"/>
            </p14:xfrm>
          </p:contentPart>
        </mc:Choice>
        <mc:Fallback xmlns="">
          <p:pic>
            <p:nvPicPr>
              <p:cNvPr id="259" name="墨迹 258"/>
            </p:nvPicPr>
            <p:blipFill>
              <a:blip/>
            </p:blipFill>
            <p:spPr>
              <a:xfrm>
                <a:off x="6007805" y="4789602"/>
                <a:ext cx="71262" cy="109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60" name="墨迹 259"/>
              <p14:cNvContentPartPr/>
              <p14:nvPr/>
            </p14:nvContentPartPr>
            <p14:xfrm>
              <a:off x="6118577" y="4850230"/>
              <a:ext cx="39512" cy="33839"/>
            </p14:xfrm>
          </p:contentPart>
        </mc:Choice>
        <mc:Fallback xmlns="">
          <p:pic>
            <p:nvPicPr>
              <p:cNvPr id="260" name="墨迹 259"/>
            </p:nvPicPr>
            <p:blipFill>
              <a:blip/>
            </p:blipFill>
            <p:spPr>
              <a:xfrm>
                <a:off x="6118577" y="4850230"/>
                <a:ext cx="3951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61" name="墨迹 260"/>
              <p14:cNvContentPartPr/>
              <p14:nvPr/>
            </p14:nvContentPartPr>
            <p14:xfrm>
              <a:off x="6169377" y="4762813"/>
              <a:ext cx="94545" cy="279170"/>
            </p14:xfrm>
          </p:contentPart>
        </mc:Choice>
        <mc:Fallback xmlns="">
          <p:pic>
            <p:nvPicPr>
              <p:cNvPr id="261" name="墨迹 260"/>
            </p:nvPicPr>
            <p:blipFill>
              <a:blip/>
            </p:blipFill>
            <p:spPr>
              <a:xfrm>
                <a:off x="6169377" y="4762813"/>
                <a:ext cx="94545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62" name="墨迹 261"/>
              <p14:cNvContentPartPr/>
              <p14:nvPr/>
            </p14:nvContentPartPr>
            <p14:xfrm>
              <a:off x="6276622" y="4793832"/>
              <a:ext cx="93133" cy="11279"/>
            </p14:xfrm>
          </p:contentPart>
        </mc:Choice>
        <mc:Fallback xmlns="">
          <p:pic>
            <p:nvPicPr>
              <p:cNvPr id="262" name="墨迹 261"/>
            </p:nvPicPr>
            <p:blipFill>
              <a:blip/>
            </p:blipFill>
            <p:spPr>
              <a:xfrm>
                <a:off x="6276622" y="4793832"/>
                <a:ext cx="9313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63" name="墨迹 262"/>
              <p14:cNvContentPartPr/>
              <p14:nvPr/>
            </p14:nvContentPartPr>
            <p14:xfrm>
              <a:off x="6632222" y="4771273"/>
              <a:ext cx="75494" cy="191753"/>
            </p14:xfrm>
          </p:contentPart>
        </mc:Choice>
        <mc:Fallback xmlns="">
          <p:pic>
            <p:nvPicPr>
              <p:cNvPr id="263" name="墨迹 262"/>
            </p:nvPicPr>
            <p:blipFill>
              <a:blip/>
            </p:blipFill>
            <p:spPr>
              <a:xfrm>
                <a:off x="6632222" y="4771273"/>
                <a:ext cx="75494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64" name="墨迹 263"/>
              <p14:cNvContentPartPr/>
              <p14:nvPr/>
            </p14:nvContentPartPr>
            <p14:xfrm>
              <a:off x="6722533" y="4889708"/>
              <a:ext cx="45156" cy="42299"/>
            </p14:xfrm>
          </p:contentPart>
        </mc:Choice>
        <mc:Fallback xmlns="">
          <p:pic>
            <p:nvPicPr>
              <p:cNvPr id="264" name="墨迹 263"/>
            </p:nvPicPr>
            <p:blipFill>
              <a:blip/>
            </p:blipFill>
            <p:spPr>
              <a:xfrm>
                <a:off x="6722533" y="4889708"/>
                <a:ext cx="45156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65" name="墨迹 264"/>
              <p14:cNvContentPartPr/>
              <p14:nvPr/>
            </p14:nvContentPartPr>
            <p14:xfrm>
              <a:off x="6801555" y="4765633"/>
              <a:ext cx="97720" cy="262251"/>
            </p14:xfrm>
          </p:contentPart>
        </mc:Choice>
        <mc:Fallback xmlns="">
          <p:pic>
            <p:nvPicPr>
              <p:cNvPr id="265" name="墨迹 264"/>
            </p:nvPicPr>
            <p:blipFill>
              <a:blip/>
            </p:blipFill>
            <p:spPr>
              <a:xfrm>
                <a:off x="6801555" y="4765633"/>
                <a:ext cx="97720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66" name="墨迹 265"/>
              <p14:cNvContentPartPr/>
              <p14:nvPr/>
            </p14:nvContentPartPr>
            <p14:xfrm>
              <a:off x="6880577" y="4788192"/>
              <a:ext cx="112889" cy="28199"/>
            </p14:xfrm>
          </p:contentPart>
        </mc:Choice>
        <mc:Fallback xmlns="">
          <p:pic>
            <p:nvPicPr>
              <p:cNvPr id="266" name="墨迹 265"/>
            </p:nvPicPr>
            <p:blipFill>
              <a:blip/>
            </p:blipFill>
            <p:spPr>
              <a:xfrm>
                <a:off x="6880577" y="4788192"/>
                <a:ext cx="1128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67" name="墨迹 266"/>
              <p14:cNvContentPartPr/>
              <p14:nvPr/>
            </p14:nvContentPartPr>
            <p14:xfrm>
              <a:off x="7469893" y="4767571"/>
              <a:ext cx="127529" cy="119317"/>
            </p14:xfrm>
          </p:contentPart>
        </mc:Choice>
        <mc:Fallback xmlns="">
          <p:pic>
            <p:nvPicPr>
              <p:cNvPr id="267" name="墨迹 266"/>
            </p:nvPicPr>
            <p:blipFill>
              <a:blip/>
            </p:blipFill>
            <p:spPr>
              <a:xfrm>
                <a:off x="7469893" y="4767571"/>
                <a:ext cx="127529" cy="119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68" name="墨迹 267"/>
              <p14:cNvContentPartPr/>
              <p14:nvPr/>
            </p14:nvContentPartPr>
            <p14:xfrm>
              <a:off x="7995355" y="4782552"/>
              <a:ext cx="53622" cy="138175"/>
            </p14:xfrm>
          </p:contentPart>
        </mc:Choice>
        <mc:Fallback xmlns="">
          <p:pic>
            <p:nvPicPr>
              <p:cNvPr id="268" name="墨迹 267"/>
            </p:nvPicPr>
            <p:blipFill>
              <a:blip/>
            </p:blipFill>
            <p:spPr>
              <a:xfrm>
                <a:off x="7995355" y="4782552"/>
                <a:ext cx="53622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69" name="墨迹 268"/>
              <p14:cNvContentPartPr/>
              <p14:nvPr/>
            </p14:nvContentPartPr>
            <p14:xfrm>
              <a:off x="8071555" y="4861509"/>
              <a:ext cx="53622" cy="45119"/>
            </p14:xfrm>
          </p:contentPart>
        </mc:Choice>
        <mc:Fallback xmlns="">
          <p:pic>
            <p:nvPicPr>
              <p:cNvPr id="269" name="墨迹 268"/>
            </p:nvPicPr>
            <p:blipFill>
              <a:blip/>
            </p:blipFill>
            <p:spPr>
              <a:xfrm>
                <a:off x="8071555" y="4861509"/>
                <a:ext cx="53622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70" name="墨迹 269"/>
              <p14:cNvContentPartPr/>
              <p14:nvPr/>
            </p14:nvContentPartPr>
            <p14:xfrm>
              <a:off x="8156222" y="4776912"/>
              <a:ext cx="112888" cy="228412"/>
            </p14:xfrm>
          </p:contentPart>
        </mc:Choice>
        <mc:Fallback xmlns="">
          <p:pic>
            <p:nvPicPr>
              <p:cNvPr id="270" name="墨迹 269"/>
            </p:nvPicPr>
            <p:blipFill>
              <a:blip/>
            </p:blipFill>
            <p:spPr>
              <a:xfrm>
                <a:off x="8156222" y="4776912"/>
                <a:ext cx="112888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71" name="墨迹 270"/>
              <p14:cNvContentPartPr/>
              <p14:nvPr/>
            </p14:nvContentPartPr>
            <p14:xfrm>
              <a:off x="8269111" y="4810751"/>
              <a:ext cx="84666" cy="5640"/>
            </p14:xfrm>
          </p:contentPart>
        </mc:Choice>
        <mc:Fallback xmlns="">
          <p:pic>
            <p:nvPicPr>
              <p:cNvPr id="271" name="墨迹 270"/>
            </p:nvPicPr>
            <p:blipFill>
              <a:blip/>
            </p:blipFill>
            <p:spPr>
              <a:xfrm>
                <a:off x="8269111" y="4810751"/>
                <a:ext cx="8466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72" name="墨迹 271"/>
              <p14:cNvContentPartPr/>
              <p14:nvPr/>
            </p14:nvContentPartPr>
            <p14:xfrm>
              <a:off x="5971822" y="5346533"/>
              <a:ext cx="121355" cy="16919"/>
            </p14:xfrm>
          </p:contentPart>
        </mc:Choice>
        <mc:Fallback xmlns="">
          <p:pic>
            <p:nvPicPr>
              <p:cNvPr id="272" name="墨迹 271"/>
            </p:nvPicPr>
            <p:blipFill>
              <a:blip/>
            </p:blipFill>
            <p:spPr>
              <a:xfrm>
                <a:off x="5971822" y="5346533"/>
                <a:ext cx="12135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73" name="墨迹 272"/>
              <p14:cNvContentPartPr/>
              <p14:nvPr/>
            </p14:nvContentPartPr>
            <p14:xfrm>
              <a:off x="6169377" y="5211177"/>
              <a:ext cx="112889" cy="287630"/>
            </p14:xfrm>
          </p:contentPart>
        </mc:Choice>
        <mc:Fallback xmlns="">
          <p:pic>
            <p:nvPicPr>
              <p:cNvPr id="273" name="墨迹 272"/>
            </p:nvPicPr>
            <p:blipFill>
              <a:blip/>
            </p:blipFill>
            <p:spPr>
              <a:xfrm>
                <a:off x="6169377" y="5211177"/>
                <a:ext cx="112889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74" name="墨迹 273"/>
              <p14:cNvContentPartPr/>
              <p14:nvPr/>
            </p14:nvContentPartPr>
            <p14:xfrm>
              <a:off x="6588477" y="5284494"/>
              <a:ext cx="131234" cy="31019"/>
            </p14:xfrm>
          </p:contentPart>
        </mc:Choice>
        <mc:Fallback xmlns="">
          <p:pic>
            <p:nvPicPr>
              <p:cNvPr id="274" name="墨迹 273"/>
            </p:nvPicPr>
            <p:blipFill>
              <a:blip/>
            </p:blipFill>
            <p:spPr>
              <a:xfrm>
                <a:off x="6588477" y="5284494"/>
                <a:ext cx="13123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75" name="墨迹 274"/>
              <p14:cNvContentPartPr/>
              <p14:nvPr/>
            </p14:nvContentPartPr>
            <p14:xfrm>
              <a:off x="6780918" y="5169583"/>
              <a:ext cx="133526" cy="312305"/>
            </p14:xfrm>
          </p:contentPart>
        </mc:Choice>
        <mc:Fallback xmlns="">
          <p:pic>
            <p:nvPicPr>
              <p:cNvPr id="275" name="墨迹 274"/>
            </p:nvPicPr>
            <p:blipFill>
              <a:blip/>
            </p:blipFill>
            <p:spPr>
              <a:xfrm>
                <a:off x="6780918" y="5169583"/>
                <a:ext cx="133526" cy="312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76" name="墨迹 275"/>
              <p14:cNvContentPartPr/>
              <p14:nvPr/>
            </p14:nvContentPartPr>
            <p14:xfrm>
              <a:off x="7343422" y="5256296"/>
              <a:ext cx="184326" cy="11279"/>
            </p14:xfrm>
          </p:contentPart>
        </mc:Choice>
        <mc:Fallback xmlns="">
          <p:pic>
            <p:nvPicPr>
              <p:cNvPr id="276" name="墨迹 275"/>
            </p:nvPicPr>
            <p:blipFill>
              <a:blip/>
            </p:blipFill>
            <p:spPr>
              <a:xfrm>
                <a:off x="7343422" y="5256296"/>
                <a:ext cx="18432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77" name="墨迹 276"/>
              <p14:cNvContentPartPr/>
              <p14:nvPr/>
            </p14:nvContentPartPr>
            <p14:xfrm>
              <a:off x="7397044" y="5184917"/>
              <a:ext cx="36688" cy="164435"/>
            </p14:xfrm>
          </p:contentPart>
        </mc:Choice>
        <mc:Fallback xmlns="">
          <p:pic>
            <p:nvPicPr>
              <p:cNvPr id="277" name="墨迹 276"/>
            </p:nvPicPr>
            <p:blipFill>
              <a:blip/>
            </p:blipFill>
            <p:spPr>
              <a:xfrm>
                <a:off x="7397044" y="5184917"/>
                <a:ext cx="36688" cy="164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78" name="墨迹 277"/>
              <p14:cNvContentPartPr/>
              <p14:nvPr/>
            </p14:nvContentPartPr>
            <p14:xfrm>
              <a:off x="7546622" y="5149139"/>
              <a:ext cx="163688" cy="284105"/>
            </p14:xfrm>
          </p:contentPart>
        </mc:Choice>
        <mc:Fallback xmlns="">
          <p:pic>
            <p:nvPicPr>
              <p:cNvPr id="278" name="墨迹 277"/>
            </p:nvPicPr>
            <p:blipFill>
              <a:blip/>
            </p:blipFill>
            <p:spPr>
              <a:xfrm>
                <a:off x="7546622" y="5149139"/>
                <a:ext cx="163688" cy="284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79" name="墨迹 278"/>
              <p14:cNvContentPartPr/>
              <p14:nvPr/>
            </p14:nvContentPartPr>
            <p14:xfrm>
              <a:off x="7919155" y="5166059"/>
              <a:ext cx="132645" cy="20620"/>
            </p14:xfrm>
          </p:contentPart>
        </mc:Choice>
        <mc:Fallback xmlns="">
          <p:pic>
            <p:nvPicPr>
              <p:cNvPr id="279" name="墨迹 278"/>
            </p:nvPicPr>
            <p:blipFill>
              <a:blip/>
            </p:blipFill>
            <p:spPr>
              <a:xfrm>
                <a:off x="7919155" y="5166059"/>
                <a:ext cx="132645" cy="20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80" name="墨迹 279"/>
              <p14:cNvContentPartPr/>
              <p14:nvPr/>
            </p14:nvContentPartPr>
            <p14:xfrm>
              <a:off x="7958666" y="5113714"/>
              <a:ext cx="45156" cy="190520"/>
            </p14:xfrm>
          </p:contentPart>
        </mc:Choice>
        <mc:Fallback xmlns="">
          <p:pic>
            <p:nvPicPr>
              <p:cNvPr id="280" name="墨迹 279"/>
            </p:nvPicPr>
            <p:blipFill>
              <a:blip/>
            </p:blipFill>
            <p:spPr>
              <a:xfrm>
                <a:off x="7958666" y="5113714"/>
                <a:ext cx="45156" cy="190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81" name="墨迹 280"/>
              <p14:cNvContentPartPr/>
              <p14:nvPr/>
            </p14:nvContentPartPr>
            <p14:xfrm>
              <a:off x="8133644" y="5104021"/>
              <a:ext cx="62088" cy="71026"/>
            </p14:xfrm>
          </p:contentPart>
        </mc:Choice>
        <mc:Fallback xmlns="">
          <p:pic>
            <p:nvPicPr>
              <p:cNvPr id="281" name="墨迹 280"/>
            </p:nvPicPr>
            <p:blipFill>
              <a:blip/>
            </p:blipFill>
            <p:spPr>
              <a:xfrm>
                <a:off x="8133644" y="5104021"/>
                <a:ext cx="62088" cy="71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82" name="墨迹 281"/>
              <p14:cNvContentPartPr/>
              <p14:nvPr/>
            </p14:nvContentPartPr>
            <p14:xfrm>
              <a:off x="8129940" y="5075822"/>
              <a:ext cx="173037" cy="287630"/>
            </p14:xfrm>
          </p:contentPart>
        </mc:Choice>
        <mc:Fallback xmlns="">
          <p:pic>
            <p:nvPicPr>
              <p:cNvPr id="282" name="墨迹 281"/>
            </p:nvPicPr>
            <p:blipFill>
              <a:blip/>
            </p:blipFill>
            <p:spPr>
              <a:xfrm>
                <a:off x="8129940" y="5075822"/>
                <a:ext cx="173037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83" name="墨迹 282"/>
              <p14:cNvContentPartPr/>
              <p14:nvPr/>
            </p14:nvContentPartPr>
            <p14:xfrm>
              <a:off x="5860873" y="5746958"/>
              <a:ext cx="71438" cy="131126"/>
            </p14:xfrm>
          </p:contentPart>
        </mc:Choice>
        <mc:Fallback xmlns="">
          <p:pic>
            <p:nvPicPr>
              <p:cNvPr id="283" name="墨迹 282"/>
            </p:nvPicPr>
            <p:blipFill>
              <a:blip/>
            </p:blipFill>
            <p:spPr>
              <a:xfrm>
                <a:off x="5860873" y="5746958"/>
                <a:ext cx="71438" cy="1311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284" name="墨迹 283"/>
              <p14:cNvContentPartPr/>
              <p14:nvPr/>
            </p14:nvContentPartPr>
            <p14:xfrm>
              <a:off x="5966177" y="5797716"/>
              <a:ext cx="56445" cy="45119"/>
            </p14:xfrm>
          </p:contentPart>
        </mc:Choice>
        <mc:Fallback xmlns="">
          <p:pic>
            <p:nvPicPr>
              <p:cNvPr id="284" name="墨迹 283"/>
            </p:nvPicPr>
            <p:blipFill>
              <a:blip/>
            </p:blipFill>
            <p:spPr>
              <a:xfrm>
                <a:off x="5966177" y="5797716"/>
                <a:ext cx="56445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85" name="墨迹 284"/>
              <p14:cNvContentPartPr/>
              <p14:nvPr/>
            </p14:nvContentPartPr>
            <p14:xfrm>
              <a:off x="6011333" y="5730039"/>
              <a:ext cx="67734" cy="231232"/>
            </p14:xfrm>
          </p:contentPart>
        </mc:Choice>
        <mc:Fallback xmlns="">
          <p:pic>
            <p:nvPicPr>
              <p:cNvPr id="285" name="墨迹 284"/>
            </p:nvPicPr>
            <p:blipFill>
              <a:blip/>
            </p:blipFill>
            <p:spPr>
              <a:xfrm>
                <a:off x="6011333" y="5730039"/>
                <a:ext cx="67734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286" name="墨迹 285"/>
              <p14:cNvContentPartPr/>
              <p14:nvPr/>
            </p14:nvContentPartPr>
            <p14:xfrm>
              <a:off x="6073422" y="5718759"/>
              <a:ext cx="107244" cy="28199"/>
            </p14:xfrm>
          </p:contentPart>
        </mc:Choice>
        <mc:Fallback xmlns="">
          <p:pic>
            <p:nvPicPr>
              <p:cNvPr id="286" name="墨迹 285"/>
            </p:nvPicPr>
            <p:blipFill>
              <a:blip/>
            </p:blipFill>
            <p:spPr>
              <a:xfrm>
                <a:off x="6073422" y="5718759"/>
                <a:ext cx="1072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87" name="墨迹 286"/>
              <p14:cNvContentPartPr/>
              <p14:nvPr/>
            </p14:nvContentPartPr>
            <p14:xfrm>
              <a:off x="6178902" y="5808996"/>
              <a:ext cx="148520" cy="11280"/>
            </p14:xfrm>
          </p:contentPart>
        </mc:Choice>
        <mc:Fallback xmlns="">
          <p:pic>
            <p:nvPicPr>
              <p:cNvPr id="287" name="墨迹 286"/>
            </p:nvPicPr>
            <p:blipFill>
              <a:blip/>
            </p:blipFill>
            <p:spPr>
              <a:xfrm>
                <a:off x="6178902" y="5808996"/>
                <a:ext cx="14852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288" name="墨迹 287"/>
              <p14:cNvContentPartPr/>
              <p14:nvPr/>
            </p14:nvContentPartPr>
            <p14:xfrm>
              <a:off x="6357584" y="5681396"/>
              <a:ext cx="141993" cy="345614"/>
            </p14:xfrm>
          </p:contentPart>
        </mc:Choice>
        <mc:Fallback xmlns="">
          <p:pic>
            <p:nvPicPr>
              <p:cNvPr id="288" name="墨迹 287"/>
            </p:nvPicPr>
            <p:blipFill>
              <a:blip/>
            </p:blipFill>
            <p:spPr>
              <a:xfrm>
                <a:off x="6357584" y="5681396"/>
                <a:ext cx="141993" cy="3456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89" name="墨迹 288"/>
              <p14:cNvContentPartPr/>
              <p14:nvPr/>
            </p14:nvContentPartPr>
            <p14:xfrm>
              <a:off x="6767688" y="5704484"/>
              <a:ext cx="73378" cy="183469"/>
            </p14:xfrm>
          </p:contentPart>
        </mc:Choice>
        <mc:Fallback xmlns="">
          <p:pic>
            <p:nvPicPr>
              <p:cNvPr id="289" name="墨迹 288"/>
            </p:nvPicPr>
            <p:blipFill>
              <a:blip/>
            </p:blipFill>
            <p:spPr>
              <a:xfrm>
                <a:off x="6767688" y="5704484"/>
                <a:ext cx="73378" cy="183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290" name="墨迹 289"/>
              <p14:cNvContentPartPr/>
              <p14:nvPr/>
            </p14:nvContentPartPr>
            <p14:xfrm>
              <a:off x="6835422" y="5825916"/>
              <a:ext cx="59266" cy="28199"/>
            </p14:xfrm>
          </p:contentPart>
        </mc:Choice>
        <mc:Fallback xmlns="">
          <p:pic>
            <p:nvPicPr>
              <p:cNvPr id="290" name="墨迹 289"/>
            </p:nvPicPr>
            <p:blipFill>
              <a:blip/>
            </p:blipFill>
            <p:spPr>
              <a:xfrm>
                <a:off x="6835422" y="5825916"/>
                <a:ext cx="5926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91" name="墨迹 290"/>
              <p14:cNvContentPartPr/>
              <p14:nvPr/>
            </p14:nvContentPartPr>
            <p14:xfrm>
              <a:off x="6922911" y="5684921"/>
              <a:ext cx="63500" cy="219952"/>
            </p14:xfrm>
          </p:contentPart>
        </mc:Choice>
        <mc:Fallback xmlns="">
          <p:pic>
            <p:nvPicPr>
              <p:cNvPr id="291" name="墨迹 290"/>
            </p:nvPicPr>
            <p:blipFill>
              <a:blip/>
            </p:blipFill>
            <p:spPr>
              <a:xfrm>
                <a:off x="6922911" y="5684921"/>
                <a:ext cx="63500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292" name="墨迹 291"/>
              <p14:cNvContentPartPr/>
              <p14:nvPr/>
            </p14:nvContentPartPr>
            <p14:xfrm>
              <a:off x="6959600" y="5707480"/>
              <a:ext cx="84666" cy="16919"/>
            </p14:xfrm>
          </p:contentPart>
        </mc:Choice>
        <mc:Fallback xmlns="">
          <p:pic>
            <p:nvPicPr>
              <p:cNvPr id="292" name="墨迹 291"/>
            </p:nvPicPr>
            <p:blipFill>
              <a:blip/>
            </p:blipFill>
            <p:spPr>
              <a:xfrm>
                <a:off x="6959600" y="5707480"/>
                <a:ext cx="846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93" name="墨迹 292"/>
              <p14:cNvContentPartPr/>
              <p14:nvPr/>
            </p14:nvContentPartPr>
            <p14:xfrm>
              <a:off x="7032977" y="5775158"/>
              <a:ext cx="115712" cy="11279"/>
            </p14:xfrm>
          </p:contentPart>
        </mc:Choice>
        <mc:Fallback xmlns="">
          <p:pic>
            <p:nvPicPr>
              <p:cNvPr id="293" name="墨迹 292"/>
            </p:nvPicPr>
            <p:blipFill>
              <a:blip/>
            </p:blipFill>
            <p:spPr>
              <a:xfrm>
                <a:off x="7032977" y="5775158"/>
                <a:ext cx="11571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294" name="墨迹 293"/>
              <p14:cNvContentPartPr/>
              <p14:nvPr/>
            </p14:nvContentPartPr>
            <p14:xfrm>
              <a:off x="7176205" y="5636101"/>
              <a:ext cx="124884" cy="325169"/>
            </p14:xfrm>
          </p:contentPart>
        </mc:Choice>
        <mc:Fallback xmlns="">
          <p:pic>
            <p:nvPicPr>
              <p:cNvPr id="294" name="墨迹 293"/>
            </p:nvPicPr>
            <p:blipFill>
              <a:blip/>
            </p:blipFill>
            <p:spPr>
              <a:xfrm>
                <a:off x="7176205" y="5636101"/>
                <a:ext cx="124884" cy="3251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95" name="墨迹 294"/>
              <p14:cNvContentPartPr/>
              <p14:nvPr/>
            </p14:nvContentPartPr>
            <p14:xfrm>
              <a:off x="7653866" y="5599090"/>
              <a:ext cx="132644" cy="243745"/>
            </p14:xfrm>
          </p:contentPart>
        </mc:Choice>
        <mc:Fallback xmlns="">
          <p:pic>
            <p:nvPicPr>
              <p:cNvPr id="295" name="墨迹 294"/>
            </p:nvPicPr>
            <p:blipFill>
              <a:blip/>
            </p:blipFill>
            <p:spPr>
              <a:xfrm>
                <a:off x="7653866" y="5599090"/>
                <a:ext cx="132644" cy="243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302" name="墨迹 301"/>
              <p14:cNvContentPartPr/>
              <p14:nvPr/>
            </p14:nvContentPartPr>
            <p14:xfrm>
              <a:off x="8015111" y="5587634"/>
              <a:ext cx="191911" cy="379277"/>
            </p14:xfrm>
          </p:contentPart>
        </mc:Choice>
        <mc:Fallback xmlns="">
          <p:pic>
            <p:nvPicPr>
              <p:cNvPr id="302" name="墨迹 301"/>
            </p:nvPicPr>
            <p:blipFill>
              <a:blip/>
            </p:blipFill>
            <p:spPr>
              <a:xfrm>
                <a:off x="8015111" y="5587634"/>
                <a:ext cx="191911" cy="3792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303" name="墨迹 302"/>
              <p14:cNvContentPartPr/>
              <p14:nvPr/>
            </p14:nvContentPartPr>
            <p14:xfrm>
              <a:off x="8252883" y="5741319"/>
              <a:ext cx="131939" cy="14980"/>
            </p14:xfrm>
          </p:contentPart>
        </mc:Choice>
        <mc:Fallback xmlns="">
          <p:pic>
            <p:nvPicPr>
              <p:cNvPr id="303" name="墨迹 302"/>
            </p:nvPicPr>
            <p:blipFill>
              <a:blip/>
            </p:blipFill>
            <p:spPr>
              <a:xfrm>
                <a:off x="8252883" y="5741319"/>
                <a:ext cx="131939" cy="14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304" name="墨迹 303"/>
              <p14:cNvContentPartPr/>
              <p14:nvPr/>
            </p14:nvContentPartPr>
            <p14:xfrm>
              <a:off x="8311444" y="5660246"/>
              <a:ext cx="25400" cy="238987"/>
            </p14:xfrm>
          </p:contentPart>
        </mc:Choice>
        <mc:Fallback xmlns="">
          <p:pic>
            <p:nvPicPr>
              <p:cNvPr id="304" name="墨迹 303"/>
            </p:nvPicPr>
            <p:blipFill>
              <a:blip/>
            </p:blipFill>
            <p:spPr>
              <a:xfrm>
                <a:off x="8311444" y="5660246"/>
                <a:ext cx="25400" cy="238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305" name="墨迹 304"/>
              <p14:cNvContentPartPr/>
              <p14:nvPr/>
            </p14:nvContentPartPr>
            <p14:xfrm>
              <a:off x="8477955" y="5658660"/>
              <a:ext cx="56445" cy="178535"/>
            </p14:xfrm>
          </p:contentPart>
        </mc:Choice>
        <mc:Fallback xmlns="">
          <p:pic>
            <p:nvPicPr>
              <p:cNvPr id="305" name="墨迹 304"/>
            </p:nvPicPr>
            <p:blipFill>
              <a:blip/>
            </p:blipFill>
            <p:spPr>
              <a:xfrm>
                <a:off x="8477955" y="5658660"/>
                <a:ext cx="56445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306" name="墨迹 305"/>
              <p14:cNvContentPartPr/>
              <p14:nvPr/>
            </p14:nvContentPartPr>
            <p14:xfrm>
              <a:off x="8540044" y="5752598"/>
              <a:ext cx="42333" cy="45119"/>
            </p14:xfrm>
          </p:contentPart>
        </mc:Choice>
        <mc:Fallback xmlns="">
          <p:pic>
            <p:nvPicPr>
              <p:cNvPr id="306" name="墨迹 305"/>
            </p:nvPicPr>
            <p:blipFill>
              <a:blip/>
            </p:blipFill>
            <p:spPr>
              <a:xfrm>
                <a:off x="8540044" y="5752598"/>
                <a:ext cx="42333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307" name="墨迹 306"/>
              <p14:cNvContentPartPr/>
              <p14:nvPr/>
            </p14:nvContentPartPr>
            <p14:xfrm>
              <a:off x="8604955" y="5637687"/>
              <a:ext cx="87489" cy="258726"/>
            </p14:xfrm>
          </p:contentPart>
        </mc:Choice>
        <mc:Fallback xmlns="">
          <p:pic>
            <p:nvPicPr>
              <p:cNvPr id="307" name="墨迹 306"/>
            </p:nvPicPr>
            <p:blipFill>
              <a:blip/>
            </p:blipFill>
            <p:spPr>
              <a:xfrm>
                <a:off x="8604955" y="5637687"/>
                <a:ext cx="87489" cy="258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308" name="墨迹 307"/>
              <p14:cNvContentPartPr/>
              <p14:nvPr/>
            </p14:nvContentPartPr>
            <p14:xfrm>
              <a:off x="8681155" y="5673641"/>
              <a:ext cx="107245" cy="16919"/>
            </p14:xfrm>
          </p:contentPart>
        </mc:Choice>
        <mc:Fallback xmlns="">
          <p:pic>
            <p:nvPicPr>
              <p:cNvPr id="308" name="墨迹 307"/>
            </p:nvPicPr>
            <p:blipFill>
              <a:blip/>
            </p:blipFill>
            <p:spPr>
              <a:xfrm>
                <a:off x="8681155" y="5673641"/>
                <a:ext cx="10724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309" name="墨迹 308"/>
              <p14:cNvContentPartPr/>
              <p14:nvPr/>
            </p14:nvContentPartPr>
            <p14:xfrm>
              <a:off x="9076266" y="3844583"/>
              <a:ext cx="67734" cy="170956"/>
            </p14:xfrm>
          </p:contentPart>
        </mc:Choice>
        <mc:Fallback xmlns="">
          <p:pic>
            <p:nvPicPr>
              <p:cNvPr id="309" name="墨迹 308"/>
            </p:nvPicPr>
            <p:blipFill>
              <a:blip/>
            </p:blipFill>
            <p:spPr>
              <a:xfrm>
                <a:off x="9076266" y="3844583"/>
                <a:ext cx="67734" cy="170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310" name="墨迹 309"/>
              <p14:cNvContentPartPr/>
              <p14:nvPr/>
            </p14:nvContentPartPr>
            <p14:xfrm>
              <a:off x="9149644" y="3925302"/>
              <a:ext cx="31044" cy="53578"/>
            </p14:xfrm>
          </p:contentPart>
        </mc:Choice>
        <mc:Fallback xmlns="">
          <p:pic>
            <p:nvPicPr>
              <p:cNvPr id="310" name="墨迹 309"/>
            </p:nvPicPr>
            <p:blipFill>
              <a:blip/>
            </p:blipFill>
            <p:spPr>
              <a:xfrm>
                <a:off x="9149644" y="3925302"/>
                <a:ext cx="31044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311" name="墨迹 310"/>
              <p14:cNvContentPartPr/>
              <p14:nvPr/>
            </p14:nvContentPartPr>
            <p14:xfrm>
              <a:off x="9211733" y="3799817"/>
              <a:ext cx="122767" cy="242511"/>
            </p14:xfrm>
          </p:contentPart>
        </mc:Choice>
        <mc:Fallback xmlns="">
          <p:pic>
            <p:nvPicPr>
              <p:cNvPr id="311" name="墨迹 310"/>
            </p:nvPicPr>
            <p:blipFill>
              <a:blip/>
            </p:blipFill>
            <p:spPr>
              <a:xfrm>
                <a:off x="9211733" y="3799817"/>
                <a:ext cx="122767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312" name="墨迹 311"/>
              <p14:cNvContentPartPr/>
              <p14:nvPr/>
            </p14:nvContentPartPr>
            <p14:xfrm>
              <a:off x="9347200" y="3786598"/>
              <a:ext cx="135466" cy="48467"/>
            </p14:xfrm>
          </p:contentPart>
        </mc:Choice>
        <mc:Fallback xmlns="">
          <p:pic>
            <p:nvPicPr>
              <p:cNvPr id="312" name="墨迹 311"/>
            </p:nvPicPr>
            <p:blipFill>
              <a:blip/>
            </p:blipFill>
            <p:spPr>
              <a:xfrm>
                <a:off x="9347200" y="3786598"/>
                <a:ext cx="135466" cy="48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313" name="墨迹 312"/>
              <p14:cNvContentPartPr/>
              <p14:nvPr/>
            </p14:nvContentPartPr>
            <p14:xfrm>
              <a:off x="9447036" y="3883004"/>
              <a:ext cx="204964" cy="8459"/>
            </p14:xfrm>
          </p:contentPart>
        </mc:Choice>
        <mc:Fallback xmlns="">
          <p:pic>
            <p:nvPicPr>
              <p:cNvPr id="313" name="墨迹 312"/>
            </p:nvPicPr>
            <p:blipFill>
              <a:blip/>
            </p:blipFill>
            <p:spPr>
              <a:xfrm>
                <a:off x="9447036" y="3883004"/>
                <a:ext cx="204964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314" name="墨迹 313"/>
              <p14:cNvContentPartPr/>
              <p14:nvPr/>
            </p14:nvContentPartPr>
            <p14:xfrm>
              <a:off x="9522177" y="3803165"/>
              <a:ext cx="56445" cy="240573"/>
            </p14:xfrm>
          </p:contentPart>
        </mc:Choice>
        <mc:Fallback xmlns="">
          <p:pic>
            <p:nvPicPr>
              <p:cNvPr id="314" name="墨迹 313"/>
            </p:nvPicPr>
            <p:blipFill>
              <a:blip/>
            </p:blipFill>
            <p:spPr>
              <a:xfrm>
                <a:off x="9522177" y="3803165"/>
                <a:ext cx="56445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315" name="墨迹 314"/>
              <p14:cNvContentPartPr/>
              <p14:nvPr/>
            </p14:nvContentPartPr>
            <p14:xfrm>
              <a:off x="9747955" y="3664814"/>
              <a:ext cx="239889" cy="467222"/>
            </p14:xfrm>
          </p:contentPart>
        </mc:Choice>
        <mc:Fallback xmlns="">
          <p:pic>
            <p:nvPicPr>
              <p:cNvPr id="315" name="墨迹 314"/>
            </p:nvPicPr>
            <p:blipFill>
              <a:blip/>
            </p:blipFill>
            <p:spPr>
              <a:xfrm>
                <a:off x="9747955" y="3664814"/>
                <a:ext cx="239889" cy="4672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316" name="墨迹 315"/>
              <p14:cNvContentPartPr/>
              <p14:nvPr/>
            </p14:nvContentPartPr>
            <p14:xfrm>
              <a:off x="7853538" y="5323973"/>
              <a:ext cx="1030817" cy="750094"/>
            </p14:xfrm>
          </p:contentPart>
        </mc:Choice>
        <mc:Fallback xmlns="">
          <p:pic>
            <p:nvPicPr>
              <p:cNvPr id="316" name="墨迹 315"/>
            </p:nvPicPr>
            <p:blipFill>
              <a:blip/>
            </p:blipFill>
            <p:spPr>
              <a:xfrm>
                <a:off x="7853538" y="5323973"/>
                <a:ext cx="1030817" cy="750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317" name="墨迹 316"/>
              <p14:cNvContentPartPr/>
              <p14:nvPr/>
            </p14:nvContentPartPr>
            <p14:xfrm>
              <a:off x="7416800" y="5476248"/>
              <a:ext cx="527755" cy="526616"/>
            </p14:xfrm>
          </p:contentPart>
        </mc:Choice>
        <mc:Fallback xmlns="">
          <p:pic>
            <p:nvPicPr>
              <p:cNvPr id="317" name="墨迹 316"/>
            </p:nvPicPr>
            <p:blipFill>
              <a:blip/>
            </p:blipFill>
            <p:spPr>
              <a:xfrm>
                <a:off x="7416800" y="5476248"/>
                <a:ext cx="527755" cy="526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318" name="墨迹 317"/>
              <p14:cNvContentPartPr/>
              <p14:nvPr/>
            </p14:nvContentPartPr>
            <p14:xfrm>
              <a:off x="10052755" y="3818146"/>
              <a:ext cx="189618" cy="33839"/>
            </p14:xfrm>
          </p:contentPart>
        </mc:Choice>
        <mc:Fallback xmlns="">
          <p:pic>
            <p:nvPicPr>
              <p:cNvPr id="318" name="墨迹 317"/>
            </p:nvPicPr>
            <p:blipFill>
              <a:blip/>
            </p:blipFill>
            <p:spPr>
              <a:xfrm>
                <a:off x="10052755" y="3818146"/>
                <a:ext cx="18961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319" name="墨迹 318"/>
              <p14:cNvContentPartPr/>
              <p14:nvPr/>
            </p14:nvContentPartPr>
            <p14:xfrm>
              <a:off x="10028766" y="3919662"/>
              <a:ext cx="204611" cy="16920"/>
            </p14:xfrm>
          </p:contentPart>
        </mc:Choice>
        <mc:Fallback xmlns="">
          <p:pic>
            <p:nvPicPr>
              <p:cNvPr id="319" name="墨迹 318"/>
            </p:nvPicPr>
            <p:blipFill>
              <a:blip/>
            </p:blipFill>
            <p:spPr>
              <a:xfrm>
                <a:off x="10028766" y="3919662"/>
                <a:ext cx="204611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320" name="墨迹 319"/>
              <p14:cNvContentPartPr/>
              <p14:nvPr/>
            </p14:nvContentPartPr>
            <p14:xfrm>
              <a:off x="10323688" y="3710285"/>
              <a:ext cx="135467" cy="260136"/>
            </p14:xfrm>
          </p:contentPart>
        </mc:Choice>
        <mc:Fallback xmlns="">
          <p:pic>
            <p:nvPicPr>
              <p:cNvPr id="320" name="墨迹 319"/>
            </p:nvPicPr>
            <p:blipFill>
              <a:blip/>
            </p:blipFill>
            <p:spPr>
              <a:xfrm>
                <a:off x="10323688" y="3710285"/>
                <a:ext cx="135467" cy="260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321" name="墨迹 320"/>
              <p14:cNvContentPartPr/>
              <p14:nvPr/>
            </p14:nvContentPartPr>
            <p14:xfrm>
              <a:off x="10450160" y="3725794"/>
              <a:ext cx="200907" cy="379982"/>
            </p14:xfrm>
          </p:contentPart>
        </mc:Choice>
        <mc:Fallback xmlns="">
          <p:pic>
            <p:nvPicPr>
              <p:cNvPr id="321" name="墨迹 320"/>
            </p:nvPicPr>
            <p:blipFill>
              <a:blip/>
            </p:blipFill>
            <p:spPr>
              <a:xfrm>
                <a:off x="10450160" y="3725794"/>
                <a:ext cx="200907" cy="3799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322" name="墨迹 321"/>
              <p14:cNvContentPartPr/>
              <p14:nvPr/>
            </p14:nvContentPartPr>
            <p14:xfrm>
              <a:off x="10933288" y="3697948"/>
              <a:ext cx="163689" cy="396548"/>
            </p14:xfrm>
          </p:contentPart>
        </mc:Choice>
        <mc:Fallback xmlns="">
          <p:pic>
            <p:nvPicPr>
              <p:cNvPr id="322" name="墨迹 321"/>
            </p:nvPicPr>
            <p:blipFill>
              <a:blip/>
            </p:blipFill>
            <p:spPr>
              <a:xfrm>
                <a:off x="10933288" y="3697948"/>
                <a:ext cx="163689" cy="396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323" name="墨迹 322"/>
              <p14:cNvContentPartPr/>
              <p14:nvPr/>
            </p14:nvContentPartPr>
            <p14:xfrm>
              <a:off x="11123612" y="3840705"/>
              <a:ext cx="146932" cy="16920"/>
            </p14:xfrm>
          </p:contentPart>
        </mc:Choice>
        <mc:Fallback xmlns="">
          <p:pic>
            <p:nvPicPr>
              <p:cNvPr id="323" name="墨迹 322"/>
            </p:nvPicPr>
            <p:blipFill>
              <a:blip/>
            </p:blipFill>
            <p:spPr>
              <a:xfrm>
                <a:off x="11123612" y="3840705"/>
                <a:ext cx="14693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324" name="墨迹 323"/>
              <p14:cNvContentPartPr/>
              <p14:nvPr/>
            </p14:nvContentPartPr>
            <p14:xfrm>
              <a:off x="11117438" y="3902743"/>
              <a:ext cx="137583" cy="11280"/>
            </p14:xfrm>
          </p:contentPart>
        </mc:Choice>
        <mc:Fallback xmlns="">
          <p:pic>
            <p:nvPicPr>
              <p:cNvPr id="324" name="墨迹 323"/>
            </p:nvPicPr>
            <p:blipFill>
              <a:blip/>
            </p:blipFill>
            <p:spPr>
              <a:xfrm>
                <a:off x="11117438" y="3902743"/>
                <a:ext cx="13758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325" name="墨迹 324"/>
              <p14:cNvContentPartPr/>
              <p14:nvPr/>
            </p14:nvContentPartPr>
            <p14:xfrm>
              <a:off x="11342157" y="3818146"/>
              <a:ext cx="110420" cy="109271"/>
            </p14:xfrm>
          </p:contentPart>
        </mc:Choice>
        <mc:Fallback xmlns="">
          <p:pic>
            <p:nvPicPr>
              <p:cNvPr id="325" name="墨迹 324"/>
            </p:nvPicPr>
            <p:blipFill>
              <a:blip/>
            </p:blipFill>
            <p:spPr>
              <a:xfrm>
                <a:off x="11342157" y="3818146"/>
                <a:ext cx="110420" cy="109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326" name="墨迹 325"/>
              <p14:cNvContentPartPr/>
              <p14:nvPr/>
            </p14:nvContentPartPr>
            <p14:xfrm>
              <a:off x="11455400" y="3694070"/>
              <a:ext cx="177800" cy="307369"/>
            </p14:xfrm>
          </p:contentPart>
        </mc:Choice>
        <mc:Fallback xmlns="">
          <p:pic>
            <p:nvPicPr>
              <p:cNvPr id="326" name="墨迹 325"/>
            </p:nvPicPr>
            <p:blipFill>
              <a:blip/>
            </p:blipFill>
            <p:spPr>
              <a:xfrm>
                <a:off x="11455400" y="3694070"/>
                <a:ext cx="177800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327" name="墨迹 326"/>
              <p14:cNvContentPartPr/>
              <p14:nvPr/>
            </p14:nvContentPartPr>
            <p14:xfrm>
              <a:off x="9767711" y="4424425"/>
              <a:ext cx="155222" cy="205852"/>
            </p14:xfrm>
          </p:contentPart>
        </mc:Choice>
        <mc:Fallback xmlns="">
          <p:pic>
            <p:nvPicPr>
              <p:cNvPr id="327" name="墨迹 326"/>
            </p:nvPicPr>
            <p:blipFill>
              <a:blip/>
            </p:blipFill>
            <p:spPr>
              <a:xfrm>
                <a:off x="9767711" y="4424425"/>
                <a:ext cx="155222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328" name="墨迹 327"/>
              <p14:cNvContentPartPr/>
              <p14:nvPr/>
            </p14:nvContentPartPr>
            <p14:xfrm>
              <a:off x="10035822" y="4489282"/>
              <a:ext cx="5644" cy="191754"/>
            </p14:xfrm>
          </p:contentPart>
        </mc:Choice>
        <mc:Fallback xmlns="">
          <p:pic>
            <p:nvPicPr>
              <p:cNvPr id="328" name="墨迹 327"/>
            </p:nvPicPr>
            <p:blipFill>
              <a:blip/>
            </p:blipFill>
            <p:spPr>
              <a:xfrm>
                <a:off x="10035822" y="4489282"/>
                <a:ext cx="5644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329" name="墨迹 328"/>
              <p14:cNvContentPartPr/>
              <p14:nvPr/>
            </p14:nvContentPartPr>
            <p14:xfrm>
              <a:off x="9479138" y="4782552"/>
              <a:ext cx="627768" cy="33839"/>
            </p14:xfrm>
          </p:contentPart>
        </mc:Choice>
        <mc:Fallback xmlns="">
          <p:pic>
            <p:nvPicPr>
              <p:cNvPr id="329" name="墨迹 328"/>
            </p:nvPicPr>
            <p:blipFill>
              <a:blip/>
            </p:blipFill>
            <p:spPr>
              <a:xfrm>
                <a:off x="9479138" y="4782552"/>
                <a:ext cx="62776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330" name="墨迹 329"/>
              <p14:cNvContentPartPr/>
              <p14:nvPr/>
            </p14:nvContentPartPr>
            <p14:xfrm>
              <a:off x="9687277" y="4880367"/>
              <a:ext cx="183445" cy="214489"/>
            </p14:xfrm>
          </p:contentPart>
        </mc:Choice>
        <mc:Fallback xmlns="">
          <p:pic>
            <p:nvPicPr>
              <p:cNvPr id="330" name="墨迹 329"/>
            </p:nvPicPr>
            <p:blipFill>
              <a:blip/>
            </p:blipFill>
            <p:spPr>
              <a:xfrm>
                <a:off x="9687277" y="4880367"/>
                <a:ext cx="183445" cy="214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331" name="墨迹 330"/>
              <p14:cNvContentPartPr/>
              <p14:nvPr/>
            </p14:nvContentPartPr>
            <p14:xfrm>
              <a:off x="9962444" y="4936765"/>
              <a:ext cx="135466" cy="150336"/>
            </p14:xfrm>
          </p:contentPart>
        </mc:Choice>
        <mc:Fallback xmlns="">
          <p:pic>
            <p:nvPicPr>
              <p:cNvPr id="331" name="墨迹 330"/>
            </p:nvPicPr>
            <p:blipFill>
              <a:blip/>
            </p:blipFill>
            <p:spPr>
              <a:xfrm>
                <a:off x="9962444" y="4936765"/>
                <a:ext cx="135466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332" name="墨迹 331"/>
              <p14:cNvContentPartPr/>
              <p14:nvPr/>
            </p14:nvContentPartPr>
            <p14:xfrm>
              <a:off x="10155766" y="4711173"/>
              <a:ext cx="153811" cy="26261"/>
            </p14:xfrm>
          </p:contentPart>
        </mc:Choice>
        <mc:Fallback xmlns="">
          <p:pic>
            <p:nvPicPr>
              <p:cNvPr id="332" name="墨迹 331"/>
            </p:nvPicPr>
            <p:blipFill>
              <a:blip/>
            </p:blipFill>
            <p:spPr>
              <a:xfrm>
                <a:off x="10155766" y="4711173"/>
                <a:ext cx="153811" cy="26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333" name="墨迹 332"/>
              <p14:cNvContentPartPr/>
              <p14:nvPr/>
            </p14:nvContentPartPr>
            <p14:xfrm>
              <a:off x="10149416" y="4822031"/>
              <a:ext cx="174272" cy="14099"/>
            </p14:xfrm>
          </p:contentPart>
        </mc:Choice>
        <mc:Fallback xmlns="">
          <p:pic>
            <p:nvPicPr>
              <p:cNvPr id="333" name="墨迹 332"/>
            </p:nvPicPr>
            <p:blipFill>
              <a:blip/>
            </p:blipFill>
            <p:spPr>
              <a:xfrm>
                <a:off x="10149416" y="4822031"/>
                <a:ext cx="174272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334" name="墨迹 333"/>
              <p14:cNvContentPartPr/>
              <p14:nvPr/>
            </p14:nvContentPartPr>
            <p14:xfrm>
              <a:off x="10457038" y="4771273"/>
              <a:ext cx="527050" cy="22559"/>
            </p14:xfrm>
          </p:contentPart>
        </mc:Choice>
        <mc:Fallback xmlns="">
          <p:pic>
            <p:nvPicPr>
              <p:cNvPr id="334" name="墨迹 333"/>
            </p:nvPicPr>
            <p:blipFill>
              <a:blip/>
            </p:blipFill>
            <p:spPr>
              <a:xfrm>
                <a:off x="10457038" y="4771273"/>
                <a:ext cx="52705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335" name="墨迹 334"/>
              <p14:cNvContentPartPr/>
              <p14:nvPr/>
            </p14:nvContentPartPr>
            <p14:xfrm>
              <a:off x="10636955" y="4399045"/>
              <a:ext cx="130705" cy="346848"/>
            </p14:xfrm>
          </p:contentPart>
        </mc:Choice>
        <mc:Fallback xmlns="">
          <p:pic>
            <p:nvPicPr>
              <p:cNvPr id="335" name="墨迹 334"/>
            </p:nvPicPr>
            <p:blipFill>
              <a:blip/>
            </p:blipFill>
            <p:spPr>
              <a:xfrm>
                <a:off x="10636955" y="4399045"/>
                <a:ext cx="130705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336" name="墨迹 335"/>
              <p14:cNvContentPartPr/>
              <p14:nvPr/>
            </p14:nvContentPartPr>
            <p14:xfrm>
              <a:off x="10775244" y="4602079"/>
              <a:ext cx="95956" cy="71378"/>
            </p14:xfrm>
          </p:contentPart>
        </mc:Choice>
        <mc:Fallback xmlns="">
          <p:pic>
            <p:nvPicPr>
              <p:cNvPr id="336" name="墨迹 335"/>
            </p:nvPicPr>
            <p:blipFill>
              <a:blip/>
            </p:blipFill>
            <p:spPr>
              <a:xfrm>
                <a:off x="10775244" y="4602079"/>
                <a:ext cx="95956" cy="71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337" name="墨迹 336"/>
              <p14:cNvContentPartPr/>
              <p14:nvPr/>
            </p14:nvContentPartPr>
            <p14:xfrm>
              <a:off x="10551936" y="4827670"/>
              <a:ext cx="132998" cy="499123"/>
            </p14:xfrm>
          </p:contentPart>
        </mc:Choice>
        <mc:Fallback xmlns="">
          <p:pic>
            <p:nvPicPr>
              <p:cNvPr id="337" name="墨迹 336"/>
            </p:nvPicPr>
            <p:blipFill>
              <a:blip/>
            </p:blipFill>
            <p:spPr>
              <a:xfrm>
                <a:off x="10551936" y="4827670"/>
                <a:ext cx="132998" cy="4991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338" name="墨迹 337"/>
              <p14:cNvContentPartPr/>
              <p14:nvPr/>
            </p14:nvContentPartPr>
            <p14:xfrm>
              <a:off x="10713155" y="5002504"/>
              <a:ext cx="138289" cy="124076"/>
            </p14:xfrm>
          </p:contentPart>
        </mc:Choice>
        <mc:Fallback xmlns="">
          <p:pic>
            <p:nvPicPr>
              <p:cNvPr id="338" name="墨迹 337"/>
            </p:nvPicPr>
            <p:blipFill>
              <a:blip/>
            </p:blipFill>
            <p:spPr>
              <a:xfrm>
                <a:off x="10713155" y="5002504"/>
                <a:ext cx="138289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339" name="墨迹 338"/>
              <p14:cNvContentPartPr/>
              <p14:nvPr/>
            </p14:nvContentPartPr>
            <p14:xfrm>
              <a:off x="9880600" y="5350586"/>
              <a:ext cx="108655" cy="204619"/>
            </p14:xfrm>
          </p:contentPart>
        </mc:Choice>
        <mc:Fallback xmlns="">
          <p:pic>
            <p:nvPicPr>
              <p:cNvPr id="339" name="墨迹 338"/>
            </p:nvPicPr>
            <p:blipFill>
              <a:blip/>
            </p:blipFill>
            <p:spPr>
              <a:xfrm>
                <a:off x="9880600" y="5350586"/>
                <a:ext cx="108655" cy="204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340" name="墨迹 339"/>
              <p14:cNvContentPartPr/>
              <p14:nvPr/>
            </p14:nvContentPartPr>
            <p14:xfrm>
              <a:off x="9968088" y="5369091"/>
              <a:ext cx="143934" cy="16920"/>
            </p14:xfrm>
          </p:contentPart>
        </mc:Choice>
        <mc:Fallback xmlns="">
          <p:pic>
            <p:nvPicPr>
              <p:cNvPr id="340" name="墨迹 339"/>
            </p:nvPicPr>
            <p:blipFill>
              <a:blip/>
            </p:blipFill>
            <p:spPr>
              <a:xfrm>
                <a:off x="9968088" y="5369091"/>
                <a:ext cx="14393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341" name="墨迹 340"/>
              <p14:cNvContentPartPr/>
              <p14:nvPr/>
            </p14:nvContentPartPr>
            <p14:xfrm>
              <a:off x="9541051" y="5617243"/>
              <a:ext cx="762881" cy="33839"/>
            </p14:xfrm>
          </p:contentPart>
        </mc:Choice>
        <mc:Fallback xmlns="">
          <p:pic>
            <p:nvPicPr>
              <p:cNvPr id="341" name="墨迹 340"/>
            </p:nvPicPr>
            <p:blipFill>
              <a:blip/>
            </p:blipFill>
            <p:spPr>
              <a:xfrm>
                <a:off x="9541051" y="5617243"/>
                <a:ext cx="76288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342" name="墨迹 341"/>
              <p14:cNvContentPartPr/>
              <p14:nvPr/>
            </p14:nvContentPartPr>
            <p14:xfrm>
              <a:off x="9822744" y="5692675"/>
              <a:ext cx="184856" cy="186819"/>
            </p14:xfrm>
          </p:contentPart>
        </mc:Choice>
        <mc:Fallback xmlns="">
          <p:pic>
            <p:nvPicPr>
              <p:cNvPr id="342" name="墨迹 341"/>
            </p:nvPicPr>
            <p:blipFill>
              <a:blip/>
            </p:blipFill>
            <p:spPr>
              <a:xfrm>
                <a:off x="9822744" y="5692675"/>
                <a:ext cx="184856" cy="186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343" name="墨迹 342"/>
              <p14:cNvContentPartPr/>
              <p14:nvPr/>
            </p14:nvContentPartPr>
            <p14:xfrm>
              <a:off x="10075333" y="5746958"/>
              <a:ext cx="107244" cy="127601"/>
            </p14:xfrm>
          </p:contentPart>
        </mc:Choice>
        <mc:Fallback xmlns="">
          <p:pic>
            <p:nvPicPr>
              <p:cNvPr id="343" name="墨迹 342"/>
            </p:nvPicPr>
            <p:blipFill>
              <a:blip/>
            </p:blipFill>
            <p:spPr>
              <a:xfrm>
                <a:off x="10075333" y="5746958"/>
                <a:ext cx="107244" cy="127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344" name="墨迹 343"/>
              <p14:cNvContentPartPr/>
              <p14:nvPr/>
            </p14:nvContentPartPr>
            <p14:xfrm>
              <a:off x="10346972" y="5566485"/>
              <a:ext cx="138995" cy="33838"/>
            </p14:xfrm>
          </p:contentPart>
        </mc:Choice>
        <mc:Fallback xmlns="">
          <p:pic>
            <p:nvPicPr>
              <p:cNvPr id="344" name="墨迹 343"/>
            </p:nvPicPr>
            <p:blipFill>
              <a:blip/>
            </p:blipFill>
            <p:spPr>
              <a:xfrm>
                <a:off x="10346972" y="5566485"/>
                <a:ext cx="138995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345" name="墨迹 344"/>
              <p14:cNvContentPartPr/>
              <p14:nvPr/>
            </p14:nvContentPartPr>
            <p14:xfrm>
              <a:off x="10368844" y="5662361"/>
              <a:ext cx="146756" cy="5640"/>
            </p14:xfrm>
          </p:contentPart>
        </mc:Choice>
        <mc:Fallback xmlns="">
          <p:pic>
            <p:nvPicPr>
              <p:cNvPr id="345" name="墨迹 344"/>
            </p:nvPicPr>
            <p:blipFill>
              <a:blip/>
            </p:blipFill>
            <p:spPr>
              <a:xfrm>
                <a:off x="10368844" y="5662361"/>
                <a:ext cx="14675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346" name="墨迹 345"/>
              <p14:cNvContentPartPr/>
              <p14:nvPr/>
            </p14:nvContentPartPr>
            <p14:xfrm>
              <a:off x="10583332" y="5628522"/>
              <a:ext cx="448733" cy="22560"/>
            </p14:xfrm>
          </p:contentPart>
        </mc:Choice>
        <mc:Fallback xmlns="">
          <p:pic>
            <p:nvPicPr>
              <p:cNvPr id="346" name="墨迹 345"/>
            </p:nvPicPr>
            <p:blipFill>
              <a:blip/>
            </p:blipFill>
            <p:spPr>
              <a:xfrm>
                <a:off x="10583332" y="5628522"/>
                <a:ext cx="448733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347" name="墨迹 346"/>
              <p14:cNvContentPartPr/>
              <p14:nvPr/>
            </p14:nvContentPartPr>
            <p14:xfrm>
              <a:off x="10763955" y="5325912"/>
              <a:ext cx="112889" cy="302610"/>
            </p14:xfrm>
          </p:contentPart>
        </mc:Choice>
        <mc:Fallback xmlns="">
          <p:pic>
            <p:nvPicPr>
              <p:cNvPr id="347" name="墨迹 346"/>
            </p:nvPicPr>
            <p:blipFill>
              <a:blip/>
            </p:blipFill>
            <p:spPr>
              <a:xfrm>
                <a:off x="10763955" y="5325912"/>
                <a:ext cx="112889" cy="3026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348" name="墨迹 347"/>
              <p14:cNvContentPartPr/>
              <p14:nvPr/>
            </p14:nvContentPartPr>
            <p14:xfrm>
              <a:off x="10927644" y="5483827"/>
              <a:ext cx="56444" cy="57984"/>
            </p14:xfrm>
          </p:contentPart>
        </mc:Choice>
        <mc:Fallback xmlns="">
          <p:pic>
            <p:nvPicPr>
              <p:cNvPr id="348" name="墨迹 347"/>
            </p:nvPicPr>
            <p:blipFill>
              <a:blip/>
            </p:blipFill>
            <p:spPr>
              <a:xfrm>
                <a:off x="10927644" y="5483827"/>
                <a:ext cx="56444" cy="579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349" name="墨迹 348"/>
              <p14:cNvContentPartPr/>
              <p14:nvPr/>
            </p14:nvContentPartPr>
            <p14:xfrm>
              <a:off x="10679288" y="5730039"/>
              <a:ext cx="122767" cy="414526"/>
            </p14:xfrm>
          </p:contentPart>
        </mc:Choice>
        <mc:Fallback xmlns="">
          <p:pic>
            <p:nvPicPr>
              <p:cNvPr id="349" name="墨迹 348"/>
            </p:nvPicPr>
            <p:blipFill>
              <a:blip/>
            </p:blipFill>
            <p:spPr>
              <a:xfrm>
                <a:off x="10679288" y="5730039"/>
                <a:ext cx="122767" cy="4145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350" name="墨迹 349"/>
              <p14:cNvContentPartPr/>
              <p14:nvPr/>
            </p14:nvContentPartPr>
            <p14:xfrm>
              <a:off x="10842977" y="5882314"/>
              <a:ext cx="124177" cy="129715"/>
            </p14:xfrm>
          </p:contentPart>
        </mc:Choice>
        <mc:Fallback xmlns="">
          <p:pic>
            <p:nvPicPr>
              <p:cNvPr id="350" name="墨迹 349"/>
            </p:nvPicPr>
            <p:blipFill>
              <a:blip/>
            </p:blipFill>
            <p:spPr>
              <a:xfrm>
                <a:off x="10842977" y="5882314"/>
                <a:ext cx="124177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351" name="墨迹 350"/>
              <p14:cNvContentPartPr/>
              <p14:nvPr/>
            </p14:nvContentPartPr>
            <p14:xfrm>
              <a:off x="2384425" y="6305299"/>
              <a:ext cx="223308" cy="363767"/>
            </p14:xfrm>
          </p:contentPart>
        </mc:Choice>
        <mc:Fallback xmlns="">
          <p:pic>
            <p:nvPicPr>
              <p:cNvPr id="351" name="墨迹 350"/>
            </p:nvPicPr>
            <p:blipFill>
              <a:blip/>
            </p:blipFill>
            <p:spPr>
              <a:xfrm>
                <a:off x="2384425" y="6305299"/>
                <a:ext cx="223308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352" name="墨迹 351"/>
              <p14:cNvContentPartPr/>
              <p14:nvPr/>
            </p14:nvContentPartPr>
            <p14:xfrm>
              <a:off x="2720622" y="6536531"/>
              <a:ext cx="129822" cy="142405"/>
            </p14:xfrm>
          </p:contentPart>
        </mc:Choice>
        <mc:Fallback xmlns="">
          <p:pic>
            <p:nvPicPr>
              <p:cNvPr id="352" name="墨迹 351"/>
            </p:nvPicPr>
            <p:blipFill>
              <a:blip/>
            </p:blipFill>
            <p:spPr>
              <a:xfrm>
                <a:off x="2720622" y="6536531"/>
                <a:ext cx="129822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353" name="墨迹 352"/>
              <p14:cNvContentPartPr/>
              <p14:nvPr/>
            </p14:nvContentPartPr>
            <p14:xfrm>
              <a:off x="3002138" y="6367337"/>
              <a:ext cx="170039" cy="11279"/>
            </p14:xfrm>
          </p:contentPart>
        </mc:Choice>
        <mc:Fallback xmlns="">
          <p:pic>
            <p:nvPicPr>
              <p:cNvPr id="353" name="墨迹 352"/>
            </p:nvPicPr>
            <p:blipFill>
              <a:blip/>
            </p:blipFill>
            <p:spPr>
              <a:xfrm>
                <a:off x="3002138" y="6367337"/>
                <a:ext cx="17003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354" name="墨迹 353"/>
              <p14:cNvContentPartPr/>
              <p14:nvPr/>
            </p14:nvContentPartPr>
            <p14:xfrm>
              <a:off x="3012545" y="6522431"/>
              <a:ext cx="148343" cy="6521"/>
            </p14:xfrm>
          </p:contentPart>
        </mc:Choice>
        <mc:Fallback xmlns="">
          <p:pic>
            <p:nvPicPr>
              <p:cNvPr id="354" name="墨迹 353"/>
            </p:nvPicPr>
            <p:blipFill>
              <a:blip/>
            </p:blipFill>
            <p:spPr>
              <a:xfrm>
                <a:off x="3012545" y="6522431"/>
                <a:ext cx="148343" cy="65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355" name="墨迹 354"/>
              <p14:cNvContentPartPr/>
              <p14:nvPr/>
            </p14:nvContentPartPr>
            <p14:xfrm>
              <a:off x="3443111" y="6136105"/>
              <a:ext cx="158044" cy="479383"/>
            </p14:xfrm>
          </p:contentPart>
        </mc:Choice>
        <mc:Fallback xmlns="">
          <p:pic>
            <p:nvPicPr>
              <p:cNvPr id="355" name="墨迹 354"/>
            </p:nvPicPr>
            <p:blipFill>
              <a:blip/>
            </p:blipFill>
            <p:spPr>
              <a:xfrm>
                <a:off x="3443111" y="6136105"/>
                <a:ext cx="158044" cy="4793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356" name="墨迹 355"/>
              <p14:cNvContentPartPr/>
              <p14:nvPr/>
            </p14:nvContentPartPr>
            <p14:xfrm>
              <a:off x="9488311" y="6158664"/>
              <a:ext cx="146756" cy="437085"/>
            </p14:xfrm>
          </p:contentPart>
        </mc:Choice>
        <mc:Fallback xmlns="">
          <p:pic>
            <p:nvPicPr>
              <p:cNvPr id="356" name="墨迹 355"/>
            </p:nvPicPr>
            <p:blipFill>
              <a:blip/>
            </p:blipFill>
            <p:spPr>
              <a:xfrm>
                <a:off x="9488311" y="6158664"/>
                <a:ext cx="146756" cy="437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357" name="墨迹 356"/>
              <p14:cNvContentPartPr/>
              <p14:nvPr/>
            </p14:nvContentPartPr>
            <p14:xfrm>
              <a:off x="9567333" y="6385666"/>
              <a:ext cx="141111" cy="117026"/>
            </p14:xfrm>
          </p:contentPart>
        </mc:Choice>
        <mc:Fallback xmlns="">
          <p:pic>
            <p:nvPicPr>
              <p:cNvPr id="357" name="墨迹 356"/>
            </p:nvPicPr>
            <p:blipFill>
              <a:blip/>
            </p:blipFill>
            <p:spPr>
              <a:xfrm>
                <a:off x="9567333" y="6385666"/>
                <a:ext cx="141111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358" name="墨迹 357"/>
              <p14:cNvContentPartPr/>
              <p14:nvPr/>
            </p14:nvContentPartPr>
            <p14:xfrm>
              <a:off x="9768769" y="6299659"/>
              <a:ext cx="188031" cy="36659"/>
            </p14:xfrm>
          </p:contentPart>
        </mc:Choice>
        <mc:Fallback xmlns="">
          <p:pic>
            <p:nvPicPr>
              <p:cNvPr id="358" name="墨迹 357"/>
            </p:nvPicPr>
            <p:blipFill>
              <a:blip/>
            </p:blipFill>
            <p:spPr>
              <a:xfrm>
                <a:off x="9768769" y="6299659"/>
                <a:ext cx="188031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359" name="墨迹 358"/>
              <p14:cNvContentPartPr/>
              <p14:nvPr/>
            </p14:nvContentPartPr>
            <p14:xfrm>
              <a:off x="9809338" y="6367337"/>
              <a:ext cx="170039" cy="8459"/>
            </p14:xfrm>
          </p:contentPart>
        </mc:Choice>
        <mc:Fallback xmlns="">
          <p:pic>
            <p:nvPicPr>
              <p:cNvPr id="359" name="墨迹 358"/>
            </p:nvPicPr>
            <p:blipFill>
              <a:blip/>
            </p:blipFill>
            <p:spPr>
              <a:xfrm>
                <a:off x="9809338" y="6367337"/>
                <a:ext cx="170039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360" name="墨迹 359"/>
              <p14:cNvContentPartPr/>
              <p14:nvPr/>
            </p14:nvContentPartPr>
            <p14:xfrm>
              <a:off x="10075333" y="6344777"/>
              <a:ext cx="252060" cy="11280"/>
            </p14:xfrm>
          </p:contentPart>
        </mc:Choice>
        <mc:Fallback xmlns="">
          <p:pic>
            <p:nvPicPr>
              <p:cNvPr id="360" name="墨迹 359"/>
            </p:nvPicPr>
            <p:blipFill>
              <a:blip/>
            </p:blipFill>
            <p:spPr>
              <a:xfrm>
                <a:off x="10075333" y="6344777"/>
                <a:ext cx="25206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361" name="墨迹 360"/>
              <p14:cNvContentPartPr/>
              <p14:nvPr/>
            </p14:nvContentPartPr>
            <p14:xfrm>
              <a:off x="10078155" y="6406815"/>
              <a:ext cx="132645" cy="219953"/>
            </p14:xfrm>
          </p:contentPart>
        </mc:Choice>
        <mc:Fallback xmlns="">
          <p:pic>
            <p:nvPicPr>
              <p:cNvPr id="361" name="墨迹 360"/>
            </p:nvPicPr>
            <p:blipFill>
              <a:blip/>
            </p:blipFill>
            <p:spPr>
              <a:xfrm>
                <a:off x="10078155" y="6406815"/>
                <a:ext cx="132645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362" name="墨迹 361"/>
              <p14:cNvContentPartPr/>
              <p14:nvPr/>
            </p14:nvContentPartPr>
            <p14:xfrm>
              <a:off x="10171288" y="6466033"/>
              <a:ext cx="138289" cy="19740"/>
            </p14:xfrm>
          </p:contentPart>
        </mc:Choice>
        <mc:Fallback xmlns="">
          <p:pic>
            <p:nvPicPr>
              <p:cNvPr id="362" name="墨迹 361"/>
            </p:nvPicPr>
            <p:blipFill>
              <a:blip/>
            </p:blipFill>
            <p:spPr>
              <a:xfrm>
                <a:off x="10171288" y="6466033"/>
                <a:ext cx="138289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363" name="墨迹 362"/>
              <p14:cNvContentPartPr/>
              <p14:nvPr/>
            </p14:nvContentPartPr>
            <p14:xfrm>
              <a:off x="10114844" y="6023309"/>
              <a:ext cx="118533" cy="235461"/>
            </p14:xfrm>
          </p:contentPart>
        </mc:Choice>
        <mc:Fallback xmlns="">
          <p:pic>
            <p:nvPicPr>
              <p:cNvPr id="363" name="墨迹 362"/>
            </p:nvPicPr>
            <p:blipFill>
              <a:blip/>
            </p:blipFill>
            <p:spPr>
              <a:xfrm>
                <a:off x="10114844" y="6023309"/>
                <a:ext cx="118533" cy="2354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364" name="墨迹 363"/>
              <p14:cNvContentPartPr/>
              <p14:nvPr/>
            </p14:nvContentPartPr>
            <p14:xfrm>
              <a:off x="10329333" y="6107906"/>
              <a:ext cx="121709" cy="527321"/>
            </p14:xfrm>
          </p:contentPart>
        </mc:Choice>
        <mc:Fallback xmlns="">
          <p:pic>
            <p:nvPicPr>
              <p:cNvPr id="364" name="墨迹 363"/>
            </p:nvPicPr>
            <p:blipFill>
              <a:blip/>
            </p:blipFill>
            <p:spPr>
              <a:xfrm>
                <a:off x="10329333" y="6107906"/>
                <a:ext cx="121709" cy="527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365" name="墨迹 364"/>
              <p14:cNvContentPartPr/>
              <p14:nvPr/>
            </p14:nvContentPartPr>
            <p14:xfrm>
              <a:off x="10498667" y="6372977"/>
              <a:ext cx="84667" cy="73317"/>
            </p14:xfrm>
          </p:contentPart>
        </mc:Choice>
        <mc:Fallback xmlns="">
          <p:pic>
            <p:nvPicPr>
              <p:cNvPr id="365" name="墨迹 364"/>
            </p:nvPicPr>
            <p:blipFill>
              <a:blip/>
            </p:blipFill>
            <p:spPr>
              <a:xfrm>
                <a:off x="10498667" y="6372977"/>
                <a:ext cx="84667" cy="73317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41" y="1268724"/>
            <a:ext cx="10926522" cy="32404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7374466" y="1424050"/>
              <a:ext cx="8466" cy="8459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374466" y="1424050"/>
                <a:ext cx="8466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6043083" y="1421230"/>
              <a:ext cx="230717" cy="203033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6043083" y="1421230"/>
                <a:ext cx="230717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7542388" y="1940092"/>
              <a:ext cx="193322" cy="1691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7542388" y="1940092"/>
                <a:ext cx="1933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7625644" y="1973930"/>
              <a:ext cx="33866" cy="248152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7625644" y="1973930"/>
                <a:ext cx="33866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7817555" y="1928812"/>
              <a:ext cx="144639" cy="239692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7817555" y="1928812"/>
                <a:ext cx="144639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墨迹 11"/>
              <p14:cNvContentPartPr/>
              <p14:nvPr/>
            </p14:nvContentPartPr>
            <p14:xfrm>
              <a:off x="8039100" y="1844215"/>
              <a:ext cx="325966" cy="291331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8039100" y="1844215"/>
                <a:ext cx="325966" cy="291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墨迹 12"/>
              <p14:cNvContentPartPr/>
              <p14:nvPr/>
            </p14:nvContentPartPr>
            <p14:xfrm>
              <a:off x="8404577" y="1849855"/>
              <a:ext cx="56445" cy="66268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8404577" y="1849855"/>
                <a:ext cx="56445" cy="66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墨迹 13"/>
              <p14:cNvContentPartPr/>
              <p14:nvPr/>
            </p14:nvContentPartPr>
            <p14:xfrm>
              <a:off x="8432800" y="1945731"/>
              <a:ext cx="152400" cy="140996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8432800" y="1945731"/>
                <a:ext cx="152400" cy="1409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墨迹 14"/>
              <p14:cNvContentPartPr/>
              <p14:nvPr/>
            </p14:nvContentPartPr>
            <p14:xfrm>
              <a:off x="8726311" y="2052888"/>
              <a:ext cx="5644" cy="5639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8726311" y="2052888"/>
                <a:ext cx="564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墨迹 15"/>
              <p14:cNvContentPartPr/>
              <p14:nvPr/>
            </p14:nvContentPartPr>
            <p14:xfrm>
              <a:off x="9053688" y="1836813"/>
              <a:ext cx="169334" cy="241806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9053688" y="1836813"/>
                <a:ext cx="169334" cy="2418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墨迹 16"/>
              <p14:cNvContentPartPr/>
              <p14:nvPr/>
            </p14:nvContentPartPr>
            <p14:xfrm>
              <a:off x="9194800" y="1795572"/>
              <a:ext cx="118533" cy="28903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9194800" y="1795572"/>
                <a:ext cx="118533" cy="2890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墨迹 17"/>
              <p14:cNvContentPartPr/>
              <p14:nvPr/>
            </p14:nvContentPartPr>
            <p14:xfrm>
              <a:off x="9273822" y="1985210"/>
              <a:ext cx="141111" cy="84597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9273822" y="1985210"/>
                <a:ext cx="141111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墨迹 18"/>
              <p14:cNvContentPartPr/>
              <p14:nvPr/>
            </p14:nvContentPartPr>
            <p14:xfrm>
              <a:off x="9443155" y="1753978"/>
              <a:ext cx="112889" cy="473744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9443155" y="1753978"/>
                <a:ext cx="112889" cy="4737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墨迹 19"/>
              <p14:cNvContentPartPr/>
              <p14:nvPr/>
            </p14:nvContentPartPr>
            <p14:xfrm>
              <a:off x="9465733" y="1879992"/>
              <a:ext cx="132644" cy="172896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465733" y="1879992"/>
                <a:ext cx="132644" cy="172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墨迹 20"/>
              <p14:cNvContentPartPr/>
              <p14:nvPr/>
            </p14:nvContentPartPr>
            <p14:xfrm>
              <a:off x="9674577" y="1682599"/>
              <a:ext cx="55034" cy="116498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674577" y="1682599"/>
                <a:ext cx="55034" cy="116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墨迹 21"/>
              <p14:cNvContentPartPr/>
              <p14:nvPr/>
            </p14:nvContentPartPr>
            <p14:xfrm>
              <a:off x="9525000" y="1818307"/>
              <a:ext cx="239888" cy="384035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525000" y="1818307"/>
                <a:ext cx="239888" cy="3840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" name="墨迹 22"/>
              <p14:cNvContentPartPr/>
              <p14:nvPr/>
            </p14:nvContentPartPr>
            <p14:xfrm>
              <a:off x="9606844" y="1955249"/>
              <a:ext cx="256822" cy="129362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9606844" y="1955249"/>
                <a:ext cx="256822" cy="129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墨迹 23"/>
              <p14:cNvContentPartPr/>
              <p14:nvPr/>
            </p14:nvContentPartPr>
            <p14:xfrm>
              <a:off x="9928577" y="1787817"/>
              <a:ext cx="180623" cy="3383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9928577" y="1787817"/>
                <a:ext cx="18062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墨迹 24"/>
              <p14:cNvContentPartPr/>
              <p14:nvPr/>
            </p14:nvContentPartPr>
            <p14:xfrm>
              <a:off x="9973733" y="1838575"/>
              <a:ext cx="16934" cy="152275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9973733" y="1838575"/>
                <a:ext cx="1693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墨迹 25"/>
              <p14:cNvContentPartPr/>
              <p14:nvPr/>
            </p14:nvContentPartPr>
            <p14:xfrm>
              <a:off x="10047111" y="1839985"/>
              <a:ext cx="22578" cy="184704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0047111" y="1839985"/>
                <a:ext cx="22578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墨迹 26"/>
              <p14:cNvContentPartPr/>
              <p14:nvPr/>
            </p14:nvContentPartPr>
            <p14:xfrm>
              <a:off x="9881305" y="2010589"/>
              <a:ext cx="301272" cy="36659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9881305" y="2010589"/>
                <a:ext cx="30127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墨迹 27"/>
              <p14:cNvContentPartPr/>
              <p14:nvPr/>
            </p14:nvContentPartPr>
            <p14:xfrm>
              <a:off x="10193161" y="1849855"/>
              <a:ext cx="203906" cy="181883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0193161" y="1849855"/>
                <a:ext cx="203906" cy="181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" name="墨迹 28"/>
              <p14:cNvContentPartPr/>
              <p14:nvPr/>
            </p14:nvContentPartPr>
            <p14:xfrm>
              <a:off x="10165644" y="1690883"/>
              <a:ext cx="167393" cy="311246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0165644" y="1690883"/>
                <a:ext cx="167393" cy="311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墨迹 29"/>
              <p14:cNvContentPartPr/>
              <p14:nvPr/>
            </p14:nvContentPartPr>
            <p14:xfrm>
              <a:off x="10261600" y="1894973"/>
              <a:ext cx="64911" cy="73318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0261600" y="1894973"/>
                <a:ext cx="64911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" name="墨迹 30"/>
              <p14:cNvContentPartPr/>
              <p14:nvPr/>
            </p14:nvContentPartPr>
            <p14:xfrm>
              <a:off x="10196336" y="1699871"/>
              <a:ext cx="96308" cy="76666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0196336" y="1699871"/>
                <a:ext cx="96308" cy="76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2" name="墨迹 31"/>
              <p14:cNvContentPartPr/>
              <p14:nvPr/>
            </p14:nvContentPartPr>
            <p14:xfrm>
              <a:off x="10498667" y="1652462"/>
              <a:ext cx="95955" cy="45118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0498667" y="1652462"/>
                <a:ext cx="9595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" name="墨迹 32"/>
              <p14:cNvContentPartPr/>
              <p14:nvPr/>
            </p14:nvContentPartPr>
            <p14:xfrm>
              <a:off x="10457038" y="1748338"/>
              <a:ext cx="165806" cy="112796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0457038" y="1748338"/>
                <a:ext cx="165806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墨迹 33"/>
              <p14:cNvContentPartPr/>
              <p14:nvPr/>
            </p14:nvContentPartPr>
            <p14:xfrm>
              <a:off x="10543822" y="1765258"/>
              <a:ext cx="39512" cy="214312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0543822" y="1765258"/>
                <a:ext cx="39512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5" name="墨迹 34"/>
              <p14:cNvContentPartPr/>
              <p14:nvPr/>
            </p14:nvContentPartPr>
            <p14:xfrm>
              <a:off x="10386306" y="2007769"/>
              <a:ext cx="360715" cy="1692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0386306" y="2007769"/>
                <a:ext cx="36071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6" name="墨迹 35"/>
              <p14:cNvContentPartPr/>
              <p14:nvPr/>
            </p14:nvContentPartPr>
            <p14:xfrm>
              <a:off x="4145668" y="2509712"/>
              <a:ext cx="96837" cy="364648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4145668" y="2509712"/>
                <a:ext cx="96837" cy="364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7" name="墨迹 36"/>
              <p14:cNvContentPartPr/>
              <p14:nvPr/>
            </p14:nvContentPartPr>
            <p14:xfrm>
              <a:off x="4323644" y="2526631"/>
              <a:ext cx="186267" cy="180474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4323644" y="2526631"/>
                <a:ext cx="186267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墨迹 37"/>
              <p14:cNvContentPartPr/>
              <p14:nvPr/>
            </p14:nvContentPartPr>
            <p14:xfrm>
              <a:off x="4385733" y="2396916"/>
              <a:ext cx="275167" cy="571735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4385733" y="2396916"/>
                <a:ext cx="275167" cy="571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9" name="墨迹 38"/>
              <p14:cNvContentPartPr/>
              <p14:nvPr/>
            </p14:nvContentPartPr>
            <p14:xfrm>
              <a:off x="4645377" y="2635726"/>
              <a:ext cx="62089" cy="7137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4645377" y="2635726"/>
                <a:ext cx="62089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" name="墨迹 39"/>
              <p14:cNvContentPartPr/>
              <p14:nvPr/>
            </p14:nvContentPartPr>
            <p14:xfrm>
              <a:off x="8918222" y="2560470"/>
              <a:ext cx="333022" cy="5075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8918222" y="2560470"/>
                <a:ext cx="33302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1" name="墨迹 40"/>
              <p14:cNvContentPartPr/>
              <p14:nvPr/>
            </p14:nvContentPartPr>
            <p14:xfrm>
              <a:off x="8993540" y="2622508"/>
              <a:ext cx="60149" cy="203033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8993540" y="2622508"/>
                <a:ext cx="60149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2" name="墨迹 41"/>
              <p14:cNvContentPartPr/>
              <p14:nvPr/>
            </p14:nvContentPartPr>
            <p14:xfrm>
              <a:off x="9093376" y="2656347"/>
              <a:ext cx="109890" cy="133064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9093376" y="2656347"/>
                <a:ext cx="109890" cy="133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3" name="墨迹 42"/>
              <p14:cNvContentPartPr/>
              <p14:nvPr/>
            </p14:nvContentPartPr>
            <p14:xfrm>
              <a:off x="8978547" y="2346157"/>
              <a:ext cx="220486" cy="197393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8978547" y="2346157"/>
                <a:ext cx="22048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4" name="墨迹 43"/>
              <p14:cNvContentPartPr/>
              <p14:nvPr/>
            </p14:nvContentPartPr>
            <p14:xfrm>
              <a:off x="9189155" y="2340518"/>
              <a:ext cx="146756" cy="2819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9189155" y="2340518"/>
                <a:ext cx="146756" cy="28199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92" y="230135"/>
            <a:ext cx="8171743" cy="15891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73" y="1714289"/>
            <a:ext cx="7918579" cy="49790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7433733" y="1418410"/>
              <a:ext cx="33867" cy="36659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433733" y="1418410"/>
                <a:ext cx="33867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68275" y="91470"/>
              <a:ext cx="184502" cy="734761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68275" y="91470"/>
                <a:ext cx="184502" cy="734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158044" y="256611"/>
              <a:ext cx="217311" cy="187523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58044" y="256611"/>
                <a:ext cx="217311" cy="18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264583" y="38597"/>
              <a:ext cx="316794" cy="546003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264583" y="38597"/>
                <a:ext cx="316794" cy="546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389466" y="498241"/>
              <a:ext cx="183445" cy="3190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89466" y="498241"/>
                <a:ext cx="183445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540279" y="143814"/>
              <a:ext cx="258409" cy="388442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540279" y="143814"/>
                <a:ext cx="258409" cy="3884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778933" y="166374"/>
              <a:ext cx="90311" cy="29185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78933" y="166374"/>
                <a:ext cx="90311" cy="2918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869244" y="327108"/>
              <a:ext cx="193499" cy="110857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869244" y="327108"/>
                <a:ext cx="193499" cy="110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1185333" y="104336"/>
              <a:ext cx="8467" cy="403246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185333" y="104336"/>
                <a:ext cx="8467" cy="403246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98" y="449024"/>
            <a:ext cx="9972977" cy="51991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墨迹 3"/>
              <p14:cNvContentPartPr/>
              <p14:nvPr/>
            </p14:nvContentPartPr>
            <p14:xfrm>
              <a:off x="7768166" y="2690185"/>
              <a:ext cx="167922" cy="146635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768166" y="2690185"/>
                <a:ext cx="167922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7981244" y="2616868"/>
              <a:ext cx="16933" cy="244626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7981244" y="2616868"/>
                <a:ext cx="16933" cy="244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墨迹 5"/>
              <p14:cNvContentPartPr/>
              <p14:nvPr/>
            </p14:nvContentPartPr>
            <p14:xfrm>
              <a:off x="7986888" y="2712745"/>
              <a:ext cx="76200" cy="2255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7986888" y="2712745"/>
                <a:ext cx="762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8065911" y="2557650"/>
              <a:ext cx="22578" cy="499123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8065911" y="2557650"/>
                <a:ext cx="22578" cy="4991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8170333" y="2718384"/>
              <a:ext cx="14111" cy="180474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8170333" y="2718384"/>
                <a:ext cx="14111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8217605" y="2681726"/>
              <a:ext cx="144639" cy="1409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8217605" y="2681726"/>
                <a:ext cx="144639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8294511" y="2590608"/>
              <a:ext cx="42333" cy="240572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8294511" y="2590608"/>
                <a:ext cx="42333" cy="240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8427155" y="2599949"/>
              <a:ext cx="95956" cy="129715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8427155" y="2599949"/>
                <a:ext cx="95956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墨迹 11"/>
              <p14:cNvContentPartPr/>
              <p14:nvPr/>
            </p14:nvContentPartPr>
            <p14:xfrm>
              <a:off x="8585200" y="2517290"/>
              <a:ext cx="22577" cy="184175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8585200" y="2517290"/>
                <a:ext cx="22577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/>
              <p14:cNvContentPartPr/>
              <p14:nvPr/>
            </p14:nvContentPartPr>
            <p14:xfrm>
              <a:off x="8596488" y="2619688"/>
              <a:ext cx="76200" cy="2537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8596488" y="2619688"/>
                <a:ext cx="7620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墨迹 13"/>
              <p14:cNvContentPartPr/>
              <p14:nvPr/>
            </p14:nvContentPartPr>
            <p14:xfrm>
              <a:off x="8658577" y="2449965"/>
              <a:ext cx="45156" cy="443253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8658577" y="2449965"/>
                <a:ext cx="45156" cy="4432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/>
              <p14:cNvContentPartPr/>
              <p14:nvPr/>
            </p14:nvContentPartPr>
            <p14:xfrm>
              <a:off x="8737600" y="2622508"/>
              <a:ext cx="73377" cy="90237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8737600" y="2622508"/>
                <a:ext cx="73377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墨迹 15"/>
              <p14:cNvContentPartPr/>
              <p14:nvPr/>
            </p14:nvContentPartPr>
            <p14:xfrm>
              <a:off x="8839905" y="2580209"/>
              <a:ext cx="134762" cy="14100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8839905" y="2580209"/>
                <a:ext cx="13476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墨迹 16"/>
              <p14:cNvContentPartPr/>
              <p14:nvPr/>
            </p14:nvContentPartPr>
            <p14:xfrm>
              <a:off x="8923866" y="2485390"/>
              <a:ext cx="28222" cy="218895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8923866" y="2485390"/>
                <a:ext cx="28222" cy="218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墨迹 17"/>
              <p14:cNvContentPartPr/>
              <p14:nvPr/>
            </p14:nvContentPartPr>
            <p14:xfrm>
              <a:off x="9050161" y="2455429"/>
              <a:ext cx="254706" cy="208672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9050161" y="2455429"/>
                <a:ext cx="254706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9276644" y="2378586"/>
              <a:ext cx="59266" cy="537191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9276644" y="2378586"/>
                <a:ext cx="59266" cy="537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墨迹 19"/>
              <p14:cNvContentPartPr/>
              <p14:nvPr/>
            </p14:nvContentPartPr>
            <p14:xfrm>
              <a:off x="9299222" y="2528041"/>
              <a:ext cx="162454" cy="32005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299222" y="2528041"/>
                <a:ext cx="162454" cy="320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墨迹 20"/>
              <p14:cNvContentPartPr/>
              <p14:nvPr/>
            </p14:nvContentPartPr>
            <p14:xfrm>
              <a:off x="2573866" y="4121109"/>
              <a:ext cx="16934" cy="21166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2573866" y="4121109"/>
                <a:ext cx="16934" cy="211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墨迹 21"/>
              <p14:cNvContentPartPr/>
              <p14:nvPr/>
            </p14:nvContentPartPr>
            <p14:xfrm>
              <a:off x="2577747" y="4235491"/>
              <a:ext cx="97719" cy="2819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2577747" y="4235491"/>
                <a:ext cx="9771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墨迹 22"/>
              <p14:cNvContentPartPr/>
              <p14:nvPr/>
            </p14:nvContentPartPr>
            <p14:xfrm>
              <a:off x="2686755" y="4036864"/>
              <a:ext cx="19756" cy="658271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2686755" y="4036864"/>
                <a:ext cx="19756" cy="658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墨迹 23"/>
              <p14:cNvContentPartPr/>
              <p14:nvPr/>
            </p14:nvContentPartPr>
            <p14:xfrm>
              <a:off x="2765777" y="4235491"/>
              <a:ext cx="149578" cy="144697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2765777" y="4235491"/>
                <a:ext cx="149578" cy="144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墨迹 24"/>
              <p14:cNvContentPartPr/>
              <p14:nvPr/>
            </p14:nvContentPartPr>
            <p14:xfrm>
              <a:off x="6575777" y="3321843"/>
              <a:ext cx="14112" cy="2255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6575777" y="3321843"/>
                <a:ext cx="1411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墨迹 25"/>
              <p14:cNvContentPartPr/>
              <p14:nvPr/>
            </p14:nvContentPartPr>
            <p14:xfrm>
              <a:off x="5195711" y="3555895"/>
              <a:ext cx="104995" cy="59958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5195711" y="3555895"/>
                <a:ext cx="104995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墨迹 26"/>
              <p14:cNvContentPartPr/>
              <p14:nvPr/>
            </p14:nvContentPartPr>
            <p14:xfrm>
              <a:off x="5393266" y="3496677"/>
              <a:ext cx="3429000" cy="6767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5393266" y="3496677"/>
                <a:ext cx="3429000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墨迹 27"/>
              <p14:cNvContentPartPr/>
              <p14:nvPr/>
            </p14:nvContentPartPr>
            <p14:xfrm>
              <a:off x="7896577" y="5346533"/>
              <a:ext cx="28223" cy="1020804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7896577" y="5346533"/>
                <a:ext cx="28223" cy="10208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墨迹 28"/>
              <p14:cNvContentPartPr/>
              <p14:nvPr/>
            </p14:nvContentPartPr>
            <p14:xfrm>
              <a:off x="7720188" y="6474493"/>
              <a:ext cx="238478" cy="2255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7720188" y="6474493"/>
                <a:ext cx="2384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墨迹 29"/>
              <p14:cNvContentPartPr/>
              <p14:nvPr/>
            </p14:nvContentPartPr>
            <p14:xfrm>
              <a:off x="7868355" y="6519611"/>
              <a:ext cx="22578" cy="197394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7868355" y="6519611"/>
                <a:ext cx="22578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墨迹 30"/>
              <p14:cNvContentPartPr/>
              <p14:nvPr/>
            </p14:nvContentPartPr>
            <p14:xfrm>
              <a:off x="7964311" y="6621128"/>
              <a:ext cx="5644" cy="197393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7964311" y="6621128"/>
                <a:ext cx="5644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墨迹 31"/>
              <p14:cNvContentPartPr/>
              <p14:nvPr/>
            </p14:nvContentPartPr>
            <p14:xfrm>
              <a:off x="9014177" y="3560830"/>
              <a:ext cx="804334" cy="71202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9014177" y="3560830"/>
                <a:ext cx="804334" cy="71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墨迹 32"/>
              <p14:cNvContentPartPr/>
              <p14:nvPr/>
            </p14:nvContentPartPr>
            <p14:xfrm>
              <a:off x="5187244" y="3265445"/>
              <a:ext cx="303388" cy="298910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5187244" y="3265445"/>
                <a:ext cx="303388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5325533" y="3395161"/>
              <a:ext cx="14111" cy="188933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5325533" y="3395161"/>
                <a:ext cx="14111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墨迹 34"/>
              <p14:cNvContentPartPr/>
              <p14:nvPr/>
            </p14:nvContentPartPr>
            <p14:xfrm>
              <a:off x="8696853" y="3259805"/>
              <a:ext cx="170569" cy="203033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8696853" y="3259805"/>
                <a:ext cx="170569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墨迹 35"/>
              <p14:cNvContentPartPr/>
              <p14:nvPr/>
            </p14:nvContentPartPr>
            <p14:xfrm>
              <a:off x="8587316" y="3154588"/>
              <a:ext cx="407635" cy="430387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8587316" y="3154588"/>
                <a:ext cx="407635" cy="4303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831144" y="4009899"/>
              <a:ext cx="1912056" cy="101517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831144" y="4009899"/>
                <a:ext cx="1912056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墨迹 37"/>
              <p14:cNvContentPartPr/>
              <p14:nvPr/>
            </p14:nvContentPartPr>
            <p14:xfrm>
              <a:off x="806450" y="1737059"/>
              <a:ext cx="4726517" cy="45118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806450" y="1737059"/>
                <a:ext cx="4726517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墨迹 38"/>
              <p14:cNvContentPartPr/>
              <p14:nvPr/>
            </p14:nvContentPartPr>
            <p14:xfrm>
              <a:off x="835377" y="1354962"/>
              <a:ext cx="28223" cy="32851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835377" y="1354962"/>
                <a:ext cx="28223" cy="328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墨迹 39"/>
              <p14:cNvContentPartPr/>
              <p14:nvPr/>
            </p14:nvContentPartPr>
            <p14:xfrm>
              <a:off x="891822" y="1285875"/>
              <a:ext cx="4741333" cy="465812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891822" y="1285875"/>
                <a:ext cx="4741333" cy="4658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墨迹 40"/>
              <p14:cNvContentPartPr/>
              <p14:nvPr/>
            </p14:nvContentPartPr>
            <p14:xfrm>
              <a:off x="1080911" y="5397291"/>
              <a:ext cx="200377" cy="36658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080911" y="5397291"/>
                <a:ext cx="200377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墨迹 41"/>
              <p14:cNvContentPartPr/>
              <p14:nvPr/>
            </p14:nvContentPartPr>
            <p14:xfrm>
              <a:off x="1168400" y="5433949"/>
              <a:ext cx="16933" cy="234052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168400" y="5433949"/>
                <a:ext cx="16933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墨迹 42"/>
              <p14:cNvContentPartPr/>
              <p14:nvPr/>
            </p14:nvContentPartPr>
            <p14:xfrm>
              <a:off x="1462616" y="5376141"/>
              <a:ext cx="211667" cy="195984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462616" y="5376141"/>
                <a:ext cx="211667" cy="1959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4" name="墨迹 43"/>
              <p14:cNvContentPartPr/>
              <p14:nvPr/>
            </p14:nvContentPartPr>
            <p14:xfrm>
              <a:off x="1735137" y="5301414"/>
              <a:ext cx="147285" cy="1691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735137" y="5301414"/>
                <a:ext cx="14728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墨迹 44"/>
              <p14:cNvContentPartPr/>
              <p14:nvPr/>
            </p14:nvContentPartPr>
            <p14:xfrm>
              <a:off x="1800577" y="5323973"/>
              <a:ext cx="45156" cy="465284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800577" y="5323973"/>
                <a:ext cx="45156" cy="4652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墨迹 45"/>
              <p14:cNvContentPartPr/>
              <p14:nvPr/>
            </p14:nvContentPartPr>
            <p14:xfrm>
              <a:off x="1916288" y="5504447"/>
              <a:ext cx="8467" cy="163554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916288" y="5504447"/>
                <a:ext cx="8467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墨迹 46"/>
              <p14:cNvContentPartPr/>
              <p14:nvPr/>
            </p14:nvContentPartPr>
            <p14:xfrm>
              <a:off x="2055988" y="5239729"/>
              <a:ext cx="297745" cy="448716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2055988" y="5239729"/>
                <a:ext cx="297745" cy="448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墨迹 47"/>
              <p14:cNvContentPartPr/>
              <p14:nvPr/>
            </p14:nvContentPartPr>
            <p14:xfrm>
              <a:off x="2417762" y="5566485"/>
              <a:ext cx="3704" cy="11279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2417762" y="5566485"/>
                <a:ext cx="370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9" name="墨迹 48"/>
              <p14:cNvContentPartPr/>
              <p14:nvPr/>
            </p14:nvContentPartPr>
            <p14:xfrm>
              <a:off x="2771422" y="5239376"/>
              <a:ext cx="485422" cy="344028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2771422" y="5239376"/>
                <a:ext cx="485422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墨迹 49"/>
              <p14:cNvContentPartPr/>
              <p14:nvPr/>
            </p14:nvContentPartPr>
            <p14:xfrm>
              <a:off x="3200400" y="5445229"/>
              <a:ext cx="112888" cy="358127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3200400" y="5445229"/>
                <a:ext cx="112888" cy="358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" name="墨迹 50"/>
              <p14:cNvContentPartPr/>
              <p14:nvPr/>
            </p14:nvContentPartPr>
            <p14:xfrm>
              <a:off x="3448755" y="5431130"/>
              <a:ext cx="90311" cy="118435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3448755" y="5431130"/>
                <a:ext cx="90311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2" name="墨迹 51"/>
              <p14:cNvContentPartPr/>
              <p14:nvPr/>
            </p14:nvContentPartPr>
            <p14:xfrm>
              <a:off x="3564466" y="5414210"/>
              <a:ext cx="85372" cy="157915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3564466" y="5414210"/>
                <a:ext cx="85372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3" name="墨迹 52"/>
              <p14:cNvContentPartPr/>
              <p14:nvPr/>
            </p14:nvContentPartPr>
            <p14:xfrm>
              <a:off x="3649133" y="5393061"/>
              <a:ext cx="102482" cy="243921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3649133" y="5393061"/>
                <a:ext cx="102482" cy="243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墨迹 53"/>
              <p14:cNvContentPartPr/>
              <p14:nvPr/>
            </p14:nvContentPartPr>
            <p14:xfrm>
              <a:off x="3949347" y="5236028"/>
              <a:ext cx="142875" cy="217661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3949347" y="5236028"/>
                <a:ext cx="142875" cy="217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墨迹 54"/>
              <p14:cNvContentPartPr/>
              <p14:nvPr/>
            </p14:nvContentPartPr>
            <p14:xfrm>
              <a:off x="3922888" y="5383191"/>
              <a:ext cx="279400" cy="205853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3922888" y="5383191"/>
                <a:ext cx="279400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6" name="墨迹 55"/>
              <p14:cNvContentPartPr/>
              <p14:nvPr/>
            </p14:nvContentPartPr>
            <p14:xfrm>
              <a:off x="4329288" y="5137860"/>
              <a:ext cx="105834" cy="42298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4329288" y="5137860"/>
                <a:ext cx="105834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7" name="墨迹 56"/>
              <p14:cNvContentPartPr/>
              <p14:nvPr/>
            </p14:nvContentPartPr>
            <p14:xfrm>
              <a:off x="4284133" y="5239376"/>
              <a:ext cx="33867" cy="177654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4284133" y="5239376"/>
                <a:ext cx="33867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8" name="墨迹 57"/>
              <p14:cNvContentPartPr/>
              <p14:nvPr/>
            </p14:nvContentPartPr>
            <p14:xfrm>
              <a:off x="4266494" y="5301414"/>
              <a:ext cx="151694" cy="293270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4266494" y="5301414"/>
                <a:ext cx="151694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" name="墨迹 58"/>
              <p14:cNvContentPartPr/>
              <p14:nvPr/>
            </p14:nvContentPartPr>
            <p14:xfrm>
              <a:off x="4346222" y="5510087"/>
              <a:ext cx="174978" cy="99578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4346222" y="5510087"/>
                <a:ext cx="174978" cy="99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0" name="墨迹 59"/>
              <p14:cNvContentPartPr/>
              <p14:nvPr/>
            </p14:nvContentPartPr>
            <p14:xfrm>
              <a:off x="4509911" y="5208357"/>
              <a:ext cx="112889" cy="200213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4509911" y="5208357"/>
                <a:ext cx="112889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墨迹 60"/>
              <p14:cNvContentPartPr/>
              <p14:nvPr/>
            </p14:nvContentPartPr>
            <p14:xfrm>
              <a:off x="4577644" y="5273215"/>
              <a:ext cx="129822" cy="135355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4577644" y="5273215"/>
                <a:ext cx="129822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2" name="墨迹 61"/>
              <p14:cNvContentPartPr/>
              <p14:nvPr/>
            </p14:nvContentPartPr>
            <p14:xfrm>
              <a:off x="4526844" y="5386011"/>
              <a:ext cx="259644" cy="195983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4526844" y="5386011"/>
                <a:ext cx="259644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3" name="墨迹 62"/>
              <p14:cNvContentPartPr/>
              <p14:nvPr/>
            </p14:nvContentPartPr>
            <p14:xfrm>
              <a:off x="4792133" y="5344946"/>
              <a:ext cx="45155" cy="103103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4792133" y="5344946"/>
                <a:ext cx="45155" cy="103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4" name="墨迹 63"/>
              <p14:cNvContentPartPr/>
              <p14:nvPr/>
            </p14:nvContentPartPr>
            <p14:xfrm>
              <a:off x="4842933" y="5190909"/>
              <a:ext cx="256822" cy="223301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4842933" y="5190909"/>
                <a:ext cx="256822" cy="223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墨迹 64"/>
              <p14:cNvContentPartPr/>
              <p14:nvPr/>
            </p14:nvContentPartPr>
            <p14:xfrm>
              <a:off x="4789311" y="5402930"/>
              <a:ext cx="164570" cy="153861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4789311" y="5402930"/>
                <a:ext cx="164570" cy="153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6" name="墨迹 65"/>
              <p14:cNvContentPartPr/>
              <p14:nvPr/>
            </p14:nvContentPartPr>
            <p14:xfrm>
              <a:off x="5033433" y="5182978"/>
              <a:ext cx="270051" cy="88826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5033433" y="5182978"/>
                <a:ext cx="270051" cy="888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7" name="墨迹 66"/>
              <p14:cNvContentPartPr/>
              <p14:nvPr/>
            </p14:nvContentPartPr>
            <p14:xfrm>
              <a:off x="1162755" y="5995110"/>
              <a:ext cx="11289" cy="149455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162755" y="5995110"/>
                <a:ext cx="11289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8" name="墨迹 67"/>
              <p14:cNvContentPartPr/>
              <p14:nvPr/>
            </p14:nvContentPartPr>
            <p14:xfrm>
              <a:off x="1117600" y="5978190"/>
              <a:ext cx="201788" cy="329929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117600" y="5978190"/>
                <a:ext cx="201788" cy="329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9" name="墨迹 68"/>
              <p14:cNvContentPartPr/>
              <p14:nvPr/>
            </p14:nvContentPartPr>
            <p14:xfrm>
              <a:off x="1253066" y="6215062"/>
              <a:ext cx="129822" cy="98697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1253066" y="6215062"/>
                <a:ext cx="129822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" name="墨迹 69"/>
              <p14:cNvContentPartPr/>
              <p14:nvPr/>
            </p14:nvContentPartPr>
            <p14:xfrm>
              <a:off x="1452915" y="5978190"/>
              <a:ext cx="175507" cy="329929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452915" y="5978190"/>
                <a:ext cx="175507" cy="329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1" name="墨迹 70"/>
              <p14:cNvContentPartPr/>
              <p14:nvPr/>
            </p14:nvContentPartPr>
            <p14:xfrm>
              <a:off x="1481666" y="6155492"/>
              <a:ext cx="179917" cy="153508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481666" y="6155492"/>
                <a:ext cx="179917" cy="153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2" name="墨迹 71"/>
              <p14:cNvContentPartPr/>
              <p14:nvPr/>
            </p14:nvContentPartPr>
            <p14:xfrm>
              <a:off x="1473200" y="6237621"/>
              <a:ext cx="262466" cy="104337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1473200" y="6237621"/>
                <a:ext cx="262466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3" name="墨迹 72"/>
              <p14:cNvContentPartPr/>
              <p14:nvPr/>
            </p14:nvContentPartPr>
            <p14:xfrm>
              <a:off x="1608666" y="5893593"/>
              <a:ext cx="73378" cy="132535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608666" y="5893593"/>
                <a:ext cx="73378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4" name="墨迹 73"/>
              <p14:cNvContentPartPr/>
              <p14:nvPr/>
            </p14:nvContentPartPr>
            <p14:xfrm>
              <a:off x="1715029" y="6014849"/>
              <a:ext cx="201259" cy="311071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715029" y="6014849"/>
                <a:ext cx="201259" cy="311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5" name="墨迹 74"/>
              <p14:cNvContentPartPr/>
              <p14:nvPr/>
            </p14:nvContentPartPr>
            <p14:xfrm>
              <a:off x="2026355" y="5927432"/>
              <a:ext cx="141111" cy="31019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2026355" y="5927432"/>
                <a:ext cx="141111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6" name="墨迹 75"/>
              <p14:cNvContentPartPr/>
              <p14:nvPr/>
            </p14:nvContentPartPr>
            <p14:xfrm>
              <a:off x="1984022" y="5966911"/>
              <a:ext cx="81844" cy="476563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984022" y="5966911"/>
                <a:ext cx="81844" cy="476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墨迹 76"/>
              <p14:cNvContentPartPr/>
              <p14:nvPr/>
            </p14:nvContentPartPr>
            <p14:xfrm>
              <a:off x="2043288" y="6081117"/>
              <a:ext cx="166512" cy="177653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2043288" y="6081117"/>
                <a:ext cx="166512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8" name="墨迹 77"/>
              <p14:cNvContentPartPr/>
              <p14:nvPr/>
            </p14:nvContentPartPr>
            <p14:xfrm>
              <a:off x="2136422" y="5852881"/>
              <a:ext cx="265289" cy="579313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2136422" y="5852881"/>
                <a:ext cx="265289" cy="579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墨迹 78"/>
              <p14:cNvContentPartPr/>
              <p14:nvPr/>
            </p14:nvContentPartPr>
            <p14:xfrm>
              <a:off x="2252133" y="6130465"/>
              <a:ext cx="127000" cy="73318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2252133" y="6130465"/>
                <a:ext cx="127000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0" name="墨迹 79"/>
              <p14:cNvContentPartPr/>
              <p14:nvPr/>
            </p14:nvContentPartPr>
            <p14:xfrm>
              <a:off x="2310870" y="6128350"/>
              <a:ext cx="195263" cy="145929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2310870" y="6128350"/>
                <a:ext cx="195263" cy="145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1" name="墨迹 80"/>
              <p14:cNvContentPartPr/>
              <p14:nvPr/>
            </p14:nvContentPartPr>
            <p14:xfrm>
              <a:off x="2543527" y="5990880"/>
              <a:ext cx="177095" cy="32429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2543527" y="5990880"/>
                <a:ext cx="177095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2" name="墨迹 81"/>
              <p14:cNvContentPartPr/>
              <p14:nvPr/>
            </p14:nvContentPartPr>
            <p14:xfrm>
              <a:off x="2607733" y="6021194"/>
              <a:ext cx="28222" cy="134650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2607733" y="6021194"/>
                <a:ext cx="28222" cy="134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3" name="墨迹 82"/>
              <p14:cNvContentPartPr/>
              <p14:nvPr/>
            </p14:nvContentPartPr>
            <p14:xfrm>
              <a:off x="2686755" y="6016964"/>
              <a:ext cx="16933" cy="172718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2686755" y="6016964"/>
                <a:ext cx="16933" cy="1727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4" name="墨迹 83"/>
              <p14:cNvContentPartPr/>
              <p14:nvPr/>
            </p14:nvContentPartPr>
            <p14:xfrm>
              <a:off x="2463800" y="6203783"/>
              <a:ext cx="251177" cy="39478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2463800" y="6203783"/>
                <a:ext cx="251177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5" name="墨迹 84"/>
              <p14:cNvContentPartPr/>
              <p14:nvPr/>
            </p14:nvContentPartPr>
            <p14:xfrm>
              <a:off x="2813755" y="6186863"/>
              <a:ext cx="64911" cy="143815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2813755" y="6186863"/>
                <a:ext cx="64911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6" name="墨迹 85"/>
              <p14:cNvContentPartPr/>
              <p14:nvPr/>
            </p14:nvContentPartPr>
            <p14:xfrm>
              <a:off x="3390194" y="5995110"/>
              <a:ext cx="160161" cy="22559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3390194" y="5995110"/>
                <a:ext cx="16016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7" name="墨迹 86"/>
              <p14:cNvContentPartPr/>
              <p14:nvPr/>
            </p14:nvContentPartPr>
            <p14:xfrm>
              <a:off x="3465688" y="6028949"/>
              <a:ext cx="22578" cy="194573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3465688" y="6028949"/>
                <a:ext cx="22578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8" name="墨迹 87"/>
              <p14:cNvContentPartPr/>
              <p14:nvPr/>
            </p14:nvContentPartPr>
            <p14:xfrm>
              <a:off x="3654777" y="5938712"/>
              <a:ext cx="59267" cy="465284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3654777" y="5938712"/>
                <a:ext cx="59267" cy="4652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9" name="墨迹 88"/>
              <p14:cNvContentPartPr/>
              <p14:nvPr/>
            </p14:nvContentPartPr>
            <p14:xfrm>
              <a:off x="3637844" y="5940650"/>
              <a:ext cx="70556" cy="105218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3637844" y="5940650"/>
                <a:ext cx="70556" cy="10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0" name="墨迹 89"/>
              <p14:cNvContentPartPr/>
              <p14:nvPr/>
            </p14:nvContentPartPr>
            <p14:xfrm>
              <a:off x="3730977" y="5983830"/>
              <a:ext cx="92075" cy="87417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3730977" y="5983830"/>
                <a:ext cx="92075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5" name="墨迹 94"/>
              <p14:cNvContentPartPr/>
              <p14:nvPr/>
            </p14:nvContentPartPr>
            <p14:xfrm>
              <a:off x="4314648" y="5933072"/>
              <a:ext cx="130881" cy="50758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4314648" y="5933072"/>
                <a:ext cx="13088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6" name="墨迹 95"/>
              <p14:cNvContentPartPr/>
              <p14:nvPr/>
            </p14:nvContentPartPr>
            <p14:xfrm>
              <a:off x="4278488" y="6012029"/>
              <a:ext cx="50800" cy="267890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4278488" y="6012029"/>
                <a:ext cx="50800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7" name="墨迹 96"/>
              <p14:cNvContentPartPr/>
              <p14:nvPr/>
            </p14:nvContentPartPr>
            <p14:xfrm>
              <a:off x="4306711" y="6042167"/>
              <a:ext cx="174977" cy="167255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4306711" y="6042167"/>
                <a:ext cx="174977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8" name="墨迹 97"/>
              <p14:cNvContentPartPr/>
              <p14:nvPr/>
            </p14:nvContentPartPr>
            <p14:xfrm>
              <a:off x="4382911" y="5841425"/>
              <a:ext cx="256822" cy="503352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4382911" y="5841425"/>
                <a:ext cx="256822" cy="5033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9" name="墨迹 98"/>
              <p14:cNvContentPartPr/>
              <p14:nvPr/>
            </p14:nvContentPartPr>
            <p14:xfrm>
              <a:off x="4498622" y="6098036"/>
              <a:ext cx="110066" cy="86007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4498622" y="6098036"/>
                <a:ext cx="110066" cy="860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0" name="墨迹 99"/>
              <p14:cNvContentPartPr/>
              <p14:nvPr/>
            </p14:nvContentPartPr>
            <p14:xfrm>
              <a:off x="4522611" y="6100503"/>
              <a:ext cx="252589" cy="163907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4522611" y="6100503"/>
                <a:ext cx="252589" cy="163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1" name="墨迹 100"/>
              <p14:cNvContentPartPr/>
              <p14:nvPr/>
            </p14:nvContentPartPr>
            <p14:xfrm>
              <a:off x="4807655" y="5966911"/>
              <a:ext cx="148167" cy="28199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4807655" y="5966911"/>
                <a:ext cx="14816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2" name="墨迹 101"/>
              <p14:cNvContentPartPr/>
              <p14:nvPr/>
            </p14:nvContentPartPr>
            <p14:xfrm>
              <a:off x="4842933" y="6017669"/>
              <a:ext cx="28222" cy="121256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4842933" y="6017669"/>
                <a:ext cx="28222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3" name="墨迹 102"/>
              <p14:cNvContentPartPr/>
              <p14:nvPr/>
            </p14:nvContentPartPr>
            <p14:xfrm>
              <a:off x="4907844" y="6023309"/>
              <a:ext cx="14111" cy="157914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4907844" y="6023309"/>
                <a:ext cx="14111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4" name="墨迹 103"/>
              <p14:cNvContentPartPr/>
              <p14:nvPr/>
            </p14:nvContentPartPr>
            <p14:xfrm>
              <a:off x="4743273" y="6209422"/>
              <a:ext cx="209727" cy="22559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4743273" y="6209422"/>
                <a:ext cx="20972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5" name="墨迹 104"/>
              <p14:cNvContentPartPr/>
              <p14:nvPr/>
            </p14:nvContentPartPr>
            <p14:xfrm>
              <a:off x="5590822" y="5969202"/>
              <a:ext cx="177800" cy="203561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5590822" y="5969202"/>
                <a:ext cx="177800" cy="203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6" name="墨迹 105"/>
              <p14:cNvContentPartPr/>
              <p14:nvPr/>
            </p14:nvContentPartPr>
            <p14:xfrm>
              <a:off x="5706533" y="6074067"/>
              <a:ext cx="316089" cy="16919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5706533" y="6074067"/>
                <a:ext cx="3160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7" name="墨迹 106"/>
              <p14:cNvContentPartPr/>
              <p14:nvPr/>
            </p14:nvContentPartPr>
            <p14:xfrm>
              <a:off x="6390040" y="5940650"/>
              <a:ext cx="259115" cy="170075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6390040" y="5940650"/>
                <a:ext cx="259115" cy="170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8" name="墨迹 107"/>
              <p14:cNvContentPartPr/>
              <p14:nvPr/>
            </p14:nvContentPartPr>
            <p14:xfrm>
              <a:off x="6641394" y="6052917"/>
              <a:ext cx="106538" cy="115616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6641394" y="6052917"/>
                <a:ext cx="106538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9" name="墨迹 108"/>
              <p14:cNvContentPartPr/>
              <p14:nvPr/>
            </p14:nvContentPartPr>
            <p14:xfrm>
              <a:off x="6982177" y="5754537"/>
              <a:ext cx="62089" cy="457705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6982177" y="5754537"/>
                <a:ext cx="62089" cy="4577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0" name="墨迹 109"/>
              <p14:cNvContentPartPr/>
              <p14:nvPr/>
            </p14:nvContentPartPr>
            <p14:xfrm>
              <a:off x="6944959" y="6068427"/>
              <a:ext cx="200907" cy="197393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6944959" y="6068427"/>
                <a:ext cx="200907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9" name="墨迹 118"/>
              <p14:cNvContentPartPr/>
              <p14:nvPr/>
            </p14:nvContentPartPr>
            <p14:xfrm>
              <a:off x="9248422" y="1325353"/>
              <a:ext cx="14111" cy="11280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9248422" y="1325353"/>
                <a:ext cx="1411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20" name="墨迹 119"/>
              <p14:cNvContentPartPr/>
              <p14:nvPr/>
            </p14:nvContentPartPr>
            <p14:xfrm>
              <a:off x="7450666" y="923517"/>
              <a:ext cx="45156" cy="256964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7450666" y="923517"/>
                <a:ext cx="45156" cy="256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21" name="墨迹 120"/>
              <p14:cNvContentPartPr/>
              <p14:nvPr/>
            </p14:nvContentPartPr>
            <p14:xfrm>
              <a:off x="7563555" y="851610"/>
              <a:ext cx="248356" cy="410295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7563555" y="851610"/>
                <a:ext cx="248356" cy="4102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22" name="墨迹 121"/>
              <p14:cNvContentPartPr/>
              <p14:nvPr/>
            </p14:nvContentPartPr>
            <p14:xfrm>
              <a:off x="7538155" y="1001064"/>
              <a:ext cx="166512" cy="42299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7538155" y="1001064"/>
                <a:ext cx="166512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23" name="墨迹 122"/>
              <p14:cNvContentPartPr/>
              <p14:nvPr/>
            </p14:nvContentPartPr>
            <p14:xfrm>
              <a:off x="7461250" y="935326"/>
              <a:ext cx="280105" cy="327989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7461250" y="935326"/>
                <a:ext cx="280105" cy="327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24" name="墨迹 123"/>
              <p14:cNvContentPartPr/>
              <p14:nvPr/>
            </p14:nvContentPartPr>
            <p14:xfrm>
              <a:off x="7864651" y="784285"/>
              <a:ext cx="308504" cy="786400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7864651" y="784285"/>
                <a:ext cx="308504" cy="786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5" name="墨迹 124"/>
              <p14:cNvContentPartPr/>
              <p14:nvPr/>
            </p14:nvContentPartPr>
            <p14:xfrm>
              <a:off x="7933266" y="1017984"/>
              <a:ext cx="130704" cy="195983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7933266" y="1017984"/>
                <a:ext cx="130704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6" name="墨迹 125"/>
              <p14:cNvContentPartPr/>
              <p14:nvPr/>
            </p14:nvContentPartPr>
            <p14:xfrm>
              <a:off x="8077200" y="1051294"/>
              <a:ext cx="152400" cy="90765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8077200" y="1051294"/>
                <a:ext cx="152400" cy="90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7" name="墨迹 126"/>
              <p14:cNvContentPartPr/>
              <p14:nvPr/>
            </p14:nvContentPartPr>
            <p14:xfrm>
              <a:off x="7889169" y="1206917"/>
              <a:ext cx="264231" cy="11280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7889169" y="1206917"/>
                <a:ext cx="26423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8" name="墨迹 127"/>
              <p14:cNvContentPartPr/>
              <p14:nvPr/>
            </p14:nvContentPartPr>
            <p14:xfrm>
              <a:off x="8353777" y="893908"/>
              <a:ext cx="45156" cy="177654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8353777" y="893908"/>
                <a:ext cx="45156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9" name="墨迹 128"/>
              <p14:cNvContentPartPr/>
              <p14:nvPr/>
            </p14:nvContentPartPr>
            <p14:xfrm>
              <a:off x="8304918" y="861127"/>
              <a:ext cx="390349" cy="433207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8304918" y="861127"/>
                <a:ext cx="390349" cy="4332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30" name="墨迹 129"/>
              <p14:cNvContentPartPr/>
              <p14:nvPr/>
            </p14:nvContentPartPr>
            <p14:xfrm>
              <a:off x="8665633" y="804905"/>
              <a:ext cx="282575" cy="364649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8665633" y="804905"/>
                <a:ext cx="282575" cy="364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31" name="墨迹 130"/>
              <p14:cNvContentPartPr/>
              <p14:nvPr/>
            </p14:nvContentPartPr>
            <p14:xfrm>
              <a:off x="8760177" y="1028735"/>
              <a:ext cx="45156" cy="213431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8760177" y="1028735"/>
                <a:ext cx="45156" cy="213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32" name="墨迹 131"/>
              <p14:cNvContentPartPr/>
              <p14:nvPr/>
            </p14:nvContentPartPr>
            <p14:xfrm>
              <a:off x="8818033" y="954536"/>
              <a:ext cx="128411" cy="383154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8818033" y="954536"/>
                <a:ext cx="128411" cy="3831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3" name="墨迹 132"/>
              <p14:cNvContentPartPr/>
              <p14:nvPr/>
            </p14:nvContentPartPr>
            <p14:xfrm>
              <a:off x="9098844" y="896728"/>
              <a:ext cx="180622" cy="580900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9098844" y="896728"/>
                <a:ext cx="180622" cy="580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4" name="墨迹 133"/>
              <p14:cNvContentPartPr/>
              <p14:nvPr/>
            </p14:nvContentPartPr>
            <p14:xfrm>
              <a:off x="9471377" y="1289752"/>
              <a:ext cx="11289" cy="7402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9471377" y="1289752"/>
                <a:ext cx="11289" cy="7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5" name="墨迹 134"/>
              <p14:cNvContentPartPr/>
              <p14:nvPr/>
            </p14:nvContentPartPr>
            <p14:xfrm>
              <a:off x="10227733" y="658094"/>
              <a:ext cx="45156" cy="321116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10227733" y="658094"/>
                <a:ext cx="45156" cy="3211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36" name="墨迹 135"/>
              <p14:cNvContentPartPr/>
              <p14:nvPr/>
            </p14:nvContentPartPr>
            <p14:xfrm>
              <a:off x="10227733" y="535781"/>
              <a:ext cx="174978" cy="462464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10227733" y="535781"/>
                <a:ext cx="174978" cy="4624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7" name="墨迹 136"/>
              <p14:cNvContentPartPr/>
              <p14:nvPr/>
            </p14:nvContentPartPr>
            <p14:xfrm>
              <a:off x="10239022" y="1111041"/>
              <a:ext cx="148519" cy="144696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10239022" y="1111041"/>
                <a:ext cx="148519" cy="144696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60" y="378752"/>
            <a:ext cx="10561794" cy="54995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2641600" y="458233"/>
              <a:ext cx="16933" cy="193164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2641600" y="458233"/>
                <a:ext cx="16933" cy="193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2647244" y="524501"/>
              <a:ext cx="110067" cy="28199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2647244" y="524501"/>
                <a:ext cx="11006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2754488" y="358127"/>
              <a:ext cx="16934" cy="549881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2754488" y="358127"/>
                <a:ext cx="16934" cy="5498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2810933" y="554639"/>
              <a:ext cx="149578" cy="189814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2810933" y="554639"/>
                <a:ext cx="149578" cy="189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8173155" y="1522746"/>
              <a:ext cx="16934" cy="699336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8173155" y="1522746"/>
                <a:ext cx="16934" cy="699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8133644" y="2329238"/>
              <a:ext cx="56444" cy="1450134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8133644" y="2329238"/>
                <a:ext cx="56444" cy="14501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8167511" y="3263330"/>
              <a:ext cx="31044" cy="813542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8167511" y="3263330"/>
                <a:ext cx="31044" cy="813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2182988" y="3668691"/>
              <a:ext cx="331612" cy="1269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2182988" y="3668691"/>
                <a:ext cx="331612" cy="12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2280531" y="3712400"/>
              <a:ext cx="118357" cy="540011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2280531" y="3712400"/>
                <a:ext cx="118357" cy="5400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2204155" y="3342993"/>
              <a:ext cx="156633" cy="28340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204155" y="3342993"/>
                <a:ext cx="156633" cy="283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2302933" y="3423360"/>
              <a:ext cx="174978" cy="2819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2302933" y="3423360"/>
                <a:ext cx="1749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8963377" y="1743403"/>
              <a:ext cx="28223" cy="219248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8963377" y="1743403"/>
                <a:ext cx="28223" cy="2192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8974666" y="1818836"/>
              <a:ext cx="118534" cy="2537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8974666" y="1818836"/>
                <a:ext cx="11853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9081911" y="1611397"/>
              <a:ext cx="54504" cy="48660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9081911" y="1611397"/>
                <a:ext cx="54504" cy="486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9177866" y="1849855"/>
              <a:ext cx="112889" cy="127777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9177866" y="1849855"/>
                <a:ext cx="112889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8949090" y="2340518"/>
              <a:ext cx="290865" cy="189285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8949090" y="2340518"/>
                <a:ext cx="290865" cy="1892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8937977" y="2926000"/>
              <a:ext cx="307623" cy="235461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8937977" y="2926000"/>
                <a:ext cx="307623" cy="2354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9263062" y="3034213"/>
              <a:ext cx="180093" cy="203033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263062" y="3034213"/>
                <a:ext cx="180093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2878666" y="2487152"/>
              <a:ext cx="5645" cy="208497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2878666" y="2487152"/>
                <a:ext cx="5645" cy="208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2884311" y="2594309"/>
              <a:ext cx="98777" cy="2819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2884311" y="2594309"/>
                <a:ext cx="9877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2968977" y="2434808"/>
              <a:ext cx="11289" cy="342794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2968977" y="2434808"/>
                <a:ext cx="11289" cy="3427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3028950" y="2560470"/>
              <a:ext cx="174272" cy="129715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028950" y="2560470"/>
                <a:ext cx="174272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3626555" y="2523811"/>
              <a:ext cx="251178" cy="17553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626555" y="2523811"/>
                <a:ext cx="251178" cy="175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4202288" y="2529451"/>
              <a:ext cx="245534" cy="151570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4202288" y="2529451"/>
                <a:ext cx="245534" cy="151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4451879" y="2583029"/>
              <a:ext cx="134232" cy="112796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4451879" y="2583029"/>
                <a:ext cx="134232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4154311" y="1827296"/>
              <a:ext cx="104995" cy="5995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4154311" y="1827296"/>
                <a:ext cx="104995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4131733" y="1816016"/>
              <a:ext cx="112889" cy="201623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4131733" y="1816016"/>
                <a:ext cx="112889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4210755" y="1784116"/>
              <a:ext cx="28222" cy="353369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4210755" y="1784116"/>
                <a:ext cx="28222" cy="353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4222044" y="1937272"/>
              <a:ext cx="242711" cy="124957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4222044" y="1937272"/>
                <a:ext cx="242711" cy="124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4515555" y="1889333"/>
              <a:ext cx="146756" cy="11280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4515555" y="1889333"/>
                <a:ext cx="1467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4493154" y="1990850"/>
              <a:ext cx="160690" cy="986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4493154" y="1990850"/>
                <a:ext cx="160690" cy="9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4730044" y="1761028"/>
              <a:ext cx="33867" cy="32569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4730044" y="1761028"/>
                <a:ext cx="33867" cy="3256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4806950" y="1906253"/>
              <a:ext cx="131938" cy="16919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4806950" y="1906253"/>
                <a:ext cx="13193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5023555" y="1838575"/>
              <a:ext cx="95956" cy="149455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5023555" y="1838575"/>
                <a:ext cx="95956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5125155" y="1878054"/>
              <a:ext cx="59267" cy="70497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5125155" y="1878054"/>
                <a:ext cx="59267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5150555" y="1776537"/>
              <a:ext cx="110067" cy="274941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5150555" y="1776537"/>
                <a:ext cx="110067" cy="274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5238044" y="1804736"/>
              <a:ext cx="107244" cy="3947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5238044" y="1804736"/>
                <a:ext cx="10724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5328355" y="1855495"/>
              <a:ext cx="84667" cy="127424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5328355" y="1855495"/>
                <a:ext cx="84667" cy="127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5422900" y="1861134"/>
              <a:ext cx="131233" cy="5640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5422900" y="1861134"/>
                <a:ext cx="13123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5559777" y="1793457"/>
              <a:ext cx="69850" cy="133416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5559777" y="1793457"/>
                <a:ext cx="69850" cy="133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5644444" y="1855495"/>
              <a:ext cx="45156" cy="70497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5644444" y="1855495"/>
                <a:ext cx="45156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5683955" y="1770897"/>
              <a:ext cx="56445" cy="245332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5683955" y="1770897"/>
                <a:ext cx="56445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5740400" y="1758032"/>
              <a:ext cx="103716" cy="263837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5740400" y="1758032"/>
                <a:ext cx="103716" cy="263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5819422" y="1759618"/>
              <a:ext cx="84666" cy="2255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5819422" y="1759618"/>
                <a:ext cx="846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5853288" y="1900613"/>
              <a:ext cx="169334" cy="22559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5853288" y="1900613"/>
                <a:ext cx="16933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6042377" y="1827296"/>
              <a:ext cx="81845" cy="146634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6042377" y="1827296"/>
                <a:ext cx="81845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6124222" y="1889333"/>
              <a:ext cx="53622" cy="78958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6124222" y="1889333"/>
                <a:ext cx="53622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6214533" y="1838575"/>
              <a:ext cx="50800" cy="101517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6214533" y="1838575"/>
                <a:ext cx="50800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6262511" y="1770897"/>
              <a:ext cx="98778" cy="267891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6262511" y="1770897"/>
                <a:ext cx="98778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6333066" y="1776537"/>
              <a:ext cx="121356" cy="22560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6333066" y="1776537"/>
                <a:ext cx="12135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5401733" y="2193883"/>
              <a:ext cx="138289" cy="16919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5401733" y="2193883"/>
                <a:ext cx="1382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5371747" y="2289759"/>
              <a:ext cx="159808" cy="25379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5371747" y="2289759"/>
                <a:ext cx="15980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5680603" y="2165684"/>
              <a:ext cx="103541" cy="154037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5680603" y="2165684"/>
                <a:ext cx="103541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5819422" y="2216442"/>
              <a:ext cx="73378" cy="118436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5819422" y="2216442"/>
                <a:ext cx="73378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5884333" y="2098006"/>
              <a:ext cx="102129" cy="372227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5884333" y="2098006"/>
                <a:ext cx="102129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6053666" y="2173262"/>
              <a:ext cx="127000" cy="144696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6053666" y="2173262"/>
                <a:ext cx="127000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7072488" y="1212557"/>
              <a:ext cx="104996" cy="59958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7072488" y="1212557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949677" y="1673258"/>
              <a:ext cx="32456" cy="411530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949677" y="1673258"/>
                <a:ext cx="32456" cy="411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957438" y="1767901"/>
              <a:ext cx="165806" cy="215370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957438" y="1767901"/>
                <a:ext cx="165806" cy="215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1145822" y="1836813"/>
              <a:ext cx="16933" cy="481145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145822" y="1836813"/>
                <a:ext cx="16933" cy="481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1154288" y="1834345"/>
              <a:ext cx="93134" cy="193164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1154288" y="1834345"/>
                <a:ext cx="93134" cy="193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1298222" y="1804736"/>
              <a:ext cx="129822" cy="28199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1298222" y="1804736"/>
                <a:ext cx="1298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1294694" y="1920352"/>
              <a:ext cx="198261" cy="14100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1294694" y="1920352"/>
                <a:ext cx="198261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1478844" y="1697756"/>
              <a:ext cx="33867" cy="405890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478844" y="1697756"/>
                <a:ext cx="33867" cy="405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1500011" y="1799097"/>
              <a:ext cx="167922" cy="200213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500011" y="1799097"/>
                <a:ext cx="167922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1665111" y="1863073"/>
              <a:ext cx="172155" cy="155976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665111" y="1863073"/>
                <a:ext cx="172155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1873955" y="1799097"/>
              <a:ext cx="158045" cy="14980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1873955" y="1799097"/>
                <a:ext cx="158045" cy="14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1872368" y="1878054"/>
              <a:ext cx="187854" cy="37540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872368" y="1878054"/>
                <a:ext cx="187854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2094088" y="1581083"/>
              <a:ext cx="33867" cy="500004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2094088" y="1581083"/>
                <a:ext cx="33867" cy="500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2103790" y="1720139"/>
              <a:ext cx="182210" cy="160735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2103790" y="1720139"/>
                <a:ext cx="182210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2298700" y="1795395"/>
              <a:ext cx="117122" cy="164436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2298700" y="1795395"/>
                <a:ext cx="117122" cy="164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2288822" y="1738469"/>
              <a:ext cx="166511" cy="258021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2288822" y="1738469"/>
                <a:ext cx="166511" cy="258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2542293" y="1703220"/>
              <a:ext cx="169862" cy="11280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2542293" y="1703220"/>
                <a:ext cx="16986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2549877" y="1787817"/>
              <a:ext cx="187678" cy="22559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2549877" y="1787817"/>
                <a:ext cx="1876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2909711" y="1751158"/>
              <a:ext cx="750711" cy="25379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2909711" y="1751158"/>
                <a:ext cx="750711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2952044" y="1494547"/>
              <a:ext cx="88194" cy="143110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2952044" y="1494547"/>
                <a:ext cx="88194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3064933" y="1556585"/>
              <a:ext cx="45155" cy="56398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3064933" y="1556585"/>
                <a:ext cx="4515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3104444" y="1426870"/>
              <a:ext cx="101600" cy="304549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3104444" y="1426870"/>
                <a:ext cx="101600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3155244" y="1438149"/>
              <a:ext cx="101600" cy="16920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3155244" y="1438149"/>
                <a:ext cx="10160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3293533" y="1488907"/>
              <a:ext cx="132644" cy="225593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3293533" y="1488907"/>
                <a:ext cx="132644" cy="2255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墨迹 82"/>
              <p14:cNvContentPartPr/>
              <p14:nvPr/>
            </p14:nvContentPartPr>
            <p14:xfrm>
              <a:off x="3303940" y="1496486"/>
              <a:ext cx="88371" cy="212374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3303940" y="1496486"/>
                <a:ext cx="88371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墨迹 83"/>
              <p14:cNvContentPartPr/>
              <p14:nvPr/>
            </p14:nvContentPartPr>
            <p14:xfrm>
              <a:off x="3474155" y="1483268"/>
              <a:ext cx="87489" cy="152274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3474155" y="1483268"/>
                <a:ext cx="87489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5" name="墨迹 84"/>
              <p14:cNvContentPartPr/>
              <p14:nvPr/>
            </p14:nvContentPartPr>
            <p14:xfrm>
              <a:off x="3567288" y="1545305"/>
              <a:ext cx="59267" cy="62038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3567288" y="1545305"/>
                <a:ext cx="59267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6" name="墨迹 85"/>
              <p14:cNvContentPartPr/>
              <p14:nvPr/>
            </p14:nvContentPartPr>
            <p14:xfrm>
              <a:off x="3685822" y="1466348"/>
              <a:ext cx="62089" cy="104865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3685822" y="1466348"/>
                <a:ext cx="62089" cy="104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7" name="墨迹 86"/>
              <p14:cNvContentPartPr/>
              <p14:nvPr/>
            </p14:nvContentPartPr>
            <p14:xfrm>
              <a:off x="3725333" y="1407835"/>
              <a:ext cx="112889" cy="278466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3725333" y="1407835"/>
                <a:ext cx="112889" cy="278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8" name="墨迹 87"/>
              <p14:cNvContentPartPr/>
              <p14:nvPr/>
            </p14:nvContentPartPr>
            <p14:xfrm>
              <a:off x="3821288" y="1415590"/>
              <a:ext cx="118534" cy="28199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3821288" y="1415590"/>
                <a:ext cx="11853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9" name="墨迹 88"/>
              <p14:cNvContentPartPr/>
              <p14:nvPr/>
            </p14:nvContentPartPr>
            <p14:xfrm>
              <a:off x="3572933" y="1745518"/>
              <a:ext cx="482600" cy="25379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3572933" y="1745518"/>
                <a:ext cx="48260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0" name="墨迹 89"/>
              <p14:cNvContentPartPr/>
              <p14:nvPr/>
            </p14:nvContentPartPr>
            <p14:xfrm>
              <a:off x="2964744" y="1928812"/>
              <a:ext cx="71967" cy="135355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2964744" y="1928812"/>
                <a:ext cx="71967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1" name="墨迹 90"/>
              <p14:cNvContentPartPr/>
              <p14:nvPr/>
            </p14:nvContentPartPr>
            <p14:xfrm>
              <a:off x="3053644" y="2002129"/>
              <a:ext cx="56444" cy="53579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3053644" y="2002129"/>
                <a:ext cx="56444" cy="53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2" name="墨迹 91"/>
              <p14:cNvContentPartPr/>
              <p14:nvPr/>
            </p14:nvContentPartPr>
            <p14:xfrm>
              <a:off x="3146777" y="1872414"/>
              <a:ext cx="47978" cy="329929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3146777" y="1872414"/>
                <a:ext cx="47978" cy="329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3" name="墨迹 92"/>
              <p14:cNvContentPartPr/>
              <p14:nvPr/>
            </p14:nvContentPartPr>
            <p14:xfrm>
              <a:off x="3242733" y="1855495"/>
              <a:ext cx="85548" cy="208672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3242733" y="1855495"/>
                <a:ext cx="85548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4" name="墨迹 93"/>
              <p14:cNvContentPartPr/>
              <p14:nvPr/>
            </p14:nvContentPartPr>
            <p14:xfrm>
              <a:off x="3285066" y="1863954"/>
              <a:ext cx="127000" cy="42299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3285066" y="1863954"/>
                <a:ext cx="127000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5" name="墨迹 94"/>
              <p14:cNvContentPartPr/>
              <p14:nvPr/>
            </p14:nvContentPartPr>
            <p14:xfrm>
              <a:off x="3403600" y="1894268"/>
              <a:ext cx="118533" cy="164259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3403600" y="1894268"/>
                <a:ext cx="118533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6" name="墨迹 95"/>
              <p14:cNvContentPartPr/>
              <p14:nvPr/>
            </p14:nvContentPartPr>
            <p14:xfrm>
              <a:off x="3428118" y="1886513"/>
              <a:ext cx="71437" cy="149455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3428118" y="1886513"/>
                <a:ext cx="71437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7" name="墨迹 96"/>
              <p14:cNvContentPartPr/>
              <p14:nvPr/>
            </p14:nvContentPartPr>
            <p14:xfrm>
              <a:off x="3578577" y="1885104"/>
              <a:ext cx="77082" cy="131477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3578577" y="1885104"/>
                <a:ext cx="77082" cy="131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8" name="墨迹 97"/>
              <p14:cNvContentPartPr/>
              <p14:nvPr/>
            </p14:nvContentPartPr>
            <p14:xfrm>
              <a:off x="3635022" y="1962651"/>
              <a:ext cx="73378" cy="45118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3635022" y="1962651"/>
                <a:ext cx="73378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9" name="墨迹 98"/>
              <p14:cNvContentPartPr/>
              <p14:nvPr/>
            </p14:nvContentPartPr>
            <p14:xfrm>
              <a:off x="3719688" y="1804736"/>
              <a:ext cx="111478" cy="420166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3719688" y="1804736"/>
                <a:ext cx="111478" cy="4201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0" name="墨迹 99"/>
              <p14:cNvContentPartPr/>
              <p14:nvPr/>
            </p14:nvContentPartPr>
            <p14:xfrm>
              <a:off x="4024488" y="1635542"/>
              <a:ext cx="116417" cy="31019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4024488" y="1635542"/>
                <a:ext cx="11641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1" name="墨迹 100"/>
              <p14:cNvContentPartPr/>
              <p14:nvPr/>
            </p14:nvContentPartPr>
            <p14:xfrm>
              <a:off x="4005791" y="1742699"/>
              <a:ext cx="148520" cy="11279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4005791" y="1742699"/>
                <a:ext cx="14852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2" name="墨迹 101"/>
              <p14:cNvContentPartPr/>
              <p14:nvPr/>
            </p14:nvContentPartPr>
            <p14:xfrm>
              <a:off x="4247444" y="1584784"/>
              <a:ext cx="296333" cy="22559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4247444" y="1584784"/>
                <a:ext cx="2963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3" name="墨迹 102"/>
              <p14:cNvContentPartPr/>
              <p14:nvPr/>
            </p14:nvContentPartPr>
            <p14:xfrm>
              <a:off x="4316236" y="1629902"/>
              <a:ext cx="118180" cy="422986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4316236" y="1629902"/>
                <a:ext cx="118180" cy="4229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4" name="墨迹 103"/>
              <p14:cNvContentPartPr/>
              <p14:nvPr/>
            </p14:nvContentPartPr>
            <p14:xfrm>
              <a:off x="4323644" y="1255913"/>
              <a:ext cx="103187" cy="249914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4323644" y="1255913"/>
                <a:ext cx="103187" cy="249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5" name="墨迹 104"/>
              <p14:cNvContentPartPr/>
              <p14:nvPr/>
            </p14:nvContentPartPr>
            <p14:xfrm>
              <a:off x="4397022" y="1336633"/>
              <a:ext cx="169333" cy="8459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4397022" y="1336633"/>
                <a:ext cx="169333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6" name="墨迹 105"/>
              <p14:cNvContentPartPr/>
              <p14:nvPr/>
            </p14:nvContentPartPr>
            <p14:xfrm>
              <a:off x="1174044" y="4675396"/>
              <a:ext cx="101600" cy="178359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1174044" y="4675396"/>
                <a:ext cx="101600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7" name="墨迹 106"/>
              <p14:cNvContentPartPr/>
              <p14:nvPr/>
            </p14:nvContentPartPr>
            <p14:xfrm>
              <a:off x="1309511" y="4759993"/>
              <a:ext cx="84666" cy="53578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1309511" y="4759993"/>
                <a:ext cx="8466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8" name="墨迹 107"/>
              <p14:cNvContentPartPr/>
              <p14:nvPr/>
            </p14:nvContentPartPr>
            <p14:xfrm>
              <a:off x="1365955" y="4556960"/>
              <a:ext cx="156104" cy="496303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1365955" y="4556960"/>
                <a:ext cx="156104" cy="4963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9" name="墨迹 108"/>
              <p14:cNvContentPartPr/>
              <p14:nvPr/>
            </p14:nvContentPartPr>
            <p14:xfrm>
              <a:off x="1467555" y="4590799"/>
              <a:ext cx="138289" cy="90237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1467555" y="4590799"/>
                <a:ext cx="138289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0" name="墨迹 109"/>
              <p14:cNvContentPartPr/>
              <p14:nvPr/>
            </p14:nvContentPartPr>
            <p14:xfrm>
              <a:off x="1589969" y="4661296"/>
              <a:ext cx="190853" cy="138176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1589969" y="4661296"/>
                <a:ext cx="190853" cy="1381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1" name="墨迹 110"/>
              <p14:cNvContentPartPr/>
              <p14:nvPr/>
            </p14:nvContentPartPr>
            <p14:xfrm>
              <a:off x="1806222" y="4509022"/>
              <a:ext cx="45155" cy="535781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1806222" y="4509022"/>
                <a:ext cx="45155" cy="535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2" name="墨迹 111"/>
              <p14:cNvContentPartPr/>
              <p14:nvPr/>
            </p14:nvContentPartPr>
            <p14:xfrm>
              <a:off x="2444044" y="5101201"/>
              <a:ext cx="776111" cy="487138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2444044" y="5101201"/>
                <a:ext cx="776111" cy="487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3" name="墨迹 112"/>
              <p14:cNvContentPartPr/>
              <p14:nvPr/>
            </p14:nvContentPartPr>
            <p14:xfrm>
              <a:off x="7128933" y="5137860"/>
              <a:ext cx="835378" cy="547061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7128933" y="5137860"/>
                <a:ext cx="835378" cy="547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4" name="墨迹 113"/>
              <p14:cNvContentPartPr/>
              <p14:nvPr/>
            </p14:nvContentPartPr>
            <p14:xfrm>
              <a:off x="139523" y="211492"/>
              <a:ext cx="220310" cy="70498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139523" y="211492"/>
                <a:ext cx="220310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5" name="墨迹 114"/>
              <p14:cNvContentPartPr/>
              <p14:nvPr/>
            </p14:nvContentPartPr>
            <p14:xfrm>
              <a:off x="237066" y="77194"/>
              <a:ext cx="76200" cy="641880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237066" y="77194"/>
                <a:ext cx="76200" cy="641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6" name="墨迹 115"/>
              <p14:cNvContentPartPr/>
              <p14:nvPr/>
            </p14:nvContentPartPr>
            <p14:xfrm>
              <a:off x="214488" y="287629"/>
              <a:ext cx="56445" cy="168490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214488" y="287629"/>
                <a:ext cx="56445" cy="1684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7" name="墨迹 116"/>
              <p14:cNvContentPartPr/>
              <p14:nvPr/>
            </p14:nvContentPartPr>
            <p14:xfrm>
              <a:off x="248355" y="64505"/>
              <a:ext cx="302683" cy="406418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248355" y="64505"/>
                <a:ext cx="302683" cy="4064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8" name="墨迹 117"/>
              <p14:cNvContentPartPr/>
              <p14:nvPr/>
            </p14:nvContentPartPr>
            <p14:xfrm>
              <a:off x="457200" y="394786"/>
              <a:ext cx="155222" cy="67677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457200" y="394786"/>
                <a:ext cx="155222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9" name="墨迹 118"/>
              <p14:cNvContentPartPr/>
              <p14:nvPr/>
            </p14:nvContentPartPr>
            <p14:xfrm>
              <a:off x="587022" y="131830"/>
              <a:ext cx="214489" cy="358832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587022" y="131830"/>
                <a:ext cx="214489" cy="3588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0" name="墨迹 119"/>
              <p14:cNvContentPartPr/>
              <p14:nvPr/>
            </p14:nvContentPartPr>
            <p14:xfrm>
              <a:off x="784577" y="135355"/>
              <a:ext cx="107245" cy="279523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784577" y="135355"/>
                <a:ext cx="107245" cy="279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1" name="墨迹 120"/>
              <p14:cNvContentPartPr/>
              <p14:nvPr/>
            </p14:nvContentPartPr>
            <p14:xfrm>
              <a:off x="846666" y="293269"/>
              <a:ext cx="158045" cy="64858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846666" y="293269"/>
                <a:ext cx="158045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2" name="墨迹 121"/>
              <p14:cNvContentPartPr/>
              <p14:nvPr/>
            </p14:nvContentPartPr>
            <p14:xfrm>
              <a:off x="1075972" y="69616"/>
              <a:ext cx="78316" cy="477444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1075972" y="69616"/>
                <a:ext cx="78316" cy="477444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墨迹 2"/>
              <p14:cNvContentPartPr/>
              <p14:nvPr/>
            </p14:nvContentPartPr>
            <p14:xfrm>
              <a:off x="7018866" y="1291514"/>
              <a:ext cx="104996" cy="59959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7018866" y="1291514"/>
                <a:ext cx="104996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墨迹 3"/>
              <p14:cNvContentPartPr/>
              <p14:nvPr/>
            </p14:nvContentPartPr>
            <p14:xfrm>
              <a:off x="1936044" y="738814"/>
              <a:ext cx="279400" cy="32146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936044" y="738814"/>
                <a:ext cx="279400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1958622" y="1466348"/>
              <a:ext cx="5644" cy="225592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1958622" y="1466348"/>
                <a:ext cx="5644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墨迹 5"/>
              <p14:cNvContentPartPr/>
              <p14:nvPr/>
            </p14:nvContentPartPr>
            <p14:xfrm>
              <a:off x="1969911" y="1542486"/>
              <a:ext cx="101600" cy="4229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969911" y="1542486"/>
                <a:ext cx="101600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2068688" y="1414180"/>
              <a:ext cx="19756" cy="480793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2068688" y="1414180"/>
                <a:ext cx="19756" cy="4807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2105377" y="1569803"/>
              <a:ext cx="276578" cy="161616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2105377" y="1569803"/>
                <a:ext cx="276578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1896533" y="2233361"/>
              <a:ext cx="496711" cy="29891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896533" y="2233361"/>
                <a:ext cx="496711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2556933" y="679067"/>
              <a:ext cx="143933" cy="58142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2556933" y="679067"/>
                <a:ext cx="143933" cy="581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2528711" y="1325353"/>
              <a:ext cx="163689" cy="118999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2528711" y="1325353"/>
                <a:ext cx="163689" cy="1189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墨迹 11"/>
              <p14:cNvContentPartPr/>
              <p14:nvPr/>
            </p14:nvContentPartPr>
            <p14:xfrm>
              <a:off x="2874433" y="1187178"/>
              <a:ext cx="829733" cy="64858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874433" y="1187178"/>
                <a:ext cx="829733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/>
              <p14:cNvContentPartPr/>
              <p14:nvPr/>
            </p14:nvContentPartPr>
            <p14:xfrm>
              <a:off x="3598333" y="1085662"/>
              <a:ext cx="211667" cy="29890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3598333" y="1085662"/>
                <a:ext cx="211667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墨迹 13"/>
              <p14:cNvContentPartPr/>
              <p14:nvPr/>
            </p14:nvContentPartPr>
            <p14:xfrm>
              <a:off x="4140200" y="422985"/>
              <a:ext cx="206022" cy="922107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140200" y="422985"/>
                <a:ext cx="206022" cy="922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/>
              <p14:cNvContentPartPr/>
              <p14:nvPr/>
            </p14:nvContentPartPr>
            <p14:xfrm>
              <a:off x="4114800" y="1398671"/>
              <a:ext cx="28222" cy="1539666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4114800" y="1398671"/>
                <a:ext cx="28222" cy="1539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墨迹 15"/>
              <p14:cNvContentPartPr/>
              <p14:nvPr/>
            </p14:nvContentPartPr>
            <p14:xfrm>
              <a:off x="4602691" y="360947"/>
              <a:ext cx="347486" cy="198803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4602691" y="360947"/>
                <a:ext cx="347486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墨迹 16"/>
              <p14:cNvContentPartPr/>
              <p14:nvPr/>
            </p14:nvContentPartPr>
            <p14:xfrm>
              <a:off x="4611511" y="958766"/>
              <a:ext cx="333022" cy="191753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4611511" y="958766"/>
                <a:ext cx="333022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墨迹 17"/>
              <p14:cNvContentPartPr/>
              <p14:nvPr/>
            </p14:nvContentPartPr>
            <p14:xfrm>
              <a:off x="4967111" y="1054643"/>
              <a:ext cx="152400" cy="140995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4967111" y="1054643"/>
                <a:ext cx="152400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4645377" y="1471988"/>
              <a:ext cx="22578" cy="225592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4645377" y="1471988"/>
                <a:ext cx="22578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墨迹 19"/>
              <p14:cNvContentPartPr/>
              <p14:nvPr/>
            </p14:nvContentPartPr>
            <p14:xfrm>
              <a:off x="4667955" y="1579144"/>
              <a:ext cx="129822" cy="4511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4667955" y="1579144"/>
                <a:ext cx="129822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墨迹 20"/>
              <p14:cNvContentPartPr/>
              <p14:nvPr/>
            </p14:nvContentPartPr>
            <p14:xfrm>
              <a:off x="4806244" y="1427575"/>
              <a:ext cx="35278" cy="44483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4806244" y="1427575"/>
                <a:ext cx="35278" cy="444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墨迹 21"/>
              <p14:cNvContentPartPr/>
              <p14:nvPr/>
            </p14:nvContentPartPr>
            <p14:xfrm>
              <a:off x="4882444" y="1618623"/>
              <a:ext cx="155222" cy="146635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4882444" y="1618623"/>
                <a:ext cx="155222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墨迹 22"/>
              <p14:cNvContentPartPr/>
              <p14:nvPr/>
            </p14:nvContentPartPr>
            <p14:xfrm>
              <a:off x="4580466" y="2064167"/>
              <a:ext cx="25400" cy="228412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580466" y="2064167"/>
                <a:ext cx="25400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墨迹 23"/>
              <p14:cNvContentPartPr/>
              <p14:nvPr/>
            </p14:nvContentPartPr>
            <p14:xfrm>
              <a:off x="4583288" y="2165684"/>
              <a:ext cx="127000" cy="56398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4583288" y="2165684"/>
                <a:ext cx="12700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墨迹 24"/>
              <p14:cNvContentPartPr/>
              <p14:nvPr/>
            </p14:nvContentPartPr>
            <p14:xfrm>
              <a:off x="4707466" y="2044428"/>
              <a:ext cx="22578" cy="335568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4707466" y="2044428"/>
                <a:ext cx="22578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墨迹 25"/>
              <p14:cNvContentPartPr/>
              <p14:nvPr/>
            </p14:nvContentPartPr>
            <p14:xfrm>
              <a:off x="4741333" y="2196703"/>
              <a:ext cx="287867" cy="139585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4741333" y="2196703"/>
                <a:ext cx="287867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墨迹 26"/>
              <p14:cNvContentPartPr/>
              <p14:nvPr/>
            </p14:nvContentPartPr>
            <p14:xfrm>
              <a:off x="4504266" y="2629557"/>
              <a:ext cx="598311" cy="277056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4504266" y="2629557"/>
                <a:ext cx="598311" cy="277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墨迹 27"/>
              <p14:cNvContentPartPr/>
              <p14:nvPr/>
            </p14:nvContentPartPr>
            <p14:xfrm>
              <a:off x="5068711" y="2769143"/>
              <a:ext cx="133350" cy="394786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5068711" y="2769143"/>
                <a:ext cx="133350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墨迹 28"/>
              <p14:cNvContentPartPr/>
              <p14:nvPr/>
            </p14:nvContentPartPr>
            <p14:xfrm>
              <a:off x="8203494" y="1116680"/>
              <a:ext cx="28928" cy="16920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8203494" y="1116680"/>
                <a:ext cx="2892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墨迹 29"/>
              <p14:cNvContentPartPr/>
              <p14:nvPr/>
            </p14:nvContentPartPr>
            <p14:xfrm>
              <a:off x="5645855" y="289744"/>
              <a:ext cx="117122" cy="182589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5645855" y="289744"/>
                <a:ext cx="117122" cy="182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墨迹 30"/>
              <p14:cNvContentPartPr/>
              <p14:nvPr/>
            </p14:nvContentPartPr>
            <p14:xfrm>
              <a:off x="5796844" y="389146"/>
              <a:ext cx="36688" cy="50758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5796844" y="389146"/>
                <a:ext cx="36688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墨迹 31"/>
              <p14:cNvContentPartPr/>
              <p14:nvPr/>
            </p14:nvContentPartPr>
            <p14:xfrm>
              <a:off x="5921022" y="166374"/>
              <a:ext cx="116416" cy="324288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5921022" y="166374"/>
                <a:ext cx="116416" cy="324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墨迹 32"/>
              <p14:cNvContentPartPr/>
              <p14:nvPr/>
            </p14:nvContentPartPr>
            <p14:xfrm>
              <a:off x="6098646" y="332748"/>
              <a:ext cx="194909" cy="90237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6098646" y="332748"/>
                <a:ext cx="194909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6355644" y="253791"/>
              <a:ext cx="22578" cy="262250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6355644" y="253791"/>
                <a:ext cx="22578" cy="262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墨迹 34"/>
              <p14:cNvContentPartPr/>
              <p14:nvPr/>
            </p14:nvContentPartPr>
            <p14:xfrm>
              <a:off x="5847644" y="981325"/>
              <a:ext cx="107244" cy="157915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5847644" y="981325"/>
                <a:ext cx="107244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墨迹 35"/>
              <p14:cNvContentPartPr/>
              <p14:nvPr/>
            </p14:nvContentPartPr>
            <p14:xfrm>
              <a:off x="5966177" y="1065922"/>
              <a:ext cx="39512" cy="70498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5966177" y="1065922"/>
                <a:ext cx="39512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6098822" y="919287"/>
              <a:ext cx="172155" cy="239692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6098822" y="919287"/>
                <a:ext cx="172155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墨迹 37"/>
              <p14:cNvContentPartPr/>
              <p14:nvPr/>
            </p14:nvContentPartPr>
            <p14:xfrm>
              <a:off x="5836355" y="1500187"/>
              <a:ext cx="186267" cy="224182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5836355" y="1500187"/>
                <a:ext cx="186267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墨迹 38"/>
              <p14:cNvContentPartPr/>
              <p14:nvPr/>
            </p14:nvContentPartPr>
            <p14:xfrm>
              <a:off x="5655733" y="2092366"/>
              <a:ext cx="56444" cy="231232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5655733" y="2092366"/>
                <a:ext cx="56444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墨迹 39"/>
              <p14:cNvContentPartPr/>
              <p14:nvPr/>
            </p14:nvContentPartPr>
            <p14:xfrm>
              <a:off x="5762977" y="2205162"/>
              <a:ext cx="42334" cy="5357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5762977" y="2205162"/>
                <a:ext cx="42334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墨迹 40"/>
              <p14:cNvContentPartPr/>
              <p14:nvPr/>
            </p14:nvContentPartPr>
            <p14:xfrm>
              <a:off x="5960533" y="2098006"/>
              <a:ext cx="110067" cy="146635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5960533" y="2098006"/>
                <a:ext cx="110067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墨迹 41"/>
              <p14:cNvContentPartPr/>
              <p14:nvPr/>
            </p14:nvContentPartPr>
            <p14:xfrm>
              <a:off x="5736166" y="2669565"/>
              <a:ext cx="427566" cy="257492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5736166" y="2669565"/>
                <a:ext cx="427566" cy="257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墨迹 42"/>
              <p14:cNvContentPartPr/>
              <p14:nvPr/>
            </p14:nvContentPartPr>
            <p14:xfrm>
              <a:off x="6276622" y="2797342"/>
              <a:ext cx="36688" cy="67677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6276622" y="2797342"/>
                <a:ext cx="36688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4" name="墨迹 43"/>
              <p14:cNvContentPartPr/>
              <p14:nvPr/>
            </p14:nvContentPartPr>
            <p14:xfrm>
              <a:off x="6413500" y="2692124"/>
              <a:ext cx="254705" cy="189815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6413500" y="2692124"/>
                <a:ext cx="254705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墨迹 44"/>
              <p14:cNvContentPartPr/>
              <p14:nvPr/>
            </p14:nvContentPartPr>
            <p14:xfrm>
              <a:off x="6711244" y="2808621"/>
              <a:ext cx="112888" cy="129716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6711244" y="2808621"/>
                <a:ext cx="112888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墨迹 45"/>
              <p14:cNvContentPartPr/>
              <p14:nvPr/>
            </p14:nvContentPartPr>
            <p14:xfrm>
              <a:off x="1766711" y="2549190"/>
              <a:ext cx="705555" cy="5075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766711" y="2549190"/>
                <a:ext cx="705555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墨迹 46"/>
              <p14:cNvContentPartPr/>
              <p14:nvPr/>
            </p14:nvContentPartPr>
            <p14:xfrm>
              <a:off x="1781527" y="2255921"/>
              <a:ext cx="535517" cy="253791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781527" y="2255921"/>
                <a:ext cx="535517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墨迹 47"/>
              <p14:cNvContentPartPr/>
              <p14:nvPr/>
            </p14:nvContentPartPr>
            <p14:xfrm>
              <a:off x="1193800" y="1488907"/>
              <a:ext cx="81844" cy="306665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193800" y="1488907"/>
                <a:ext cx="81844" cy="306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9" name="墨迹 48"/>
              <p14:cNvContentPartPr/>
              <p14:nvPr/>
            </p14:nvContentPartPr>
            <p14:xfrm>
              <a:off x="1286933" y="1703220"/>
              <a:ext cx="79022" cy="59218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286933" y="1703220"/>
                <a:ext cx="79022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墨迹 49"/>
              <p14:cNvContentPartPr/>
              <p14:nvPr/>
            </p14:nvContentPartPr>
            <p14:xfrm>
              <a:off x="1411111" y="1505827"/>
              <a:ext cx="112889" cy="214312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411111" y="1505827"/>
                <a:ext cx="112889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" name="墨迹 50"/>
              <p14:cNvContentPartPr/>
              <p14:nvPr/>
            </p14:nvContentPartPr>
            <p14:xfrm>
              <a:off x="1545166" y="1419115"/>
              <a:ext cx="252589" cy="379982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545166" y="1419115"/>
                <a:ext cx="252589" cy="3799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2" name="墨迹 51"/>
              <p14:cNvContentPartPr/>
              <p14:nvPr/>
            </p14:nvContentPartPr>
            <p14:xfrm>
              <a:off x="1349022" y="3665871"/>
              <a:ext cx="28222" cy="332749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349022" y="3665871"/>
                <a:ext cx="28222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3" name="墨迹 52"/>
              <p14:cNvContentPartPr/>
              <p14:nvPr/>
            </p14:nvContentPartPr>
            <p14:xfrm>
              <a:off x="1388533" y="3840705"/>
              <a:ext cx="121355" cy="16920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388533" y="3840705"/>
                <a:ext cx="12135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墨迹 53"/>
              <p14:cNvContentPartPr/>
              <p14:nvPr/>
            </p14:nvContentPartPr>
            <p14:xfrm>
              <a:off x="1535288" y="3610354"/>
              <a:ext cx="11289" cy="596938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535288" y="3610354"/>
                <a:ext cx="11289" cy="596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墨迹 54"/>
              <p14:cNvContentPartPr/>
              <p14:nvPr/>
            </p14:nvContentPartPr>
            <p14:xfrm>
              <a:off x="1794933" y="3582684"/>
              <a:ext cx="67733" cy="102927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794933" y="3582684"/>
                <a:ext cx="67733" cy="1029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6" name="墨迹 55"/>
              <p14:cNvContentPartPr/>
              <p14:nvPr/>
            </p14:nvContentPartPr>
            <p14:xfrm>
              <a:off x="1646590" y="3688430"/>
              <a:ext cx="328965" cy="31582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646590" y="3688430"/>
                <a:ext cx="328965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7" name="墨迹 56"/>
              <p14:cNvContentPartPr/>
              <p14:nvPr/>
            </p14:nvContentPartPr>
            <p14:xfrm>
              <a:off x="2032000" y="3596784"/>
              <a:ext cx="47977" cy="695105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2032000" y="3596784"/>
                <a:ext cx="47977" cy="695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8" name="墨迹 57"/>
              <p14:cNvContentPartPr/>
              <p14:nvPr/>
            </p14:nvContentPartPr>
            <p14:xfrm>
              <a:off x="1988784" y="3694070"/>
              <a:ext cx="108127" cy="62038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988784" y="3694070"/>
                <a:ext cx="108127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" name="墨迹 58"/>
              <p14:cNvContentPartPr/>
              <p14:nvPr/>
            </p14:nvContentPartPr>
            <p14:xfrm>
              <a:off x="2150533" y="3632032"/>
              <a:ext cx="95955" cy="33839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2150533" y="3632032"/>
                <a:ext cx="9595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0" name="墨迹 59"/>
              <p14:cNvContentPartPr/>
              <p14:nvPr/>
            </p14:nvContentPartPr>
            <p14:xfrm>
              <a:off x="2050873" y="3750468"/>
              <a:ext cx="339549" cy="224183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2050873" y="3750468"/>
                <a:ext cx="339549" cy="2241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墨迹 60"/>
              <p14:cNvContentPartPr/>
              <p14:nvPr/>
            </p14:nvContentPartPr>
            <p14:xfrm>
              <a:off x="2889955" y="3668162"/>
              <a:ext cx="101600" cy="202328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2889955" y="3668162"/>
                <a:ext cx="101600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2" name="墨迹 61"/>
              <p14:cNvContentPartPr/>
              <p14:nvPr/>
            </p14:nvContentPartPr>
            <p14:xfrm>
              <a:off x="2982206" y="3620048"/>
              <a:ext cx="263349" cy="289744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2982206" y="3620048"/>
                <a:ext cx="263349" cy="2897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3" name="墨迹 62"/>
              <p14:cNvContentPartPr/>
              <p14:nvPr/>
            </p14:nvContentPartPr>
            <p14:xfrm>
              <a:off x="3330222" y="3750468"/>
              <a:ext cx="158044" cy="39479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3330222" y="3750468"/>
                <a:ext cx="15804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4" name="墨迹 63"/>
              <p14:cNvContentPartPr/>
              <p14:nvPr/>
            </p14:nvContentPartPr>
            <p14:xfrm>
              <a:off x="3314170" y="3857625"/>
              <a:ext cx="171274" cy="360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3314170" y="3857625"/>
                <a:ext cx="171274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墨迹 64"/>
              <p14:cNvContentPartPr/>
              <p14:nvPr/>
            </p14:nvContentPartPr>
            <p14:xfrm>
              <a:off x="3663244" y="3564355"/>
              <a:ext cx="90311" cy="383506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3663244" y="3564355"/>
                <a:ext cx="90311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6" name="墨迹 65"/>
              <p14:cNvContentPartPr/>
              <p14:nvPr/>
            </p14:nvContentPartPr>
            <p14:xfrm>
              <a:off x="3759200" y="3846345"/>
              <a:ext cx="42333" cy="53578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3759200" y="3846345"/>
                <a:ext cx="42333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7" name="墨迹 66"/>
              <p14:cNvContentPartPr/>
              <p14:nvPr/>
            </p14:nvContentPartPr>
            <p14:xfrm>
              <a:off x="3875616" y="3620753"/>
              <a:ext cx="157339" cy="231232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3875616" y="3620753"/>
                <a:ext cx="157339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8" name="墨迹 67"/>
              <p14:cNvContentPartPr/>
              <p14:nvPr/>
            </p14:nvContentPartPr>
            <p14:xfrm>
              <a:off x="4056768" y="3689135"/>
              <a:ext cx="179916" cy="107156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4056768" y="3689135"/>
                <a:ext cx="179916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9" name="墨迹 68"/>
              <p14:cNvContentPartPr/>
              <p14:nvPr/>
            </p14:nvContentPartPr>
            <p14:xfrm>
              <a:off x="4306711" y="3580569"/>
              <a:ext cx="19755" cy="339093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4306711" y="3580569"/>
                <a:ext cx="19755" cy="3390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" name="墨迹 69"/>
              <p14:cNvContentPartPr/>
              <p14:nvPr/>
            </p14:nvContentPartPr>
            <p14:xfrm>
              <a:off x="1401762" y="4618998"/>
              <a:ext cx="148519" cy="223653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401762" y="4618998"/>
                <a:ext cx="148519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1" name="墨迹 70"/>
              <p14:cNvContentPartPr/>
              <p14:nvPr/>
            </p14:nvContentPartPr>
            <p14:xfrm>
              <a:off x="1738488" y="4432884"/>
              <a:ext cx="118534" cy="78958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738488" y="4432884"/>
                <a:ext cx="118534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2" name="墨迹 71"/>
              <p14:cNvContentPartPr/>
              <p14:nvPr/>
            </p14:nvContentPartPr>
            <p14:xfrm>
              <a:off x="1626305" y="4562600"/>
              <a:ext cx="337961" cy="330809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1626305" y="4562600"/>
                <a:ext cx="337961" cy="3308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3" name="墨迹 72"/>
              <p14:cNvContentPartPr/>
              <p14:nvPr/>
            </p14:nvContentPartPr>
            <p14:xfrm>
              <a:off x="2020711" y="4467428"/>
              <a:ext cx="11289" cy="647873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2020711" y="4467428"/>
                <a:ext cx="11289" cy="6478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4" name="墨迹 73"/>
              <p14:cNvContentPartPr/>
              <p14:nvPr/>
            </p14:nvContentPartPr>
            <p14:xfrm>
              <a:off x="1969911" y="4635917"/>
              <a:ext cx="59266" cy="67678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969911" y="4635917"/>
                <a:ext cx="59266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5" name="墨迹 74"/>
              <p14:cNvContentPartPr/>
              <p14:nvPr/>
            </p14:nvContentPartPr>
            <p14:xfrm>
              <a:off x="2144888" y="4489282"/>
              <a:ext cx="88371" cy="53579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2144888" y="4489282"/>
                <a:ext cx="88371" cy="53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6" name="墨迹 75"/>
              <p14:cNvContentPartPr/>
              <p14:nvPr/>
            </p14:nvContentPartPr>
            <p14:xfrm>
              <a:off x="2009422" y="4579519"/>
              <a:ext cx="279400" cy="256611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2009422" y="4579519"/>
                <a:ext cx="279400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墨迹 76"/>
              <p14:cNvContentPartPr/>
              <p14:nvPr/>
            </p14:nvContentPartPr>
            <p14:xfrm>
              <a:off x="2494844" y="4641557"/>
              <a:ext cx="33867" cy="62038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2494844" y="4641557"/>
                <a:ext cx="33867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8" name="墨迹 77"/>
              <p14:cNvContentPartPr/>
              <p14:nvPr/>
            </p14:nvContentPartPr>
            <p14:xfrm>
              <a:off x="2446337" y="4754353"/>
              <a:ext cx="54151" cy="53578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2446337" y="4754353"/>
                <a:ext cx="54151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墨迹 78"/>
              <p14:cNvContentPartPr/>
              <p14:nvPr/>
            </p14:nvContentPartPr>
            <p14:xfrm>
              <a:off x="3208161" y="4466723"/>
              <a:ext cx="99483" cy="290450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3208161" y="4466723"/>
                <a:ext cx="99483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0" name="墨迹 79"/>
              <p14:cNvContentPartPr/>
              <p14:nvPr/>
            </p14:nvContentPartPr>
            <p14:xfrm>
              <a:off x="3369733" y="4662001"/>
              <a:ext cx="53622" cy="89532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3369733" y="4662001"/>
                <a:ext cx="53622" cy="895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1" name="墨迹 80"/>
              <p14:cNvContentPartPr/>
              <p14:nvPr/>
            </p14:nvContentPartPr>
            <p14:xfrm>
              <a:off x="3509256" y="4466723"/>
              <a:ext cx="139877" cy="203033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3509256" y="4466723"/>
                <a:ext cx="139877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2" name="墨迹 81"/>
              <p14:cNvContentPartPr/>
              <p14:nvPr/>
            </p14:nvContentPartPr>
            <p14:xfrm>
              <a:off x="3697111" y="4534401"/>
              <a:ext cx="152400" cy="11279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3697111" y="4534401"/>
                <a:ext cx="15240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3" name="墨迹 82"/>
              <p14:cNvContentPartPr/>
              <p14:nvPr/>
            </p14:nvContentPartPr>
            <p14:xfrm>
              <a:off x="3934177" y="4475888"/>
              <a:ext cx="77082" cy="132535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3934177" y="4475888"/>
                <a:ext cx="77082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4" name="墨迹 83"/>
              <p14:cNvContentPartPr/>
              <p14:nvPr/>
            </p14:nvContentPartPr>
            <p14:xfrm>
              <a:off x="4030133" y="4523121"/>
              <a:ext cx="62089" cy="45119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4030133" y="4523121"/>
                <a:ext cx="62089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5" name="墨迹 84"/>
              <p14:cNvContentPartPr/>
              <p14:nvPr/>
            </p14:nvContentPartPr>
            <p14:xfrm>
              <a:off x="4188177" y="4285368"/>
              <a:ext cx="90311" cy="319883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4188177" y="4285368"/>
                <a:ext cx="90311" cy="319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6" name="墨迹 85"/>
              <p14:cNvContentPartPr/>
              <p14:nvPr/>
            </p14:nvContentPartPr>
            <p14:xfrm>
              <a:off x="4298950" y="4489282"/>
              <a:ext cx="179916" cy="33839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4298950" y="4489282"/>
                <a:ext cx="17991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7" name="墨迹 86"/>
              <p14:cNvContentPartPr/>
              <p14:nvPr/>
            </p14:nvContentPartPr>
            <p14:xfrm>
              <a:off x="4546600" y="4378777"/>
              <a:ext cx="81844" cy="175892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4546600" y="4378777"/>
                <a:ext cx="81844" cy="1758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8" name="墨迹 87"/>
              <p14:cNvContentPartPr/>
              <p14:nvPr/>
            </p14:nvContentPartPr>
            <p14:xfrm>
              <a:off x="4656666" y="4432884"/>
              <a:ext cx="50800" cy="81777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4656666" y="4432884"/>
                <a:ext cx="50800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9" name="墨迹 88"/>
              <p14:cNvContentPartPr/>
              <p14:nvPr/>
            </p14:nvContentPartPr>
            <p14:xfrm>
              <a:off x="4803422" y="4294004"/>
              <a:ext cx="73378" cy="223478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4803422" y="4294004"/>
                <a:ext cx="73378" cy="223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0" name="墨迹 89"/>
              <p14:cNvContentPartPr/>
              <p14:nvPr/>
            </p14:nvContentPartPr>
            <p14:xfrm>
              <a:off x="4927600" y="4382126"/>
              <a:ext cx="163688" cy="22559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4927600" y="4382126"/>
                <a:ext cx="16368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1" name="墨迹 90"/>
              <p14:cNvContentPartPr/>
              <p14:nvPr/>
            </p14:nvContentPartPr>
            <p14:xfrm>
              <a:off x="5102577" y="4243951"/>
              <a:ext cx="62089" cy="281990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5102577" y="4243951"/>
                <a:ext cx="62089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" name="墨迹 91"/>
              <p14:cNvContentPartPr/>
              <p14:nvPr/>
            </p14:nvContentPartPr>
            <p14:xfrm>
              <a:off x="5187244" y="4430769"/>
              <a:ext cx="39511" cy="66973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5187244" y="4430769"/>
                <a:ext cx="39511" cy="669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3" name="墨迹 92"/>
              <p14:cNvContentPartPr/>
              <p14:nvPr/>
            </p14:nvContentPartPr>
            <p14:xfrm>
              <a:off x="5290784" y="4258051"/>
              <a:ext cx="86254" cy="228412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5290784" y="4258051"/>
                <a:ext cx="86254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4" name="墨迹 93"/>
              <p14:cNvContentPartPr/>
              <p14:nvPr/>
            </p14:nvContentPartPr>
            <p14:xfrm>
              <a:off x="5458177" y="4269330"/>
              <a:ext cx="141112" cy="39479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5458177" y="4269330"/>
                <a:ext cx="14111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5" name="墨迹 94"/>
              <p14:cNvContentPartPr/>
              <p14:nvPr/>
            </p14:nvContentPartPr>
            <p14:xfrm>
              <a:off x="5446888" y="4415965"/>
              <a:ext cx="163689" cy="19739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5446888" y="4415965"/>
                <a:ext cx="163689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6" name="墨迹 95"/>
              <p14:cNvContentPartPr/>
              <p14:nvPr/>
            </p14:nvContentPartPr>
            <p14:xfrm>
              <a:off x="5764918" y="4103661"/>
              <a:ext cx="37571" cy="498418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5764918" y="4103661"/>
                <a:ext cx="37571" cy="4984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7" name="墨迹 96"/>
              <p14:cNvContentPartPr/>
              <p14:nvPr/>
            </p14:nvContentPartPr>
            <p14:xfrm>
              <a:off x="7507111" y="1497367"/>
              <a:ext cx="33866" cy="19739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7507111" y="1497367"/>
                <a:ext cx="3386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8" name="墨迹 97"/>
              <p14:cNvContentPartPr/>
              <p14:nvPr/>
            </p14:nvContentPartPr>
            <p14:xfrm>
              <a:off x="2223911" y="5205537"/>
              <a:ext cx="530577" cy="296795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2223911" y="5205537"/>
                <a:ext cx="530577" cy="296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9" name="墨迹 98"/>
              <p14:cNvContentPartPr/>
              <p14:nvPr/>
            </p14:nvContentPartPr>
            <p14:xfrm>
              <a:off x="2822222" y="5352172"/>
              <a:ext cx="70555" cy="59218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2822222" y="5352172"/>
                <a:ext cx="70555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0" name="墨迹 99"/>
              <p14:cNvContentPartPr/>
              <p14:nvPr/>
            </p14:nvContentPartPr>
            <p14:xfrm>
              <a:off x="3132666" y="5190028"/>
              <a:ext cx="237067" cy="218542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3132666" y="5190028"/>
                <a:ext cx="237067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1" name="墨迹 100"/>
              <p14:cNvContentPartPr/>
              <p14:nvPr/>
            </p14:nvContentPartPr>
            <p14:xfrm>
              <a:off x="3482622" y="5312694"/>
              <a:ext cx="115711" cy="129715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3482622" y="5312694"/>
                <a:ext cx="115711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2" name="墨迹 101"/>
              <p14:cNvContentPartPr/>
              <p14:nvPr/>
            </p14:nvContentPartPr>
            <p14:xfrm>
              <a:off x="3810000" y="5194258"/>
              <a:ext cx="180622" cy="22559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3810000" y="5194258"/>
                <a:ext cx="1806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3" name="墨迹 102"/>
              <p14:cNvContentPartPr/>
              <p14:nvPr/>
            </p14:nvContentPartPr>
            <p14:xfrm>
              <a:off x="3843866" y="5177338"/>
              <a:ext cx="11289" cy="146635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3843866" y="5177338"/>
                <a:ext cx="11289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4" name="墨迹 103"/>
              <p14:cNvContentPartPr/>
              <p14:nvPr/>
            </p14:nvContentPartPr>
            <p14:xfrm>
              <a:off x="3860800" y="5188618"/>
              <a:ext cx="199319" cy="142405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3860800" y="5188618"/>
                <a:ext cx="199319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5" name="墨迹 104"/>
              <p14:cNvContentPartPr/>
              <p14:nvPr/>
            </p14:nvContentPartPr>
            <p14:xfrm>
              <a:off x="3934177" y="5056083"/>
              <a:ext cx="56445" cy="544241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3934177" y="5056083"/>
                <a:ext cx="56445" cy="544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6" name="墨迹 105"/>
              <p14:cNvContentPartPr/>
              <p14:nvPr/>
            </p14:nvContentPartPr>
            <p14:xfrm>
              <a:off x="4139318" y="5126580"/>
              <a:ext cx="173037" cy="152275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4139318" y="5126580"/>
                <a:ext cx="173037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7" name="墨迹 106"/>
              <p14:cNvContentPartPr/>
              <p14:nvPr/>
            </p14:nvContentPartPr>
            <p14:xfrm>
              <a:off x="4429477" y="5087101"/>
              <a:ext cx="148167" cy="193163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4429477" y="5087101"/>
                <a:ext cx="148167" cy="193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8" name="墨迹 107"/>
              <p14:cNvContentPartPr/>
              <p14:nvPr/>
            </p14:nvContentPartPr>
            <p14:xfrm>
              <a:off x="4430888" y="5067362"/>
              <a:ext cx="349956" cy="248680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4430888" y="5067362"/>
                <a:ext cx="349956" cy="248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9" name="墨迹 108"/>
              <p14:cNvContentPartPr/>
              <p14:nvPr/>
            </p14:nvContentPartPr>
            <p14:xfrm>
              <a:off x="4790722" y="5177338"/>
              <a:ext cx="91722" cy="138880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4790722" y="5177338"/>
                <a:ext cx="91722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0" name="墨迹 109"/>
              <p14:cNvContentPartPr/>
              <p14:nvPr/>
            </p14:nvContentPartPr>
            <p14:xfrm>
              <a:off x="4907315" y="5137860"/>
              <a:ext cx="244122" cy="174481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4907315" y="5137860"/>
                <a:ext cx="244122" cy="174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1" name="墨迹 110"/>
              <p14:cNvContentPartPr/>
              <p14:nvPr/>
            </p14:nvContentPartPr>
            <p14:xfrm>
              <a:off x="4947355" y="5012022"/>
              <a:ext cx="155222" cy="218894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4947355" y="5012022"/>
                <a:ext cx="155222" cy="218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2" name="墨迹 111"/>
              <p14:cNvContentPartPr/>
              <p14:nvPr/>
            </p14:nvContentPartPr>
            <p14:xfrm>
              <a:off x="4989688" y="5171698"/>
              <a:ext cx="67734" cy="70498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4989688" y="5171698"/>
                <a:ext cx="67734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3" name="墨迹 112"/>
              <p14:cNvContentPartPr/>
              <p14:nvPr/>
            </p14:nvContentPartPr>
            <p14:xfrm>
              <a:off x="4961466" y="5016075"/>
              <a:ext cx="79022" cy="99226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4961466" y="5016075"/>
                <a:ext cx="79022" cy="992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4" name="墨迹 113"/>
              <p14:cNvContentPartPr/>
              <p14:nvPr/>
            </p14:nvContentPartPr>
            <p14:xfrm>
              <a:off x="5260622" y="5060841"/>
              <a:ext cx="88194" cy="129187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5260622" y="5060841"/>
                <a:ext cx="88194" cy="129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5" name="墨迹 114"/>
              <p14:cNvContentPartPr/>
              <p14:nvPr/>
            </p14:nvContentPartPr>
            <p14:xfrm>
              <a:off x="5367866" y="5126580"/>
              <a:ext cx="33866" cy="59747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5367866" y="5126580"/>
                <a:ext cx="33866" cy="597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6" name="墨迹 115"/>
              <p14:cNvContentPartPr/>
              <p14:nvPr/>
            </p14:nvContentPartPr>
            <p14:xfrm>
              <a:off x="5339644" y="4993340"/>
              <a:ext cx="158044" cy="324993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5339644" y="4993340"/>
                <a:ext cx="158044" cy="3249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7" name="墨迹 116"/>
              <p14:cNvContentPartPr/>
              <p14:nvPr/>
            </p14:nvContentPartPr>
            <p14:xfrm>
              <a:off x="5514622" y="5030704"/>
              <a:ext cx="79022" cy="39478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5514622" y="5030704"/>
                <a:ext cx="7902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8" name="墨迹 117"/>
              <p14:cNvContentPartPr/>
              <p14:nvPr/>
            </p14:nvContentPartPr>
            <p14:xfrm>
              <a:off x="5556426" y="5109661"/>
              <a:ext cx="209374" cy="95876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5556426" y="5109661"/>
                <a:ext cx="209374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9" name="墨迹 118"/>
              <p14:cNvContentPartPr/>
              <p14:nvPr/>
            </p14:nvContentPartPr>
            <p14:xfrm>
              <a:off x="5748866" y="5092036"/>
              <a:ext cx="40922" cy="310894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5748866" y="5092036"/>
                <a:ext cx="40922" cy="310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0" name="墨迹 119"/>
              <p14:cNvContentPartPr/>
              <p14:nvPr/>
            </p14:nvContentPartPr>
            <p14:xfrm>
              <a:off x="6423377" y="3147009"/>
              <a:ext cx="100189" cy="118436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6423377" y="3147009"/>
                <a:ext cx="100189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1" name="墨迹 120"/>
              <p14:cNvContentPartPr/>
              <p14:nvPr/>
            </p14:nvContentPartPr>
            <p14:xfrm>
              <a:off x="6558844" y="3169569"/>
              <a:ext cx="36688" cy="59217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6558844" y="3169569"/>
                <a:ext cx="36688" cy="59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2" name="墨迹 121"/>
              <p14:cNvContentPartPr/>
              <p14:nvPr/>
            </p14:nvContentPartPr>
            <p14:xfrm>
              <a:off x="6604000" y="3071930"/>
              <a:ext cx="79022" cy="303491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6604000" y="3071930"/>
                <a:ext cx="79022" cy="3034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3" name="墨迹 122"/>
              <p14:cNvContentPartPr/>
              <p14:nvPr/>
            </p14:nvContentPartPr>
            <p14:xfrm>
              <a:off x="6728177" y="3101891"/>
              <a:ext cx="107245" cy="25379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6728177" y="3101891"/>
                <a:ext cx="10724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4" name="墨迹 123"/>
              <p14:cNvContentPartPr/>
              <p14:nvPr/>
            </p14:nvContentPartPr>
            <p14:xfrm>
              <a:off x="5717822" y="3171683"/>
              <a:ext cx="110772" cy="108390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5717822" y="3171683"/>
                <a:ext cx="110772" cy="1083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5" name="墨迹 124"/>
              <p14:cNvContentPartPr/>
              <p14:nvPr/>
            </p14:nvContentPartPr>
            <p14:xfrm>
              <a:off x="5864577" y="3214687"/>
              <a:ext cx="16934" cy="45118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5864577" y="3214687"/>
                <a:ext cx="16934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6" name="墨迹 125"/>
              <p14:cNvContentPartPr/>
              <p14:nvPr/>
            </p14:nvContentPartPr>
            <p14:xfrm>
              <a:off x="5878688" y="3096251"/>
              <a:ext cx="110067" cy="335568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5878688" y="3096251"/>
                <a:ext cx="110067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7" name="墨迹 126"/>
              <p14:cNvContentPartPr/>
              <p14:nvPr/>
            </p14:nvContentPartPr>
            <p14:xfrm>
              <a:off x="6005688" y="3130090"/>
              <a:ext cx="101600" cy="16919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6005688" y="3130090"/>
                <a:ext cx="1016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8" name="墨迹 127"/>
              <p14:cNvContentPartPr/>
              <p14:nvPr/>
            </p14:nvContentPartPr>
            <p14:xfrm>
              <a:off x="4560711" y="3193538"/>
              <a:ext cx="115711" cy="124428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4560711" y="3193538"/>
                <a:ext cx="115711" cy="124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9" name="墨迹 128"/>
              <p14:cNvContentPartPr/>
              <p14:nvPr/>
            </p14:nvContentPartPr>
            <p14:xfrm>
              <a:off x="4701822" y="3248526"/>
              <a:ext cx="64911" cy="50758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4701822" y="3248526"/>
                <a:ext cx="6491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0" name="墨迹 129"/>
              <p14:cNvContentPartPr/>
              <p14:nvPr/>
            </p14:nvContentPartPr>
            <p14:xfrm>
              <a:off x="4718755" y="3075102"/>
              <a:ext cx="141111" cy="421575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4718755" y="3075102"/>
                <a:ext cx="141111" cy="4215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1" name="墨迹 130"/>
              <p14:cNvContentPartPr/>
              <p14:nvPr/>
            </p14:nvContentPartPr>
            <p14:xfrm>
              <a:off x="4848577" y="3126389"/>
              <a:ext cx="186267" cy="71379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4848577" y="3126389"/>
                <a:ext cx="186267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2" name="墨迹 131"/>
              <p14:cNvContentPartPr/>
              <p14:nvPr/>
            </p14:nvContentPartPr>
            <p14:xfrm>
              <a:off x="4986161" y="3214687"/>
              <a:ext cx="214489" cy="91999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4986161" y="3214687"/>
                <a:ext cx="214489" cy="91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3" name="墨迹 132"/>
              <p14:cNvContentPartPr/>
              <p14:nvPr/>
            </p14:nvContentPartPr>
            <p14:xfrm>
              <a:off x="5226755" y="3139607"/>
              <a:ext cx="42334" cy="345791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5226755" y="3139607"/>
                <a:ext cx="42334" cy="345791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珂 朱</dc:creator>
  <cp:lastModifiedBy>珂 朱</cp:lastModifiedBy>
  <cp:revision>2</cp:revision>
  <dcterms:created xsi:type="dcterms:W3CDTF">1900-01-01T00:00:00Z</dcterms:created>
  <dcterms:modified xsi:type="dcterms:W3CDTF">2026-01-23T14:40:58Z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0E5CC03ACA1A125F54717369B14E152F_32</vt:lpwstr>
  </property>
  <property fmtid="{D5CDD505-2E9C-101B-9397-08002B2CF9AE}" pid="3" name="KSOProductBuildVer">
    <vt:lpwstr>2052-12.12.1</vt:lpwstr>
  </property>
</Properties>
</file>