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63" r:id="rId9"/>
    <p:sldId id="283" r:id="rId10"/>
    <p:sldId id="279" r:id="rId11"/>
    <p:sldId id="280" r:id="rId12"/>
    <p:sldId id="284" r:id="rId13"/>
    <p:sldId id="285" r:id="rId14"/>
    <p:sldId id="286" r:id="rId15"/>
    <p:sldId id="287" r:id="rId16"/>
    <p:sldId id="281" r:id="rId17"/>
    <p:sldId id="282" r:id="rId18"/>
    <p:sldId id="264" r:id="rId19"/>
    <p:sldId id="265" r:id="rId20"/>
    <p:sldId id="266" r:id="rId21"/>
    <p:sldId id="267" r:id="rId22"/>
    <p:sldId id="268" r:id="rId23"/>
    <p:sldId id="269" r:id="rId24"/>
    <p:sldId id="270" r:id="rId25"/>
    <p:sldId id="271" r:id="rId26"/>
    <p:sldId id="288" r:id="rId27"/>
    <p:sldId id="289" r:id="rId28"/>
    <p:sldId id="290" r:id="rId29"/>
    <p:sldId id="291" r:id="rId30"/>
    <p:sldId id="292" r:id="rId31"/>
    <p:sldId id="293" r:id="rId32"/>
    <p:sldId id="294" r:id="rId33"/>
    <p:sldId id="295" r:id="rId34"/>
    <p:sldId id="296" r:id="rId35"/>
    <p:sldId id="309" r:id="rId36"/>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7"/>
    </inkml:context>
    <inkml:brush xml:id="br0">
      <inkml:brushProperty name="width" value="0.0245167128741741" units="cm"/>
      <inkml:brushProperty name="height" value="0.0245167128741741" units="cm"/>
      <inkml:brushProperty name="color" value="#69dbaa"/>
      <inkml:brushProperty name="ignorePressure" value="0"/>
    </inkml:brush>
  </inkml:definitions>
  <inkml:trace contextRef="#ctx0" brushRef="#br0">14300.000 21600.000 897,'0.000'46.000'54,"0.000"-5.000"-20,0.000-7.000-19,0.000-5.000-21,-2.000-3.000-11,-3.000 4.000-3,-3.000 3.000-3,-2.000 3.000-2,-1.000 3.000-2,3.000 3.000-3,3.000 3.000-2,4.000 4.000-3,-1.000-4.000 4,-3.000-9.000 6,-3.000-10.000 7,-2.000-8.000 8</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56"/>
    </inkml:context>
    <inkml:brush xml:id="br0">
      <inkml:brushProperty name="width" value="0.0259719993919134" units="cm"/>
      <inkml:brushProperty name="height" value="0.0259719993919134" units="cm"/>
      <inkml:brushProperty name="color" value="#f2395b"/>
      <inkml:brushProperty name="ignorePressure" value="0"/>
    </inkml:brush>
  </inkml:definitions>
  <inkml:trace contextRef="#ctx0" brushRef="#br0">68800.000 9000.000 847,'-32.000'-29.000'7,"-11.000"-5.000"14,-14.000-7.000 14,-11.000-5.000 13,-1.000 2.000-9,13.000 13.000-36,12.000 12.000-36,13.000 13.000-35</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5"/>
    </inkml:context>
    <inkml:brush xml:id="br0">
      <inkml:brushProperty name="width" value="0.0467886663973331" units="cm"/>
      <inkml:brushProperty name="height" value="0.0467886663973331" units="cm"/>
      <inkml:brushProperty name="color" value="#f2395b"/>
      <inkml:brushProperty name="ignorePressure" value="0"/>
    </inkml:brush>
  </inkml:definitions>
  <inkml:trace contextRef="#ctx0" brushRef="#br0">62900.000 21800.000 470,'300.000'-90.000'150,"-50.000"23.000"-38,-50.000 22.000-39,-50.000 22.000-37,-33.000 12.000-23,-16.000 3.000-10,-15.000 3.000-8,-15.000 4.000-9,-11.000 1.000-8,-2.000 0.000-9,-3.000 0.000-8,-3.000 0.000-8,-12.000 4.000-2,-18.000 10.000 4,-19.000 10.000 5,-18.000 9.000 3,-18.000 6.000 5,-16.000 3.000 3,-15.000 3.000 3,-15.000 4.000 4,-7.000-3.000 3,3.000-5.000 4,3.000-7.000 5,4.000-5.000 3,2.000-6.000 4,4.000-3.000 0,3.000-3.000 0,3.000-2.000 2,3.000-1.000 4,3.000 3.000 8,3.000 3.000 7,4.000 4.000 7,5.000 2.000 7,10.000 4.000 4,10.000 3.000 4,9.000 3.000 5,6.000 4.000 0,3.000 7.000-2,3.000 6.000-2,4.000 7.000-4,-1.000 7.000-1,-3.000 9.000-4,-3.000 10.000-2,-2.000 10.000-3,-6.000 8.000-2,-6.000 10.000-3,-6.000 10.000-3,-6.000 9.000-3,-4.000 4.000-2,1.000 1.000 0,-1.000-1.000-1,1.000 1.000 0,-9.000 8.000-8,-15.000 20.000-16,-15.000 18.000-14,-16.000 20.000-14,-7.000 3.000-10,4.000-8.000-2,3.000-10.000-4,3.000-9.000-2,7.000-21.000 1,14.000-31.000 7,11.000-31.000 6,14.000-31.000 7,7.000-21.000 4,3.000-9.000 4,3.000-10.000 2,4.000-8.000 3</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7"/>
    </inkml:context>
    <inkml:brush xml:id="br0">
      <inkml:brushProperty name="width" value="0.0513276979327202" units="cm"/>
      <inkml:brushProperty name="height" value="0.0513276979327202" units="cm"/>
      <inkml:brushProperty name="color" value="#f2395b"/>
      <inkml:brushProperty name="ignorePressure" value="0"/>
    </inkml:brush>
  </inkml:definitions>
  <inkml:trace contextRef="#ctx0" brushRef="#br0">60150.000 39800.000 428,'1.000'-68.000'7,"4.000"17.000"12,3.000 15.000 14,3.000 16.000 12,3.000 20.000 7,3.000 25.000-1,3.000 25.000-1,4.000 25.000 0,-4.000 17.000-4,-9.000 9.000-10,-10.000 10.000-9,-8.000 10.000-9,-12.000 10.000-6,-12.000 13.000-4,-13.000 12.000-4,-12.000 13.000-4,-5.000-1.000-1,3.000-11.000-1,3.000-14.000 0,4.000-11.000-1,2.000-15.000 0,4.000-16.000-2,3.000-15.000 0,3.000-15.000-1,12.000-32.000-4,22.000-47.000-5,22.000-47.000-6,23.000-46.000-5,19.000-32.000-1,19.000-16.000 3,19.000-15.000 4,19.000-15.000 3,9.000 0.000 2,0.000 20.000 0,0.000 18.000-1,0.000 20.000 1,-7.000 16.000 2,-11.000 16.000 6,-14.000 15.000 5,-11.000 17.000 6,-15.000 22.000 9,-16.000 32.000 9,-15.000 31.000 12,-15.000 32.000 11,-17.000 19.000 2,-15.000 10.000-6,-15.000 10.000-6,-16.000 9.000-6,-7.000 4.000-5,4.000 1.000-4,3.000-1.000-4,3.000 1.000-4,4.000-6.000-3,7.000-8.000 0,6.000-10.000-2,7.000-9.000-2,4.000-7.000 0,3.000-3.000-2,3.000-3.000-1,4.000-2.000-1,5.000-8.000-4,10.000-8.000-9,10.000-10.000-7,9.000-9.000-8,12.000-12.000-9,16.000-11.000-7,15.000-14.000-7,17.000-11.000-9,-1.000-7.000 0,-16.000 0.000 7,-15.000 0.000 7,-15.000 0.000 6,-9.000-2.000 4,1.000-3.000 1,-1.000-3.000 1,1.000-2.000 0</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8"/>
    </inkml:context>
    <inkml:brush xml:id="br0">
      <inkml:brushProperty name="width" value="0.0550931394100189" units="cm"/>
      <inkml:brushProperty name="height" value="0.0550931394100189" units="cm"/>
      <inkml:brushProperty name="color" value="#f2395b"/>
      <inkml:brushProperty name="ignorePressure" value="0"/>
    </inkml:brush>
  </inkml:definitions>
  <inkml:trace contextRef="#ctx0" brushRef="#br0">63050.000 39700.000 399,'-2.000'-46.000'0,"-3.000"10.000"0,-3.000 10.000 0,-2.000 9.000 0,-6.000 7.000 7,-6.000 7.000 15,-6.000 6.000 14,-6.000 7.000 14,-4.000 8.000 6,1.000 14.000-4,-1.000 11.000-4,1.000 14.000-4,1.000 10.000-3,3.000 9.000-6,3.000 10.000-5,4.000 10.000-4,1.000 7.000-3,0.000 6.000-1,0.000 7.000 0,0.000 6.000-2,3.000 3.000-1,6.000 0.000-2,7.000 0.000-4,6.000 0.000-2,7.000-7.000-4,10.000-11.000-8,10.000-14.000-7,9.000-11.000-7,9.000-15.000-5,9.000-16.000-2,10.000-15.000-2,10.000-15.000-3,5.000-20.000-3,4.000-21.000-8,3.000-22.000-6,3.000-22.000-7,-4.000-10.000 1,-8.000 4.000 8,-10.000 3.000 7,-9.000 3.000 8,-10.000 6.000 1,-9.000 9.000-5,-10.000 10.000-5,-8.000 10.000-4</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8"/>
    </inkml:context>
    <inkml:brush xml:id="br0">
      <inkml:brushProperty name="width" value="0.0485062412917614" units="cm"/>
      <inkml:brushProperty name="height" value="0.0485062412917614" units="cm"/>
      <inkml:brushProperty name="color" value="#f2395b"/>
      <inkml:brushProperty name="ignorePressure" value="0"/>
    </inkml:brush>
  </inkml:definitions>
  <inkml:trace contextRef="#ctx0" brushRef="#br0">63800.000 39850.000 453,'21.000'-47.000'0,"-5.000"6.000"0,-7.000 7.000 0,-5.000 6.000 0,-1.000 7.000 12,6.000 10.000 24,7.000 10.000 23,6.000 9.000 25,1.000 10.000 4,-3.000 14.000-16,-3.000 11.000-16,-2.000 14.000-15,-6.000 7.000-11,-6.000 3.000-7,-6.000 3.000-8,-6.000 4.000-6,-6.000 1.000-4,-2.000 0.000 0,-3.000 0.000 1,-3.000 0.000-1,-1.000-18.000-16,4.000-33.000-34,3.000-35.000-36,3.000-34.000-33,7.000-18.000-4,14.000 1.000 28,11.000-1.000 29,14.000 1.000 28,3.000 4.000 20,-2.000 9.000 10,-3.000 10.000 10,-3.000 10.000 12,1.000 5.000 7,6.000 4.000 7,7.000 3.000 5,6.000 3.000 5,3.000 3.000-1,0.000 3.000-8,0.000 3.000-10,0.000 4.000-8,-2.000 1.000-10,-3.000 0.000-9,-3.000 0.000-10,-2.000 0.000-9</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9"/>
    </inkml:context>
    <inkml:brush xml:id="br0">
      <inkml:brushProperty name="width" value="0.0592337585985661" units="cm"/>
      <inkml:brushProperty name="height" value="0.0592337585985661" units="cm"/>
      <inkml:brushProperty name="color" value="#f2395b"/>
      <inkml:brushProperty name="ignorePressure" value="0"/>
    </inkml:brush>
  </inkml:definitions>
  <inkml:trace contextRef="#ctx0" brushRef="#br0">64600.000 39100.000 371,'-22.000'-47.000'7,"6.000"6.000"14,7.000 7.000 15,6.000 6.000 14,3.000 10.000 4,0.000 17.000-4,0.000 15.000-5,0.000 16.000-5,0.000 13.000-5,0.000 14.000-4,0.000 11.000-6,0.000 14.000-4,-2.000 8.000-1,-3.000 7.000 2,-3.000 6.000 2,-2.000 7.000 3,-5.000 5.000-1,-2.000 7.000-3,-3.000 6.000-4,-3.000 7.000-3,-4.000 5.000-3,-3.000 7.000-3,-3.000 6.000-3,-2.000 7.000-2,-1.000-4.000-3,3.000-12.000-5,3.000-13.000-2,4.000-12.000-4,11.000-32.000-13,23.000-49.000-22,22.000-51.000-22,22.000-49.000-21,13.000-32.000-4,7.000-12.000 14,6.000-13.000 14,7.000-12.000 14,0.000 1.000 11,-2.000 16.000 8,-3.000 15.000 7,-3.000 17.000 7,-10.000 14.000 5,-16.000 17.000 1,-15.000 15.000 1,-15.000 16.000 1,-11.000 12.000 8,-2.000 9.000 16,-3.000 10.000 15,-3.000 10.000 16,-4.000 10.000 5,-3.000 13.000-5,-3.000 12.000-6,-2.000 13.000-5,-1.000 4.000-4,3.000-3.000 0,3.000-3.000-2,4.000-2.000 0,8.000-14.000-7,17.000-21.000-14,15.000-22.000-12,16.000-22.000-14,9.000-19.000-9,3.000-16.000-6,3.000-15.000-7,4.000-15.000-6,-3.000-4.000 1,-5.000 9.000 7,-7.000 10.000 7,-5.000 10.000 9,-11.000 14.000 13,-11.000 23.000 22,-14.000 22.000 20,-11.000 22.000 22,-9.000 12.000 5,-3.000 3.000-10,-3.000 3.000-11,-2.000 4.000-9,-1.000 1.000-4,3.000 0.000 1,3.000 0.000 2,4.000 0.000 2,4.000 0.000-2,6.000 0.000-6,7.000 0.000-6,6.000 0.000-6,6.000-7.000-5,6.000-11.000-3,7.000-14.000-5,6.000-11.000-3,6.000-11.000-7,6.000-5.000-7,7.000-7.000-8,6.000-5.000-8,-2.000-9.000-3,-9.000-9.000 1,-10.000-10.000 0,-8.000-8.000 2,-9.000-6.000 2,-6.000 1.000 2,-6.000-1.000 3,-6.000 1.000 2,-12.000 2.000 3,-15.000 7.000 2,-15.000 6.000 3,-16.000 7.000 1,-12.000 5.000 3,-5.000 7.000 0,-7.000 6.000 1,-5.000 7.000 0,2.000 4.000 1,13.000 3.000-2,12.000 3.000-2,13.000 4.000-2,6.000-1.000-1,0.000-3.000-1,0.000-3.000-2,0.000-2.000-1</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9"/>
    </inkml:context>
    <inkml:brush xml:id="br0">
      <inkml:brushProperty name="width" value="0.0512465164065361" units="cm"/>
      <inkml:brushProperty name="height" value="0.0512465164065361" units="cm"/>
      <inkml:brushProperty name="color" value="#f2395b"/>
      <inkml:brushProperty name="ignorePressure" value="0"/>
    </inkml:brush>
  </inkml:definitions>
  <inkml:trace contextRef="#ctx0" brushRef="#br0">67000.000 38950.000 429,'51.000'-46.000'6,"4.000"10.000"12,3.000 10.000 12,3.000 9.000 12,7.000 10.000 7,14.000 14.000 5,11.000 11.000 3,14.000 14.000 4,0.000 8.000-4,-8.000 7.000-9,-10.000 6.000-9,-9.000 7.000-11,-9.000 10.000-5,-5.000 16.000-4,-7.000 15.000-3,-5.000 17.000-2,-17.000 10.000-6,-24.000 6.000-7,-26.000 7.000-6,-24.000 6.000-9,-24.000 9.000-10,-22.000 13.000-16,-22.000 12.000-16,-21.000 13.000-15,-3.000-13.000-5,20.000-37.000 4,18.000-38.000 4,20.000-37.000 4</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9"/>
    </inkml:context>
    <inkml:brush xml:id="br0">
      <inkml:brushProperty name="width" value="0.0462579652667046" units="cm"/>
      <inkml:brushProperty name="height" value="0.0462579652667046" units="cm"/>
      <inkml:brushProperty name="color" value="#f2395b"/>
      <inkml:brushProperty name="ignorePressure" value="0"/>
    </inkml:brush>
  </inkml:definitions>
  <inkml:trace contextRef="#ctx0" brushRef="#br0">69300.000 39550.000 475,'4.000'-47.000'0,"10.000"6.000"0,10.000 7.000 0,9.000 6.000 0,18.000 1.000 14,29.000-3.000 28,28.000-3.000 29,28.000-2.000 27,1.000 2.000 3,-24.000 9.000-21,-26.000 10.000-22,-24.000 10.000-23,-9.000 4.000-16,10.000 0.000-13,10.000 0.000-11,9.000 0.000-13,-4.000 3.000-10,-15.000 6.000-8,-15.000 7.000-9,-16.000 6.000-7,-13.000 4.000-1,-9.000 4.000 6,-10.000 3.000 6,-8.000 3.000 7</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0"/>
    </inkml:context>
    <inkml:brush xml:id="br0">
      <inkml:brushProperty name="width" value="0.0438565239310265" units="cm"/>
      <inkml:brushProperty name="height" value="0.0438565239310265" units="cm"/>
      <inkml:brushProperty name="color" value="#f2395b"/>
      <inkml:brushProperty name="ignorePressure" value="0"/>
    </inkml:brush>
  </inkml:definitions>
  <inkml:trace contextRef="#ctx0" brushRef="#br0">69300.000 40150.000 501,'-105.000'43.000'10,"41.000"-11.000"19,40.000-14.000 20,42.000-11.000 19,32.000-9.000 6,25.000-3.000-7,25.000-3.000-8,25.000-2.000-6,15.000-5.000-11,7.000-2.000-13,6.000-3.000-13,7.000-3.000-13,-6.000-1.000-14,-15.000 4.000-13,-15.000 3.000-13,-16.000 3.000-14</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0"/>
    </inkml:context>
    <inkml:brush xml:id="br0">
      <inkml:brushProperty name="width" value="0.0562109053134918" units="cm"/>
      <inkml:brushProperty name="height" value="0.0562109053134918" units="cm"/>
      <inkml:brushProperty name="color" value="#f2395b"/>
      <inkml:brushProperty name="ignorePressure" value="0"/>
    </inkml:brush>
  </inkml:definitions>
  <inkml:trace contextRef="#ctx0" brushRef="#br0">72750.000 38850.000 391,'-69.000'-146.000'6,"13.000"10.000"12,12.000 10.000 13,13.000 9.000 12,6.000 13.000 3,0.000 20.000-6,0.000 18.000-5,0.000 20.000-5,-2.000 11.000-4,-3.000 7.000-2,-3.000 6.000-3,-2.000 7.000-1,-5.000 4.000-2,-2.000 3.000-1,-3.000 3.000-1,-3.000 4.000-1,-1.000 5.000 1,4.000 10.000 3,3.000 10.000 2,3.000 9.000 2,14.000 18.000 0,25.000 29.000-3,25.000 28.000-3,25.000 28.000-2,9.000 10.000-3,-6.000-5.000-1,-6.000-7.000-2,-6.000-5.000-1,-7.000 0.000-3,-6.000 10.000-2,-6.000 10.000-2,-6.000 9.000-4,-6.000 2.000-1,-2.000-2.000-2,-3.000-3.000 0,-3.000-3.000-1,-4.000-9.000 0,-3.000-11.000-2,-3.000-14.000-1,-2.000-11.000-1,-5.000-14.000-1,-2.000-11.000 0,-3.000-14.000 0,-3.000-11.000-1,-7.000-14.000 0,-9.000-11.000 1,-10.000-14.000 1,-8.000-11.000 0,-11.000-12.000 1,-8.000-9.000 3,-10.000-10.000 2,-9.000-8.000 2,-1.000-11.000 1,10.000-8.000 0,10.000-10.000 1,9.000-9.000 0,9.000-9.000 2,9.000-5.000 2,10.000-7.000 2,10.000-5.000 3,14.000-4.000 1,23.000 0.000-2,22.000 0.000 0,22.000 0.000-2,18.000 1.000-2,16.000 4.000 0,15.000 3.000-3,17.000 3.000 0,7.000 3.000-7,0.000 3.000-8,0.000 3.000-10,0.000 4.000-9,-7.000 5.000-6,-11.000 10.000-3,-14.000 10.000-2,-11.000 9.000-4,-12.000 9.000 0,-9.000 9.000 2,-10.000 10.000 3,-8.000 10.000 1</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0"/>
    </inkml:context>
    <inkml:brush xml:id="br0">
      <inkml:brushProperty name="width" value="0.0467932783067226" units="cm"/>
      <inkml:brushProperty name="height" value="0.0467932783067226" units="cm"/>
      <inkml:brushProperty name="color" value="#f2395b"/>
      <inkml:brushProperty name="ignorePressure" value="0"/>
    </inkml:brush>
  </inkml:definitions>
  <inkml:trace contextRef="#ctx0" brushRef="#br0">73350.000 39450.000 470,'53.000'-25.000'92,"6.000"0.000"-7,7.000 0.000-7,6.000 0.000-6,10.000 0.000-10,17.000 0.000-13,15.000 0.000-11,16.000 0.000-13,2.000 1.000-10,-8.000 4.000-5,-10.000 3.000-6,-9.000 3.000-7,-12.000 3.000-2,-11.000 3.000 3,-14.000 3.000 1,-11.000 4.000 3</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1"/>
    </inkml:context>
    <inkml:brush xml:id="br0">
      <inkml:brushProperty name="width" value="0.0516882799565792" units="cm"/>
      <inkml:brushProperty name="height" value="0.0516882799565792" units="cm"/>
      <inkml:brushProperty name="color" value="#f2395b"/>
      <inkml:brushProperty name="ignorePressure" value="0"/>
    </inkml:brush>
  </inkml:definitions>
  <inkml:trace contextRef="#ctx0" brushRef="#br0">75000.000 38150.000 425,'75.000'-44.000'10,"0.000"13.000"19,0.000 12.000 19,0.000 13.000 20,4.000 9.000 4,10.000 6.000-10,10.000 7.000-11,9.000 6.000-12,-1.000 9.000-5,-8.000 13.000-2,-10.000 12.000-3,-9.000 13.000-1,-16.000 13.000-4,-22.000 17.000-4,-22.000 15.000-5,-21.000 16.000-6,-23.000 4.000-5,-21.000-6.000-6,-22.000-6.000-8,-22.000-6.000-6,-13.000-6.000-6,-3.000-2.000-6,-3.000-3.000-5,-2.000-3.000-6,-3.000-9.000 1,1.000-11.000 7,-1.000-14.000 7,1.000-11.000 6,7.000-11.000 7,16.000-5.000 7,15.000-7.000 7,17.000-5.000 7,17.000-8.000 8,23.000-5.000 6,22.000-7.000 8,22.000-5.000 7,19.000-8.000 0,20.000-5.000-6,18.000-7.000-8,20.000-5.000-6,10.000-3.000-9,3.000 4.000-8,3.000 3.000-10,4.000 3.000-9,-3.000-1.000-10,-5.000-2.000-10,-7.000-3.000-10,-5.000-3.000-11</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6"/>
    </inkml:context>
    <inkml:brush xml:id="br0">
      <inkml:brushProperty name="width" value="0.0317699238657951" units="cm"/>
      <inkml:brushProperty name="height" value="0.0317699238657951" units="cm"/>
      <inkml:brushProperty name="color" value="#f2395b"/>
      <inkml:brushProperty name="ignorePressure" value="0"/>
    </inkml:brush>
  </inkml:definitions>
  <inkml:trace contextRef="#ctx0" brushRef="#br0">63400.000 23300.000 692,'98.000'-71.000'0,"-3.000"10.000"0,-3.000 10.000 0,-2.000 9.000 0,-6.000 9.000 9,-6.000 9.000 18,-6.000 10.000 17,-6.000 10.000 18,-7.000 8.000 2,-6.000 10.000-16,-6.000 10.000-15,-6.000 9.000-14,-10.000 6.000-18,-12.000 3.000-16,-13.000 3.000-18,-12.000 4.000-17</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1"/>
    </inkml:context>
    <inkml:brush xml:id="br0">
      <inkml:brushProperty name="width" value="0.0476512908935547" units="cm"/>
      <inkml:brushProperty name="height" value="0.0476512908935547" units="cm"/>
      <inkml:brushProperty name="color" value="#f2395b"/>
      <inkml:brushProperty name="ignorePressure" value="0"/>
    </inkml:brush>
  </inkml:definitions>
  <inkml:trace contextRef="#ctx0" brushRef="#br0">77450.000 38950.000 461,'56.000'-22.000'179,"13.000"6.000"-42,12.000 7.000-42,13.000 6.000-42,9.000 1.000-25,6.000-3.000-6,7.000-3.000-6,6.000-2.000-8,-2.000-1.000-9,-9.000 3.000-13,-10.000 3.000-13,-8.000 4.000-14,-11.000 1.000-12,-8.000 0.000-12,-10.000 0.000-12,-9.000 0.000-11</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1"/>
    </inkml:context>
    <inkml:brush xml:id="br0">
      <inkml:brushProperty name="width" value="0.0503247492015362" units="cm"/>
      <inkml:brushProperty name="height" value="0.0503247492015362" units="cm"/>
      <inkml:brushProperty name="color" value="#f2395b"/>
      <inkml:brushProperty name="ignorePressure" value="0"/>
    </inkml:brush>
  </inkml:definitions>
  <inkml:trace contextRef="#ctx0" brushRef="#br0">79150.000 37600.000 437,'25.000'-22.000'0,"0.000"6.000"0,0.000 7.000 0,0.000 6.000 0,4.000-1.000 5,10.000-5.000 11,10.000-7.000 12,9.000-5.000 10,9.000 2.000 9,9.000 13.000 7,10.000 12.000 7,10.000 13.000 8,-1.000 10.000-3,-9.000 10.000-11,-10.000 10.000-11,-8.000 9.000-13,-14.000 9.000-8,-15.000 9.000-8,-15.000 10.000-6,-16.000 10.000-8,-21.000 10.000-4,-24.000 13.000-4,-26.000 12.000-4,-24.000 13.000-3,-13.000 1.000-4,0.000-9.000-5,0.000-10.000-5,0.000-8.000-5,3.000-14.000 0,6.000-15.000 7,7.000-15.000 6,6.000-16.000 6,7.000-12.000 5,10.000-5.000 3,10.000-7.000 2,9.000-5.000 4,23.000-9.000 5,38.000-9.000 11,37.000-10.000 10,38.000-8.000 9,20.000-11.000-1,3.000-8.000-14,3.000-10.000-15,4.000-9.000-14,-1.000-4.000-13,-3.000 4.000-14,-3.000 3.000-13,-2.000 3.000-14,-12.000 3.000-3,-19.000 3.000 4,-18.000 3.000 6,-19.000 4.000 5</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2"/>
    </inkml:context>
    <inkml:brush xml:id="br0">
      <inkml:brushProperty name="width" value="0.0550977289676666" units="cm"/>
      <inkml:brushProperty name="height" value="0.0550977289676666" units="cm"/>
      <inkml:brushProperty name="color" value="#f2395b"/>
      <inkml:brushProperty name="ignorePressure" value="0"/>
    </inkml:brush>
  </inkml:definitions>
  <inkml:trace contextRef="#ctx0" brushRef="#br0">82300.000 37300.000 399,'-49.000'0.000'0,"4.000"0.000"0,3.000 0.000 0,3.000 0.000 0,3.000 0.000 9,3.000 0.000 21,3.000 0.000 18,4.000 0.000 20,-1.000 7.000 6,-3.000 17.000-6,-3.000 15.000-8,-2.000 16.000-6,-3.000 12.000-8,1.000 9.000-7,-1.000 10.000-7,1.000 10.000-8,-6.000 14.000-6,-8.000 23.000-4,-10.000 22.000-4,-9.000 22.000-4,-5.000 7.000-6,0.000-6.000-4,0.000-6.000-6,0.000-6.000-6,3.000-15.000-8,6.000-21.000-10,7.000-22.000-12,6.000-22.000-10</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2"/>
    </inkml:context>
    <inkml:brush xml:id="br0">
      <inkml:brushProperty name="width" value="0.0549039095640182" units="cm"/>
      <inkml:brushProperty name="height" value="0.0549039095640182" units="cm"/>
      <inkml:brushProperty name="color" value="#f2395b"/>
      <inkml:brushProperty name="ignorePressure" value="0"/>
    </inkml:brush>
  </inkml:definitions>
  <inkml:trace contextRef="#ctx0" brushRef="#br0">80800.000 37800.000 400,'-18.000'-24.000'12,"17.000"4.000"24,15.000 3.000 23,16.000 3.000 24,9.000 7.000 6,3.000 14.000-14,3.000 11.000-12,4.000 14.000-13,5.000 14.000-11,10.000 20.000-6,10.000 18.000-7,9.000 20.000-7,2.000 13.000-7,-2.000 9.000-9,-3.000 10.000-6,-3.000 10.000-9,-7.000-4.000-9,-9.000-16.000-13,-10.000-15.000-13,-8.000-15.000-13</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2"/>
    </inkml:context>
    <inkml:brush xml:id="br0">
      <inkml:brushProperty name="width" value="0.0461702197790146" units="cm"/>
      <inkml:brushProperty name="height" value="0.0461702197790146" units="cm"/>
      <inkml:brushProperty name="color" value="#f2395b"/>
      <inkml:brushProperty name="ignorePressure" value="0"/>
    </inkml:brush>
  </inkml:definitions>
  <inkml:trace contextRef="#ctx0" brushRef="#br0">82700.000 37150.000 476,'29.000'-24.000'0,"10.000"4.000"0,10.000 3.000 0,9.000 3.000 0,4.000 12.000 13,1.000 22.000 27,-1.000 22.000 27,1.000 23.000 27,-7.000 11.000 3,-12.000 4.000-20,-13.000 3.000-20,-12.000 3.000-20,-18.000 7.000-14,-21.000 14.000-9,-22.000 11.000-9,-22.000 14.000-10,-13.000 2.000-4,-3.000-6.000-2,-3.000-6.000-1,-2.000-6.000-1,-3.000-7.000-3,1.000-6.000-5,-1.000-6.000-5,1.000-6.000-4,4.000-10.000 1,9.000-12.000 10,10.000-13.000 9,10.000-12.000 9,19.000-13.000 9,32.000-12.000 9,31.000-13.000 8,32.000-12.000 9,19.000-13.000-2,10.000-12.000-11,10.000-13.000-13,9.000-12.000-11,-2.000-4.000-14,-12.000 7.000-18,-13.000 6.000-17,-12.000 7.000-17,-12.000 5.000-6,-8.000 7.000 7,-10.000 6.000 8,-9.000 7.000 6</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2"/>
    </inkml:context>
    <inkml:brush xml:id="br0">
      <inkml:brushProperty name="width" value="0.0455364063382149" units="cm"/>
      <inkml:brushProperty name="height" value="0.0455364063382149" units="cm"/>
      <inkml:brushProperty name="color" value="#f2395b"/>
      <inkml:brushProperty name="ignorePressure" value="0"/>
    </inkml:brush>
  </inkml:definitions>
  <inkml:trace contextRef="#ctx0" brushRef="#br0">83600.000 38350.000 483,'46.000'140.000'226,"-5.000"-18.000"-65,-7.000-19.000-64,-5.000-18.000-64,-3.000-10.000-39,4.000 0.000-13,3.000 0.000-12,3.000 0.000-12</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3"/>
    </inkml:context>
    <inkml:brush xml:id="br0">
      <inkml:brushProperty name="width" value="0.0578077919781208" units="cm"/>
      <inkml:brushProperty name="height" value="0.0578077919781208" units="cm"/>
      <inkml:brushProperty name="color" value="#f2395b"/>
      <inkml:brushProperty name="ignorePressure" value="0"/>
    </inkml:brush>
  </inkml:definitions>
  <inkml:trace contextRef="#ctx0" brushRef="#br0">85100.000 37300.000 380,'23.000'-119.000'0,"-3.000"13.000"0,-3.000 12.000 0,-2.000 13.000 0,-5.000 10.000 7,-2.000 10.000 15,-3.000 10.000 13,-3.000 9.000 15,-10.000 6.000 6,-16.000 3.000-3,-15.000 3.000-1,-15.000 4.000-3,-6.000 10.000-4,7.000 19.000-6,6.000 19.000-6,7.000 19.000-6,4.000 12.000-4,3.000 6.000-2,3.000 7.000-3,4.000 6.000-3,4.000 4.000-1,6.000 4.000-2,7.000 3.000-1,6.000 3.000-1,9.000 1.000-1,13.000 1.000-2,12.000-1.000-2,13.000 1.000-1,6.000 2.000-2,0.000 7.000-2,0.000 6.000-3,0.000 7.000-3,-2.000 2.000-2,-3.000 1.000-1,-3.000-1.000-1,-2.000 1.000-2,-6.000-3.000-2,-6.000-2.000-3,-6.000-3.000-3,-6.000-3.000-3,-13.000-9.000 0,-19.000-11.000 0,-18.000-14.000 1,-19.000-11.000 2,-12.000-12.000 1,-2.000-9.000 5,-3.000-10.000 4,-3.000-8.000 3,-2.000-9.000 2,0.000-6.000 2,0.000-6.000 1,0.000-6.000 2,4.000-13.000 1,10.000-19.000 4,10.000-18.000 3,9.000-19.000 3,10.000-15.000 3,14.000-8.000-1,11.000-10.000 2,14.000-9.000 0,16.000-5.000-3,22.000 0.000-6,22.000 0.000-7,23.000 0.000-8,13.000 3.000-2,6.000 6.000 0,7.000 7.000 0,6.000 6.000 0,-5.000 12.000-10,-16.000 19.000-21,-15.000 19.000-20,-15.000 19.000-21</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3"/>
    </inkml:context>
    <inkml:brush xml:id="br0">
      <inkml:brushProperty name="width" value="0.0439986102283001" units="cm"/>
      <inkml:brushProperty name="height" value="0.0439986102283001" units="cm"/>
      <inkml:brushProperty name="color" value="#f2395b"/>
      <inkml:brushProperty name="ignorePressure" value="0"/>
    </inkml:brush>
  </inkml:definitions>
  <inkml:trace contextRef="#ctx0" brushRef="#br0">86550.000 37600.000 500,'151.000'-47.000'13,"4.000"6.000"29,3.000 7.000 27,3.000 6.000 27,-8.000 6.000 4,-19.000 6.000-23,-18.000 7.000-21,-19.000 6.000-23,-13.000 4.000-19,-6.000 4.000-20,-6.000 3.000-18,-6.000 3.000-18,-15.000 4.000-11,-21.000 7.000 0,-22.000 6.000-2,-22.000 7.000 0,-11.000 0.000 1,0.000-2.000 2,0.000-3.000 3,0.000-3.000 3</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3"/>
    </inkml:context>
    <inkml:brush xml:id="br0">
      <inkml:brushProperty name="width" value="0.0345341227948666" units="cm"/>
      <inkml:brushProperty name="height" value="0.0345341227948666" units="cm"/>
      <inkml:brushProperty name="color" value="#f2395b"/>
      <inkml:brushProperty name="ignorePressure" value="0"/>
    </inkml:brush>
  </inkml:definitions>
  <inkml:trace contextRef="#ctx0" brushRef="#br0">86300.000 38550.000 637,'143.000'-2.000'121,"-11.000"-3.000"-27,-14.000-3.000-26,-11.000-2.000-27,-1.000-3.000-19,13.000 1.000-9,12.000-1.000-10,13.000 1.000-9,-5.000 1.000-4,-22.000 3.000 1,-22.000 3.000 0,-21.000 4.000 2,-15.000-1.000-11,-6.000-3.000-21,-6.000-3.000-21,-6.000-2.000-22</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4"/>
    </inkml:context>
    <inkml:brush xml:id="br0">
      <inkml:brushProperty name="width" value="0.0590061880648136" units="cm"/>
      <inkml:brushProperty name="height" value="0.0590061880648136" units="cm"/>
      <inkml:brushProperty name="color" value="#f2395b"/>
      <inkml:brushProperty name="ignorePressure" value="0"/>
    </inkml:brush>
  </inkml:definitions>
  <inkml:trace contextRef="#ctx0" brushRef="#br0">88750.000 37550.000 372,'-49.000'79.000'166,"4.000"10.000"-37,3.000 10.000-37,3.000 9.000-36,1.000 6.000-20,1.000 3.000-4,-1.000 3.000-3,1.000 4.000-3,4.000-4.000-4,9.000-9.000-5,10.000-10.000-5,10.000-8.000-5,14.000-17.000-3,23.000-21.000-6,22.000-22.000-4,22.000-22.000-4,15.000-29.000-6,9.000-33.000-6,10.000-35.000-8,10.000-34.000-6,-1.000-21.000-2,-9.000-6.000 4,-10.000-6.000 4,-8.000-6.000 4,-15.000 2.000 2,-19.000 14.000 4,-18.000 11.000 2,-19.000 14.000 3,-15.000 11.000 3,-8.000 14.000 3,-10.000 11.000 1,-9.000 14.000 4,-13.000 10.000 1,-16.000 9.000 1,-15.000 10.000 1,-15.000 10.000 1,-11.000 10.000-3,-2.000 13.000-6,-3.000 12.000-6,-3.000 13.000-7,7.000 6.000-1,19.000 0.000 2,19.000 0.000 4,19.000 0.000 2,10.000 0.000-2,4.000 0.000-7,3.000 0.000-6,3.000 0.000-6</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6"/>
    </inkml:context>
    <inkml:brush xml:id="br0">
      <inkml:brushProperty name="width" value="0.0448421835899353" units="cm"/>
      <inkml:brushProperty name="height" value="0.0448421835899353" units="cm"/>
      <inkml:brushProperty name="color" value="#f2395b"/>
      <inkml:brushProperty name="ignorePressure" value="0"/>
    </inkml:brush>
  </inkml:definitions>
  <inkml:trace contextRef="#ctx0" brushRef="#br0">63750.000 23800.000 490,'23.000'46.000'110,"-3.000"-5.000"-26,-3.000-7.000-27,-2.000-5.000-27,0.000-4.000-14,7.000 0.000-3,6.000 0.000-4,7.000 0.000-2,8.000-4.000-4,14.000-5.000-3,11.000-7.000-4,14.000-5.000-2,7.000-4.000-4,3.000 0.000-3,3.000 0.000-4,4.000 0.000-2,-6.000 4.000-1,-11.000 10.000 2,-14.000 10.000 3,-11.000 9.000 3,-14.000 12.000 3,-11.000 16.000 4,-14.000 15.000 2,-11.000 17.000 4,-15.000 8.000 3,-16.000 4.000 2,-15.000 3.000 2,-15.000 3.000 3,-12.000-5.000 3,-6.000-12.000 4,-6.000-13.000 4,-6.000-12.000 5,1.000-12.000 1,9.000-8.000-1,10.000-10.000-2,10.000-9.000 0,7.000-16.000-3,6.000-22.000-2,7.000-22.000-3,6.000-21.000-3,7.000-20.000-1,10.000-15.000-2,10.000-15.000-1,9.000-16.000-2,10.000-10.000-8,14.000-3.000-15,11.000-3.000-16,14.000-2.000-15,3.000 8.000-6,-2.000 22.000 4,-3.000 22.000 4,-3.000 23.000 4,-6.000 11.000 0,-5.000 4.000-4,-7.000 3.000-5,-5.000 3.000-4</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4"/>
    </inkml:context>
    <inkml:brush xml:id="br0">
      <inkml:brushProperty name="width" value="0.0484742969274521" units="cm"/>
      <inkml:brushProperty name="height" value="0.0484742969274521" units="cm"/>
      <inkml:brushProperty name="color" value="#f2395b"/>
      <inkml:brushProperty name="ignorePressure" value="0"/>
    </inkml:brush>
  </inkml:definitions>
  <inkml:trace contextRef="#ctx0" brushRef="#br0">89950.000 37900.000 453,'45.000'50.000'108,"-9.000"0.000"-10,-10.000 0.000-11,-8.000 0.000-11,-6.000 3.000-12,1.000 6.000-15,-1.000 7.000-13,1.000 6.000-14,-1.000 3.000-15,1.000 0.000-16,-1.000 0.000-15,1.000 0.000-15</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4"/>
    </inkml:context>
    <inkml:brush xml:id="br0">
      <inkml:brushProperty name="width" value="0.0601159483194351" units="cm"/>
      <inkml:brushProperty name="height" value="0.0601159483194351" units="cm"/>
      <inkml:brushProperty name="color" value="#f2395b"/>
      <inkml:brushProperty name="ignorePressure" value="0"/>
    </inkml:brush>
  </inkml:definitions>
  <inkml:trace contextRef="#ctx0" brushRef="#br0">91450.000 36200.000 365,'-47.000'-41.000'12,"6.000"19.000"21,7.000 19.000 22,6.000 19.000 23,4.000 21.000 5,4.000 26.000-8,3.000 24.000-11,3.000 26.000-8,1.000 13.000-10,1.000 4.000-6,-1.000 3.000-8,1.000 3.000-8,4.000-2.000-6,9.000-6.000-6,10.000-6.000-6,10.000-6.000-5,13.000-10.000-6,19.000-12.000-4,19.000-13.000-4,19.000-12.000-4,15.000-13.000-7,13.000-12.000-9,12.000-13.000-10,13.000-12.000-9,2.000-15.000-4,-5.000-15.000 2,-7.000-15.000 1,-5.000-16.000 1,-17.000-5.000 5,-24.000 6.000 6,-26.000 7.000 5,-24.000 6.000 7,-13.000 3.000 3,0.000 0.000 2,0.000 0.000 1,0.000 0.000 1</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4"/>
    </inkml:context>
    <inkml:brush xml:id="br0">
      <inkml:brushProperty name="width" value="0.0590298287570477" units="cm"/>
      <inkml:brushProperty name="height" value="0.0590298287570477" units="cm"/>
      <inkml:brushProperty name="color" value="#f2395b"/>
      <inkml:brushProperty name="ignorePressure" value="0"/>
    </inkml:brush>
  </inkml:definitions>
  <inkml:trace contextRef="#ctx0" brushRef="#br0">92800.000 36300.000 372,'-94.000'-22.000'6,"13.000"6.000"10,12.000 7.000 12,13.000 6.000 11,2.000 6.000 7,-5.000 6.000 4,-7.000 7.000 5,-5.000 6.000 3,-1.000 13.000 0,6.000 23.000-7,7.000 22.000-5,6.000 22.000-6,1.000 19.000-5,-3.000 20.000-3,-3.000 18.000-5,-2.000 20.000-3,-8.000 27.000-8,-8.000 38.000-15,-10.000 37.000-15,-9.000 38.000-13,-2.000 6.000-10,6.000-25.000-6,7.000-25.000-6,6.000-25.000-6,9.000-33.000-5,13.000-41.000-5,12.000-40.000-4,13.000-40.000-4</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6"/>
    </inkml:context>
    <inkml:brush xml:id="br0">
      <inkml:brushProperty name="width" value="0.042116791009903" units="cm"/>
      <inkml:brushProperty name="height" value="0.042116791009903" units="cm"/>
      <inkml:brushProperty name="color" value="#f2395b"/>
      <inkml:brushProperty name="ignorePressure" value="0"/>
    </inkml:brush>
  </inkml:definitions>
  <inkml:trace contextRef="#ctx0" brushRef="#br0">43800.000 45050.000 522,'-4.000'148.000'185,"-5.000"-3.000"-47,-7.000-3.000-47,-5.000-2.000-48,-4.000 6.000-29,0.000 20.000-7,0.000 18.000-10,0.000 20.000-9,3.000-1.000-5,6.000-19.000-3,7.000-18.000-2,6.000-19.000-3,3.000-19.000-5,0.000-19.000-8,0.000-18.000-8,0.000-19.000-7</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6"/>
    </inkml:context>
    <inkml:brush xml:id="br0">
      <inkml:brushProperty name="width" value="0.0377847328782082" units="cm"/>
      <inkml:brushProperty name="height" value="0.0377847328782082" units="cm"/>
      <inkml:brushProperty name="color" value="#f2395b"/>
      <inkml:brushProperty name="ignorePressure" value="0"/>
    </inkml:brush>
  </inkml:definitions>
  <inkml:trace contextRef="#ctx0" brushRef="#br0">43600.000 46350.000 582,'-40.000'-2.000'67,"23.000"-3.000"-8,22.000-3.000-7,22.000-2.000-9,15.000-3.000-4,9.000 1.000-2,10.000-1.000-2,10.000 1.000-1,7.000 1.000-6,6.000 3.000-11,7.000 3.000-11,6.000 4.000-10,1.000 1.000-11,-3.000 0.000-8,-3.000 0.000-10,-2.000 0.000-8,-8.000 0.000-4,-8.000 0.000 1,-10.000 0.000 2,-9.000 0.000 1</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7"/>
    </inkml:context>
    <inkml:brush xml:id="br0">
      <inkml:brushProperty name="width" value="0.0581907816231251" units="cm"/>
      <inkml:brushProperty name="height" value="0.0581907816231251" units="cm"/>
      <inkml:brushProperty name="color" value="#f2395b"/>
      <inkml:brushProperty name="ignorePressure" value="0"/>
    </inkml:brush>
  </inkml:definitions>
  <inkml:trace contextRef="#ctx0" brushRef="#br0">45050.000 45100.000 378,'0.000'-69.000'8,"0.000"13.000"18,0.000 12.000 17,0.000 13.000 17,0.000 21.000 8,0.000 32.000-2,0.000 31.000-2,0.000 32.000-1,-2.000 25.000-7,-3.000 23.000-10,-3.000 22.000-11,-2.000 22.000-11,-3.000 29.000-6,1.000 38.000-2,-1.000 37.000-2,1.000 38.000-2,1.000 18.000-9,3.000 1.000-20,3.000-1.000-19,4.000 1.000-19,1.000-12.000-7,0.000-21.000 4,0.000-22.000 6,0.000-22.000 3,0.000-35.000 2,0.000-46.000-4,0.000-47.000-3,0.000-47.000-3</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7"/>
    </inkml:context>
    <inkml:brush xml:id="br0">
      <inkml:brushProperty name="width" value="0.0408937223255634" units="cm"/>
      <inkml:brushProperty name="height" value="0.0408937223255634" units="cm"/>
      <inkml:brushProperty name="color" value="#f2395b"/>
      <inkml:brushProperty name="ignorePressure" value="0"/>
    </inkml:brush>
  </inkml:definitions>
  <inkml:trace contextRef="#ctx0" brushRef="#br0">46750.000 44600.000 537,'4.000'-118.000'0,"10.000"17.000"0,10.000 15.000 0,9.000 16.000 0,15.000 15.000 14,22.000 16.000 26,22.000 15.000 28,23.000 17.000 26,6.000 14.000 2,-5.000 17.000-24,-7.000 15.000-24,-5.000 16.000-24,-12.000 9.000-18,-16.000 3.000-12,-15.000 3.000-14,-15.000 4.000-13,-15.000 1.000-10,-12.000 0.000-9,-13.000 0.000-9,-12.000 0.000-9,-10.000-5.000 2,-6.000-9.000 10,-6.000-10.000 10,-6.000-8.000 11</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8"/>
    </inkml:context>
    <inkml:brush xml:id="br0">
      <inkml:brushProperty name="width" value="0.050338227301836" units="cm"/>
      <inkml:brushProperty name="height" value="0.050338227301836" units="cm"/>
      <inkml:brushProperty name="color" value="#f2395b"/>
      <inkml:brushProperty name="ignorePressure" value="0"/>
    </inkml:brush>
  </inkml:definitions>
  <inkml:trace contextRef="#ctx0" brushRef="#br0">46900.000 45250.000 437,'-25.000'-24.000'0,"0.000"4.000"2,0.000 3.000 1,0.000 3.000 2,0.000 1.000 3,0.000 1.000 6,0.000-1.000 6,0.000 1.000 6,1.000 4.000 6,4.000 9.000 6,3.000 10.000 6,3.000 10.000 5,-4.000 14.000 0,-8.000 23.000-9,-10.000 22.000-7,-9.000 22.000-9,-5.000 10.000-6,0.000 1.000-5,0.000-1.000-5,0.000 1.000-6,4.000-10.000-3,10.000-19.000-2,10.000-18.000-2,9.000-19.000-2,10.000-18.000-2,14.000-15.000-3,11.000-15.000-4,14.000-16.000-3,21.000-19.000-1,31.000-22.000 1,32.000-22.000 1,31.000-21.000 2,18.000-9.000 2,7.000 7.000 4,6.000 6.000 3,7.000 7.000 3,-9.000 11.000 3,-21.000 20.000 0,-22.000 18.000 1,-22.000 20.000 1,-22.000 13.000-1,-22.000 9.000-1,-22.000 10.000-2,-21.000 10.000-2,-23.000 10.000 0,-21.000 13.000 0,-22.000 12.000 2,-22.000 13.000 1,-16.000 9.000 0,-9.000 6.000 0,-10.000 7.000 0,-8.000 6.000 0,-8.000-2.000 0,-2.000-9.000-1,-3.000-10.000 0,-3.000-8.000 0,4.000-12.000 1,13.000-12.000 4,12.000-13.000 2,13.000-12.000 4,24.000-15.000 6,39.000-15.000 8,36.000-15.000 9,39.000-16.000 9,25.000-8.000 0,17.000 0.000-9,15.000 0.000-9,16.000 0.000-8,7.000 3.000-8,1.000 6.000-5,-1.000 7.000-5,1.000 6.000-6,-7.000 4.000-6,-12.000 4.000-5,-13.000 3.000-5,-12.000 3.000-6,-26.000 1.000-4,-36.000 1.000-3,-39.000-1.000-1,-36.000 1.000-3,-18.000-3.000 4,3.000-2.000 12,3.000-3.000 12,4.000-3.000 11,2.000-1.000 10,4.000 4.000 7,3.000 3.000 6,3.000 3.000 8,6.000 10.000 8,9.000 20.000 10,10.000 18.000 10,10.000 20.000 11,4.000 14.000-3,0.000 14.000-12,0.000 11.000-15,0.000 14.000-13,1.000 8.000-8,4.000 7.000-4,3.000 6.000-3,3.000 7.000-4,-1.000 0.000-3,-2.000-2.000-7,-3.000-3.000-5,-3.000-3.000-5,-7.000-10.000-6,-9.000-16.000-6,-10.000-15.000-5,-8.000-15.000-5,-9.000-15.000-2,-6.000-12.000 1,-6.000-13.000 3,-6.000-12.000 3,-4.000-12.000 2,1.000-8.000 6,-1.000-10.000 6,1.000-9.000 4,4.000-12.000 5,9.000-11.000 5,10.000-14.000 4,10.000-11.000 6,11.000-11.000 2,17.000-5.000 3,15.000-7.000 2,16.000-5.000 3,15.000-1.000-1,16.000 6.000-4,15.000 7.000-2,17.000 6.000-3,8.000 3.000-4,4.000 0.000-2,3.000 0.000-4,3.000 0.000-4,-2.000 4.000-5,-6.000 10.000-9,-6.000 10.000-10,-6.000 9.000-7,-10.000 4.000-3,-12.000 1.000 4,-13.000-1.000 6,-12.000 1.000 4</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8"/>
    </inkml:context>
    <inkml:brush xml:id="br0">
      <inkml:brushProperty name="width" value="0.0490485616028309" units="cm"/>
      <inkml:brushProperty name="height" value="0.0490485616028309" units="cm"/>
      <inkml:brushProperty name="color" value="#f2395b"/>
      <inkml:brushProperty name="ignorePressure" value="0"/>
    </inkml:brush>
  </inkml:definitions>
  <inkml:trace contextRef="#ctx0" brushRef="#br0">48850.000 45600.000 448,'26.000'-29.000'3,"4.000"-5.000"7,3.000-7.000 6,3.000-5.000 6,-5.000 13.000 11,-12.000 34.000 16,-13.000 35.000 14,-12.000 35.000 16,-9.000 22.000 1,-2.000 14.000-15,-3.000 11.000-15,-3.000 14.000-14,-1.000 5.000-12,4.000 1.000-9,3.000-1.000-8,3.000 1.000-10,3.000-10.000-8,3.000-19.000-6,3.000-18.000-8,4.000-19.000-7</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8"/>
    </inkml:context>
    <inkml:brush xml:id="br0">
      <inkml:brushProperty name="width" value="0.0550556778907776" units="cm"/>
      <inkml:brushProperty name="height" value="0.0550556778907776" units="cm"/>
      <inkml:brushProperty name="color" value="#f2395b"/>
      <inkml:brushProperty name="ignorePressure" value="0"/>
    </inkml:brush>
  </inkml:definitions>
  <inkml:trace contextRef="#ctx0" brushRef="#br0">49300.000 44350.000 399,'21.000'-58.000'11,"-5.000"34.000"23,-7.000 35.000 23,-5.000 35.000 23,-3.000 29.000 4,4.000 25.000-11,3.000 25.000-11,3.000 25.000-13,-1.000 23.000-8,-2.000 22.000-7,-3.000 22.000-6,-3.000 23.000-7,-2.000 24.000-6,0.000 28.000-6,0.000 28.000-6,0.000 29.000-7,0.000 7.000-5,0.000-12.000-6,0.000-13.000-7,0.000-12.000-4,1.000-21.000-9,4.000-28.000-8,3.000-28.000-10,3.000-27.000-8,-1.000-36.000-5,-2.000-40.000 3,-3.000-40.000 1,-3.000-41.000 2</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9"/>
    </inkml:context>
    <inkml:brush xml:id="br0">
      <inkml:brushProperty name="width" value="0.0226026996970177" units="cm"/>
      <inkml:brushProperty name="height" value="0.0226026996970177" units="cm"/>
      <inkml:brushProperty name="color" value="#f2395b"/>
      <inkml:brushProperty name="ignorePressure" value="0"/>
    </inkml:brush>
  </inkml:definitions>
  <inkml:trace contextRef="#ctx0" brushRef="#br0">69400.000 23850.000 973,'-24.000'-43.000'1,"4.000"17.000"2,3.000 15.000 2,3.000 16.000 3,3.000 9.000-2,3.000 3.000-2,3.000 3.000-5,4.000 4.000-3,4.000-1.000-3,6.000-3.000 0,7.000-3.000-1,6.000-2.000-2,3.000-5.000-4,0.000-2.000-7,0.000-3.000-9,0.000-3.000-7</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8"/>
    </inkml:context>
    <inkml:brush xml:id="br0">
      <inkml:brushProperty name="width" value="0.0323337987065315" units="cm"/>
      <inkml:brushProperty name="height" value="0.0323337987065315" units="cm"/>
      <inkml:brushProperty name="color" value="#f2395b"/>
      <inkml:brushProperty name="ignorePressure" value="0"/>
    </inkml:brush>
  </inkml:definitions>
  <inkml:trace contextRef="#ctx0" brushRef="#br0">48750.000 45850.000 680,'1.000'-68.000'0,"4.000"17.000"0,3.000 15.000 0,3.000 16.000 0,6.000 9.000 9,9.000 3.000 17,10.000 3.000 17,10.000 4.000 18,7.000 4.000 2,6.000 6.000-13,7.000 7.000-13,6.000 6.000-14,1.000 3.000-15,-3.000 0.000-20,-3.000 0.000-18,-2.000 0.000-19</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9"/>
    </inkml:context>
    <inkml:brush xml:id="br0">
      <inkml:brushProperty name="width" value="0.0533085502684116" units="cm"/>
      <inkml:brushProperty name="height" value="0.0533085502684116" units="cm"/>
      <inkml:brushProperty name="color" value="#f2395b"/>
      <inkml:brushProperty name="ignorePressure" value="0"/>
    </inkml:brush>
  </inkml:definitions>
  <inkml:trace contextRef="#ctx0" brushRef="#br0">50550.000 44900.000 412,'51.000'-68.000'4,"4.000"17.000"6,3.000 15.000 7,3.000 16.000 7,-5.000 15.000 3,-12.000 16.000-2,-13.000 15.000-1,-12.000 17.000-2,-13.000 13.000-6,-12.000 13.000-12,-13.000 12.000-11,-12.000 13.000-12,-10.000 2.000-5,-6.000-5.000 1,-6.000-7.000 1,-6.000-5.000 1,-2.000-9.000 2,3.000-9.000 5,3.000-10.000 4,4.000-8.000 3,4.000-9.000 2,6.000-6.000 0,7.000-6.000-1,6.000-6.000 0,10.000-7.000 4,17.000-6.000 9,15.000-6.000 9,16.000-6.000 9,12.000-6.000 4,9.000-2.000-2,10.000-3.000-2,10.000-3.000-1,2.000-1.000-3,-3.000 4.000-4,-3.000 3.000-3,-2.000 3.000-4,-8.000 4.000-4,-8.000 7.000-2,-10.000 6.000-3,-9.000 7.000-3,-12.000 7.000-2,-11.000 9.000 1,-14.000 10.000 1,-11.000 10.000 0,-14.000 7.000 2,-11.000 6.000 0,-14.000 7.000 2,-11.000 6.000 0,-7.000-1.000 2,0.000-5.000 0,0.000-7.000-1,0.000-5.000 1,-2.000-1.000 0,-3.000 6.000 0,-3.000 7.000 0,-2.000 6.000 0,-1.000-1.000 0,3.000-5.000 0,3.000-7.000 0,4.000-5.000 0,2.000-3.000 2,4.000 4.000 5,3.000 3.000 4,3.000 3.000 4,7.000-2.000 5,14.000-6.000 1,11.000-6.000 4,14.000-6.000 2,13.000-9.000 0,16.000-8.000-4,15.000-10.000-3,17.000-9.000-4,14.000-7.000-2,17.000-3.000-1,15.000-3.000-2,16.000-2.000-1,13.000-5.000-4,14.000-2.000-6,11.000-3.000-5,14.000-3.000-7,5.000-1.000-10,1.000 4.000-13,-1.000 3.000-14,1.000 3.000-14,-17.000 3.000-1,-30.000 3.000 10,-32.000 3.000 11,-30.000 4.000 10,-19.000 2.000 1,-2.000 4.000-9,-3.000 3.000-10,-3.000 3.000-8</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9"/>
    </inkml:context>
    <inkml:brush xml:id="br0">
      <inkml:brushProperty name="width" value="0.0358819887042046" units="cm"/>
      <inkml:brushProperty name="height" value="0.0358819887042046" units="cm"/>
      <inkml:brushProperty name="color" value="#f2395b"/>
      <inkml:brushProperty name="ignorePressure" value="0"/>
    </inkml:brush>
  </inkml:definitions>
  <inkml:trace contextRef="#ctx0" brushRef="#br0">54450.000 45250.000 613,'26.000'-43.000'11,"4.000"17.000"24,3.000 15.000 24,3.000 16.000 22,1.000 12.000 2,1.000 9.000-22,-1.000 10.000-22,1.000 10.000-21,-4.000 7.000-24,-6.000 6.000-22,-6.000 7.000-24,-6.000 6.000-24,-7.000-4.000-5,-6.000-11.000 11,-6.000-14.000 12,-6.000-11.000 12</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29"/>
    </inkml:context>
    <inkml:brush xml:id="br0">
      <inkml:brushProperty name="width" value="0.040091585367918" units="cm"/>
      <inkml:brushProperty name="height" value="0.040091585367918" units="cm"/>
      <inkml:brushProperty name="color" value="#f2395b"/>
      <inkml:brushProperty name="ignorePressure" value="0"/>
    </inkml:brush>
  </inkml:definitions>
  <inkml:trace contextRef="#ctx0" brushRef="#br0">54000.000 46400.000 548,'-43.000'-2.000'12,"17.000"-3.000"24,15.000-3.000 23,16.000-2.000 25,12.000 2.000 2,9.000 9.000-16,10.000 10.000-18,10.000 10.000-17,5.000 8.000-18,4.000 10.000-18,3.000 10.000-19,3.000 9.000-18,-4.000-1.000-14,-8.000-8.000-10,-10.000-10.000-10,-9.000-9.000-9</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1"/>
    </inkml:context>
    <inkml:brush xml:id="br0">
      <inkml:brushProperty name="width" value="0.0548376403748989" units="cm"/>
      <inkml:brushProperty name="height" value="0.0548376403748989" units="cm"/>
      <inkml:brushProperty name="color" value="#f2395b"/>
      <inkml:brushProperty name="ignorePressure" value="0"/>
    </inkml:brush>
  </inkml:definitions>
  <inkml:trace contextRef="#ctx0" brushRef="#br0">60000.000 44600.000 401,'28.000'-38.000'8,"6.000"26.000"16,7.000 24.000 16,6.000 26.000 17,-4.000 12.000 3,-11.000 0.000-9,-14.000 0.000-9,-11.000 0.000-9,-9.000 4.000-7,-3.000 10.000-4,-3.000 10.000-4,-2.000 9.000-4,-6.000 9.000-3,-6.000 9.000-2,-6.000 10.000-1,-6.000 10.000-3,-4.000 0.000 0,1.000-5.000 0,-1.000-7.000 1,1.000-5.000 1,-1.000-9.000-2,1.000-9.000-5,-1.000-10.000-4,1.000-8.000-5,10.000-29.000-5,22.000-47.000-5,22.000-47.000-5,23.000-46.000-5,16.000-24.000-1,13.000 0.000 3,12.000 0.000 4,13.000 0.000 3,-4.000 12.000 3,-18.000 26.000 1,-19.000 24.000 3,-18.000 26.000 3,2.000 1.000 0,26.000-22.000 0,24.000-22.000 1,26.000-21.000-1,5.000-7.000 3,-11.000 9.000 4,-14.000 10.000 4,-11.000 10.000 4,-17.000 27.000 9,-18.000 47.000 16,-19.000 47.000 13,-18.000 48.000 16,-15.000 22.000 2,-9.000 1.000-9,-10.000-1.000-9,-8.000 1.000-9,-3.000-3.000-7,7.000-2.000-4,6.000-3.000-5,7.000-3.000-4,4.000-2.000-4,3.000 0.000-3,3.000 0.000-3,4.000 0.000-2,1.000 0.000-6,0.000 0.000-7,0.000 0.000-6,0.000 0.000-7,4.000-8.000-9,10.000-16.000-9,10.000-15.000-9,9.000-15.000-10,2.000-12.000-5,-2.000-6.000 1,-3.000-6.000 0,-3.000-6.000 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2"/>
    </inkml:context>
    <inkml:brush xml:id="br0">
      <inkml:brushProperty name="width" value="0.0508300699293613" units="cm"/>
      <inkml:brushProperty name="height" value="0.0508300699293613" units="cm"/>
      <inkml:brushProperty name="color" value="#f2395b"/>
      <inkml:brushProperty name="ignorePressure" value="0"/>
    </inkml:brush>
  </inkml:definitions>
  <inkml:trace contextRef="#ctx0" brushRef="#br0">63350.000 44200.000 432,'-50.000'-15.000'11,"0.000"23.000"19,0.000 22.000 21,0.000 22.000 21,3.000 15.000 4,6.000 9.000-9,7.000 10.000-10,6.000 10.000-10,6.000 5.000-8,6.000 4.000-7,7.000 3.000-5,6.000 3.000-7,3.000 3.000-4,0.000 3.000-5,0.000 3.000-3,0.000 4.000-4,1.000-4.000-7,4.000-9.000-8,3.000-10.000-8,3.000-8.000-9,4.000-12.000-8,7.000-12.000-8,6.000-13.000-9,7.000-12.000-7,0.000-12.000-4,-2.000-8.000 1,-3.000-10.000 3,-3.000-9.000 2</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2"/>
    </inkml:context>
    <inkml:brush xml:id="br0">
      <inkml:brushProperty name="width" value="0.0463204309344292" units="cm"/>
      <inkml:brushProperty name="height" value="0.0463204309344292" units="cm"/>
      <inkml:brushProperty name="color" value="#f2395b"/>
      <inkml:brushProperty name="ignorePressure" value="0"/>
    </inkml:brush>
  </inkml:definitions>
  <inkml:trace contextRef="#ctx0" brushRef="#br0">64100.000 44350.000 474,'0.000'-41.000'13,"0.000"19.000"26,0.000 19.000 26,0.000 19.000 25,-2.000 12.000 5,-3.000 6.000-19,-3.000 7.000-19,-2.000 6.000-18,-3.000 10.000-13,1.000 17.000-9,-1.000 15.000-8,1.000 16.000-10,-1.000 5.000-5,1.000-2.000-5,-1.000-3.000-4,1.000-3.000-4,-3.000-7.000-7,-2.000-9.000-8,-3.000-10.000-8,-3.000-8.000-10</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2"/>
    </inkml:context>
    <inkml:brush xml:id="br0">
      <inkml:brushProperty name="width" value="0.0333484448492527" units="cm"/>
      <inkml:brushProperty name="height" value="0.0333484448492527" units="cm"/>
      <inkml:brushProperty name="color" value="#f2395b"/>
      <inkml:brushProperty name="ignorePressure" value="0"/>
    </inkml:brush>
  </inkml:definitions>
  <inkml:trace contextRef="#ctx0" brushRef="#br0">63900.000 45150.000 659,'3.000'-49.000'5,"6.000"4.000"11,7.000 3.000 10,6.000 3.000 11,4.000 3.000 4,4.000 3.000-2,3.000 3.000-1,3.000 4.000-3,6.000 2.000-3,9.000 4.000-5,10.000 3.000-6,10.000 3.000-4,2.000 1.000-11,-3.000 1.000-13,-3.000-1.000-14,-2.000 1.000-15,-8.000 2.000-7,-8.000 7.000-2,-10.000 6.000 1,-9.000 7.000-2</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2"/>
    </inkml:context>
    <inkml:brush xml:id="br0">
      <inkml:brushProperty name="width" value="0.0492298416793346" units="cm"/>
      <inkml:brushProperty name="height" value="0.0492298416793346" units="cm"/>
      <inkml:brushProperty name="color" value="#f2395b"/>
      <inkml:brushProperty name="ignorePressure" value="0"/>
    </inkml:brush>
  </inkml:definitions>
  <inkml:trace contextRef="#ctx0" brushRef="#br0">64800.000 43800.000 446,'-24.000'-41.000'69,"4.000"19.000"-1,3.000 19.000-1,3.000 19.000-1,1.000 18.000-4,1.000 19.000-9,-1.000 19.000-7,1.000 19.000-9,-1.000 12.000-7,1.000 6.000-6,-1.000 7.000-7,1.000 6.000-6,-4.000 4.000-8,-6.000 4.000-5,-6.000 3.000-7,-6.000 3.000-7,-2.000-4.000-4,3.000-8.000-2,3.000-10.000-4,4.000-9.000-1,8.000-20.000-11,17.000-27.000-16,15.000-28.000-17,16.000-28.000-17</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3"/>
    </inkml:context>
    <inkml:brush xml:id="br0">
      <inkml:brushProperty name="width" value="0.0405906066298485" units="cm"/>
      <inkml:brushProperty name="height" value="0.0405906066298485" units="cm"/>
      <inkml:brushProperty name="color" value="#f2395b"/>
      <inkml:brushProperty name="ignorePressure" value="0"/>
    </inkml:brush>
  </inkml:definitions>
  <inkml:trace contextRef="#ctx0" brushRef="#br0">64850.000 45100.000 541,'29.000'-30.000'5,"10.000"-9.000"8,10.000-10.000 9,9.000-8.000 9,-1.000 2.000 6,-8.000 16.000 3,-10.000 15.000 2,-9.000 17.000 3,-9.000 14.000-1,-5.000 17.000-7,-7.000 15.000-5,-5.000 16.000-6,-6.000 9.000-4,-3.000 3.000-4,-3.000 3.000-3,-2.000 4.000-3,-3.000 1.000-3,1.000 0.000-3,-1.000 0.000-3,1.000 0.000-4,7.000-7.000-4,16.000-11.000-8,15.000-14.000-6,17.000-11.000-8,8.000-14.000-4,4.000-11.000-3,3.000-14.000-2,3.000-11.000-2,-1.000-7.000 1,-2.000 0.000 4,-3.000 0.000 4,-3.000 0.000 3,-6.000 1.000 0,-5.000 4.000-5,-7.000 3.000-5,-5.000 3.000-4</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69225.000 24625.000 333,'157.000'63.000'167,"51.000"46.000"-1,49.000 47.000 1,51.000 47.000 0</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3"/>
    </inkml:context>
    <inkml:brush xml:id="br0">
      <inkml:brushProperty name="width" value="0.0467666015028954" units="cm"/>
      <inkml:brushProperty name="height" value="0.0467666015028954" units="cm"/>
      <inkml:brushProperty name="color" value="#f2395b"/>
      <inkml:brushProperty name="ignorePressure" value="0"/>
    </inkml:brush>
  </inkml:definitions>
  <inkml:trace contextRef="#ctx0" brushRef="#br0">66450.000 43650.000 470,'96.000'-16.000'10,"-5.000"19.000"19,-7.000 19.000 20,-5.000 19.000 20,-8.000 12.000 4,-5.000 6.000-11,-7.000 7.000-10,-5.000 6.000-10,-8.000 7.000-7,-5.000 10.000-5,-7.000 10.000-4,-5.000 9.000-5,-11.000 6.000-4,-11.000 3.000-7,-14.000 3.000-5,-11.000 4.000-7,-20.000 2.000-6,-24.000 4.000-6,-26.000 3.000-6,-24.000 3.000-5,-10.000-5.000-2,6.000-12.000 5,7.000-13.000 4,6.000-12.000 5,12.000-15.000-9,19.000-15.000-21,19.000-15.000-20,19.000-16.000-21</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3"/>
    </inkml:context>
    <inkml:brush xml:id="br0">
      <inkml:brushProperty name="width" value="0.0410565733909607" units="cm"/>
      <inkml:brushProperty name="height" value="0.0410565733909607" units="cm"/>
      <inkml:brushProperty name="color" value="#f2395b"/>
      <inkml:brushProperty name="ignorePressure" value="0"/>
    </inkml:brush>
  </inkml:definitions>
  <inkml:trace contextRef="#ctx0" brushRef="#br0">67700.000 44400.000 535,'-19.000'-115.000'0,"13.000"23.000"0,12.000 22.000 0,13.000 22.000 0,23.000 7.000 13,34.000-6.000 27,35.000-6.000 26,35.000-6.000 26,13.000 2.000 2,-6.000 14.000-22,-6.000 11.000-22,-6.000 14.000-22,-12.000 10.000-18,-15.000 9.000-15,-15.000 10.000-12,-16.000 10.000-15,-18.000 11.000-8,-18.000 17.000-4,-19.000 15.000-2,-18.000 16.000-3,-14.000-1.000-2,-5.000-15.000 0,-7.000-15.000-1,-5.000-16.000 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3"/>
    </inkml:context>
    <inkml:brush xml:id="br0">
      <inkml:brushProperty name="width" value="0.0358974933624268" units="cm"/>
      <inkml:brushProperty name="height" value="0.0358974933624268" units="cm"/>
      <inkml:brushProperty name="color" value="#f2395b"/>
      <inkml:brushProperty name="ignorePressure" value="0"/>
    </inkml:brush>
  </inkml:definitions>
  <inkml:trace contextRef="#ctx0" brushRef="#br0">67850.000 45000.000 612,'-32.000'-2.000'13,"39.000"-3.000"24,36.000-3.000 26,39.000-2.000 24,24.000-1.000 0,13.000 3.000-27,12.000 3.000-26,13.000 4.000-28,-7.000-1.000-24,-24.000-3.000-26,-26.000-3.000-23,-24.000-2.000-26</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4"/>
    </inkml:context>
    <inkml:brush xml:id="br0">
      <inkml:brushProperty name="width" value="0.0529188513755798" units="cm"/>
      <inkml:brushProperty name="height" value="0.0529188513755798" units="cm"/>
      <inkml:brushProperty name="color" value="#f2395b"/>
      <inkml:brushProperty name="ignorePressure" value="0"/>
    </inkml:brush>
  </inkml:definitions>
  <inkml:trace contextRef="#ctx0" brushRef="#br0">71050.000 43850.000 415,'-46.000'-135.000'0,"10.000"32.000"0,10.000 31.000 0,9.000 32.000 0,1.000 11.000 0,-6.000-5.000 0,-6.000-7.000 0,-6.000-5.000 0,-4.000-3.000 9,1.000 4.000 15,-1.000 3.000 18,1.000 3.000 16,-1.000 6.000 6,1.000 9.000-5,-1.000 10.000-4,1.000 10.000-4,2.000 11.000-7,7.000 17.000-7,6.000 15.000-9,7.000 16.000-7,4.000 10.000-4,3.000 7.000-2,3.000 6.000-1,4.000 7.000-1,5.000 7.000-2,10.000 9.000-3,10.000 10.000-1,9.000 10.000-3,4.000 7.000-2,1.000 6.000-1,-1.000 7.000 0,1.000 6.000-3,-1.000-4.000 0,1.000-11.000-3,-1.000-14.000-3,1.000-11.000-1,-4.000-11.000-2,-6.000-5.000 1,-6.000-7.000-1,-6.000-5.000 1,-9.000-8.000-2,-8.000-5.000-3,-10.000-7.000-4,-9.000-5.000-3,-10.000-8.000-1,-9.000-5.000 2,-10.000-7.000 2,-8.000-5.000 1,-8.000-6.000 2,-2.000-3.000 2,-3.000-3.000 3,-3.000-2.000 2,-1.000-9.000 2,4.000-12.000 4,3.000-13.000 3,3.000-12.000 3,9.000-16.000 3,16.000-19.000 2,15.000-18.000 3,17.000-19.000 3,24.000-16.000-1,34.000-12.000-2,35.000-13.000-3,35.000-12.000-2,16.000-4.000-4,1.000 7.000-8,-1.000 6.000-5,1.000 7.000-7,-10.000 15.000-3,-19.000 25.000 4,-18.000 25.000 2,-19.000 25.000 3,-13.000 15.000-7,-6.000 7.000-16,-6.000 6.000-15,-6.000 7.000-16</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4"/>
    </inkml:context>
    <inkml:brush xml:id="br0">
      <inkml:brushProperty name="width" value="0.0477027073502541" units="cm"/>
      <inkml:brushProperty name="height" value="0.0477027073502541" units="cm"/>
      <inkml:brushProperty name="color" value="#f2395b"/>
      <inkml:brushProperty name="ignorePressure" value="0"/>
    </inkml:brush>
  </inkml:definitions>
  <inkml:trace contextRef="#ctx0" brushRef="#br0">72300.000 44550.000 461,'-2.000'-30.000'13,"47.000"-9.000"28,47.000-10.000 27,48.000-8.000 27,11.000 0.000 3,-21.000 14.000-18,-22.000 11.000-21,-22.000 14.000-19,-7.000 7.000-15,10.000 3.000-10,10.000 3.000-11,9.000 4.000-9,-4.000 2.000-5,-15.000 4.000 3,-15.000 3.000 3,-16.000 3.000 3</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6"/>
    </inkml:context>
    <inkml:brush xml:id="br0">
      <inkml:brushProperty name="width" value="0.05007628723979" units="cm"/>
      <inkml:brushProperty name="height" value="0.05007628723979" units="cm"/>
      <inkml:brushProperty name="color" value="#f2395b"/>
      <inkml:brushProperty name="ignorePressure" value="0"/>
    </inkml:brush>
  </inkml:definitions>
  <inkml:trace contextRef="#ctx0" brushRef="#br0">75350.000 43200.000 439,'3.000'-47.000'4,"6.000"6.000"10,7.000 7.000 8,6.000 6.000 9,3.000 4.000 7,0.000 4.000 3,0.000 3.000 3,0.000 3.000 4,3.000 6.000-3,6.000 9.000-9,7.000 10.000-9,6.000 10.000-9,-1.000 4.000-6,-5.000 0.000-4,-7.000 0.000-5,-5.000 0.000-2,-6.000 4.000-4,-3.000 10.000 0,-3.000 10.000-1,-2.000 9.000-1,-5.000 4.000-1,-2.000 1.000 1,-3.000-1.000 0,-3.000 1.000 1,-4.000-3.000-1,-3.000-2.000-1,-3.000-3.000-1,-2.000-3.000-1,-5.000-1.000-1,-2.000 4.000 1,-3.000 3.000 1,-3.000 3.000 1,-7.000 3.000 0,-9.000 3.000 0,-10.000 3.000 1,-8.000 4.000 1,-6.000-1.000-1,1.000-3.000 1,-1.000-3.000 1,1.000-2.000-1,-1.000-5.000 1,1.000-2.000 1,-1.000-3.000 1,1.000-3.000 1,1.000-4.000 1,3.000-3.000 2,3.000-3.000 1,4.000-2.000 0,2.000-5.000 2,4.000-2.000 1,3.000-3.000 1,3.000-3.000 0,10.000-6.000 6,20.000-5.000 9,18.000-7.000 9,20.000-5.000 10,16.000-6.000 1,16.000-3.000-7,15.000-3.000-8,17.000-2.000-7,2.000-1.000-7,-9.000 3.000-6,-10.000 3.000-8,-8.000 4.000-5,-4.000 2.000-8,3.000 4.000-10,3.000 3.000-9,4.000 3.000-9,1.000-1.000-6,0.000-2.000-4,0.000-3.000-4,0.000-3.000-4,-7.000-1.000 0,-11.000 4.000 5,-14.000 3.000 4,-11.000 3.000 4</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6"/>
    </inkml:context>
    <inkml:brush xml:id="br0">
      <inkml:brushProperty name="width" value="0.0415911227464676" units="cm"/>
      <inkml:brushProperty name="height" value="0.0415911227464676" units="cm"/>
      <inkml:brushProperty name="color" value="#f2395b"/>
      <inkml:brushProperty name="ignorePressure" value="0"/>
    </inkml:brush>
  </inkml:definitions>
  <inkml:trace contextRef="#ctx0" brushRef="#br0">77700.000 43300.000 528,'-29.000'-15.000'12,"-5.000"23.000"21,-7.000 22.000 22,-5.000 22.000 23,-8.000 16.000 3,-5.000 14.000-14,-7.000 11.000-14,-5.000 14.000-15,-6.000 8.000-11,-3.000 7.000-9,-3.000 6.000-9,-2.000 7.000-9,-1.000-3.000-7,3.000-8.000-7,3.000-10.000-7,4.000-9.000-7,4.000-13.000-6,6.000-16.000-6,7.000-15.000-5,6.000-15.000-6,6.000-12.000-3,6.000-6.000 2,7.000-6.000 0,6.000-6.000 2</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6"/>
    </inkml:context>
    <inkml:brush xml:id="br0">
      <inkml:brushProperty name="width" value="0.0510909743607044" units="cm"/>
      <inkml:brushProperty name="height" value="0.0510909743607044" units="cm"/>
      <inkml:brushProperty name="color" value="#f2395b"/>
      <inkml:brushProperty name="ignorePressure" value="0"/>
    </inkml:brush>
  </inkml:definitions>
  <inkml:trace contextRef="#ctx0" brushRef="#br0">76150.000 43700.000 430,'0.000'-47.000'3,"0.000"6.000"5,0.000 7.000 5,0.000 6.000 6,7.000 13.000 11,17.000 23.000 17,15.000 22.000 17,16.000 22.000 17,7.000 16.000-1,1.000 14.000-15,-1.000 11.000-16,1.000 14.000-16,-1.000 8.000-9,1.000 7.000-4,-1.000 6.000-4,1.000 7.000-2,-3.000-4.000-10,-2.000-12.000-17,-3.000-13.000-15,-3.000-12.000-17,-7.000-12.000-10,-9.000-8.000-2,-10.000-10.000-5,-8.000-9.000-2</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7"/>
    </inkml:context>
    <inkml:brush xml:id="br0">
      <inkml:brushProperty name="width" value="0.0474311225116253" units="cm"/>
      <inkml:brushProperty name="height" value="0.0474311225116253" units="cm"/>
      <inkml:brushProperty name="color" value="#f2395b"/>
      <inkml:brushProperty name="ignorePressure" value="0"/>
    </inkml:brush>
  </inkml:definitions>
  <inkml:trace contextRef="#ctx0" brushRef="#br0">78250.000 42750.000 463,'46.000'-72.000'0,"-5.000"6.000"0,-7.000 7.000 0,-5.000 6.000 0,-3.000 7.000 10,4.000 10.000 21,3.000 10.000 19,3.000 9.000 21,-1.000 18.000 4,-2.000 29.000-14,-3.000 28.000-13,-3.000 28.000-12,-12.000 14.000-14,-18.000 0.000-13,-19.000 0.000-13,-18.000 0.000-13,-9.000-4.000-7,4.000-5.000 1,3.000-7.000-1,3.000-5.000 1,4.000-9.000 2,7.000-9.000 4,6.000-10.000 3,7.000-8.000 3,5.000-8.000 5,7.000-2.000 5,6.000-3.000 5,7.000-3.000 5,7.000-1.000 2,9.000 4.000 1,10.000 3.000-1,10.000 3.000 0,2.000-1.000 2,-3.000-2.000 5,-3.000-3.000 5,-2.000-3.000 5,-5.000-1.000 0,-2.000 4.000-2,-3.000 3.000-3,-3.000 3.000-3,-10.000 9.000-2,-16.000 16.000-3,-15.000 15.000-3,-15.000 17.000-2,-15.000 7.000-3,-12.000 0.000-2,-13.000 0.000-2,-12.000 0.000-1,-7.000-4.000-5,1.000-5.000-5,-1.000-7.000-6,1.000-5.000-4,4.000-9.000-7,9.000-9.000-7,10.000-10.000-7,10.000-8.000-6</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7"/>
    </inkml:context>
    <inkml:brush xml:id="br0">
      <inkml:brushProperty name="width" value="0.0414739996194839" units="cm"/>
      <inkml:brushProperty name="height" value="0.0414739996194839" units="cm"/>
      <inkml:brushProperty name="color" value="#f2395b"/>
      <inkml:brushProperty name="ignorePressure" value="0"/>
    </inkml:brush>
  </inkml:definitions>
  <inkml:trace contextRef="#ctx0" brushRef="#br0">78750.000 44450.000 530,'26.000'-22.000'6,"4.000"6.000"14,3.000 7.000 13,3.000 6.000 12,3.000 7.000 4,3.000 10.000-6,3.000 10.000-6,4.000 9.000-6,-1.000 7.000-2,-3.000 7.000 5,-3.000 6.000 3,-2.000 7.000 4,-6.000 2.000-5,-6.000 1.000-14,-6.000-1.000-16,-6.000 1.000-13,-6.000-4.000-12,-2.000-6.000-9,-3.000-6.000-10,-3.000-6.000-8</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0"/>
    </inkml:context>
    <inkml:brush xml:id="br0">
      <inkml:brushProperty name="width" value="0.0343079529702663" units="cm"/>
      <inkml:brushProperty name="height" value="0.0343079529702663" units="cm"/>
      <inkml:brushProperty name="color" value="#f2395b"/>
      <inkml:brushProperty name="ignorePressure" value="0"/>
    </inkml:brush>
  </inkml:definitions>
  <inkml:trace contextRef="#ctx0" brushRef="#br0">76000.000 22450.000 641,'-47.000'0.000'7,"6.000"0.000"14,7.000 0.000 14,6.000 0.000 15,21.000-7.000 3,39.000-11.000-7,36.000-14.000-7,39.000-11.000-7,19.000-3.000-6,4.000 10.000-7,3.000 10.000-5,3.000 9.000-6,-4.000 6.000-4,-8.000 3.000-1,-10.000 3.000-2,-9.000 4.000 0,-12.000 5.000-7,-11.000 10.000-12,-14.000 10.000-10,-11.000 9.000-11,-14.000 2.000-6,-11.000-2.000 0,-14.000-3.000 1,-11.000-3.000 0,-12.000-2.000 1,-9.000 0.000 4,-10.000 0.000 3,-8.000 0.000 3,-4.000-2.000 4,3.000-3.000 7,3.000-3.000 7,4.000-2.000 5</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7"/>
    </inkml:context>
    <inkml:brush xml:id="br0">
      <inkml:brushProperty name="width" value="0.0455342307686806" units="cm"/>
      <inkml:brushProperty name="height" value="0.0455342307686806" units="cm"/>
      <inkml:brushProperty name="color" value="#f2395b"/>
      <inkml:brushProperty name="ignorePressure" value="0"/>
    </inkml:brush>
  </inkml:definitions>
  <inkml:trace contextRef="#ctx0" brushRef="#br0">80200.000 42750.000 483,'29.000'-68.000'0,"10.000"17.000"0,10.000 15.000 0,9.000 16.000 0,1.000 9.000 3,-6.000 3.000 6,-6.000 3.000 6,-6.000 4.000 7,-6.000 2.000 6,-2.000 4.000 7,-3.000 3.000 8,-3.000 3.000 7,-2.000 10.000 1,0.000 20.000-7,0.000 18.000-6,0.000 20.000-7,-10.000 16.000-5,-18.000 16.000-6,-19.000 15.000-5,-18.000 17.000-6,-14.000 8.000-6,-5.000 4.000-8,-7.000 3.000-8,-5.000 3.000-8,-3.000-8.000-3,4.000-19.000 3,3.000-18.000 1,3.000-19.000 3,6.000-16.000 1,9.000-12.000 1,10.000-13.000 1,10.000-12.000 1,14.000-12.000 9,23.000-8.000 17,22.000-10.000 18,22.000-9.000 18,16.000-9.000 3,14.000-5.000-10,11.000-7.000-10,14.000-5.000-9,2.000-3.000-11,-6.000 4.000-8,-6.000 3.000-11,-6.000 3.000-9,-6.000 3.000-7,-2.000 3.000-6,-3.000 3.000-5,-3.000 4.000-5</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8"/>
    </inkml:context>
    <inkml:brush xml:id="br0">
      <inkml:brushProperty name="width" value="0.0491190627217293" units="cm"/>
      <inkml:brushProperty name="height" value="0.0491190627217293" units="cm"/>
      <inkml:brushProperty name="color" value="#f2395b"/>
      <inkml:brushProperty name="ignorePressure" value="0"/>
    </inkml:brush>
  </inkml:definitions>
  <inkml:trace contextRef="#ctx0" brushRef="#br0">81900.000 43650.000 447,'228.000'-90.000'196,"-44.000"23.000"-48,-43.000 22.000-47,-44.000 22.000-46,-19.000 12.000-29,6.000 3.000-9,7.000 3.000-8,6.000 4.000-8,-2.000 4.000-12,-9.000 6.000-11,-10.000 7.000-12,-8.000 6.000-12,-11.000 3.000-11,-8.000 0.000-9,-10.000 0.000-9,-9.000 0.000-9</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8"/>
    </inkml:context>
    <inkml:brush xml:id="br0">
      <inkml:brushProperty name="width" value="0.0544006824493408" units="cm"/>
      <inkml:brushProperty name="height" value="0.0544006824493408" units="cm"/>
      <inkml:brushProperty name="color" value="#f2395b"/>
      <inkml:brushProperty name="ignorePressure" value="0"/>
    </inkml:brush>
  </inkml:definitions>
  <inkml:trace contextRef="#ctx0" brushRef="#br0">84450.000 42850.000 404,'-46.000'26.000'151,"10.000"4.000"-36,10.000 3.000-34,9.000 3.000-36,1.000 12.000-19,-6.000 22.000 0,-6.000 22.000-3,-6.000 23.000-1,-4.000 10.000-1,1.000 0.000-3,-1.000 0.000-2,1.000 0.000-3,4.000-7.000-1,9.000-11.000-2,10.000-14.000-2,10.000-11.000-2,16.000-25.000-3,26.000-33.000-9,24.000-35.000-6,26.000-34.000-7,12.000-30.000-5,0.000-25.000-3,0.000-25.000-3,0.000-25.000-3,-8.000-7.000 1,-16.000 14.000 3,-15.000 11.000 2,-15.000 14.000 4,-15.000 11.000 3,-12.000 14.000 4,-13.000 11.000 4,-12.000 14.000 3,-13.000 10.000 4,-12.000 9.000 0,-13.000 10.000 2,-12.000 10.000 2,-7.000 7.000 1,1.000 6.000 1,-1.000 7.000 0,1.000 6.000 2,2.000 4.000-3,7.000 4.000-4,6.000 3.000-5,7.000 3.000-5,5.000 3.000-8,7.000 3.000-11,6.000 3.000-12,7.000 4.000-11</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8"/>
    </inkml:context>
    <inkml:brush xml:id="br0">
      <inkml:brushProperty name="width" value="0.0434247590601444" units="cm"/>
      <inkml:brushProperty name="height" value="0.0434247590601444" units="cm"/>
      <inkml:brushProperty name="color" value="#f2395b"/>
      <inkml:brushProperty name="ignorePressure" value="0"/>
    </inkml:brush>
  </inkml:definitions>
  <inkml:trace contextRef="#ctx0" brushRef="#br0">85350.000 43200.000 506,'21.000'68.000'68,"-5.000"-11.000"-9,-7.000-14.000-9,-5.000-11.000-7,0.000-1.000-4,10.000 13.000 3,10.000 12.000 3,9.000 13.000 2,2.000 6.000-4,-2.000 0.000-12,-3.000 0.000-12,-3.000 0.000-12,-6.000-4.000-7,-5.000-5.000-3,-7.000-7.000-4,-5.000-5.000-4</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9"/>
    </inkml:context>
    <inkml:brush xml:id="br0">
      <inkml:brushProperty name="width" value="0.0491782240569592" units="cm"/>
      <inkml:brushProperty name="height" value="0.0491782240569592" units="cm"/>
      <inkml:brushProperty name="color" value="#f2395b"/>
      <inkml:brushProperty name="ignorePressure" value="0"/>
    </inkml:brush>
  </inkml:definitions>
  <inkml:trace contextRef="#ctx0" brushRef="#br0">86500.000 42150.000 447,'-47.000'-41.000'10,"6.000"19.000"19,7.000 19.000 20,6.000 19.000 20,4.000 18.000 4,4.000 19.000-9,3.000 19.000-9,3.000 19.000-10,3.000 10.000-7,3.000 4.000-5,3.000 3.000-5,4.000 3.000-4,7.000 3.000-6,13.000 3.000-6,12.000 3.000-6,13.000 4.000-7,12.000-6.000-6,13.000-11.000-6,12.000-14.000-7,13.000-11.000-6,7.000-17.000-3,4.000-18.000 2,3.000-19.000 1,3.000-18.000 1,-7.000-12.000-1,-15.000-3.000-6,-15.000-3.000-4,-16.000-2.000-6,-12.000-3.000-3,-5.000 1.000-2,-7.000-1.000-2,-5.000 1.000-3</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9"/>
    </inkml:context>
    <inkml:brush xml:id="br0">
      <inkml:brushProperty name="width" value="0.0575424619019032" units="cm"/>
      <inkml:brushProperty name="height" value="0.0575424619019032" units="cm"/>
      <inkml:brushProperty name="color" value="#f2395b"/>
      <inkml:brushProperty name="ignorePressure" value="0"/>
    </inkml:brush>
  </inkml:definitions>
  <inkml:trace contextRef="#ctx0" brushRef="#br0">87450.000 42150.000 382,'-47.000'-4.000'0,"6.000"-5.000"0,7.000-7.000 0,6.000-5.000 0,1.000-3.000 5,-3.000 4.000 9,-3.000 3.000 10,-2.000 3.000 9,-5.000 1.000 4,-2.000 1.000-3,-3.000-1.000-2,-3.000 1.000-4,-1.000 4.000 3,4.000 9.000 8,3.000 10.000 7,3.000 10.000 8,1.000 13.000 1,1.000 19.000-9,-1.000 19.000-6,1.000 19.000-8,-1.000 19.000-7,1.000 23.000-5,-1.000 22.000-7,1.000 22.000-5,-6.000 27.000-7,-8.000 35.000-7,-10.000 35.000-8,-9.000 34.000-7,-2.000 4.000-4,6.000-24.000-2,7.000-26.000 1,6.000-24.000-1,7.000-35.000-10,10.000-44.000-19,10.000-43.000-18,9.000-44.000-18</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9"/>
    </inkml:context>
    <inkml:brush xml:id="br0">
      <inkml:brushProperty name="width" value="0.0413195751607418" units="cm"/>
      <inkml:brushProperty name="height" value="0.0413195751607418" units="cm"/>
      <inkml:brushProperty name="color" value="#f2395b"/>
      <inkml:brushProperty name="ignorePressure" value="0"/>
    </inkml:brush>
  </inkml:definitions>
  <inkml:trace contextRef="#ctx0" brushRef="#br0">88450.000 42850.000 532,'46.000'-27.000'12,"45.000"-3.000"25,43.000-3.000 24,45.000-2.000 24,2.000 2.000 4,-37.000 9.000-17,-38.000 10.000-17,-37.000 10.000-16,-19.000 7.000-21,0.000 6.000-25,0.000 7.000-22,0.000 6.000-25,-10.000 4.000-12,-18.000 4.000 2,-19.000 3.000 1,-18.000 3.000 1,-10.000-1.000 5,0.000-2.000 9,0.000-3.000 9,0.000-3.000 9</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39"/>
    </inkml:context>
    <inkml:brush xml:id="br0">
      <inkml:brushProperty name="width" value="0.0424838103353977" units="cm"/>
      <inkml:brushProperty name="height" value="0.0424838103353977" units="cm"/>
      <inkml:brushProperty name="color" value="#f2395b"/>
      <inkml:brushProperty name="ignorePressure" value="0"/>
    </inkml:brush>
  </inkml:definitions>
  <inkml:trace contextRef="#ctx0" brushRef="#br0">88400.000 43500.000 517,'-32.000'21.000'4,"-11.000"-5.000"9,-14.000-7.000 7,-11.000-5.000 9,11.000-6.000 8,39.000-3.000 9,36.000-3.000 9,39.000-2.000 9,28.000-1.000 0,23.000 3.000-11,22.000 3.000-12,22.000 4.000-10,10.000 1.000-12,1.000 0.000-13,-1.000 0.000-13,1.000 0.000-13,-1.000-4.000-12,1.000-5.000-12,-1.000-7.000-12,1.000-5.000-10,-17.000-3.000-4,-30.000 4.000 7,-32.000 3.000 6,-30.000 3.000 7</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0"/>
    </inkml:context>
    <inkml:brush xml:id="br0">
      <inkml:brushProperty name="width" value="0.0536266937851906" units="cm"/>
      <inkml:brushProperty name="height" value="0.0536266937851906" units="cm"/>
      <inkml:brushProperty name="color" value="#f2395b"/>
      <inkml:brushProperty name="ignorePressure" value="0"/>
    </inkml:brush>
  </inkml:definitions>
  <inkml:trace contextRef="#ctx0" brushRef="#br0">91100.000 41700.000 410,'-22.000'-69.000'0,"6.000"13.000"0,7.000 12.000 0,6.000 13.000 0,3.000 18.000 13,0.000 26.000 28,0.000 24.000 28,0.000 26.000 26,-4.000 19.000 5,-5.000 17.000-17,-7.000 15.000-18,-5.000 16.000-17,-9.000 12.000-14,-9.000 9.000-10,-10.000 10.000-10,-8.000 10.000-11,-6.000 8.000-8,1.000 10.000-8,-1.000 10.000-9,1.000 9.000-8,2.000-4.000-5,7.000-15.000-4,6.000-15.000-4,7.000-16.000-2,7.000-23.000-6,9.000-27.000-6,10.000-28.000-6,10.000-28.000-6</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0"/>
    </inkml:context>
    <inkml:brush xml:id="br0">
      <inkml:brushProperty name="width" value="0.0386591330170631" units="cm"/>
      <inkml:brushProperty name="height" value="0.0386591330170631" units="cm"/>
      <inkml:brushProperty name="color" value="#f2395b"/>
      <inkml:brushProperty name="ignorePressure" value="0"/>
    </inkml:brush>
  </inkml:definitions>
  <inkml:trace contextRef="#ctx0" brushRef="#br0">91300.000 42950.000 569,'140.000'54.000'186,"-18.000"10.000"-52,-19.000 10.000-53,-18.000 9.000-52,-17.000 1.000-34,-11.000-6.000-16,-14.000-6.000-18,-11.000-6.000-15</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0"/>
    </inkml:context>
    <inkml:brush xml:id="br0">
      <inkml:brushProperty name="width" value="0.0393092446029186" units="cm"/>
      <inkml:brushProperty name="height" value="0.0393092446029186" units="cm"/>
      <inkml:brushProperty name="color" value="#f2395b"/>
      <inkml:brushProperty name="ignorePressure" value="0"/>
    </inkml:brush>
  </inkml:definitions>
  <inkml:trace contextRef="#ctx0" brushRef="#br0">76400.000 22950.000 559,'-44.000'7.000'49,"13.000"17.000"1,12.000 15.000 3,13.000 16.000 1,6.000 9.000-3,0.000 3.000-8,0.000 3.000-9,0.000 4.000-7,0.000 4.000-6,0.000 6.000-1,0.000 7.000-2,0.000 6.000-1,0.000-2.000-13,0.000-9.000-23,0.000-10.000-23,0.000-8.000-23,0.000-9.000-8,0.000-6.000 5,0.000-6.000 7,0.000-6.000 5</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0"/>
    </inkml:context>
    <inkml:brush xml:id="br0">
      <inkml:brushProperty name="width" value="0.0494691766798496" units="cm"/>
      <inkml:brushProperty name="height" value="0.0494691766798496" units="cm"/>
      <inkml:brushProperty name="color" value="#f2395b"/>
      <inkml:brushProperty name="ignorePressure" value="0"/>
    </inkml:brush>
  </inkml:definitions>
  <inkml:trace contextRef="#ctx0" brushRef="#br0">93100.000 41400.000 444,'31.000'-91.000'7,"13.000"19.000"13,12.000 19.000 14,13.000 19.000 14,7.000 18.000 7,4.000 19.000 1,3.000 19.000 1,3.000 19.000 2,-4.000 15.000-4,-8.000 13.000-9,-10.000 12.000-8,-9.000 13.000-9,-13.000 10.000-7,-16.000 10.000-6,-15.000 10.000-6,-15.000 9.000-7,-23.000 4.000-3,-28.000 1.000-1,-28.000-1.000-1,-27.000 1.000-2,-15.000-6.000-4,0.000-8.000-6,0.000-10.000-8,0.000-9.000-6,7.000-12.000-1,17.000-11.000 4,15.000-14.000 4,16.000-11.000 6,30.000-20.000 7,48.000-24.000 11,47.000-26.000 12,47.000-24.000 12,26.000-10.000 0,6.000 6.000-11,7.000 7.000-11,6.000 6.000-10,-1.000 4.000-10,-5.000 4.000-10,-7.000 3.000-10,-5.000 3.000-9,-15.000 3.000-3,-22.000 3.000 4,-22.000 3.000 3,-21.000 4.000 3,-14.000 1.000 1,-2.000 0.000-2,-3.000 0.000-2,-3.000 0.000-3</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1"/>
    </inkml:context>
    <inkml:brush xml:id="br0">
      <inkml:brushProperty name="width" value="0.0455531664192677" units="cm"/>
      <inkml:brushProperty name="height" value="0.0455531664192677" units="cm"/>
      <inkml:brushProperty name="color" value="#f2395b"/>
      <inkml:brushProperty name="ignorePressure" value="0"/>
    </inkml:brush>
  </inkml:definitions>
  <inkml:trace contextRef="#ctx0" brushRef="#br0">95400.000 41950.000 482,'-4.000'-35.000'12,"-5.000"32.000"23,-7.000 31.000 24,-5.000 32.000 22,-9.000 15.000 5,-9.000 0.000-16,-10.000 0.000-15,-8.000 0.000-15,-6.000 0.000-12,1.000 0.000-5,-1.000 0.000-6,1.000 0.000-5,16.000-15.000-14,35.000-27.000-18,35.000-28.000-19,34.000-28.000-18,18.000-18.000-7,4.000-6.000 7,3.000-6.000 6,3.000-6.000 7,-4.000 2.000 10,-8.000 14.000 13,-10.000 11.000 12,-9.000 14.000 13,-15.000 14.000 12,-18.000 20.000 11,-19.000 18.000 12,-18.000 20.000 11,-12.000 5.000 3,-3.000-6.000-6,-3.000-6.000-6,-2.000-6.000-6,13.000-12.000-14,31.000-15.000-22,32.000-15.000-22,31.000-16.000-23,10.000-8.000-8,-8.000 0.000 3,-10.000 0.000 5,-9.000 0.000 3,-9.000 1.000 8,-5.000 4.000 9,-7.000 3.000 10,-5.000 3.000 10,-11.000 7.000 14,-11.000 14.000 20,-14.000 11.000 20,-11.000 14.000 19,-1.000 3.000 1,13.000-2.000-17,12.000-3.000-19,13.000-3.000-17,9.000-6.000-13,6.000-5.000-7,7.000-7.000-8,6.000-5.000-6,3.000-4.000-6,0.000 0.000 0,0.000 0.000-3,0.000 0.000-1,-13.000-7.000 6,-24.000-11.000 15,-26.000-14.000 14,-24.000-11.000 14,-7.000-7.000 6,13.000 0.000-5,12.000 0.000-4,13.000 0.000-5,10.000 9.000-10,10.000 19.000-18,10.000 19.000-18,9.000 19.000-18,4.000 4.000-5,1.000-9.000 7,-1.000-10.000 7,1.000-8.000 7,-3.000-6.000 5,-2.000 1.000 2,-3.000-1.000 2,-3.000 1.000 2</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1"/>
    </inkml:context>
    <inkml:brush xml:id="br0">
      <inkml:brushProperty name="width" value="0.0589013919234276" units="cm"/>
      <inkml:brushProperty name="height" value="0.0589013919234276" units="cm"/>
      <inkml:brushProperty name="color" value="#f2395b"/>
      <inkml:brushProperty name="ignorePressure" value="0"/>
    </inkml:brush>
  </inkml:definitions>
  <inkml:trace contextRef="#ctx0" brushRef="#br0">97500.000 41100.000 373,'21.000'-69.000'0,"-5.000"13.000"0,-7.000 12.000 0,-5.000 13.000 0,-3.000 4.000 4,4.000-3.000 6,3.000-3.000 8,3.000-2.000 7,1.000 14.000 13,1.000 35.000 20,-1.000 35.000 18,1.000 34.000 19,-4.000 27.000 0,-6.000 23.000-18,-6.000 22.000-20,-6.000 22.000-18,-7.000 13.000-15,-6.000 7.000-13,-6.000 6.000-14,-6.000 7.000-11,-4.000 8.000-11,1.000 14.000-7,-1.000 11.000-8,1.000 14.000-7,1.000-17.000-8,3.000-43.000-11,3.000-44.000-10,4.000-43.000-10</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6"/>
    </inkml:context>
    <inkml:brush xml:id="br0">
      <inkml:brushProperty name="width" value="0.0482952706515789" units="cm"/>
      <inkml:brushProperty name="height" value="0.0482952706515789" units="cm"/>
      <inkml:brushProperty name="color" value="#f2395b"/>
      <inkml:brushProperty name="ignorePressure" value="0"/>
    </inkml:brush>
  </inkml:definitions>
  <inkml:trace contextRef="#ctx0" brushRef="#br0">8600.000 45400.000 455,'-22.000'-47.000'5,"6.000"6.000"10,7.000 7.000 9,6.000 6.000 11,4.000 18.000 5,4.000 32.000 1,3.000 31.000 2,3.000 32.000 1,-2.000 27.000-3,-6.000 26.000-8,-6.000 24.000-9,-6.000 26.000-7,-9.000 15.000-5,-8.000 6.000-1,-10.000 7.000-1,-9.000 6.000-2,-2.000-8.000-2,6.000-22.000-4,7.000-22.000-4,6.000-21.000-3,4.000-24.000-2,4.000-25.000-2,3.000-25.000-2,3.000-25.000-1,17.000-41.000-3,31.000-56.000-3,32.000-56.000-3,31.000-56.000-3,18.000-40.000-3,7.000-21.000-2,6.000-22.000-2,7.000-22.000-3,-3.000 6.000 2,-8.000 34.000 5,-10.000 35.000 6,-9.000 35.000 6,-12.000 27.000 5,-11.000 22.000 7,-14.000 22.000 6,-11.000 23.000 7,-12.000 19.000 9,-9.000 19.000 12,-10.000 19.000 12,-8.000 19.000 12,-6.000 15.000 3,1.000 13.000-8,-1.000 12.000-7,1.000 13.000-7,-3.000 10.000-6,-2.000 10.000-6,-3.000 10.000-6,-3.000 9.000-5,-2.000 7.000-3,0.000 7.000 1,0.000 6.000 0,0.000 7.000 0,-2.000 2.000-3,-3.000 1.000-6,-3.000-1.000-5,-2.000 1.000-7,-1.000-9.000-8,3.000-15.000-8,3.000-15.000-8,4.000-16.000-10,5.000-16.000-8,10.000-16.000-10,10.000-15.000-9,9.000-15.000-9</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7"/>
    </inkml:context>
    <inkml:brush xml:id="br0">
      <inkml:brushProperty name="width" value="0.0489574782550335" units="cm"/>
      <inkml:brushProperty name="height" value="0.0489574782550335" units="cm"/>
      <inkml:brushProperty name="color" value="#f2395b"/>
      <inkml:brushProperty name="ignorePressure" value="0"/>
    </inkml:brush>
  </inkml:definitions>
  <inkml:trace contextRef="#ctx0" brushRef="#br0">10850.000 44800.000 449,'3.000'160.000'119,"6.000"-27.000"-32,7.000-28.000-31,6.000-28.000-32,4.000-18.000-19,4.000-6.000-7,3.000-6.000-7,3.000-6.000-7,3.000-10.000-5,3.000-12.000-3,3.000-13.000-2,4.000-12.000-4,2.000-12.000 0,4.000-8.000 0,3.000-10.000 1,3.000-9.000 1,-4.000-2.000 2,-8.000 6.000 7,-10.000 7.000 6,-9.000 6.000 5,-7.000 4.000 3,-3.000 4.000-1,-3.000 3.000-1,-2.000 3.000-1,-8.000 7.000-1,-8.000 14.000 1,-10.000 11.000-1,-9.000 14.000 0,-9.000 10.000 10,-5.000 9.000 21,-7.000 10.000 21,-5.000 10.000 21,-4.000 0.000 3,0.000-5.000-13,0.000-7.000-15,0.000-5.000-13,9.000-6.000-13,19.000-3.000-9,19.000-3.000-10,19.000-2.000-10,7.000-5.000-3,-3.000-2.000 4,-3.000-3.000 2,-2.000-3.000 3,-5.000 1.000 5,-2.000 6.000 7,-3.000 7.000 6,-3.000 6.000 6,-10.000 9.000 3,-16.000 13.000 2,-15.000 12.000 1,-15.000 13.000 2,-9.000 6.000-2,1.000 0.000-2,-1.000 0.000-2,1.000 0.000-4,-4.000 0.000-2,-6.000 0.000-2,-6.000 0.000-3,-6.000 0.000-2,-1.000-7.000-2,7.000-11.000 0,6.000-14.000-1,7.000-11.000-1,21.000-22.000-8,38.000-27.000-17,37.000-28.000-17,38.000-28.000-17,16.000-13.000-3,-2.000 3.000 10,-3.000 3.000 11,-3.000 4.000 9,-6.000 5.000 10,-5.000 10.000 7,-7.000 10.000 8,-5.000 9.000 8,-8.000 7.000 7,-5.000 7.000 6,-7.000 6.000 7,-5.000 7.000 5,-4.000 5.000 7,0.000 7.000 5,0.000 6.000 6,0.000 7.000 5,0.000 5.000 1,0.000 7.000-5,0.000 6.000-5,0.000 7.000-4,1.000 0.000-3,4.000-2.000-3,3.000-3.000-1,3.000-3.000-3,1.000-2.000-3,1.000 0.000-5,-1.000 0.000-6,1.000 0.000-5,-1.000-4.000-4,1.000-5.000-4,-1.000-7.000-4,1.000-5.000-3,-4.000-12.000-2,-6.000-16.000-2,-6.000-15.000 0,-6.000-15.000-2,-4.000-20.000 1,1.000-21.000 0,-1.000-22.000 2,1.000-22.000 0,-1.000-15.000 1,1.000-5.000-2,-1.000-7.000-2,1.000-5.000-2,2.000 6.000 2,7.000 23.000 2,6.000 22.000 3,7.000 22.000 4,2.000 16.000 4,1.000 14.000 5,-1.000 11.000 5,1.000 14.000 6,4.000 13.000 4,9.000 16.000 3,10.000 15.000 3,10.000 17.000 3,-3.000 8.000-3,-11.000 4.000-11,-14.000 3.000-8,-11.000 3.000-11,-11.000-1.000-7,-5.000-2.000-7,-7.000-3.000-7,-5.000-3.000-7,-6.000-2.000-4,-3.000 0.000-4,-3.000 0.000-3,-2.000 0.000-3,-6.000-7.000 1,-6.000-11.000 6,-6.000-14.000 7,-6.000-11.000 5,-2.000-6.000 4,3.000 4.000 0,3.000 3.000 0,4.000 3.000 1</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7"/>
    </inkml:context>
    <inkml:brush xml:id="br0">
      <inkml:brushProperty name="width" value="0.0340817682445049" units="cm"/>
      <inkml:brushProperty name="height" value="0.0340817682445049" units="cm"/>
      <inkml:brushProperty name="color" value="#f2395b"/>
      <inkml:brushProperty name="ignorePressure" value="0"/>
    </inkml:brush>
  </inkml:definitions>
  <inkml:trace contextRef="#ctx0" brushRef="#br0">11450.000 46600.000 645,'-47.000'-24.000'16,"6.000"4.000"-3,7.000 3.000-1,6.000 3.000-3,18.000 6.000 6,32.000 9.000 15,31.000 10.000 15,32.000 10.000 14,8.000 4.000 0,-11.000 0.000-13,-14.000 0.000-14,-11.000 0.000-14,-11.000 1.000-21,-5.000 4.000-30,-7.000 3.000-29,-5.000 3.000-30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7"/>
    </inkml:context>
    <inkml:brush xml:id="br0">
      <inkml:brushProperty name="width" value="0.0399032644927502" units="cm"/>
      <inkml:brushProperty name="height" value="0.0399032644927502" units="cm"/>
      <inkml:brushProperty name="color" value="#f2395b"/>
      <inkml:brushProperty name="ignorePressure" value="0"/>
    </inkml:brush>
  </inkml:definitions>
  <inkml:trace contextRef="#ctx0" brushRef="#br0">14300.000 46200.000 551,'-11.000'18.000'5,"28.000"-11.000"11,28.000-14.000 11,29.000-11.000 11,10.000-6.000 7,-6.000 4.000 5,-6.000 3.000 3,-6.000 3.000 4,5.000-1.000-4,20.000-2.000-10,18.000-3.000-11,20.000-3.000-11,0.000-1.000-12,-15.000 4.000-16,-15.000 3.000-13,-16.000 3.000-15,-13.000 3.000-10,-9.000 3.000-4,-10.000 3.000-5,-8.000 4.000-5,-11.000 4.000 2,-8.000 6.000 9,-10.000 7.000 10,-9.000 6.000 8,-9.000 3.000 5,-5.000 0.000 3,-7.000 0.000 1,-5.000 0.000 2</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8"/>
    </inkml:context>
    <inkml:brush xml:id="br0">
      <inkml:brushProperty name="width" value="0.0449254736304283" units="cm"/>
      <inkml:brushProperty name="height" value="0.0449254736304283" units="cm"/>
      <inkml:brushProperty name="color" value="#f2395b"/>
      <inkml:brushProperty name="ignorePressure" value="0"/>
    </inkml:brush>
  </inkml:definitions>
  <inkml:trace contextRef="#ctx0" brushRef="#br0">14400.000 47350.000 489,'-57.000'-4.000'14,"39.000"-5.000"26,36.000-7.000 27,39.000-5.000 27,27.000-4.000 3,19.000 0.000-19,19.000 0.000-21,19.000 0.000-19,4.000 3.000-18,-9.000 6.000-14,-10.000 7.000-15,-8.000 6.000-14,-14.000 6.000-12,-15.000 6.000-9,-15.000 7.000-8,-16.000 6.000-10,-12.000 1.000-2,-5.000-3.000 2,-7.000-3.000 4,-5.000-2.000 2</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9"/>
    </inkml:context>
    <inkml:brush xml:id="br0">
      <inkml:brushProperty name="width" value="0.0473977848887444" units="cm"/>
      <inkml:brushProperty name="height" value="0.0473977848887444" units="cm"/>
      <inkml:brushProperty name="color" value="#f2395b"/>
      <inkml:brushProperty name="ignorePressure" value="0"/>
    </inkml:brush>
  </inkml:definitions>
  <inkml:trace contextRef="#ctx0" brushRef="#br0">18250.000 45200.000 464,'-22.000'-41.000'14,"6.000"19.000"31,7.000 19.000 29,6.000 19.000 30,3.000 16.000 1,0.000 17.000-24,0.000 15.000-26,0.000 16.000-25,0.000 12.000-15,0.000 9.000-6,0.000 10.000-6,0.000 10.000-4,-8.000 21.000-8,-16.000 34.000-7,-15.000 35.000-8,-15.000 35.000-8,-3.000 0.000-6,14.000-30.000-6,11.000-32.000-4,14.000-30.000-6,8.000-29.000-2,7.000-25.000 1,6.000-25.000 0,7.000-25.000 1</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9"/>
    </inkml:context>
    <inkml:brush xml:id="br0">
      <inkml:brushProperty name="width" value="0.0461034290492535" units="cm"/>
      <inkml:brushProperty name="height" value="0.0461034290492535" units="cm"/>
      <inkml:brushProperty name="color" value="#f2395b"/>
      <inkml:brushProperty name="ignorePressure" value="0"/>
    </inkml:brush>
  </inkml:definitions>
  <inkml:trace contextRef="#ctx0" brushRef="#br0">19300.000 44800.000 477,'-2.000'81.000'182,"-3.000"13.000"-43,-3.000 12.000-43,-2.000 13.000-45,-8.000 12.000-25,-8.000 13.000-9,-10.000 12.000-7,-9.000 13.000-9,-4.000 9.000-4,4.000 6.000-4,3.000 7.000-3,3.000 6.000-2,4.000-8.000-9,7.000-22.000-16,6.000-22.000-14,7.000-21.000-14,4.000-21.000-7,3.000-19.000 5,3.000-18.000 4,4.000-19.000 4</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1"/>
    </inkml:context>
    <inkml:brush xml:id="br0">
      <inkml:brushProperty name="width" value="0.0362423434853554" units="cm"/>
      <inkml:brushProperty name="height" value="0.0362423434853554" units="cm"/>
      <inkml:brushProperty name="color" value="#f2395b"/>
      <inkml:brushProperty name="ignorePressure" value="0"/>
    </inkml:brush>
  </inkml:definitions>
  <inkml:trace contextRef="#ctx0" brushRef="#br0">75550.000 24400.000 607,'-71.000'1.000'0,"10.000"4.000"1,10.000 3.000 0,9.000 3.000 0,21.000-1.000 11,35.000-2.000 18,35.000-3.000 19,34.000-3.000 19,17.000-1.000 2,0.000 4.000-16,0.000 3.000-15,0.000 3.000-15,4.000 3.000-9,10.000 3.000-3,10.000 3.000-2,9.000 4.000-3,4.000-3.000-11,1.000-5.000-17,-1.000-7.000-17,1.000-5.000-17,-10.000-8.000-6,-19.000-5.000 3,-18.000-7.000 5,-19.000-5.000 4,-13.000-4.000 6,-6.000 0.000 5,-6.000 0.000 7,-6.000 0.000 6</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49"/>
    </inkml:context>
    <inkml:brush xml:id="br0">
      <inkml:brushProperty name="width" value="0.0419686734676361" units="cm"/>
      <inkml:brushProperty name="height" value="0.0419686734676361" units="cm"/>
      <inkml:brushProperty name="color" value="#f2395b"/>
      <inkml:brushProperty name="ignorePressure" value="0"/>
    </inkml:brush>
  </inkml:definitions>
  <inkml:trace contextRef="#ctx0" brushRef="#br0">19350.000 46250.000 524,'28.000'28.000'10,"6.000"6.000"23,7.000 7.000 21,6.000 6.000 21,3.000 4.000 5,0.000 4.000-12,0.000 3.000-12,0.000 3.000-12,0.000 1.000-12,0.000 1.000-14,0.000-1.000-12,0.000 1.000-14,-5.000-4.000-8,-9.000-6.000-1,-10.000-6.000-2,-8.000-6.000-1</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0"/>
    </inkml:context>
    <inkml:brush xml:id="br0">
      <inkml:brushProperty name="width" value="0.057798121124506" units="cm"/>
      <inkml:brushProperty name="height" value="0.057798121124506" units="cm"/>
      <inkml:brushProperty name="color" value="#f2395b"/>
      <inkml:brushProperty name="ignorePressure" value="0"/>
    </inkml:brush>
  </inkml:definitions>
  <inkml:trace contextRef="#ctx0" brushRef="#br0">21550.000 43800.000 380,'-2.000'-32.000'14,"-3.000"39.000"27,-3.000 36.000 27,-2.000 39.000 28,-6.000 32.000 3,-6.000 28.000-18,-6.000 28.000-21,-6.000 29.000-18,-9.000 18.000-14,-8.000 9.000-4,-10.000 10.000-6,-9.000 10.000-6,-2.000 0.000-3,6.000-5.000-1,7.000-7.000-2,6.000-5.000-2,7.000-15.000 0,10.000-22.000-2,10.000-22.000 0,9.000-21.000-1,9.000-21.000-2,9.000-19.000-3,10.000-18.000-5,10.000-19.000-3,10.000-18.000-3,13.000-15.000 1,12.000-15.000-2,13.000-16.000 0,12.000-32.000-3,13.000-46.000-9,12.000-47.000-7,13.000-47.000-7,-4.000-21.000-2,-18.000 7.000 7,-19.000 6.000 6,-18.000 7.000 6,-17.000 15.000 6,-11.000 25.000 3,-14.000 25.000 5,-11.000 25.000 3,-18.000 20.000 3,-22.000 16.000-1,-22.000 15.000 0,-21.000 17.000-1,-14.000 14.000 2,-2.000 17.000 3,-3.000 15.000 4,-3.000 16.000 2,1.000 10.000 1,6.000 7.000-3,7.000 6.000-2,6.000 7.000-3,9.000-4.000-7,13.000-12.000-14,12.000-13.000-12,13.000-12.000-14</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0"/>
    </inkml:context>
    <inkml:brush xml:id="br0">
      <inkml:brushProperty name="width" value="0.044688768684864" units="cm"/>
      <inkml:brushProperty name="height" value="0.044688768684864" units="cm"/>
      <inkml:brushProperty name="color" value="#f2395b"/>
      <inkml:brushProperty name="ignorePressure" value="0"/>
    </inkml:brush>
  </inkml:definitions>
  <inkml:trace contextRef="#ctx0" brushRef="#br0">23000.000 45750.000 492,'-116.000'232.000'192,"19.000"-33.000"-52,19.000-35.000-50,19.000-34.000-51,13.000-26.000-32,10.000-15.000-12,10.000-15.000-12,9.000-16.000-11,15.000-24.000-9,22.000-31.000-5,22.000-31.000-4,23.000-31.000-4,10.000-16.000 1,0.000 0.000 9,0.000 0.000 8,0.000 0.000 8,-7.000 6.000 9,-11.000 13.000 8,-14.000 12.000 9,-11.000 13.000 8,-11.000 16.000 11,-5.000 23.000 10,-7.000 22.000 11,-5.000 22.000 12,-8.000 8.000 0,-5.000-2.000-9,-7.000-3.000-10,-5.000-3.000-8,8.000-17.000-17,26.000-27.000-22,24.000-28.000-22,26.000-28.000-22,8.000-13.000-6,-5.000 3.000 9,-7.000 3.000 9,-5.000 4.000 10,-8.000 5.000 7,-5.000 10.000 3,-7.000 10.000 3,-5.000 9.000 4,-6.000 7.000 9,-3.000 7.000 15,-3.000 6.000 15,-2.000 7.000 14,-5.000 4.000 9,-2.000 3.000 3,-3.000 3.000 3,-3.000 4.000 3,-4.000 2.000-1,-3.000 4.000-7,-3.000 3.000-6,-2.000 3.000-7,6.000-2.000-11,20.000-6.000-18,18.000-6.000-16,20.000-6.000-16,3.000-9.000-4,-8.000-8.000 10,-10.000-10.000 11,-9.000-9.000 11,-12.000-5.000 6,-11.000 0.000 2,-14.000 0.000 2,-11.000 0.000 3,-11.000 0.000 0,-5.000 0.000 0,-7.000 0.000-2,-5.000 0.000 0,-4.000 1.000-1,0.000 4.000 2,0.000 3.000 0,0.000 3.000 1,12.000 3.000-9,26.000 3.000-18,24.000 3.000-20,26.000 4.000-18</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1"/>
    </inkml:context>
    <inkml:brush xml:id="br0">
      <inkml:brushProperty name="width" value="0.0538401193916798" units="cm"/>
      <inkml:brushProperty name="height" value="0.0538401193916798" units="cm"/>
      <inkml:brushProperty name="color" value="#f2395b"/>
      <inkml:brushProperty name="ignorePressure" value="0"/>
    </inkml:brush>
  </inkml:definitions>
  <inkml:trace contextRef="#ctx0" brushRef="#br0">24550.000 44700.000 408,'45.000'-111.000'0,"-9.000"28.000"0,-10.000 28.000 0,-8.000 29.000 0,-4.000 5.000 1,3.000-15.000 1,3.000-15.000 2,4.000-16.000 2,-3.000 10.000 15,-5.000 39.000 31,-7.000 36.000 30,-5.000 39.000 30,-3.000 21.000 2,4.000 6.000-27,3.000 7.000-26,3.000 6.000-27,1.000 10.000-20,1.000 17.000-12,-1.000 15.000-15,1.000 16.000-12,-3.000 18.000-9,-2.000 22.000-4,-3.000 22.000-4,-3.000 23.000-4,-2.000-11.000-6,0.000-40.000-8,0.000-40.000-8,0.000-41.000-7</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4"/>
    </inkml:context>
    <inkml:brush xml:id="br0">
      <inkml:brushProperty name="width" value="0.0391465798020363" units="cm"/>
      <inkml:brushProperty name="height" value="0.0391465798020363" units="cm"/>
      <inkml:brushProperty name="color" value="#f2395b"/>
      <inkml:brushProperty name="ignorePressure" value="0"/>
    </inkml:brush>
  </inkml:definitions>
  <inkml:trace contextRef="#ctx0" brushRef="#br0">13250.000 51000.000 561,'-24.000'-69.000'3,"4.000"13.000"3,3.000 12.000 5,3.000 13.000 4,3.000 26.000 7,3.000 41.000 8,3.000 40.000 8,4.000 42.000 9,1.000 30.000 0,0.000 22.000-9,0.000 22.000-8,0.000 23.000-9,-4.000 10.000-7,-5.000 0.000-5,-7.000 0.000-6,-5.000 0.000-4,-4.000-11.000-5,0.000-22.000 1,0.000-22.000-2,0.000-21.000-1,1.000-21.000-1,4.000-19.000-2,3.000-18.000-2,3.000-19.000-1,4.000-27.000-1,7.000-34.000 0,6.000-35.000 1,7.000-33.000 0,13.000-37.000-1,22.000-37.000 0,22.000-38.000 0,23.000-37.000-2,10.000-26.000 0,0.000-11.000-1,0.000-14.000 0,0.000-11.000-2,-5.000 8.000 3,-9.000 32.000 4,-10.000 31.000 4,-8.000 32.000 4,-9.000 29.000 6,-6.000 28.000 5,-6.000 28.000 6,-6.000 29.000 5,-7.000 21.000 5,-6.000 16.000 1,-6.000 15.000 3,-6.000 17.000 1,-4.000 11.000 2,1.000 10.000 1,-1.000 10.000 1,1.000 9.000 1,-3.000 10.000-2,-2.000 14.000-3,-3.000 11.000-5,-3.000 14.000-3,-2.000 10.000-3,0.000 9.000-2,0.000 10.000-2,0.000 10.000-2,0.000 2.000-3,0.000-3.000-4,0.000-3.000-5,0.000-2.000-4,1.000-6.000-7,4.000-6.000-7,3.000-6.000-8,3.000-6.000-9,3.000-6.000-5,3.000-2.000-5,3.000-3.000-4,4.000-3.000-4,-1.000-12.000 1,-3.000-18.000 6,-3.000-19.000 7,-2.000-18.000 6</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5"/>
    </inkml:context>
    <inkml:brush xml:id="br0">
      <inkml:brushProperty name="width" value="0.0348969958722591" units="cm"/>
      <inkml:brushProperty name="height" value="0.0348969958722591" units="cm"/>
      <inkml:brushProperty name="color" value="#f2395b"/>
      <inkml:brushProperty name="ignorePressure" value="0"/>
    </inkml:brush>
  </inkml:definitions>
  <inkml:trace contextRef="#ctx0" brushRef="#br0">15400.000 51300.000 630,'26.000'51.000'91,"4.000"4.000"-22,3.000 3.000-22,3.000 3.000-22,-1.000-4.000-16,-2.000-8.000-7,-3.000-10.000-9,-3.000-9.000-9,-2.000-7.000-5,0.000-3.000-3,0.000-3.000-3,0.000-2.000-2,1.000-12.000-2,4.000-19.000 1,3.000-18.000-1,3.000-19.000 1,1.000-10.000 3,1.000 1.000 3,-1.000-1.000 5,1.000 1.000 3,-3.000 5.000 5,-2.000 14.000 3,-3.000 11.000 3,-3.000 14.000 4,-7.000 8.000 8,-9.000 7.000 14,-10.000 6.000 13,-8.000 7.000 15,-9.000 8.000 2,-6.000 14.000-7,-6.000 11.000-7,-6.000 14.000-8,-6.000 7.000-6,-2.000 3.000-6,-3.000 3.000-7,-3.000 4.000-5,-6.000 2.000-4,-5.000 4.000-2,-7.000 3.000-1,-5.000 3.000-1,-1.000-4.000-1,6.000-8.000-2,7.000-10.000-1,6.000-9.000-2,6.000-9.000 1,6.000-5.000 2,7.000-7.000 1,6.000-5.000 2,10.000-8.000 1,17.000-5.000-3,15.000-7.000-1,16.000-5.000-1,5.000-1.000-1,-2.000 6.000 0,-3.000 7.000 2,-3.000 6.000 1,-7.000 7.000 1,-9.000 10.000 4,-10.000 10.000 4,-8.000 9.000 3,-8.000 2.000 1,-2.000-2.000-1,-3.000-3.000-1,-3.000-3.000 0,-4.000-4.000-1,-3.000-3.000 1,-3.000-3.000 1,-2.000-2.000 0,-1.000-6.000-2,3.000-6.000-1,3.000-6.000-4,4.000-6.000-2,11.000-12.000-7,23.000-15.000-12,22.000-15.000-13,22.000-16.000-11,8.000-7.000-2,-2.000 4.000 7,-3.000 3.000 7,-3.000 3.000 9,-6.000 6.000 6,-5.000 9.000 8,-7.000 10.000 7,-5.000 10.000 7,-4.000 5.000 3,0.000 4.000-2,0.000 3.000-2,0.000 3.000-1,-2.000 4.000 5,-3.000 7.000 13,-3.000 6.000 13,-2.000 7.000 13,-3.000 0.000 4,1.000-2.000-1,-1.000-3.000-4,1.000-3.000-1,1.000-4.000-5,3.000-3.000-5,3.000-3.000-5,4.000-2.000-6,2.000-5.000-6,4.000-2.000-5,3.000-3.000-7,3.000-3.000-5,-1.000-10.000-7,-2.000-16.000-7,-3.000-15.000-8,-3.000-15.000-8,-2.000-14.000-1,0.000-8.000 4,0.000-10.000 4,0.000-9.000 4,1.000-2.000 3,4.000 6.000 0,3.000 7.000 0,3.000 6.000 0,-1.000 9.000 5,-2.000 13.000 7,-3.000 12.000 7,-3.000 13.000 9,-2.000 10.000 5,0.000 10.000 6,0.000 10.000 4,0.000 9.000 6,-2.000 7.000-1,-3.000 7.000-6,-3.000 6.000-4,-2.000 7.000-7,-5.000 7.000-7,-2.000 9.000-10,-3.000 10.000-11,-3.000 10.000-9,-7.000 2.000-9,-9.000-3.000-7,-10.000-3.000-8,-8.000-2.000-7,-4.000-8.000 0,3.000-8.000 8,3.000-10.000 8,4.000-9.000 8,2.000-5.000 5,4.000 0.000 3,3.000 0.000 3,3.000 0.000 3</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5"/>
    </inkml:context>
    <inkml:brush xml:id="br0">
      <inkml:brushProperty name="width" value="0.030112199485302" units="cm"/>
      <inkml:brushProperty name="height" value="0.030112199485302" units="cm"/>
      <inkml:brushProperty name="color" value="#f2395b"/>
      <inkml:brushProperty name="ignorePressure" value="0"/>
    </inkml:brush>
  </inkml:definitions>
  <inkml:trace contextRef="#ctx0" brushRef="#br0">15700.000 52800.000 730,'-22.000'-25.000'4,"6.000"0.000"8,7.000 0.000 9,6.000 0.000 8,9.000 3.000 3,13.000 6.000 2,12.000 7.000-1,13.000 6.000 1,9.000 3.000-4,6.000 0.000-8,7.000 0.000-9,6.000 0.000-7,1.000 6.000-10,-3.000 13.000-8,-3.000 12.000-8,-2.000 13.000-9,-9.000 2.000-8,-12.000-5.000-8,-13.000-7.000-7,-12.000-5.000-7</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6"/>
    </inkml:context>
    <inkml:brush xml:id="br0">
      <inkml:brushProperty name="width" value="0.0377038419246674" units="cm"/>
      <inkml:brushProperty name="height" value="0.0377038419246674" units="cm"/>
      <inkml:brushProperty name="color" value="#f2395b"/>
      <inkml:brushProperty name="ignorePressure" value="0"/>
    </inkml:brush>
  </inkml:definitions>
  <inkml:trace contextRef="#ctx0" brushRef="#br0">10950.000 55350.000 583,'-113.000'21.000'8,"26.000"-5.000"15,24.000-7.000 17,26.000-5.000 15,21.000-4.000 3,19.000 0.000-9,19.000 0.000-10,19.000 0.000-10,24.000-7.000-5,32.000-11.000-4,31.000-14.000-3,32.000-11.000-4,25.000-9.000-2,23.000-3.000-1,22.000-3.000-1,22.000-2.000-2,13.000-3.000-3,7.000 1.000-3,6.000-1.000-5,7.000 1.000-4,4.000 4.000-2,3.000 9.000-3,3.000 10.000-1,4.000 10.000-3,-3.000 5.000-1,-5.000 4.000-3,-7.000 3.000-2,-5.000 3.000-2,-14.000 1.000-2,-18.000 1.000-3,-19.000-1.000-2,-18.000 1.000-2,-25.000 1.000 0,-27.000 3.000 3,-28.000 3.000 5,-28.000 4.000 2,-21.000-3.000 2,-12.000-5.000 0,-13.000-7.000-2,-12.000-5.000 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7"/>
    </inkml:context>
    <inkml:brush xml:id="br0">
      <inkml:brushProperty name="width" value="0.036190252751112" units="cm"/>
      <inkml:brushProperty name="height" value="0.036190252751112" units="cm"/>
      <inkml:brushProperty name="color" value="#f2395b"/>
      <inkml:brushProperty name="ignorePressure" value="0"/>
    </inkml:brush>
  </inkml:definitions>
  <inkml:trace contextRef="#ctx0" brushRef="#br0">13150.000 55600.000 607,'-44.000'-40.000'8,"13.000"23.000"16,12.000 22.000 15,13.000 22.000 15,4.000 18.000 5,-3.000 16.000-9,-3.000 15.000-8,-2.000 17.000-8,-5.000 13.000-7,-2.000 13.000-7,-3.000 12.000-6,-3.000 13.000-7,-1.000 4.000-3,4.000-3.000-1,3.000-3.000-1,3.000-2.000-1,-1.000-6.000-2,-2.000-6.000-3,-3.000-6.000-4,-3.000-6.000-4,-1.000-10.000-2,4.000-12.000-1,3.000-13.000-2,3.000-12.000-2,10.000-34.000-2,20.000-52.000-3,18.000-53.000-3,20.000-53.000-3,13.000-32.000-2,9.000-9.000 1,10.000-10.000 0,10.000-8.000 1,5.000 2.000 3,4.000 16.000 6,3.000 15.000 6,3.000 17.000 6,-4.000 14.000 6,-8.000 17.000 6,-10.000 15.000 6,-9.000 16.000 7,-12.000 15.000 3,-11.000 16.000 4,-14.000 15.000 2,-11.000 17.000 3,-9.000 14.000 1,-3.000 17.000 0,-3.000 15.000-1,-2.000 16.000 1,-6.000 13.000-2,-6.000 14.000 0,-6.000 11.000-2,-6.000 14.000 0,-6.000 7.000-4,-2.000 3.000-5,-3.000 3.000-6,-3.000 4.000-5,1.000-3.000-3,6.000-5.000-4,7.000-7.000-2,6.000-5.000-2,4.000-8.000-6,4.000-5.000-7,3.000-7.000-8,3.000-5.000-8,3.000-12.000-4,3.000-16.000-1,3.000-15.000 0,4.000-15.000-1,1.000-9.000 0,0.000 1.000 0,0.000-1.000 2,0.000 1.000 0</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7"/>
    </inkml:context>
    <inkml:brush xml:id="br0">
      <inkml:brushProperty name="width" value="0.036701463162899" units="cm"/>
      <inkml:brushProperty name="height" value="0.036701463162899" units="cm"/>
      <inkml:brushProperty name="color" value="#f2395b"/>
      <inkml:brushProperty name="ignorePressure" value="0"/>
    </inkml:brush>
  </inkml:definitions>
  <inkml:trace contextRef="#ctx0" brushRef="#br0">15750.000 55850.000 599,'-50.000'-19.000'0,"0.000"13.000"0,0.000 12.000 0,0.000 13.000 0,-2.000 20.000 10,-3.000 28.000 20,-3.000 28.000 20,-2.000 29.000 20,2.000 8.000 2,9.000-8.000-13,10.000-10.000-15,10.000-9.000-15,7.000-2.000-10,6.000 6.000-7,7.000 7.000-7,6.000 6.000-6,7.000-2.000-9,10.000-9.000-10,10.000-10.000-10,9.000-8.000-10,7.000-12.000-6,7.000-12.000-4,6.000-13.000-4,7.000-12.000-4,-1.000-13.000 3,-6.000-12.000 9,-6.000-13.000 9,-6.000-12.000 9</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2"/>
    </inkml:context>
    <inkml:brush xml:id="br0">
      <inkml:brushProperty name="width" value="0.0325219109654427" units="cm"/>
      <inkml:brushProperty name="height" value="0.0325219109654427" units="cm"/>
      <inkml:brushProperty name="color" value="#f2395b"/>
      <inkml:brushProperty name="ignorePressure" value="0"/>
    </inkml:brush>
  </inkml:definitions>
  <inkml:trace contextRef="#ctx0" brushRef="#br0">80850.000 21800.000 676,'-16.000'-24.000'32,"19.000"4.000"4,19.000 3.000 4,19.000 3.000 4,10.000 3.000-1,4.000 3.000-7,3.000 3.000-6,3.000 4.000-7,9.000-1.000-6,16.000-3.000-4,15.000-3.000-6,17.000-2.000-5,7.000-3.000-5,0.000 1.000-7,0.000-1.000-8,0.000 1.000-6,-8.000 1.000-6,-16.000 3.000-6,-15.000 3.000-4,-15.000 4.000-5</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7"/>
    </inkml:context>
    <inkml:brush xml:id="br0">
      <inkml:brushProperty name="width" value="0.0363493040204048" units="cm"/>
      <inkml:brushProperty name="height" value="0.0363493040204048" units="cm"/>
      <inkml:brushProperty name="color" value="#f2395b"/>
      <inkml:brushProperty name="ignorePressure" value="0"/>
    </inkml:brush>
  </inkml:definitions>
  <inkml:trace contextRef="#ctx0" brushRef="#br0">16650.000 55850.000 605,'-8.000'-43.000'6,"-16.000"17.000"12,-15.000 15.000 12,-15.000 16.000 13,-6.000 13.000 3,7.000 14.000-4,6.000 11.000-4,7.000 14.000-5,4.000 7.000-5,3.000 3.000-4,3.000 3.000-4,4.000 4.000-5,1.000 2.000-2,0.000 4.000-3,0.000 3.000-1,0.000 3.000-1,0.000-1.000-2,0.000-2.000-2,0.000-3.000-3,0.000-3.000-1,1.000-4.000-7,4.000-3.000-13,3.000-3.000-12,3.000-2.000-12,4.000-15.000-8,7.000-25.000-2,6.000-25.000-3,7.000-25.000-3,4.000-11.000 4,3.000 3.000 11,3.000 3.000 11,4.000 4.000 10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8"/>
    </inkml:context>
    <inkml:brush xml:id="br0">
      <inkml:brushProperty name="width" value="0.0401059426367283" units="cm"/>
      <inkml:brushProperty name="height" value="0.0401059426367283" units="cm"/>
      <inkml:brushProperty name="color" value="#f2395b"/>
      <inkml:brushProperty name="ignorePressure" value="0"/>
    </inkml:brush>
  </inkml:definitions>
  <inkml:trace contextRef="#ctx0" brushRef="#br0">16500.000 56000.000 548,'21.000'-41.000'8,"-5.000"19.000"15,-7.000 19.000 16,-5.000 19.000 15,-4.000 16.000 4,0.000 17.000-6,0.000 15.000-8,0.000 16.000-7,1.000 10.000-6,4.000 7.000-4,3.000 6.000-4,3.000 7.000-5,1.000 7.000-3,1.000 9.000-4,-1.000 10.000-3,1.000 10.000-5,-3.000-3.000-3,-2.000-11.000-5,-3.000-14.000-6,-3.000-11.000-4,-2.000-14.000-3,0.000-11.000 1,0.000-14.000 0,0.000-11.000 1,-7.000-15.000-4,-11.000-16.000-7,-14.000-15.000-8,-11.000-15.000-7,-9.000-17.000-3,-3.000-15.000 4,-3.000-15.000 2,-2.000-16.000 3,-3.000-7.000 4,1.000 4.000 6,-1.000 3.000 5,1.000 3.000 7,4.000 6.000 6,9.000 9.000 7,10.000 10.000 8,10.000 10.000 7,11.000 0.000 9,17.000-5.000 11,15.000-7.000 9,16.000-5.000 11,12.000-4.000-1,9.000 0.000-15,10.000 0.000-13,10.000 0.000-14,5.000 1.000-11,4.000 4.000-9,3.000 3.000-9,3.000 3.000-10,-1.000 3.000-3,-2.000 3.000 1,-3.000 3.000 2,-3.000 4.000 1,-9.000 1.000 0,-11.000 0.000-2,-14.000 0.000-3,-11.000 0.000-2</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8"/>
    </inkml:context>
    <inkml:brush xml:id="br0">
      <inkml:brushProperty name="width" value="0.0395164601504803" units="cm"/>
      <inkml:brushProperty name="height" value="0.0395164601504803" units="cm"/>
      <inkml:brushProperty name="color" value="#f2395b"/>
      <inkml:brushProperty name="ignorePressure" value="0"/>
    </inkml:brush>
  </inkml:definitions>
  <inkml:trace contextRef="#ctx0" brushRef="#br0">17150.000 56500.000 556,'4.000'-44.000'68,"10.000"13.000"-11,10.000 12.000-8,9.000 13.000-11,6.000 9.000-6,3.000 6.000-3,3.000 7.000-5,4.000 6.000-3,-3.000 7.000-3,-5.000 10.000-1,-7.000 10.000-3,-5.000 9.000-1,-6.000 10.000-2,-3.000 14.000 1,-3.000 11.000 1,-2.000 14.000 0,-8.000 3.000-3,-8.000-2.000-6,-10.000-3.000-5,-9.000-3.000-5,-5.000-10.000-5,0.000-16.000-2,0.000-15.000-1,0.000-15.000-3,0.000-20.000 0,0.000-21.000 2,0.000-22.000 1,0.000-22.000 1,7.000-19.000 2,17.000-16.000 1,15.000-15.000 2,16.000-15.000 1,18.000-15.000-8,22.000-12.000-17,22.000-13.000-17,23.000-12.000-17,-3.000 10.000-3,-24.000 35.000 14,-26.000 35.000 14,-24.000 34.000 12</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8"/>
    </inkml:context>
    <inkml:brush xml:id="br0">
      <inkml:brushProperty name="width" value="0.0316578038036823" units="cm"/>
      <inkml:brushProperty name="height" value="0.0316578038036823" units="cm"/>
      <inkml:brushProperty name="color" value="#f2395b"/>
      <inkml:brushProperty name="ignorePressure" value="0"/>
    </inkml:brush>
  </inkml:definitions>
  <inkml:trace contextRef="#ctx0" brushRef="#br0">17200.000 54400.000 694,'-60.000'0.000'39,"32.000"0.000"5,31.000 0.000 6,32.000 0.000 5,21.000 0.000-4,13.000 0.000-14,12.000 0.000-15,13.000 0.000-15,7.000 0.000-11,4.000 0.000-10,3.000 0.000-10,3.000 0.000-9,3.000-2.000-5,3.000-3.000 0,3.000-3.000 0,4.000-2.000 0,-10.000-3.000 0,-22.000 1.000 2,-22.000-1.000 0,-21.000 1.000 2</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59"/>
    </inkml:context>
    <inkml:brush xml:id="br0">
      <inkml:brushProperty name="width" value="0.0364990420639515" units="cm"/>
      <inkml:brushProperty name="height" value="0.0364990420639515" units="cm"/>
      <inkml:brushProperty name="color" value="#f2395b"/>
      <inkml:brushProperty name="ignorePressure" value="0"/>
    </inkml:brush>
  </inkml:definitions>
  <inkml:trace contextRef="#ctx0" brushRef="#br0">18700.000 55650.000 602,'159.000'142.000'118,"-31.000"-16.000"-26,-31.000-15.000-27,-31.000-15.000-25,-20.000-7.000-15,-5.000 3.000-4,-7.000 3.000-5,-5.000 4.000-4,-8.000 4.000-5,-5.000 6.000-6,-7.000 7.000-4,-5.000 6.000-5,-15.000 7.000-7,-22.000 10.000-8,-22.000 10.000-7,-21.000 9.000-7,-14.000-2.000-2,-2.000-12.000 3,-3.000-13.000 5,-3.000-12.000 3,5.000-16.000 0,17.000-19.000-6,15.000-18.000-6,16.000-19.000-5</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0"/>
    </inkml:context>
    <inkml:brush xml:id="br0">
      <inkml:brushProperty name="width" value="0.0330429971218109" units="cm"/>
      <inkml:brushProperty name="height" value="0.0330429971218109" units="cm"/>
      <inkml:brushProperty name="color" value="#f2395b"/>
      <inkml:brushProperty name="ignorePressure" value="0"/>
    </inkml:brush>
  </inkml:definitions>
  <inkml:trace contextRef="#ctx0" brushRef="#br0">20500.000 53200.000 665,'-38.000'-24.000'0,"26.000"4.000"0,24.000 3.000 0,26.000 3.000 0,21.000-1.000 11,19.000-2.000 21,19.000-3.000 20,19.000-3.000 22,7.000-1.000 0,-3.000 4.000-22,-3.000 3.000-22,-2.000 3.000-20,-8.000 3.000-21,-8.000 3.000-16,-10.000 3.000-17,-9.000 4.000-16,-15.000 5.000-6,-18.000 10.000 7,-19.000 10.000 6,-18.000 9.000 6</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0"/>
    </inkml:context>
    <inkml:brush xml:id="br0">
      <inkml:brushProperty name="width" value="0.0316261686384678" units="cm"/>
      <inkml:brushProperty name="height" value="0.0316261686384678" units="cm"/>
      <inkml:brushProperty name="color" value="#f2395b"/>
      <inkml:brushProperty name="ignorePressure" value="0"/>
    </inkml:brush>
  </inkml:definitions>
  <inkml:trace contextRef="#ctx0" brushRef="#br0">20550.000 54150.000 695,'-35.000'0.000'10,"32.000"0.000"19,31.000 0.000 19,32.000 0.000 20,24.000-2.000-1,19.000-3.000-19,19.000-3.000-21,19.000-2.000-20,7.000-1.000-14,-3.000 3.000-10,-3.000 3.000-11,-2.000 4.000-9,-9.000 1.000-6,-12.000 0.000 1,-13.000 0.000 0,-12.000 0.000 1,-15.000 0.000 1,-15.000 0.000 5,-15.000 0.000 3,-16.000 0.000 3</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0"/>
    </inkml:context>
    <inkml:brush xml:id="br0">
      <inkml:brushProperty name="width" value="0.0355834178626537" units="cm"/>
      <inkml:brushProperty name="height" value="0.0355834178626537" units="cm"/>
      <inkml:brushProperty name="color" value="#f2395b"/>
      <inkml:brushProperty name="ignorePressure" value="0"/>
    </inkml:brush>
  </inkml:definitions>
  <inkml:trace contextRef="#ctx0" brushRef="#br0">23300.000 54000.000 618,'123.000'-25.000'87,"-3.000"0.000"-18,-3.000 0.000-18,-2.000 0.000-17,5.000 1.000-10,16.000 4.000-1,15.000 3.000-3,17.000 3.000-1,10.000 1.000-3,6.000 1.000-2,7.000-1.000-3,6.000 1.000-3,1.000 2.000-3,-3.000 7.000-4,-3.000 6.000-5,-2.000 7.000-4,-5.000 4.000-3,-2.000 3.000 0,-3.000 3.000-1,-3.000 4.000 0,-6.000-3.000-4,-5.000-5.000-7,-7.000-7.000-7,-5.000-5.000-7,-15.000-4.000 0,-22.000 0.000 4,-22.000 0.000 6,-21.000 0.000 4,-15.000-2.000 1,-6.000-3.000-6,-6.000-3.000-6,-6.000-2.000-5</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1"/>
    </inkml:context>
    <inkml:brush xml:id="br0">
      <inkml:brushProperty name="width" value="0.0416058972477913" units="cm"/>
      <inkml:brushProperty name="height" value="0.0416058972477913" units="cm"/>
      <inkml:brushProperty name="color" value="#f2395b"/>
      <inkml:brushProperty name="ignorePressure" value="0"/>
    </inkml:brush>
  </inkml:definitions>
  <inkml:trace contextRef="#ctx0" brushRef="#br0">24000.000 50150.000 528,'-24.000'-46.000'0,"4.000"10.000"0,3.000 10.000 0,3.000 9.000 0,6.000 10.000 10,9.000 14.000 19,10.000 11.000 20,10.000 14.000 20,2.000 14.000 4,-3.000 20.000-11,-3.000 18.000-11,-2.000 20.000-11,-3.000 22.000-9,1.000 29.000-7,-1.000 28.000-6,1.000 28.000-7,-3.000 26.000-7,-2.000 26.000-6,-3.000 24.000-6,-3.000 26.000-7,-2.000-1.000-5,0.000-24.000-4,0.000-26.000-2,0.000-24.000-5,1.000-20.000 0,4.000-11.000 2,3.000-14.000 1,3.000-11.000 2,1.000-20.000-1,1.000-24.000-3,-1.000-26.000-2,1.000-24.000-4,-1.000-20.000 0,1.000-11.000 1,-1.000-14.000 1,1.000-11.000 1</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1"/>
    </inkml:context>
    <inkml:brush xml:id="br0">
      <inkml:brushProperty name="width" value="0.0344708524644375" units="cm"/>
      <inkml:brushProperty name="height" value="0.0344708524644375" units="cm"/>
      <inkml:brushProperty name="color" value="#f2395b"/>
      <inkml:brushProperty name="ignorePressure" value="0"/>
    </inkml:brush>
  </inkml:definitions>
  <inkml:trace contextRef="#ctx0" brushRef="#br0">24000.000 49800.000 638,'1.000'-115.000'0,"4.000"23.000"0,3.000 22.000 0,3.000 22.000 0,6.000 12.000 5,9.000 3.000 12,10.000 3.000 10,10.000 4.000 12,8.000 4.000 4,10.000 6.000-4,10.000 7.000-2,9.000 6.000-4,2.000 4.000-3,-2.000 4.000-6,-3.000 3.000-3,-3.000 3.000-6,-4.000 9.000-3,-3.000 16.000-3,-3.000 15.000-2,-2.000 17.000-4,-9.000 14.000-3,-12.000 17.000-2,-13.000 15.000-5,-12.000 16.000-3,-18.000 12.000-1,-21.000 9.000-1,-22.000 10.000-1,-22.000 10.000 1,-18.000 5.000-3,-11.000 4.000-3,-14.000 3.000-3,-11.000 3.000-3,-4.000-4.000-4,6.000-8.000-2,7.000-10.000-2,6.000-9.000-3,12.000-18.000-1,19.000-24.000 3,19.000-26.000 1,19.000-24.000 2,10.000-18.000 4,4.000-9.000 3,3.000-10.000 5,3.000-8.000 5</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2"/>
    </inkml:context>
    <inkml:brush xml:id="br0">
      <inkml:brushProperty name="width" value="0.0344542302191257" units="cm"/>
      <inkml:brushProperty name="height" value="0.0344542302191257" units="cm"/>
      <inkml:brushProperty name="color" value="#f2395b"/>
      <inkml:brushProperty name="ignorePressure" value="0"/>
    </inkml:brush>
  </inkml:definitions>
  <inkml:trace contextRef="#ctx0" brushRef="#br0">81450.000 22100.000 638,'-69.000'25.000'5,"13.000"0.000"8,12.000 0.000 10,13.000 0.000 9,7.000 3.000 3,4.000 6.000-2,3.000 7.000-2,3.000 6.000-2,3.000 7.000-3,3.000 10.000-2,3.000 10.000-3,4.000 9.000-2,1.000 6.000-1,0.000 3.000-2,0.000 3.000-2,0.000 4.000 0,0.000 1.000-6,0.000 0.000-8,0.000 0.000-10,0.000 0.000-9,0.000-7.000-9,0.000-11.000-6,0.000-14.000-8,0.000-11.000-8,3.000-15.000-2,6.000-16.000 2,7.000-15.000 2,6.000-15.000 2</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2"/>
    </inkml:context>
    <inkml:brush xml:id="br0">
      <inkml:brushProperty name="width" value="0.0364029742777348" units="cm"/>
      <inkml:brushProperty name="height" value="0.0364029742777348" units="cm"/>
      <inkml:brushProperty name="color" value="#f2395b"/>
      <inkml:brushProperty name="ignorePressure" value="0"/>
    </inkml:brush>
  </inkml:definitions>
  <inkml:trace contextRef="#ctx0" brushRef="#br0">25600.000 51400.000 604,'-69.000'0.000'0,"13.000"0.000"0,12.000 0.000 0,13.000 0.000 0,10.000 7.000 8,10.000 17.000 15,10.000 15.000 16,9.000 16.000 15,7.000 5.000 0,7.000-2.000-15,6.000-3.000-16,7.000-3.000-15,5.000-9.000-11,7.000-11.000-7,6.000-14.000-7,7.000-11.000-6,4.000-12.000-4,3.000-9.000-2,3.000-10.000-2,4.000-8.000-2,-4.000-6.000 1,-9.000 1.000 2,-10.000-1.000 3,-8.000 1.000 3,-15.000 5.000 5,-19.000 14.000 9,-18.000 11.000 8,-19.000 14.000 9,-13.000 11.000 6,-6.000 14.000 6,-6.000 11.000 4,-6.000 14.000 6,-4.000 5.000 1,1.000 1.000-1,-1.000-1.000-2,1.000 1.000-2,2.000-4.000-1,7.000-6.000-4,6.000-6.000-1,7.000-6.000-3,5.000-6.000-4,7.000-2.000-4,6.000-3.000-6,7.000-3.000-4,7.000-4.000-2,9.000-3.000-1,10.000-3.000-1,10.000-2.000 0,4.000-3.000-1,0.000 1.000-1,0.000-1.000-2,0.000 1.000 0,-4.000 4.000 0,-5.000 9.000 3,-7.000 10.000 3,-5.000 10.000 4,-9.000 5.000 2,-9.000 4.000 2,-10.000 3.000 2,-8.000 3.000 2,-11.000 3.000 1,-8.000 3.000-1,-10.000 3.000 1,-9.000 4.000-1,-4.000-3.000 0,4.000-5.000-2,3.000-7.000-2,3.000-5.000-2,4.000-8.000-2,7.000-5.000-2,6.000-7.000-3,7.000-5.000-2,13.000-12.000-7,22.000-16.000-8,22.000-15.000-10,23.000-15.000-9,13.000-9.000-4,6.000 1.000 5,7.000-1.000 3,6.000 1.000 3,1.000 2.000 5,-3.000 7.000 6,-3.000 6.000 7,-2.000 7.000 7,-6.000 4.000 5,-6.000 3.000 6,-6.000 3.000 6,-6.000 4.000 5,-4.000 4.000 4,1.000 6.000 4,-1.000 7.000 4,1.000 6.000 3,-3.000 4.000 5,-2.000 4.000 6,-3.000 3.000 7,-3.000 3.000 7,-2.000-1.000-1,0.000-2.000-6,0.000-3.000-8,0.000-3.000-8,0.000-2.000-5,0.000 0.000-5,0.000 0.000-4,0.000 0.000-4,1.000-8.000-9,4.000-16.000-16,3.000-15.000-13,3.000-15.000-16,3.000-18.000-3,3.000-19.000 5,3.000-18.000 7,4.000-19.000 6,-1.000-2.000 8,-3.000 16.000 10,-3.000 15.000 9,-2.000 17.000 11,-5.000 11.000 5,-2.000 10.000 1,-3.000 10.000 3,-3.000 9.000 1,-2.000 7.000 0,0.000 7.000 0,0.000 6.000-2,0.000 7.000 0,0.000 4.000-3,0.000 3.000-2,0.000 3.000-3,0.000 4.000-2,-4.000 4.000-5,-5.000 6.000-6,-7.000 7.000-5,-5.000 6.000-6,-9.000 3.000-7,-9.000 0.000-6,-10.000 0.000-6,-8.000 0.000-6,-8.000-2.000-5,-2.000-3.000-3,-3.000-3.000-1,-3.000-2.000-3,1.000-6.000 4,6.000-6.000 8,7.000-6.000 9,6.000-6.000 8</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2"/>
    </inkml:context>
    <inkml:brush xml:id="br0">
      <inkml:brushProperty name="width" value="0.0255511067807674" units="cm"/>
      <inkml:brushProperty name="height" value="0.0255511067807674" units="cm"/>
      <inkml:brushProperty name="color" value="#f2395b"/>
      <inkml:brushProperty name="ignorePressure" value="0"/>
    </inkml:brush>
  </inkml:definitions>
  <inkml:trace contextRef="#ctx0" brushRef="#br0">25950.000 53200.000 861,'-47.000'-25.000'4,"6.000"0.000"8,7.000 0.000 9,6.000 0.000 7,15.000 1.000 2,26.000 4.000-9,24.000 3.000-7,26.000 3.000-8,5.000 4.000-4,-11.000 7.000-2,-14.000 6.000-1,-11.000 7.000-1,-7.000 2.000-9,0.000 1.000-17,0.000-1.000-15,0.000 1.000-17</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3"/>
    </inkml:context>
    <inkml:brush xml:id="br0">
      <inkml:brushProperty name="width" value="0.0425626784563065" units="cm"/>
      <inkml:brushProperty name="height" value="0.0425626784563065" units="cm"/>
      <inkml:brushProperty name="color" value="#f2395b"/>
      <inkml:brushProperty name="ignorePressure" value="0"/>
    </inkml:brush>
  </inkml:definitions>
  <inkml:trace contextRef="#ctx0" brushRef="#br0">24350.000 54550.000 516,'20.000'-52.000'8,"41.000"-3.000"14,40.000-3.000 14,42.000-2.000 15,3.000 10.000 3,-30.000 25.000-9,-32.000 25.000-10,-30.000 25.000-9,-19.000 18.000-6,-2.000 14.000-6,-3.000 11.000-3,-3.000 14.000-6,-9.000 10.000-2,-11.000 9.000-4,-14.000 10.000-1,-11.000 10.000-3,-14.000 4.000-3,-11.000 0.000-3,-14.000 0.000-3,-11.000 0.000-3,-7.000-7.000-1,0.000-11.000 2,0.000-14.000 0,0.000-11.000 2,4.000-17.000 0,10.000-18.000 1,10.000-19.000-1,9.000-18.000 1,4.000-17.000-3,1.000-11.000-7,-1.000-14.000-7,1.000-11.000-6,2.000-14.000 0,7.000-11.000 7,6.000-14.000 6,7.000-11.000 7,4.000-7.000 5,3.000 0.000 1,3.000 0.000 1,4.000 0.000 3,-1.000 6.000 0,-3.000 13.000 1,-3.000 12.000 0,-2.000 13.000 0,-3.000 10.000 8,1.000 10.000 14,-1.000 10.000 14,1.000 9.000 14,-1.000 12.000 11,1.000 16.000 7,-1.000 15.000 8,1.000 17.000 7,2.000 17.000-4,7.000 23.000-14,6.000 22.000-17,7.000 22.000-14,2.000 18.000-12,1.000 16.000-9,-1.000 15.000-7,1.000 17.000-10,-1.000 16.000-5,1.000 19.000-1,-1.000 19.000-3,1.000 19.000-3,-3.000 13.000-4,-2.000 10.000-6,-3.000 10.000-8,-3.000 9.000-6,-2.000-2.000-2,0.000-12.000 4,0.000-13.000 6,0.000-12.000 4,0.000-34.000 1,0.000-52.000 0,0.000-53.000-1,0.000-53.000 0</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3"/>
    </inkml:context>
    <inkml:brush xml:id="br0">
      <inkml:brushProperty name="width" value="0.0376027189195156" units="cm"/>
      <inkml:brushProperty name="height" value="0.0376027189195156" units="cm"/>
      <inkml:brushProperty name="color" value="#f2395b"/>
      <inkml:brushProperty name="ignorePressure" value="0"/>
    </inkml:brush>
  </inkml:definitions>
  <inkml:trace contextRef="#ctx0" brushRef="#br0">25800.000 56000.000 585,'-47.000'-44.000'0,"6.000"13.000"0,7.000 12.000 0,6.000 13.000 0,3.000 6.000 7,0.000 0.000 15,0.000 0.000 14,0.000 0.000 14,-2.000 1.000 5,-3.000 4.000-7,-3.000 3.000-7,-2.000 3.000-6,-3.000 7.000-5,1.000 14.000-5,-1.000 11.000-5,1.000 14.000-3,1.000 11.000-5,3.000 14.000-3,3.000 11.000-3,4.000 14.000-4,4.000 7.000-5,6.000 3.000-6,7.000 3.000-5,6.000 4.000-6,9.000-6.000-4,13.000-11.000-2,12.000-14.000-4,13.000-11.000-2,12.000-17.000-3,13.000-18.000-3,12.000-19.000-3,13.000-18.000-3,-2.000-14.000 0,-16.000-5.000 5,-15.000-7.000 3,-15.000-5.000 4</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4"/>
    </inkml:context>
    <inkml:brush xml:id="br0">
      <inkml:brushProperty name="width" value="0.0386794991791248" units="cm"/>
      <inkml:brushProperty name="height" value="0.0386794991791248" units="cm"/>
      <inkml:brushProperty name="color" value="#f2395b"/>
      <inkml:brushProperty name="ignorePressure" value="0"/>
    </inkml:brush>
  </inkml:definitions>
  <inkml:trace contextRef="#ctx0" brushRef="#br0">26750.000 56000.000 568,'-47.000'-46.000'61,"6.000"10.000"-7,7.000 10.000-7,6.000 9.000-7,-1.000 13.000-4,-5.000 20.000-1,-7.000 18.000 0,-5.000 20.000-1,-4.000 16.000-4,0.000 16.000-7,0.000 15.000-7,0.000 17.000-6,0.000 3.000-5,0.000-5.000-1,0.000-7.000-2,0.000-5.000-3,3.000-8.000-5,6.000-5.000-11,7.000-7.000-11,6.000-5.000-10,9.000-15.000-9,13.000-22.000-3,12.000-22.000-6,13.000-21.000-4,6.000-15.000 1,0.000-6.000 10,0.000-6.000 8,0.000-6.000 8</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4"/>
    </inkml:context>
    <inkml:brush xml:id="br0">
      <inkml:brushProperty name="width" value="0.0420314818620682" units="cm"/>
      <inkml:brushProperty name="height" value="0.0420314818620682" units="cm"/>
      <inkml:brushProperty name="color" value="#f2395b"/>
      <inkml:brushProperty name="ignorePressure" value="0"/>
    </inkml:brush>
  </inkml:definitions>
  <inkml:trace contextRef="#ctx0" brushRef="#br0">26700.000 55950.000 523,'45.000'98.000'169,"-9.000"-3.000"-41,-10.000-3.000-40,-8.000-2.000-41,-8.000-5.000-24,-2.000-2.000-8,-3.000-3.000-8,-3.000-3.000-9,-4.000-4.000-5,-3.000-3.000-6,-3.000-3.000-4,-2.000-2.000-6,-3.000-6.000-4,1.000-6.000-3,-1.000-6.000-4,1.000-6.000-3,-4.000-7.000 0,-6.000-6.000 3,-6.000-6.000 3,-6.000-6.000 2,-6.000-10.000 2,-2.000-12.000-1,-3.000-13.000 0,-3.000-12.000-2,1.000-9.000 3,6.000-2.000 4,7.000-3.000 4,6.000-3.000 5,4.000 1.000 5,4.000 6.000 7,3.000 7.000 8,3.000 6.000 7,7.000 1.000 9,14.000-3.000 11,11.000-3.000 11,14.000-2.000 12,11.000-1.000-3,14.000 3.000-15,11.000 3.000-15,14.000 4.000-16,2.000 2.000-12,-6.000 4.000-9,-6.000 3.000-9,-6.000 3.000-9,-7.000 3.000-3,-6.000 3.000-1,-6.000 3.000 2,-6.000 4.000 0,-7.000-1.000 2,-6.000-3.000 4,-6.000-3.000 4,-6.000-2.000 4</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4"/>
    </inkml:context>
    <inkml:brush xml:id="br0">
      <inkml:brushProperty name="width" value="0.0390697456896305" units="cm"/>
      <inkml:brushProperty name="height" value="0.0390697456896305" units="cm"/>
      <inkml:brushProperty name="color" value="#f2395b"/>
      <inkml:brushProperty name="ignorePressure" value="0"/>
    </inkml:brush>
  </inkml:definitions>
  <inkml:trace contextRef="#ctx0" brushRef="#br0">27300.000 56350.000 563,'25.000'-22.000'38,"0.000"6.000"6,0.000 7.000 5,0.000 6.000 5,1.000 6.000-2,4.000 6.000-7,3.000 7.000-9,3.000 6.000-7,-4.000 7.000-6,-8.000 10.000-5,-10.000 10.000-4,-9.000 9.000-5,-5.000 6.000-3,0.000 3.000 0,0.000 3.000 0,0.000 4.000-1,-4.000-3.000-2,-5.000-5.000-5,-7.000-7.000-3,-5.000-5.000-5,-1.000-23.000-1,6.000-37.000-1,7.000-38.000 0,6.000-37.000 0,10.000-16.000-2,17.000 6.000-5,15.000 7.000-4,16.000 6.000-4,5.000 6.000-4,-2.000 6.000-2,-3.000 7.000-3,-3.000 6.000-3,-6.000 7.000 1,-5.000 10.000 3,-7.000 10.000 5,-5.000 9.000 3,-6.000 4.000 2,-3.000 1.000 2,-3.000-1.000 0,-2.000 1.000 1</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5"/>
    </inkml:context>
    <inkml:brush xml:id="br0">
      <inkml:brushProperty name="width" value="0.0393557697534561" units="cm"/>
      <inkml:brushProperty name="height" value="0.0393557697534561" units="cm"/>
      <inkml:brushProperty name="color" value="#f2395b"/>
      <inkml:brushProperty name="ignorePressure" value="0"/>
    </inkml:brush>
  </inkml:definitions>
  <inkml:trace contextRef="#ctx0" brushRef="#br0">28350.000 55650.000 559,'28.000'-44.000'65,"6.000"13.000"-9,7.000 12.000-10,6.000 13.000-8,3.000 10.000-6,0.000 10.000-2,0.000 10.000-2,0.000 9.000-1,-2.000 9.000-3,-3.000 9.000-4,-3.000 10.000-3,-2.000 10.000-3,-8.000 5.000-3,-8.000 4.000 0,-10.000 3.000-2,-9.000 3.000-1,-12.000 4.000-3,-11.000 7.000-7,-14.000 6.000-4,-11.000 7.000-7,-17.000 11.000-7,-18.000 20.000-9,-19.000 18.000-9,-18.000 20.000-9,-1.000-9.000-3,19.000-34.000 4,19.000-35.000 3,19.000-33.000 4,10.000-18.000 2,4.000 0.000 1,3.000 0.000 1,3.000 0.000 1</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5"/>
    </inkml:context>
    <inkml:brush xml:id="br0">
      <inkml:brushProperty name="width" value="0.0329691432416439" units="cm"/>
      <inkml:brushProperty name="height" value="0.0329691432416439" units="cm"/>
      <inkml:brushProperty name="color" value="#f2395b"/>
      <inkml:brushProperty name="ignorePressure" value="0"/>
    </inkml:brush>
  </inkml:definitions>
  <inkml:trace contextRef="#ctx0" brushRef="#br0">29900.000 53650.000 667,'21.000'-50.000'10,"45.000"0.000"21,43.000 0.000 20,45.000 0.000 21,11.000 6.000 0,-18.000 13.000-20,-19.000 12.000-20,-18.000 13.000-19,-15.000 9.000-18,-9.000 6.000-15,-10.000 7.000-13,-8.000 6.000-15,-14.000 4.000-4,-15.000 4.000 9,-15.000 3.000 6,-16.000 3.000 8,-8.000-1.000 2,0.000-2.000-2,0.000-3.000-3,0.000-3.000-2</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5"/>
    </inkml:context>
    <inkml:brush xml:id="br0">
      <inkml:brushProperty name="width" value="0.0351904854178429" units="cm"/>
      <inkml:brushProperty name="height" value="0.0351904854178429" units="cm"/>
      <inkml:brushProperty name="color" value="#f2395b"/>
      <inkml:brushProperty name="ignorePressure" value="0"/>
    </inkml:brush>
  </inkml:definitions>
  <inkml:trace contextRef="#ctx0" brushRef="#br0">29850.000 54700.000 625,'-57.000'0.000'9,"39.000"0.000"19,36.000 0.000 19,39.000 0.000 18,27.000-2.000 2,19.000-3.000-15,19.000-3.000-15,19.000-2.000-16,9.000-1.000-7,0.000 3.000-2,0.000 3.000 0,0.000 4.000-2,-11.000 2.000-9,-22.000 4.000-18,-22.000 3.000-18,-21.000 3.000-16,-17.000 3.000-10,-8.000 3.000 1,-10.000 3.000-1,-9.000 4.000 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59"/>
    </inkml:context>
    <inkml:brush xml:id="br0">
      <inkml:brushProperty name="width" value="0.0223461706191301" units="cm"/>
      <inkml:brushProperty name="height" value="0.0223461706191301" units="cm"/>
      <inkml:brushProperty name="color" value="#f2395b"/>
      <inkml:brushProperty name="ignorePressure" value="0"/>
    </inkml:brush>
  </inkml:definitions>
  <inkml:trace contextRef="#ctx0" brushRef="#br0">20450.000 20900.000 984,'-22.000'25.000'11,"6.000"0.000"-6,7.000 0.000-8,6.000 0.000-5,3.000 0.000-3,0.000 0.000 3,0.000 0.000 2,0.000 0.000 4,0.000 0.000-2,0.000 0.000-6,0.000 0.000-4,0.000 0.000-6,-2.000-2.000-3,-3.000-3.000-1,-3.000-3.000 1,-2.000-2.000-2</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2"/>
    </inkml:context>
    <inkml:brush xml:id="br0">
      <inkml:brushProperty name="width" value="0.0355550199747086" units="cm"/>
      <inkml:brushProperty name="height" value="0.0355550199747086" units="cm"/>
      <inkml:brushProperty name="color" value="#f2395b"/>
      <inkml:brushProperty name="ignorePressure" value="0"/>
    </inkml:brush>
  </inkml:definitions>
  <inkml:trace contextRef="#ctx0" brushRef="#br0">82050.000 22000.000 618,'-46.000'4.000'7,"10.000"10.000"13,10.000 10.000 15,9.000 9.000 12,6.000 4.000 3,3.000 1.000-8,3.000-1.000-10,4.000 1.000-8,1.000 8.000-4,0.000 20.000-1,0.000 18.000 1,0.000 20.000-1,3.000 6.000-2,6.000-2.000-3,7.000-3.000-5,6.000-3.000-3,1.000-1.000-5,-3.000 4.000-9,-3.000 3.000-8,-2.000 3.000-7,-5.000-4.000-9,-2.000-8.000-10,-3.000-10.000-9,-3.000-9.000-9</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6"/>
    </inkml:context>
    <inkml:brush xml:id="br0">
      <inkml:brushProperty name="width" value="0.0395407676696777" units="cm"/>
      <inkml:brushProperty name="height" value="0.0395407676696777" units="cm"/>
      <inkml:brushProperty name="color" value="#f2395b"/>
      <inkml:brushProperty name="ignorePressure" value="0"/>
    </inkml:brush>
  </inkml:definitions>
  <inkml:trace contextRef="#ctx0" brushRef="#br0">32250.000 54400.000 556,'-21.000'-24.000'6,"10.000"4.000"14,10.000 3.000 12,9.000 3.000 13,13.000-1.000 4,20.000-2.000-5,18.000-3.000-4,20.000-3.000-5,16.000-1.000-3,16.000 4.000-4,15.000 3.000-3,17.000 3.000-4,13.000 1.000-2,13.000 1.000-3,12.000-1.000-3,13.000 1.000-3,4.000-1.000-4,-3.000 1.000-4,-3.000-1.000-3,-2.000 1.000-5,-11.000 2.000-7,-15.000 7.000-12,-15.000 6.000-11,-16.000 7.000-11,-18.000 2.000-2,-18.000 1.000 7,-19.000-1.000 6,-18.000 1.000 8</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6"/>
    </inkml:context>
    <inkml:brush xml:id="br0">
      <inkml:brushProperty name="width" value="0.0409863367676735" units="cm"/>
      <inkml:brushProperty name="height" value="0.0409863367676735" units="cm"/>
      <inkml:brushProperty name="color" value="#f2395b"/>
      <inkml:brushProperty name="ignorePressure" value="0"/>
    </inkml:brush>
  </inkml:definitions>
  <inkml:trace contextRef="#ctx0" brushRef="#br0">33000.000 51450.000 536,'0.000'-58.000'10,"0.000"34.000"20,0.000 35.000 19,0.000 35.000 21,-4.000 27.000 4,-5.000 22.000-10,-7.000 22.000-9,-5.000 23.000-11,-3.000 11.000-10,4.000 4.000-12,3.000 3.000-11,3.000 3.000-11,-1.000-2.000-5,-2.000-6.000-3,-3.000-6.000 0,-3.000-6.000-2,1.000-12.000-6,6.000-15.000-14,7.000-15.000-14,6.000-16.000-12</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6"/>
    </inkml:context>
    <inkml:brush xml:id="br0">
      <inkml:brushProperty name="width" value="0.0443157665431499" units="cm"/>
      <inkml:brushProperty name="height" value="0.0443157665431499" units="cm"/>
      <inkml:brushProperty name="color" value="#f2395b"/>
      <inkml:brushProperty name="ignorePressure" value="0"/>
    </inkml:brush>
  </inkml:definitions>
  <inkml:trace contextRef="#ctx0" brushRef="#br0">34150.000 51100.000 496,'-22.000'-54.000'11,"6.000"45.000"23,7.000 43.000 22,6.000 45.000 23,1.000 31.000 3,-3.000 23.000-16,-3.000 22.000-16,-2.000 22.000-15,-5.000 12.000-9,-2.000 3.000-3,-3.000 3.000-3,-3.000 4.000-3,-1.000-9.000-13,4.000-18.000-20,3.000-19.000-22,3.000-18.000-21,1.000-21.000-9,1.000-22.000 5,-1.000-22.000 4,1.000-21.000 5</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6"/>
    </inkml:context>
    <inkml:brush xml:id="br0">
      <inkml:brushProperty name="width" value="0.0318950712680817" units="cm"/>
      <inkml:brushProperty name="height" value="0.0318950712680817" units="cm"/>
      <inkml:brushProperty name="color" value="#f2395b"/>
      <inkml:brushProperty name="ignorePressure" value="0"/>
    </inkml:brush>
  </inkml:definitions>
  <inkml:trace contextRef="#ctx0" brushRef="#br0">34550.000 52700.000 689,'50.000'-40.000'115,"0.000"23.000"-27,0.000 22.000-27,0.000 22.000-27,1.000 15.000-21,4.000 9.000-17,3.000 10.000-17,3.000 10.000-15</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7"/>
    </inkml:context>
    <inkml:brush xml:id="br0">
      <inkml:brushProperty name="width" value="0.0523021593689919" units="cm"/>
      <inkml:brushProperty name="height" value="0.0523021593689919" units="cm"/>
      <inkml:brushProperty name="color" value="#f2395b"/>
      <inkml:brushProperty name="ignorePressure" value="0"/>
    </inkml:brush>
  </inkml:definitions>
  <inkml:trace contextRef="#ctx0" brushRef="#br0">36300.000 50350.000 420,'0.000'-69.000'0,"0.000"13.000"0,0.000 12.000 0,0.000 13.000 0,-2.000 7.000 6,-3.000 4.000 11,-3.000 3.000 12,-2.000 3.000 12,-5.000 9.000 5,-2.000 16.000-2,-3.000 15.000-2,-3.000 17.000-1,-6.000 17.000-2,-5.000 23.000-1,-7.000 22.000 0,-5.000 22.000-1,-4.000 16.000-3,0.000 14.000-5,0.000 11.000-4,0.000 14.000-4,3.000 7.000-4,6.000 3.000-3,7.000 3.000-4,6.000 4.000-3,6.000-9.000-4,6.000-18.000-1,7.000-19.000-4,6.000-18.000-2,6.000-20.000-3,6.000-18.000-4,7.000-19.000-3,6.000-18.000-3,6.000-17.000-2,6.000-11.000-1,7.000-14.000-1,6.000-11.000-2,7.000-18.000 0,10.000-22.000-1,10.000-22.000-1,9.000-21.000 0,-1.000-15.000 0,-8.000-6.000 1,-10.000-6.000 1,-9.000-6.000 1,-13.000 1.000 2,-16.000 9.000 3,-15.000 10.000 3,-15.000 10.000 2,-20.000 14.000 2,-21.000 23.000 3,-22.000 22.000 1,-22.000 22.000 3,-16.000 23.000-1,-9.000 25.000-3,-10.000 25.000-3,-8.000 25.000-2,7.000 4.000-1,25.000-15.000 3,25.000-15.000 1,25.000-16.000 2,12.000-8.000-3,1.000 0.000-8,-1.000 0.000-6,1.000 0.000-8</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7"/>
    </inkml:context>
    <inkml:brush xml:id="br0">
      <inkml:brushProperty name="width" value="0.0447427742183208" units="cm"/>
      <inkml:brushProperty name="height" value="0.0447427742183208" units="cm"/>
      <inkml:brushProperty name="color" value="#f2395b"/>
      <inkml:brushProperty name="ignorePressure" value="0"/>
    </inkml:brush>
  </inkml:definitions>
  <inkml:trace contextRef="#ctx0" brushRef="#br0">35200.000 54100.000 491,'-47.000'0.000'-13,"6.000"0.000"10,7.000 0.000 10,6.000 0.000 10,9.000 0.000 14,13.000 0.000 15,12.000 0.000 18,13.000 0.000 16,12.000-2.000-1,13.000-3.000-16,12.000-3.000-18,13.000-2.000-17,7.000-3.000-11,4.000 1.000-1,3.000-1.000-4,3.000 1.000-2,3.000-1.000-3,3.000 1.000-5,3.000-1.000-3,4.000 1.000-4,4.000 2.000-7,6.000 7.000-9,7.000 6.000-9,6.000 7.000-8,3.000 2.000-5,0.000 1.000 3,0.000-1.000 2,0.000 1.000 1,-5.000-3.000 1,-9.000-2.000 0,-10.000-3.000 1,-8.000-3.000-1,-14.000-4.000 1,-15.000-3.000 2,-15.000-3.000 1,-16.000-2.000 2</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8"/>
    </inkml:context>
    <inkml:brush xml:id="br0">
      <inkml:brushProperty name="width" value="0.0432207435369492" units="cm"/>
      <inkml:brushProperty name="height" value="0.0432207435369492" units="cm"/>
      <inkml:brushProperty name="color" value="#f2395b"/>
      <inkml:brushProperty name="ignorePressure" value="0"/>
    </inkml:brush>
  </inkml:definitions>
  <inkml:trace contextRef="#ctx0" brushRef="#br0">34450.000 55700.000 509,'21.000'-47.000'9,"45.000"6.000"18,43.000 7.000 19,45.000 6.000 18,2.000 9.000 4,-37.000 13.000-13,-38.000 12.000-12,-37.000 13.000-13,-19.000 7.000-7,0.000 4.000-3,0.000 3.000-4,0.000 3.000-2,-11.000 12.000-7,-22.000 22.000-7,-22.000 22.000-8,-21.000 23.000-8,-20.000 6.000-3,-15.000-5.000 3,-15.000-7.000 1,-16.000-5.000 3,-4.000-8.000 0,10.000-5.000-3,10.000-7.000-1,9.000-5.000-2,7.000-9.000-1,7.000-9.000 1,6.000-10.000 1,7.000-8.000 0,7.000-11.000 6,9.000-8.000 11,10.000-10.000 9,10.000-9.000 10,21.000-9.000 9,34.000-5.000 5,35.000-7.000 6,35.000-5.000 5,18.000-3.000-1,3.000 4.000-9,3.000 3.000-8,4.000 3.000-9,1.000 4.000-12,0.000 7.000-12,0.000 6.000-13,0.000 7.000-13,-8.000 2.000-8,-16.000 1.000-3,-15.000-1.000-1,-15.000 1.000-3,-12.000-1.000-2,-6.000 1.000-2,-6.000-1.000-1,-6.000 1.000-2</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9"/>
    </inkml:context>
    <inkml:brush xml:id="br0">
      <inkml:brushProperty name="width" value="0.0363065227866173" units="cm"/>
      <inkml:brushProperty name="height" value="0.0363065227866173" units="cm"/>
      <inkml:brushProperty name="color" value="#f2395b"/>
      <inkml:brushProperty name="ignorePressure" value="0"/>
    </inkml:brush>
  </inkml:definitions>
  <inkml:trace contextRef="#ctx0" brushRef="#br0">38600.000 53600.000 605,'-46.000'-24.000'0,"10.000"4.000"0,10.000 3.000 0,9.000 3.000 0,9.000-1.000 9,9.000-2.000 18,10.000-3.000 16,10.000-3.000 19,5.000-1.000 3,4.000 4.000-11,3.000 3.000-11,3.000 3.000-11,10.000 3.000-8,20.000 3.000-6,18.000 3.000-6,20.000 4.000-6,6.000 5.000-8,-2.000 10.000-9,-3.000 10.000-9,-3.000 9.000-9,-7.000 4.000-6,-9.000 1.000 0,-10.000-1.000-2,-8.000 1.000-1,-12.000-3.000-3,-12.000-2.000-2,-13.000-3.000-4,-12.000-3.000-3</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9"/>
    </inkml:context>
    <inkml:brush xml:id="br0">
      <inkml:brushProperty name="width" value="0.0317456871271133" units="cm"/>
      <inkml:brushProperty name="height" value="0.0317456871271133" units="cm"/>
      <inkml:brushProperty name="color" value="#f2395b"/>
      <inkml:brushProperty name="ignorePressure" value="0"/>
    </inkml:brush>
  </inkml:definitions>
  <inkml:trace contextRef="#ctx0" brushRef="#br0">38550.000 54500.000 693,'-69.000'0.000'0,"13.000"0.000"0,12.000 0.000 0,13.000 0.000 0,24.000 0.000 9,39.000 0.000 20,36.000 0.000 20,39.000 0.000 18,24.000 0.000 1,13.000 0.000-20,12.000 0.000-20,13.000 0.000-20,2.000 3.000-16,-5.000 6.000-16,-7.000 7.000-14,-5.000 6.000-15,-19.000 1.000-6,-27.000-3.000 4,-28.000-3.000 4,-28.000-2.000 3</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09"/>
    </inkml:context>
    <inkml:brush xml:id="br0">
      <inkml:brushProperty name="width" value="0.0408955961465836" units="cm"/>
      <inkml:brushProperty name="height" value="0.0408955961465836" units="cm"/>
      <inkml:brushProperty name="color" value="#f2395b"/>
      <inkml:brushProperty name="ignorePressure" value="0"/>
    </inkml:brush>
  </inkml:definitions>
  <inkml:trace contextRef="#ctx0" brushRef="#br0">41250.000 53850.000 537,'-41.000'-24.000'9,"19.000"4.000"17,19.000 3.000 17,19.000 3.000 17,16.000 3.000 4,17.000 3.000-8,15.000 3.000-9,16.000 4.000-8,20.000-1.000-8,25.000-3.000-7,25.000-3.000-6,25.000-2.000-6,15.000-1.000-5,7.000 3.000 1,6.000 3.000-1,7.000 4.000 0,2.000 1.000-3,1.000 0.000-4,-1.000 0.000-4,1.000 0.000-5,-1.000 3.000-5,1.000 6.000-8,-1.000 7.000-6,1.000 6.000-7,-4.000-1.000-7,-6.000-5.000-4,-6.000-7.000-5,-6.000-5.000-5,-23.000-6.000 1,-36.000-3.000 6,-39.000-3.000 6,-36.000-2.000 6</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3"/>
    </inkml:context>
    <inkml:brush xml:id="br0">
      <inkml:brushProperty name="width" value="0.0311834868043661" units="cm"/>
      <inkml:brushProperty name="height" value="0.0311834868043661" units="cm"/>
      <inkml:brushProperty name="color" value="#f2395b"/>
      <inkml:brushProperty name="ignorePressure" value="0"/>
    </inkml:brush>
  </inkml:definitions>
  <inkml:trace contextRef="#ctx0" brushRef="#br0">80650.000 24000.000 705,'-47.000'0.000'0,"6.000"0.000"0,7.000 0.000 0,6.000 0.000 0,10.000-2.000 7,17.000-3.000 15,15.000-3.000 14,16.000-2.000 15,32.000-3.000 2,51.000 1.000-9,49.000-1.000-8,51.000 1.000-10,26.000 1.000-11,3.000 3.000-10,3.000 3.000-13,4.000 4.000-11,-3.000-1.000-5,-5.000-3.000 3,-7.000-3.000 1,-5.000-2.000 3,-26.000-1.000-6,-44.000 3.000-11,-43.000 3.000-13,-44.000 4.000-12</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0"/>
    </inkml:context>
    <inkml:brush xml:id="br0">
      <inkml:brushProperty name="width" value="0.041518222540617" units="cm"/>
      <inkml:brushProperty name="height" value="0.041518222540617" units="cm"/>
      <inkml:brushProperty name="color" value="#f2395b"/>
      <inkml:brushProperty name="ignorePressure" value="0"/>
    </inkml:brush>
  </inkml:definitions>
  <inkml:trace contextRef="#ctx0" brushRef="#br0">42450.000 52200.000 529,'-22.000'-72.000'0,"6.000"6.000"0,7.000 7.000 0,6.000 6.000 0,13.000-4.000 8,23.000-11.000 15,22.000-14.000 15,22.000-11.000 16,2.000 2.000 2,-15.000 19.000-11,-15.000 19.000-10,-16.000 19.000-11,-5.000 9.000-7,6.000 0.000-2,7.000 0.000-2,6.000 0.000-3,1.000 3.000-1,-3.000 6.000 0,-3.000 7.000 1,-2.000 6.000 1,-3.000 4.000-1,1.000 4.000-1,-1.000 3.000-1,1.000 3.000-1,-1.000 9.000 0,1.000 16.000 0,-1.000 15.000 1,1.000 17.000 0,1.000 10.000 0,3.000 6.000 0,3.000 7.000-2,4.000 6.000-1,-1.000 4.000-3,-3.000 4.000-4,-3.000 3.000-6,-2.000 3.000-5,-3.000-2.000-6,1.000-6.000-9,-1.000-6.000-7,1.000-6.000-9,-6.000-7.000-2,-8.000-6.000 0,-10.000-6.000 2,-9.000-6.000 2,-7.000-9.000 1,-3.000-8.000 1,-3.000-10.000 1,-2.000-9.000 0</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0"/>
    </inkml:context>
    <inkml:brush xml:id="br0">
      <inkml:brushProperty name="width" value="0.0425468869507313" units="cm"/>
      <inkml:brushProperty name="height" value="0.0425468869507313" units="cm"/>
      <inkml:brushProperty name="color" value="#f2395b"/>
      <inkml:brushProperty name="ignorePressure" value="0"/>
    </inkml:brush>
  </inkml:definitions>
  <inkml:trace contextRef="#ctx0" brushRef="#br0">44450.000 50850.000 517,'-24.000'-46.000'0,"4.000"10.000"0,3.000 10.000 0,3.000 9.000 0,-2.000 9.000 12,-6.000 9.000 25,-6.000 10.000 25,-6.000 10.000 24,-15.000 25.000 4,-21.000 45.000-18,-22.000 43.000-18,-22.000 45.000-17,-18.000 31.000-15,-11.000 23.000-11,-14.000 22.000-12,-11.000 22.000-12,0.000-4.000-12,17.000-28.000-14,15.000-28.000-13,16.000-27.000-15,16.000-33.000-4,20.000-33.000 5,18.000-35.000 6,20.000-34.000 4</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1"/>
    </inkml:context>
    <inkml:brush xml:id="br0">
      <inkml:brushProperty name="width" value="0.046125303953886" units="cm"/>
      <inkml:brushProperty name="height" value="0.046125303953886" units="cm"/>
      <inkml:brushProperty name="color" value="#f2395b"/>
      <inkml:brushProperty name="ignorePressure" value="0"/>
    </inkml:brush>
  </inkml:definitions>
  <inkml:trace contextRef="#ctx0" brushRef="#br0">42800.000 54800.000 476,'-90.000'-13.000'10,"23.000"26.000"20,22.000 24.000 20,22.000 26.000 19,12.000 8.000 4,3.000-5.000-13,3.000-7.000-13,4.000-5.000-13,1.000 6.000-8,0.000 23.000 0,0.000 22.000-2,0.000 22.000 0,0.000 15.000-4,0.000 9.000-5,0.000 10.000-5,0.000 10.000-5,1.000 19.000-5,4.000 32.000-6,3.000 31.000-7,3.000 32.000-6,-1.000 18.000-4,-2.000 6.000-4,-3.000 7.000-3,-3.000 6.000-3,-2.000-30.000 1,0.000-66.000 6,0.000-65.000 7,0.000-65.000 5,-2.000-32.000-5,-3.000 3.000-16,-3.000 3.000-16,-2.000 4.000-16</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1"/>
    </inkml:context>
    <inkml:brush xml:id="br0">
      <inkml:brushProperty name="width" value="0.0378935597836971" units="cm"/>
      <inkml:brushProperty name="height" value="0.0378935597836971" units="cm"/>
      <inkml:brushProperty name="color" value="#f2395b"/>
      <inkml:brushProperty name="ignorePressure" value="0"/>
    </inkml:brush>
  </inkml:definitions>
  <inkml:trace contextRef="#ctx0" brushRef="#br0">42600.000 54700.000 580,'-5.000'-40.000'10,"41.000"23.000"18,40.000 22.000 20,42.000 22.000 18,13.000 12.000 5,-12.000 3.000-13,-13.000 3.000-12,-12.000 4.000-11,-10.000 2.000-10,-6.000 4.000-7,-6.000 3.000-7,-6.000 3.000-7,-12.000 4.000-6,-15.000 7.000-2,-15.000 6.000-3,-16.000 7.000-3,-21.000 5.000-3,-24.000 7.000-2,-26.000 6.000-2,-24.000 7.000-3,-17.000-1.000-4,-5.000-6.000-6,-7.000-6.000-5,-5.000-6.000-7,6.000-12.000-3,23.000-15.000-2,22.000-15.000-1,22.000-16.000-2</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7"/>
    </inkml:context>
    <inkml:brush xml:id="br0">
      <inkml:brushProperty name="width" value="0.0480508767068386" units="cm"/>
      <inkml:brushProperty name="height" value="0.0480508767068386" units="cm"/>
      <inkml:brushProperty name="color" value="#00bff3"/>
      <inkml:brushProperty name="ignorePressure" value="0"/>
    </inkml:brush>
  </inkml:definitions>
  <inkml:trace contextRef="#ctx0" brushRef="#br0">49950.000 53750.000 457,'-61.000'14.000'27,"28.000"-22.000"7,28.000-22.000 8,29.000-21.000 8,18.000-20.000-1,9.000-15.000-10,10.000-15.000-10,10.000-16.000-10,2.000-8.000-6,-3.000 0.000-4,-3.000 0.000-4,-2.000 0.000-4,-6.000 7.000-2,-6.000 17.000 1,-6.000 15.000 0,-6.000 16.000 0,-7.000 24.000 2,-6.000 35.000 3,-6.000 35.000 4,-6.000 34.000 4,-1.000 24.000 2,7.000 17.000 3,6.000 15.000 2,7.000 16.000 3,2.000 5.000-1,1.000-2.000-3,-1.000-3.000-4,1.000-3.000-4,-1.000-7.000-2,1.000-9.000-1,-1.000-10.000-2,1.000-8.000-1,-1.000 0.000 0,1.000 14.000 0,-1.000 11.000 1,1.000 14.000 1,-4.000-3.000-3,-6.000-15.000-10,-6.000-15.000-7,-6.000-16.000-9,-9.000-26.000-14,-8.000-33.000-22,-10.000-35.000-22,-9.000-34.000-22</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7"/>
    </inkml:context>
    <inkml:brush xml:id="br0">
      <inkml:brushProperty name="width" value="0.046019583940506" units="cm"/>
      <inkml:brushProperty name="height" value="0.046019583940506" units="cm"/>
      <inkml:brushProperty name="color" value="#00bff3"/>
      <inkml:brushProperty name="ignorePressure" value="0"/>
    </inkml:brush>
  </inkml:definitions>
  <inkml:trace contextRef="#ctx0" brushRef="#br0">51500.000 52550.000 478,'23.000'-74.000'0,"-3.000"4.000"0,-3.000 3.000 0,-2.000 3.000 0,-5.000 3.000 5,-2.000 3.000 10,-3.000 3.000 10,-3.000 4.000 10,-7.000 16.000 10,-9.000 32.000 10,-10.000 31.000 10,-8.000 32.000 9,-14.000 25.000-3,-15.000 23.000-16,-15.000 22.000-16,-16.000 22.000-17,-12.000 16.000-11,-5.000 14.000-7,-7.000 11.000-7,-5.000 14.000-7,-3.000 5.000-8,4.000 1.000-8,3.000-1.000-10,3.000 1.000-8,10.000-15.000-1,20.000-28.000 5,18.000-28.000 6,20.000-27.000 5,10.000-22.000-2,3.000-11.000-8,3.000-14.000-8,4.000-11.000-9</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8"/>
    </inkml:context>
    <inkml:brush xml:id="br0">
      <inkml:brushProperty name="width" value="0.0420396588742733" units="cm"/>
      <inkml:brushProperty name="height" value="0.0420396588742733" units="cm"/>
      <inkml:brushProperty name="color" value="#00bff3"/>
      <inkml:brushProperty name="ignorePressure" value="0"/>
    </inkml:brush>
  </inkml:definitions>
  <inkml:trace contextRef="#ctx0" brushRef="#br0">52450.000 52850.000 523,'-24.000'-25.000'0,"4.000"0.000"0,3.000 0.000 0,3.000 0.000 0,6.000 0.000 8,9.000 0.000 18,10.000 0.000 17,10.000 0.000 18,14.000 0.000 5,23.000 0.000-7,22.000 0.000-7,22.000 0.000-7,12.000 0.000-6,3.000 0.000-9,3.000 0.000-6,4.000 0.000-8,-4.000 3.000-8,-9.000 6.000-9,-10.000 7.000-8,-8.000 6.000-8,-12.000 6.000-6,-12.000 6.000-3,-13.000 7.000-4,-12.000 6.000-2,-12.000 7.000-5,-8.000 10.000-7,-10.000 10.000-8,-9.000 9.000-6,-9.000-1.000 0,-5.000-8.000 7,-7.000-10.000 9,-5.000-9.000 8</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8"/>
    </inkml:context>
    <inkml:brush xml:id="br0">
      <inkml:brushProperty name="width" value="0.0351857468485832" units="cm"/>
      <inkml:brushProperty name="height" value="0.0351857468485832" units="cm"/>
      <inkml:brushProperty name="color" value="#00bff3"/>
      <inkml:brushProperty name="ignorePressure" value="0"/>
    </inkml:brush>
  </inkml:definitions>
  <inkml:trace contextRef="#ctx0" brushRef="#br0">52700.000 53700.000 625,'-47.000'0.000'2,"6.000"0.000"4,7.000 0.000 4,6.000 0.000 4,13.000-5.000 9,23.000-9.000 15,22.000-10.000 15,22.000-8.000 15,18.000-3.000-2,16.000 7.000-17,15.000 6.000-17,17.000 7.000-19,5.000 4.000-14,-3.000 3.000-12,-3.000 3.000-13,-2.000 4.000-12,-9.000 2.000-7,-12.000 4.000 0,-13.000 3.000 0,-12.000 3.000-2,-12.000-1.000 2,-8.000-2.000 3,-10.000-3.000 3,-9.000-3.000 3</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8"/>
    </inkml:context>
    <inkml:brush xml:id="br0">
      <inkml:brushProperty name="width" value="0.0526330173015594" units="cm"/>
      <inkml:brushProperty name="height" value="0.0526330173015594" units="cm"/>
      <inkml:brushProperty name="color" value="#00bff3"/>
      <inkml:brushProperty name="ignorePressure" value="0"/>
    </inkml:brush>
  </inkml:definitions>
  <inkml:trace contextRef="#ctx0" brushRef="#br0">54700.000 51550.000 417,'-24.000'-61.000'80,"4.000"28.000"-15,3.000 28.000-13,3.000 29.000-15,1.000 22.000-6,1.000 20.000 0,-1.000 18.000 2,1.000 20.000 1,1.000 11.000-1,3.000 7.000-4,3.000 6.000-4,4.000 7.000-3,2.000 2.000-3,4.000 1.000-2,3.000-1.000-1,3.000 1.000-3,3.000-4.000 0,3.000-6.000-3,3.000-6.000-1,4.000-6.000-3,-1.000-9.000-1,-3.000-8.000-3,-3.000-10.000-2,-2.000-9.000-2,-5.000-9.000-2,-2.000-5.000 0,-3.000-7.000-2,-3.000-5.000 0,-6.000-6.000 0,-5.000-3.000-2,-7.000-3.000-1,-5.000-2.000 0,-11.000-1.000-2,-11.000 3.000-1,-14.000 3.000-3,-11.000 4.000 0,-11.000 1.000-4,-5.000 0.000-5,-7.000 0.000-4,-5.000 0.000-5,-3.000-5.000-4,4.000-9.000-5,3.000-10.000-5,3.000-8.000-4,9.000-11.000-1,16.000-8.000 5,15.000-10.000 3,17.000-9.000 5</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8"/>
    </inkml:context>
    <inkml:brush xml:id="br0">
      <inkml:brushProperty name="width" value="0.0343794785439968" units="cm"/>
      <inkml:brushProperty name="height" value="0.0343794785439968" units="cm"/>
      <inkml:brushProperty name="color" value="#00bff3"/>
      <inkml:brushProperty name="ignorePressure" value="0"/>
    </inkml:brush>
  </inkml:definitions>
  <inkml:trace contextRef="#ctx0" brushRef="#br0">54550.000 52550.000 639,'54.000'-94.000'62,"10.000"13.000"-5,10.000 12.000-6,9.000 13.000-5,2.000 10.000-6,-2.000 10.000-5,-3.000 10.000-5,-3.000 9.000-5,-1.000 10.000-11,4.000 14.000-15,3.000 11.000-17,3.000 14.000-15,-8.000 3.000-13,-19.000-2.000-8,-18.000-3.000-9,-19.000-3.000-9</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3"/>
    </inkml:context>
    <inkml:brush xml:id="br0">
      <inkml:brushProperty name="width" value="0.0324815288186073" units="cm"/>
      <inkml:brushProperty name="height" value="0.0324815288186073" units="cm"/>
      <inkml:brushProperty name="color" value="#f2395b"/>
      <inkml:brushProperty name="ignorePressure" value="0"/>
    </inkml:brush>
  </inkml:definitions>
  <inkml:trace contextRef="#ctx0" brushRef="#br0">85400.000 21400.000 677,'3.000'-46.000'5,"6.000"10.000"10,7.000 10.000 10,6.000 9.000 9,17.000 4.000 7,28.000 1.000 2,28.000-1.000 2,29.000 1.000 2,13.000-1.000-7,1.000 1.000-18,-1.000-1.000-17,1.000 1.000-16,-7.000 1.000-11,-12.000 3.000-2,-13.000 3.000-4,-12.000 4.000-3,-15.000 2.000 1,-15.000 4.000 4,-15.000 3.000 4,-16.000 3.000 4</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8"/>
    </inkml:context>
    <inkml:brush xml:id="br0">
      <inkml:brushProperty name="width" value="0.0339553914964199" units="cm"/>
      <inkml:brushProperty name="height" value="0.0339553914964199" units="cm"/>
      <inkml:brushProperty name="color" value="#00bff3"/>
      <inkml:brushProperty name="ignorePressure" value="0"/>
    </inkml:brush>
  </inkml:definitions>
  <inkml:trace contextRef="#ctx0" brushRef="#br0">55700.000 53350.000 647,'28.000'70.000'144,"6.000"-9.000"-39,7.000-10.000-38,6.000-8.000-37,1.000-4.000-24,-3.000 3.000-8,-3.000 3.000-9,-2.000 4.000-9,-5.000-4.000-12,-2.000-9.000-15,-3.000-10.000-16,-3.000-8.000-14</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9"/>
    </inkml:context>
    <inkml:brush xml:id="br0">
      <inkml:brushProperty name="width" value="0.0476989522576332" units="cm"/>
      <inkml:brushProperty name="height" value="0.0476989522576332" units="cm"/>
      <inkml:brushProperty name="color" value="#00bff3"/>
      <inkml:brushProperty name="ignorePressure" value="0"/>
    </inkml:brush>
  </inkml:definitions>
  <inkml:trace contextRef="#ctx0" brushRef="#br0">57400.000 52350.000 461,'-49.000'-143.000'4,"4.000"17.000"9,3.000 15.000 9,3.000 16.000 9,3.000 13.000 4,3.000 14.000-2,3.000 11.000-2,4.000 14.000-2,-1.000 8.000-1,-3.000 7.000 0,-3.000 6.000-1,-2.000 7.000-1,-1.000 7.000-1,3.000 9.000-3,3.000 10.000-3,4.000 10.000-3,1.000 10.000-1,0.000 13.000 0,0.000 12.000-1,0.000 13.000 0,4.000 10.000-1,10.000 10.000 0,10.000 10.000 0,9.000 9.000-2,9.000 1.000 0,9.000-6.000-2,10.000-6.000-1,10.000-6.000-2,7.000-6.000-2,6.000-2.000-2,7.000-3.000 0,6.000-3.000-3,1.000-4.000 0,-3.000-3.000 0,-3.000-3.000 1,-2.000-2.000 1,-9.000-5.000-2,-12.000-2.000-2,-13.000-3.000-3,-12.000-3.000-4,-10.000 1.000-1,-6.000 6.000-1,-6.000 7.000-1,-6.000 6.000-1,-12.000-1.000-1,-15.000-5.000 1,-15.000-7.000-1,-16.000-5.000 1,-10.000-9.000 1,-3.000-9.000 0,-3.000-10.000 1,-2.000-8.000 0,2.000-11.000 2,9.000-8.000 2,10.000-10.000 3,10.000-9.000 1,8.000-13.000 2,10.000-16.000 3,10.000-15.000 1,9.000-15.000 2,12.000-11.000-1,16.000-2.000-2,15.000-3.000-4,17.000-3.000-3,11.000 1.000-1,10.000 6.000-3,10.000 7.000 0,9.000 6.000-2,2.000 6.000 0,-2.000 6.000 0,-3.000 7.000 1,-3.000 6.000 0,-9.000 7.000-1,-11.000 10.000-3,-14.000 10.000-3,-11.000 9.000-2</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9"/>
    </inkml:context>
    <inkml:brush xml:id="br0">
      <inkml:brushProperty name="width" value="0.0433456674218178" units="cm"/>
      <inkml:brushProperty name="height" value="0.0433456674218178" units="cm"/>
      <inkml:brushProperty name="color" value="#00bff3"/>
      <inkml:brushProperty name="ignorePressure" value="0"/>
    </inkml:brush>
  </inkml:definitions>
  <inkml:trace contextRef="#ctx0" brushRef="#br0">58000.000 51000.000 507,'3.000'-91.000'0,"6.000"19.000"0,7.000 19.000 0,6.000 19.000 0,12.000 9.000 8,19.000 0.000 18,19.000 0.000 16,19.000 0.000 17,7.000 4.000 3,-3.000 10.000-11,-3.000 10.000-11,-2.000 9.000-10,-6.000 10.000-8,-6.000 14.000-1,-6.000 11.000-2,-6.000 14.000-1,-9.000 11.000-2,-8.000 14.000-1,-10.000 11.000-1,-9.000 14.000-1,-12.000 11.000-1,-11.000 14.000-3,-14.000 11.000-1,-11.000 14.000-3,-12.000 5.000-3,-9.000 1.000-3,-10.000-1.000-5,-8.000 1.000-4,-3.000-9.000-4,7.000-15.000-6,6.000-15.000-7,7.000-16.000-4,0.000-23.000-8,-2.000-27.000-9,-3.000-28.000-9,-3.000-28.000-9,2.000-18.000 0,10.000-6.000 11,10.000-6.000 9,9.000-6.000 10</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19"/>
    </inkml:context>
    <inkml:brush xml:id="br0">
      <inkml:brushProperty name="width" value="0.0538787879049778" units="cm"/>
      <inkml:brushProperty name="height" value="0.0538787879049778" units="cm"/>
      <inkml:brushProperty name="color" value="#00bff3"/>
      <inkml:brushProperty name="ignorePressure" value="0"/>
    </inkml:brush>
  </inkml:definitions>
  <inkml:trace contextRef="#ctx0" brushRef="#br0">58400.000 51750.000 408,'-24.000'-116.000'2,"4.000"19.000"4,3.000 19.000 4,3.000 19.000 5,1.000 27.000 11,1.000 39.000 19,-1.000 36.000 20,1.000 39.000 19,2.000 35.000 2,7.000 34.000-16,6.000 35.000-16,7.000 35.000-15,0.000 29.000-10,-2.000 25.000-5,-3.000 25.000-6,-3.000 25.000-6,-4.000 39.000-6,-3.000 53.000-8,-3.000 53.000-8,-2.000 54.000-9,-3.000 35.000-10,1.000 19.000-13,-1.000 19.000-12,1.000 19.000-13,2.000-54.000-4,7.000-124.000 1,6.000-126.000 2,7.000-124.000 3</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3"/>
    </inkml:context>
    <inkml:brush xml:id="br0">
      <inkml:brushProperty name="width" value="0.0369761921465397" units="cm"/>
      <inkml:brushProperty name="height" value="0.0369761921465397" units="cm"/>
      <inkml:brushProperty name="color" value="#f2395b"/>
      <inkml:brushProperty name="ignorePressure" value="0"/>
    </inkml:brush>
  </inkml:definitions>
  <inkml:trace contextRef="#ctx0" brushRef="#br0">86150.000 21550.000 594,'-68.000'1.000'0,"17.000"4.000"0,15.000 3.000 0,16.000 3.000 0,5.000 1.000 6,-2.000 1.000 9,-3.000-1.000 10,-3.000 1.000 11,-1.000 2.000 4,4.000 7.000-2,3.000 6.000 0,3.000 7.000-2,1.000 8.000-3,1.000 14.000-2,-1.000 11.000-4,1.000 14.000-3,-1.000 8.000-4,1.000 7.000-5,-1.000 6.000-3,1.000 7.000-5,1.000-1.000-5,3.000-6.000-6,3.000-6.000-6,4.000-6.000-8,1.000-9.000-6,0.000-8.000-9,0.000-10.000-9,0.000-9.000-8,3.000-12.000-2,6.000-11.000 4,7.000-14.000 4,6.000-11.000 5,1.000-9.000 3,-3.000-3.000 5,-3.000-3.000 3,-2.000-2.000 4</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3"/>
    </inkml:context>
    <inkml:brush xml:id="br0">
      <inkml:brushProperty name="width" value="0.0387426614761353" units="cm"/>
      <inkml:brushProperty name="height" value="0.0387426614761353" units="cm"/>
      <inkml:brushProperty name="color" value="#f2395b"/>
      <inkml:brushProperty name="ignorePressure" value="0"/>
    </inkml:brush>
  </inkml:definitions>
  <inkml:trace contextRef="#ctx0" brushRef="#br0">86550.000 21800.000 567,'0.000'-38.000'54,"0.000"26.000"2,0.000 24.000 1,0.000 26.000 2,0.000 18.000-4,0.000 13.000-9,0.000 12.000-9,0.000 13.000-9,0.000 9.000-8,0.000 6.000-6,0.000 7.000-7,0.000 6.000-8,0.000-2.000-6,0.000-9.000-7,0.000-10.000-7,0.000-8.000-8,-2.000-11.000-3,-3.000-8.000-3,-3.000-10.000 0,-2.000-9.000-2</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3"/>
    </inkml:context>
    <inkml:brush xml:id="br0">
      <inkml:brushProperty name="width" value="0.0353844426572323" units="cm"/>
      <inkml:brushProperty name="height" value="0.0353844426572323" units="cm"/>
      <inkml:brushProperty name="color" value="#f2395b"/>
      <inkml:brushProperty name="ignorePressure" value="0"/>
    </inkml:brush>
  </inkml:definitions>
  <inkml:trace contextRef="#ctx0" brushRef="#br0">87200.000 21850.000 621,'0.000'143.000'150,"0.000"-11.000"-39,0.000-14.000-38,0.000-11.000-39,-4.000-7.000-24,-5.000 0.000-9,-7.000 0.000-11,-5.000 0.000-8,-6.000-4.000-10,-3.000-5.000-7,-3.000-7.000-8,-2.000-5.000-8,-6.000-8.000-1,-6.000-5.000 5,-6.000-7.000 7,-6.000-5.000 5,1.000-8.000 5,9.000-5.000 2,10.000-7.000 2,10.000-5.000 4</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4"/>
    </inkml:context>
    <inkml:brush xml:id="br0">
      <inkml:brushProperty name="width" value="0.0404615104198456" units="cm"/>
      <inkml:brushProperty name="height" value="0.0404615104198456" units="cm"/>
      <inkml:brushProperty name="color" value="#f2395b"/>
      <inkml:brushProperty name="ignorePressure" value="0"/>
    </inkml:brush>
  </inkml:definitions>
  <inkml:trace contextRef="#ctx0" brushRef="#br0">85300.000 23800.000 543,'-69.000'21.000'3,"13.000"-5.000"6,12.000-7.000 5,13.000-5.000 6,12.000-6.000 5,13.000-3.000 4,12.000-3.000 4,13.000-2.000 4,18.000-5.000 1,26.000-2.000-2,24.000-3.000-1,26.000-3.000-3,21.000 1.000-2,19.000 6.000-2,19.000 7.000-3,19.000 6.000-3,9.000 3.000-4,0.000 0.000-5,0.000 0.000-6,0.000 0.000-5,3.000 0.000-7,6.000 0.000-10,7.000 0.000-9,6.000 0.000-11,-16.000 1.000-6,-37.000 4.000-2,-38.000 3.000-3,-37.000 3.000-4,-23.000-1.000 1,-5.000-2.000 0,-7.000-3.000 1,-5.000-3.000 2</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90000.000 23200.000 999,'3.000'-43.000'-6,"6.000"17.000"-12,7.000 15.000-12,6.000 16.000-12</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6"/>
    </inkml:context>
    <inkml:brush xml:id="br0">
      <inkml:brushProperty name="width" value="0.0442079231142998" units="cm"/>
      <inkml:brushProperty name="height" value="0.0442079231142998" units="cm"/>
      <inkml:brushProperty name="color" value="#f2395b"/>
      <inkml:brushProperty name="ignorePressure" value="0"/>
    </inkml:brush>
  </inkml:definitions>
  <inkml:trace contextRef="#ctx0" brushRef="#br0">91250.000 21300.000 497,'-43.000'1.000'7,"17.000"4.000"12,15.000 3.000 12,16.000 3.000 14,20.000-1.000 2,25.000-2.000-8,25.000-3.000-9,25.000-3.000-7,12.000-2.000-8,1.000 0.000-7,-1.000 0.000-6,1.000 0.000-8,-7.000 0.000-4,-12.000 0.000-5,-13.000 0.000-3,-12.000 0.000-3,-10.000-2.000-3,-6.000-3.000-2,-6.000-3.000 0,-6.000-2.000-1,-7.000-5.000-2,-6.000-2.000 1,-6.000-3.000 0,-6.000-3.000 0,-9.000-7.000 2,-8.000-9.000 5,-10.000-10.000 5,-9.000-8.000 5,-10.000-6.000 3,-9.000 1.000 2,-10.000-1.000 1,-8.000 1.000 3,-3.000 4.000 2,7.000 9.000 6,6.000 10.000 5,7.000 10.000 4,4.000 7.000 4,3.000 6.000 0,3.000 7.000 1,4.000 6.000 1,2.000 9.000 1,4.000 13.000 1,3.000 12.000 1,3.000 13.000 2,3.000 6.000 0,3.000 0.000 1,3.000 0.000 0,4.000 0.000 0,1.000 6.000-1,0.000 13.000-2,0.000 12.000-3,0.000 13.000-2,0.000 7.000-4,0.000 4.000-5,0.000 3.000-7,0.000 3.000-5,-4.000 3.000-5,-5.000 3.000-5,-7.000 3.000-4,-5.000 4.000-5,-9.000-4.000-3,-9.000-9.000-2,-10.000-10.000-3,-8.000-8.000-2,-6.000-12.000-1,1.000-12.000 3,-1.000-13.000 2,1.000-12.000 2,-6.000-10.000 2,-8.000-6.000 4,-10.000-6.000 3,-9.000-6.000 3,-5.000-4.000 2,0.000 1.000 4,0.000-1.000 3,0.000 1.000 3,4.000 1.000 6,10.000 3.000 7,10.000 3.000 9,9.000 4.000 7,15.000 1.000 6,22.000 0.000 2,22.000 0.000 3,23.000 0.000 3,24.000-4.000-3,28.000-5.000-7,28.000-7.000-8,29.000-5.000-8,15.000-9.000-4,3.000-9.000 0,3.000-10.000-2,4.000-8.000 0,-3.000-6.000-3,-5.000 1.000-4,-7.000-1.000-6,-5.000 1.000-6,-9.000-1.000-5,-9.000 1.000-9,-10.000-1.000-8,-8.000 1.000-7,-14.000-1.000-3,-15.000 1.000 3,-15.000-1.000 5,-16.000 1.000 3,-16.000 4.000 8,-16.000 9.000 14,-15.000 10.000 13,-15.000 10.000 13,-12.000 16.000 8,-6.000 26.000 1,-6.000 24.000 1,-6.000 26.000 2,-9.000 13.000-2,-8.000 4.000-3,-10.000 3.000-5,-9.000 3.000-3,-5.000-1.000-4,0.000-2.000-2,0.000-3.000-3,0.000-3.000-3,4.000-6.000-1,10.000-5.000-1,10.000-7.000-1,9.000-5.000-1,12.000-9.000-1,16.000-9.000-2,15.000-10.000-2,17.000-8.000-2,14.000-11.000-4,17.000-8.000-2,15.000-10.000-5,16.000-9.000-3,13.000-7.000-1,14.000-3.000 1,11.000-3.000 2,14.000-2.000 1,2.000-3.000 1,-6.000 1.000 4,-6.000-1.000 1,-6.000 1.000 2,-10.000 5.000 4,-12.000 14.000 2,-13.000 11.000 5,-12.000 14.000 3,-13.000 7.000 3,-12.000 3.000 4,-13.000 3.000 3,-12.000 4.000 3,-9.000-1.000 2,-2.000-3.000-2,-3.000-3.000-1,-3.000-2.000-1,4.000-17.000-4,13.000-28.000-6,12.000-28.000-6,13.000-27.000-6,16.000-25.000-6,23.000-18.000-4,22.000-19.000-4,22.000-18.000-4,13.000-15.000-2,7.000-9.000 0,6.000-10.000 0,7.000-8.000-1,0.000-9.000 3,-2.000-6.000 2,-3.000-6.000 5,-3.000-6.000 2,-9.000 12.000 8,-11.000 31.000 8,-14.000 32.000 11,-11.000 31.000 9,-14.000 24.000 6,-11.000 20.000 3,-14.000 18.000 3,-11.000 20.000 4,-7.000 17.000 2,0.000 20.000 4,0.000 18.000 3,0.000 20.000 4,-4.000 13.000-4,-5.000 9.000-9,-7.000 10.000-9,-5.000 10.000-10,-8.000 7.000-7,-5.000 6.000-3,-7.000 7.000-5,-5.000 6.000-5,-8.000-1.000-2,-5.000-5.000-4,-7.000-7.000-3,-5.000-5.000-3,-6.000-11.000-2,-3.000-11.000 0,-3.000-14.000 0,-2.000-11.000 0,0.000-12.000-2,7.000-9.000-3,6.000-10.000-3,7.000-8.000-3,4.000-11.000-1,3.000-8.000 3,3.000-10.000 2,4.000-9.000 2,4.000-13.000 2,6.000-16.000 3,7.000-15.000 3,6.000-15.000 1,3.000-9.000 3,0.000 1.000 2,0.000-1.000 1,0.000 1.000 2,0.000 4.000 3,0.000 9.000 3,0.000 10.000 3,0.000 10.000 4,0.000 18.000 8,0.000 28.000 15,0.000 28.000 14,0.000 29.000 14,0.000 19.000 1,0.000 14.000-11,0.000 11.000-11,0.000 14.000-11,0.000 27.000-8,0.000 44.000-4,0.000 44.000-3,0.000 44.000-4,1.000 35.000-9,4.000 29.000-11,3.000 28.000-14,3.000 28.000-12,-2.000 15.000-8,-6.000 4.000-3,-6.000 3.000-3,-6.000 3.000-2,-2.000-30.000 1,3.000-62.000 8,3.000-63.000 7,4.000-62.000 8,1.000-41.000 2,0.000-19.000 1,0.000-18.000-2,0.000-19.000 1</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7"/>
    </inkml:context>
    <inkml:brush xml:id="br0">
      <inkml:brushProperty name="width" value="0.041949450969696" units="cm"/>
      <inkml:brushProperty name="height" value="0.041949450969696" units="cm"/>
      <inkml:brushProperty name="color" value="#f2395b"/>
      <inkml:brushProperty name="ignorePressure" value="0"/>
    </inkml:brush>
  </inkml:definitions>
  <inkml:trace contextRef="#ctx0" brushRef="#br0">95750.000 21150.000 524,'-50.000'125.000'83,"0.000"0.000"-16,0.000 0.000-14,0.000 0.000-16,3.000 0.000-9,6.000 0.000-3,7.000 0.000-3,6.000 0.000-4,6.000-8.000-3,6.000-16.000-5,7.000-15.000-5,6.000-15.000-3,10.000-15.000-5,17.000-12.000-3,15.000-13.000-3,16.000-12.000-3,15.000-12.000-4,16.000-8.000-2,15.000-10.000-3,17.000-9.000-3,5.000-7.000-2,-3.000-3.000 2,-3.000-3.000 0,-2.000-2.000 2,-11.000-5.000-1,-15.000-2.000 1,-15.000-3.000-1,-16.000-3.000 1,-15.000-2.000 1,-11.000 0.000 1,-14.000 0.000 3,-11.000 0.000 3,-11.000-2.000 1,-5.000-3.000 3,-7.000-3.000 1,-5.000-2.000 4,-8.000 2.000 0,-5.000 9.000 0,-7.000 10.000-1,-5.000 10.000 0,-3.000 5.000 4,4.000 4.000 9,3.000 3.000 9,3.000 3.000 8,3.000 4.000 7,3.000 7.000 1,3.000 6.000 4,4.000 7.000 2,-1.000 7.000 0,-3.000 9.000-2,-3.000 10.000-1,-2.000 10.000-3,-6.000 13.000-1,-6.000 19.000 1,-6.000 19.000 0,-6.000 19.000 1,-6.000 12.000-3,-2.000 6.000-7,-3.000 7.000-5,-3.000 6.000-8,-4.000 1.000-6,-3.000-3.000-6,-3.000-3.000-6,-2.000-2.000-7,-1.000-6.000-6,3.000-6.000-5,3.000-6.000-6,4.000-6.000-5,8.000-13.000-1,17.000-19.000 2,15.000-18.000 2,16.000-19.000 2,10.000-19.000 2,7.000-19.000 0,6.000-18.000 1,7.000-19.000 0,7.000-15.000 0,9.000-8.000 1,10.000-10.000 0,10.000-9.000 0,5.000-5.000 5,4.000 0.000 6,3.000 0.000 9,3.000 0.000 6,4.000 3.000 8,7.000 6.000 5,6.000 7.000 7,7.000 6.000 6,4.000 7.000 3,3.000 10.000 1,3.000 10.000 0,4.000 9.000 2,-3.000 4.000 0,-5.000 1.000 1,-7.000-1.000 0,-5.000 1.000 0,-8.000 4.000-2,-5.000 9.000-3,-7.000 10.000-4,-5.000 10.000-4,-11.000 7.000-2,-11.000 6.000 0,-14.000 7.000-1,-11.000 6.000 0,-15.000 6.000-3,-16.000 6.000-2,-15.000 7.000-4,-15.000 6.000-3,-12.000-1.000-2,-6.000-5.000 1,-6.000-7.000-1,-6.000-5.000 0,-2.000-9.000-5,3.000-9.000-10,3.000-10.000-9,4.000-8.000-10,4.000-9.000-5,6.000-6.000 0,7.000-6.000 0,6.000-6.000 1,6.000-10.000 1,6.000-12.000 6,7.000-13.000 4,6.000-12.000 4,6.000-4.000 5,6.000 7.000 3,7.000 6.000 3,6.000 7.000 3,6.000 7.000 6,6.000 9.000 8,7.000 10.000 8,6.000 10.000 9,10.000 7.000 4,17.000 6.000 1,15.000 7.000 1,16.000 6.000 0,9.000 6.000 0,3.000 6.000-1,3.000 7.000-1,4.000 6.000 0,1.000 3.000-5,0.000 0.000-6,0.000 0.000-6,0.000 0.000-7,-5.000-5.000-3,-9.000-9.000 1,-10.000-10.000 0,-8.000-8.000 1,-9.000-8.000-9,-6.000-2.000-19,-6.000-3.000-19,-6.000-3.000-18</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00"/>
    </inkml:context>
    <inkml:brush xml:id="br0">
      <inkml:brushProperty name="width" value="0.023721968755126" units="cm"/>
      <inkml:brushProperty name="height" value="0.023721968755126" units="cm"/>
      <inkml:brushProperty name="color" value="#f2395b"/>
      <inkml:brushProperty name="ignorePressure" value="0"/>
    </inkml:brush>
  </inkml:definitions>
  <inkml:trace contextRef="#ctx0" brushRef="#br0">20350.000 22050.000 927,'-24.000'25.000'-2,"4.000"0.000"-5,3.000 0.000-5,3.000 0.000-4,3.000 4.000 1,3.000 10.000 9,3.000 10.000 7,4.000 9.000 7,1.000 4.000 3,0.000 1.000-3,0.000-1.000-3,0.000 1.000-4,0.000-1.000-3,0.000 1.000-3,0.000-1.000-3,0.000 1.000-4,0.000-1.000-3,0.000 1.000-3,0.000-1.000-4,0.000 1.000-3,0.000-3.000 0,0.000-2.000 5,0.000-3.000 5,0.000-3.000 4,0.000-4.000 4,0.000-3.000 2,0.000-3.000 1,0.000-2.000 2,0.000-3.000 0,0.000 1.000 1,0.000-1.000 0,0.000 1.000 1,0.000-1.000 0,0.000 1.000 0,0.000-1.000-1,0.000 1.000 1,0.000-3.000 3,0.000-2.000 5,0.000-3.000 5,0.000-3.000 5,0.000-2.000 4,0.000 0.000 1,0.000 0.000 0,0.000 0.000 2,0.000 1.000 0,0.000 4.000-1,0.000 3.000-1,0.000 3.000 0,0.000 1.000-3,0.000 1.000-3,0.000-1.000-4,0.000 1.000-2,0.000 1.000-5,0.000 3.000-5,0.000 3.000-6,0.000 4.000-6,0.000 2.000-3,0.000 4.000-4,0.000 3.000-3,0.000 3.000-4,-2.000 3.000-1,-3.000 3.000 0,-3.000 3.000-1,-2.000 4.000 0,-1.000-1.000 2,3.000-3.000 5,3.000-3.000 4,4.000-2.000 5,1.000-6.000 3,0.000-6.000 2,0.000-6.000 2,0.000-6.000 1,0.000-4.000 2,0.000 1.000 0,0.000-1.000 2,0.000 1.000-1,0.000-3.000 4,0.000-2.000 5,0.000-3.000 5,0.000-3.000 4,0.000-1.000 5,0.000 4.000 2,0.000 3.000 4,0.000 3.000 2,0.000 3.000-2,0.000 3.000-5,0.000 3.000-7,0.000 4.000-6,0.000 1.000-6,0.000 0.000-6,0.000 0.000-7,0.000 0.000-6,-2.000 3.000-2,-3.000 6.000 1,-3.000 7.000 2,-2.000 6.000 0,-3.000-4.000 0,1.000-11.000-5,-1.000-14.000-4,1.000-11.000-4</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7"/>
    </inkml:context>
    <inkml:brush xml:id="br0">
      <inkml:brushProperty name="width" value="0.032690741121769" units="cm"/>
      <inkml:brushProperty name="height" value="0.032690741121769" units="cm"/>
      <inkml:brushProperty name="color" value="#f2395b"/>
      <inkml:brushProperty name="ignorePressure" value="0"/>
    </inkml:brush>
  </inkml:definitions>
  <inkml:trace contextRef="#ctx0" brushRef="#br0">97050.000 21100.000 672,'1.000'-46.000'7,"4.000"10.000"11,3.000 10.000 12,3.000 9.000 12,6.000 10.000 5,9.000 14.000-1,10.000 11.000-2,10.000 14.000-2,0.000 13.000-9,-5.000 16.000-16,-7.000 15.000-15,-5.000 17.000-17,-4.000 2.000-13,0.000-9.000-10,0.000-10.000-12,0.000-8.000-10,-2.000-12.000-2,-3.000-12.000 8,-3.000-13.000 9,-2.000-12.000 7</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28"/>
    </inkml:context>
    <inkml:brush xml:id="br0">
      <inkml:brushProperty name="width" value="0.0502386502921581" units="cm"/>
      <inkml:brushProperty name="height" value="0.0502386502921581" units="cm"/>
      <inkml:brushProperty name="color" value="#f2395b"/>
      <inkml:brushProperty name="ignorePressure" value="0"/>
    </inkml:brush>
  </inkml:definitions>
  <inkml:trace contextRef="#ctx0" brushRef="#br0">97950.000 21800.000 437,'65.000'50.000'28,"-18.000"0.000"-2,-19.000 0.000 0,-18.000 0.000-2,-10.000-2.000-1,0.000-3.000-2,0.000-3.000-3,0.000-2.000-2,-7.000 5.000 0,-11.000 16.000 3,-14.000 15.000 2,-11.000 17.000 2,-4.000 2.000-1,6.000-9.000-4,7.000-10.000-3,6.000-8.000-5,13.000-11.000-2,23.000-8.000-1,22.000-10.000-2,22.000-9.000-1,21.000-13.000 0,22.000-16.000-2,22.000-15.000-1,23.000-15.000 0,-5.000-6.000-2,-27.000 7.000-3,-28.000 6.000-2,-28.000 7.000-3,-2.000-3.000-2,25.000-8.000-3,25.000-10.000-2,25.000-9.000-2,3.000-4.000-1,-19.000 4.000 1,-18.000 3.000 0,-19.000 3.000 1,-16.000 1.000 0,-12.000 1.000 2,-13.000-1.000 1,-12.000 1.000 2,-16.000-6.000 0,-19.000-8.000 0,-18.000-10.000 2,-19.000-9.000 0,-12.000-4.000 3,-2.000 4.000 3,-3.000 3.000 4,-3.000 3.000 4,1.000 6.000 3,6.000 9.000 5,7.000 10.000 3,6.000 10.000 4,6.000 14.000 8,6.000 23.000 12,7.000 22.000 12,6.000 22.000 11,4.000 16.000 0,4.000 14.000-13,3.000 11.000-12,3.000 14.000-12,3.000 7.000-8,3.000 3.000-3,3.000 3.000-3,4.000 4.000-3,-1.000-1.000-3,-3.000-3.000-2,-3.000-3.000-2,-2.000-2.000-1,-3.000-8.000-3,1.000-8.000 1,-1.000-10.000-1,1.000-9.000 0,-3.000-10.000-4,-2.000-9.000-8,-3.000-10.000-7,-3.000-8.000-7,-4.000-8.000-3,-3.000-2.000 2,-3.000-3.000 2,-2.000-3.000 3,-6.000-6.000 0,-6.000-5.000 1,-6.000-7.000 1,-6.000-5.000 0,-1.000-6.000 3,7.000-3.000 8,6.000-3.000 6,7.000-2.000 6,7.000-6.000 5,9.000-6.000 1,10.000-6.000 2,10.000-6.000 2,13.000-4.000 1,19.000 1.000 0,19.000-1.000 0,19.000 1.000 0,13.000 1.000 1,10.000 3.000 4,10.000 3.000 4,9.000 4.000 3,2.000 2.000 0,-2.000 4.000-3,-3.000 3.000-2,-3.000 3.000-2,-10.000 6.000-3,-16.000 9.000-3,-15.000 10.000-1,-15.000 10.000-3,-15.000 7.000-1,-12.000 6.000-2,-13.000 7.000 0,-12.000 6.000-2,-16.000 6.000-2,-19.000 6.000-1,-18.000 7.000-3,-19.000 6.000-3,-12.000 1.000-1,-2.000-3.000 1,-3.000-3.000 0,-3.000-2.000 1,2.000-5.000 1,10.000-2.000 1,10.000-3.000 3,9.000-3.000 2,24.000-6.000 5,42.000-5.000 8,40.000-7.000 8,41.000-5.000 8,27.000-11.000-1,17.000-11.000-10,15.000-14.000-12,16.000-11.000-10,13.000-9.000-8,14.000-3.000-5,11.000-3.000-5,14.000-2.000-5,-7.000 0.000-5,-25.000 7.000-6,-25.000 6.000-5,-25.000 7.000-5,-22.000 2.000-5,-19.000 1.000-3,-18.000-1.000-3,-19.000 1.000-4</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32"/>
    </inkml:context>
    <inkml:brush xml:id="br0">
      <inkml:brushProperty name="width" value="0.0421715565025806" units="cm"/>
      <inkml:brushProperty name="height" value="0.0421715565025806" units="cm"/>
      <inkml:brushProperty name="color" value="#f2395b"/>
      <inkml:brushProperty name="ignorePressure" value="0"/>
    </inkml:brush>
  </inkml:definitions>
  <inkml:trace contextRef="#ctx0" brushRef="#br0">45600.000 52850.000 521,'-72.000'0.000'0,"6.000"0.000"1,7.000 0.000 0,6.000 0.000 0,9.000 4.000 11,13.000 10.000 18,12.000 10.000 21,13.000 9.000 18,13.000 12.000 5,17.000 16.000-12,15.000 15.000-11,16.000 17.000-12,5.000 5.000-9,-2.000-3.000-6,-3.000-3.000-6,-3.000-2.000-7,-1.000-1.000-7,4.000 3.000-4,3.000 3.000-7,3.000 4.000-5,-1.000 5.000-3,-2.000 10.000 2,-3.000 10.000 1,-3.000 9.000 2,-4.000 4.000 0,-3.000 1.000-2,-3.000-1.000-2,-2.000 1.000-1,-6.000-10.000-1,-6.000-19.000 3,-6.000-18.000 2,-6.000-19.000 2,-1.000-18.000 2,7.000-15.000 2,6.000-15.000 3,7.000-16.000 3,10.000-13.000 1,16.000-9.000 0,15.000-10.000 0,17.000-8.000 1,11.000-14.000 0,10.000-15.000 1,10.000-15.000 1,9.000-16.000 1,4.000-12.000-2,1.000-5.000-5,-1.000-7.000-6,1.000-5.000-4,-3.000 0.000-2,-2.000 10.000 0,-3.000 10.000 0,-3.000 9.000 1,-6.000 7.000-1,-5.000 7.000-2,-7.000 6.000-3,-5.000 7.000-1,-9.000 5.000 0,-9.000 7.000 6,-10.000 6.000 5,-8.000 7.000 5,-6.000 0.000 3,1.000-2.000 0,-1.000-3.000 1,1.000-3.000 0,-1.000-4.000 2,1.000-3.000 5,-1.000-3.000 2,1.000-2.000 5,-1.000-1.000 2,1.000 3.000 1,-1.000 3.000 1,1.000 4.000 1,1.000-1.000-2,3.000-3.000-2,3.000-3.000-3,4.000-2.000-3,-1.000-3.000-3,-3.000 1.000-2,-3.000-1.000-2,-2.000 1.000-3,-5.000 2.000-1,-2.000 7.000 1,-3.000 6.000-1,-3.000 7.000 1,-4.000 5.000-1,-3.000 7.000 0,-3.000 6.000-1,-2.000 7.000 0,-14.000 2.000-6,-21.000 1.000-12,-22.000-1.000-12,-22.000 1.000-12</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36"/>
    </inkml:context>
    <inkml:brush xml:id="br0">
      <inkml:brushProperty name="width" value="0.0385655499994755" units="cm"/>
      <inkml:brushProperty name="height" value="0.0385655499994755" units="cm"/>
      <inkml:brushProperty name="color" value="#f2395b"/>
      <inkml:brushProperty name="ignorePressure" value="0"/>
    </inkml:brush>
  </inkml:definitions>
  <inkml:trace contextRef="#ctx0" brushRef="#br0">59100.000 43850.000 570,'-24.000'26.000'5,"4.000"4.000"9,3.000 3.000 11,3.000 3.000 9,3.000 12.000 7,3.000 22.000 6,3.000 22.000 4,4.000 23.000 6,-1.000 6.000-4,-3.000-5.000-12,-3.000-7.000-12,-2.000-5.000-12,-1.000-3.000-8,3.000 4.000-4,3.000 3.000-4,4.000 3.000-3,1.000-7.000-5,0.000-15.000-6,0.000-15.000-5,0.000-16.000-6</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36"/>
    </inkml:context>
    <inkml:brush xml:id="br0">
      <inkml:brushProperty name="width" value="0.0320672914385796" units="cm"/>
      <inkml:brushProperty name="height" value="0.0320672914385796" units="cm"/>
      <inkml:brushProperty name="color" value="#f2395b"/>
      <inkml:brushProperty name="ignorePressure" value="0"/>
    </inkml:brush>
  </inkml:definitions>
  <inkml:trace contextRef="#ctx0" brushRef="#br0">59100.000 44800.000 686,'6.000'-68.000'42,"13.000"17.000"7,12.000 15.000 7,13.000 16.000 5,4.000 7.000-5,-3.000 1.000-21,-3.000-1.000-20,-2.000 1.000-21,-3.000 1.000-10,1.000 3.000-3,-1.000 3.000-3,1.000 4.000-2,-3.000 4.000-7,-2.000 6.000-10,-3.000 7.000-12,-3.000 6.000-10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37"/>
    </inkml:context>
    <inkml:brush xml:id="br0">
      <inkml:brushProperty name="width" value="0.0423064939677715" units="cm"/>
      <inkml:brushProperty name="height" value="0.0423064939677715" units="cm"/>
      <inkml:brushProperty name="color" value="#f2395b"/>
      <inkml:brushProperty name="ignorePressure" value="0"/>
    </inkml:brush>
  </inkml:definitions>
  <inkml:trace contextRef="#ctx0" brushRef="#br0">59650.000 43500.000 520,'0.000'-54.000'54,"0.000"45.000"-1,0.000 43.000-2,0.000 45.000-1,1.000 25.000-5,4.000 10.000-8,3.000 10.000-7,3.000 9.000-8,-1.000 4.000-6,-2.000 1.000-4,-3.000-1.000-4,-3.000 1.000-4,-4.000-6.000-5,-3.000-8.000-5,-3.000-10.000-4,-2.000-9.000-6,3.000-23.000-7,14.000-33.000-9,11.000-35.000-9,14.000-34.000-9,5.000-16.000 1,1.000 3.000 12,-1.000 3.000 12,1.000 4.000 12,-1.000 5.000 8,1.000 10.000 4,-1.000 10.000 4,1.000 9.000 4,-6.000 9.000 6,-8.000 9.000 6,-10.000 10.000 7,-9.000 10.000 7,-4.000 2.000 2,4.000-3.000-3,3.000-3.000-1,3.000-2.000-3,7.000-11.000-7,14.000-15.000-11,11.000-15.000-13,14.000-16.000-11,8.000-19.000-9,7.000-22.000-4,6.000-22.000-4,7.000-21.000-5,0.000-9.000-1,-2.000 7.000 3,-3.000 6.000 2,-3.000 7.000 3,-9.000 11.000 5,-11.000 20.000 6,-14.000 18.000 8,-11.000 20.000 6,-11.000 13.000 3,-5.000 9.000-2,-7.000 10.000-2,-5.000 10.000-3,-8.000 8.000 9,-5.000 10.000 20,-7.000 10.000 19,-5.000 9.000 20,-1.000 1.000 6,6.000-6.000-10,7.000-6.000-7,6.000-6.000-10,3.000-4.000-6,0.000 1.000-6,0.000-1.000-7,0.000 1.000-5,4.000-1.000-3,10.000 1.000-1,10.000-1.000-2,9.000 1.000 1,4.000-3.000-3,1.000-2.000-1,-1.000-3.000-2,1.000-3.000-3,1.000-9.000-2,3.000-11.000-4,3.000-14.000-5,4.000-11.000-5,-1.000-11.000-1,-3.000-5.000-1,-3.000-7.000-1,-2.000-5.000 0,-6.000-6.000 0,-6.000-3.000 2,-6.000-3.000 3,-6.000-2.000 1,-9.000-3.000 2,-8.000 1.000 2,-10.000-1.000 1,-9.000 1.000 2,-12.000 2.000-3,-11.000 7.000-4,-14.000 6.000-6,-11.000 7.000-6,-11.000 5.000-2,-5.000 7.000 1,-7.000 6.000-1,-5.000 7.000 1,3.000 4.000-3,17.000 3.000-2,15.000 3.000-5,16.000 4.000-4</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37"/>
    </inkml:context>
    <inkml:brush xml:id="br0">
      <inkml:brushProperty name="width" value="0.0395515747368336" units="cm"/>
      <inkml:brushProperty name="height" value="0.0395515747368336" units="cm"/>
      <inkml:brushProperty name="color" value="#f2395b"/>
      <inkml:brushProperty name="ignorePressure" value="0"/>
    </inkml:brush>
  </inkml:definitions>
  <inkml:trace contextRef="#ctx0" brushRef="#br0">56550.000 43950.000 556,'-52.000'-49.000'7,"-3.000"4.000"14,-3.000 3.000 13,-2.000 3.000 15,13.000 12.000 5,31.000 22.000-3,32.000 22.000-4,31.000 23.000-3,26.000 25.000-4,22.000 32.000-7,22.000 31.000-5,23.000 32.000-6,17.000 19.000-9,17.000 10.000-13,15.000 10.000-12,16.000 9.000-13,-10.000-15.000-14,-34.000-36.000-16,-35.000-39.000-17,-33.000-36.000-16</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1"/>
    </inkml:context>
    <inkml:brush xml:id="br0">
      <inkml:brushProperty name="width" value="0.0335667990148067" units="cm"/>
      <inkml:brushProperty name="height" value="0.0335667990148067" units="cm"/>
      <inkml:brushProperty name="color" value="#f2395b"/>
      <inkml:brushProperty name="ignorePressure" value="0"/>
    </inkml:brush>
  </inkml:definitions>
  <inkml:trace contextRef="#ctx0" brushRef="#br0">69550.000 46000.000 655,'-35.000'0.000'32,"32.000"0.000"7,31.000 0.000 5,32.000 0.000 6,19.000 0.000 0,10.000 0.000-7,10.000 0.000-8,9.000 0.000-7,4.000-4.000-10,1.000-5.000-13,-1.000-7.000-12,1.000-5.000-14,-10.000-1.000-5,-19.000 6.000-1,-18.000 7.000-1,-19.000 6.000 1</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1"/>
    </inkml:context>
    <inkml:brush xml:id="br0">
      <inkml:brushProperty name="width" value="0.0320639312267303" units="cm"/>
      <inkml:brushProperty name="height" value="0.0320639312267303" units="cm"/>
      <inkml:brushProperty name="color" value="#f2395b"/>
      <inkml:brushProperty name="ignorePressure" value="0"/>
    </inkml:brush>
  </inkml:definitions>
  <inkml:trace contextRef="#ctx0" brushRef="#br0">70400.000 46300.000 686,'-44.000'6.000'42,"13.000"13.000"-1,12.000 12.000-3,13.000 13.000-2,6.000 10.000-2,0.000 10.000-4,0.000 10.000-3,0.000 9.000-4,0.000 7.000-4,0.000 7.000-6,0.000 6.000-5,0.000 7.000-5,0.000-1.000-5,0.000-6.000 0,0.000-6.000-2,0.000-6.000-1,0.000-9.000-7,0.000-8.000-12,0.000-10.000-12,0.000-9.000-13,3.000-12.000-5,6.000-11.000 2,7.000-14.000 1,6.000-11.000 3</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1"/>
    </inkml:context>
    <inkml:brush xml:id="br0">
      <inkml:brushProperty name="width" value="0.0383092388510704" units="cm"/>
      <inkml:brushProperty name="height" value="0.0383092388510704" units="cm"/>
      <inkml:brushProperty name="color" value="#f2395b"/>
      <inkml:brushProperty name="ignorePressure" value="0"/>
    </inkml:brush>
  </inkml:definitions>
  <inkml:trace contextRef="#ctx0" brushRef="#br0">71650.000 45800.000 574,'4.000'-66.000'72,"10.000"19.000"-13,10.000 19.000-13,9.000 19.000-13,2.000 15.000-7,-2.000 13.000-2,-3.000 12.000-2,-3.000 13.000-1,-2.000 13.000-2,0.000 17.000-2,0.000 15.000 0,0.000 16.000-2,-4.000 16.000-1,-5.000 20.000-1,-7.000 18.000-2,-5.000 20.000-1,-8.000 6.000-4,-5.000-2.000-6,-7.000-3.000-5,-5.000-3.000-6,-3.000-7.000-4,4.000-9.000-1,3.000-10.000-2,3.000-8.000-1,1.000-14.000-4,1.000-15.000-8,-1.000-15.000-8,1.000-16.000-6,1.000-15.000-4,3.000-11.000 0,3.000-14.000 0,4.000-11.000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0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20150.000 27600.000 999,'0.000'181.000'-22,"0.000"-37.000"4,0.000-38.000 4,0.000-37.000 3,0.000-19.000 3,0.000 0.000 0,0.000 0.000 0,0.000 0.000 1,1.000 1.000-2,4.000 4.000-1,3.000 3.000-3,3.000 3.000-1,-1.000-2.000 0,-2.000-6.000 3,-3.000-6.000 3,-3.000-6.000 4</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2"/>
    </inkml:context>
    <inkml:brush xml:id="br0">
      <inkml:brushProperty name="width" value="0.032257005572319" units="cm"/>
      <inkml:brushProperty name="height" value="0.032257005572319" units="cm"/>
      <inkml:brushProperty name="color" value="#f2395b"/>
      <inkml:brushProperty name="ignorePressure" value="0"/>
    </inkml:brush>
  </inkml:definitions>
  <inkml:trace contextRef="#ctx0" brushRef="#br0">71900.000 45350.000 682,'-2.000'-46.000'6,"-3.000"10.000"15,-3.000 10.000 13,-2.000 9.000 14,-5.000 12.000 3,-2.000 16.000-7,-3.000 15.000-7,-3.000 17.000-7,-4.000 11.000-7,-3.000 10.000-8,-3.000 10.000-7,-2.000 9.000-8,-3.000 4.000-7,1.000 1.000-10,-1.000-1.000-10,1.000 1.000-9,1.000-7.000-5,3.000-12.000-2,3.000-13.000-1,4.000-12.000-1</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2"/>
    </inkml:context>
    <inkml:brush xml:id="br0">
      <inkml:brushProperty name="width" value="0.0356928035616875" units="cm"/>
      <inkml:brushProperty name="height" value="0.0356928035616875" units="cm"/>
      <inkml:brushProperty name="color" value="#f2395b"/>
      <inkml:brushProperty name="ignorePressure" value="0"/>
    </inkml:brush>
  </inkml:definitions>
  <inkml:trace contextRef="#ctx0" brushRef="#br0">71950.000 45250.000 616,'50.000'-16.000'103,"0.000"19.000"-22,0.000 19.000-21,0.000 19.000-23,1.000 9.000-10,4.000 0.000-4,3.000 0.000-1,3.000 0.000-3,1.000 0.000-7,1.000 0.000-14,-1.000 0.000-14,1.000 0.000-12,-6.000-5.000-13,-8.000-9.000-13,-10.000-10.000-11,-9.000-8.000-12</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2"/>
    </inkml:context>
    <inkml:brush xml:id="br0">
      <inkml:brushProperty name="width" value="0.0386911295354366" units="cm"/>
      <inkml:brushProperty name="height" value="0.0386911295354366" units="cm"/>
      <inkml:brushProperty name="color" value="#f2395b"/>
      <inkml:brushProperty name="ignorePressure" value="0"/>
    </inkml:brush>
  </inkml:definitions>
  <inkml:trace contextRef="#ctx0" brushRef="#br0">74200.000 46550.000 568,'-24.000'-46.000'6,"4.000"10.000"11,3.000 10.000 11,3.000 9.000 12,7.000 6.000 4,14.000 3.000-2,11.000 3.000-2,14.000 4.000-1,14.000-1.000-5,20.000-3.000-6,18.000-3.000-7,20.000-2.000-5,16.000-1.000-5,16.000 3.000-1,15.000 3.000-1,17.000 4.000-2,10.000-1.000 0,6.000-3.000 1,7.000-3.000 0,6.000-2.000 2,-1.000-5.000-3,-5.000-2.000-10,-7.000-3.000-9,-5.000-3.000-9,-11.000-1.000-7,-11.000 4.000-2,-14.000 3.000-5,-11.000 3.000-2,-17.000 3.000-4,-18.000 3.000 0,-19.000 3.000-2,-18.000 4.000-2</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2"/>
    </inkml:context>
    <inkml:brush xml:id="br0">
      <inkml:brushProperty name="width" value="0.0448133684694767" units="cm"/>
      <inkml:brushProperty name="height" value="0.0448133684694767" units="cm"/>
      <inkml:brushProperty name="color" value="#f2395b"/>
      <inkml:brushProperty name="ignorePressure" value="0"/>
    </inkml:brush>
  </inkml:definitions>
  <inkml:trace contextRef="#ctx0" brushRef="#br0">77200.000 45450.000 490,'-15.000'-40.000'26,"23.000"23.000"15,22.000 22.000 14,22.000 22.000 14,12.000 12.000 1,3.000 3.000-12,3.000 3.000-13,4.000 4.000-13,1.000 2.000-8,0.000 4.000-4,0.000 3.000-3,0.000 3.000-4,0.000-1.000-3,0.000-2.000-1,0.000-3.000-2,0.000-3.000-2,-2.000-4.000-2,-3.000-3.000 0,-3.000-3.000-1,-2.000-2.000-1,-6.000-5.000-4,-6.000-2.000-7,-6.000-3.000-5,-6.000-3.000-7,-13.000-2.000-2,-19.000 0.000 1,-18.000 0.000 1,-19.000 0.000 1,-18.000 4.000 0,-15.000 10.000-2,-15.000 10.000-2,-16.000 9.000-2,-7.000 1.000-1,4.000-6.000-1,3.000-6.000 0,3.000-6.000-1,6.000-4.000-2,9.000 1.000-4,10.000-1.000-2,10.000 1.000-3</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3"/>
    </inkml:context>
    <inkml:brush xml:id="br0">
      <inkml:brushProperty name="width" value="0.036651611328125" units="cm"/>
      <inkml:brushProperty name="height" value="0.036651611328125" units="cm"/>
      <inkml:brushProperty name="color" value="#f2395b"/>
      <inkml:brushProperty name="ignorePressure" value="0"/>
    </inkml:brush>
  </inkml:definitions>
  <inkml:trace contextRef="#ctx0" brushRef="#br0">73800.000 48150.000 600,'101.000'-22.000'99,"4.000"6.000"-20,3.000 7.000-18,3.000 6.000-20,-1.000 3.000-11,-2.000 0.000-5,-3.000 0.000-3,-3.000 0.000-4,13.000 0.000-5,32.000 0.000-5,31.000 0.000-4,32.000 0.000-7,10.000-5.000-2,-9.000-9.000-3,-10.000-10.000-2,-8.000-8.000-3,-9.000-1.000-2,-6.000 9.000-4,-6.000 10.000-3,-6.000 10.000-5,-12.000 5.000-1,-15.000 4.000-2,-15.000 3.000-2,-16.000 3.000-1,-15.000 6.000 0,-11.000 9.000 2,-14.000 10.000 3,-11.000 10.000 2,-12.000-1.000 3,-9.000-9.000 4,-10.000-10.000 2,-8.000-8.000 4,-6.000-6.000 1,1.000 1.000-1,-1.000-1.000-3,1.000 1.000-1</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4"/>
    </inkml:context>
    <inkml:brush xml:id="br0">
      <inkml:brushProperty name="width" value="0.0352183245122433" units="cm"/>
      <inkml:brushProperty name="height" value="0.0352183245122433" units="cm"/>
      <inkml:brushProperty name="color" value="#f2395b"/>
      <inkml:brushProperty name="ignorePressure" value="0"/>
    </inkml:brush>
  </inkml:definitions>
  <inkml:trace contextRef="#ctx0" brushRef="#br0">70900.000 48350.000 624,'32.000'-46.000'106,"17.000"10.000"-21,15.000 10.000-23,16.000 9.000-21,13.000 4.000-14,14.000 1.000-5,11.000-1.000-6,14.000 1.000-4,2.000 1.000-8,-6.000 3.000-7,-6.000 3.000-9,-6.000 4.000-8,-12.000 1.000-8,-15.000 0.000-9,-15.000 0.000-8,-16.000 0.000-8</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4"/>
    </inkml:context>
    <inkml:brush xml:id="br0">
      <inkml:brushProperty name="width" value="0.0301736425608397" units="cm"/>
      <inkml:brushProperty name="height" value="0.0301736425608397" units="cm"/>
      <inkml:brushProperty name="color" value="#f2395b"/>
      <inkml:brushProperty name="ignorePressure" value="0"/>
    </inkml:brush>
  </inkml:definitions>
  <inkml:trace contextRef="#ctx0" brushRef="#br0">71850.000 48250.000 729,'-93.000'25.000'4,"17.000"0.000"8,15.000 0.000 9,16.000 0.000 8,10.000 1.000 4,7.000 4.000-2,6.000 3.000-1,7.000 3.000-1,4.000 4.000-3,3.000 7.000-5,3.000 6.000-5,4.000 7.000-4,1.000 4.000-6,0.000 3.000-6,0.000 3.000-7,0.000 4.000-7,1.000-1.000-4,4.000-3.000-3,3.000-3.000-2,3.000-2.000-3,-1.000-8.000-1,-2.000-8.000 1,-3.000-10.000 1,-3.000-9.000 1</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5"/>
    </inkml:context>
    <inkml:brush xml:id="br0">
      <inkml:brushProperty name="width" value="0.0345612950623035" units="cm"/>
      <inkml:brushProperty name="height" value="0.0345612950623035" units="cm"/>
      <inkml:brushProperty name="color" value="#f2395b"/>
      <inkml:brushProperty name="ignorePressure" value="0"/>
    </inkml:brush>
  </inkml:definitions>
  <inkml:trace contextRef="#ctx0" brushRef="#br0">72150.000 48300.000 636,'-49.000'1.000'6,"4.000"4.000"14,3.000 3.000 12,3.000 3.000 13,6.000 3.000 3,9.000 3.000-8,10.000 3.000-7,10.000 4.000-7,4.000 5.000-6,0.000 10.000-2,0.000 10.000-4,0.000 9.000-2,3.000 6.000-2,6.000 3.000 1,7.000 3.000 0,6.000 4.000 1,1.000 2.000-7,-3.000 4.000-11,-3.000 3.000-13,-2.000 3.000-11,-5.000-5.000-8,-2.000-12.000-1,-3.000-13.000-1,-3.000-12.000-2</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5"/>
    </inkml:context>
    <inkml:brush xml:id="br0">
      <inkml:brushProperty name="width" value="0.0340286679565907" units="cm"/>
      <inkml:brushProperty name="height" value="0.0340286679565907" units="cm"/>
      <inkml:brushProperty name="color" value="#f2395b"/>
      <inkml:brushProperty name="ignorePressure" value="0"/>
    </inkml:brush>
  </inkml:definitions>
  <inkml:trace contextRef="#ctx0" brushRef="#br0">71000.000 49750.000 646,'-47.000'0.000'0,"6.000"0.000"0,7.000 0.000 0,6.000 0.000 0,1.000 0.000 4,-3.000 0.000 8,-3.000 0.000 8,-2.000 0.000 8,6.000 0.000 5,20.000 0.000 6,18.000 0.000 3,20.000 0.000 5,19.000-2.000-3,22.000-3.000-9,22.000-3.000-9,23.000-2.000-9,19.000-5.000-10,19.000-2.000-12,19.000-3.000-10,19.000-3.000-11,7.000-1.000-8,-3.000 4.000-5,-3.000 3.000-4,-2.000 3.000-4,-22.000 3.000-2,-36.000 3.000 3,-39.000 3.000 2,-36.000 4.000 3</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6"/>
    </inkml:context>
    <inkml:brush xml:id="br0">
      <inkml:brushProperty name="width" value="0.0374730452895164" units="cm"/>
      <inkml:brushProperty name="height" value="0.0374730452895164" units="cm"/>
      <inkml:brushProperty name="color" value="#f2395b"/>
      <inkml:brushProperty name="ignorePressure" value="0"/>
    </inkml:brush>
  </inkml:definitions>
  <inkml:trace contextRef="#ctx0" brushRef="#br0">73000.000 45300.000 587,'-13.000'-19.000'8,"26.000"13.000"17,24.000 12.000 17,26.000 13.000 17,8.000 4.000 0,-5.000-3.000-19,-7.000-3.000-17,-5.000-2.000-18,-4.000-5.000-15,0.000-2.000-14,0.000-3.000-13,0.000-3.000-13,-10.000-2.000-4,-18.000 0.000 6,-19.000 0.000 5,-18.000 0.000 7,-10.000 0.000 11,0.000 0.000 18,0.000 0.000 18,0.000 0.000 17,1.000 3.000 11,4.000 6.000 2,3.000 7.000 2,3.000 6.000 2,3.000 6.000-1,3.000 6.000-4,3.000 7.000-4,4.000 6.000-3,1.000 4.000-5,0.000 4.000-6,0.000 3.000-4,0.000 3.000-6,0.000 4.000-1,0.000 7.000-1,0.000 6.000 0,0.000 7.000 1,0.000 2.000-7,0.000 1.000-15,0.000-1.000-13,0.000 1.000-14,0.000-7.000-7,0.000-12.000 0,0.000-13.000 0,0.000-12.000 1,-2.000-7.000 0,-3.000 1.000 3,-3.000-1.000 0,-2.000 1.000 3,-3.000-4.000 3,1.000-6.000 7,-1.000-6.000 6,1.000-6.000 6</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02"/>
    </inkml:context>
    <inkml:brush xml:id="br0">
      <inkml:brushProperty name="width" value="0.0279510356485844" units="cm"/>
      <inkml:brushProperty name="height" value="0.0279510356485844" units="cm"/>
      <inkml:brushProperty name="color" value="#f2395b"/>
      <inkml:brushProperty name="ignorePressure" value="0"/>
    </inkml:brush>
  </inkml:definitions>
  <inkml:trace contextRef="#ctx0" brushRef="#br0">20200.000 29400.000 787,'0.000'46.000'0,"0.000"-5.000"0,0.000-7.000 0,0.000-5.000 0,0.000-1.000-3,0.000 6.000-5,0.000 7.000-6,0.000 6.000-5,0.000 6.000 0,0.000 6.000 7,0.000 7.000 5,0.000 6.000 6,0.000 1.000 3,0.000-3.000-2,0.000-3.000-1,0.000-2.000-1,1.000-1.000-1,4.000 3.000 1,3.000 3.000 1,3.000 4.000 0,-1.000-3.000 1,-2.000-5.000-1,-3.000-7.000 0,-3.000-5.000-1,-2.000-3.000 1,0.000 4.000 0,0.000 3.000 0,0.000 3.000 1,0.000-1.000 0,0.000-2.000-2,0.000-3.000-1,0.000-3.000-2,0.000-1.000 0,0.000 4.000 1,0.000 3.000 1,0.000 3.000 1,0.000-1.000-2,0.000-2.000-2,0.000-3.000-3,0.000-3.000-2,0.000-2.000-1,0.000 0.000 3,0.000 0.000 2,0.000 0.000 4,0.000-2.000 2,0.000-3.000 3,0.000-3.000 4,0.000-2.000 3,0.000-3.000 2,0.000 1.000 0,0.000-1.000 0,0.000 1.000-1,0.000-1.000 0,0.000 1.000-1,0.000-1.000-2,0.000 1.000-2,0.000 2.000 0,0.000 7.000 1,0.000 6.000-1,0.000 7.000 2,0.000 4.000-3,0.000 3.000-2,0.000 3.000-3,0.000 4.000-3,0.000 1.000-1,0.000 0.000 2,0.000 0.000 0,0.000 0.000 2,0.000 0.000 1,0.000 0.000 1,0.000 0.000 1,0.000 0.000 1,0.000-2.000 1,0.000-3.000-3,0.000-3.000 0,0.000-2.000-2,1.000-3.000-1,4.000 1.000-2,3.000-1.000-1,3.000 1.000-1,-1.000-3.000 0,-2.000-2.000 0,-3.000-3.000 0,-3.000-3.000 2,-2.000-2.000-1,0.000 0.000 2,0.000 0.000-1,0.000 0.000 1,0.000 1.000 1,0.000 4.000 0,0.000 3.000 1,0.000 3.000 0,0.000-1.000 1,0.000-2.000 0,0.000-3.000 1,0.000-3.000 0,0.000-4.000 0,0.000-3.000 0,0.000-3.000-1,0.000-2.000 1,0.000-3.000-1,0.000 1.000 0,0.000-1.000 1,0.000 1.000-1,0.000-1.000 0,0.000 1.000 0,0.000-1.000 0,0.000 1.000-1,0.000 1.000-1,0.000 3.000 0,0.000 3.000-2,0.000 4.000-2,0.000-1.000 1,0.000-3.000 0,0.000-3.000 2,0.000-2.000 0,0.000-3.000 1,0.000 1.000 0,0.000-1.000 0,0.000 1.000 0,0.000-1.000 0,0.000 1.000 0,0.000-1.000 0,0.000 1.000 0,0.000 1.000 0,0.000 3.000 1,0.000 3.000-1,0.000 4.000 1,0.000 1.000 1,0.000 0.000 1,0.000 0.000 2,0.000 0.000 1,0.000-2.000 0,0.000-3.000 0,0.000-3.000-1,0.000-2.000-1,0.000-3.000 0,0.000 1.000 0,0.000-1.000 1,0.000 1.000 1,0.000-1.000 0,0.000 1.000 0,0.000-1.000 1,0.000 1.000 1,0.000-1.000-1,0.000 1.000-1,0.000-1.000-1,0.000 1.000 0,0.000-1.000-2,0.000 1.000 1,0.000-1.000-1,0.000 1.000 0,0.000-3.000-1,0.000-2.000-1,0.000-3.000 0,0.000-3.000-1,0.000-1.000-1,0.000 4.000 1,0.000 3.000 1,0.000 3.000 1,0.000 1.000 1,0.000 1.000 0,0.000-1.000 1,0.000 1.000 0,0.000-1.000 1,0.000 1.000 0,0.000-1.000 0,0.000 1.000-1,0.000-1.000 0,0.000 1.000 0,0.000-1.000 0,0.000 1.000 1,0.000-1.000-1,0.000 1.000 1,0.000-1.000-1,0.000 1.000-1,0.000-1.000 1,0.000 1.000 0,0.000-1.000 0,0.000 1.000 1,0.000 1.000-1,0.000 3.000 0,0.000 3.000 0,0.000 4.000 0,1.000 2.000 0,4.000 4.000 1,3.000 3.000-1,3.000 3.000 1,-1.000-1.000 1,-2.000-2.000 0,-3.000-3.000 2,-3.000-3.000-1,-2.000-2.000 1,0.000 0.000-1,0.000 0.000 0,0.000 0.000-2,0.000-2.000 0,0.000-3.000-1,0.000-3.000 0,0.000-2.000 1,1.000-1.000-2,4.000 3.000 0,3.000 3.000 0,3.000 4.000-1,-1.000 1.000 0,-2.000 0.000 0,-3.000 0.000 1,-3.000 0.000 0,-2.000 0.000 0,0.000 0.000 1,0.000 0.000 0,0.000 0.000 0,1.000-2.000 0,4.000-3.000 0,3.000-3.000 0,3.000-2.000-1,-1.000 0.000 1,-2.000 7.000 0,-3.000 6.000 0,-3.000 7.000 1,-2.000 0.000 1,0.000-2.000 0,0.000-3.000 1,0.000-3.000 2,1.000-2.000-2,4.000 0.000-2,3.000 0.000-1,3.000 0.000-3,-1.000 3.000-1,-2.000 6.000 0,-3.000 7.000 0,-3.000 6.000 0,-1.000 3.000 1,4.000 0.000-1,3.000 0.000 0,3.000 0.000 1,-1.000 1.000 0,-2.000 4.000-1,-3.000 3.000 0,-3.000 3.000 1,-2.000-1.000-1,0.000-2.000 0,0.000-3.000 0,0.000-3.000-1,1.000-6.000 2,4.000-5.000-1,3.000-7.000 1,3.000-5.000 0,-1.000-4.000 0,-2.000 0.000 0,-3.000 0.000 1,-3.000 0.000 0,-2.000-2.000 0,0.000-3.000 1,0.000-3.000-1,0.000-2.000 0,0.000-1.000 1,0.000 3.000 0,0.000 3.000 3,0.000 4.000 0,1.000-1.000 1,4.000-3.000-1,3.000-3.000-1,3.000-2.000-1,-1.000-1.000 1,-2.000 3.000-2,-3.000 3.000 1,-3.000 4.000-1,-2.000 2.000 0,0.000 4.000 1,0.000 3.000-1,0.000 3.000 1,1.000 3.000-1,4.000 3.000 0,3.000 3.000 0,3.000 4.000 0,-1.000 1.000 0,-2.000 0.000 0,-3.000 0.000 0,-3.000 0.000 0,-1.000 0.000-1,4.000 0.000 1,3.000 0.000-2,3.000 0.000 1,-1.000 0.000-1,-2.000 0.000 1,-3.000 0.000 1,-3.000 0.000-1,-2.000 0.000 2,0.000 0.000 1,0.000 0.000 0,0.000 0.000 2,0.000-4.000 1,0.000-5.000 1,0.000-7.000 0,0.000-5.000 2,1.000-3.000 0,4.000 4.000-1,3.000 3.000-1,3.000 3.000-1,-1.000-2.000 0,-2.000-6.000-1,-3.000-6.000-1,-3.000-6.000 0,-2.000-6.000-1,0.000-2.000-1,0.000-3.000-1,0.000-3.000-2,0.000 1.000 1,0.000 6.000-1,0.000 7.000 0,0.000 6.000 1,0.000 4.000 0,0.000 4.000 0,0.000 3.000 1,0.000 3.000 0,0.000 1.000 1,0.000 1.000-2,0.000-1.000-1,0.000 1.000-1,1.000-1.000 0,4.000 1.000 0,3.000-1.000-1,3.000 1.000 1,-1.000-3.000 0,-2.000-2.000 0,-3.000-3.000 0,-3.000-3.000 1,-2.000-1.000 0,0.000 4.000 0,0.000 3.000 0,0.000 3.000 1,0.000-1.000-1,0.000-2.000 1,0.000-3.000 0,0.000-3.000 0,0.000 2.000 1,0.000 10.000 1,0.000 10.000 0,0.000 9.000 1,1.000-2.000 0,4.000-12.000 0,3.000-13.000-2,3.000-12.000 0,-1.000-5.000 0,-2.000 3.000 0,-3.000 3.000-1,-3.000 4.000 0,-1.000-1.000 1,4.000-3.000-1,3.000-3.000 0,3.000-2.000 1,-1.000-1.000 0,-2.000 3.000 1,-3.000 3.000 0,-3.000 4.000 1,-1.000-1.000 1,4.000-3.000 0,3.000-3.000 0,3.000-2.000 0,-1.000-1.000 0,-2.000 3.000 0,-3.000 3.000 1,-3.000 4.000 0,-2.000-3.000 0,0.000-5.000-1,0.000-7.000-1,0.000-5.000 0,0.000-12.000-9,0.000-16.000-19,0.000-15.000-19,0.000-15.000-18,1.000-7.000-4,4.000 3.000 12,3.000 3.000 12,3.000 4.000 11</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6"/>
    </inkml:context>
    <inkml:brush xml:id="br0">
      <inkml:brushProperty name="width" value="0.030087711289525" units="cm"/>
      <inkml:brushProperty name="height" value="0.030087711289525" units="cm"/>
      <inkml:brushProperty name="color" value="#f2395b"/>
      <inkml:brushProperty name="ignorePressure" value="0"/>
    </inkml:brush>
  </inkml:definitions>
  <inkml:trace contextRef="#ctx0" brushRef="#br0">72850.000 47000.000 731,'-69.000'0.000'3,"13.000"0.000"8,12.000 0.000 6,13.000 0.000 8,20.000-2.000 5,28.000-3.000 4,28.000-3.000 4,29.000-2.000 4,22.000-1.000-5,20.000 3.000-14,18.000 3.000-14,20.000 4.000-15,-6.000-1.000-15,-28.000-3.000-18,-28.000-3.000-17,-27.000-2.000-19</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47"/>
    </inkml:context>
    <inkml:brush xml:id="br0">
      <inkml:brushProperty name="width" value="0.0391167514026165" units="cm"/>
      <inkml:brushProperty name="height" value="0.0391167514026165" units="cm"/>
      <inkml:brushProperty name="color" value="#f2395b"/>
      <inkml:brushProperty name="ignorePressure" value="0"/>
    </inkml:brush>
  </inkml:definitions>
  <inkml:trace contextRef="#ctx0" brushRef="#br0">78550.000 47900.000 562,'-58.000'-19.000'9,"34.000"13.000"20,35.000 12.000 19,35.000 13.000 18,16.000 9.000 4,1.000 6.000-13,-1.000 7.000-13,1.000 6.000-13,-1.000 1.000-8,1.000-3.000-4,-1.000-3.000-3,1.000-2.000-5,-3.000-5.000-2,-2.000-2.000-5,-3.000-3.000-2,-3.000-3.000-5,-9.000 1.000-2,-11.000 6.000-3,-14.000 7.000-1,-11.000 6.000-3,-20.000 4.000-1,-24.000 4.000 0,-26.000 3.000 0,-24.000 3.000 0,-13.000 3.000-2,0.000 3.000-5,0.000 3.000-3,0.000 4.000-5,6.000-6.000-4,13.000-11.000-2,12.000-14.000-4,13.000-11.000-2,7.000-7.000-1,4.000 0.000 2,3.000 0.000 2,3.000 0.000 2</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0"/>
    </inkml:context>
    <inkml:brush xml:id="br0">
      <inkml:brushProperty name="width" value="0.0423657782375813" units="cm"/>
      <inkml:brushProperty name="height" value="0.0423657782375813" units="cm"/>
      <inkml:brushProperty name="color" value="#f2395b"/>
      <inkml:brushProperty name="ignorePressure" value="0"/>
    </inkml:brush>
  </inkml:definitions>
  <inkml:trace contextRef="#ctx0" brushRef="#br0">84850.000 45000.000 519,'21.000'-36.000'10,"-5.000"28.000"22,-7.000 28.000 21,-5.000 29.000 20,-6.000 18.000 4,-3.000 9.000-16,-3.000 10.000-16,-2.000 10.000-16,-1.000 2.000-8,3.000-3.000-2,3.000-3.000-1,4.000-2.000-3,-1.000-3.000-8,-3.000 1.000-17,-3.000-1.000-17,-2.000 1.000-17,-1.000-7.000-5,3.000-12.000 6,3.000-13.000 7,4.000-12.000 5,1.000-23.000-1,0.000-30.000-7,0.000-32.000-8,0.000-30.000-7,0.000-15.000 2,0.000 3.000 12,0.000 3.000 12,0.000 4.000 13,1.000 7.000 6,4.000 13.000 3,3.000 12.000 1,3.000 13.000 3,1.000 7.000 6,1.000 4.000 9,-1.000 3.000 10,1.000 3.000 8,1.000 3.000 6,3.000 3.000-1,3.000 3.000 2,4.000 4.000-1,2.000 1.000-1,4.000 0.000-4,3.000 0.000-4,3.000 0.000-5,3.000 0.000-3,3.000 0.000-4,3.000 0.000-4,4.000 0.000-3,2.000-2.000-10,4.000-3.000-16,3.000-3.000-14,3.000-2.000-16,-4.000-6.000-5,-8.000-6.000 3,-10.000-6.000 5,-9.000-6.000 5,-7.000-7.000 4,-3.000-6.000 7,-3.000-6.000 7,-2.000-6.000 6,-3.000-1.000 6,1.000 7.000 2,-1.000 6.000 2,1.000 7.000 4,-3.000 11.000 13,-2.000 20.000 23,-3.000 18.000 23,-3.000 20.000 25,-6.000 14.000 4,-5.000 14.000-12,-7.000 11.000-12,-5.000 14.000-12,-4.000 5.000-11,0.000 1.000-8,0.000-1.000-7,0.000 1.000-9,3.000-6.000-5,6.000-8.000-5,7.000-10.000-4,6.000-9.000-5,13.000-15.000-10,23.000-18.000-16,22.000-19.000-16,22.000-18.000-17,7.000-12.000-2,-6.000-3.000 11,-6.000-3.000 12,-6.000-2.000 12,-9.000 3.000 6,-8.000 14.000 2,-10.000 11.000 2,-9.000 14.000 3,-7.000 10.000 4,-3.000 9.000 6,-3.000 10.000 8,-2.000 10.000 6,-5.000 2.000 5,-2.000-3.000 5,-3.000-3.000 3,-3.000-2.000 5,4.000-9.000-4,13.000-12.000-8,12.000-13.000-11,13.000-12.000-9,7.000-12.000-5,4.000-8.000-2,3.000-10.000-1,3.000-9.000-1,-4.000-1.000 1,-8.000 10.000 4,-10.000 10.000 5,-9.000 9.000 3,-7.000 10.000 5,-3.000 14.000 6,-3.000 11.000 6,-2.000 14.000 5,-5.000 8.000 3,-2.000 7.000 1,-3.000 6.000 2,-3.000 7.000 0,-2.000 2.000 2,0.000 1.000 0,0.000-1.000 1,0.000 1.000 1,10.000-9.000-3,23.000-15.000-9,22.000-15.000-8,22.000-16.000-8,10.000-19.000-7,1.000-22.000-5,-1.000-22.000-7,1.000-21.000-4,-7.000-7.000-3,-12.000 9.000 2,-13.000 10.000 2,-12.000 10.000 2,-12.000 5.000 1,-8.000 4.000 1,-10.000 3.000 2,-9.000 3.000 1,-12.000 3.000 3,-11.000 3.000 3,-14.000 3.000 2,-11.000 4.000 4,-7.000 2.000 1,0.000 4.000 0,0.000 3.000-1,0.000 3.000-1,1.000-1.000-1,4.000-2.000-3,3.000-3.000-4,3.000-3.000-3,4.000-2.000-4,7.000 0.000-8,6.000 0.000-6,7.000 0.000-6,5.000 0.000-2,7.000 0.000 8,6.000 0.000 6,7.000 0.000 6</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0"/>
    </inkml:context>
    <inkml:brush xml:id="br0">
      <inkml:brushProperty name="width" value="0.0494679063558578" units="cm"/>
      <inkml:brushProperty name="height" value="0.0494679063558578" units="cm"/>
      <inkml:brushProperty name="color" value="#f2395b"/>
      <inkml:brushProperty name="ignorePressure" value="0"/>
    </inkml:brush>
  </inkml:definitions>
  <inkml:trace contextRef="#ctx0" brushRef="#br0">89250.000 44400.000 444,'-2.000'165.000'162,"-3.000"-18.000"-37,-3.000-19.000-37,-2.000-18.000-37,-3.000-6.000-21,1.000 10.000-5,-1.000 10.000-4,1.000 9.000-5,-1.000 13.000-3,1.000 20.000-3,-1.000 18.000-2,1.000 20.000-2,1.000 8.000-6,3.000 1.000-11,3.000-1.000-11,4.000 1.000-11,1.000-15.000-6,0.000-28.000-2,0.000-28.000-2,0.000-27.000-2,1.000-23.000-3,4.000-16.000-6,3.000-15.000-5,3.000-15.000-6</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0"/>
    </inkml:context>
    <inkml:brush xml:id="br0">
      <inkml:brushProperty name="width" value="0.039288867264986" units="cm"/>
      <inkml:brushProperty name="height" value="0.039288867264986" units="cm"/>
      <inkml:brushProperty name="color" value="#f2395b"/>
      <inkml:brushProperty name="ignorePressure" value="0"/>
    </inkml:brush>
  </inkml:definitions>
  <inkml:trace contextRef="#ctx0" brushRef="#br0">89300.000 44150.000 559,'-24.000'-90.000'9,"4.000"23.000"17,3.000 22.000 18,3.000 22.000 17,-4.000 24.000 5,-8.000 29.000-6,-10.000 28.000-6,-9.000 28.000-6,-7.000 18.000-11,-3.000 10.000-12,-3.000 10.000-14,-2.000 9.000-14,-5.000 1.000-5,-2.000-6.000 1,-3.000-6.000 3,-3.000-6.000 1,2.000-12.000-4,10.000-15.000-12,10.000-15.000-12,9.000-16.000-12</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0"/>
    </inkml:context>
    <inkml:brush xml:id="br0">
      <inkml:brushProperty name="width" value="0.0409508384764194" units="cm"/>
      <inkml:brushProperty name="height" value="0.0409508384764194" units="cm"/>
      <inkml:brushProperty name="color" value="#f2395b"/>
      <inkml:brushProperty name="ignorePressure" value="0"/>
    </inkml:brush>
  </inkml:definitions>
  <inkml:trace contextRef="#ctx0" brushRef="#br0">89500.000 44200.000 537,'46.000'-46.000'0,"-5.000"10.000"0,-7.000 10.000 0,-5.000 9.000 0,-3.000 10.000 11,4.000 14.000 23,3.000 11.000 22,3.000 14.000 22,1.000 7.000 5,1.000 3.000-14,-1.000 3.000-12,1.000 4.000-14,-1.000 2.000-17,1.000 4.000-21,-1.000 3.000-19,1.000 3.000-21</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1"/>
    </inkml:context>
    <inkml:brush xml:id="br0">
      <inkml:brushProperty name="width" value="0.0370050743222237" units="cm"/>
      <inkml:brushProperty name="height" value="0.0370050743222237" units="cm"/>
      <inkml:brushProperty name="color" value="#f2395b"/>
      <inkml:brushProperty name="ignorePressure" value="0"/>
    </inkml:brush>
  </inkml:definitions>
  <inkml:trace contextRef="#ctx0" brushRef="#br0">67200.000 46250.000 594,'-24.000'-24.000'0,"4.000"4.000"0,3.000 3.000 0,3.000 3.000 0,1.000-1.000 6,1.000-2.000 11,-1.000-3.000 12,1.000-3.000 12,-1.000 10.000 4,1.000 26.000-1,-1.000 24.000-1,1.000 26.000-2,-7.000 26.000-4,-12.000 28.000-7,-13.000 28.000-6,-12.000 29.000-6,-9.000 11.000-6,-2.000-2.000-2,-3.000-3.000-4,-3.000-3.000-4,2.000-10.000-5,10.000-16.000-9,10.000-15.000-9,9.000-15.000-10,7.000-20.000-2,7.000-21.000 1,6.000-22.000 3,7.000-22.000 2,5.000-19.000-3,7.000-16.000-10,6.000-15.000-8,7.000-15.000-9</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1"/>
    </inkml:context>
    <inkml:brush xml:id="br0">
      <inkml:brushProperty name="width" value="0.0438496470451355" units="cm"/>
      <inkml:brushProperty name="height" value="0.0438496470451355" units="cm"/>
      <inkml:brushProperty name="color" value="#f2395b"/>
      <inkml:brushProperty name="ignorePressure" value="0"/>
    </inkml:brush>
  </inkml:definitions>
  <inkml:trace contextRef="#ctx0" brushRef="#br0">66250.000 46600.000 501,'-49.000'-72.000'2,"4.000"6.000"4,3.000 7.000 3,3.000 6.000 4,3.000 7.000 5,3.000 10.000 4,3.000 10.000 4,4.000 9.000 5,11.000 17.000 6,23.000 25.000 8,22.000 25.000 7,22.000 25.000 8,15.000 21.000-3,9.000 20.000-11,10.000 18.000-11,10.000 20.000-11,10.000 8.000-11,13.000 1.000-10,12.000-1.000-11,13.000 1.000-9,-9.000-18.000-8,-27.000-34.000-5,-28.000-35.000-6,-28.000-33.000-4,-13.000-17.000-7,3.000 4.000-8,3.000 3.000-9,4.000 3.000-7</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3"/>
    </inkml:context>
    <inkml:brush xml:id="br0">
      <inkml:brushProperty name="width" value="0.0318098813295364" units="cm"/>
      <inkml:brushProperty name="height" value="0.0318098813295364" units="cm"/>
      <inkml:brushProperty name="color" value="#f2395b"/>
      <inkml:brushProperty name="ignorePressure" value="0"/>
    </inkml:brush>
  </inkml:definitions>
  <inkml:trace contextRef="#ctx0" brushRef="#br0">64400.000 50050.000 691,'-2.000'-41.000'6,"-3.000"19.000"13,-3.000 19.000 13,-2.000 19.000 12,-9.000 16.000 3,-12.000 17.000-7,-13.000 15.000-8,-12.000 16.000-6,-10.000 9.000-6,-6.000 3.000-4,-6.000 3.000-4,-6.000 4.000-4,-2.000 1.000-4,3.000 0.000-2,3.000 0.000-2,4.000 0.000-2,5.000-4.000-6,10.000-5.000-12,10.000-7.000-11,9.000-5.000-11,9.000-11.000-6,9.000-11.000-2,10.000-14.000-3,10.000-11.000-2</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3"/>
    </inkml:context>
    <inkml:brush xml:id="br0">
      <inkml:brushProperty name="width" value="0.0350009053945541" units="cm"/>
      <inkml:brushProperty name="height" value="0.0350009053945541" units="cm"/>
      <inkml:brushProperty name="color" value="#f2395b"/>
      <inkml:brushProperty name="ignorePressure" value="0"/>
    </inkml:brush>
  </inkml:definitions>
  <inkml:trace contextRef="#ctx0" brushRef="#br0">63300.000 50200.000 628,'-68.000'-47.000'0,"17.000"6.000"0,15.000 7.000-1,16.000 6.000 1,16.000 7.000 8,20.000 10.000 19,18.000 10.000 17,20.000 9.000 17,10.000 12.000 4,3.000 16.000-12,3.000 15.000-12,4.000 17.000-12,5.000 11.000-8,10.000 10.000-7,10.000 10.000-6,9.000 9.000-7,2.000 2.000-2,-2.000-2.000 0,-3.000-3.000-1,-3.000-3.000 1,-9.000-10.000-13,-11.000-16.000-26,-14.000-15.000-25,-11.000-15.000-25</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07"/>
    </inkml:context>
    <inkml:brush xml:id="br0">
      <inkml:brushProperty name="width" value="0.038492813706398" units="cm"/>
      <inkml:brushProperty name="height" value="0.038492813706398" units="cm"/>
      <inkml:brushProperty name="color" value="#f2395b"/>
      <inkml:brushProperty name="ignorePressure" value="0"/>
    </inkml:brush>
  </inkml:definitions>
  <inkml:trace contextRef="#ctx0" brushRef="#br0">49450.000 2550.000 571,'-38.000'1.000'33,"26.000"4.000"7,24.000 3.000 9,26.000 3.000 8,12.000-2.000-1,0.000-6.000-10,0.000-6.000-9,0.000-6.000-9,6.000-6.000-7,13.000-2.000-5,12.000-3.000-4,13.000-3.000-4,2.000 1.000-2,-5.000 6.000 0,-7.000 7.000-1,-5.000 6.000 0,-4.000 3.000-2,0.000 0.000-4,0.000 0.000-4,0.000 0.000-4,-4.000 0.000-8,-5.000 0.000-11,-7.000 0.000-10,-5.000 0.000-12,-12.000 3.000-6,-16.000 6.000-1,-15.000 7.000-3,-15.000 6.000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55"/>
    </inkml:context>
    <inkml:brush xml:id="br0">
      <inkml:brushProperty name="width" value="0.0430641546845436" units="cm"/>
      <inkml:brushProperty name="height" value="0.0430641546845436" units="cm"/>
      <inkml:brushProperty name="color" value="#f2395b"/>
      <inkml:brushProperty name="ignorePressure" value="0"/>
    </inkml:brush>
  </inkml:definitions>
  <inkml:trace contextRef="#ctx0" brushRef="#br0">86350.000 54150.000 510,'-19.000'-19.000'7,"13.000"13.000"13,12.000 12.000 12,13.000 13.000 14,2.000 6.000 3,-5.000 0.000-9,-7.000 0.000-8,-5.000 0.000-8,2.000 9.000-4,13.000 19.000 1,12.000 19.000 1,13.000 19.000 0,1.000 9.000 0,-9.000 0.000-2,-10.000 0.000-2,-8.000 0.000-1,-4.000-2.000-2,3.000-3.000 0,3.000-3.000 0,4.000-2.000-1,-1.000-8.000-3,-3.000-8.000-5,-3.000-10.000-5,-2.000-9.000-4,10.000-21.000-5,25.000-31.000-4,25.000-31.000-3,25.000-31.000-4,25.000-40.000 0,25.000-46.000 2,25.000-47.000 4,25.000-47.000 3,20.000-19.000-2,16.000 9.000-7,15.000 10.000-7,17.000 10.000-7,-4.000 16.000-4,-22.000 26.000-2,-22.000 24.000 0,-21.000 26.000-2,-28.000 21.000 0,-30.000 19.000 3,-32.000 19.000 2,-30.000 19.000 1</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12"/>
    </inkml:context>
    <inkml:brush xml:id="br0">
      <inkml:brushProperty name="width" value="0.0311701595783234" units="cm"/>
      <inkml:brushProperty name="height" value="0.0311701595783234" units="cm"/>
      <inkml:brushProperty name="color" value="#f2395b"/>
      <inkml:brushProperty name="ignorePressure" value="0"/>
    </inkml:brush>
  </inkml:definitions>
  <inkml:trace contextRef="#ctx0" brushRef="#br0">20150.000 31900.000 705,'26.000'-22.000'48,"4.000"6.000"-10,3.000 7.000-11,3.000 6.000-10,4.000 3.000-5,7.000 0.000 0,6.000 0.000 1,7.000 0.000 1,5.000 0.000-1,7.000 0.000 0,6.000 0.000 0,7.000 0.000 0,7.000 1.000-1,9.000 4.000-3,10.000 3.000-1,10.000 3.000-3,0.000-1.000-1,-5.000-2.000-1,-7.000-3.000 0,-5.000-3.000-1,-1.000-4.000 0,6.000-3.000 0,7.000-3.000 0,6.000-2.000 1,4.000-3.000-2,4.000 1.000-3,3.000-1.000-3,3.000 1.000-3,-4.000-1.000-1,-8.000 1.000 2,-10.000-1.000 1,-9.000 1.000 2,-7.000 4.000 1,-3.000 9.000 2,-3.000 10.000 1,-2.000 10.000 3,-6.000 2.000-1,-6.000-3.000 2,-6.000-3.000-1,-6.000-2.000 0,-4.000-5.000 1,1.000-2.000-1,-1.000-3.000 0,1.000-3.000-1,-1.000-6.000 0,1.000-5.000 0,-1.000-7.000 0,1.000-5.000-1,-1.000-4.000 1,1.000 0.000-1,-1.000 0.000 0,1.000 0.000 1,-1.000 0.000-1,1.000 0.000 0,-1.000 0.000 0,1.000 0.000 0,1.000 1.000 0,3.000 4.000 0,3.000 3.000 0,4.000 3.000 1,1.000 3.000-1,0.000 3.000 0,0.000 3.000-2,0.000 4.000 1,-2.000 2.000-1,-3.000 4.000 0,-3.000 3.000 0,-2.000 3.000-1,-5.000 1.000 1,-2.000 1.000 1,-3.000-1.000-1,-3.000 1.000 1,-4.000-1.000 1,-3.000 1.000-1,-3.000-1.000 0,-2.000 1.000 0,-3.000-1.000 1,1.000 1.000 0,-1.000-1.000 0,1.000 1.000 1,-1.000-1.000-1,1.000 1.000-3,-1.000-1.000-2,1.000 1.000-3,1.000-1.000-4,3.000 1.000-6,3.000-1.000-5,4.000 1.000-6,2.000-3.000-3,4.000-2.000-1,3.000-3.000-1,3.000-3.000 0,-4.000-2.000-2,-8.000 0.000 1,-10.000 0.000-1,-9.000 0.000 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13"/>
    </inkml:context>
    <inkml:brush xml:id="br0">
      <inkml:brushProperty name="width" value="0.0518485680222511" units="cm"/>
      <inkml:brushProperty name="height" value="0.0518485680222511" units="cm"/>
      <inkml:brushProperty name="color" value="#f2395b"/>
      <inkml:brushProperty name="ignorePressure" value="0"/>
    </inkml:brush>
  </inkml:definitions>
  <inkml:trace contextRef="#ctx0" brushRef="#br0">30250.000 28250.000 424,'-4.000'-46.000'37,"-5.000"10.000"8,-7.000 10.000 5,-5.000 9.000 8,-9.000 12.000 0,-9.000 16.000-6,-10.000 15.000-5,-8.000 17.000-6,-12.000 17.000-5,-12.000 23.000-4,-13.000 22.000-5,-12.000 22.000-4,-15.000 16.000-5,-15.000 14.000-4,-15.000 11.000-4,-16.000 14.000-4,-7.000 10.000-2,4.000 9.000 1,3.000 10.000 0,3.000 10.000 1,10.000-6.000-5,20.000-18.000-10,18.000-19.000-11,20.000-18.000-10,17.000-23.000-8,20.000-24.000-6,18.000-26.000-5,20.000-24.000-6</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13"/>
    </inkml:context>
    <inkml:brush xml:id="br0">
      <inkml:brushProperty name="width" value="0.0519712753593922" units="cm"/>
      <inkml:brushProperty name="height" value="0.0519712753593922" units="cm"/>
      <inkml:brushProperty name="color" value="#f2395b"/>
      <inkml:brushProperty name="ignorePressure" value="0"/>
    </inkml:brush>
  </inkml:definitions>
  <inkml:trace contextRef="#ctx0" brushRef="#br0">27650.000 28650.000 423,'-25.000'-25.000'2,"0.000"0.000"3,0.000 0.000 5,0.000 0.000 3,10.000 6.000 10,23.000 13.000 17,22.000 12.000 17,22.000 13.000 16,12.000 15.000 5,3.000 19.000-10,3.000 19.000-8,4.000 19.000-10,7.000 18.000-9,13.000 19.000-11,12.000 19.000-11,13.000 19.000-11,7.000 21.000-12,4.000 26.000-11,3.000 24.000-13,3.000 26.000-11,-7.000-4.000-4,-15.000-31.000 6,-15.000-31.000 5,-16.000-31.000 6,-12.000-26.000-4,-5.000-18.000-16,-7.000-19.000-14,-5.000-18.000-14</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27"/>
    </inkml:context>
    <inkml:brush xml:id="br0">
      <inkml:brushProperty name="width" value="0.0376706309616566" units="cm"/>
      <inkml:brushProperty name="height" value="0.0376706309616566" units="cm"/>
      <inkml:brushProperty name="color" value="#f2395b"/>
      <inkml:brushProperty name="ignorePressure" value="0"/>
    </inkml:brush>
  </inkml:definitions>
  <inkml:trace contextRef="#ctx0" brushRef="#br0">41600.000 38400.000 584,'6.000'-58.000'47,"13.000"34.000"2,12.000 35.000 3,13.000 35.000 1,4.000 24.000-3,-3.000 16.000-8,-3.000 15.000-7,-2.000 17.000-9,-5.000 3.000-5,-2.000-5.000-6,-3.000-7.000-4,-3.000-5.000-6,1.000 0.000-2,6.000 10.000-3,7.000 10.000-1,6.000 9.000-3,1.000-7.000 0,-3.000-21.000-2,-3.000-22.000 0,-2.000-22.000-1,-1.000-16.000 0,3.000-9.000 0,3.000-10.000 1,4.000-8.000 1,8.000-18.000 2,17.000-25.000 6,15.000-25.000 4,16.000-25.000 6,16.000-30.000 0,20.000-34.000-4,18.000-35.000-4,20.000-33.000-3,13.000-20.000-1,9.000-3.000 1,10.000-3.000 1,10.000-2.000 2,0.000 8.000-7,-5.000 22.000-11,-7.000 22.000-13,-5.000 23.000-12,-23.000 22.000-10,-37.000 26.000-9,-38.000 24.000-9,-37.000 26.000-8</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28"/>
    </inkml:context>
    <inkml:brush xml:id="br0">
      <inkml:brushProperty name="width" value="0.0408875234425068" units="cm"/>
      <inkml:brushProperty name="height" value="0.0408875234425068" units="cm"/>
      <inkml:brushProperty name="color" value="#f2395b"/>
      <inkml:brushProperty name="ignorePressure" value="0"/>
    </inkml:brush>
  </inkml:definitions>
  <inkml:trace contextRef="#ctx0" brushRef="#br0">7150.000 30100.000 538,'-24.000'-29.000'-1,"4.000"-5.000"-1,3.000-7.000-2,3.000-5.000-1,3.000-3.000 3,3.000 4.000 8,3.000 3.000 8,4.000 3.000 8,8.000 3.000 6,17.000 3.000 1,15.000 3.000 2,16.000 4.000 3,10.000 8.000-2,7.000 17.000-3,6.000 15.000-4,7.000 16.000-4,2.000 21.000-3,1.000 29.000-4,-1.000 28.000-2,1.000 28.000-4,-1.000 24.000-1,1.000 23.000-2,-1.000 22.000 0,1.000 22.000-1,-4.000 2.000-2,-6.000-15.000 0,-6.000-15.000-2,-6.000-16.000-1,-6.000-18.000-2,-2.000-18.000 0,-3.000-19.000 0,-3.000-18.000-2,-2.000-21.000 1,0.000-22.000 1,0.000-22.000 1,0.000-21.000 1,6.000-21.000 4,13.000-19.000 5,12.000-18.000 6,13.000-19.000 5,20.000-30.000 3,28.000-41.000-2,28.000-40.000-1,29.000-40.000-1,30.000-43.000-4,35.000-44.000-4,35.000-43.000-5,34.000-44.000-5,29.000-15.000-2,26.000 17.000-1,24.000 15.000 0,26.000 16.000-1,2.000 16.000-3,-18.000 20.000-6,-19.000 18.000-6,-18.000 20.000-5,-48.000 35.000-12,-74.000 53.000-16,-76.000 53.000-15,-74.000 54.000-18</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4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70250.000 9900.000 999,'45.000'-183.000'0,"41.000"-66.000"-3,40.000-65.000-1,42.000-65.000-1,0.000 24.000-6,-36.000 116.000-9,-39.000 115.000-10,-36.000 117.000-9</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9:42"/>
    </inkml:context>
    <inkml:brush xml:id="br0">
      <inkml:brushProperty name="width" value="0.046749409288168" units="cm"/>
      <inkml:brushProperty name="height" value="0.046749409288168" units="cm"/>
      <inkml:brushProperty name="color" value="#f2395b"/>
      <inkml:brushProperty name="ignorePressure" value="0"/>
    </inkml:brush>
  </inkml:definitions>
  <inkml:trace contextRef="#ctx0" brushRef="#br0">39950.000 21000.000 470,'-19.000'-22.000'4,"13.000"6.000"7,12.000 7.000 8,13.000 6.000 7,9.000 3.000 2,6.000 0.000-1,7.000 0.000-2,6.000 0.000-1,12.000 1.000-2,19.000 4.000 0,19.000 3.000 0,19.000 3.000 0,9.000 3.000-1,0.000 3.000-1,0.000 3.000-3,0.000 4.000-1,7.000-1.000-2,17.000-3.000-2,15.000-3.000 0,16.000-2.000-1,15.000-8.000-1,16.000-8.000-2,15.000-10.000-2,17.000-9.000-1,8.000-7.000-2,4.000-3.000-1,3.000-3.000 0,3.000-2.000-2,10.000 2.000 0,20.000 9.000 1,18.000 10.000 1,20.000 10.000 0,-12.000 7.000 0,-41.000 6.000 1,-40.000 7.000-1,-40.000 6.000 1,-20.000 1.000 0,4.000-3.000 0,3.000-3.000 0,3.000-2.000 1,-2.000-1.000 1,-6.000 3.000-1,-6.000 3.000 0,-6.000 4.000 1,-4.000-1.000 0,1.000-3.000 0,-1.000-3.000 1,1.000-2.000-1,-4.000-3.000 1,-6.000 1.000 1,-6.000-1.000 1,-6.000 1.000 0,2.000-1.000 0,14.000 1.000-2,11.000-1.000-2,14.000 1.000-1,-1.000-3.000-2,-12.000-2.000 0,-13.000-3.000-2,-12.000-3.000-1,-1.000-4.000-2,14.000-3.000 0,11.000-3.000-1,14.000-2.000-1,8.000-6.000 0,7.000-6.000-1,6.000-6.000 1,7.000-6.000 0,-3.000 1.000 0,-8.000 9.000 0,-10.000 10.000 0,-9.000 10.000 2,-9.000 7.000 0,-5.000 6.000 2,-7.000 7.000 3,-5.000 6.000 2,-4.000 4.000 1,0.000 4.000-1,0.000 3.000 1,0.000 3.000-1,1.000-2.000 1,4.000-6.000-1,3.000-6.000 1,3.000-6.000-1,1.000-6.000 1,1.000-2.000-1,-1.000-3.000 0,1.000-3.000 0,1.000-6.000-1,3.000-5.000-2,3.000-7.000-1,4.000-5.000-2,-1.000-3.000-1,-3.000 4.000 0,-3.000 3.000-1,-2.000 3.000-1,-6.000 6.000 0,-6.000 9.000 1,-6.000 10.000 0,-6.000 10.000 2,-6.000 4.000 0,-2.000 0.000 1,-3.000 0.000 1,-3.000 0.000 0,-1.000-2.000 2,4.000-3.000-1,3.000-3.000 0,3.000-2.000 1,4.000-5.000-1,7.000-2.000 1,6.000-3.000 0,7.000-3.000 0,5.000-6.000-1,7.000-5.000 1,6.000-7.000-1,7.000-5.000-1,2.000-3.000 0,1.000 4.000 1,-1.000 3.000-1,1.000 3.000 1,-3.000 1.000-1,-2.000 1.000-1,-3.000-1.000-1,-3.000 1.000-1,-1.000-3.000-1,4.000-2.000 0,3.000-3.000 0,3.000-3.000 0,-1.000-1.000 0,-2.000 4.000 1,-3.000 3.000-1,-3.000 3.000 2,-2.000-1.000 0,0.000-2.000 1,0.000-3.000 2,0.000-3.000 1,1.000 1.000 1,4.000 6.000 1,3.000 7.000-1,3.000 6.000 0,1.000 1.000 0,1.000-3.000 0,-1.000-3.000 0,1.000-2.000 0,-4.000-1.000 0,-6.000 3.000-1,-6.000 3.000-1,-6.000 4.000 0,-6.000 2.000-1,-2.000 4.000 0,-3.000 3.000 1,-3.000 3.000-1,-4.000 1.000 0,-3.000 1.000 0,-3.000-1.000-1,-2.000 1.000 1,0.000-3.000-2,7.000-2.000 0,6.000-3.000 0,7.000-3.000-2,2.000-4.000 0,1.000-3.000 1,-1.000-3.000-1,1.000-2.000 1,-3.000-1.000 0,-2.000 3.000 1,-3.000 3.000 0,-3.000 4.000 2,-1.000 2.000-1,4.000 4.000 0,3.000 3.000-1,3.000 3.000-1,1.000 1.000 0,1.000 1.000 0,-1.000-1.000 1,1.000 1.000 0,-3.000-1.000 0,-2.000 1.000 1,-3.000-1.000-1,-3.000 1.000 0,-1.000-1.000 0,4.000 1.000-1,3.000-1.000-2,3.000 1.000 0,4.000 2.000 0,7.000 7.000 2,6.000 6.000 2,7.000 7.000 3,5.000-1.000 0,7.000-6.000-4,6.000-6.000-3,7.000-6.000-2,8.000-7.000-4,14.000-6.000-4,11.000-6.000-3,14.000-6.000-4,8.000-9.000-1,7.000-8.000 2,6.000-10.000 1,7.000-9.000 2,-23.000-2.000-3,-49.000 6.000-6,-51.000 7.000-5,-49.000 6.000-7</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0:02"/>
    </inkml:context>
    <inkml:brush xml:id="br0">
      <inkml:brushProperty name="width" value="0.040359802544117" units="cm"/>
      <inkml:brushProperty name="height" value="0.040359802544117" units="cm"/>
      <inkml:brushProperty name="color" value="#f2395b"/>
      <inkml:brushProperty name="ignorePressure" value="0"/>
    </inkml:brush>
  </inkml:definitions>
  <inkml:trace contextRef="#ctx0" brushRef="#br0">71200.000 42200.000 545,'-16.000'-43.000'80,"19.000"17.000"-5,19.000 15.000-6,19.000 16.000-6,7.000 9.000-9,-3.000 3.000-13,-3.000 3.000-13,-2.000 4.000-13,0.000 2.000-7,7.000 4.000 0,6.000 3.000-1,7.000 3.000-1,-3.000-1.000-10,-8.000-2.000-22,-10.000-3.000-21,-9.000-3.000-21,-9.000-2.000-7,-5.000 0.000 7,-7.000 0.000 7,-5.000 0.000 7,-6.000-2.000 8,-3.000-3.000 8,-3.000-3.000 9,-2.000-2.000 8,-5.000-3.000 6,-2.000 1.000 3,-3.000-1.000 4,-3.000 1.000 3</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0:02"/>
    </inkml:context>
    <inkml:brush xml:id="br0">
      <inkml:brushProperty name="width" value="0.0374676175415516" units="cm"/>
      <inkml:brushProperty name="height" value="0.0374676175415516" units="cm"/>
      <inkml:brushProperty name="color" value="#f2395b"/>
      <inkml:brushProperty name="ignorePressure" value="0"/>
    </inkml:brush>
  </inkml:definitions>
  <inkml:trace contextRef="#ctx0" brushRef="#br0">71000.000 43050.000 587,'-180.000'112.000'2,"41.000"-24.000"6,40.000-26.000 6,42.000-24.000 4,30.000-15.000 8,22.000-3.000 7,22.000-3.000 7,23.000-2.000 9,19.000-9.000 0,19.000-12.000-6,19.000-13.000-8,19.000-12.000-7,5.000-9.000-7,-5.000-2.000-8,-7.000-3.000-8,-5.000-3.000-7,-9.000 2.000-5,-9.000 10.000-2,-10.000 10.000 0,-8.000 9.000-2,-11.000 12.000-2,-8.000 16.000 0,-10.000 15.000-3,-9.000 17.000 0,-15.000 10.000 2,-18.000 6.000 6,-19.000 7.000 6,-18.000 6.000 6,-12.000 6.000 3,-3.000 6.000 0,-3.000 7.000 1,-2.000 6.000 0,-3.000-1.000 0,1.000-5.000-1,-1.000-7.000-1,1.000-5.000-1,2.000-9.000-4,7.000-9.000-8,6.000-10.000-7,7.000-8.000-8,4.000-12.000-5,3.000-12.000-3,3.000-13.000-2,4.000-12.000-2,4.000-16.000-1,6.000-19.000 1,7.000-18.000 2,6.000-19.000 1,3.000-12.000 2,0.000-2.000 3,0.000-3.000 3,0.000-3.000 3,1.000 8.000 5,4.000 23.000 6,3.000 22.000 7,3.000 22.000 7,3.000 13.000 9,3.000 7.000 12,3.000 6.000 12,4.000 7.000 12,1.000 2.000 4,0.000 1.000-3,0.000-1.000-4,0.000 1.000-4,3.000 1.000-5,6.000 3.000-4,7.000 3.000-5,6.000 4.000-5,1.000 2.000-5,-3.000 4.000-4,-3.000 3.000-4,-2.000 3.000-5,-1.000 1.000-2,3.000 1.000-3,3.000-1.000 0,4.000 1.000-3,-4.000-1.000-4,-9.000 1.000-5,-10.000-1.000-7,-8.000 1.000-6,-8.000-1.000-3,-2.000 1.000-3,-3.000-1.000-2,-3.000 1.000-1,-2.000-3.000-2,0.000-2.000-3,0.000-3.000-3,0.000-3.000-1,-2.000-4.000 0,-3.000-3.000 5,-3.000-3.000 4,-2.000-2.000 5</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08"/>
    </inkml:context>
    <inkml:brush xml:id="br0">
      <inkml:brushProperty name="width" value="0.039799191057682" units="cm"/>
      <inkml:brushProperty name="height" value="0.039799191057682" units="cm"/>
      <inkml:brushProperty name="color" value="#f2395b"/>
      <inkml:brushProperty name="ignorePressure" value="0"/>
    </inkml:brush>
  </inkml:definitions>
  <inkml:trace contextRef="#ctx0" brushRef="#br0">50450.000 2800.000 552,'-69.000'21.000'1,"13.000"-5.000"0,12.000-7.000 1,13.000-5.000 0,7.000-1.000 10,4.000 6.000 17,3.000 7.000 17,3.000 6.000 18,1.000 6.000 3,1.000 6.000-13,-1.000 7.000-13,1.000 6.000-12,1.000 4.000-8,3.000 4.000-2,3.000 3.000-2,4.000 3.000-2,1.000 7.000-3,0.000 14.000-4,0.000 11.000-3,0.000 14.000-3,0.000 7.000-4,0.000 3.000-7,0.000 3.000-7,0.000 4.000-5,-2.000 4.000-6,-3.000 6.000-2,-3.000 7.000-4,-2.000 6.000-3,-3.000 6.000-1,1.000 6.000-1,-1.000 7.000 0,1.000 6.000 0,1.000-15.000 2,3.000-33.000 7,3.000-35.000 6,4.000-34.000 7,1.000-18.000 1,0.000 1.000-3,0.000-1.000-3,0.000 1.000-2</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23"/>
    </inkml:context>
    <inkml:brush xml:id="br0">
      <inkml:brushProperty name="width" value="0.0443554557859898" units="cm"/>
      <inkml:brushProperty name="height" value="0.0443554557859898" units="cm"/>
      <inkml:brushProperty name="color" value="#f2395b"/>
      <inkml:brushProperty name="ignorePressure" value="0"/>
    </inkml:brush>
  </inkml:definitions>
  <inkml:trace contextRef="#ctx0" brushRef="#br0">29250.000 41300.000 495,'14.000'-58.000'4,"28.000"-16.000"6,28.000-15.000 7,29.000-15.000 7,5.000 4.000 5,-15.000 25.000 4,-15.000 25.000 4,-16.000 25.000 5,-13.000 17.000-3,-9.000 9.000-8,-10.000 10.000-8,-8.000 10.000-10,-8.000 8.000-4,-2.000 10.000-2,-3.000 10.000-1,-3.000 9.000-2,-4.000 4.000-1,-3.000 1.000-1,-3.000-1.000-2,-2.000 1.000-1,-5.000-4.000 0,-2.000-6.000 0,-3.000-6.000 0,-3.000-6.000 1,-4.000-9.000 0,-3.000-8.000 2,-3.000-10.000 0,-2.000-9.000 2,-1.000-9.000-1,3.000-5.000 1,3.000-7.000-1,4.000-5.000 0,4.000-12.000-1,6.000-16.000-1,7.000-15.000-1,6.000-15.000 0,7.000-11.000-3,10.000-2.000-2,10.000-3.000-3,9.000-3.000-2,2.000 4.000 0,-2.000 13.000 4,-3.000 12.000 5,-3.000 13.000 4,-2.000 15.000 2,0.000 19.000 4,0.000 19.000 1,0.000 19.000 3,-2.000 16.000 1,-3.000 17.000 0,-3.000 15.000 1,-2.000 16.000 0,-8.000 9.000-1,-8.000 3.000-2,-10.000 3.000-2,-9.000 4.000-3,-7.000-1.000-2,-3.000-3.000-2,-3.000-3.000-3,-2.000-2.000-1,-1.000-11.000-3,3.000-15.000-1,3.000-15.000-2,4.000-16.000-2,-1.000-15.000 0,-3.000-11.000 0,-3.000-14.000-1,-2.000-11.000 0,3.000-20.000-1,14.000-24.000-1,11.000-26.000 0,14.000-24.000-2,7.000-4.000 0,3.000 19.000 2,3.000 19.000 2,4.000 19.000 1,1.000 12.000 2,0.000 6.000 5,0.000 7.000 4,0.000 6.000 3,3.000 9.000 4,6.000 13.000 2,7.000 12.000 3,6.000 13.000 2,-2.000 7.000-1,-9.000 4.000-4,-10.000 3.000-2,-8.000 3.000-5,-8.000 6.000-1,-2.000 9.000-2,-3.000 10.000-1,-3.000 10.000-1,-6.000 0.000 0,-5.000-5.000-1,-7.000-7.000 1,-5.000-5.000-1,-4.000-8.000 1,0.000-5.000 0,0.000-7.000 0,0.000-5.000 0,-4.000-9.000 0,-5.000-9.000 0,-7.000-10.000 1,-5.000-8.000-1,0.000-15.000-1,10.000-19.000-2,10.000-18.000-2,9.000-19.000-3,7.000-15.000-2,7.000-8.000-1,6.000-10.000-1,7.000-9.000-2,4.000 4.000 1,3.000 19.000 4,3.000 19.000 5,4.000 19.000 3,1.000 13.000 4,0.000 10.000 2,0.000 10.000 3,0.000 9.000 1,1.000 12.000 3,4.000 16.000 1,3.000 15.000 2,3.000 17.000 1,-4.000 7.000 0,-8.000 0.000-3,-10.000 0.000-2,-9.000 0.000-2,-7.000-2.000-1,-3.000-3.000-2,-3.000-3.000 0,-2.000-2.000-1,-8.000-6.000 0,-8.000-6.000 1,-10.000-6.000 2,-9.000-6.000 0,-5.000-6.000 1,0.000-2.000-2,0.000-3.000 0,0.000-3.000-2,0.000-6.000 1,0.000-5.000 1,0.000-7.000 0,0.000-5.000 2,3.000-4.000-1,6.000 0.000-2,7.000 0.000-1,6.000 0.000-2,12.000 3.000-16,19.000 6.000-32,19.000 7.000-32,19.000 6.000-31</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28"/>
    </inkml:context>
    <inkml:brush xml:id="br0">
      <inkml:brushProperty name="width" value="0.0405643209815025" units="cm"/>
      <inkml:brushProperty name="height" value="0.0405643209815025" units="cm"/>
      <inkml:brushProperty name="color" value="#f2395b"/>
      <inkml:brushProperty name="ignorePressure" value="0"/>
    </inkml:brush>
  </inkml:definitions>
  <inkml:trace contextRef="#ctx0" brushRef="#br0">71000.000 44000.000 542,'-22.000'-47.000'-26,"6.000"6.000"8,7.000 7.000 6,6.000 6.000 7,3.000 3.000 8,0.000 0.000 7,0.000 0.000 8,0.000 0.000 7,-2.000 6.000 4,-3.000 13.000-3,-3.000 12.000-2,-2.000 13.000-1,-3.000 13.000-4,1.000 17.000-2,-1.000 15.000-4,1.000 16.000-3,-3.000 7.000-2,-2.000 1.000 0,-3.000-1.000 1,-3.000 1.000-1,1.000-9.000-2,6.000-15.000-4,7.000-15.000-5,6.000-16.000-5,17.000-16.000-2,28.000-16.000-3,28.000-15.000-2,29.000-15.000-3,15.000-18.000-1,3.000-19.000-3,3.000-18.000-1,4.000-19.000-2,-4.000-4.000 0,-9.000 14.000 4,-10.000 11.000 2,-8.000 14.000 4,-12.000 10.000 1,-12.000 9.000 2,-13.000 10.000 1,-12.000 10.000 2,-15.000 8.000 8,-15.000 10.000 17,-15.000 10.000 15,-16.000 9.000 17,-7.000 9.000 3,4.000 9.000-7,3.000 10.000-10,3.000 10.000-7,-1.000 4.000-9,-2.000 0.000-8,-3.000 0.000-9,-3.000 0.000-7,-4.000 3.000-6,-3.000 6.000-3,-3.000 7.000-3,-2.000 6.000-3,-6.000 1.000-2,-6.000-3.000-4,-6.000-3.000-1,-6.000-2.000-3,-4.000-6.000 1,1.000-6.000 4,-1.000-6.000 4,1.000-6.000 4,-4.000-7.000 3,-6.000-6.000 4,-6.000-6.000 3,-6.000-6.000 3,-2.000-6.000 2,3.000-2.000 1,3.000-3.000 0,4.000-3.000 1,2.000-2.000 2,4.000 0.000 3,3.000 0.000 2,3.000 0.000 3,3.000 0.000 2,3.000 0.000 1,3.000 0.000 2,4.000 0.000 1,4.000 0.000 2,6.000 0.000 3,7.000 0.000 4,6.000 0.000 2,3.000 7.000 4,0.000 17.000 3,0.000 15.000 5,0.000 16.000 4,1.000 9.000-3,4.000 3.000-10,3.000 3.000-10,3.000 4.000-9,3.000-4.000-8,3.000-9.000-5,3.000-10.000-6,4.000-8.000-6,7.000-14.000-6,13.000-15.000-6,12.000-15.000-8,13.000-16.000-6,6.000-12.000 0,0.000-5.000 6,0.000-7.000 8,0.000-5.000 7,1.000-3.000 6,4.000 4.000 6,3.000 3.000 7,3.000 3.000 7,4.000-1.000 2,7.000-2.000 0,6.000-3.000 0,7.000-3.000 0,7.000-1.000 1,9.000 4.000 2,10.000 3.000 1,10.000 3.000 2,5.000 4.000 2,4.000 7.000 1,3.000 6.000 1,3.000 7.000 2,-4.000 4.000-1,-8.000 3.000-3,-10.000 3.000-3,-9.000 4.000-4,-7.000-1.000-1,-3.000-3.000-2,-3.000-3.000 0,-2.000-2.000-2,-8.000-1.000 0,-8.000 3.000 1,-10.000 3.000 0,-9.000 4.000 1,-9.000 2.000-2,-5.000 4.000-2,-7.000 3.000-4,-5.000 3.000-2,-11.000 7.000 0,-11.000 14.000 1,-14.000 11.000 3,-11.000 14.000 2,-12.000 8.000 1,-9.000 7.000 0,-10.000 6.000-1,-8.000 7.000 1,-9.000-1.000 0,-6.000-6.000-3,-6.000-6.000-1,-6.000-6.000-1,-1.000-10.000-2,7.000-12.000-3,6.000-13.000-3,7.000-12.000-3,4.000-12.000-1,3.000-8.000-2,3.000-10.000 0,4.000-9.000-2,2.000-16.000-1,4.000-22.000 1,3.000-22.000-1,3.000-21.000 0,4.000-12.000 0,7.000 1.000-1,6.000-1.000 1,7.000 1.000 0,4.000 7.000 3,3.000 16.000 5,3.000 15.000 6,4.000 17.000 4,-6.000 19.000 8,-11.000 26.000 9,-14.000 24.000 9,-11.000 26.000 8,-9.000 18.000 4,-3.000 13.000-2,-3.000 12.000-2,-2.000 13.000-2,-1.000 4.000-4,3.000-3.000-4,3.000-3.000-5,4.000-2.000-4,4.000-9.000-5,6.000-12.000-4,7.000-13.000-4,6.000-12.000-3,12.000-13.000-4,19.000-12.000-3,19.000-13.000-3,19.000-12.000-3,19.000-15.000 0,23.000-15.000 1,22.000-15.000 1,22.000-16.000 1,13.000-8.000-2,7.000 0.000-3,6.000 0.000-5,7.000 0.000-3,-3.000 0.000-2,-8.000 0.000 1,-10.000 0.000 2,-9.000 0.000 2,-9.000 0.000 1,-5.000 0.000 2,-7.000 0.000 2,-5.000 0.000 2,-9.000 1.000 2,-9.000 4.000 3,-10.000 3.000 1,-8.000 3.000 4,-8.000 1.000 3,-2.000 1.000 6,-3.000-1.000 6,-3.000 1.000 7,-4.000 5.000 4,-3.000 14.000 4,-3.000 11.000 3,-2.000 14.000 5,-3.000 8.000 1,1.000 7.000 0,-1.000 6.000-1,1.000 7.000 1,-1.000 8.000-2,1.000 14.000-3,-1.000 11.000-3,1.000 14.000-3,-3.000 8.000-1,-2.000 7.000-2,-3.000 6.000 0,-3.000 7.000-1,-4.000 4.000-1,-3.000 3.000-3,-3.000 3.000-2,-2.000 4.000-1,-6.000-1.000-2,-6.000-3.000 2,-6.000-3.000 0,-6.000-2.000 1,-9.000-6.000-5,-8.000-6.000-11,-10.000-6.000-10,-9.000-6.000-11,-4.000-9.000-4,4.000-8.000-1,3.000-10.000 2,3.000-9.000-1,1.000-10.000 2,1.000-9.000 1,-1.000-10.000 2,1.000-8.000 1,1.000-14.000 1,3.000-15.000 1,3.000-15.000 0,4.000-16.000 1,5.000-8.000 2,10.000 0.000 5,10.000 0.000 4,9.000 0.000 4,10.000-2.000 3,14.000-3.000 4,11.000-3.000 4,14.000-2.000 2,11.000-1.000 2,14.000 3.000-1,11.000 3.000-1,14.000 4.000-2,7.000 5.000-2,3.000 10.000-5,3.000 10.000-6,4.000 9.000-4,-10.000 6.000-8,-22.000 3.000-8,-22.000 3.000-9,-21.000 4.000-8</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29"/>
    </inkml:context>
    <inkml:brush xml:id="br0">
      <inkml:brushProperty name="width" value="0.0335715338587761" units="cm"/>
      <inkml:brushProperty name="height" value="0.0335715338587761" units="cm"/>
      <inkml:brushProperty name="color" value="#f2395b"/>
      <inkml:brushProperty name="ignorePressure" value="0"/>
    </inkml:brush>
  </inkml:definitions>
  <inkml:trace contextRef="#ctx0" brushRef="#br0">75900.000 42050.000 655,'54.000'73.000'86,"10.000"-3.000"-12,10.000-3.000-12,9.000-2.000-12,-1.000-6.000-12,-8.000-6.000-14,-10.000-6.000-14,-9.000-6.000-13,-7.000-2.000-13,-3.000 3.000-9,-3.000 3.000-11,-2.000 4.000-10,-9.000-1.000-3,-12.000-3.000 7,-13.000-3.000 5,-12.000-2.000 7,-9.000-6.000 1,-2.000-6.000-1,-3.000-6.000 0,-3.000-6.000-2</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29"/>
    </inkml:context>
    <inkml:brush xml:id="br0">
      <inkml:brushProperty name="width" value="0.033703900873661" units="cm"/>
      <inkml:brushProperty name="height" value="0.033703900873661" units="cm"/>
      <inkml:brushProperty name="color" value="#f2395b"/>
      <inkml:brushProperty name="ignorePressure" value="0"/>
    </inkml:brush>
  </inkml:definitions>
  <inkml:trace contextRef="#ctx0" brushRef="#br0">75800.000 43200.000 652,'-55.000'4.000'1,"-9.000"10.000"2,-10.000 10.000 1,-8.000 9.000 3,-1.000 2.000 1,9.000-2.000 2,10.000-3.000 2,10.000-3.000 2,10.000-2.000 3,13.000 0.000 5,12.000 0.000 5,13.000 0.000 5,13.000-2.000 1,17.000-3.000-2,15.000-3.000-2,16.000-2.000-2,15.000-6.000-4,16.000-6.000-4,15.000-6.000-5,17.000-6.000-4,3.000-9.000-6,-5.000-8.000-6,-7.000-10.000-9,-5.000-9.000-6,-8.000-1.000-4,-5.000 10.000-1,-7.000 10.000-1,-5.000 9.000-1,-12.000 12.000 3,-16.000 16.000 4,-15.000 15.000 4,-15.000 17.000 5,-11.000 7.000 4,-2.000 0.000 3,-3.000 0.000 2,-3.000 0.000 3,-1.000 0.000 4,4.000 0.000 7,3.000 0.000 6,3.000 0.000 7,3.000-2.000 1,3.000-3.000-5,3.000-3.000-6,4.000-2.000-3,-6.000-6.000-15,-11.000-6.000-22,-14.000-6.000-23,-11.000-6.000-22,-12.000-10.000-5,-9.000-12.000 10,-10.000-13.000 12,-8.000-12.000 11,-4.000-10.000 9,3.000-6.000 7,3.000-6.000 7,4.000-6.000 7,2.000 2.000 3,4.000 14.000 0,3.000 11.000-1,3.000 14.000 0,1.000 10.000 4,1.000 9.000 11,-1.000 10.000 9,1.000 10.000 11,-3.000 8.000 6,-2.000 10.000 2,-3.000 10.000 3,-3.000 9.000 3,1.000 7.000-2,6.000 7.000-5,7.000 6.000-6,6.000 7.000-5,4.000-3.000-6,4.000-8.000-6,3.000-10.000-5,3.000-9.000-6,14.000-13.000-9,25.000-16.000-10,25.000-15.000-12,25.000-15.000-10,9.000-12.000-1,-6.000-6.000 6,-6.000-6.000 8,-6.000-6.000 6,-7.000-1.000 7,-6.000 7.000 5,-6.000 6.000 6,-6.000 7.000 4,-7.000 7.000 6,-6.000 9.000 5,-6.000 10.000 5,-6.000 10.000 5,-10.000 10.000 4,-12.000 13.000 0,-13.000 12.000 1,-12.000 13.000 2,-12.000 7.000-3,-8.000 4.000-4,-10.000 3.000-4,-9.000 3.000-5,-5.000-1.000-1,0.000-2.000 1,0.000-3.000 1,0.000-3.000 1,0.000-9.000-6,0.000-11.000-15,0.000-14.000-15,0.000-11.000-14,3.000-11.000-8,6.000-5.000 0,7.000-7.000-1,6.000-5.000 0,6.000-12.000 2,6.000-16.000 6,7.000-15.000 5,6.000-15.000 5,6.000-7.000 5,6.000 3.000 5,7.000 3.000 5,6.000 4.000 4,9.000 4.000 7,13.000 6.000 6,12.000 7.000 7,13.000 6.000 7,9.000 7.000 6,6.000 10.000 3,7.000 10.000 3,6.000 9.000 4,6.000 10.000 1,6.000 14.000-2,7.000 11.000-1,6.000 14.000-2,4.000 7.000-5,4.000 3.000-8,3.000 3.000-9,3.000 4.000-9,3.000-3.000-7,3.000-5.000-2,3.000-7.000-5,4.000-5.000-3,-12.000-9.000 0,-24.000-9.000 4,-26.000-10.000 4,-24.000-8.000 3,-13.000-8.000-5,0.000-2.000-14,0.000-3.000-14,0.000-3.000-14</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1"/>
    </inkml:context>
    <inkml:brush xml:id="br0">
      <inkml:brushProperty name="width" value="0.0446263402700424" units="cm"/>
      <inkml:brushProperty name="height" value="0.0446263402700424" units="cm"/>
      <inkml:brushProperty name="color" value="#f2395b"/>
      <inkml:brushProperty name="ignorePressure" value="0"/>
    </inkml:brush>
  </inkml:definitions>
  <inkml:trace contextRef="#ctx0" brushRef="#br0">77000.000 43950.000 492,'12.000'-91.000'24,"26.000"19.000"-1,24.000 19.000 1,26.000 19.000 1,18.000 9.000-3,13.000 0.000-3,12.000 0.000-4,13.000 0.000-5,2.000 1.000-3,-5.000 4.000-2,-7.000 3.000-4,-5.000 3.000-2,-11.000 1.000-5,-11.000 1.000-6,-14.000-1.000-7,-11.000 1.000-6,-20.000 1.000-4,-24.000 3.000-2,-26.000 3.000-1,-24.000 4.000-3,-20.000-7.000 4,-11.000-16.000 7,-14.000-15.000 6,-11.000-15.000 8,-6.000-7.000 4,4.000 3.000 4,3.000 3.000 3,3.000 4.000 2,4.000 2.000 5,7.000 4.000 6,6.000 3.000 6,7.000 3.000 5,4.000 4.000 6,3.000 7.000 3,3.000 6.000 3,4.000 7.000 4,4.000 7.000 1,6.000 9.000-3,7.000 10.000-4,6.000 10.000-2,3.000 16.000-4,0.000 26.000-2,0.000 24.000-4,0.000 26.000-2,0.000 19.000-3,0.000 17.000-1,0.000 15.000-1,0.000 16.000-1,0.000 7.000-2,0.000 1.000 0,0.000-1.000-2,0.000 1.000 0,0.000-6.000-1,0.000-8.000-1,0.000-10.000 0,0.000-9.000-2,1.000-15.000-5,4.000-18.000-14,3.000-19.000-11,3.000-18.000-13,-10.000-32.000-10,-21.000-44.000-9,-22.000-43.000-8,-22.000-44.000-8,-5.000-19.000 5,13.000 6.000 19,12.000 7.000 18,13.000 6.000 18,7.000 4.000 13,4.000 4.000 7,3.000 3.000 7,3.000 3.000 7,10.000-1.000 3,20.000-2.000 2,18.000-3.000 0,20.000-3.000 1,14.000-10.000-4,14.000-16.000-5,11.000-15.000-8,14.000-15.000-6,8.000-12.000-7,7.000-6.000-8,6.000-6.000-7,7.000-6.000-9,-3.000 2.000-2,-8.000 14.000 3,-10.000 11.000 1,-9.000 14.000 3,-12.000 13.000 1,-11.000 16.000 2,-14.000 15.000 0,-11.000 17.000 2,-11.000 11.000 6,-5.000 10.000 9,-7.000 10.000 11,-5.000 9.000 10,-8.000 9.000 7,-5.000 9.000 3,-7.000 10.000 3,-5.000 10.000 3,-3.000 5.000-1,4.000 4.000-5,3.000 3.000-6,3.000 3.000-5,-2.000 4.000-3,-6.000 7.000-3,-6.000 6.000-2,-6.000 7.000-2,-7.000 2.000-5,-6.000 1.000-8,-6.000-1.000-8,-6.000 1.000-8,-6.000-3.000-6,-2.000-2.000-6,-3.000-3.000-5,-3.000-3.000-7,1.000-6.000 1,6.000-5.000 4,7.000-7.000 6,6.000-5.000 5,3.000-8.000 4,0.000-5.000 5,0.000-7.000 3,0.000-5.000 3,3.000-1.000 8,6.000 6.000 8,7.000 7.000 10,6.000 6.000 9,1.000 6.000 4,-3.000 6.000 1,-3.000 7.000 0,-2.000 6.000 0,-3.000 6.000-2,1.000 6.000-1,-1.000 7.000-3,1.000 6.000-2,-3.000-1.000-4,-2.000-5.000-3,-3.000-7.000-3,-3.000-5.000-5,4.000-14.000-6,13.000-18.000-10,12.000-19.000-9,13.000-18.000-10,13.000-20.000-2,17.000-18.000 4,15.000-19.000 4,16.000-18.000 4,5.000-6.000 4,-2.000 10.000 4,-3.000 10.000 3,-3.000 9.000 4,-7.000 12.000 2,-9.000 16.000 1,-10.000 15.000-1,-8.000 17.000 0,-9.000 10.000 5,-6.000 6.000 7,-6.000 7.000 9,-6.000 6.000 8,-9.000 10.000 3,-8.000 17.000-2,-10.000 15.000-1,-9.000 16.000-2,-12.000 7.000-2,-11.000 1.000-3,-14.000-1.000-3,-11.000 1.000-3,-9.000-3.000-3,-3.000-2.000-5,-3.000-3.000-5,-2.000-3.000-4,-1.000-7.000-3,3.000-9.000 0,3.000-10.000 1,4.000-8.000-1,2.000-8.000 0,4.000-2.000 2,3.000-3.000-1,3.000-3.000 2,21.000-7.000 4,42.000-9.000 7,40.000-10.000 9,41.000-8.000 8,26.000-9.000 1,13.000-6.000-6,12.000-6.000-7,13.000-6.000-5,2.000-2.000-7,-5.000 3.000-7,-7.000 3.000-6,-5.000 4.000-8,-14.000 4.000-2,-18.000 6.000-1,-19.000 7.000-1,-18.000 6.000 0,-14.000 3.000-1,-5.000 0.000-5,-7.000 0.000-3,-5.000 0.000-4,-12.000 0.000 0,-16.000 0.000 2,-15.000 0.000 2,-15.000 0.000 3</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1"/>
    </inkml:context>
    <inkml:brush xml:id="br0">
      <inkml:brushProperty name="width" value="0.0396028123795986" units="cm"/>
      <inkml:brushProperty name="height" value="0.0396028123795986" units="cm"/>
      <inkml:brushProperty name="color" value="#f2395b"/>
      <inkml:brushProperty name="ignorePressure" value="0"/>
    </inkml:brush>
  </inkml:definitions>
  <inkml:trace contextRef="#ctx0" brushRef="#br0">79500.000 44300.000 555,'-90.000'-63.000'32,"23.000"26.000"5,22.000 24.000 5,22.000 26.000 6,10.000 16.000 0,1.000 10.000-5,-1.000 10.000-4,1.000 9.000-6,-1.000 7.000-5,1.000 7.000-5,-1.000 6.000-5,1.000 7.000-5,-6.000 4.000-3,-8.000 3.000-1,-10.000 3.000 1,-9.000 4.000-1,-7.000 2.000-6,-3.000 4.000-15,-3.000 3.000-15,-2.000 3.000-13,2.000-11.000-6,9.000-25.000 2,10.000-25.000 2,10.000-25.000 2,4.000-13.000 0,0.000 1.000-3,0.000-1.000-3,0.000 1.000-3</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1"/>
    </inkml:context>
    <inkml:brush xml:id="br0">
      <inkml:brushProperty name="width" value="0.0292746368795633" units="cm"/>
      <inkml:brushProperty name="height" value="0.0292746368795633" units="cm"/>
      <inkml:brushProperty name="color" value="#f2395b"/>
      <inkml:brushProperty name="ignorePressure" value="0"/>
    </inkml:brush>
  </inkml:definitions>
  <inkml:trace contextRef="#ctx0" brushRef="#br0">79350.000 45300.000 751,'31.000'51.000'0,"13.000"4.000"0,12.000 3.000 0,13.000 3.000 0,9.000 3.000 8,6.000 3.000 14,7.000 3.000 16,6.000 4.000 16,3.000-1.000-1,0.000-3.000-14,0.000-3.000-14,0.000-2.000-15,-8.000-8.000-19,-16.000-8.000-22,-15.000-10.000-23,-15.000-9.000-22</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1"/>
    </inkml:context>
    <inkml:brush xml:id="br0">
      <inkml:brushProperty name="width" value="0.0390444099903107" units="cm"/>
      <inkml:brushProperty name="height" value="0.0390444099903107" units="cm"/>
      <inkml:brushProperty name="color" value="#f2395b"/>
      <inkml:brushProperty name="ignorePressure" value="0"/>
    </inkml:brush>
  </inkml:definitions>
  <inkml:trace contextRef="#ctx0" brushRef="#br0">80850.000 43800.000 563,'-2.000'-49.000'5,"-3.000"4.000"8,-3.000 3.000 10,-2.000 3.000 10,2.000 14.000 5,9.000 25.000 3,10.000 25.000 4,10.000 25.000 2,0.000 23.000-1,-5.000 22.000-6,-7.000 22.000-6,-5.000 23.000-6,-8.000 10.000-6,-5.000 0.000-8,-7.000 0.000-7,-5.000 0.000-7,-6.000-5.000-5,-3.000-9.000-4,-3.000-10.000-4,-2.000-8.000-3,-1.000-15.000-11,3.000-19.000-21,3.000-18.000-21,4.000-19.000-20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2"/>
    </inkml:context>
    <inkml:brush xml:id="br0">
      <inkml:brushProperty name="width" value="0.0460868738591671" units="cm"/>
      <inkml:brushProperty name="height" value="0.0460868738591671" units="cm"/>
      <inkml:brushProperty name="color" value="#f2395b"/>
      <inkml:brushProperty name="ignorePressure" value="0"/>
    </inkml:brush>
  </inkml:definitions>
  <inkml:trace contextRef="#ctx0" brushRef="#br0">81100.000 43100.000 477,'46.000'-44.000'4,"-5.000"13.000"8,-7.000 12.000 9,-5.000 13.000 8,-3.000 9.000 1,4.000 6.000-6,3.000 7.000-6,3.000 6.000-5,-1.000 6.000-5,-2.000 6.000-2,-3.000 7.000-2,-3.000 6.000-2,-4.000 7.000 2,-3.000 10.000 7,-3.000 10.000 6,-2.000 9.000 7,-5.000 12.000 4,-2.000 16.000 0,-3.000 15.000-1,-3.000 17.000 1,-2.000 3.000 0,0.000-5.000-2,0.000-7.000-2,0.000-5.000-2,0.000 3.000-1,0.000 17.000-5,0.000 15.000-2,0.000 16.000-4,0.000-5.000-2,0.000-25.000-1,0.000-25.000-3,0.000-25.000 0,0.000-19.000-4,0.000-12.000-2,0.000-13.000-4,0.000-12.000-4,-5.000-13.000-3,-9.000-12.000-6,-10.000-13.000-6,-8.000-12.000-4,-6.000-19.000-5,1.000-25.000-2,-1.000-25.000-3,1.000-25.000-3,1.000-21.000 2,3.000-15.000 6,3.000-15.000 5,4.000-16.000 6,4.000-4.000 4,6.000 10.000 2,7.000 10.000 2,6.000 9.000 3,4.000 15.000 3,4.000 22.000 7,3.000 22.000 6,3.000 23.000 5,3.000 20.000 6,3.000 23.000 5,3.000 22.000 5,4.000 22.000 5,-4.000 21.000-2,-9.000 22.000-5,-10.000 22.000-6,-8.000 23.000-7,-9.000 8.000-4,-6.000-3.000-6,-6.000-3.000-4,-6.000-2.000-5,-2.000-9.000-2,3.000-12.000 0,3.000-13.000 1,4.000-12.000 1,7.000-24.000-4,13.000-34.000-6,12.000-35.000-7,13.000-33.000-6,6.000-12.000-2,0.000 13.000 0,0.000 12.000 1,0.000 13.000 2</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2"/>
    </inkml:context>
    <inkml:brush xml:id="br0">
      <inkml:brushProperty name="width" value="0.0385059230029583" units="cm"/>
      <inkml:brushProperty name="height" value="0.0385059230029583" units="cm"/>
      <inkml:brushProperty name="color" value="#f2395b"/>
      <inkml:brushProperty name="ignorePressure" value="0"/>
    </inkml:brush>
  </inkml:definitions>
  <inkml:trace contextRef="#ctx0" brushRef="#br0">81950.000 42950.000 571,'-41.000'0.000'101,"19.000"0.000"-20,19.000 0.000-20,19.000 0.000-18,18.000 0.000-13,19.000 0.000-5,19.000 0.000-4,19.000 0.000-6,10.000-2.000-1,4.000-3.000-2,3.000-3.000 0,3.000-2.000-1,-5.000-1.000-9,-12.000 3.000-14,-13.000 3.000-15,-12.000 4.000-16</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12"/>
    </inkml:context>
    <inkml:brush xml:id="br0">
      <inkml:brushProperty name="width" value="0.0374802127480507" units="cm"/>
      <inkml:brushProperty name="height" value="0.0374802127480507" units="cm"/>
      <inkml:brushProperty name="color" value="#f2395b"/>
      <inkml:brushProperty name="ignorePressure" value="0"/>
    </inkml:brush>
  </inkml:definitions>
  <inkml:trace contextRef="#ctx0" brushRef="#br0">53800.000 2300.000 586,'-91.000'46.000'128,"19.000"-5.000"-34,19.000-7.000-33,19.000-5.000-32,-1.000 3.000-18,-18.000 17.000-2,-19.000 15.000-1,-18.000 16.000-2,-10.000 9.000-3,0.000 3.000-5,0.000 3.000-4,0.000 4.000-4,-2.000 1.000-2,-3.000 0.000-2,-3.000 0.000 1,-2.000 0.000-2,6.000-8.000 3,20.000-16.000 3,18.000-15.000 5,20.000-15.000 5,11.000-11.000 1,7.000-2.000 0,6.000-3.000-1,7.000-3.000 1,8.000-2.000 2,14.000 0.000 7,11.000 0.000 5,14.000 0.000 6,10.000-2.000 2,9.000-3.000-4,10.000-3.000-3,10.000-2.000-4,5.000-1.000-2,4.000 3.000-3,3.000 3.000-3,3.000 4.000-3,3.000 1.000-1,3.000 0.000-2,3.000 0.000-1,4.000 0.000-1,-3.000 0.000-2,-5.000 0.000-5,-7.000 0.000-5,-5.000 0.000-3,0.000 0.000-8,10.000 0.000-8,10.000 0.000-8,9.000 0.000-9,-7.000-2.000-3,-21.000-3.000 1,-22.000-3.000 3,-22.000-2.000 1</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2"/>
    </inkml:context>
    <inkml:brush xml:id="br0">
      <inkml:brushProperty name="width" value="0.0386073924601078" units="cm"/>
      <inkml:brushProperty name="height" value="0.0386073924601078" units="cm"/>
      <inkml:brushProperty name="color" value="#f2395b"/>
      <inkml:brushProperty name="ignorePressure" value="0"/>
    </inkml:brush>
  </inkml:definitions>
  <inkml:trace contextRef="#ctx0" brushRef="#br0">82400.000 42300.000 569,'-47.000'-22.000'5,"6.000"6.000"7,7.000 7.000 9,6.000 6.000 9,6.000 6.000 6,6.000 6.000 4,7.000 7.000 5,6.000 6.000 5,3.000 9.000-3,0.000 13.000-7,0.000 12.000-9,0.000 13.000-8,0.000 7.000-6,0.000 4.000-3,0.000 3.000-3,0.000 3.000-4,-2.000-1.000-5,-3.000-2.000-10,-3.000-3.000-8,-2.000-3.000-10,2.000-9.000-8,9.000-11.000-8,10.000-14.000-10,10.000-11.000-8,5.000-15.000-1,4.000-16.000 5,3.000-15.000 7,3.000-15.000 5</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3"/>
    </inkml:context>
    <inkml:brush xml:id="br0">
      <inkml:brushProperty name="width" value="0.0375912040472031" units="cm"/>
      <inkml:brushProperty name="height" value="0.0375912040472031" units="cm"/>
      <inkml:brushProperty name="color" value="#f2395b"/>
      <inkml:brushProperty name="ignorePressure" value="0"/>
    </inkml:brush>
  </inkml:definitions>
  <inkml:trace contextRef="#ctx0" brushRef="#br0">83050.000 42400.000 585,'18.000'-19.000'25,"-11.000"13.000"12,-14.000 12.000 12,-11.000 13.000 11,-11.000 13.000 0,-5.000 17.000-13,-7.000 15.000-11,-5.000 16.000-12,-6.000 9.000-12,-3.000 3.000-10,-3.000 3.000-11,-2.000 4.000-11,-3.000-1.000-7,1.000-3.000-6,-1.000-3.000-4,1.000-2.000-5,4.000-11.000-1,9.000-15.000 1,10.000-15.000 3,10.000-16.000 1,4.000-12.000 4,0.000-5.000 4,0.000-7.000 5,0.000-5.000 5,4.000-1.000 14,10.000 6.000 26,10.000 7.000 24,9.000 6.000 26,4.000 9.000 7,1.000 13.000-13,-1.000 12.000-12,1.000 13.000-12,-4.000 7.000-9,-6.000 4.000-6,-6.000 3.000-6,-6.000 3.000-5,-4.000-2.000-5,1.000-6.000-4,-1.000-6.000-3,1.000-6.000-5,12.000-26.000-9,25.000-43.000-17,25.000-44.000-16,25.000-43.000-16,12.000-20.000 0,1.000 7.000 19,-1.000 6.000 18,1.000 7.000 19,-6.000 11.000 10,-8.000 20.000 2,-10.000 18.000 4,-9.000 20.000 2,-13.000 17.000 4,-16.000 20.000 7,-15.000 18.000 4,-15.000 20.000 7,-17.000 11.000-2,-15.000 7.000-9,-15.000 6.000-8,-16.000 7.000-10,-7.000-1.000-4,4.000-6.000-1,3.000-6.000 0,3.000-6.000-1,4.000-9.000-4,7.000-8.000-6,6.000-10.000-8,7.000-9.000-6,15.000-13.000 1,25.000-16.000 10,25.000-15.000 8,25.000-15.000 10,10.000-6.000 4,-2.000 7.000-1,-3.000 6.000 0,-3.000 7.000 0,-4.000 2.000-3,-3.000 1.000-4,-3.000-1.000-3,-2.000 1.000-3,-11.000 5.000-5,-15.000 14.000-4,-15.000 11.000-5,-16.000 14.000-4,-13.000 5.000-2,-9.000 1.000 0,-10.000-1.000 0,-8.000 1.000 0,-11.000 1.000 1,-8.000 3.000 2,-10.000 3.000 4,-9.000 4.000 2,-2.000-1.000 2,6.000-3.000 3,7.000-3.000 2,6.000-2.000 2,3.000-1.000 5,0.000 3.000 8,0.000 3.000 8,0.000 4.000 9,6.000-4.000 3,13.000-9.000 0,12.000-10.000 0,13.000-8.000-1,12.000-9.000 2,13.000-6.000 2,12.000-6.000 1,13.000-6.000 3,16.000-10.000-1,23.000-12.000-4,22.000-13.000-4,22.000-12.000-4,15.000-5.000-2,9.000 3.000-3,10.000 3.000-2,10.000 4.000-3,7.000 2.000-2,6.000 4.000-2,7.000 3.000-2,6.000 3.000-3,-5.000 4.000-4,-16.000 7.000-4,-15.000 6.000-5,-15.000 7.000-5,-17.000 4.000-1,-15.000 3.000 2,-15.000 3.000 1,-16.000 4.000 1</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3"/>
    </inkml:context>
    <inkml:brush xml:id="br0">
      <inkml:brushProperty name="width" value="0.0364399366080761" units="cm"/>
      <inkml:brushProperty name="height" value="0.0364399366080761" units="cm"/>
      <inkml:brushProperty name="color" value="#f2395b"/>
      <inkml:brushProperty name="ignorePressure" value="0"/>
    </inkml:brush>
  </inkml:definitions>
  <inkml:trace contextRef="#ctx0" brushRef="#br0">83200.000 44000.000 603,'-91.000'71.000'67,"19.000"-5.000"-8,19.000-7.000-9,19.000-5.000-10,10.000-1.000-5,4.000 6.000-3,3.000 7.000-4,3.000 6.000-3,-1.000 4.000-4,-2.000 4.000-4,-3.000 3.000-5,-3.000 3.000-4,-7.000 1.000-5,-9.000 1.000-7,-10.000-1.000-7,-8.000 1.000-5,-9.000-3.000-7,-6.000-2.000-6,-6.000-3.000-5,-6.000-3.000-7,4.000-10.000-2,16.000-16.000-1,15.000-15.000 1,17.000-15.000-1,7.000-9.000 3,0.000 1.000 4,0.000-1.000 6,0.000 1.000 3</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3"/>
    </inkml:context>
    <inkml:brush xml:id="br0">
      <inkml:brushProperty name="width" value="0.0362351983785629" units="cm"/>
      <inkml:brushProperty name="height" value="0.0362351983785629" units="cm"/>
      <inkml:brushProperty name="color" value="#f2395b"/>
      <inkml:brushProperty name="ignorePressure" value="0"/>
    </inkml:brush>
  </inkml:definitions>
  <inkml:trace contextRef="#ctx0" brushRef="#br0">83100.000 45350.000 607,'73.000'73.000'75,"-3.000"-3.000"-9,-3.000-3.000-9,-2.000-2.000-11,-3.000-5.000-6,1.000-2.000-5,-1.000-3.000-4,1.000-3.000-4,-6.000-2.000-11,-8.000 0.000-19,-10.000 0.000-17,-9.000 0.000-18</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9"/>
    </inkml:context>
    <inkml:brush xml:id="br0">
      <inkml:brushProperty name="width" value="0.033354751765728" units="cm"/>
      <inkml:brushProperty name="height" value="0.033354751765728" units="cm"/>
      <inkml:brushProperty name="color" value="#f2395b"/>
      <inkml:brushProperty name="ignorePressure" value="0"/>
    </inkml:brush>
  </inkml:definitions>
  <inkml:trace contextRef="#ctx0" brushRef="#br0">85400.000 42350.000 659,'25.000'-44.000'56,"0.000"13.000"-7,0.000 12.000-7,0.000 13.000-8,3.000 7.000-3,6.000 4.000-2,7.000 3.000-2,6.000 3.000-2,3.000 4.000-4,0.000 7.000-6,0.000 6.000-6,0.000 7.000-6,0.000 4.000-8,0.000 3.000-9,0.000 3.000-9,0.000 4.000-9,-7.000-1.000-8,-11.000-3.000-7,-14.000-3.000-9,-11.000-2.000-7,-9.000-6.000 2,-3.000-6.000 13,-3.000-6.000 12,-2.000-6.000 12,-3.000-4.000 9,1.000 1.000 3,-1.000-1.000 3,1.000 1.000 4</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9"/>
    </inkml:context>
    <inkml:brush xml:id="br0">
      <inkml:brushProperty name="width" value="0.0378192216157913" units="cm"/>
      <inkml:brushProperty name="height" value="0.0378192216157913" units="cm"/>
      <inkml:brushProperty name="color" value="#f2395b"/>
      <inkml:brushProperty name="ignorePressure" value="0"/>
    </inkml:brush>
  </inkml:definitions>
  <inkml:trace contextRef="#ctx0" brushRef="#br0">85400.000 43250.000 581,'-25.000'23.000'0,"0.000"-3.000"0,0.000-3.000 0,0.000-2.000 0,0.000-3.000 0,0.000 1.000 0,0.000-1.000 0,0.000 1.000 0,6.000-3.000 5,13.000-2.000 10,12.000-3.000 9,13.000-3.000 11,10.000-2.000 0,10.000 0.000-7,10.000 0.000-7,9.000 0.000-7,4.000 1.000-5,1.000 4.000-3,-1.000 3.000-3,1.000 3.000-3,-6.000 6.000-1,-8.000 9.000 0,-10.000 10.000 0,-9.000 10.000 0,-7.000 7.000 1,-3.000 6.000 1,-3.000 7.000 3,-2.000 6.000 1,-5.000 4.000 1,-2.000 4.000-1,-3.000 3.000 0,-3.000 3.000-1,-4.000-5.000 1,-3.000-12.000-1,-3.000-13.000 1,-2.000-12.000 0,-5.000-9.000-1,-2.000-2.000-4,-3.000-3.000-4,-3.000-3.000-4,-10.000 2.000-1,-16.000 10.000 0,-15.000 10.000 0,-15.000 9.000 1,-6.000-4.000-2,7.000-15.000-1,6.000-15.000-3,7.000-16.000-2,7.000-13.000 0,9.000-9.000 1,10.000-10.000 2,10.000-8.000 2,8.000-9.000 4,10.000-6.000 9,10.000-6.000 7,9.000-6.000 9,15.000-2.000 3,22.000 3.000-1,22.000 3.000 0,23.000 4.000-1,10.000 5.000-1,0.000 10.000-2,0.000 10.000-3,0.000 9.000-2,-4.000 6.000-1,-5.000 3.000 1,-7.000 3.000 0,-5.000 4.000 0,-11.000 5.000-5,-11.000 10.000-7,-14.000 10.000-10,-11.000 9.000-8,-12.000 9.000-4,-9.000 9.000 1,-10.000 10.000 1,-8.000 10.000 0,-17.000 10.000 4,-21.000 13.000 6,-22.000 12.000 5,-22.000 13.000 6,-8.000-2.000 3,6.000-16.000 1,7.000-15.000 1,6.000-15.000 0,6.000-15.000 0,6.000-12.000 1,7.000-13.000 1,6.000-12.000 1,6.000-7.000 2,6.000 1.000 4,7.000-1.000 3,6.000 1.000 4,18.000-10.000 3,32.000-19.000 2,31.000-18.000 2,32.000-19.000 1,16.000-7.000-3,4.000 7.000-7,3.000 6.000-8,3.000 7.000-9,1.000 4.000-6,1.000 3.000-9,-1.000 3.000-7,1.000 4.000-8,-6.000 1.000-7,-8.000 0.000-9,-10.000 0.000-7,-9.000 0.000-8,-10.000 0.000 2,-9.000 0.000 9,-10.000 0.000 11,-8.000 0.000 10,-9.000-2.000 5,-6.000-3.000 1,-6.000-3.000 1,-6.000-2.000 2</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39"/>
    </inkml:context>
    <inkml:brush xml:id="br0">
      <inkml:brushProperty name="width" value="0.0329988598823547" units="cm"/>
      <inkml:brushProperty name="height" value="0.0329988598823547" units="cm"/>
      <inkml:brushProperty name="color" value="#f2395b"/>
      <inkml:brushProperty name="ignorePressure" value="0"/>
    </inkml:brush>
  </inkml:definitions>
  <inkml:trace contextRef="#ctx0" brushRef="#br0">87850.000 42200.000 666,'75.000'-110.000'68,"0.000"32.000"-11,0.000 31.000-8,0.000 32.000-10,0.000 18.000-7,0.000 6.000-3,0.000 7.000-4,0.000 6.000-3,-5.000 6.000-10,-9.000 6.000-13,-10.000 7.000-13,-8.000 6.000-15,-11.000 4.000-8,-8.000 4.000-3,-10.000 3.000-2,-9.000 3.000-2,-12.000-1.000 0,-11.000-2.000 2,-14.000-3.000 1,-11.000-3.000 3,-12.000-6.000 5,-9.000-5.000 6,-10.000-7.000 7,-8.000-5.000 7,2.000-6.000 4,16.000-3.000 2,15.000-3.000 2,17.000-2.000 2</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0"/>
    </inkml:context>
    <inkml:brush xml:id="br0">
      <inkml:brushProperty name="width" value="0.0356087796390057" units="cm"/>
      <inkml:brushProperty name="height" value="0.0356087796390057" units="cm"/>
      <inkml:brushProperty name="color" value="#f2395b"/>
      <inkml:brushProperty name="ignorePressure" value="0"/>
    </inkml:brush>
  </inkml:definitions>
  <inkml:trace contextRef="#ctx0" brushRef="#br0">87650.000 42900.000 617,'-27.000'23.000'0,"-3.000"-3.000"0,-3.000-3.000 0,-2.000-2.000 0,-5.000-1.000 0,-2.000 3.000 0,-3.000 3.000 0,-3.000 4.000 0,2.000 2.000 4,10.000 4.000 8,10.000 3.000 8,9.000 3.000 7,6.000 3.000 5,3.000 3.000 1,3.000 3.000 1,4.000 4.000 1,4.000 4.000-2,6.000 6.000-5,7.000 7.000-4,6.000 6.000-5,1.000 4.000-6,-3.000 4.000-4,-3.000 3.000-6,-2.000 3.000-4,-5.000-4.000-8,-2.000-8.000-10,-3.000-10.000-10,-3.000-9.000-9,-1.000-27.000-7,4.000-44.000-4,3.000-43.000-4,3.000-44.000-4,4.000-21.000 5,7.000 4.000 11,6.000 3.000 11,7.000 3.000 13,7.000 6.000 8,9.000 9.000 6,10.000 10.000 5,10.000 10.000 7,7.000 8.000 6,6.000 10.000 10,7.000 10.000 7,6.000 9.000 9,-2.000 7.000 3,-9.000 7.000-1,-10.000 6.000-4,-8.000 7.000-1,-8.000 4.000-4,-2.000 3.000-4,-3.000 3.000-6,-3.000 4.000-5,-9.000 7.000-3,-11.000 13.000-5,-14.000 12.000-2,-11.000 13.000-4,-12.000 7.000-3,-9.000 4.000-5,-10.000 3.000-3,-8.000 3.000-4,-9.000 3.000-5,-6.000 3.000-3,-6.000 3.000-5,-6.000 4.000-4,-2.000-4.000 0,3.000-9.000 2,3.000-10.000 4,4.000-8.000 3,1.000-9.000 4,0.000-6.000 6,0.000-6.000 5,0.000-6.000 5,9.000-10.000 11,19.000-12.000 14,19.000-13.000 16,19.000-12.000 15,12.000-7.000 0,6.000 1.000-15,7.000-1.000-13,6.000 1.000-15,1.000-3.000-16,-3.000-2.000-15,-3.000-3.000-17,-2.000-3.000-16,-6.000-1.000-6,-6.000 4.000 2,-6.000 3.000 3,-6.000 3.000 3,-12.000-1.000 3,-15.000-2.000 5,-15.000-3.000 5,-16.000-3.000 5,-10.000-4.000 4,-3.000-3.000 6,-3.000-3.000 5,-2.000-2.000 6,2.000 2.000 4,9.000 9.000 4,10.000 10.000 3,10.000 10.000 3,5.000 5.000 6,4.000 4.000 8,3.000 3.000 7,3.000 3.000 9,1.000 7.000 4,1.000 14.000 2,-1.000 11.000 1,1.000 14.000 3,1.000 7.000-2,3.000 3.000-5,3.000 3.000-4,4.000 4.000-5,1.000 7.000-4,0.000 13.000-7,0.000 12.000-6,0.000 13.000-5,0.000 10.000-6,0.000 10.000-3,0.000 10.000-4,0.000 9.000-4,-4.000 2.000-3,-5.000-2.000-4,-7.000-3.000-3,-5.000-3.000-4,-1.000-15.000-3,6.000-24.000-4,7.000-26.000-5,6.000-24.000-3,6.000-29.000-2,6.000-31.000 1,7.000-31.000-1,6.000-31.000 1,3.000-16.000 4,0.000 0.000 6,0.000 0.000 8,0.000 0.000 7,-2.000 6.000 4,-3.000 13.000 3,-3.000 12.000 1,-2.000 13.000 3</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0"/>
    </inkml:context>
    <inkml:brush xml:id="br0">
      <inkml:brushProperty name="width" value="0.0355785600841045" units="cm"/>
      <inkml:brushProperty name="height" value="0.0355785600841045" units="cm"/>
      <inkml:brushProperty name="color" value="#f2395b"/>
      <inkml:brushProperty name="ignorePressure" value="0"/>
    </inkml:brush>
  </inkml:definitions>
  <inkml:trace contextRef="#ctx0" brushRef="#br0">88350.000 42800.000 618,'45.000'-35.000'52,"-9.000"32.000"-1,-10.000 31.000-2,-8.000 32.000-2,-12.000 21.000-4,-12.000 13.000-8,-13.000 12.000-7,-12.000 13.000-8,-9.000 16.000-7,-2.000 23.000-5,-3.000 22.000-5,-3.000 22.000-6,-6.000 5.000-3,-5.000-8.000-2,-7.000-10.000-1,-5.000-9.000-2,3.000-18.000 0,17.000-24.000 0,15.000-26.000 0,16.000-24.000 1,7.000-18.000-1,1.000-9.000 1,-1.000-10.000 0,1.000-8.000 0,7.000-9.000 6,16.000-6.000 8,15.000-6.000 10,17.000-6.000 10,11.000-4.000 3,10.000 1.000-2,10.000-1.000-3,9.000 1.000-2,2.000-1.000-6,-2.000 1.000-7,-3.000-1.000-7,-3.000 1.000-8,-4.000 1.000-5,-3.000 3.000-3,-3.000 3.000-2,-2.000 4.000-4,-8.000 1.000-4,-8.000 0.000-7,-10.000 0.000-7,-9.000 0.000-7,-9.000-7.000-2,-5.000-11.000 3,-7.000-14.000 1,-5.000-11.000 2,-6.000-7.000 6,-3.000 0.000 7,-3.000 0.000 9,-2.000 0.000 9</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0"/>
    </inkml:context>
    <inkml:brush xml:id="br0">
      <inkml:brushProperty name="width" value="0.0352095067501068" units="cm"/>
      <inkml:brushProperty name="height" value="0.0352095067501068" units="cm"/>
      <inkml:brushProperty name="color" value="#f2395b"/>
      <inkml:brushProperty name="ignorePressure" value="0"/>
    </inkml:brush>
  </inkml:definitions>
  <inkml:trace contextRef="#ctx0" brushRef="#br0">88700.000 44300.000 624,'0.000'-83.000'50,"0.000"34.000"4,0.000 35.000 4,0.000 35.000 3,-2.000 29.000-4,-3.000 25.000-14,-3.000 25.000-13,-2.000 25.000-14,-8.000 9.000-10,-8.000-6.000-6,-10.000-6.000-8,-9.000-6.000-6,-5.000-10.000-6,0.000-12.000-7,0.000-13.000-4,0.000-12.000-7,-5.000-12.000-3,-9.000-8.000-5,-10.000-10.000-3,-8.000-9.000-3,-1.000-9.000 2,9.000-5.000 9,10.000-7.000 10,10.000-5.000 8,5.000-4.000 6,4.000 0.000 4,3.000 0.000 4,3.000 0.000 4</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12"/>
    </inkml:context>
    <inkml:brush xml:id="br0">
      <inkml:brushProperty name="width" value="0.0391318872570992" units="cm"/>
      <inkml:brushProperty name="height" value="0.0391318872570992" units="cm"/>
      <inkml:brushProperty name="color" value="#f2395b"/>
      <inkml:brushProperty name="ignorePressure" value="0"/>
    </inkml:brush>
  </inkml:definitions>
  <inkml:trace contextRef="#ctx0" brushRef="#br0">55900.000 2200.000 562,'95.000'3.000'94,"-9.000"6.000"-17,-10.000 7.000-16,-8.000 6.000-16,-11.000 4.000-12,-8.000 4.000-5,-10.000 3.000-5,-9.000 3.000-6,-9.000 4.000-5,-5.000 7.000-4,-7.000 6.000-4,-5.000 7.000-4,-12.000 8.000-2,-16.000 14.000-3,-15.000 11.000-1,-15.000 14.000-2,-9.000 0.000-3,1.000-8.000-4,-1.000-10.000-4,1.000-9.000-4,1.000-7.000 0,3.000-3.000 3,3.000-3.000 2,4.000-2.000 3,4.000-9.000 3,6.000-12.000 3,7.000-13.000 4,6.000-12.000 3,15.000-7.000 6,26.000 1.000 7,24.000-1.000 9,26.000 1.000 8,10.000-1.000 2,-3.000 1.000-6,-3.000-1.000-4,-2.000 1.000-5,-6.000 1.000-3,-6.000 3.000-2,-6.000 3.000-2,-6.000 4.000-1,-6.000 2.000-2,-2.000 4.000-1,-3.000 3.000 0,-3.000 3.000-1,-7.000 3.000 0,-9.000 3.000 1,-10.000 3.000 1,-8.000 4.000 0,-11.000 2.000-1,-8.000 4.000-1,-10.000 3.000-4,-9.000 3.000-2,-5.000-1.000-1,0.000-2.000-1,0.000-3.000-2,0.000-3.000 0,0.000-4.000-2,0.000-3.000-3,0.000-3.000-4,0.000-2.000-3,3.000-6.000-3,6.000-6.000-3,7.000-6.000-4,6.000-6.000-3,6.000-9.000-2,6.000-8.000-2,7.000-10.000-1,6.000-9.000-1,6.000-5.000-1,6.000 0.000 3,7.000 0.000 1,6.000 0.000 2</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1"/>
    </inkml:context>
    <inkml:brush xml:id="br0">
      <inkml:brushProperty name="width" value="0.0342809483408928" units="cm"/>
      <inkml:brushProperty name="height" value="0.0342809483408928" units="cm"/>
      <inkml:brushProperty name="color" value="#f2395b"/>
      <inkml:brushProperty name="ignorePressure" value="0"/>
    </inkml:brush>
  </inkml:definitions>
  <inkml:trace contextRef="#ctx0" brushRef="#br0">86800.000 45300.000 641,'-36.000'-93.000'42,"28.000"17.000"2,28.000 15.000 4,29.000 16.000 2,22.000 9.000-1,20.000 3.000-6,18.000 3.000-7,20.000 4.000-6,17.000 1.000-14,20.000 0.000-18,18.000 0.000-19,20.000 0.000-20,-4.000 1.000-7,-25.000 4.000 7,-25.000 3.000 6,-25.000 3.000 6,-21.000-1.000 0,-15.000-2.000-6,-15.000-3.000-5,-16.000-3.000-6</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1"/>
    </inkml:context>
    <inkml:brush xml:id="br0">
      <inkml:brushProperty name="width" value="0.0439734384417534" units="cm"/>
      <inkml:brushProperty name="height" value="0.0439734384417534" units="cm"/>
      <inkml:brushProperty name="color" value="#f2395b"/>
      <inkml:brushProperty name="ignorePressure" value="0"/>
    </inkml:brush>
  </inkml:definitions>
  <inkml:trace contextRef="#ctx0" brushRef="#br0">90700.000 43000.000 500,'-13.000'-47.000'5,"26.000"6.000"11,24.000 7.000 11,26.000 6.000 11,15.000 3.000 2,6.000 0.000-6,7.000 0.000-6,6.000 0.000-6,-2.000 1.000-4,-9.000 4.000-6,-10.000 3.000-3,-8.000 3.000-5,-12.000 7.000-3,-12.000 14.000 1,-13.000 11.000 0,-12.000 14.000-1,-19.000 14.000-2,-25.000 20.000-4,-25.000 18.000-5,-25.000 20.000-4,-7.000 0.000-1,14.000-15.000 3,11.000-15.000 3,14.000-16.000 3,10.000-12.000 3,9.000-5.000 1,10.000-7.000 3,10.000-5.000 1,5.000-4.000 2,4.000 0.000 0,3.000 0.000 0,3.000 0.000 0,4.000-2.000 1,7.000-3.000 1,6.000-3.000 3,7.000-2.000 1,0.000 0.000 0,-2.000 7.000-1,-3.000 6.000-2,-3.000 7.000-2,-6.000 5.000-1,-5.000 7.000 0,-7.000 6.000-1,-5.000 7.000-1,-8.000 0.000-1,-5.000-2.000-1,-7.000-3.000-3,-5.000-3.000-1,-6.000-2.000-1,-3.000 0.000-2,-3.000 0.000-1,-2.000 0.000-1,-3.000-7.000-1,1.000-11.000 0,-1.000-14.000 0,1.000-11.000 0,2.000-15.000-3,7.000-16.000-3,6.000-15.000-5,7.000-15.000-3,2.000-20.000-2,1.000-21.000 0,-1.000-22.000 0,1.000-22.000-1,1.000-7.000 2,3.000 10.000 2,3.000 10.000 1,4.000 9.000 4,1.000 12.000 4,0.000 16.000 10,0.000 15.000 9,0.000 17.000 9,-2.000 21.000 12,-3.000 28.000 14,-3.000 28.000 15,-2.000 29.000 15,-1.000 18.000 3,3.000 9.000-12,3.000 10.000-10,4.000 10.000-11,1.000 4.000-8,0.000 0.000-5,0.000 0.000-6,0.000 0.000-5,0.000 12.000-3,0.000 26.000 0,0.000 24.000-2,0.000 26.000 0,0.000 27.000-5,0.000 32.000-11,0.000 31.000-8,0.000 32.000-11,0.000 22.000-8,0.000 17.000-7,0.000 15.000-7,0.000 16.000-7,0.000-26.000 0,0.000-65.000 8,0.000-65.000 7,0.000-66.000 8,0.000-41.000 3,0.000-16.000-4,0.000-15.000-3,0.000-15.000-3</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2"/>
    </inkml:context>
    <inkml:brush xml:id="br0">
      <inkml:brushProperty name="width" value="0.0401654951274395" units="cm"/>
      <inkml:brushProperty name="height" value="0.0401654951274395" units="cm"/>
      <inkml:brushProperty name="color" value="#f2395b"/>
      <inkml:brushProperty name="ignorePressure" value="0"/>
    </inkml:brush>
  </inkml:definitions>
  <inkml:trace contextRef="#ctx0" brushRef="#br0">92100.000 42200.000 547,'32.000'-71.000'4,"17.000"10.000"8,15.000 10.000 7,16.000 9.000 8,1.000 10.000 2,-12.000 14.000-6,-13.000 11.000-4,-12.000 14.000-7,-9.000 11.000-2,-2.000 14.000-3,-3.000 11.000-1,-3.000 14.000-3,-9.000 7.000-3,-11.000 3.000-7,-14.000 3.000-5,-11.000 4.000-5,-11.000-1.000-4,-5.000-3.000 2,-7.000-3.000-1,-5.000-2.000 2,-3.000-9.000 0,4.000-12.000-1,3.000-13.000 1,3.000-12.000 0,15.000-10.000 6,29.000-6.000 12,28.000-6.000 12,28.000-6.000 12,10.000-2.000 5,-5.000 3.000-4,-7.000 3.000-4,-5.000 4.000-4,-11.000 5.000-2,-11.000 10.000-3,-14.000 10.000-1,-11.000 9.000-3,-15.000 7.000-2,-16.000 7.000-1,-15.000 6.000-1,-15.000 7.000-2,-11.000 4.000-2,-2.000 3.000-5,-3.000 3.000-5,-3.000 4.000-3,-2.000-9.000-4,0.000-18.000 0,0.000-19.000-2,0.000-18.000 0,3.000-12.000 1,6.000-3.000 4,7.000-3.000 3,6.000-2.000 3,6.000-5.000 6,6.000-2.000 5,7.000-3.000 7,6.000-3.000 6,4.000 5.000 8,4.000 17.000 11,3.000 15.000 11,3.000 16.000 10,3.000 15.000 1,3.000 16.000-10,3.000 15.000-9,4.000 17.000-11,-1.000 10.000-5,-3.000 6.000-3,-3.000 7.000-3,-2.000 6.000-3,-5.000-1.000-3,-2.000-5.000-6,-3.000-7.000-6,-3.000-5.000-5,1.000-12.000-5,6.000-16.000-6,7.000-15.000-6,6.000-15.000-5,7.000-25.000-7,10.000-30.000-7,10.000-32.000-7,9.000-30.000-8,1.000-11.000-1,-6.000 14.000 7,-6.000 11.000 6,-6.000 14.000 6</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2"/>
    </inkml:context>
    <inkml:brush xml:id="br0">
      <inkml:brushProperty name="width" value="0.0368307419121265" units="cm"/>
      <inkml:brushProperty name="height" value="0.0368307419121265" units="cm"/>
      <inkml:brushProperty name="color" value="#f2395b"/>
      <inkml:brushProperty name="ignorePressure" value="0"/>
    </inkml:brush>
  </inkml:definitions>
  <inkml:trace contextRef="#ctx0" brushRef="#br0">92150.000 43700.000 597,'121.000'-93.000'3,"-5.000"17.000"6,-7.000 15.000 7,-5.000 16.000 6,-1.000 9.000 1,6.000 3.000-2,7.000 3.000-2,6.000 4.000-2,-5.000 5.000-3,-16.000 10.000-1,-15.000 10.000-2,-15.000 9.000-2,-11.000 12.000-1,-2.000 16.000 1,-3.000 15.000-1,-3.000 17.000 0,-9.000 7.000 1,-11.000 0.000 0,-14.000 0.000 1,-11.000 0.000 1,-11.000 6.000 1,-5.000 13.000-1,-7.000 12.000 1,-5.000 13.000-1,-8.000-1.000 1,-5.000-11.000 2,-7.000-14.000 0,-5.000-11.000 1,-6.000-9.000 0,-3.000-3.000-3,-3.000-3.000-1,-2.000-2.000-2,-6.000-8.000-4,-6.000-8.000-5,-6.000-10.000-6,-6.000-9.000-5,-2.000-12.000-5,3.000-11.000-6,3.000-14.000-5,4.000-11.000-5,2.000-18.000-3,4.000-22.000 0,3.000-22.000-1,3.000-21.000-1,6.000-15.000 1,9.000-6.000 4,10.000-6.000 2,10.000-6.000 4,7.000 4.000 6,6.000 16.000 11,7.000 15.000 10,6.000 17.000 10,3.000 19.000 11,0.000 26.000 11,0.000 24.000 12,0.000 26.000 10,0.000 15.000 0,0.000 6.000-12,0.000 7.000-12,0.000 6.000-13,10.000-7.000-11,23.000-18.000-11,22.000-19.000-10,22.000-18.000-10,12.000-15.000-6,3.000-9.000 0,3.000-10.000 0,4.000-8.000 0,-3.000 0.000 4,-5.000 14.000 11,-7.000 11.000 8,-5.000 14.000 10,-12.000 11.000 5,-16.000 14.000 1,-15.000 11.000 1,-15.000 14.000 1,-20.000 13.000 0,-21.000 16.000 1,-22.000 15.000 1,-22.000 17.000 0,-11.000 2.000-1,0.000-9.000-2,0.000-10.000-2,0.000-8.000-1,-2.000-4.000-4,-3.000 3.000-5,-3.000 3.000-6,-2.000 4.000-5,3.000-9.000-3,14.000-18.000 2,11.000-19.000 0,14.000-18.000 1,13.000-14.000 2,16.000-5.000 2,15.000-7.000 4,17.000-5.000 2,10.000-6.000 1,6.000-3.000 0,7.000-3.000 0,6.000-2.000 0,1.000 0.000 1,-3.000 7.000 2,-3.000 6.000 2,-2.000 7.000 3,-8.000 7.000 3,-8.000 9.000 5,-10.000 10.000 5,-9.000 10.000 6,-7.000 7.000 0,-3.000 6.000-1,-3.000 7.000-4,-2.000 6.000-2,-1.000 4.000-3,3.000 4.000-4,3.000 3.000-4,4.000 3.000-3,1.000 15.000-4,0.000 29.000-5,0.000 28.000-5,0.000 28.000-4,-2.000 10.000-1,-3.000-5.000 3,-3.000-7.000 3,-2.000-5.000 4,-3.000-15.000-8,1.000-22.000-19,-1.000-22.000-17,1.000-21.000-19</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3"/>
    </inkml:context>
    <inkml:brush xml:id="br0">
      <inkml:brushProperty name="width" value="0.0364416763186455" units="cm"/>
      <inkml:brushProperty name="height" value="0.0364416763186455" units="cm"/>
      <inkml:brushProperty name="color" value="#f2395b"/>
      <inkml:brushProperty name="ignorePressure" value="0"/>
    </inkml:brush>
  </inkml:definitions>
  <inkml:trace contextRef="#ctx0" brushRef="#br0">94950.000 42250.000 603,'-29.000'-24.000'1,"-5.000"4.000"3,-7.000 3.000 2,-5.000 3.000 3,-1.000 4.000 2,6.000 7.000 2,7.000 6.000 2,6.000 7.000 3,6.000 7.000 2,6.000 9.000 2,7.000 10.000 2,6.000 10.000 3,6.000 4.000-3,6.000 0.000-5,7.000 0.000-7,6.000 0.000-5,1.000 4.000-7,-3.000 10.000-7,-3.000 10.000-6,-2.000 9.000-7,-8.000 2.000-3,-8.000-2.000-1,-10.000-3.000 0,-9.000-3.000-1,-4.000-6.000-1,4.000-5.000-2,3.000-7.000-2,3.000-5.000-2,3.000-4.000 3,3.000 0.000 8,3.000 0.000 7,4.000 0.000 8,1.000 0.000 5,0.000 0.000 6,0.000 0.000 3,0.000 0.000 6,1.000 6.000 3,4.000 13.000 4,3.000 12.000 3,3.000 13.000 5,-1.000 6.000 0,-2.000 0.000 1,-3.000 0.000-1,-3.000 0.000-1,-4.000-4.000 0,-3.000-5.000-3,-3.000-7.000-2,-2.000-5.000-2,-3.000-9.000-1,1.000-9.000-2,-1.000-10.000-2,1.000-8.000-2,7.000-20.000-2,16.000-28.000-2,15.000-28.000-3,17.000-27.000-2,11.000-34.000-7,10.000-37.000-10,10.000-38.000-9,9.000-37.000-11,6.000-19.000-7,3.000 0.000-4,3.000 0.000-3,4.000 0.000-5,-4.000 15.000 1,-9.000 32.000 7,-10.000 31.000 6,-8.000 32.000 6,-8.000 19.000 8,-2.000 10.000 7,-3.000 10.000 8,-3.000 9.000 8,-6.000 10.000 7,-5.000 14.000 6,-7.000 11.000 8,-5.000 14.000 5,-3.000 8.000 10,4.000 7.000 13,3.000 6.000 12,3.000 7.000 12,-1.000 4.000-1,-2.000 3.000-15,-3.000 3.000-16,-3.000 4.000-14,-2.000 1.000-12,0.000 0.000-6,0.000 0.000-8,0.000 0.000-6,-2.000 4.000-4,-3.000 10.000-1,-3.000 10.000-1,-2.000 9.000-1,-11.000 9.000-6,-15.000 9.000-12,-15.000 10.000-10,-16.000 10.000-12,-12.000 2.000-3,-5.000-3.000 7,-7.000-3.000 5,-5.000-2.000 5,-4.000-9.000 6,0.000-12.000 6,0.000-13.000 4,0.000-12.000 6,4.000-12.000 6,10.000-8.000 7,10.000-10.000 7,9.000-9.000 7,13.000-10.000 7,20.000-9.000 8,18.000-10.000 7,20.000-8.000 8,14.000-11.000 0,14.000-8.000-7,11.000-10.000-7,14.000-9.000-7,5.000 1.000-3,1.000 13.000 1,-1.000 12.000 1,1.000 13.000 1,-12.000 16.000 0,-21.000 23.000-5,-22.000 22.000-3,-22.000 22.000-3,-19.000 12.000-2,-16.000 3.000 1,-15.000 3.000 0,-15.000 4.000 0,-15.000 4.000-5,-12.000 6.000-11,-13.000 7.000-11,-12.000 6.000-11,2.000-5.000-3,20.000-16.000 4,18.000-15.000 3,20.000-15.000 4,10.000-14.000 4,3.000-8.000 3,3.000-10.000 2,4.000-9.000 4,5.000-13.000 0,10.000-16.000-2,10.000-15.000 0,9.000-15.000-2,10.000-11.000 0,14.000-2.000 3,11.000-3.000 3,14.000-3.000 3,2.000 4.000 0,-6.000 13.000 0,-6.000 12.000-2,-6.000 13.000 1,-6.000 9.000 3,-2.000 6.000 8,-3.000 7.000 9,-3.000 6.000 9,-4.000 9.000 2,-3.000 13.000-3,-3.000 12.000-2,-2.000 13.000-3,-9.000 9.000-5,-12.000 6.000-6,-13.000 7.000-6,-12.000 6.000-6,-7.000-2.000-6,1.000-9.000-6,-1.000-10.000-6,1.000-8.000-5,1.000-8.000-4,3.000-2.000-1,3.000-3.000 1,4.000-3.000-2</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4"/>
    </inkml:context>
    <inkml:brush xml:id="br0">
      <inkml:brushProperty name="width" value="0.0404849797487259" units="cm"/>
      <inkml:brushProperty name="height" value="0.0404849797487259" units="cm"/>
      <inkml:brushProperty name="color" value="#f2395b"/>
      <inkml:brushProperty name="ignorePressure" value="0"/>
    </inkml:brush>
  </inkml:definitions>
  <inkml:trace contextRef="#ctx0" brushRef="#br0">95300.000 43600.000 543,'0.000'76.000'115,"0.000"4.000"-27,0.000 3.000-28,0.000 3.000-26,-2.000 7.000-14,-3.000 14.000-2,-3.000 11.000-1,-2.000 14.000-1,0.000 2.000-2,7.000-6.000 0,6.000-6.000-1,7.000-6.000-1,7.000-12.000-2,9.000-15.000 0,10.000-15.000-2,10.000-16.000-1,14.000-10.000-7,23.000-3.000-9,22.000-3.000-11,22.000-2.000-10,7.000-8.000-10,-6.000-8.000-8,-6.000-10.000-9,-6.000-9.000-8,-13.000-7.000 0,-19.000-3.000 8,-18.000-3.000 9,-19.000-2.000 7</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4"/>
    </inkml:context>
    <inkml:brush xml:id="br0">
      <inkml:brushProperty name="width" value="0.0403469838202" units="cm"/>
      <inkml:brushProperty name="height" value="0.0403469838202" units="cm"/>
      <inkml:brushProperty name="color" value="#f2395b"/>
      <inkml:brushProperty name="ignorePressure" value="0"/>
    </inkml:brush>
  </inkml:definitions>
  <inkml:trace contextRef="#ctx0" brushRef="#br0">98450.000 43100.000 545,'-2.000'48.000'79,"-3.000"-3.000"-12,-3.000-3.000-12,-2.000-2.000-12,-3.000 11.000-7,1.000 29.000 2,-1.000 28.000-1,1.000 28.000 0,-1.000 12.000-5,1.000-3.000-11,-1.000-3.000-11,1.000-2.000-12,-3.000-9.000-9,-2.000-12.000-5,-3.000-13.000-6,-3.000-12.000-5,-1.000-15.000-8,4.000-15.000-9,3.000-15.000-10,3.000-16.000-9,3.000-16.000-1,3.000-16.000 8,3.000-15.000 8,4.000-15.000 9,1.000-9.000 7,0.000 1.000 7,0.000-1.000 7,0.000 1.000 8</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4"/>
    </inkml:context>
    <inkml:brush xml:id="br0">
      <inkml:brushProperty name="width" value="0.0353702567517757" units="cm"/>
      <inkml:brushProperty name="height" value="0.0353702567517757" units="cm"/>
      <inkml:brushProperty name="color" value="#f2395b"/>
      <inkml:brushProperty name="ignorePressure" value="0"/>
    </inkml:brush>
  </inkml:definitions>
  <inkml:trace contextRef="#ctx0" brushRef="#br0">98200.000 44400.000 621,'25.000'-57.000'0,"0.000"-11.000"0,0.000-14.000 0,0.000-11.000 0,0.000 2.000 4,0.000 19.000 8,0.000 19.000 8,0.000 19.000 8,1.000 12.000 5,4.000 6.000 3,3.000 7.000 3,3.000 6.000 4,4.000 3.000-2,7.000 0.000-4,6.000 0.000-6,7.000 0.000-4,2.000 1.000-8,1.000 4.000-11,-1.000 3.000-9,1.000 3.000-10,-3.000-1.000-8,-2.000-2.000-4,-3.000-3.000-4,-3.000-3.000-4,-6.000-2.000-5,-5.000 0.000-4,-7.000 0.000-5,-5.000 0.000-5,-6.000-2.000 1,-3.000-3.000 6,-3.000-3.000 5,-2.000-2.000 7</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4"/>
    </inkml:context>
    <inkml:brush xml:id="br0">
      <inkml:brushProperty name="width" value="0.0460284203290939" units="cm"/>
      <inkml:brushProperty name="height" value="0.0460284203290939" units="cm"/>
      <inkml:brushProperty name="color" value="#f2395b"/>
      <inkml:brushProperty name="ignorePressure" value="0"/>
    </inkml:brush>
  </inkml:definitions>
  <inkml:trace contextRef="#ctx0" brushRef="#br0">99400.000 42900.000 477,'-22.000'-55.000'14,"6.000"41.000"25,7.000 40.000 27,6.000 42.000 27,-1.000 32.000 2,-5.000 25.000-20,-7.000 25.000-20,-5.000 25.000-20,-3.000 15.000-14,4.000 7.000-5,3.000 6.000-6,3.000 7.000-6,-1.000 4.000-8,-2.000 3.000-10,-3.000 3.000-10,-3.000 4.000-10,1.000-15.000-7,6.000-31.000-2,7.000-31.000-4,6.000-31.000-2,3.000-24.000-2,0.000-16.000-2,0.000-15.000-1,0.000-15.000-2</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5"/>
    </inkml:context>
    <inkml:brush xml:id="br0">
      <inkml:brushProperty name="width" value="0.0305026117712259" units="cm"/>
      <inkml:brushProperty name="height" value="0.0305026117712259" units="cm"/>
      <inkml:brushProperty name="color" value="#f2395b"/>
      <inkml:brushProperty name="ignorePressure" value="0"/>
    </inkml:brush>
  </inkml:definitions>
  <inkml:trace contextRef="#ctx0" brushRef="#br0">99950.000 42700.000 721,'9.000'-44.000'65,"19.000"13.000"-6,19.000 12.000-7,19.000 13.000-7,7.000 6.000-11,-3.000 0.000-15,-3.000 0.000-14,-2.000 0.000-16,-5.000 1.000-6,-2.000 4.000 3,-3.000 3.000 3,-3.000 3.000 3</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13"/>
    </inkml:context>
    <inkml:brush xml:id="br0">
      <inkml:brushProperty name="width" value="0.0473409481346607" units="cm"/>
      <inkml:brushProperty name="height" value="0.0473409481346607" units="cm"/>
      <inkml:brushProperty name="color" value="#f2395b"/>
      <inkml:brushProperty name="ignorePressure" value="0"/>
    </inkml:brush>
  </inkml:definitions>
  <inkml:trace contextRef="#ctx0" brushRef="#br0">57000.000 3350.000 464,'87.000'-100.000'19,"-24.000"50.000"11,-26.000 50.000 13,-24.000 50.000 12,-18.000 28.000 2,-9.000 6.000-8,-10.000 7.000-9,-8.000 6.000-8,-4.000 1.000-6,3.000-3.000-4,3.000-3.000-3,4.000-2.000-4,4.000-6.000-3,6.000-6.000-1,7.000-6.000-3,6.000-6.000-1,3.000-7.000-1,0.000-6.000-3,0.000-6.000-2,0.000-6.000-2,9.000-9.000-3,19.000-8.000-7,19.000-10.000-7,19.000-9.000-5,9.000-13.000-3,0.000-16.000 2,0.000-15.000 1,0.000-15.000 1,-4.000-12.000 2,-5.000-6.000 0,-7.000-6.000 2,-5.000-6.000 0,-9.000-4.000 1,-9.000 1.000 2,-10.000-1.000 1,-8.000 1.000 2,-11.000 2.000 2,-8.000 7.000 5,-10.000 6.000 4,-9.000 7.000 3,-7.000 8.000 4,-3.000 14.000 1,-3.000 11.000 2,-2.000 14.000 1,-5.000 7.000 1,-2.000 3.000 0,-3.000 3.000-1,-3.000 4.000 0,8.000-3.000-6,23.000-5.000-10,22.000-7.000-11,22.000-5.000-11,18.000-6.000-4,16.000-3.000 2,15.000-3.000 2,17.000-2.000 3,3.000 2.000 4,-5.000 9.000 8,-7.000 10.000 7,-5.000 10.000 7,-8.000 4.000 5,-5.000 0.000-1,-7.000 0.000 0,-5.000 0.000-1,-9.000 3.000 3,-9.000 6.000 4,-10.000 7.000 4,-8.000 6.000 5,-8.000 4.000 5,-2.000 4.000 3,-3.000 3.000 4,-3.000 3.000 5,-2.000 4.000-1,0.000 7.000-4,0.000 6.000-3,0.000 7.000-5,-2.000 2.000-2,-3.000 1.000 0,-3.000-1.000 0,-2.000 1.000-1,-3.000-1.000-1,1.000 1.000-2,-1.000-1.000-1,1.000 1.000-2,1.000-1.000-3,3.000 1.000-3,3.000-1.000-2,4.000 1.000-3,2.000-4.000-2,4.000-6.000-2,3.000-6.000 0,3.000-6.000-3,7.000-9.000-2,14.000-8.000-5,11.000-10.000-4,14.000-9.000-4,5.000-13.000-2,1.000-16.000 1,-1.000-15.000 2,1.000-15.000 2,-3.000-12.000 0,-2.000-6.000 0,-3.000-6.000-1,-3.000-6.000 1,-7.000-2.000 0,-9.000 3.000 2,-10.000 3.000 3,-8.000 4.000 2,-8.000 2.000 1,-2.000 4.000 0,-3.000 3.000 0,-3.000 3.000 0,-7.000 3.000 1,-9.000 3.000 1,-10.000 3.000 2,-8.000 4.000 2,-8.000 5.000 1,-2.000 10.000-1,-3.000 10.000 1,-3.000 9.000-1,-4.000 6.000-2,-3.000 3.000-6,-3.000 3.000-6,-2.000 4.000-5,0.000 4.000-5,7.000 6.000-4,6.000 7.000-4,7.000 6.000-4</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5"/>
    </inkml:context>
    <inkml:brush xml:id="br0">
      <inkml:brushProperty name="width" value="0.0396663770079613" units="cm"/>
      <inkml:brushProperty name="height" value="0.0396663770079613" units="cm"/>
      <inkml:brushProperty name="color" value="#f2395b"/>
      <inkml:brushProperty name="ignorePressure" value="0"/>
    </inkml:brush>
  </inkml:definitions>
  <inkml:trace contextRef="#ctx0" brushRef="#br0">100650.000 42000.000 554,'-90.000'-41.000'89,"23.000"19.000"-13,22.000 19.000-14,22.000 19.000-13,10.000 16.000-8,1.000 17.000-6,-1.000 15.000-4,1.000 16.000-4,1.000 12.000-7,3.000 9.000-8,3.000 10.000-9,4.000 10.000-7,2.000 5.000-11,4.000 4.000-10,3.000 3.000-11,3.000 3.000-10,-1.000-10.000-8,-2.000-21.000-4,-3.000-22.000-5,-3.000-22.000-5</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6"/>
    </inkml:context>
    <inkml:brush xml:id="br0">
      <inkml:brushProperty name="width" value="0.0409031584858894" units="cm"/>
      <inkml:brushProperty name="height" value="0.0409031584858894" units="cm"/>
      <inkml:brushProperty name="color" value="#f2395b"/>
      <inkml:brushProperty name="ignorePressure" value="0"/>
    </inkml:brush>
  </inkml:definitions>
  <inkml:trace contextRef="#ctx0" brushRef="#br0">75000.000 49900.000 537,'-24.000'-69.000'6,"4.000"13.000"12,3.000 12.000 12,3.000 13.000 11,1.000 16.000 4,1.000 23.000-5,-1.000 22.000-6,1.000 22.000-5,-1.000 15.000-4,1.000 9.000-3,-1.000 10.000-4,1.000 10.000-2,1.000 2.000-4,3.000-3.000-1,3.000-3.000-4,4.000-2.000-1,1.000-9.000-2,0.000-12.000-2,0.000-13.000-1,0.000-12.000-1,6.000-12.000-3,13.000-8.000-3,12.000-10.000-2,13.000-9.000-5,9.000-10.000-1,6.000-9.000-1,7.000-10.000-2,6.000-8.000-1,4.000-12.000-1,4.000-12.000 0,3.000-13.000-1,3.000-12.000 0,-4.000-12.000 0,-8.000-8.000 1,-10.000-10.000 0,-9.000-9.000 2,-15.000 1.000 2,-18.000 13.000 5,-19.000 12.000 4,-18.000 13.000 4,-15.000 13.000 5,-9.000 17.000 4,-10.000 15.000 4,-8.000 16.000 3,-6.000 15.000 3,1.000 16.000-1,-1.000 15.000 1,1.000 17.000-1,4.000 5.000-2,9.000-3.000-4,10.000-3.000-3,10.000-2.000-5,18.000-15.000-7,28.000-25.000-11,28.000-25.000-12,29.000-25.000-11,15.000-19.000-3,3.000-12.000 4,3.000-13.000 4,4.000-12.000 4,-1.000-1.000 5,-3.000 14.000 5,-3.000 11.000 5,-2.000 14.000 5,-9.000 11.000 7,-12.000 14.000 6,-13.000 11.000 7,-12.000 14.000 6,-10.000 10.000 7,-6.000 9.000 4,-6.000 10.000 5,-6.000 10.000 4,-6.000 10.000 3,-2.000 13.000 0,-3.000 12.000 1,-3.000 13.000 0,-2.000 13.000-2,0.000 17.000-4,0.000 15.000-4,0.000 16.000-4,-2.000 9.000-2,-3.000 3.000-3,-3.000 3.000 0,-2.000 4.000-3,-3.000-1.000-3,1.000-3.000-5,-1.000-3.000-6,1.000-2.000-4,-1.000-11.000-6,1.000-15.000-7,-1.000-15.000-5,1.000-16.000-7,1.000-26.000-10,3.000-33.000-13,3.000-35.000-16,4.000-34.000-13,2.000-24.000 0,4.000-12.000 14,3.000-13.000 14,3.000-12.000 14,1.000 1.000 12,1.000 16.000 9,-1.000 15.000 9,1.000 17.000 9,1.000 10.000 6,3.000 6.000 6,3.000 7.000 4,4.000 6.000 6,2.000 6.000 2,4.000 6.000-2,3.000 7.000-1,3.000 6.000-1,4.000 1.000-1,7.000-3.000-2,6.000-3.000-1,7.000-2.000-3,0.000-3.000-3,-2.000 1.000-8,-3.000-1.000-6,-3.000 1.000-8,-4.000-3.000-7,-3.000-2.000-6,-3.000-3.000-7,-2.000-3.000-7,-5.000-1.000-2,-2.000 4.000 3,-3.000 3.000 3,-3.000 3.000 2</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6"/>
    </inkml:context>
    <inkml:brush xml:id="br0">
      <inkml:brushProperty name="width" value="0.0455869548022747" units="cm"/>
      <inkml:brushProperty name="height" value="0.0455869548022747" units="cm"/>
      <inkml:brushProperty name="color" value="#f2395b"/>
      <inkml:brushProperty name="ignorePressure" value="0"/>
    </inkml:brush>
  </inkml:definitions>
  <inkml:trace contextRef="#ctx0" brushRef="#br0">77500.000 48700.000 482,'-24.000'-65.000'9,"4.000"23.000"18,3.000 22.000 19,3.000 22.000 17,3.000 24.000 5,3.000 29.000-8,3.000 28.000-10,4.000 28.000-9,1.000 18.000-7,0.000 10.000-6,0.000 10.000-5,0.000 9.000-6,0.000 21.000-3,0.000 35.000-2,0.000 35.000-2,0.000 34.000-2,1.000 20.000-2,4.000 6.000-4,3.000 7.000-4,3.000 6.000-4,3.000-15.000-8,3.000-33.000-13,3.000-35.000-14,4.000-34.000-13,-1.000-35.000-8,-3.000-34.000-4,-3.000-35.000-3,-2.000-33.000-3</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7"/>
    </inkml:context>
    <inkml:brush xml:id="br0">
      <inkml:brushProperty name="width" value="0.0366670116782188" units="cm"/>
      <inkml:brushProperty name="height" value="0.0366670116782188" units="cm"/>
      <inkml:brushProperty name="color" value="#f2395b"/>
      <inkml:brushProperty name="ignorePressure" value="0"/>
    </inkml:brush>
  </inkml:definitions>
  <inkml:trace contextRef="#ctx0" brushRef="#br0">78300.000 49100.000 599,'10.000'-91.000'8,"23.000"19.000"16,22.000 19.000 16,22.000 19.000 15,10.000 10.000 5,1.000 4.000-5,-1.000 3.000-7,1.000 3.000-5,-1.000 1.000-9,1.000 1.000-12,-1.000-1.000-11,1.000 1.000-11,-4.000-1.000-10,-6.000 1.000-9,-6.000-1.000-10,-6.000 1.000-9,-9.000 1.000-9,-8.000 3.000-7,-10.000 3.000-8,-9.000 4.000-6</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47"/>
    </inkml:context>
    <inkml:brush xml:id="br0">
      <inkml:brushProperty name="width" value="0.044196929782629" units="cm"/>
      <inkml:brushProperty name="height" value="0.044196929782629" units="cm"/>
      <inkml:brushProperty name="color" value="#f2395b"/>
      <inkml:brushProperty name="ignorePressure" value="0"/>
    </inkml:brush>
  </inkml:definitions>
  <inkml:trace contextRef="#ctx0" brushRef="#br0">79850.000 51850.000 497,'28.000'46.000'161,"6.000"-5.000"-38,7.000-7.000-38,6.000-5.000-38,1.000-6.000-20,-3.000-3.000-4,-3.000-3.000-3,-2.000-2.000-4</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54"/>
    </inkml:context>
    <inkml:brush xml:id="br0">
      <inkml:brushProperty name="width" value="0.0359239317476749" units="cm"/>
      <inkml:brushProperty name="height" value="0.0359239317476749" units="cm"/>
      <inkml:brushProperty name="color" value="#f2395b"/>
      <inkml:brushProperty name="ignorePressure" value="0"/>
    </inkml:brush>
  </inkml:definitions>
  <inkml:trace contextRef="#ctx0" brushRef="#br0">58550.000 15900.000 612,'-66.000'25.000'0,"19.000"0.000"1,19.000 0.000 0,19.000 0.000 0,9.000 1.000 2,0.000 4.000 2,0.000 3.000 2,0.000 3.000 3,4.000-4.000-1,10.000-8.000 0,10.000-10.000-2,9.000-9.000-1,10.000-5.000-1,14.000 0.000 0,11.000 0.000 0,14.000 0.000 0,8.000 1.000 1,7.000 4.000 0,6.000 3.000 0,7.000 3.000 0,5.000-1.000 0,7.000-2.000-1,6.000-3.000-1,7.000-3.000-1,4.000-2.000 0,3.000 0.000 0,3.000 0.000-1,4.000 0.000 0,4.000-2.000-1,6.000-3.000-1,7.000-3.000 0,6.000-2.000-2,1.000-6.000-1,-3.000-6.000-1,-3.000-6.000 0,-2.000-6.000-1,-8.000-4.000 0,-8.000 1.000 1,-10.000-1.000 1,-9.000 1.000 1,-9.000-1.000 1,-5.000 1.000 0,-7.000-1.000-1,-5.000 1.000 1,-8.000-6.000 0,-5.000-8.000 0,-7.000-10.000 1,-5.000-9.000 0,-4.000-10.000 0,0.000-9.000 0,0.000-10.000 0,0.000-8.000 0,-5.000-9.000 1,-9.000-6.000 1,-10.000-6.000 1,-8.000-6.000 1,-11.000-1.000 1,-8.000 7.000 0,-10.000 6.000 0,-9.000 7.000 0,-5.000 8.000 2,0.000 14.000 3,0.000 11.000 1,0.000 14.000 4,-7.000 5.000 0,-11.000 1.000-1,-14.000-1.000-1,-11.000 1.000-1,-12.000-3.000-1,-9.000-2.000-4,-10.000-3.000-3,-8.000-3.000-3,-11.000-1.000-3,-8.000 4.000-3,-10.000 3.000-2,-9.000 3.000-3,-10.000 4.000-1,-9.000 7.000 1,-10.000 6.000 1,-8.000 7.000 0,-8.000 5.000 1,-2.000 7.000 2,-3.000 6.000 1,-3.000 7.000 2,-6.000 4.000 1,-5.000 3.000 0,-7.000 3.000 0,-5.000 4.000-1,-1.000 5.000 3,6.000 10.000 5,7.000 10.000 4,6.000 9.000 6,9.000 9.000 2,13.000 9.000 2,12.000 10.000 1,13.000 10.000 1,7.000 8.000 0,4.000 10.000-2,3.000 10.000-2,3.000 9.000-2,6.000 7.000-2,9.000 7.000-2,10.000 6.000-2,10.000 7.000-2,13.000 0.000-1,19.000-2.000-1,19.000-3.000-1,19.000-3.000 0,13.000-4.000-2,10.000-3.000-4,10.000-3.000-2,9.000-2.000-2,7.000-6.000-3,7.000-6.000 2,6.000-6.000-1,7.000-6.000 0,11.000-7.000 1,20.000-6.000-1,18.000-6.000 0,20.000-6.000 0,14.000-9.000-1,14.000-8.000-1,11.000-10.000-2,14.000-9.000-2,19.000-9.000-3,29.000-5.000-7,28.000-7.000-6,28.000-5.000-6,-13.000-6.000-4,-53.000-3.000-2,-53.000-3.000-1,-52.000-2.000-3</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57"/>
    </inkml:context>
    <inkml:brush xml:id="br0">
      <inkml:brushProperty name="width" value="0.0352104790508747" units="cm"/>
      <inkml:brushProperty name="height" value="0.0352104790508747" units="cm"/>
      <inkml:brushProperty name="color" value="#f2395b"/>
      <inkml:brushProperty name="ignorePressure" value="0"/>
    </inkml:brush>
  </inkml:definitions>
  <inkml:trace contextRef="#ctx0" brushRef="#br0">35250.000 34850.000 624,'-32.000'0.000'7,"39.000"0.000"14,36.000 0.000 13,39.000 0.000 14,21.000-2.000 3,6.000-3.000-9,7.000-3.000-9,6.000-2.000-8,12.000-3.000-5,19.000 1.000 1,19.000-1.000-1,19.000 1.000 0,4.000-1.000-3,-9.000 1.000-6,-10.000-1.000-6,-8.000 1.000-5,-8.000 4.000-3,-2.000 9.000 0,-3.000 10.000-1,-3.000 10.000 0,-2.000 2.000-1,0.000-3.000 1,0.000-3.000-1,0.000-2.000-1,0.000-3.000 1,0.000 1.000-1,0.000-1.000 0,0.000 1.000-1,-4.000-1.000 1,-5.000 1.000-1,-7.000-1.000-1,-5.000 1.000 0,-11.000-3.000-1,-11.000-2.000 1,-14.000-3.000-1,-11.000-3.000 1,-9.000-6.000-2,-3.000-5.000-2,-3.000-7.000-2,-2.000-5.000-3,-6.000-1.000 0,-6.000 6.000 0,-6.000 7.000 1,-6.000 6.000 1,-6.000 3.000-5,-2.000 0.000-9,-3.000 0.000-9,-3.000 0.000-8</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57"/>
    </inkml:context>
    <inkml:brush xml:id="br0">
      <inkml:brushProperty name="width" value="0.0517208091914654" units="cm"/>
      <inkml:brushProperty name="height" value="0.0517208091914654" units="cm"/>
      <inkml:brushProperty name="color" value="#f2395b"/>
      <inkml:brushProperty name="ignorePressure" value="0"/>
    </inkml:brush>
  </inkml:definitions>
  <inkml:trace contextRef="#ctx0" brushRef="#br0">44150.000 31850.000 425,'17.000'-82.000'13,"-16.000"39.000"25,-15.000 36.000 26,-15.000 39.000 25,-15.000 24.000 4,-12.000 13.000-17,-13.000 12.000-18,-12.000 13.000-17,-10.000 12.000-12,-6.000 13.000-5,-6.000 12.000-5,-6.000 13.000-5,-4.000 10.000-5,1.000 10.000-3,-1.000 10.000-5,1.000 9.000-3,1.000 2.000-3,3.000-2.000-2,3.000-3.000-2,4.000-3.000-1,8.000-15.000-4,17.000-24.000-4,15.000-26.000-4,16.000-24.000-5,10.000-18.000-7,7.000-9.000-8,6.000-10.000-9,7.000-8.000-9,7.000-15.000-3,9.000-19.000 5,10.000-18.000 3,10.000-19.000 3</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1:58"/>
    </inkml:context>
    <inkml:brush xml:id="br0">
      <inkml:brushProperty name="width" value="0.0474762916564941" units="cm"/>
      <inkml:brushProperty name="height" value="0.0474762916564941" units="cm"/>
      <inkml:brushProperty name="color" value="#f2395b"/>
      <inkml:brushProperty name="ignorePressure" value="0"/>
    </inkml:brush>
  </inkml:definitions>
  <inkml:trace contextRef="#ctx0" brushRef="#br0">41700.000 32100.000 463,'-40.000'-43.000'8,"23.000"17.000"18,22.000 15.000 17,22.000 16.000 17,15.000 15.000 5,9.000 16.000-6,10.000 15.000-5,10.000 17.000-7,11.000 22.000-4,17.000 32.000-6,15.000 31.000-4,16.000 32.000-5,7.000 16.000-7,1.000 4.000-10,-1.000 3.000-9,1.000 3.000-11,1.000-4.000-4,3.000-8.000 4,3.000-10.000 2,4.000-9.000 2,-14.000-21.000 2,-27.000-31.000 1,-28.000-31.000 0,-28.000-31.000 1,-15.000-18.000-15,1.000-3.000-29,-1.000-3.000-30,1.000-2.000-30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00"/>
    </inkml:context>
    <inkml:brush xml:id="br0">
      <inkml:brushProperty name="width" value="0.0349062792956829" units="cm"/>
      <inkml:brushProperty name="height" value="0.0349062792956829" units="cm"/>
      <inkml:brushProperty name="color" value="#f2395b"/>
      <inkml:brushProperty name="ignorePressure" value="0"/>
    </inkml:brush>
  </inkml:definitions>
  <inkml:trace contextRef="#ctx0" brushRef="#br0">4200.000 33650.000 630,'-43.000'-54.000'5,"17.000"45.000"11,15.000 43.000 11,16.000 45.000 10,9.000 21.000 3,3.000 0.000-5,3.000 0.000-6,4.000 0.000-6,4.000 0.000-3,6.000 0.000-2,7.000 0.000-2,6.000 0.000-3,4.000-7.000-1,4.000-11.000-1,3.000-14.000 0,3.000-11.000-2,3.000-7.000-1,3.000 0.000-1,3.000 0.000-2,4.000 0.000-3,1.000-2.000 0,0.000-3.000-2,0.000-3.000 0,0.000-2.000-2,1.000-8.000 0,4.000-8.000 1,3.000-10.000 1,3.000-9.000 0,10.000-21.000 2,20.000-31.000 1,18.000-31.000 0,20.000-31.000 2,30.000-48.000 0,44.000-61.000-1,44.000-64.000-1,44.000-61.000 0,37.000-39.000-2,31.000-11.000-5,32.000-14.000-4,31.000-11.000-4,-8.000 18.000-6,-47.000 50.000-6,-47.000 50.000-8,-46.000 50.000-6,-45.000 40.000-6,-40.000 32.000-5,-40.000 31.000-5,-41.000 32.000-4</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7"/>
    </inkml:context>
    <inkml:brush xml:id="br0">
      <inkml:brushProperty name="width" value="0.0245927851647139" units="cm"/>
      <inkml:brushProperty name="height" value="0.0245927851647139" units="cm"/>
      <inkml:brushProperty name="color" value="#69dbaa"/>
      <inkml:brushProperty name="ignorePressure" value="0"/>
    </inkml:brush>
  </inkml:definitions>
  <inkml:trace contextRef="#ctx0" brushRef="#br0">14200.000 22700.000 894,'0.000'68.000'0,"0.000"-11.000"4,0.000-14.000 6,0.000-11.000 4,0.000-7.000 4,0.000 0.000-2,0.000 0.000 1,0.000 0.000 0,0.000 3.000-7,0.000 6.000-16,0.000 7.000-14,0.000 6.000-14,0.000 1.000-4,0.000-3.000 6,0.000-3.000 7,0.000-2.000 8</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13"/>
    </inkml:context>
    <inkml:brush xml:id="br0">
      <inkml:brushProperty name="width" value="0.039693858474493" units="cm"/>
      <inkml:brushProperty name="height" value="0.039693858474493" units="cm"/>
      <inkml:brushProperty name="color" value="#f2395b"/>
      <inkml:brushProperty name="ignorePressure" value="0"/>
    </inkml:brush>
  </inkml:definitions>
  <inkml:trace contextRef="#ctx0" brushRef="#br0">59600.000 2000.000 554,'-46.000'73.000'110,"10.000"-3.000"-20,10.000-3.000-21,9.000-2.000-19,6.000-6.000-14,3.000-6.000-7,3.000-6.000-6,4.000-6.000-7,5.000-6.000-5,10.000-2.000-3,10.000-3.000-5,9.000-3.000-3,4.000-10.000-2,1.000-16.000 0,-1.000-15.000 0,1.000-15.000-1,1.000-12.000-4,3.000-6.000-9,3.000-6.000-7,4.000-6.000-10,-4.000 1.000-2,-9.000 9.000 3,-10.000 10.000 2,-8.000 10.000 3,-8.000 4.000 5,-2.000 0.000 6,-3.000 0.000 7,-3.000 0.000 7,-7.000 1.000 3,-9.000 4.000-1,-10.000 3.000 1,-8.000 3.000-2,-6.000 3.000 0,1.000 3.000-4,-1.000 3.000-1,1.000 4.000-3,-1.000 7.000-4,1.000 13.000-6,-1.000 12.000-4,1.000 13.000-6,1.000 1.000-2,3.000-9.000 0,3.000-10.000 0,4.000-8.000 1</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3"/>
    </inkml:context>
    <inkml:brush xml:id="br0">
      <inkml:brushProperty name="width" value="0.0407503433525562" units="cm"/>
      <inkml:brushProperty name="height" value="0.0407503433525562" units="cm"/>
      <inkml:brushProperty name="color" value="#f2395b"/>
      <inkml:brushProperty name="ignorePressure" value="0"/>
    </inkml:brush>
  </inkml:definitions>
  <inkml:trace contextRef="#ctx0" brushRef="#br0">66800.000 24000.000 539,'-54.000'-22.000'12,"45.000"6.000"24,43.000 7.000 22,45.000 6.000 25,22.000 1.000 3,4.000-3.000-18,3.000-3.000-16,3.000-2.000-18,4.000-3.000-13,7.000 1.000-11,6.000-1.000-10,7.000 1.000-10,-9.000 1.000-9,-21.000 3.000-8,-22.000 3.000-9,-22.000 4.000-8,-21.000 1.000-7,-18.000 0.000-5,-19.000 0.000-7,-18.000 0.000-6,-10.000 0.000 4,0.000 0.000 15,0.000 0.000 14,0.000 0.000 15</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3"/>
    </inkml:context>
    <inkml:brush xml:id="br0">
      <inkml:brushProperty name="width" value="0.042140256613493" units="cm"/>
      <inkml:brushProperty name="height" value="0.042140256613493" units="cm"/>
      <inkml:brushProperty name="color" value="#f2395b"/>
      <inkml:brushProperty name="ignorePressure" value="0"/>
    </inkml:brush>
  </inkml:definitions>
  <inkml:trace contextRef="#ctx0" brushRef="#br0">67700.000 23600.000 522,'-47.000'-71.000'1,"6.000"10.000"2,7.000 10.000 3,6.000 9.000 2,4.000 12.000 9,4.000 16.000 17,3.000 15.000 17,3.000 17.000 15,3.000 14.000 5,3.000 17.000-11,3.000 15.000-10,4.000 16.000-9,-3.000 10.000-10,-5.000 7.000-9,-7.000 6.000-9,-5.000 7.000-9,-1.000-1.000-10,6.000-6.000-9,7.000-6.000-9,6.000-6.000-10,3.000-10.000-4,0.000-12.000-1,0.000-13.000 1,0.000-12.000 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3"/>
    </inkml:context>
    <inkml:brush xml:id="br0">
      <inkml:brushProperty name="width" value="0.040361512452364" units="cm"/>
      <inkml:brushProperty name="height" value="0.040361512452364" units="cm"/>
      <inkml:brushProperty name="color" value="#f2395b"/>
      <inkml:brushProperty name="ignorePressure" value="0"/>
    </inkml:brush>
  </inkml:definitions>
  <inkml:trace contextRef="#ctx0" brushRef="#br0">68300.000 23250.000 545,'71.000'-24.000'0,"-5.000"4.000"0,-7.000 3.000 0,-5.000 3.000 0,-3.000 4.000 8,4.000 7.000 17,3.000 6.000 17,3.000 7.000 17,-2.000 5.000 4,-6.000 7.000-9,-6.000 6.000-10,-6.000 7.000-9,-12.000 7.000-5,-15.000 9.000-5,-15.000 10.000-2,-16.000 10.000-4,-18.000 4.000-5,-18.000 0.000-4,-19.000 0.000-7,-18.000 0.000-4,-9.000-2.000-3,4.000-3.000 0,3.000-3.000 0,3.000-2.000 0,24.000-9.000-3,48.000-12.000-9,47.000-13.000-7,47.000-12.000-7,23.000-7.000 0,0.000 1.000 12,0.000-1.000 11,0.000 1.000 10,-7.000 2.000 6,-11.000 7.000 1,-14.000 6.000 0,-11.000 7.000 1,-20.000 11.000-2,-24.000 20.000-4,-26.000 18.000-4,-24.000 20.000-3,-29.000 16.000-6,-31.000 16.000-6,-31.000 15.000-7,-31.000 17.000-6,-2.000-8.000-9,28.000-27.000-10,28.000-28.000-11,29.000-28.000-10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4"/>
    </inkml:context>
    <inkml:brush xml:id="br0">
      <inkml:brushProperty name="width" value="0.038560189306736" units="cm"/>
      <inkml:brushProperty name="height" value="0.038560189306736" units="cm"/>
      <inkml:brushProperty name="color" value="#f2395b"/>
      <inkml:brushProperty name="ignorePressure" value="0"/>
    </inkml:brush>
  </inkml:definitions>
  <inkml:trace contextRef="#ctx0" brushRef="#br0">49100.000 23250.000 570,'-80.000'1.000'8,"41.000"4.000"17,40.000 3.000 17,42.000 3.000 17,27.000 1.000 4,16.000 1.000-8,15.000-1.000-7,17.000 1.000-7,5.000-3.000-9,-3.000-2.000-7,-3.000-3.000-7,-2.000-3.000-8,-5.000-1.000-6,-2.000 4.000-6,-3.000 3.000-5,-3.000 3.000-5,-20.000 6.000-11,-33.000 9.000-13,-35.000 10.000-15,-34.000 10.000-14,-16.000-1.000-3,3.000-9.000 5,3.000-10.000 8,4.000-8.000 6</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4"/>
    </inkml:context>
    <inkml:brush xml:id="br0">
      <inkml:brushProperty name="width" value="0.0427778922021389" units="cm"/>
      <inkml:brushProperty name="height" value="0.0427778922021389" units="cm"/>
      <inkml:brushProperty name="color" value="#f2395b"/>
      <inkml:brushProperty name="ignorePressure" value="0"/>
    </inkml:brush>
  </inkml:definitions>
  <inkml:trace contextRef="#ctx0" brushRef="#br0">49350.000 23600.000 514,'-113.000'28.000'28,"26.000"6.000"7,24.000 7.000 7,26.000 6.000 6,15.000 4.000 1,6.000 4.000-4,7.000 3.000-4,6.000 3.000-4,3.000 6.000-4,0.000 9.000-5,0.000 10.000-3,0.000 10.000-5,0.000 11.000-3,0.000 17.000-6,0.000 15.000-4,0.000 16.000-5,-2.000 7.000-1,-3.000 1.000 3,-3.000-1.000 1,-2.000 1.000 2,-1.000-12.000-8,3.000-21.000-19,3.000-22.000-20,4.000-22.000-19</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4"/>
    </inkml:context>
    <inkml:brush xml:id="br0">
      <inkml:brushProperty name="width" value="0.0421962030231953" units="cm"/>
      <inkml:brushProperty name="height" value="0.0421962030231953" units="cm"/>
      <inkml:brushProperty name="color" value="#f2395b"/>
      <inkml:brushProperty name="ignorePressure" value="0"/>
    </inkml:brush>
  </inkml:definitions>
  <inkml:trace contextRef="#ctx0" brushRef="#br0">49000.000 25150.000 521,'25.000'-25.000'2,"0.000"0.000"6,0.000 0.000 4,0.000 0.000 5,3.000 3.000 4,6.000 6.000 3,7.000 7.000 3,6.000 6.000 3,7.000 1.000 0,10.000-3.000-2,10.000-3.000-3,9.000-2.000-2,9.000-5.000-2,9.000-2.000-2,10.000-3.000-1,10.000-3.000-2,-1.000-2.000-3,-9.000 0.000-8,-10.000 0.000-6,-8.000 0.000-7,-11.000-2.000-5,-8.000-3.000-6,-10.000-3.000-4,-9.000-2.000-4,-12.000-5.000-4,-11.000-2.000-3,-14.000-3.000-3,-11.000-3.000-2,-11.000-4.000 2,-5.000-3.000 6,-7.000-3.000 6,-5.000-2.000 6,-6.000 2.000 6,-3.000 9.000 6,-3.000 10.000 6,-2.000 10.000 6,-3.000 5.000 6,1.000 4.000 7,-1.000 3.000 7,1.000 3.000 7,-3.000 6.000 4,-2.000 9.000 0,-3.000 10.000 1,-3.000 10.000 1,-1.000 11.000-1,4.000 17.000-2,3.000 15.000-2,3.000 16.000-2,3.000 12.000-3,3.000 9.000-3,3.000 10.000-3,4.000 10.000-3,2.000 2.000-5,4.000-3.000-2,3.000-3.000-5,3.000-2.000-3,4.000-9.000-8,7.000-12.000-8,6.000-13.000-10,7.000-12.000-9,11.000-15.000-8,20.000-15.000-4,18.000-15.000-5,20.000-16.000-6,5.000-16.000 1,-6.000-16.000 5,-6.000-15.000 5,-6.000-15.000 5,-9.000-6.000 4,-8.000 7.000 4,-10.000 6.000 5,-9.000 7.000 3</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5"/>
    </inkml:context>
    <inkml:brush xml:id="br0">
      <inkml:brushProperty name="width" value="0.0502791181206703" units="cm"/>
      <inkml:brushProperty name="height" value="0.0502791181206703" units="cm"/>
      <inkml:brushProperty name="color" value="#f2395b"/>
      <inkml:brushProperty name="ignorePressure" value="0"/>
    </inkml:brush>
  </inkml:definitions>
  <inkml:trace contextRef="#ctx0" brushRef="#br0">51000.000 24750.000 437,'68.000'-66.000'20,"-11.000"19.000"6,-14.000 19.000 6,-11.000 19.000 7,-12.000 18.000 2,-9.000 19.000-5,-10.000 19.000-5,-8.000 19.000-3,-6.000 10.000-5,1.000 4.000-5,-1.000 3.000-3,1.000 3.000-5,1.000-5.000-2,3.000-12.000 1,3.000-13.000 1,4.000-12.000 0,7.000-13.000-4,13.000-12.000-10,12.000-13.000-10,13.000-12.000-9,13.000-19.000-5,17.000-25.000-2,15.000-25.000-1,16.000-25.000 0,7.000-13.000-2,1.000 1.000 0,-1.000-1.000 0,1.000 1.000 0,-6.000 2.000 2,-8.000 7.000 4,-10.000 6.000 5,-9.000 7.000 3,-13.000 10.000 5,-16.000 16.000 4,-15.000 15.000 5,-15.000 17.000 6,-14.000 8.000 5,-8.000 4.000 9,-10.000 3.000 7,-9.000 3.000 9,-7.000 4.000 6,-3.000 7.000 4,-3.000 6.000 4,-2.000 7.000 3,-1.000 8.000 0,3.000 14.000-7,3.000 11.000-6,4.000 14.000-8,2.000 7.000-2,4.000 3.000 1,3.000 3.000 0,3.000 4.000 1,3.000 5.000-1,3.000 10.000-4,3.000 10.000-3,4.000 9.000-4,1.000 1.000-4,0.000-6.000-2,0.000-6.000-3,0.000-6.000-3,3.000-10.000-2,6.000-12.000-3,7.000-13.000-2,6.000-12.000-2,7.000-15.000-4,10.000-15.000-3,10.000-15.000-5,9.000-16.000-3,9.000-24.000-4,9.000-31.000-2,10.000-31.000-3,10.000-31.000-2,-3.000-18.000 0,-11.000-3.000 4,-14.000-3.000 2,-11.000-2.000 3,-14.000 6.000 2,-11.000 20.000 2,-14.000 18.000 2,-11.000 20.000 1,-12.000 16.000 3,-9.000 16.000 6,-10.000 15.000 5,-8.000 17.000 5,-6.000 10.000 3,1.000 6.000 3,-1.000 7.000 0,1.000 6.000 3,1.000 7.000-1,3.000 10.000-3,3.000 10.000-3,4.000 9.000-4,5.000 4.000-1,10.000 1.000-3,10.000-1.000-1,9.000 1.000-2,7.000-1.000-2,7.000 1.000 1,6.000-1.000-1,7.000 1.000-1,0.000-3.000 1,-2.000-2.000-2,-3.000-3.000-1,-3.000-3.000 0,-4.000 1.000 0,-3.000 6.000 2,-3.000 7.000 2,-2.000 6.000 3,-3.000 9.000 2,1.000 13.000 1,-1.000 12.000 4,1.000 13.000 1,-6.000 2.000 2,-8.000-5.000-1,-10.000-7.000 0,-9.000-5.000 0,-1.000-9.000 2,10.000-9.000 4,10.000-10.000 4,9.000-8.000 4,12.000-8.000 2,16.000-2.000-2,15.000-3.000-3,17.000-3.000-1,8.000-2.000-2,4.000 0.000-1,3.000 0.000 0,3.000 0.000-1,-4.000 7.000 0,-8.000 17.000 3,-10.000 15.000 2,-9.000 16.000 3,-12.000 12.000 1,-11.000 9.000 0,-14.000 10.000 2,-11.000 10.000-1,-15.000 7.000 1,-16.000 6.000-1,-15.000 7.000-1,-15.000 6.000-1,-9.000 3.000-4,1.000 0.000-4,-1.000 0.000-6,1.000 0.000-5,-10.000 9.000-7,-19.000 19.000-10,-18.000 19.000-11,-19.000 19.000-10,3.000-15.000-4,25.000-46.000 3,25.000-47.000 3,25.000-47.000 2,10.000-22.000-3,-2.000 3.000-11,-3.000 3.000-9,-3.000 4.000-11</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7"/>
    </inkml:context>
    <inkml:brush xml:id="br0">
      <inkml:brushProperty name="width" value="0.0429452918469906" units="cm"/>
      <inkml:brushProperty name="height" value="0.0429452918469906" units="cm"/>
      <inkml:brushProperty name="color" value="#f2395b"/>
      <inkml:brushProperty name="ignorePressure" value="0"/>
    </inkml:brush>
  </inkml:definitions>
  <inkml:trace contextRef="#ctx0" brushRef="#br0">47700.000 31700.000 512,'-41.000'-22.000'8,"19.000"6.000"17,19.000 7.000 16,19.000 6.000 17,21.000 4.000 4,26.000 4.000-6,24.000 3.000-8,26.000 3.000-8,8.000 1.000-8,-5.000 1.000-13,-7.000-1.000-12,-5.000 1.000-11,-9.000-3.000-8,-9.000-2.000-4,-10.000-3.000-4,-8.000-3.000-4,-17.000-1.000-8,-21.000 4.000-14,-22.000 3.000-12,-22.000 3.000-14,-21.000 1.000 1,-18.000 1.000 16,-19.000-1.000 15,-18.000 1.000 17,-7.000-3.000 9,6.000-2.000 3,7.000-3.000 3,6.000-3.000 3,6.000-1.000 3,6.000 4.000 4,7.000 3.000 2,6.000 3.000 3,4.000 3.000 6,4.000 3.000 9,3.000 3.000 10,3.000 4.000 9,4.000 2.000 4,7.000 4.000-1,6.000 3.000-2,7.000 3.000 0,4.000 6.000-3,3.000 9.000-2,3.000 10.000-3,4.000 10.000-3,1.000 10.000-2,0.000 13.000-2,0.000 12.000-3,0.000 13.000-1,0.000 13.000-4,0.000 17.000-2,0.000 15.000-3,0.000 16.000-3,-2.000 7.000-5,-3.000 1.000-8,-3.000-1.000-8,-2.000 1.000-6,-3.000-1.000-6,1.000 1.000-1,-1.000-1.000-3,1.000 1.000-1,1.000-13.000-5,3.000-25.000-9,3.000-25.000-7,4.000-25.000-8</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08"/>
    </inkml:context>
    <inkml:brush xml:id="br0">
      <inkml:brushProperty name="width" value="0.0461885333061218" units="cm"/>
      <inkml:brushProperty name="height" value="0.0461885333061218" units="cm"/>
      <inkml:brushProperty name="color" value="#f2395b"/>
      <inkml:brushProperty name="ignorePressure" value="0"/>
    </inkml:brush>
  </inkml:definitions>
  <inkml:trace contextRef="#ctx0" brushRef="#br0">47750.000 33650.000 476,'4.000'-90.000'38,"10.000"23.000"-3,10.000 22.000-3,9.000 22.000-4,9.000 10.000-2,9.000 1.000 0,10.000-1.000 1,10.000 1.000-1,10.000-1.000-1,13.000 1.000-4,12.000-1.000-5,13.000 1.000-3,4.000-3.000-2,-3.000-2.000 0,-3.000-3.000 0,-2.000-3.000 1,-9.000-2.000-4,-12.000 0.000-9,-13.000 0.000-7,-12.000 0.000-9,-12.000 0.000-7,-8.000 0.000-6,-10.000 0.000-5,-9.000 0.000-6,-12.000-2.000 0,-11.000-3.000 5,-14.000-3.000 4,-11.000-2.000 5,-11.000-3.000 6,-5.000 1.000 3,-7.000-1.000 6,-5.000 1.000 3,-9.000-4.000 5,-9.000-6.000 5,-10.000-6.000 3,-8.000-6.000 5,0.000 2.000 3,14.000 14.000 6,11.000 11.000 5,14.000 14.000 4,7.000 8.000 4,3.000 7.000 3,3.000 6.000 3,4.000 7.000 2,2.000 8.000-1,4.000 14.000-5,3.000 11.000-5,3.000 14.000-5,1.000 13.000-3,1.000 16.000 2,-1.000 15.000 1,1.000 17.000 0,5.000 7.000-1,14.000 0.000-3,11.000 0.000-5,14.000 0.000-3,19.000-7.000-8,29.000-11.000-13,28.000-14.000-10,28.000-11.000-13,21.000-15.000-6,17.000-16.000 2,15.000-15.000 0,16.000-15.000 0,-10.000-12.000-3,-34.000-6.000-9,-35.000-6.000-9,-33.000-6.000-8</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0"/>
    </inkml:context>
    <inkml:brush xml:id="br0">
      <inkml:brushProperty name="width" value="0.0295484159141779" units="cm"/>
      <inkml:brushProperty name="height" value="0.0295484159141779" units="cm"/>
      <inkml:brushProperty name="color" value="#f2395b"/>
      <inkml:brushProperty name="ignorePressure" value="0"/>
    </inkml:brush>
  </inkml:definitions>
  <inkml:trace contextRef="#ctx0" brushRef="#br0">50800.000 31050.000 744,'46.000'23.000'47,"-5.000"-3.000"-5,-7.000-3.000-6,-5.000-2.000-6,0.000 0.000-4,10.000 7.000-3,10.000 6.000-2,9.000 7.000-3,4.000 2.000-7,1.000 1.000-10,-1.000-1.000-10,1.000 1.000-10,-6.000 1.000-6,-8.000 3.000-2,-10.000 3.000-1,-9.000 4.000-1,-9.000-3.000 1,-5.000-5.000 6,-7.000-7.000 5,-5.000-5.000 4,-8.000-4.000 0,-5.000 0.000-9,-7.000 0.000-6,-5.000 0.000-8</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14"/>
    </inkml:context>
    <inkml:brush xml:id="br0">
      <inkml:brushProperty name="width" value="0.0416433662176132" units="cm"/>
      <inkml:brushProperty name="height" value="0.0416433662176132" units="cm"/>
      <inkml:brushProperty name="color" value="#f2395b"/>
      <inkml:brushProperty name="ignorePressure" value="0"/>
    </inkml:brush>
  </inkml:definitions>
  <inkml:trace contextRef="#ctx0" brushRef="#br0">61050.000 3250.000 528,'-47.000'0.000'51,"6.000"0.000"-8,7.000 0.000-7,6.000 0.000-7,-1.000 3.000-4,-5.000 6.000 1,-7.000 7.000 0,-5.000 6.000 1,-4.000 6.000-1,0.000 6.000-3,0.000 7.000-2,0.000 6.000-3,1.000 3.000-3,4.000 0.000-1,3.000 0.000-2,3.000 0.000-3,-2.000 6.000 0,-6.000 13.000 1,-6.000 12.000 0,-6.000 13.000 0,1.000 1.000 0,9.000-9.000-2,10.000-10.000-2,10.000-8.000-1,8.000-9.000-3,10.000-6.000-2,10.000-6.000-1,9.000-6.000-3,18.000-6.000-2,29.000-2.000-2,28.000-3.000-2,28.000-3.000-2,20.000-9.000-4,13.000-11.000-5,12.000-14.000-6,13.000-11.000-6,10.000-11.000-2,10.000-5.000 0,10.000-7.000 2,9.000-5.000 1,-15.000-1.000-3,-36.000 6.000-4,-39.000 7.000-6,-36.000 6.000-5</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0"/>
    </inkml:context>
    <inkml:brush xml:id="br0">
      <inkml:brushProperty name="width" value="0.0382083915174007" units="cm"/>
      <inkml:brushProperty name="height" value="0.0382083915174007" units="cm"/>
      <inkml:brushProperty name="color" value="#f2395b"/>
      <inkml:brushProperty name="ignorePressure" value="0"/>
    </inkml:brush>
  </inkml:definitions>
  <inkml:trace contextRef="#ctx0" brushRef="#br0">50250.000 32550.000 575,'-30.000'25.000'0,"-9.000"0.000"0,-10.000 0.000 0,-8.000 0.000 0,8.000-4.000 6,29.000-5.000 11,28.000-7.000 10,28.000-5.000 12,24.000-12.000 2,23.000-16.000-8,22.000-15.000-8,22.000-15.000-8,8.000-7.000-6,-2.000 3.000-5,-3.000 3.000-4,-3.000 4.000-6,-10.000 5.000-2,-16.000 10.000-3,-15.000 10.000 0,-15.000 9.000-3,-17.000 9.000 0,-15.000 9.000 0,-15.000 10.000 0,-16.000 10.000 1,-15.000 8.000-1,-11.000 10.000 1,-14.000 10.000 0,-11.000 9.000 1,-12.000 7.000 5,-9.000 7.000 7,-10.000 6.000 7,-8.000 7.000 9,-6.000 2.000 2,1.000 1.000-1,-1.000-1.000-2,1.000 1.000-2,2.000-4.000-3,7.000-6.000-4,6.000-6.000-6,7.000-6.000-4,4.000-7.000-3,3.000-6.000-4,3.000-6.000-3,4.000-6.000-3,13.000-18.000-5,26.000-28.000-10,24.000-28.000-8,26.000-27.000-9,15.000-11.000 1,6.000 10.000 11,7.000 10.000 10,6.000 9.000 12,-1.000 10.000 5,-5.000 14.000 4,-7.000 11.000 2,-5.000 14.000 3,-8.000 10.000 4,-5.000 9.000 8,-7.000 10.000 6,-5.000 10.000 7,-4.000 5.000 6,0.000 4.000 4,0.000 3.000 5,0.000 3.000 5,-2.000 1.000 0,-3.000 1.000-2,-3.000-1.000-2,-2.000 1.000-3,-1.000-3.000-4,3.000-2.000-5,3.000-3.000-6,4.000-3.000-5,4.000-9.000-5,6.000-11.000-5,7.000-14.000-4,6.000-11.000-6,7.000-14.000-7,10.000-11.000-9,10.000-14.000-9,9.000-11.000-10,6.000-22.000-6,3.000-27.000-5,3.000-28.000-4,4.000-28.000-4,-7.000-2.000 0,-16.000 25.000 7,-15.000 25.000 5,-15.000 25.000 7</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1"/>
    </inkml:context>
    <inkml:brush xml:id="br0">
      <inkml:brushProperty name="width" value="0.0395275093615055" units="cm"/>
      <inkml:brushProperty name="height" value="0.0395275093615055" units="cm"/>
      <inkml:brushProperty name="color" value="#f2395b"/>
      <inkml:brushProperty name="ignorePressure" value="0"/>
    </inkml:brush>
  </inkml:definitions>
  <inkml:trace contextRef="#ctx0" brushRef="#br0">52450.000 31400.000 556,'-41.000'-22.000'54,"19.000"6.000"-3,19.000 7.000-2,19.000 6.000-3,12.000 6.000-7,6.000 6.000-12,7.000 7.000-12,6.000 6.000-11,4.000 1.000-6,4.000-3.000 2,3.000-3.000 2,3.000-2.000 1,1.000-9.000-6,1.000-12.000-13,-1.000-13.000-15,1.000-12.000-13,-3.000-13.000-7,-2.000-12.000 2,-3.000-13.000 2,-3.000-12.000 1,-6.000-5.000 5,-5.000 3.000 9,-7.000 3.000 10,-5.000 4.000 8,-8.000 7.000 8,-5.000 13.000 4,-7.000 12.000 4,-5.000 13.000 6,-9.000 10.000 3,-9.000 10.000 3,-10.000 10.000 2,-8.000 9.000 2,-8.000 10.000 6,-2.000 14.000 9,-3.000 11.000 8,-3.000 14.000 9,-2.000 8.000 2,0.000 7.000-8,0.000 6.000-5,0.000 7.000-7,4.000-6.000-5,10.000-15.000-6,10.000-15.000-3,9.000-16.000-6,-2.000-1.000-2,-12.000 17.000-1,-13.000 15.000-1,-12.000 16.000-1,1.000 1.000-2,16.000-12.000-1,15.000-13.000-1,17.000-12.000-2,19.000-10.000-5,26.000-6.000-9,24.000-6.000-8,26.000-6.000-8,5.000-7.000-5,-11.000-6.000 2,-14.000-6.000 0,-11.000-6.000 1,-18.000 1.000 3,-22.000 9.000 6,-22.000 10.000 4,-21.000 10.000 5,-20.000 7.000 5,-15.000 6.000 5,-15.000 7.000 5,-16.000 6.000 4,-4.000 3.000 3,10.000 0.000-1,10.000 0.000 0,9.000 0.000 0,4.000-2.000 1,1.000-3.000 2,-1.000-3.000 2,1.000-2.000 2,13.000-6.000 0,29.000-6.000-3,28.000-6.000-2,28.000-6.000-2,21.000-6.000-3,17.000-2.000 0,15.000-3.000-2,16.000-3.000 0,1.000-4.000-3,-12.000-3.000-2,-13.000-3.000-2,-12.000-2.000-3,-12.000-1.000-2,-8.000 3.000-1,-10.000 3.000-1,-9.000 4.000-1,-12.000 7.000 6,-11.000 13.000 14,-14.000 12.000 14,-11.000 13.000 14,-4.000 6.000 3,6.000 0.000-8,7.000 0.000-7,6.000 0.000-7,4.000 7.000-5,4.000 17.000-2,3.000 15.000-2,3.000 16.000-2,1.000 2.000 0,1.000-8.000-1,-1.000-10.000-1,1.000-9.000 0,-1.000-1.000 0,1.000 10.000 0,-1.000 10.000-1,1.000 9.000 1,-3.000-5.000-2,-2.000-19.000-2,-3.000-18.000-1,-3.000-19.000-3,-9.000-12.000-1,-11.000-2.000-2,-14.000-3.000-1,-11.000-3.000-2,-11.000-6.000 1,-5.000-5.000-1,-7.000-7.000 1,-5.000-5.000-1,-4.000-9.000 2,0.000-9.000-1,0.000-10.000 0,0.000-8.000 0,7.000-12.000 2,17.000-12.000 1,15.000-13.000 3,16.000-12.000 1,18.000-13.000 1,22.000-12.000 0,22.000-13.000 1,23.000-12.000-1,19.000-4.000-3,19.000 7.000-5,19.000 6.000-5,19.000 7.000-5,4.000 11.000-2,-9.000 20.000 1,-10.000 18.000 2,-8.000 20.000 2,-15.000 11.000-4,-19.000 7.000-12,-18.000 6.000-11,-19.000 7.000-11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3"/>
    </inkml:context>
    <inkml:brush xml:id="br0">
      <inkml:brushProperty name="width" value="0.0438359752297401" units="cm"/>
      <inkml:brushProperty name="height" value="0.0438359752297401" units="cm"/>
      <inkml:brushProperty name="color" value="#f2395b"/>
      <inkml:brushProperty name="ignorePressure" value="0"/>
    </inkml:brush>
  </inkml:definitions>
  <inkml:trace contextRef="#ctx0" brushRef="#br0">19300.000 40100.000 501,'4.000'48.000'64,"10.000"-3.000"-10,10.000-3.000-8,9.000-2.000-9,7.000 2.000-4,7.000 9.000-2,6.000 10.000-1,7.000 10.000-1,10.000 4.000-3,16.000 0.000-2,15.000 0.000-4,17.000 0.000-2,11.000-5.000-4,10.000-9.000-1,10.000-10.000-2,9.000-8.000-2,7.000-8.000-1,7.000-2.000 0,6.000-3.000-1,7.000-3.000-1,4.000-6.000-1,3.000-5.000-1,3.000-7.000-2,4.000-5.000-3,4.000-1.000 0,6.000 6.000-1,7.000 7.000 0,6.000 6.000-1,1.000 1.000 0,-3.000-3.000 2,-3.000-3.000 0,-2.000-2.000 1,-1.000-5.000 0,3.000-2.000-2,3.000-3.000-3,4.000-3.000-1,-3.000-9.000-3,-5.000-11.000-1,-7.000-14.000-3,-5.000-11.000-1,-3.000-12.000 0,4.000-9.000 3,3.000-10.000 3,3.000-8.000 2,-4.000-4.000 1,-8.000 3.000 1,-10.000 3.000 0,-9.000 4.000 0,-10.000-1.000 0,-9.000-3.000-1,-10.000-3.000 0,-8.000-2.000-2,-12.000-1.000 0,-12.000 3.000-2,-13.000 3.000-2,-12.000 4.000-1,-12.000-4.000 0,-8.000-9.000 2,-10.000-10.000 1,-9.000-8.000 1,-12.000-12.000 1,-11.000-12.000-1,-14.000-13.000 0,-11.000-12.000-1,-14.000-5.000 1,-11.000 3.000 2,-14.000 3.000 2,-11.000 4.000 1,-12.000 4.000 2,-9.000 6.000 1,-10.000 7.000-1,-8.000 6.000 2,-11.000 6.000-1,-8.000 6.000 2,-10.000 7.000 0,-9.000 6.000 1,-9.000 4.000 0,-5.000 4.000 1,-7.000 3.000 0,-5.000 3.000 1,-8.000-2.000 0,-5.000-6.000 0,-7.000-6.000 1,-5.000-6.000 0,-9.000-2.000-1,-9.000 3.000 1,-10.000 3.000-1,-8.000 4.000 0,-9.000 7.000 0,-6.000 13.000-1,-6.000 12.000-1,-6.000 13.000 0,-10.000 15.000-1,-12.000 19.000 0,-13.000 19.000 1,-12.000 19.000-1,-5.000 15.000 1,3.000 13.000 1,3.000 12.000 1,4.000 13.000 2,-1.000 10.000 0,-3.000 10.000 0,-3.000 10.000-1,-2.000 9.000 0,-6.000 7.000-2,-6.000 7.000-4,-6.000 6.000-3,-6.000 7.000-3,5.000 5.000-2,20.000 7.000 1,18.000 6.000 1,20.000 7.000 2,16.000 4.000 0,16.000 3.000 1,15.000 3.000 1,17.000 4.000 1,21.000-1.000 2,28.000-3.000 1,28.000-3.000 3,29.000-2.000 1,27.000-8.000 2,29.000-8.000 0,28.000-10.000 0,28.000-9.000 0,24.000-7.000-2,23.000-3.000-3,22.000-3.000-5,22.000-2.000-4,16.000-3.000-2,14.000 1.000-1,11.000-1.000-2,14.000 1.000 0,16.000-7.000-4,22.000-12.000-3,22.000-13.000-5,23.000-12.000-4,-3.000-15.000-2,-24.000-15.000-1,-26.000-15.000 0,-24.000-16.000 0,-23.000-10.000-2,-18.000-3.000 0,-19.000-3.000-2,-18.000-2.000-1</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5"/>
    </inkml:context>
    <inkml:brush xml:id="br0">
      <inkml:brushProperty name="width" value="0.0420453622937202" units="cm"/>
      <inkml:brushProperty name="height" value="0.0420453622937202" units="cm"/>
      <inkml:brushProperty name="color" value="#f2395b"/>
      <inkml:brushProperty name="ignorePressure" value="0"/>
    </inkml:brush>
  </inkml:definitions>
  <inkml:trace contextRef="#ctx0" brushRef="#br0">22800.000 41400.000 523,'-4.000'54.000'56,"-5.000"10.000"-7,-7.000 10.000-7,-5.000 9.000-8,-6.000 9.000-4,-3.000 9.000-4,-3.000 10.000-2,-2.000 10.000-3,-1.000-3.000-3,3.000-11.000-4,3.000-14.000-3,4.000-11.000-4,7.000-14.000-3,13.000-11.000-5,12.000-14.000-3,13.000-11.000-5,16.000-17.000-4,23.000-18.000-5,22.000-19.000-6,22.000-18.000-4,8.000-10.000-3,-2.000 0.000 2,-3.000 0.000 0,-3.000 0.000 2,-12.000 6.000 2,-18.000 13.000 2,-19.000 12.000 4,-18.000 13.000 3,-15.000 13.000 1,-9.000 17.000 3,-10.000 15.000 0,-8.000 16.000 3,-14.000 10.000 2,-15.000 7.000 3,-15.000 6.000 3,-16.000 7.000 3,-10.000 0.000 2,-3.000-2.000-2,-3.000-3.000-2,-2.000-3.000 0,3.000-7.000 1,14.000-9.000 6,11.000-10.000 5,14.000-8.000 4,16.000-11.000 6,22.000-8.000 2,22.000-10.000 4,23.000-9.000 4,6.000 1.000 0,-5.000 13.000-3,-7.000 12.000-4,-5.000 13.000-2,-8.000 13.000-3,-5.000 17.000-1,-7.000 15.000-1,-5.000 16.000-1,-6.000 9.000 1,-3.000 3.000 0,-3.000 3.000 1,-2.000 4.000 1,-3.000-4.000 0,1.000-9.000-2,-1.000-10.000-3,1.000-8.000-1,1.000-12.000-4,3.000-12.000-2,3.000-13.000-5,4.000-12.000-2,10.000-26.000-9,19.000-36.000-13,19.000-39.000-12,19.000-36.000-12,9.000-37.000-7,0.000-34.000-2,0.000-35.000 1,0.000-33.000-2,0.000-14.000 3,0.000 10.000 6,0.000 10.000 6,0.000 9.000 6,0.000 13.000 6,0.000 20.000 5,0.000 18.000 5,0.000 20.000 6,-5.000 16.000 6,-9.000 16.000 7,-10.000 15.000 8,-8.000 17.000 7,-8.000 11.000 8,-2.000 10.000 6,-3.000 10.000 7,-3.000 9.000 7,-2.000 9.000 2,0.000 9.000 0,0.000 10.000 0,0.000 10.000-2,0.000 10.000-3,0.000 13.000-6,0.000 12.000-7,0.000 13.000-6,0.000 6.000-5,0.000 0.000-4,0.000 0.000-5,0.000 0.000-3,0.000-2.000-4,0.000-3.000-2,0.000-3.000-4,0.000-2.000-4,-2.000-3.000-6,-3.000 1.000-12,-3.000-1.000-11,-2.000 1.000-12,-3.000-1.000 0,1.000 1.000 11,-1.000-1.000 12,1.000 1.000 11,-6.000 4.000 6,-8.000 9.000 2,-10.000 10.000 2,-9.000 10.000 2,-12.000 4.000 0,-11.000 0.000-1,-14.000 0.000-1,-11.000 0.000-1,-4.000-5.000-1,6.000-9.000 1,7.000-10.000-1,6.000-8.000 1,6.000-14.000 0,6.000-15.000 0,7.000-15.000 0,6.000-16.000 0,6.000-13.000 1,6.000-9.000 1,7.000-10.000 2,6.000-8.000 0,7.000-4.000 1,10.000 3.000 0,10.000 3.000-1,9.000 4.000 1,6.000 4.000 1,3.000 6.000 0,3.000 7.000 2,4.000 6.000 2,-3.000 9.000 0,-5.000 13.000 2,-7.000 12.000 0,-5.000 13.000 1,-9.000 12.000 1,-9.000 13.000 2,-10.000 12.000 1,-8.000 13.000 1,-9.000 6.000 1,-6.000 0.000-1,-6.000 0.000-1,-6.000 0.000-1,-4.000-2.000 0,1.000-3.000-2,-1.000-3.000 0,1.000-2.000-1,1.000-9.000-2,3.000-12.000-4,3.000-13.000-3,4.000-12.000-3,2.000-16.000-5,4.000-19.000-6,3.000-18.000-5,3.000-19.000-7,3.000-7.000-1,3.000 7.000 6,3.000 6.000 4,4.000 7.000 5,-1.000 5.000 8,-3.000 7.000 12,-3.000 6.000 10,-2.000 7.000 11,-3.000 13.000 5,1.000 22.000 0,-1.000 22.000-1,1.000 23.000 0,-1.000 13.000 0,1.000 6.000 2,-1.000 7.000 2,1.000 6.000 2,1.000-2.000-1,3.000-9.000-4,3.000-10.000-4,4.000-8.000-3,4.000-8.000-4,6.000-2.000-4,7.000-3.000-3,6.000-3.000-3,6.000-6.000-2,6.000-5.000 1,7.000-7.000 2,6.000-5.000 0,9.000-9.000-5,13.000-9.000-11,12.000-10.000-12,13.000-8.000-12,2.000-14.000-6,-5.000-15.000-4,-7.000-15.000-2,-5.000-16.000-2,-11.000-4.000-4,-11.000 10.000-3,-14.000 10.000-4,-11.000 9.000-4</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6"/>
    </inkml:context>
    <inkml:brush xml:id="br0">
      <inkml:brushProperty name="width" value="0.0366249196231365" units="cm"/>
      <inkml:brushProperty name="height" value="0.0366249196231365" units="cm"/>
      <inkml:brushProperty name="color" value="#f2395b"/>
      <inkml:brushProperty name="ignorePressure" value="0"/>
    </inkml:brush>
  </inkml:definitions>
  <inkml:trace contextRef="#ctx0" brushRef="#br0">25700.000 41900.000 600,'51.000'-44.000'80,"4.000"13.000"-13,3.000 12.000-14,3.000 13.000-12,-1.000 10.000-9,-2.000 10.000-8,-3.000 10.000-7,-3.000 9.000-6,-9.000 9.000-7,-11.000 9.000-9,-14.000 10.000-7,-11.000 10.000-8,-12.000 4.000-5,-9.000 0.000-2,-10.000 0.000-3,-8.000 0.000-3,-14.000-2.000 0,-15.000-3.000-1,-15.000-3.000 1,-16.000-2.000 0,-12.000-3.000 1,-5.000 1.000 3,-7.000-1.000 3,-5.000 1.000 2,-1.000-6.000 5,6.000-8.000 10,7.000-10.000 9,6.000-9.000 8,12.000-7.000 10,19.000-3.000 7,19.000-3.000 10,19.000-2.000 7,23.000-5.000 7,28.000-2.000 5,28.000-3.000 3,29.000-3.000 5,19.000-7.000-5,14.000-9.000-14,11.000-10.000-15,14.000-8.000-14,3.000-8.000-12,-2.000-2.000-9,-3.000-3.000-9,-3.000-3.000-9,-10.000 1.000-6,-16.000 6.000-2,-15.000 7.000-1,-15.000 6.000-2</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6"/>
    </inkml:context>
    <inkml:brush xml:id="br0">
      <inkml:brushProperty name="width" value="0.0431536175310612" units="cm"/>
      <inkml:brushProperty name="height" value="0.0431536175310612" units="cm"/>
      <inkml:brushProperty name="color" value="#f2395b"/>
      <inkml:brushProperty name="ignorePressure" value="0"/>
    </inkml:brush>
  </inkml:definitions>
  <inkml:trace contextRef="#ctx0" brushRef="#br0">26000.000 42450.000 509,'-113.000'-41.000'-8,"26.000"19.000"15,24.000 19.000 17,26.000 19.000 17,15.000 13.000 7,6.000 10.000-2,7.000 10.000-1,6.000 9.000-1,3.000 13.000-3,0.000 20.000-3,0.000 18.000-4,0.000 20.000-3,0.000 22.000-5,0.000 29.000-3,0.000 28.000-3,0.000 28.000-5,0.000 17.000-5,0.000 6.000-5,0.000 7.000-5,0.000 6.000-6,0.000 17.000-7,0.000 28.000-8,0.000 28.000-7,0.000 29.000-9,4.000 2.000-6,10.000-21.000-7,10.000-22.000-7,9.000-22.000-6,1.000-44.000 1,-6.000-66.000 8,-6.000-65.000 9,-6.000-65.000 8</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6"/>
    </inkml:context>
    <inkml:brush xml:id="br0">
      <inkml:brushProperty name="width" value="0.0402049273252487" units="cm"/>
      <inkml:brushProperty name="height" value="0.0402049273252487" units="cm"/>
      <inkml:brushProperty name="color" value="#f2395b"/>
      <inkml:brushProperty name="ignorePressure" value="0"/>
    </inkml:brush>
  </inkml:definitions>
  <inkml:trace contextRef="#ctx0" brushRef="#br0">25800.000 43800.000 547,'-25.000'-43.000'5,"0.000"17.000"10,0.000 15.000 11,0.000 16.000 11,-7.000 21.000 3,-11.000 29.000-1,-14.000 28.000-2,-11.000 28.000-3,-4.000 10.000 0,6.000-5.000-2,7.000-7.000 1,6.000-5.000-2,6.000-12.000-2,6.000-16.000-5,7.000-15.000-5,6.000-15.000-4,20.000-26.000-13,34.000-34.000-19,35.000-35.000-19,35.000-33.000-20,16.000-15.000-6,1.000 6.000 9,-1.000 7.000 9,1.000 6.000 9,-7.000 13.000 6,-12.000 23.000 4,-13.000 22.000 2,-12.000 22.000 4,-13.000 16.000 8,-12.000 14.000 11,-13.000 11.000 11,-12.000 14.000 12,-10.000 5.000 9,-6.000 1.000 4,-6.000-1.000 6,-6.000 1.000 5,-4.000-4.000 0,1.000-6.000-6,-1.000-6.000-5,1.000-6.000-6,12.000-10.000-13,25.000-12.000-22,25.000-13.000-20,25.000-12.000-22,4.000-7.000-12,-15.000 1.000-3,-15.000-1.000-2,-16.000 1.000-4</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7"/>
    </inkml:context>
    <inkml:brush xml:id="br0">
      <inkml:brushProperty name="width" value="0.0322664007544518" units="cm"/>
      <inkml:brushProperty name="height" value="0.0322664007544518" units="cm"/>
      <inkml:brushProperty name="color" value="#f2395b"/>
      <inkml:brushProperty name="ignorePressure" value="0"/>
    </inkml:brush>
  </inkml:definitions>
  <inkml:trace contextRef="#ctx0" brushRef="#br0">27450.000 42650.000 681,'92.000'-86.000'71,"-16.000"28.000"-8,-15.000 28.000-9,-15.000 29.000-8,-12.000 21.000-10,-6.000 16.000-10,-6.000 15.000-10,-6.000 17.000-10,-9.000 11.000-9,-8.000 10.000-10,-10.000 10.000-9,-9.000 9.000-9,-10.000 2.000-3,-9.000-2.000 3,-10.000-3.000 5,-8.000-3.000 3,-1.000-10.000-2,9.000-16.000-8,10.000-15.000-7,10.000-15.000-8</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7"/>
    </inkml:context>
    <inkml:brush xml:id="br0">
      <inkml:brushProperty name="width" value="0.0428680665791035" units="cm"/>
      <inkml:brushProperty name="height" value="0.0428680665791035" units="cm"/>
      <inkml:brushProperty name="color" value="#f2395b"/>
      <inkml:brushProperty name="ignorePressure" value="0"/>
    </inkml:brush>
  </inkml:definitions>
  <inkml:trace contextRef="#ctx0" brushRef="#br0">27250.000 43800.000 513,'46.000'121.000'50,"-5.000"-5.000"-4,-7.000-7.000-3,-5.000-5.000-3,-8.000-3.000-2,-5.000 4.000-2,-7.000 3.000-2,-5.000 3.000 0,-4.000-5.000-2,0.000-12.000-2,0.000-13.000-2,0.000-12.000-2,4.000-23.000-4,10.000-30.000-7,10.000-32.000-6,9.000-30.000-5,10.000-37.000-11,14.000-41.000-13,11.000-40.000-14,14.000-40.000-12,5.000-21.000-9,1.000 0.000-1,-1.000 0.000-3,1.000 0.000-2,-3.000 14.000 4,-2.000 28.000 8,-3.000 28.000 10,-3.000 29.000 8,-7.000 21.000 10,-9.000 16.000 8,-10.000 15.000 10,-8.000 17.000 8,-8.000 13.000 15,-2.000 13.000 20,-3.000 12.000 21,-3.000 13.000 20,1.000 12.000 4,6.000 13.000-14,7.000 12.000-14,6.000 13.000-13,-4.000 10.000-17,-11.000 10.000-21,-14.000 10.000-20,-11.000 9.000-20,-12.000 6.000-13,-9.000 3.000-6,-10.000 3.000-6,-8.000 4.000-5,-4.000-7.000 2,3.000-16.000 12,3.000-15.000 10,4.000-15.000 11,1.000-11.000 7,0.000-2.000 3,0.000-3.000 3,0.000-3.000 2</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8"/>
    </inkml:context>
    <inkml:brush xml:id="br0">
      <inkml:brushProperty name="width" value="0.0403005369007587" units="cm"/>
      <inkml:brushProperty name="height" value="0.0403005369007587" units="cm"/>
      <inkml:brushProperty name="color" value="#f2395b"/>
      <inkml:brushProperty name="ignorePressure" value="0"/>
    </inkml:brush>
  </inkml:definitions>
  <inkml:trace contextRef="#ctx0" brushRef="#br0">28500.000 43900.000 545,'-85.000'39.000'14,"32.000"-22.000"1,31.000-22.000 2,32.000-21.000 2,21.000-14.000 1,13.000-2.000-3,12.000-3.000-2,13.000-3.000-1,4.000 2.000-2,-3.000 10.000 0,-3.000 10.000-1,-2.000 9.000 0,-6.000 10.000 0,-6.000 14.000 1,-6.000 11.000 0,-6.000 14.000 1,-9.000 13.000 0,-8.000 16.000 1,-10.000 15.000 1,-9.000 17.000 1,-10.000 5.000 0,-9.000-3.000 2,-10.000-3.000 0,-8.000-2.000 0,-6.000-5.000 1,1.000-2.000-2,-1.000-3.000-1,1.000-3.000-1,1.000-9.000-6,3.000-11.000-10,3.000-14.000-11,4.000-11.000-10,7.000-25.000-8,13.000-33.000-6,12.000-35.000-4,13.000-34.000-5,10.000-27.000-2,10.000-19.000 4,10.000-18.000 2,9.000-19.000 4,6.000-8.000 2,3.000 3.000 5,3.000 3.000 3,4.000 4.000 4,2.000 8.000 4,4.000 17.000 2,3.000 15.000 3,3.000 16.000 2,-1.000 13.000 5,-2.000 14.000 7,-3.000 11.000 6,-3.000 14.000 7,-7.000 13.000 6,-9.000 16.000 7,-10.000 15.000 5,-8.000 17.000 6,-9.000 10.000 2,-6.000 6.000-3,-6.000 7.000-4,-6.000 6.000-2,-9.000 10.000-6,-8.000 17.000-9,-10.000 15.000-8,-9.000 16.000-9,-10.000 9.000-5,-9.000 3.000-4,-10.000 3.000-2,-8.000 4.000-4,-6.000-1.000-3,1.000-3.000-3,-1.000-3.000-3,1.000-2.000-2,2.000-11.000-2,7.000-15.000 1,6.000-15.000 1,7.000-16.000 2,10.000-16.000 4,16.000-16.000 7,15.000-15.000 8,17.000-15.000 7,8.000-6.000 7,4.000 7.000 8,3.000 6.000 6,3.000 7.000 7,-2.000 10.000 4,-6.000 16.000 0,-6.000 15.000 1,-6.000 17.000 0,-4.000 13.000 1,1.000 13.000 1,-1.000 12.000 2,1.000 13.000 1,-6.000 9.000 0,-8.000 6.000-4,-10.000 7.000-2,-9.000 6.000-4,-4.000-2.000-3,4.000-9.000-4,3.000-10.000-4,3.000-8.000-4,10.000-34.000-16,20.000-56.000-27,18.000-56.000-26,20.000-56.000-27,11.000-35.000-7,7.000-12.000 13,6.000-13.000 13,7.000-12.000 13,-1.000 9.000 11,-6.000 31.000 9,-6.000 32.000 9,-6.000 31.000 9,-4.000 18.000 7,1.000 7.000 7,-1.000 6.000 7,1.000 7.000 7,-6.000 7.000 7,-8.000 9.000 10,-10.000 10.000 9,-9.000 10.000 9,-7.000 7.000 4,-3.000 6.000 1,-3.000 7.000 1,-2.000 6.000 0,-8.000 12.000-5,-8.000 19.000-10,-10.000 19.000-9,-9.000 19.000-10,-12.000 15.000-10,-11.000 13.000-8,-14.000 12.000-8,-11.000 13.000-10,-4.000-4.000-6,6.000-18.000-7,7.000-19.000-5,6.000-18.000-6,6.000-20.000-2,6.000-18.000 0,7.000-19.000 2,6.000-18.000 1,9.000-21.000 1,13.000-22.000 1,12.000-22.000 3,13.000-21.000 1,13.000-14.000 2,17.000-2.000 4,15.000-3.000 3,16.000-3.000 2,4.000 5.000 4,-6.000 17.000 4,-6.000 15.000 3,-6.000 16.000 4,-7.000 13.000 6,-6.000 14.000 9,-6.000 11.000 9,-6.000 14.000 9,-9.000 11.000 4,-8.000 14.000 2,-10.000 11.000-1,-9.000 14.000 2,-12.000 10.000-1,-11.000 9.000 0,-14.000 10.000-1,-11.000 10.000 0,-9.000-1.000-6,-3.000-9.000-10,-3.000-10.000-11,-2.000-8.000-11,-6.000-9.000-8,-6.000-6.000-6,-6.000-6.000-6,-6.000-6.000-7,-4.000-7.000-2,1.000-6.000-1,-1.000-6.000 0,1.000-6.000-1,2.000-13.000 3,7.000-19.000 4,6.000-18.000 5,7.000-19.000 6,8.000-12.000 3,14.000-2.000 4,11.000-3.000 3,14.000-3.000 3,7.000 1.000 2,3.000 6.000 1,3.000 7.000 0,4.000 6.000 1,2.000 7.000 0,4.000 10.000 1,3.000 10.000 0,3.000 9.000-1,3.000 7.000 7,3.000 7.000 9,3.000 6.000 12,4.000 7.000 10,-3.000 5.000-1,-5.000 7.000-13,-7.000 6.000-12,-5.000 7.000-13,-4.000 0.000-7,0.000-2.000 0,0.000-3.000 0,0.000-3.000-2,-2.000-2.000 2,-3.000 0.000 3,-3.000 0.000 3,-2.000 0.000 3,-1.000 0.000 4,3.000 0.000 8,3.000 0.000 7,4.000 0.000 8,5.000 4.000 5,10.000 10.000 4,10.000 10.000 5,9.000 9.000 3,12.000 4.000-1,16.000 1.000-4,15.000-1.000-6,17.000 1.000-4,16.000-1.000-5,19.000 1.000-3,19.000-1.000-4,19.000 1.000-3,7.000-1.000-8,-3.000 1.000-14,-3.000-1.000-13,-2.000 1.000-14,-15.000-7.000-11,-25.000-12.000-9,-25.000-13.000-10,-25.000-12.000-8</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28"/>
    </inkml:context>
    <inkml:brush xml:id="br0">
      <inkml:brushProperty name="width" value="0.0333752930164337" units="cm"/>
      <inkml:brushProperty name="height" value="0.0333752930164337" units="cm"/>
      <inkml:brushProperty name="color" value="#f2395b"/>
      <inkml:brushProperty name="ignorePressure" value="0"/>
    </inkml:brush>
  </inkml:definitions>
  <inkml:trace contextRef="#ctx0" brushRef="#br0">69350.000 2250.000 659,'0.000'46.000'104,"0.000"-5.000"-24,0.000-7.000-24,0.000-5.000-23,0.000 6.000-13,0.000 23.000-4,0.000 22.000-3,0.000 22.000-4,0.000 8.000-3,0.000-2.000-3,0.000-3.000-3,0.000-3.000-3,0.000-4.000-5,0.000-3.000-6,0.000-3.000-7,0.000-2.000-5,0.000-9.000-6,0.000-12.000-1,0.000-13.000-3,0.000-12.000-1,0.000-15.000-3,0.000-15.000 0,0.000-15.000-1,0.000-16.000-1</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8"/>
    </inkml:context>
    <inkml:brush xml:id="br0">
      <inkml:brushProperty name="width" value="0.0517894737422466" units="cm"/>
      <inkml:brushProperty name="height" value="0.0517894737422466" units="cm"/>
      <inkml:brushProperty name="color" value="#f2395b"/>
      <inkml:brushProperty name="ignorePressure" value="0"/>
    </inkml:brush>
  </inkml:definitions>
  <inkml:trace contextRef="#ctx0" brushRef="#br0">39250.000 41900.000 424,'-25.000'-49.000'6,"0.000"4.000"12,0.000 3.000 11,0.000 3.000 11,3.000 21.000 9,6.000 42.000 4,7.000 40.000 4,6.000 41.000 4,3.000 29.000-2,0.000 19.000-10,0.000 19.000-9,0.000 19.000-10,0.000 23.000-6,0.000 28.000-4,0.000 28.000-4,0.000 29.000-4,-5.000 19.000-4,-9.000 14.000-4,-10.000 11.000-3,-8.000 14.000-5,-3.000 0.000-1,7.000-8.000 2,6.000-10.000 3,7.000-9.000 3,4.000-29.000-1,3.000-46.000-1,3.000-47.000-1,4.000-47.000-3,4.000-35.000-2,6.000-21.000-6,7.000-22.000-4,6.000-22.000-6</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9"/>
    </inkml:context>
    <inkml:brush xml:id="br0">
      <inkml:brushProperty name="width" value="0.0447630695998669" units="cm"/>
      <inkml:brushProperty name="height" value="0.0447630695998669" units="cm"/>
      <inkml:brushProperty name="color" value="#f2395b"/>
      <inkml:brushProperty name="ignorePressure" value="0"/>
    </inkml:brush>
  </inkml:definitions>
  <inkml:trace contextRef="#ctx0" brushRef="#br0">40400.000 43850.000 491,'-2.000'-43.000'6,"-3.000"17.000"13,-3.000 15.000 13,-2.000 16.000 12,-11.000 21.000 6,-15.000 29.000-4,-15.000 28.000-2,-16.000 28.000-3,-8.000 9.000-4,0.000-9.000-8,0.000-10.000-7,0.000-8.000-7,-5.000-4.000-3,-9.000 3.000-1,-10.000 3.000 1,-8.000 4.000 1,-3.000-4.000-2,7.000-9.000-4,6.000-10.000-2,7.000-8.000-3,19.000-8.000-1,35.000-2.000 3,35.000-3.000 3,34.000-3.000 3,29.000-6.000 1,26.000-5.000-3,24.000-7.000-2,26.000-5.000-3,10.000-6.000-4,-3.000-3.000-8,-3.000-3.000-9,-2.000-2.000-8,-9.000-3.000-9,-12.000 1.000-13,-13.000-1.000-12,-12.000 1.000-12,-15.000-1.000-2,-15.000 1.000 11,-15.000-1.000 8,-16.000 1.000 10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19"/>
    </inkml:context>
    <inkml:brush xml:id="br0">
      <inkml:brushProperty name="width" value="0.0547168217599392" units="cm"/>
      <inkml:brushProperty name="height" value="0.0547168217599392" units="cm"/>
      <inkml:brushProperty name="color" value="#f2395b"/>
      <inkml:brushProperty name="ignorePressure" value="0"/>
    </inkml:brush>
  </inkml:definitions>
  <inkml:trace contextRef="#ctx0" brushRef="#br0">41250.000 44700.000 402,'64.000'-38.000'40,"-22.000"26.000"-3,-22.000 24.000-3,-21.000 26.000-3,-20.000 19.000-3,-15.000 17.000-3,-15.000 15.000-2,-16.000 16.000-2,-15.000 10.000-3,-11.000 7.000-2,-14.000 6.000-3,-11.000 7.000-2,2.000-7.000-2,19.000-19.000-3,19.000-18.000-1,19.000-19.000-1,27.000-26.000-3,39.000-30.000-2,36.000-32.000-1,39.000-30.000-2,22.000-17.000-1,10.000 1.000-1,10.000-1.000 1,9.000 1.000 0,-2.000 5.000 0,-12.000 14.000 2,-13.000 11.000 0,-12.000 14.000 2,-16.000 13.000 0,-19.000 16.000 0,-18.000 15.000-1,-19.000 17.000 1,-19.000 11.000 1,-19.000 10.000 0,-18.000 10.000 0,-19.000 9.000 2,-15.000 6.000 0,-8.000 3.000 2,-10.000 3.000 1,-9.000 4.000 1,-7.000 1.000 1,-3.000 0.000-2,-3.000 0.000-2,-2.000 0.000 0,6.000-7.000-2,20.000-11.000-1,18.000-14.000 0,20.000-11.000 0,11.000-9.000 0,7.000-3.000 3,6.000-3.000 3,7.000-2.000 3,8.000-8.000 0,14.000-8.000-2,11.000-10.000-2,14.000-9.000-2,13.000-15.000-1,16.000-18.000-2,15.000-19.000-1,17.000-18.000-2,7.000-14.000 1,0.000-5.000 0,0.000-7.000 1,0.000-5.000 1,0.000-4.000-6,0.000 0.000-12,0.000 0.000-13,0.000 0.000-13,-8.000 4.000-4,-16.000 10.000 6,-15.000 10.000 5,-15.000 9.000 5,-14.000 7.000 5,-8.000 7.000 5,-10.000 6.000 4,-9.000 7.000 5,-7.000 5.000 5,-3.000 7.000 3,-3.000 6.000 4,-2.000 7.000 4,-3.000 15.000 14,1.000 25.000 23,-1.000 25.000 24,1.000 25.000 24,1.000 31.000 3,3.000 38.000-15,3.000 37.000-15,4.000 38.000-17,1.000 23.000-10,0.000 9.000-5,0.000 10.000-5,0.000 10.000-6,-2.000 13.000-8,-3.000 19.000-10,-3.000 19.000-10,-2.000 19.000-11,-1.000 5.000-3,3.000-5.000 2,3.000-7.000 2,4.000-5.000 3,1.000-39.000-3,0.000-68.000-8,0.000-69.000-7,0.000-68.000-7,-2.000-35.000-8,-3.000 0.000-6,-3.000 0.000-7,-2.000 0.000-6</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0"/>
    </inkml:context>
    <inkml:brush xml:id="br0">
      <inkml:brushProperty name="width" value="0.0443525798618793" units="cm"/>
      <inkml:brushProperty name="height" value="0.0443525798618793" units="cm"/>
      <inkml:brushProperty name="color" value="#f2395b"/>
      <inkml:brushProperty name="ignorePressure" value="0"/>
    </inkml:brush>
  </inkml:definitions>
  <inkml:trace contextRef="#ctx0" brushRef="#br0">41950.000 45800.000 496,'26.000'-30.000'0,"4.000"-9.000"0,3.000-10.000 0,3.000-8.000 0,1.000 2.000 5,1.000 16.000 10,-1.000 15.000 10,1.000 17.000 10,1.000 5.000 9,3.000-3.000 5,3.000-3.000 7,4.000-2.000 7,-1.000 5.000-3,-3.000 16.000-11,-3.000 15.000-10,-2.000 17.000-11,-8.000 13.000-9,-8.000 13.000-7,-10.000 12.000-8,-9.000 13.000-7,-15.000 12.000-3,-18.000 13.000 3,-19.000 12.000 1,-18.000 13.000 3,-17.000 6.000-9,-11.000 0.000-18,-14.000 0.000-18,-11.000 0.000-18,3.000-16.000-8,23.000-31.000 0,22.000-31.000 3,22.000-31.000 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0"/>
    </inkml:context>
    <inkml:brush xml:id="br0">
      <inkml:brushProperty name="width" value="0.0431965403258801" units="cm"/>
      <inkml:brushProperty name="height" value="0.0431965403258801" units="cm"/>
      <inkml:brushProperty name="color" value="#f2395b"/>
      <inkml:brushProperty name="ignorePressure" value="0"/>
    </inkml:brush>
  </inkml:definitions>
  <inkml:trace contextRef="#ctx0" brushRef="#br0">43700.000 45250.000 509,'-18.000'-25.000'13,"17.000"0.000"26,15.000 0.000 26,16.000 0.000 27,13.000 3.000 2,14.000 6.000-20,11.000 7.000-22,14.000 6.000-20,5.000 4.000-15,1.000 4.000-7,-1.000 3.000-8,1.000 3.000-7,-4.000 3.000-10,-6.000 3.000-11,-6.000 3.000-11,-6.000 4.000-12,-12.000 2.000-4,-15.000 4.000 4,-15.000 3.000 3,-16.000 3.000 3,-10.000-1.000 2,-3.000-2.000 0,-3.000-3.000-1,-2.000-3.000 1</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0"/>
    </inkml:context>
    <inkml:brush xml:id="br0">
      <inkml:brushProperty name="width" value="0.0396648682653904" units="cm"/>
      <inkml:brushProperty name="height" value="0.0396648682653904" units="cm"/>
      <inkml:brushProperty name="color" value="#f2395b"/>
      <inkml:brushProperty name="ignorePressure" value="0"/>
    </inkml:brush>
  </inkml:definitions>
  <inkml:trace contextRef="#ctx0" brushRef="#br0">43450.000 46250.000 554,'-79.000'23.000'85,"45.000"-3.000"-7,43.000-3.000-5,45.000-2.000-6,28.000-3.000-10,17.000 1.000-14,15.000-1.000-15,16.000 1.000-13,10.000 2.000-16,7.000 7.000-17,6.000 6.000-16,7.000 7.000-17,-14.000-1.000-3,-30.000-6.000 11,-32.000-6.000 11,-30.000-6.000 10,-17.000-2.000 0,1.000 3.000-10,-1.000 3.000-10,1.000 4.000-12</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1"/>
    </inkml:context>
    <inkml:brush xml:id="br0">
      <inkml:brushProperty name="width" value="0.0527328364551067" units="cm"/>
      <inkml:brushProperty name="height" value="0.0527328364551067" units="cm"/>
      <inkml:brushProperty name="color" value="#f2395b"/>
      <inkml:brushProperty name="ignorePressure" value="0"/>
    </inkml:brush>
  </inkml:definitions>
  <inkml:trace contextRef="#ctx0" brushRef="#br0">48550.000 43450.000 417,'0.000'-47.000'0,"0.000"6.000"0,0.000 7.000 1,0.000 6.000 1,-4.000 3.000 6,-5.000 0.000 16,-7.000 0.000 14,-5.000 0.000 15,-6.000 3.000 4,-3.000 6.000-4,-3.000 7.000-6,-2.000 6.000-5,-8.000 4.000-7,-8.000 4.000-6,-10.000 3.000-8,-9.000 3.000-7,-7.000 6.000-4,-3.000 9.000 1,-3.000 10.000-1,-2.000 10.000 0,0.000 8.000-2,7.000 10.000-7,6.000 10.000-5,7.000 9.000-6,4.000 7.000-2,3.000 7.000 1,3.000 6.000 2,4.000 7.000 1,4.000 2.000 2,6.000 1.000 2,7.000-1.000 0,6.000 1.000 2,4.000-3.000 3,4.000-2.000 2,3.000-3.000 3,3.000-3.000 4,3.000-2.000 1,3.000 0.000 1,3.000 0.000 1,4.000 0.000 0,4.000 0.000 1,6.000 0.000-1,7.000 0.000-1,6.000 0.000-1,4.000-4.000-1,4.000-5.000-1,3.000-7.000-1,3.000-5.000-2,4.000-6.000 0,7.000-3.000 0,6.000-3.000 1,7.000-2.000 0,7.000-9.000-7,9.000-12.000-11,10.000-13.000-14,10.000-12.000-12,5.000-16.000-8,4.000-19.000-3,3.000-18.000-3,3.000-19.000-2,-5.000-7.000 1,-12.000 7.000 6,-13.000 6.000 6,-12.000 7.000 7,-10.000 5.000 1,-6.000 7.000 0,-6.000 6.000-2,-6.000 7.000-2</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1"/>
    </inkml:context>
    <inkml:brush xml:id="br0">
      <inkml:brushProperty name="width" value="0.0534494034945965" units="cm"/>
      <inkml:brushProperty name="height" value="0.0534494034945965" units="cm"/>
      <inkml:brushProperty name="color" value="#f2395b"/>
      <inkml:brushProperty name="ignorePressure" value="0"/>
    </inkml:brush>
  </inkml:definitions>
  <inkml:trace contextRef="#ctx0" brushRef="#br0">49200.000 45350.000 411,'-47.000'4.000'134,"6.000"10.000"-30,7.000 10.000-31,6.000 9.000-30,3.000 7.000-15,0.000 7.000-3,0.000 6.000-2,0.000 7.000-1,0.000 2.000-2,0.000 1.000-1,0.000-1.000-2,0.000 1.000-1,3.000-1.000-1,6.000 1.000-3,7.000-1.000-2,6.000 1.000-2,3.000-3.000-2,0.000-2.000-1,0.000-3.000-1,0.000-3.000-1,4.000-6.000-1,10.000-5.000-5,10.000-7.000-2,9.000-5.000-4,7.000-9.000-5,7.000-9.000-5,6.000-10.000-7,7.000-8.000-5,-3.000-9.000-2,-8.000-6.000 2,-10.000-6.000 4,-9.000-6.000 2,-1.000-9.000 1,10.000-8.000-1,10.000-10.000-3,9.000-9.000-1,-4.000-1.000 1,-15.000 10.000 5,-15.000 10.000 5,-16.000 9.000 5,-10.000 6.000 8,-3.000 3.000 9,-3.000 3.000 10,-2.000 4.000 10,-5.000 1.000 5,-2.000 0.000-2,-3.000 0.000-2,-3.000 0.000 0,-2.000 0.000-4,0.000 0.000-6,0.000 0.000-4,0.000 0.000-6,0.000 0.000-6,0.000 0.000-6,0.000 0.000-6,0.000 0.000-6,-2.000 1.000-4,-3.000 4.000-2,-3.000 3.000-1,-2.000 3.000-1,-3.000 6.000-2,1.000 9.000 1,-1.000 10.000 0,1.000 10.000 0,1.000 2.000-1,3.000-3.000 0,3.000-3.000-2,4.000-2.000-1</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1"/>
    </inkml:context>
    <inkml:brush xml:id="br0">
      <inkml:brushProperty name="width" value="0.0401332303881645" units="cm"/>
      <inkml:brushProperty name="height" value="0.0401332303881645" units="cm"/>
      <inkml:brushProperty name="color" value="#f2395b"/>
      <inkml:brushProperty name="ignorePressure" value="0"/>
    </inkml:brush>
  </inkml:definitions>
  <inkml:trace contextRef="#ctx0" brushRef="#br0">49850.000 43100.000 548,'70.000'-44.000'72,"-9.000"13.000"-10,-10.000 12.000-11,-8.000 13.000-10,-1.000 9.000-6,9.000 6.000-2,10.000 7.000-2,10.000 6.000-1,-4.000 6.000-3,-16.000 6.000-5,-15.000 7.000-4,-15.000 6.000-5,-17.000 7.000-4,-15.000 10.000-4,-15.000 10.000-5,-16.000 9.000-4,-18.000 7.000-3,-18.000 7.000-2,-19.000 6.000-2,-18.000 7.000-2,-4.000-4.000 0,13.000-12.000 2,12.000-13.000 3,13.000-12.000 2,12.000-12.000 2,13.000-8.000 5,12.000-10.000 4,13.000-9.000 5,13.000-7.000 1,17.000-3.000 1,15.000-3.000-1,16.000-2.000 1,20.000-6.000-2,25.000-6.000-2,25.000-6.000-2,25.000-6.000-3,14.000-9.000-8,3.000-8.000-10,3.000-10.000-12,4.000-9.000-11,-15.000-1.000-2,-31.000 10.000 8,-31.000 10.000 7,-31.000 9.000 9,-16.000 4.000-3,0.000 1.000-16,0.000-1.000-15,0.000 1.000-15</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2"/>
    </inkml:context>
    <inkml:brush xml:id="br0">
      <inkml:brushProperty name="width" value="0.0310275182127953" units="cm"/>
      <inkml:brushProperty name="height" value="0.0310275182127953" units="cm"/>
      <inkml:brushProperty name="color" value="#f2395b"/>
      <inkml:brushProperty name="ignorePressure" value="0"/>
    </inkml:brush>
  </inkml:definitions>
  <inkml:trace contextRef="#ctx0" brushRef="#br0">50600.000 43550.000 709,'117.000'-2.000'98,"-16.000"-3.000"-22,-15.000-3.000-23,-15.000-2.000-21,-6.000-1.000-14,7.000 3.000-8,6.000 3.000-6,7.000 4.000-8,-4.000 1.000-10,-12.000 0.000-13,-13.000 0.000-15,-12.000 0.000-13</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28"/>
    </inkml:context>
    <inkml:brush xml:id="br0">
      <inkml:brushProperty name="width" value="0.0360578149557114" units="cm"/>
      <inkml:brushProperty name="height" value="0.0360578149557114" units="cm"/>
      <inkml:brushProperty name="color" value="#f2395b"/>
      <inkml:brushProperty name="ignorePressure" value="0"/>
    </inkml:brush>
  </inkml:definitions>
  <inkml:trace contextRef="#ctx0" brushRef="#br0">69550.000 2250.000 610,'51.000'-69.000'26,"4.000"13.000"3,3.000 12.000 2,3.000 13.000 2,-1.000 9.000 0,-2.000 6.000-4,-3.000 7.000-4,-3.000 6.000-3,-4.000 6.000-3,-3.000 6.000-3,-3.000 7.000-2,-2.000 6.000-4,-5.000 3.000-1,-2.000 0.000-3,-3.000 0.000-3,-3.000 0.000-1,-4.000 1.000-1,-3.000 4.000 1,-3.000 3.000 1,-2.000 3.000 2,-5.000 3.000-4,-2.000 3.000-6,-3.000 3.000-8,-3.000 4.000-7,-7.000 1.000-2,-9.000 0.000 0,-10.000 0.000 1,-8.000 0.000 2,-8.000 1.000 1,-2.000 4.000 2,-3.000 3.000 1,-3.000 3.000 1,-7.000 4.000 1,-9.000 7.000 1,-10.000 6.000 0,-8.000 7.000 0,-6.000 0.000 1,1.000-2.000 3,-1.000-3.000 3,1.000-3.000 2,2.000-7.000 3,7.000-9.000 4,6.000-10.000 2,7.000-8.000 4,7.000-9.000 3,9.000-6.000 3,10.000-6.000 2,10.000-6.000 3,22.000-10.000 4,39.000-12.000 4,36.000-13.000 4,39.000-12.000 5,11.000-7.000-1,-11.000 1.000-7,-14.000-1.000-8,-11.000 1.000-6,-6.000 1.000-7,4.000 3.000-5,3.000 3.000-4,3.000 4.000-6,-4.000 4.000-5,-8.000 6.000-3,-10.000 7.000-4,-9.000 6.000-3,-20.000 12.000-10,-27.000 19.000-15,-28.000 19.000-16,-28.000 19.000-14,-10.000 2.000 0,9.000-11.000 17,10.000-14.000 17,10.000-11.000 17,4.000-9.000 10,0.000-3.000 3,0.000-3.000 4,0.000-2.000 3</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2"/>
    </inkml:context>
    <inkml:brush xml:id="br0">
      <inkml:brushProperty name="width" value="0.0397830605506897" units="cm"/>
      <inkml:brushProperty name="height" value="0.0397830605506897" units="cm"/>
      <inkml:brushProperty name="color" value="#f2395b"/>
      <inkml:brushProperty name="ignorePressure" value="0"/>
    </inkml:brush>
  </inkml:definitions>
  <inkml:trace contextRef="#ctx0" brushRef="#br0">51250.000 42550.000 552,'-66.000'-10.000'85,"19.000"32.000"-4,19.000 31.000-2,19.000 32.000-2,7.000 22.000-12,-3.000 17.000-24,-3.000 15.000-21,-2.000 16.000-24,-3.000-1.000-9,1.000-15.000 1,-1.000-15.000 2,1.000-16.000 2,-1.000-12.000-11,1.000-5.000-24,-1.000-7.000-25,1.000-5.000-24</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2"/>
    </inkml:context>
    <inkml:brush xml:id="br0">
      <inkml:brushProperty name="width" value="0.0584208592772484" units="cm"/>
      <inkml:brushProperty name="height" value="0.0584208592772484" units="cm"/>
      <inkml:brushProperty name="color" value="#f2395b"/>
      <inkml:brushProperty name="ignorePressure" value="0"/>
    </inkml:brush>
  </inkml:definitions>
  <inkml:trace contextRef="#ctx0" brushRef="#br0">51750.000 42200.000 376,'71.000'-22.000'78,"-5.000"6.000"-14,-7.000 7.000-15,-5.000 6.000-14,0.000 4.000-11,10.000 4.000-5,10.000 3.000-6,9.000 3.000-6,-1.000 4.000-5,-8.000 7.000-6,-10.000 6.000-5,-9.000 7.000-6,-10.000 4.000-2,-9.000 3.000 1,-10.000 3.000 0,-8.000 4.000 0,-9.000-1.000 1,-6.000-3.000 0,-6.000-3.000 0,-6.000-2.000 0,-6.000 5.000 10,-2.000 16.000 16,-3.000 15.000 19,-3.000 17.000 16,-1.000 8.000 8,4.000 4.000-3,3.000 3.000-2,3.000 3.000-4,3.000 7.000-5,3.000 14.000-6,3.000 11.000-6,4.000 14.000-6,2.000 10.000-4,4.000 9.000-2,3.000 10.000-2,3.000 10.000-2,1.000-3.000-3,1.000-11.000-2,-1.000-14.000-3,1.000-11.000-4,-1.000-12.000-1,1.000-9.000-2,-1.000-10.000-1,1.000-8.000-2,-7.000-3.000-1,-12.000 7.000-2,-13.000 6.000-1,-12.000 7.000-2,-10.000-6.000-1,-6.000-15.000 1,-6.000-15.000-1,-6.000-16.000 0,-13.000-12.000-2,-19.000-5.000-4,-18.000-7.000-6,-19.000-5.000-3,-4.000-9.000-3,14.000-9.000 2,11.000-10.000 1,14.000-8.000 1,10.000-6.000-6,9.000 1.000-10,10.000-1.000-11,10.000 1.000-12</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3"/>
    </inkml:context>
    <inkml:brush xml:id="br0">
      <inkml:brushProperty name="width" value="0.0414547808468342" units="cm"/>
      <inkml:brushProperty name="height" value="0.0414547808468342" units="cm"/>
      <inkml:brushProperty name="color" value="#f2395b"/>
      <inkml:brushProperty name="ignorePressure" value="0"/>
    </inkml:brush>
  </inkml:definitions>
  <inkml:trace contextRef="#ctx0" brushRef="#br0">47500.000 42850.000 530,'-71.000'-88.000'-40,"10.000"26.000"21,10.000 24.000 21,9.000 26.000 23,1.000 12.000 8,-6.000 0.000-2,-6.000 0.000-4,-6.000 0.000-2,-6.000-2.000-4,-2.000-3.000-3,-3.000-3.000-3,-3.000-2.000-4,4.000 19.000 1,13.000 44.000 3,12.000 44.000 3,13.000 44.000 3,2.000 34.000 4,-5.000 25.000 7,-7.000 25.000 6,-5.000 25.000 7,-3.000 1.000-3,4.000-21.000-10,3.000-22.000-10,3.000-22.000-10,-5.000-1.000-7,-12.000 23.000-4,-13.000 22.000-3,-12.000 22.000-3,1.000 1.000-4,16.000-19.000-1,15.000-18.000-2,17.000-19.000-1,10.000-21.000-1,6.000-21.000 3,7.000-22.000 1,6.000-22.000 3,6.000-15.000 2,6.000-5.000 2,7.000-7.000 3,6.000-5.000 2,4.000-9.000-1,4.000-9.000-5,3.000-10.000-5,3.000-8.000-5,3.000-11.000-4,3.000-8.000-4,3.000-10.000-2,4.000-9.000-4,-3.000-9.000-4,-5.000-5.000-5,-7.000-7.000-7,-5.000-5.000-5,-4.000-4.000 1,0.000 0.000 7,0.000 0.000 7,0.000 0.000 7</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4"/>
    </inkml:context>
    <inkml:brush xml:id="br0">
      <inkml:brushProperty name="width" value="0.0594058856368065" units="cm"/>
      <inkml:brushProperty name="height" value="0.0594058856368065" units="cm"/>
      <inkml:brushProperty name="color" value="#f2395b"/>
      <inkml:brushProperty name="ignorePressure" value="0"/>
    </inkml:brush>
  </inkml:definitions>
  <inkml:trace contextRef="#ctx0" brushRef="#br0">55350.000 43150.000 370,'-49.000'-46.000'41,"4.000"10.000"-8,3.000 10.000-8,3.000 9.000-8,-4.000 6.000-5,-8.000 3.000 2,-10.000 3.000 1,-9.000 4.000 0,-7.000 5.000 0,-3.000 10.000-3,-3.000 10.000-3,-2.000 9.000-2,2.000 1.000-2,9.000-6.000-1,10.000-6.000-1,10.000-6.000-1,18.000 1.000 1,28.000 9.000 3,28.000 10.000 4,29.000 10.000 2,8.000 7.000 3,-8.000 6.000-1,-10.000 7.000 0,-9.000 6.000 0,-9.000 12.000 2,-5.000 19.000 3,-7.000 19.000 3,-5.000 19.000 4,-9.000 10.000 1,-9.000 4.000-2,-10.000 3.000 0,-8.000 3.000-2,-3.000-11.000-1,7.000-25.000-4,6.000-25.000-2,7.000-25.000-4,0.000 3.000-1,-2.000 31.000 0,-3.000 32.000 0,-3.000 31.000 0,2.000 4.000-1,10.000-21.000-4,10.000-22.000-5,9.000-22.000-3,9.000-19.000-4,9.000-16.000-6,10.000-15.000-6,10.000-15.000-4,4.000-14.000-3,0.000-8.000 0,0.000-10.000 1,0.000-9.000 0,0.000-15.000-6,0.000-18.000-10,0.000-19.000-11,0.000-18.000-12,-4.000-7.000-2,-5.000 6.000 5,-7.000 7.000 4,-5.000 6.000 5</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4"/>
    </inkml:context>
    <inkml:brush xml:id="br0">
      <inkml:brushProperty name="width" value="0.0513209402561188" units="cm"/>
      <inkml:brushProperty name="height" value="0.0513209402561188" units="cm"/>
      <inkml:brushProperty name="color" value="#f2395b"/>
      <inkml:brushProperty name="ignorePressure" value="0"/>
    </inkml:brush>
  </inkml:definitions>
  <inkml:trace contextRef="#ctx0" brushRef="#br0">56650.000 43750.000 428,'-74.000'-85.000'8,"4.000"32.000"17,3.000 31.000 16,3.000 32.000 16,1.000 21.000 4,1.000 13.000-7,-1.000 12.000-7,1.000 13.000-8,2.000 7.000-6,7.000 4.000-4,6.000 3.000-4,7.000 3.000-3,5.000-5.000-4,7.000-12.000-3,6.000-13.000-3,7.000-12.000-2,5.000 1.000-2,7.000 16.000 0,6.000 15.000 2,7.000 17.000-1,8.000 0.000 1,14.000-11.000-1,11.000-14.000 0,14.000-11.000-1,5.000-11.000-3,1.000-5.000-9,-1.000-7.000-7,1.000-5.000-8,-6.000-1.000-2,-8.000 6.000 3,-10.000 7.000 2,-9.000 6.000 3,-10.000 4.000 4,-9.000 4.000 3,-10.000 3.000 3,-8.000 3.000 5,-11.000-1.000 2,-8.000-2.000 2,-10.000-3.000 3,-9.000-3.000 3,-10.000 1.000 0,-9.000 6.000-1,-10.000 7.000-1,-8.000 6.000 0,-8.000-1.000-8,-2.000-5.000-14,-3.000-7.000-12,-3.000-5.000-14,5.000-14.000-8,17.000-18.000-2,15.000-19.000-1,16.000-18.000-3,12.000-12.000 0,9.000-3.000-1,10.000-3.000 1,10.000-2.000 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5"/>
    </inkml:context>
    <inkml:brush xml:id="br0">
      <inkml:brushProperty name="width" value="0.0426765382289886" units="cm"/>
      <inkml:brushProperty name="height" value="0.0426765382289886" units="cm"/>
      <inkml:brushProperty name="color" value="#f2395b"/>
      <inkml:brushProperty name="ignorePressure" value="0"/>
    </inkml:brush>
  </inkml:definitions>
  <inkml:trace contextRef="#ctx0" brushRef="#br0">57500.000 42700.000 515,'92.000'-19.000'83,"-16.000"13.000"-10,-15.000 12.000-10,-15.000 13.000-11,-12.000 10.000-7,-6.000 10.000-6,-6.000 10.000-5,-6.000 9.000-5,-10.000 10.000-6,-12.000 14.000-5,-13.000 11.000-5,-12.000 14.000-5,-13.000 5.000-4,-12.000 1.000-3,-13.000-1.000-4,-12.000 1.000-3,-2.000-4.000-3,9.000-6.000-1,10.000-6.000-2,10.000-6.000-2,11.000-10.000-2,17.000-12.000 0,15.000-13.000-2,16.000-12.000-1,18.000-16.000-2,22.000-19.000-2,22.000-18.000-4,23.000-19.000-2,6.000-10.000-3,-5.000 1.000-1,-7.000-1.000-2,-5.000 1.000 0,-9.000 2.000-2,-9.000 7.000 1,-10.000 6.000 0,-8.000 7.000 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5"/>
    </inkml:context>
    <inkml:brush xml:id="br0">
      <inkml:brushProperty name="width" value="0.0332435630261898" units="cm"/>
      <inkml:brushProperty name="height" value="0.0332435630261898" units="cm"/>
      <inkml:brushProperty name="color" value="#f2395b"/>
      <inkml:brushProperty name="ignorePressure" value="0"/>
    </inkml:brush>
  </inkml:definitions>
  <inkml:trace contextRef="#ctx0" brushRef="#br0">58200.000 43400.000 661,'92.000'-44.000'67,"-16.000"13.000"-6,-15.000 12.000-4,-15.000 13.000-4,-4.000 6.000-9,9.000 0.000-12,10.000 0.000-14,10.000 0.000-12,0.000 1.000-8,-5.000 4.000-5,-7.000 3.000-4,-5.000 3.000-4,-6.000-1.000-12,-3.000-2.000-16,-3.000-3.000-17,-2.000-3.000-17</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20:25"/>
    </inkml:context>
    <inkml:brush xml:id="br0">
      <inkml:brushProperty name="width" value="0.0686103478074074" units="cm"/>
      <inkml:brushProperty name="height" value="0.0686103478074074" units="cm"/>
      <inkml:brushProperty name="color" value="#f2395b"/>
      <inkml:brushProperty name="ignorePressure" value="0"/>
    </inkml:brush>
  </inkml:definitions>
  <inkml:trace contextRef="#ctx0" brushRef="#br0">59050.000 42350.000 320,'50.000'-24.000'55,"0.000"4.000"-9,0.000 3.000-11,0.000 3.000-9,1.000 3.000-8,4.000 3.000-5,3.000 3.000-6,3.000 4.000-6,-1.000 4.000-2,-2.000 6.000 1,-3.000 7.000 2,-3.000 6.000 2,-6.000 4.000-2,-5.000 4.000-5,-7.000 3.000-6,-5.000 3.000-5,-8.000 3.000 0,-5.000 3.000 3,-7.000 3.000 3,-5.000 4.000 3,-8.000-1.000 6,-5.000-3.000 7,-7.000-3.000 7,-5.000-2.000 8,-4.000 0.000 5,0.000 7.000 6,0.000 6.000 5,0.000 7.000 5,3.000 5.000 1,6.000 7.000-5,7.000 6.000-3,6.000 7.000-5,4.000 7.000-3,4.000 9.000-3,3.000 10.000-4,3.000 10.000-2,3.000 7.000-3,3.000 6.000-2,3.000 7.000-2,4.000 6.000-2,-3.000 4.000-1,-5.000 4.000-3,-7.000 3.000 0,-5.000 3.000-2,-3.000-4.000-1,4.000-8.000-1,3.000-10.000-3,3.000-9.000 0,-5.000-9.000-3,-12.000-5.000 0,-13.000-7.000-2,-12.000-5.000-1,-9.000-6.000-1,-2.000-3.000 1,-3.000-3.000 1,-3.000-2.000 0,-9.000-8.000 0,-11.000-8.000-1,-14.000-10.000-2,-11.000-9.000-2,-15.000-9.000-4,-16.000-5.000-6,-15.000-7.000-7,-15.000-5.000-6,-14.000-4.000-5,-8.000 0.000-2,-10.000 0.000-2,-9.000 0.000-3,12.000-2.000-4,34.000-3.000-5,35.000-3.000-5,35.000-2.000-6</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04"/>
    </inkml:context>
    <inkml:brush xml:id="br0">
      <inkml:brushProperty name="width" value="0.0486627593636513" units="cm"/>
      <inkml:brushProperty name="height" value="0.0486627593636513" units="cm"/>
      <inkml:brushProperty name="color" value="#f2395b"/>
      <inkml:brushProperty name="ignorePressure" value="0"/>
    </inkml:brush>
  </inkml:definitions>
  <inkml:trace contextRef="#ctx0" brushRef="#br0">50200.000 34750.000 452,'-66.000'-38.000'5,"19.000"26.000"10,19.000 24.000 11,19.000 26.000 11,15.000 22.000 5,13.000 23.000 1,12.000 22.000 1,13.000 22.000 0,7.000 16.000-1,4.000 14.000-6,3.000 11.000-6,3.000 14.000-5,4.000 2.000-6,7.000-6.000-3,6.000-6.000-5,7.000-6.000-4,0.000-12.000-2,-2.000-15.000 1,-3.000-15.000 2,-3.000-16.000 1,-1.000-12.000-2,4.000-5.000-2,3.000-7.000-4,3.000-5.000-3,7.000-15.000-1,14.000-22.000 0,11.000-22.000 0,14.000-21.000 1,5.000-21.000 1,1.000-19.000 3,-1.000-18.000 1,1.000-19.000 3,-12.000-4.000 0,-21.000 14.000-1,-22.000 11.000 0,-22.000 14.000-2,21.000-29.000 0,67.000-69.000 0,65.000-68.000 1,66.000-69.000 0,43.000-38.000-2,22.000-6.000-5,22.000-6.000-3,23.000-6.000-5,6.000 7.000-6,-5.000 22.000-9,-7.000 22.000-9,-5.000 23.000-8,-40.000 35.000-1,-72.000 50.000 8,-72.000 50.000 8,-71.000 50.000 9,-39.000 25.000-5,-2.000 0.000-14,-3.000 0.000-15,-3.000 0.000-14</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05"/>
    </inkml:context>
    <inkml:brush xml:id="br0">
      <inkml:brushProperty name="width" value="0.0503129512071609" units="cm"/>
      <inkml:brushProperty name="height" value="0.0503129512071609" units="cm"/>
      <inkml:brushProperty name="color" value="#f2395b"/>
      <inkml:brushProperty name="ignorePressure" value="0"/>
    </inkml:brush>
  </inkml:definitions>
  <inkml:trace contextRef="#ctx0" brushRef="#br0">88400.000 34500.000 437,'-99.000'-85.000'70,"4.000"32.000"1,3.000 31.000-1,3.000 32.000 0,-5.000 27.000-6,-12.000 26.000-10,-13.000 24.000-11,-12.000 26.000-10,-13.000 21.000-8,-12.000 19.000-6,-13.000 19.000-5,-12.000 19.000-6,-2.000 5.000-2,9.000-5.000-1,10.000-7.000 0,10.000-5.000 0,5.000-8.000-6,4.000-5.000-12,3.000-7.000-13,3.000-5.000-12,15.000-20.000-5,29.000-31.000 4,28.000-31.000 4,28.000-31.000 4,21.000-24.000-3,17.000-16.000-13,15.000-15.000-12,16.000-15.000-12</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28"/>
    </inkml:context>
    <inkml:brush xml:id="br0">
      <inkml:brushProperty name="width" value="0.0299590900540352" units="cm"/>
      <inkml:brushProperty name="height" value="0.0299590900540352" units="cm"/>
      <inkml:brushProperty name="color" value="#f2395b"/>
      <inkml:brushProperty name="ignorePressure" value="0"/>
    </inkml:brush>
  </inkml:definitions>
  <inkml:trace contextRef="#ctx0" brushRef="#br0">69250.000 4350.000 734,'-77.000'76.000'123,"-3.000"4.000"-37,-3.000 3.000-39,-2.000 3.000-38,0.000-4.000-18,7.000-8.000-1,6.000-10.000 1,7.000-9.000-1,5.000-5.000-4,7.000 0.000-11,6.000 0.000-9,7.000 0.000-10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05"/>
    </inkml:context>
    <inkml:brush xml:id="br0">
      <inkml:brushProperty name="width" value="0.0659196227788925" units="cm"/>
      <inkml:brushProperty name="height" value="0.0659196227788925" units="cm"/>
      <inkml:brushProperty name="color" value="#f2395b"/>
      <inkml:brushProperty name="ignorePressure" value="0"/>
    </inkml:brush>
  </inkml:definitions>
  <inkml:trace contextRef="#ctx0" brushRef="#br0">85850.000 34750.000 333,'-71.000'-49.000'0,"10.000"4.000"0,10.000 3.000 0,9.000 3.000 0,6.000 1.000 8,3.000 1.000 15,3.000-1.000 15,4.000 1.000 15,16.000 10.000 9,32.000 22.000 2,31.000 22.000 2,32.000 23.000 2,15.000 20.000-5,0.000 23.000-9,0.000 22.000-10,0.000 22.000-10,3.000 29.000-7,6.000 38.000-4,7.000 37.000-4,6.000 38.000-4,-1.000 13.000-10,-5.000-8.000-15,-7.000-10.000-15,-5.000-9.000-17,-14.000-27.000-15,-18.000-44.000-17,-19.000-43.000-16,-18.000-44.000-16</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20"/>
    </inkml:context>
    <inkml:brush xml:id="br0">
      <inkml:brushProperty name="width" value="0.0421054884791374" units="cm"/>
      <inkml:brushProperty name="height" value="0.0421054884791374" units="cm"/>
      <inkml:brushProperty name="color" value="#f2395b"/>
      <inkml:brushProperty name="ignorePressure" value="0"/>
    </inkml:brush>
  </inkml:definitions>
  <inkml:trace contextRef="#ctx0" brushRef="#br0">3350.000 19150.000 522,'-43.000'3.000'44,"17.000"6.000"-4,15.000 7.000-3,16.000 6.000-4,10.000 12.000-3,7.000 19.000-3,6.000 19.000-2,7.000 19.000-4,4.000 13.000-1,3.000 10.000-2,3.000 10.000-1,4.000 9.000-1,-1.000 2.000-2,-3.000-2.000-4,-3.000-3.000-3,-2.000-3.000-2,-1.000-9.000-2,3.000-11.000 0,3.000-14.000 1,4.000-11.000 0,1.000-11.000 0,0.000-5.000-1,0.000-7.000-2,0.000-5.000-2,1.000-9.000 0,4.000-9.000 0,3.000-10.000 1,3.000-8.000-1,1.000-6.000 1,1.000 1.000 1,-1.000-1.000 2,1.000 1.000 1,5.000-6.000 1,14.000-8.000-1,11.000-10.000 0,14.000-9.000 0,14.000-16.000 1,20.000-22.000 1,18.000-22.000 2,20.000-21.000 2,11.000-20.000 1,7.000-15.000-2,6.000-15.000-1,7.000-16.000-1,-1.000-7.000-2,-6.000 4.000-3,-6.000 3.000-4,-6.000 3.000-2,-10.000 10.000-1,-12.000 20.000 1,-13.000 18.000 0,-12.000 20.000 1,-15.000 14.000-1,-15.000 14.000-2,-15.000 11.000-1,-16.000 14.000-3</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21"/>
    </inkml:context>
    <inkml:brush xml:id="br0">
      <inkml:brushProperty name="width" value="0.0403488799929619" units="cm"/>
      <inkml:brushProperty name="height" value="0.0403488799929619" units="cm"/>
      <inkml:brushProperty name="color" value="#f2395b"/>
      <inkml:brushProperty name="ignorePressure" value="0"/>
    </inkml:brush>
  </inkml:definitions>
  <inkml:trace contextRef="#ctx0" brushRef="#br0">3150.000 29100.000 545,'-85.000'-68.000'38,"32.000"17.000"-1,31.000 15.000-1,32.000 16.000-2,21.000 16.000-2,13.000 20.000-4,12.000 18.000-3,13.000 20.000-5,6.000 14.000-2,0.000 14.000-1,0.000 11.000-1,0.000 14.000-1,-2.000 3.000-1,-3.000-2.000-1,-3.000-3.000-1,-2.000-3.000-2,0.000-1.000-3,7.000 4.000-3,6.000 3.000-4,7.000 3.000-3,-1.000-8.000-3,-6.000-19.000 2,-6.000-18.000-1,-6.000-19.000 2,-1.000-15.000 0,7.000-8.000 1,6.000-10.000 1,7.000-9.000 1,8.000-21.000 1,14.000-31.000 1,11.000-31.000 1,14.000-31.000 1,13.000-27.000 2,16.000-22.000 1,15.000-22.000 3,17.000-21.000 1,13.000-17.000 2,13.000-8.000-1,12.000-10.000 0,13.000-9.000 0,2.000-4.000-3,-5.000 4.000-5,-7.000 3.000-6,-5.000 3.000-4,-11.000 15.000-4,-11.000 29.000-3,-14.000 28.000-2,-11.000 28.000-3,-23.000 26.000 1,-31.000 26.000 3,-31.000 24.000 4,-31.000 26.000 2,-18.000 12.000-8,-3.000 0.000-23,-3.000 0.000-21,-2.000 0.000-21</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0"/>
    </inkml:context>
    <inkml:brush xml:id="br0">
      <inkml:brushProperty name="width" value="0.0550031363964081" units="cm"/>
      <inkml:brushProperty name="height" value="0.0550031363964081" units="cm"/>
      <inkml:brushProperty name="color" value="#f2395b"/>
      <inkml:brushProperty name="ignorePressure" value="0"/>
    </inkml:brush>
  </inkml:definitions>
  <inkml:trace contextRef="#ctx0" brushRef="#br0">91200.000 16100.000 399,'89.000'-68.000'0,"-22.000"17.000"0,-22.000 15.000-1,-21.000 16.000-1,-10.000 7.000 4,3.000 1.000 9,3.000-1.000 7,4.000 1.000 9,-9.000-7.000 6,-18.000-12.000 3,-19.000-13.000 5,-18.000-12.000 4,-15.000-5.000-2,-9.000 3.000-6,-10.000 3.000-8,-8.000 4.000-6,-15.000 4.000-6,-19.000 6.000-2,-18.000 7.000-4,-19.000 6.000-2,-16.000 1.000-3,-12.000-3.000-2,-13.000-3.000-1,-12.000-2.000-1,-12.000 0.000-2,-8.000 7.000-1,-10.000 6.000 0,-9.000 7.000-1,-7.000 5.000 0,-3.000 7.000 0,-3.000 6.000 1,-2.000 7.000-1,0.000 7.000 2,7.000 9.000 3,6.000 10.000 3,7.000 10.000 3,5.000 5.000 1,7.000 4.000 0,6.000 3.000 1,7.000 3.000 0,2.000 4.000-1,1.000 7.000 0,-1.000 6.000-2,1.000 7.000-1,1.000 10.000 0,3.000 16.000 0,3.000 15.000 0,4.000 17.000 0,5.000 11.000-1,10.000 10.000 0,10.000 10.000 0,9.000 9.000-2,12.000-1.000 1,16.000-8.000-1,15.000-10.000 1,17.000-9.000-1,16.000-5.000 1,19.000 0.000-2,19.000 0.000 0,19.000 0.000-1,15.000 0.000 0,13.000 0.000 0,12.000 0.000 1,13.000 0.000 1,13.000 0.000 0,17.000 0.000-1,15.000 0.000 1,16.000 0.000-1,10.000-5.000-2,7.000-9.000-2,6.000-10.000-5,7.000-8.000-2,5.000-9.000-2,7.000-6.000 2,6.000-6.000 0,7.000-6.000 2,2.000-4.000 1,1.000 1.000 1,-1.000-1.000 1,1.000 1.000 1,-1.000-1.000 1,1.000 1.000-1,-1.000-1.000 2,1.000 1.000-1,2.000-1.000 1,7.000 1.000 0,6.000-1.000 0,7.000 1.000 2,5.000-4.000-2,7.000-6.000 0,6.000-6.000-2,7.000-6.000 0,7.000-9.000-1,9.000-8.000-1,10.000-10.000 1,10.000-9.000-1,7.000-9.000 1,6.000-5.000-2,7.000-7.000 1,6.000-5.000-1,3.000-4.000 0,0.000 0.000 0,0.000 0.000 0,0.000 0.000 0,3.000-4.000 0,6.000-5.000 1,7.000-7.000-1,6.000-5.000 0,1.000-8.000 1,-3.000-5.000-2,-3.000-7.000 1,-2.000-5.000-1,-8.000-6.000 0,-8.000-3.000 0,-10.000-3.000 0,-9.000-2.000 0,-10.000-3.000-1,-9.000 1.000-1,-10.000-1.000 0,-8.000 1.000-2,-11.000-1.000 1,-8.000 1.000 2,-10.000-1.000 2,-9.000 1.000 2,-9.000-4.000 1,-5.000-6.000 1,-7.000-6.000 0,-5.000-6.000 0,-3.000-9.000 1,4.000-8.000 0,3.000-10.000 1,3.000-9.000 0,-2.000-7.000 1,-6.000-3.000 3,-6.000-3.000 2,-6.000-2.000 3,-7.000-3.000 0,-6.000 1.000 0,-6.000-1.000-2,-6.000 1.000-1,-9.000 1.000 1,-8.000 3.000 0,-10.000 3.000 1,-9.000 4.000 1,-10.000-3.000 0,-9.000-5.000-2,-10.000-7.000-1,-8.000-5.000-1,-11.000-9.000-2,-8.000-9.000-2,-10.000-10.000-1,-9.000-8.000-1,-10.000-8.000-2,-9.000-2.000 0,-10.000-3.000 0,-8.000-3.000-1,-12.000 4.000 1,-12.000 13.000-1,-13.000 12.000 1,-12.000 13.000 0,-13.000 12.000 0,-12.000 13.000 1,-13.000 12.000 2,-12.000 13.000 0,-15.000 10.000 1,-15.000 10.000 1,-15.000 10.000 1,-16.000 9.000 0,-16.000 2.000-1,-16.000-2.000-2,-15.000-3.000-3,-15.000-3.000-3,-9.000 4.000-1,1.000 13.000 0,-1.000 12.000 1,1.000 13.000 0,-1.000 9.000-1,1.000 6.000-3,-1.000 7.000-3,1.000 6.000-3,7.000 9.000-1,16.000 13.000-1,15.000 12.000 0,17.000 13.000-1,7.000 16.000 1,0.000 23.000 1,0.000 22.000 2,0.000 22.000 1,21.000-2.000-2,45.000-25.000-3,43.000-25.000-4,45.000-25.000-4,21.000-11.000-4,0.000 3.000-7,0.000 3.000-4,0.000 4.000-6</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1"/>
    </inkml:context>
    <inkml:brush xml:id="br0">
      <inkml:brushProperty name="width" value="0.0490349717438221" units="cm"/>
      <inkml:brushProperty name="height" value="0.0490349717438221" units="cm"/>
      <inkml:brushProperty name="color" value="#f2395b"/>
      <inkml:brushProperty name="ignorePressure" value="0"/>
    </inkml:brush>
  </inkml:definitions>
  <inkml:trace contextRef="#ctx0" brushRef="#br0">96850.000 10500.000 448,'21.000'-27.000'0,"-5.000"-3.000"0,-7.000-3.000 0,-5.000-2.000 0,-1.000-3.000 2,6.000 1.000 5,7.000-1.000 4,6.000 1.000 4,-5.000 7.000 10,-16.000 16.000 17,-15.000 15.000 16,-15.000 17.000 17,-21.000 19.000 1,-25.000 26.000-11,-25.000 24.000-13,-25.000 26.000-12,-18.000 19.000-9,-8.000 17.000-8,-10.000 15.000-6,-9.000 16.000-8,-1.000 2.000-5,10.000-8.000-6,10.000-10.000-5,9.000-9.000-4,15.000-15.000-6,22.000-18.000-5,22.000-19.000-6,23.000-18.000-5,20.000-18.000-6,23.000-16.000-5,22.000-15.000-6,22.000-15.000-5,21.000-18.000 0,22.000-19.000 7,22.000-18.000 5,23.000-19.000 6,6.000-10.000 6,-5.000 1.000 4,-7.000-1.000 6,-5.000 1.000 4,-11.000 4.000 3,-11.000 9.000 2,-14.000 10.000 1,-11.000 10.000 1,-11.000 8.000 7,-5.000 10.000 10,-7.000 10.000 10,-5.000 9.000 11,-8.000 7.000 9,-5.000 7.000 5,-7.000 6.000 7,-5.000 7.000 6,-8.000 5.000 1,-5.000 7.000-4,-7.000 6.000-4,-5.000 7.000-4,-4.000 2.000-6,0.000 1.000-6,0.000-1.000-7,0.000 1.000-7,1.000-1.000-7,4.000 1.000-6,3.000-1.000-5,3.000 1.000-7</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1"/>
    </inkml:context>
    <inkml:brush xml:id="br0">
      <inkml:brushProperty name="width" value="0.051613200455904" units="cm"/>
      <inkml:brushProperty name="height" value="0.051613200455904" units="cm"/>
      <inkml:brushProperty name="color" value="#f2395b"/>
      <inkml:brushProperty name="ignorePressure" value="0"/>
    </inkml:brush>
  </inkml:definitions>
  <inkml:trace contextRef="#ctx0" brushRef="#br0">96700.000 11350.000 426,'50.000'-52.000'1,"0.000"-3.000"4,0.000-3.000 3,0.000-2.000 3,1.000 3.000 2,4.000 14.000 1,3.000 11.000 2,3.000 14.000 0,-2.000 8.000 0,-6.000 7.000-2,-6.000 6.000-2,-6.000 7.000-1,-4.000 8.000 0,1.000 14.000 0,-1.000 11.000 0,1.000 14.000 1,-6.000 7.000 2,-8.000 3.000 2,-10.000 3.000 4,-9.000 4.000 1,-7.000 4.000 3,-3.000 6.000 2,-3.000 7.000 1,-2.000 6.000 2,-5.000 4.000 0,-2.000 4.000-1,-3.000 3.000-2,-3.000 3.000-1,-2.000 3.000-3,0.000 3.000-3,0.000 3.000-3,0.000 4.000-4,1.000-3.000-2,4.000-5.000-1,3.000-7.000-1,3.000-5.000-1,3.000-11.000-3,3.000-11.000-7,3.000-14.000-4,4.000-11.000-7,-6.000-22.000-8,-11.000-27.000-13,-14.000-28.000-12,-11.000-28.000-13,-11.000-26.000-3,-5.000-21.000 4,-7.000-22.000 4,-5.000-22.000 5,2.000-5.000 6,13.000 13.000 7,12.000 12.000 6,13.000 13.000 8,7.000 12.000 7,4.000 13.000 4,3.000 12.000 7,3.000 13.000 5,3.000 9.000 2,3.000 6.000 1,3.000 7.000 1,4.000 6.000-1,4.000 10.000 4,6.000 17.000 7,7.000 15.000 6,6.000 16.000 8,-4.000 13.000 0,-11.000 14.000-4,-14.000 11.000-5,-11.000 14.000-5,-11.000 5.000-4,-5.000 1.000-1,-7.000-1.000-3,-5.000 1.000-1,-9.000-1.000 0,-9.000 1.000 3,-10.000-1.000 3,-8.000 1.000 2,0.000-9.000 3,14.000-15.000 0,11.000-15.000 1,14.000-16.000 0,27.000-19.000-2,44.000-22.000-7,44.000-22.000-5,44.000-21.000-7,15.000-10.000-5,-12.000 3.000-5,-13.000 3.000-5,-12.000 4.000-4,-10.000 1.000-8,-6.000 0.000-7,-6.000 0.000-9,-6.000 0.000-9</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2"/>
    </inkml:context>
    <inkml:brush xml:id="br0">
      <inkml:brushProperty name="width" value="0.0462219640612602" units="cm"/>
      <inkml:brushProperty name="height" value="0.0462219640612602" units="cm"/>
      <inkml:brushProperty name="color" value="#f2395b"/>
      <inkml:brushProperty name="ignorePressure" value="0"/>
    </inkml:brush>
  </inkml:definitions>
  <inkml:trace contextRef="#ctx0" brushRef="#br0">98800.000 10400.000 475,'71.000'0.000'27,"-5.000"0.000"1,-7.000 0.000 3,-5.000 0.000 0,-4.000 0.000 1,0.000 0.000-3,0.000 0.000-2,0.000 0.000-3,-4.000 4.000 0,-5.000 10.000 0,-7.000 10.000 1,-5.000 9.000 1,-12.000 10.000-4,-16.000 14.000-6,-15.000 11.000-8,-15.000 14.000-6,-18.000 10.000-8,-19.000 9.000-5,-18.000 10.000-7,-19.000 10.000-7,-12.000-1.000-4,-2.000-9.000-3,-3.000-10.000-3,-3.000-8.000-3,4.000-11.000 0,13.000-8.000 6,12.000-10.000 5,13.000-9.000 4,29.000-12.000 5,47.000-11.000 4,47.000-14.000 5,48.000-11.000 4,19.000-9.000 2,-6.000-3.000 0,-6.000-3.000-1,-6.000-2.000 0,-13.000 0.000 0,-19.000 7.000 2,-18.000 6.000 1,-19.000 7.000 3,-18.000 7.000 2,-15.000 9.000 4,-15.000 10.000 5,-16.000 10.000 3,-12.000 2.000 4,-5.000-3.000 5,-7.000-3.000 4,-5.000-2.000 5,-1.000-3.000 0,6.000 1.000-2,7.000-1.000-2,6.000 1.000-3,4.000-1.000-1,4.000 1.000-1,3.000-1.000 0,3.000 1.000-1,7.000-1.000-1,14.000 1.000-4,11.000-1.000-3,14.000 1.000-3,7.000-1.000-2,3.000 1.000 1,3.000-1.000 0,4.000 1.000-1,1.000 1.000 1,0.000 3.000-3,0.000 3.000-2,0.000 4.000-1,1.000-3.000-3,4.000-5.000-2,3.000-7.000-1,3.000-5.000-4,4.000-8.000-3,7.000-5.000-4,6.000-7.000-6,7.000-5.000-5,10.000-9.000-5,16.000-9.000-4,15.000-10.000-6,17.000-8.000-4,0.000-6.000-2,-11.000 1.000 4,-14.000-1.000 2,-11.000 1.000 4,-11.000 1.000-1,-5.000 3.000-3,-7.000 3.000-3,-5.000 4.000-3</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2"/>
    </inkml:context>
    <inkml:brush xml:id="br0">
      <inkml:brushProperty name="width" value="0.0531362369656563" units="cm"/>
      <inkml:brushProperty name="height" value="0.0531362369656563" units="cm"/>
      <inkml:brushProperty name="color" value="#f2395b"/>
      <inkml:brushProperty name="ignorePressure" value="0"/>
    </inkml:brush>
  </inkml:definitions>
  <inkml:trace contextRef="#ctx0" brushRef="#br0">100700.000 11200.000 414,'-25.000'-13.000'57,"0.000"26.000"6,0.000 24.000 4,0.000 26.000 5,1.000 18.000-2,4.000 13.000-11,3.000 12.000-10,3.000 13.000-10,-1.000 4.000-8,-2.000-3.000-4,-3.000-3.000-5,-3.000-2.000-5,-2.000-6.000-7,0.000-6.000-7,0.000-6.000-10,0.000-6.000-7,1.000-9.000-9,4.000-8.000-8,3.000-10.000-8,3.000-9.000-8</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2"/>
    </inkml:context>
    <inkml:brush xml:id="br0">
      <inkml:brushProperty name="width" value="0.0581836141645908" units="cm"/>
      <inkml:brushProperty name="height" value="0.0581836141645908" units="cm"/>
      <inkml:brushProperty name="color" value="#f2395b"/>
      <inkml:brushProperty name="ignorePressure" value="0"/>
    </inkml:brush>
  </inkml:definitions>
  <inkml:trace contextRef="#ctx0" brushRef="#br0">100900.000 11200.000 378,'164.000'-2.000'41,"-22.000"-3.000"-5,-22.000-3.000-6,-21.000-2.000-6,-7.000-1.000-3,9.000 3.000-3,10.000 3.000-1,10.000 4.000-2,-3.000 2.000-2,-11.000 4.000-2,-14.000 3.000-2,-11.000 3.000-1,-12.000 1.000-3,-9.000 1.000-1,-10.000-1.000-2,-8.000 1.000-3,-12.000 5.000 3,-12.000 14.000 7,-13.000 11.000 6,-12.000 14.000 7,-9.000 11.000 4,-2.000 14.000-1,-3.000 11.000 0,-3.000 14.000 1,-2.000 8.000-1,0.000 7.000-2,0.000 6.000 0,0.000 7.000 0,0.000 0.000-3,0.000-2.000-1,0.000-3.000-2,0.000-3.000-3,0.000-4.000-1,0.000-3.000-1,0.000-3.000-1,0.000-2.000-2,0.000-8.000-2,0.000-8.000-4,0.000-10.000-6,0.000-9.000-3,-4.000-12.000-3,-5.000-11.000 1,-7.000-14.000-1,-5.000-11.000 0,-11.000-14.000-5,-11.000-11.000-9,-14.000-14.000-11,-11.000-11.000-9,-4.000-20.000-5,6.000-24.000-2,7.000-26.000-1,6.000-24.000-2,10.000-4.000 3,17.000 19.000 9,15.000 19.000 7,16.000 19.000 8,9.000 7.000 3,3.000-3.000-3,3.000-3.000-2,4.000-2.000-3</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2"/>
    </inkml:context>
    <inkml:brush xml:id="br0">
      <inkml:brushProperty name="width" value="0.0522799491882324" units="cm"/>
      <inkml:brushProperty name="height" value="0.0522799491882324" units="cm"/>
      <inkml:brushProperty name="color" value="#f2395b"/>
      <inkml:brushProperty name="ignorePressure" value="0"/>
    </inkml:brush>
  </inkml:definitions>
  <inkml:trace contextRef="#ctx0" brushRef="#br0">101950.000 9850.000 420,'20.000'34.000'7,"-9.000"19.000"13,-10.000 19.000 14,-8.000 19.000 13,-11.000 12.000 9,-8.000 6.000 2,-10.000 7.000 3,-9.000 6.000 2,-9.000 9.000-3,-5.000 13.000-9,-7.000 12.000-11,-5.000 13.000-8,-12.000 7.000-9,-16.000 4.000-7,-15.000 3.000-7,-15.000 3.000-7,-9.000-7.000-6,1.000-15.000-6,-1.000-15.000-7,1.000-16.000-6,12.000-21.000-2,25.000-24.000 2,25.000-26.000 3,25.000-24.000 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29"/>
    </inkml:context>
    <inkml:brush xml:id="br0">
      <inkml:brushProperty name="width" value="0.0383508168160915" units="cm"/>
      <inkml:brushProperty name="height" value="0.0383508168160915" units="cm"/>
      <inkml:brushProperty name="color" value="#f2395b"/>
      <inkml:brushProperty name="ignorePressure" value="0"/>
    </inkml:brush>
  </inkml:definitions>
  <inkml:trace contextRef="#ctx0" brushRef="#br0">70550.000 4400.000 573,'23.000'25.000'6,"-3.000"0.000"11,-3.000 0.000 11,-2.000 0.000 12,-1.000 1.000 5,3.000 4.000-2,3.000 3.000 0,4.000 3.000-2,2.000 1.000-3,4.000 1.000-7,3.000-1.000-5,3.000 1.000-6,-1.000-3.000-5,-2.000-2.000-1,-3.000-3.000-3,-3.000-3.000-2</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3"/>
    </inkml:context>
    <inkml:brush xml:id="br0">
      <inkml:brushProperty name="width" value="0.0426157489418983" units="cm"/>
      <inkml:brushProperty name="height" value="0.0426157489418983" units="cm"/>
      <inkml:brushProperty name="color" value="#f2395b"/>
      <inkml:brushProperty name="ignorePressure" value="0"/>
    </inkml:brush>
  </inkml:definitions>
  <inkml:trace contextRef="#ctx0" brushRef="#br0">101400.000 11900.000 516,'92.000'73.000'5,"-16.000"-3.000"11,-15.000-3.000 11,-15.000-2.000 11,-9.000-5.000 8,1.000-2.000 4,-1.000-3.000 5,1.000-3.000 4,-1.000-2.000-2,1.000 0.000-9,-1.000 0.000-11,1.000 0.000-8,-1.000-4.000-13,1.000-5.000-16,-1.000-7.000-14,1.000-5.000-15</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4"/>
    </inkml:context>
    <inkml:brush xml:id="br0">
      <inkml:brushProperty name="width" value="0.0549087896943092" units="cm"/>
      <inkml:brushProperty name="height" value="0.0549087896943092" units="cm"/>
      <inkml:brushProperty name="color" value="#f2395b"/>
      <inkml:brushProperty name="ignorePressure" value="0"/>
    </inkml:brush>
  </inkml:definitions>
  <inkml:trace contextRef="#ctx0" brushRef="#br0">103950.000 9950.000 400,'68.000'-66.000'62,"-11.000"19.000"-13,-14.000 19.000-13,-11.000 19.000-14,-6.000 15.000-9,4.000 13.000-7,3.000 12.000-6,3.000 13.000-8,-8.000 10.000-2,-19.000 10.000 0,-18.000 10.000 1,-19.000 9.000 0,-21.000 2.000-2,-21.000-2.000-6,-22.000-3.000-7,-22.000-3.000-7,-7.000-6.000 0,10.000-5.000 3,10.000-7.000 5,9.000-5.000 3,10.000-8.000 5,14.000-5.000 5,11.000-7.000 5,14.000-5.000 6,22.000-12.000 6,35.000-16.000 6,35.000-15.000 5,34.000-15.000 7,20.000-7.000 0,6.000 3.000-7,7.000 3.000-5,6.000 4.000-7,-5.000 4.000-5,-16.000 6.000-4,-15.000 7.000-4,-15.000 6.000-4,-15.000 7.000 3,-12.000 10.000 10,-13.000 10.000 8,-12.000 9.000 10,-19.000 10.000 5,-25.000 14.000 1,-25.000 11.000 2,-25.000 14.000 2,-16.000 5.000-2,-6.000 1.000-1,-6.000-1.000-4,-6.000 1.000-2,2.000-3.000 0,14.000-2.000 1,11.000-3.000 2,14.000-3.000 1,10.000-7.000 0,9.000-9.000-2,10.000-10.000-4,10.000-8.000-2,25.000-14.000-10,45.000-15.000-15,43.000-15.000-16,45.000-16.000-16,16.000-10.000-10,-9.000-3.000-4,-10.000-3.000-4,-8.000-2.000-5,-14.000 0.000 5,-15.000 7.000 10,-15.000 6.000 12,-16.000 7.000 10,-29.000 13.000 15,-40.000 22.000 16,-40.000 22.000 17,-41.000 23.000 16,-23.000 10.000 6,-2.000 0.000-4,-3.000 0.000-4,-3.000 0.000-4,2.000-5.000-6,10.000-9.000-6,10.000-10.000-6,9.000-8.000-6,12.000-8.000-3,16.000-2.000-2,15.000-3.000 0,17.000-3.000-2,22.000-6.000-4,32.000-5.000-9,31.000-7.000-8,32.000-5.000-9,13.000-1.000-1,-3.000 6.000 7,-3.000 7.000 7,-2.000 6.000 7,-11.000 7.000 5,-15.000 10.000 5,-15.000 10.000 3,-16.000 9.000 4,-15.000 9.000 3,-11.000 9.000 0,-14.000 10.000 0,-11.000 10.000 1,-12.000-1.000 0,-9.000-9.000 1,-10.000-10.000 1,-8.000-8.000 1,-3.000-11.000-1,7.000-8.000 0,6.000-10.000-2,7.000-9.000-1,21.000-27.000-4,38.000-44.000-7,37.000-43.000-9,38.000-44.000-8,24.000-22.000-6,14.000 0.000-7,11.000 0.000-5,14.000 0.000-5,0.000-2.000-2,-8.000-3.000 4,-10.000-3.000 3,-9.000-2.000 4,-9.000 2.000 5,-5.000 9.000 7,-7.000 10.000 8,-5.000 10.000 7,-11.000 13.000 7,-11.000 19.000 6,-14.000 19.000 6,-11.000 19.000 6,-11.000 15.000 9,-5.000 13.000 12,-7.000 12.000 12,-5.000 13.000 13,-3.000 13.000-1,4.000 17.000-11,3.000 15.000-11,3.000 16.000-12,3.000 13.000-5,3.000 14.000 0,3.000 11.000 1,4.000 14.000 1,-6.000 3.000-2,-11.000-2.000-6,-14.000-3.000-6,-11.000-3.000-5,-11.000-4.000-5,-5.000-3.000-4,-7.000-3.000-4,-5.000-2.000-4,-12.000-9.000-7,-16.000-12.000-8,-15.000-13.000-9,-15.000-12.000-9,-9.000-12.000-4,1.000-8.000 2,-1.000-10.000 0,1.000-9.000 2,1.000-12.000 1,3.000-11.000 1,3.000-14.000 2,4.000-11.000 0,5.000-14.000 3,10.000-11.000 3,10.000-14.000 5,9.000-11.000 2,9.000-7.000 5,9.000 0.000 4,10.000 0.000 3,10.000 0.000 5,4.000 4.000 1,0.000 10.000 0,0.000 10.000-1,0.000 9.000 0,0.000 9.000 6,0.000 9.000 14,0.000 10.000 13,0.000 10.000 14,0.000 16.000 11,0.000 26.000 7,0.000 24.000 9,0.000 26.000 7,0.000 18.000-2,0.000 13.000-11,0.000 12.000-12,0.000 13.000-12,0.000 15.000-8,0.000 19.000-5,0.000 19.000-6,0.000 19.000-5,-5.000 32.000-6,-9.000 47.000-10,-10.000 47.000-8,-8.000 48.000-9,-15.000 38.000-3,-19.000 31.000 2,-18.000 32.000 2,-19.000 31.000 3,-4.000 10.000-4,14.000-8.000-11,11.000-10.000-10,14.000-9.000-10,11.000-51.000-1,14.000-90.000 9,11.000-90.000 8,14.000-91.000 9,5.000-48.000 0,1.000-2.000-8,-1.000-3.000-7,1.000-3.000-7</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5"/>
    </inkml:context>
    <inkml:brush xml:id="br0">
      <inkml:brushProperty name="width" value="0.0380916111171246" units="cm"/>
      <inkml:brushProperty name="height" value="0.0380916111171246" units="cm"/>
      <inkml:brushProperty name="color" value="#f2395b"/>
      <inkml:brushProperty name="ignorePressure" value="0"/>
    </inkml:brush>
  </inkml:definitions>
  <inkml:trace contextRef="#ctx0" brushRef="#br0">98050.000 16500.000 577,'-19.000'-19.000'19,"13.000"13.000"9,12.000 12.000 8,13.000 13.000 8,12.000 10.000 4,13.000 10.000-1,12.000 10.000-3,13.000 9.000-2,7.000 9.000-4,4.000 9.000-8,3.000 10.000-8,3.000 10.000-8,-2.000 0.000-6,-6.000-5.000-6,-6.000-7.000-4,-6.000-5.000-4,-10.000-8.000-2,-12.000-5.000 5,-13.000-7.000 4,-12.000-5.000 4</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5"/>
    </inkml:context>
    <inkml:brush xml:id="br0">
      <inkml:brushProperty name="width" value="0.0355431884527206" units="cm"/>
      <inkml:brushProperty name="height" value="0.0355431884527206" units="cm"/>
      <inkml:brushProperty name="color" value="#f2395b"/>
      <inkml:brushProperty name="ignorePressure" value="0"/>
    </inkml:brush>
  </inkml:definitions>
  <inkml:trace contextRef="#ctx0" brushRef="#br0">97450.000 18150.000 618,'-157.000'21.000'30,"39.000"-5.000"-5,36.000-7.000-2,39.000-5.000-5,27.000-4.000-2,19.000 0.000-2,19.000 0.000-2,19.000 0.000-2,21.000 0.000 4,26.000 0.000 10,24.000 0.000 10,26.000 0.000 9,15.000 0.000 0,6.000 0.000-9,7.000 0.000-10,6.000 0.000-10,-7.000 1.000-11,-18.000 4.000-10,-19.000 3.000-11,-18.000 3.000-12,-20.000 1.000-3,-18.000 1.000 5,-19.000-1.000 3,-18.000 1.000 4,-20.000-1.000-2,-18.000 1.000-8,-19.000-1.000-7,-18.000 1.000-7,-15.000-6.000-2,-9.000-8.000 6,-10.000-10.000 6,-8.000-9.000 6,2.000-5.000 5,16.000 0.000 5,15.000 0.000 6,17.000 0.000 5</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5"/>
    </inkml:context>
    <inkml:brush xml:id="br0">
      <inkml:brushProperty name="width" value="0.0438522808253765" units="cm"/>
      <inkml:brushProperty name="height" value="0.0438522808253765" units="cm"/>
      <inkml:brushProperty name="color" value="#f2395b"/>
      <inkml:brushProperty name="ignorePressure" value="0"/>
    </inkml:brush>
  </inkml:definitions>
  <inkml:trace contextRef="#ctx0" brushRef="#br0">98200.000 18000.000 501,'-24.000'-60.000'9,"4.000"32.000"18,3.000 31.000 17,3.000 32.000 19,-4.000 18.000 4,-8.000 6.000-9,-10.000 7.000-7,-9.000 6.000-9,-12.000 4.000-7,-11.000 4.000-4,-14.000 3.000-6,-11.000 3.000-5,-6.000 3.000-6,4.000 3.000-5,3.000 3.000-6,3.000 4.000-5,4.000-3.000-7,7.000-5.000-11,6.000-7.000-8,7.000-5.000-10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6"/>
    </inkml:context>
    <inkml:brush xml:id="br0">
      <inkml:brushProperty name="width" value="0.0507064908742905" units="cm"/>
      <inkml:brushProperty name="height" value="0.0507064908742905" units="cm"/>
      <inkml:brushProperty name="color" value="#f2395b"/>
      <inkml:brushProperty name="ignorePressure" value="0"/>
    </inkml:brush>
  </inkml:definitions>
  <inkml:trace contextRef="#ctx0" brushRef="#br0">98100.000 18700.000 433,'18.000'50.000'24,"-11.000"0.000"3,-14.000 0.000 5,-11.000 0.000 3,-9.000 0.000 2,-3.000 0.000-3,-3.000 0.000-3,-2.000 0.000-2,0.000 4.000-2,7.000 10.000 0,6.000 10.000-1,7.000 9.000 0,5.000 1.000-1,7.000-6.000 0,6.000-6.000-1,7.000-6.000 0,10.000-7.000-1,16.000-6.000-2,15.000-6.000-2,17.000-6.000-2,17.000-10.000-3,23.000-12.000-3,22.000-13.000-5,22.000-12.000-3,16.000-13.000-7,14.000-12.000-8,11.000-13.000-7,14.000-12.000-9,-6.000-2.000-1,-21.000 9.000 5,-22.000 10.000 5,-22.000 10.000 5</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7"/>
    </inkml:context>
    <inkml:brush xml:id="br0">
      <inkml:brushProperty name="width" value="0.0518962517380714" units="cm"/>
      <inkml:brushProperty name="height" value="0.0518962517380714" units="cm"/>
      <inkml:brushProperty name="color" value="#f2395b"/>
      <inkml:brushProperty name="ignorePressure" value="0"/>
    </inkml:brush>
  </inkml:definitions>
  <inkml:trace contextRef="#ctx0" brushRef="#br0">101000.000 16050.000 423,'21.000'-18.000'5,"-5.000"17.000"11,-7.000 15.000 9,-5.000 16.000 11,-9.000 16.000 5,-9.000 20.000 1,-10.000 18.000 0,-8.000 20.000 2,-1.000 0.000-4,9.000-15.000-8,10.000-15.000-8,10.000-16.000-8,11.000-10.000-5,17.000-3.000 0,15.000-3.000-1,16.000-2.000-1,24.000-9.000-3,35.000-12.000-5,35.000-13.000-4,34.000-12.000-4,7.000-10.000-5,-18.000-6.000-6,-19.000-6.000-5,-18.000-6.000-4,-48.000 9.000-4,-74.000 25.000-2,-76.000 25.000-1,-74.000 25.000-1,-45.000 15.000 3,-11.000 7.000 7,-14.000 6.000 8,-11.000 7.000 7,11.000-4.000 6,39.000-12.000 4,36.000-13.000 4,39.000-12.000 4,36.000-9.000 4,39.000-2.000 3,36.000-3.000 3,39.000-3.000 4,27.000-6.000-1,19.000-5.000-5,19.000-7.000-3,19.000-5.000-5,4.000-4.000-2,-9.000 0.000-2,-10.000 0.000-2,-8.000 0.000-1,-15.000 0.000-2,-19.000 0.000-3,-18.000 0.000-2,-19.000 0.000-3,-29.000 7.000-3,-36.000 17.000-6,-39.000 15.000-4,-36.000 16.000-5,-23.000 5.000-1,-6.000-2.000 2,-6.000-3.000 4,-6.000-3.000 2,-2.000-1.000 3,3.000 4.000 3,3.000 3.000 3,4.000 3.000 3,1.000-1.000 1,0.000-2.000 1,0.000-3.000 1,0.000-3.000 1,4.000-2.000 3,10.000 0.000 5,10.000 0.000 6,9.000 0.000 6,10.000-4.000 4,14.000-5.000 3,11.000-7.000 4,14.000-5.000 4,25.000-11.000 2,42.000-11.000 1,40.000-14.000 3,41.000-11.000 0,30.000-12.000-3,23.000-9.000-12,22.000-10.000-11,22.000-8.000-11,13.000-6.000-7,7.000 1.000-3,6.000-1.000-3,7.000 1.000-3,-12.000 4.000-1,-28.000 9.000-2,-28.000 10.000 0,-27.000 10.000-1,-28.000 5.000 0,-24.000 4.000 1,-26.000 3.000 1,-24.000 3.000 2,-21.000 4.000 8,-16.000 7.000 16,-15.000 6.000 16,-15.000 7.000 15,-6.000 7.000 8,7.000 9.000-4,6.000 10.000-3,7.000 10.000-2,4.000 7.000-4,3.000 6.000-5,3.000 7.000-4,4.000 6.000-4,7.000 10.000-4,13.000 17.000 0,12.000 15.000 0,13.000 16.000-1,4.000 12.000-1,-3.000 9.000-3,-3.000 10.000-3,-2.000 10.000-3,-5.000-1.000-6,-2.000-9.000-13,-3.000-10.000-11,-3.000-8.000-12,-4.000-15.000-6,-3.000-19.000-1,-3.000-18.000 0,-2.000-19.000 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7"/>
    </inkml:context>
    <inkml:brush xml:id="br0">
      <inkml:brushProperty name="width" value="0.0442550703883171" units="cm"/>
      <inkml:brushProperty name="height" value="0.0442550703883171" units="cm"/>
      <inkml:brushProperty name="color" value="#f2395b"/>
      <inkml:brushProperty name="ignorePressure" value="0"/>
    </inkml:brush>
  </inkml:definitions>
  <inkml:trace contextRef="#ctx0" brushRef="#br0">101150.000 19000.000 497,'6.000'-49.000'4,"13.000"4.000"10,12.000 3.000 9,13.000 3.000 9,4.000 4.000 3,-3.000 7.000-5,-3.000 6.000-3,-2.000 7.000-5,-1.000 4.000-3,3.000 3.000-3,3.000 3.000-2,4.000 4.000-3,-6.000 7.000-3,-11.000 13.000-4,-14.000 12.000-4,-11.000 13.000-4,-26.000 13.000-2,-37.000 17.000-2,-38.000 15.000-1,-37.000 16.000-1,-13.000 4.000-1,13.000-6.000 0,12.000-6.000 1,13.000-6.000 0,12.000-12.000 1,13.000-15.000 2,12.000-15.000 3,13.000-16.000 3,27.000-16.000 3,45.000-16.000 3,43.000-15.000 5,45.000-15.000 4,22.000-6.000 0,4.000 7.000-3,3.000 6.000-2,3.000 7.000-4,-10.000 8.000-1,-21.000 14.000 0,-22.000 11.000 1,-22.000 14.000-1,-22.000 11.000 2,-22.000 14.000 2,-22.000 11.000 4,-21.000 14.000 3,-20.000 5.000 2,-15.000 1.000 2,-15.000-1.000 2,-16.000 1.000 2,-4.000-7.000 0,10.000-12.000 1,10.000-13.000-2,9.000-12.000 1,24.000-16.000-3,42.000-19.000-7,40.000-18.000-5,41.000-19.000-5,30.000-16.000-10,23.000-12.000-10,22.000-13.000-11,22.000-12.000-12,2.000-2.000-3,-15.000 9.000 3,-15.000 10.000 2,-16.000 10.000 3,-21.000 10.000 3,-24.000 13.000 0,-26.000 12.000 2,-24.000 13.000 1</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8"/>
    </inkml:context>
    <inkml:brush xml:id="br0">
      <inkml:brushProperty name="width" value="0.0521062947809696" units="cm"/>
      <inkml:brushProperty name="height" value="0.0521062947809696" units="cm"/>
      <inkml:brushProperty name="color" value="#f2395b"/>
      <inkml:brushProperty name="ignorePressure" value="0"/>
    </inkml:brush>
  </inkml:definitions>
  <inkml:trace contextRef="#ctx0" brushRef="#br0">99700.000 21650.000 422,'-36.000'-2.000'9,"28.000"-3.000"18,28.000-3.000 18,29.000-2.000 19,22.000-5.000 2,20.000-2.000-12,18.000-3.000-13,20.000-3.000-12,2.000 1.000-7,-12.000 6.000-3,-13.000 7.000-3,-12.000 6.000-2,-15.000 7.000-3,-15.000 10.000-4,-15.000 10.000-4,-16.000 9.000-4,-23.000 13.000-6,-27.000 20.000-10,-28.000 18.000-10,-28.000 20.000-9,-26.000 11.000-4,-21.000 7.000 2,-22.000 6.000 2,-22.000 7.000 2,-7.000-6.000 4,10.000-15.000 6,10.000-15.000 6,9.000-16.000 6,12.000-13.000 6,16.000-9.000 3,15.000-10.000 4,17.000-8.000 5,13.000-11.000 5,13.000-8.000 6,12.000-10.000 8,13.000-9.000 6,16.000-5.000 3,23.000 0.000-3,22.000 0.000-2,22.000 0.000-3,16.000-2.000-3,14.000-3.000-3,11.000-3.000-4,14.000-2.000-2,3.000-3.000-3,-2.000 1.000 0,-3.000-1.000 0,-3.000 1.000 0,-9.000 1.000-2,-11.000 3.000-1,-14.000 3.000-3,-11.000 4.000-2,-25.000 10.000-5,-33.000 19.000-8,-35.000 19.000-7,-34.000 19.000-9,-20.000 7.000-2,-2.000-3.000 3,-3.000-3.000 3,-3.000-2.000 4,-2.000-3.000 2,0.000 1.000 3,0.000-1.000 4,0.000 1.000 2,3.000-3.000 3,6.000-2.000 4,7.000-3.000 3,6.000-3.000 3,7.000-2.000 2,10.000 0.000-2,10.000 0.000-1,9.000 0.000 0,9.000-2.000-1,9.000-3.000 1,10.000-3.000 2,10.000-2.000 1,13.000-6.000-1,19.000-6.000-5,19.000-6.000-3,19.000-6.000-5,9.000-12.000-4,0.000-15.000-5,0.000-15.000-5,0.000-16.000-5,-4.000-10.000-4,-5.000-3.000 0,-7.000-3.000-2,-5.000-2.000-1,-11.000-1.000 2,-11.000 3.000 4,-14.000 3.000 6,-11.000 4.000 5,-11.000 5.000 4,-5.000 10.000 5,-7.000 10.000 5,-5.000 9.000 4,-8.000 7.000 7,-5.000 7.000 7,-7.000 6.000 8,-5.000 7.000 8,-3.000 5.000 4,4.000 7.000 2,3.000 6.000 0,3.000 7.000 2,4.000 5.000-1,7.000 7.000-3,6.000 6.000-4,7.000 7.000-2,4.000 5.000-3,3.000 7.000 0,3.000 6.000-3,4.000 7.000 0,2.000 0.000-3,4.000-2.000-4,3.000-3.000-4,3.000-3.000-4,1.000-6.000-4,1.000-5.000-3,-1.000-7.000-3,1.000-5.000-3,5.000-15.000-8,14.000-22.000-14,11.000-22.000-12,14.000-21.000-13,11.000-28.000-5,14.000-30.000 4,11.000-32.000 3,14.000-30.000 4,10.000-20.000 3,9.000-6.000 4,10.000-6.000 3,10.000-6.000 3,-3.000 4.000 3,-11.000 16.000 6,-14.000 15.000 3,-11.000 17.000 5,-17.000 16.000 5,-18.000 19.000 6,-19.000 19.000 7,-18.000 19.000 5,-15.000 18.000 11,-9.000 19.000 16,-10.000 19.000 16,-8.000 19.000 16,-9.000 12.000 2,-6.000 6.000-13,-6.000 7.000-11,-6.000 6.000-14,-1.000 3.000-7,7.000 0.000-2,6.000 0.000-2,7.000 0.000-3,11.000 1.000-5,20.000 4.000-6,18.000 3.000-7,20.000 3.000-6,3.000-1.000-3,-8.000-2.000 0,-10.000-3.000 1,-9.000-3.000 1,-7.000-1.000 1,-3.000 4.000 4,-3.000 3.000 4,-2.000 3.000 3,-9.000 6.000 3,-12.000 9.000 1,-13.000 10.000 1,-12.000 10.000 1,-13.000 2.000-1,-12.000-3.000-1,-13.000-3.000-3,-12.000-2.000-2,-7.000-6.000-3,1.000-6.000-4,-1.000-6.000-4,1.000-6.000-4,-1.000-10.000-3,1.000-12.000-2,-1.000-13.000-2,1.000-12.000-2,2.000-15.000-4,7.000-15.000-3,6.000-15.000-5,7.000-16.000-4,8.000-16.000-2,14.000-16.000 1,11.000-15.000-1,14.000-15.000 1,7.000-3.000 2,3.000 14.000 4,3.000 11.000 6,4.000 14.000 4,8.000 14.000 10,17.000 20.000 14,15.000 18.000 14,16.000 20.000 14,12.000 21.000 8,9.000 25.000 0,10.000 25.000 0,10.000 25.000 1,10.000 20.000-2,13.000 16.000-4,12.000 15.000-5,13.000 17.000-4,12.000 8.000-4,13.000 4.000-6,12.000 3.000-4,13.000 3.000-5,-1.000-7.000-5,-11.000-15.000-6,-14.000-15.000-7,-11.000-16.000-5,-15.000-16.000-8,-16.000-16.000-9,-15.000-15.000-10,-15.000-15.000-10,-17.000-15.000-3,-15.000-12.000 2,-15.000-13.000 3,-16.000-12.000 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9"/>
    </inkml:context>
    <inkml:brush xml:id="br0">
      <inkml:brushProperty name="width" value="0.0423065945506096" units="cm"/>
      <inkml:brushProperty name="height" value="0.0423065945506096" units="cm"/>
      <inkml:brushProperty name="color" value="#f2395b"/>
      <inkml:brushProperty name="ignorePressure" value="0"/>
    </inkml:brush>
  </inkml:definitions>
  <inkml:trace contextRef="#ctx0" brushRef="#br0">101100.000 23050.000 520,'10.000'-71.000'6,"23.000"10.000"13,22.000 10.000 13,22.000 9.000 13,4.000 7.000 4,-12.000 7.000-4,-13.000 6.000-5,-12.000 7.000-5,1.000 4.000-3,16.000 3.000-4,15.000 3.000-3,17.000 4.000-2,-1.000 4.000-4,-16.000 6.000-3,-15.000 7.000-3,-15.000 6.000-3,-15.000 6.000-1,-12.000 6.000 0,-13.000 7.000 1,-12.000 6.000 0,-18.000 3.000-5,-21.000 0.000-12,-22.000 0.000-10,-22.000 0.000-12,-10.000-4.000-5,4.000-5.000 1,3.000-7.000 0,3.000-5.000 1,29.000-11.000 2,57.000-11.000 2,56.000-14.000 3,57.000-11.000 2,21.000-6.000 6,-12.000 4.000 8,-13.000 3.000 8,-12.000 3.000 8,-15.000 9.000 4,-15.000 16.000 0,-15.000 15.000 0,-16.000 17.000-1,-19.000 8.000-1,-22.000 4.000-1,-22.000 3.000 0,-21.000 3.000-2,-24.000 3.000-1,-25.000 3.000-3,-25.000 3.000-1,-25.000 4.000-3,-10.000-3.000-2,7.000-5.000 0,6.000-7.000-2,7.000-5.000 0,11.000-9.000 0,20.000-9.000 2,18.000-10.000 1,20.000-8.000 2,21.000-8.000 2,25.000-2.000 5,25.000-3.000 4,25.000-3.000 5,20.000-6.000 0,16.000-5.000-2,15.000-7.000-3,17.000-5.000-3,8.000-3.000-2,4.000 4.000-1,3.000 3.000-2,3.000 3.000-1,-2.000-1.000-2,-6.000-2.000-5,-6.000-3.000-3,-6.000-3.000-3,-9.000-2.000-5,-8.000 0.000-5,-10.000 0.000-6,-9.000 0.000-4,-10.000-2.000-3,-9.000-3.000-1,-10.000-3.000-1,-8.000-2.000 0,-6.000-1.000 2,1.000 3.000 5,-1.000 3.000 6,1.000 4.000 4</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1"/>
    </inkml:context>
    <inkml:brush xml:id="br0">
      <inkml:brushProperty name="width" value="0.0395426638424397" units="cm"/>
      <inkml:brushProperty name="height" value="0.0395426638424397" units="cm"/>
      <inkml:brushProperty name="color" value="#f2395b"/>
      <inkml:brushProperty name="ignorePressure" value="0"/>
    </inkml:brush>
  </inkml:definitions>
  <inkml:trace contextRef="#ctx0" brushRef="#br0">72400.000 2450.000 556,'21.000'-38.000'35,"-5.000"26.000"8,-7.000 24.000 7,-5.000 26.000 6,-4.000 16.000-2,0.000 10.000-11,0.000 10.000-11,0.000 9.000-12,-2.000 6.000-7,-3.000 3.000-4,-3.000 3.000-5,-2.000 4.000-3,-3.000-7.000-3,1.000-16.000-4,-1.000-15.000-4,1.000-15.000-2,-1.000-9.000-2,1.000 1.000 1,-1.000-1.000 0,1.000 1.000 0,5.000-6.000 2,14.000-8.000 3,11.000-10.000 1,14.000-9.000 2,13.000-13.000 3,16.000-16.000 0,15.000-15.000 2,17.000-15.000 1,5.000-7.000 1,-3.000 3.000 1,-3.000 3.000 0,-2.000 4.000 2,-9.000 4.000-1,-12.000 6.000-1,-13.000 7.000 0,-12.000 6.000-1,-7.000 4.000-1,1.000 4.000-2,-1.000 3.000-1,1.000 3.000-2,-3.000 1.000-3,-2.000 1.000-3,-3.000-1.000-4,-3.000 1.000-3,-4.000-3.000-3,-3.000-2.000-1,-3.000-3.000 0,-2.000-3.000 0,-5.000-2.000-1,-2.000 0.000 1,-3.000 0.000-1,-3.000 0.000 2,-4.000-2.000-1,-3.000-3.000 1,-3.000-3.000 1,-2.000-2.000 0,-8.000-5.000 1,-8.000-2.000 1,-10.000-3.000 2,-9.000-3.000 2,-4.000-2.000 1,4.000 0.000 3,3.000 0.000 3,3.000 0.000 2,1.000 3.000 3,1.000 6.000 3,-1.000 7.000 3,1.000 6.000 4,2.000 4.000 2,7.000 4.000 4,6.000 3.000 2,7.000 3.000 3,4.000 9.000 8,3.000 16.000 12,3.000 15.000 11,4.000 17.000 13,1.000 11.000 0,0.000 10.000-10,0.000 10.000-11,0.000 9.000-11,-5.000 9.000-6,-9.000 9.000-6,-10.000 10.000-4,-8.000 10.000-5,-8.000 8.000-2,-2.000 10.000 0,-3.000 10.000 1,-3.000 9.000 0,-2.000 2.000-5,0.000-2.000-10,0.000-3.000-12,0.000-3.000-10,1.000-9.000-11,4.000-11.000-8,3.000-14.000-10,3.000-11.000-8,4.000-17.000-1,7.000-18.000 8,6.000-19.000 8,7.000-18.000 8</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9"/>
    </inkml:context>
    <inkml:brush xml:id="br0">
      <inkml:brushProperty name="width" value="0.0549574233591557" units="cm"/>
      <inkml:brushProperty name="height" value="0.0549574233591557" units="cm"/>
      <inkml:brushProperty name="color" value="#f2395b"/>
      <inkml:brushProperty name="ignorePressure" value="0"/>
    </inkml:brush>
  </inkml:definitions>
  <inkml:trace contextRef="#ctx0" brushRef="#br0">102050.000 21700.000 400,'-25.000'-25.000'2,"0.000"0.000"4,0.000 0.000 4,0.000 0.000 4,1.000 6.000 7,4.000 13.000 11,3.000 12.000 11,3.000 13.000 9,3.000 20.000 4,3.000 28.000-6,3.000 28.000-5,4.000 29.000-6,-1.000 22.000-4,-3.000 20.000-2,-3.000 18.000-4,-2.000 20.000-2,-1.000 6.000-3,3.000-2.000-3,3.000-3.000-4,4.000-3.000-4,1.000 4.000-2,0.000 13.000-5,0.000 12.000-3,0.000 13.000-3,0.000 1.000-1,0.000-9.000 3,0.000-10.000 1,0.000-8.000 4,-2.000-23.000-10,-3.000-34.000-21,-3.000-35.000-20,-2.000-33.000-20,-6.000-28.000-9,-6.000-18.000 3,-6.000-19.000 2,-6.000-18.000 3,-2.000-14.000 6,3.000-5.000 8,3.000-7.000 7,4.000-5.000 8</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49"/>
    </inkml:context>
    <inkml:brush xml:id="br0">
      <inkml:brushProperty name="width" value="0.0402888283133507" units="cm"/>
      <inkml:brushProperty name="height" value="0.0402888283133507" units="cm"/>
      <inkml:brushProperty name="color" value="#f2395b"/>
      <inkml:brushProperty name="ignorePressure" value="0"/>
    </inkml:brush>
  </inkml:definitions>
  <inkml:trace contextRef="#ctx0" brushRef="#br0">101050.000 24800.000 546,'26.000'-113.000'2,"4.000"26.000"5,3.000 24.000 5,3.000 26.000 4,6.000 12.000 6,9.000 0.000 4,10.000 0.000 6,10.000 0.000 6,0.000 3.000 2,-5.000 6.000-2,-7.000 7.000 0,-5.000 6.000-2,-8.000 10.000-2,-5.000 17.000-4,-7.000 15.000-4,-5.000 16.000-4,-17.000 13.000-5,-24.000 14.000-10,-26.000 11.000-7,-24.000 14.000-9,-20.000 3.000-5,-11.000-2.000-2,-14.000-3.000-1,-11.000-3.000-2,-1.000-9.000 1,13.000-11.000 3,12.000-14.000 4,13.000-11.000 3,20.000-15.000 6,28.000-16.000 7,28.000-15.000 8,29.000-15.000 7,29.000-15.000 4,31.000-12.000-1,32.000-13.000-2,31.000-12.000 0,34.000-13.000-9,38.000-12.000-13,37.000-13.000-16,38.000-12.000-13,-13.000 2.000-15,-62.000 20.000-14,-63.000 18.000-13,-62.000 20.000-13</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55"/>
    </inkml:context>
    <inkml:brush xml:id="br0">
      <inkml:brushProperty name="width" value="0.0478738062083721" units="cm"/>
      <inkml:brushProperty name="height" value="0.0478738062083721" units="cm"/>
      <inkml:brushProperty name="color" value="#f2395b"/>
      <inkml:brushProperty name="ignorePressure" value="0"/>
    </inkml:brush>
  </inkml:definitions>
  <inkml:trace contextRef="#ctx0" brushRef="#br0">68500.000 38750.000 459,'-32.000'-32.000'0,"-11.000"-11.000"-1,-14.000-14.000 0,-11.000-11.000 0,-3.000 0.000 3,10.000 17.000 6,10.000 15.000 7,9.000 16.000 7,4.000 9.000 4,1.000 3.000 1,-1.000 3.000 1,1.000 4.000 1,2.000 4.000 2,7.000 6.000 3,6.000 7.000 1,7.000 6.000 3,10.000 6.000-1,16.000 6.000-5,15.000 7.000-3,17.000 6.000-5,11.000 3.000-3,10.000 0.000-3,10.000 0.000-2,9.000 0.000-4,9.000-2.000-2,9.000-3.000 0,10.000-3.000-1,10.000-2.000-1,8.000-6.000-1,10.000-6.000-2,10.000-6.000 0,9.000-6.000-2,6.000-6.000-1,3.000-2.000-2,3.000-3.000 0,4.000-3.000-2,1.000-9.000 0,0.000-11.000 0,0.000-14.000 0,0.000-11.000 0,1.000-9.000 1,4.000-3.000-1,3.000-3.000 0,3.000-2.000-1,-2.000-8.000 1,-6.000-8.000 1,-6.000-10.000 0,-6.000-9.000 0,-6.000-7.000 0,-2.000-3.000-2,-3.000-3.000-2,-3.000-2.000-2,-9.000-3.000-1,-11.000 1.000 1,-14.000-1.000 0,-11.000 1.000 2,-14.000 1.000 0,-11.000 3.000 1,-14.000 3.000 0,-11.000 4.000 1,-12.000 5.000-1,-9.000 10.000 1,-10.000 10.000 0,-8.000 9.000 0,-14.000-2.000 0,-15.000-12.000-1,-15.000-13.000-2,-16.000-12.000 0,-13.000-10.000-1,-9.000-6.000 0,-10.000-6.000-1,-8.000-6.000 0,-14.000 5.000 0,-15.000 20.000 2,-15.000 18.000 2,-16.000 20.000 1,-18.000 13.000 1,-18.000 9.000 0,-19.000 10.000 1,-18.000 10.000 1,-15.000 10.000 0,-9.000 13.000-1,-10.000 12.000 0,-8.000 13.000-1,-14.000 13.000 2,-15.000 17.000 1,-15.000 15.000 3,-16.000 16.000 2,-4.000 13.000 1,10.000 14.000 0,10.000 11.000 1,9.000 14.000 0,15.000 2.000-1,22.000-6.000-1,22.000-6.000-2,23.000-6.000-1,19.000-6.000-1,19.000-2.000 1,19.000-3.000 0,19.000-3.000 0,23.000-4.000 0,28.000-3.000-1,28.000-3.000 1,29.000-2.000-2,30.000 5.000 0,35.000 16.000-2,35.000 15.000-1,34.000 17.000-2,38.000 8.000-4,45.000 4.000-5,43.000 3.000-5,45.000 3.000-6,38.000-4.000-4,34.000-8.000-1,35.000-10.000-2,35.000-9.000-2,5.000-18.000-2,-21.000-24.000-1,-22.000-26.000-3,-22.000-24.000 0,-43.000-15.000 0,-61.000-3.000 3,-64.000-3.000 3,-61.000-2.000 4</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78450.000 16650.000 999,'-72.000'26.000'-39,"6.000"4.000"9,7.000 3.000 11,6.000 3.000 10,1.000-1.000 6,-3.000-2.000 2,-3.000-3.000 1,-2.000-3.000 2,-5.000-2.000 0,-2.000 0.000-1,-3.000 0.000 0,-3.000 0.000-1,-4.000 1.000-1,-3.000 4.000 0,-3.000 3.000 0,-2.000 3.000 0,-3.000 1.000-1,1.000 1.000 1,-1.000-1.000 0,1.000 1.000 0,-3.000-1.000-1,-2.000 1.000 1,-3.000-1.000 0,-3.000 1.000-1,-2.000-1.000 0,0.000 1.000 0,0.000-1.000 0,0.000 1.000-2,-2.000 1.000 1,-3.000 3.000 1,-3.000 3.000 0,-2.000 4.000 1,-3.000-1.000 1,1.000-3.000-1,-1.000-3.000 1,1.000-2.000-1,1.000-5.000 1,3.000-2.000 0,3.000-3.000-1,4.000-3.000 1,4.000-2.000-1,6.000 0.000 1,7.000 0.000 0,6.000 0.000 0,6.000-2.000 1,6.000-3.000 0,7.000-3.000 1,6.000-2.000 1,4.000-3.000 0,4.000 1.000 1,3.000-1.000 0,3.000 1.000 0,1.000 1.000 0,1.000 3.000 1,-1.000 3.000 0,1.000 4.000 0,1.000-1.000 0,3.000-3.000 0,3.000-3.000 0,4.000-2.000 0,1.000-1.000-1,0.000 3.000 0,0.000 3.000 0,0.000 4.000-1,0.000-3.000-1,0.000-5.000 0,0.000-7.000-1,0.000-5.000 0,1.000-3.000-1,4.000 4.000 0,3.000 3.000 0,3.000 3.000 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3"/>
    </inkml:context>
    <inkml:brush xml:id="br0">
      <inkml:brushProperty name="width" value="0.0234236586838961" units="cm"/>
      <inkml:brushProperty name="height" value="0.0234236586838961" units="cm"/>
      <inkml:brushProperty name="color" value="#f2395b"/>
      <inkml:brushProperty name="ignorePressure" value="0"/>
    </inkml:brush>
  </inkml:definitions>
  <inkml:trace contextRef="#ctx0" brushRef="#br0">79650.000 16850.000 939,'-43.000'-24.000'-27,"17.000"4.000"9,15.000 3.000 9,16.000 3.000 7,13.000-1.000 6,14.000-2.000 3,11.000-3.000 3,14.000-3.000 2,7.000-1.000 2,3.000 4.000-3,3.000 3.000 0,4.000 3.000-3,1.000 3.000 0,0.000 3.000-2,0.000 3.000 0,0.000 4.000-1,1.000 1.000 0,4.000 0.000-2,3.000 0.000 0,3.000 0.000-1,6.000 1.000-1,9.000 4.000-1,10.000 3.000 1,10.000 3.000-2,2.000-1.000-1,-3.000-2.000 0,-3.000-3.000-3,-2.000-3.000 0,5.000-2.000-1,16.000 0.000 0,15.000 0.000 1,17.000 0.000 1,2.000 0.000 0,-9.000 0.000-1,-10.000 0.000 0,-8.000 0.000 0,-4.000 0.000 0,3.000 0.000 1,3.000 0.000 0,4.000 0.000 2,-1.000 0.000 0,-3.000 0.000 0,-3.000 0.000 1,-2.000 0.000 1,-8.000 0.000 0,-8.000 0.000 0,-10.000 0.000 0,-9.000 0.000 0,-5.000 1.000 1,0.000 4.000-1,0.000 3.000 1,0.000 3.000 0,0.000 1.000-1,0.000 1.000 1,0.000-1.000 0,0.000 1.000 0,-2.000-1.000 1,-3.000 1.000-1,-3.000-1.000 0,-2.000 1.000 0,-3.000-1.000-1,1.000 1.000 0,-1.000-1.000-1,1.000 1.000 0,1.000-1.000 0,3.000 1.000-1,3.000-1.000 0,4.000 1.000 0,1.000-1.000 0,0.000 1.000-1,0.000-1.000-1,0.000 1.000 0,0.000-1.000-1,0.000 1.000-1,0.000-1.000-2,0.000 1.000 0,-2.000-1.000 0,-3.000 1.000 1,-3.000-1.000 1,-2.000 1.000 1,-6.000-3.000 2,-6.000-2.000 0,-6.000-3.000 0,-6.000-3.000 1,-7.000 1.000 1,-6.000 6.000-1,-6.000 7.000-1,-6.000 6.000 0,-4.000 1.000 1,1.000-3.000 1,-1.000-3.000 3,1.000-2.000 2,-3.000-5.000 0,-2.000-2.000 1,-3.000-3.000-2,-3.000-3.000 0,-1.000-2.000 0,4.000 0.000-1,3.000 0.000 0,3.000 0.000-1,-1.000 0.000 0,-2.000 0.000 0,-3.000 0.000 0,-3.000 0.000 0,-2.000 0.000-1,0.000 0.000 1,0.000 0.000 0,0.000 0.000 0,-2.000 1.000 0,-3.000 4.000-1,-3.000 3.000-1,-2.000 3.000 1,-1.000 1.000-1,3.000 1.000 0,3.000-1.000 0,4.000 1.000 1,1.000-3.000 0,0.000-2.000 0,0.000-3.000 0,0.000-3.000 0,0.000-2.000 1,0.000 0.000-2,0.000 0.000 0,0.000 0.000-1,-5.000 3.000-3,-9.000 6.000-8,-10.000 7.000-7,-8.000 6.000-7</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4"/>
    </inkml:context>
    <inkml:brush xml:id="br0">
      <inkml:brushProperty name="width" value="0.0225321520119905" units="cm"/>
      <inkml:brushProperty name="height" value="0.0225321520119905" units="cm"/>
      <inkml:brushProperty name="color" value="#f2395b"/>
      <inkml:brushProperty name="ignorePressure" value="0"/>
    </inkml:brush>
  </inkml:definitions>
  <inkml:trace contextRef="#ctx0" brushRef="#br0">88650.000 17500.000 976,'-24.000'23.000'-1,"4.000"-3.000"0,3.000-3.000 2,3.000-2.000 0,-8.000-1.000 2,-19.000 3.000 0,-18.000 3.000 1,-19.000 4.000 1,-12.000 2.000 0,-2.000 4.000-3,-3.000 3.000-1,-3.000 3.000-1,-7.000 3.000-2,-9.000 3.000-1,-10.000 3.000-1,-8.000 4.000-1,-1.000-1.000 0,9.000-3.000-2,10.000-3.000 0,10.000-2.000 0,4.000-3.000-1,0.000 1.000 2,0.000-1.000 1,0.000 1.000 2,3.000-1.000 0,6.000 1.000 1,7.000-1.000 0,6.000 1.000 2,4.000-1.000-1,4.000 1.000 0,3.000-1.000 0,3.000 1.000 0,1.000-3.000-1,1.000-2.000-1,-1.000-3.000 0,1.000-3.000-2,1.000-2.000 1,3.000 0.000-1,3.000 0.000 1,4.000 0.000 0,-3.000 0.000 0,-5.000 0.000 1,-7.000 0.000-1,-5.000 0.000 1,-4.000 0.000 0,0.000 0.000 1,0.000 0.000-1,0.000 0.000 1,-2.000 0.000-1,-3.000 0.000 0,-3.000 0.000-1,-2.000 0.000 0,0.000 0.000-1,7.000 0.000 0,6.000 0.000-1,7.000 0.000-1,2.000-2.000 1,1.000-3.000 0,-1.000-3.000 1,1.000-2.000 0,4.000-3.000 1,9.000 1.000-1,10.000-1.000-1,10.000 1.000-1,5.000 1.000 1,4.000 3.000-2,3.000 3.000 1,3.000 4.000-1</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5"/>
    </inkml:context>
    <inkml:brush xml:id="br0">
      <inkml:brushProperty name="width" value="0.0252937283366919" units="cm"/>
      <inkml:brushProperty name="height" value="0.0252937283366919" units="cm"/>
      <inkml:brushProperty name="color" value="#f2395b"/>
      <inkml:brushProperty name="ignorePressure" value="0"/>
    </inkml:brush>
  </inkml:definitions>
  <inkml:trace contextRef="#ctx0" brushRef="#br0">73850.000 18900.000 869,'-47.000'-24.000'-3,"6.000"4.000"-6,7.000 3.000-6,6.000 3.000-7,3.000 3.000 0,0.000 3.000 7,0.000 3.000 6,0.000 4.000 7,14.000 1.000 7,28.000 0.000 8,28.000 0.000 7,29.000 0.000 9,18.000 0.000 1,9.000 0.000-5,10.000 0.000-5,10.000 0.000-5,10.000 0.000-5,13.000 0.000-2,12.000 0.000-3,13.000 0.000-3,6.000 1.000-2,0.000 4.000-2,0.000 3.000-2,0.000 3.000-2,1.000-1.000 0,4.000-2.000 1,3.000-3.000 0,3.000-3.000 2,1.000-2.000 0,1.000 0.000-2,-1.000 0.000-2,1.000 0.000 0,-4.000 3.000 0,-6.000 6.000 1,-6.000 7.000 2,-6.000 6.000 1,-7.000 3.000 2,-6.000 0.000 0,-6.000 0.000 1,-6.000 0.000 0,-4.000 0.000 1,1.000 0.000 0,-1.000 0.000 1,1.000 0.000 1,2.000-2.000 0,7.000-3.000-1,6.000-3.000 0,7.000-2.000 0,2.000-5.000-1,1.000-2.000 1,-1.000-3.000-1,1.000-3.000 1,2.000-4.000 0,7.000-3.000-1,6.000-3.000 0,7.000-2.000 0,-1.000-1.000-1,-6.000 3.000-1,-6.000 3.000-1,-6.000 4.000 0,-7.000 2.000-1,-6.000 4.000 1,-6.000 3.000 1,-6.000 3.000 0,-7.000 1.000 0,-6.000 1.000 1,-6.000-1.000-1,-6.000 1.000 0,-7.000 1.000 2,-6.000 3.000 0,-6.000 3.000 2,-6.000 4.000 1,-7.000-1.000 2,-6.000-3.000-1,-6.000-3.000 0,-6.000-2.000 0,-2.000-5.000 0,3.000-2.000-1,3.000-3.000 1,4.000-3.000-2,-1.000-2.000 2,-3.000 0.000 0,-3.000 0.000 2,-2.000 0.000 2,-5.000 0.000 0,-2.000 0.000-1,-3.000 0.000 0,-3.000 0.000-1,-4.000 0.000-3,-3.000 0.000-7,-3.000 0.000-5,-2.000 0.000-6,-5.000 0.000-4,-2.000 0.000-2,-3.000 0.000-3,-3.000 0.000-2,-2.000 0.000-2,0.000 0.000-2,0.000 0.000-3,0.000 0.000-3</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6"/>
    </inkml:context>
    <inkml:brush xml:id="br0">
      <inkml:brushProperty name="width" value="0.0236845687031746" units="cm"/>
      <inkml:brushProperty name="height" value="0.0236845687031746" units="cm"/>
      <inkml:brushProperty name="color" value="#f2395b"/>
      <inkml:brushProperty name="ignorePressure" value="0"/>
    </inkml:brush>
  </inkml:definitions>
  <inkml:trace contextRef="#ctx0" brushRef="#br0">84250.000 20150.000 928,'-22.000'50.000'-28,"6.000"0.000"7,7.000 0.000 9,6.000 0.000 9,3.000 1.000 3,0.000 4.000 1,0.000 3.000 0,0.000 3.000 1,0.000 4.000-1,0.000 7.000 0,0.000 6.000 0,0.000 7.000-1,0.000 2.000-1,0.000 1.000 1,0.000-1.000-1,0.000 1.000 0,0.000 2.000 0,0.000 7.000-2,0.000 6.000 0,0.000 7.000 0,-2.000 5.000-1,-3.000 7.000 1,-3.000 6.000 0,-2.000 7.000 1,-5.000 2.000-1,-2.000 1.000-2,-3.000-1.000-3,-3.000 1.000-2,-1.000-6.000-1,4.000-8.000 2,3.000-10.000 0,3.000-9.000 0,-1.000-5.000 3,-2.000 0.000 0,-3.000 0.000 2,-3.000 0.000 2,-1.000-2.000 1,4.000-3.000 0,3.000-3.000 1,3.000-2.000 1,1.000-3.000 0,1.000 1.000 1,-1.000-1.000 1,1.000 1.000-1,1.000 1.000 2,3.000 3.000-1,3.000 3.000 2,4.000 4.000 0,1.000-1.000 1,0.000-3.000 0,0.000-3.000 1,0.000-2.000 0,0.000-1.000 0,0.000 3.000-1,0.000 3.000-1,0.000 4.000 0,0.000-1.000-1,0.000-3.000 0,0.000-3.000 1,0.000-2.000-1,-2.000-5.000-1,-3.000-2.000-1,-3.000-3.000 0,-2.000-3.000-2,-1.000-2.000-1,3.000 0.000 2,3.000 0.000-1,4.000 0.000 1,1.000 0.000 0,0.000 0.000 1,0.000 0.000 1,0.000 0.000 0,0.000 3.000 0,0.000 6.000 2,0.000 7.000 1,0.000 6.000 1,0.000 4.000 0,0.000 4.000-1,0.000 3.000 0,0.000 3.000-1,-2.000 1.000 0,-3.000 1.000 0,-3.000-1.000-1,-2.000 1.000 1,-1.000-4.000-1,3.000-6.000 0,3.000-6.000 1,4.000-6.000-1,-1.000-4.000 1,-3.000 1.000-1,-3.000-1.000 0,-2.000 1.000 0,-1.000-3.000 0,3.000-2.000-1,3.000-3.000 0,4.000-3.000-1,2.000-1.000-1,4.000 4.000 1,3.000 3.000 1,3.000 3.000-1,1.000 1.000 1,1.000 1.000-1,-1.000-1.000-1,1.000 1.000-1,-1.000 1.000 1,1.000 3.000 0,-1.000 3.000 0,1.000 4.000 0,-1.000-1.000 0,1.000-3.000-2,-1.000-3.000 0,1.000-2.000-1,-1.000-6.000-1,1.000-6.000-1,-1.000-6.000 0,1.000-6.000-1,-3.000-6.000-1,-2.000-2.000-4,-3.000-3.000-3,-3.000-3.000-4,-6.000-7.000-1,-5.000-9.000-1,-7.000-10.000-2,-5.000-8.000 1,-4.000-9.000-1,0.000-6.000 3,0.000-6.000 2,0.000-6.000 2,1.000-4.000 2,4.000 1.000-1,3.000-1.000 1,3.000 1.000 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7"/>
    </inkml:context>
    <inkml:brush xml:id="br0">
      <inkml:brushProperty name="width" value="0.0231474582105875" units="cm"/>
      <inkml:brushProperty name="height" value="0.0231474582105875" units="cm"/>
      <inkml:brushProperty name="color" value="#f2395b"/>
      <inkml:brushProperty name="ignorePressure" value="0"/>
    </inkml:brush>
  </inkml:definitions>
  <inkml:trace contextRef="#ctx0" brushRef="#br0">74150.000 19450.000 950,'-43.000'-108.000'-64,"17.000"34.000"24,15.000 35.000 24,16.000 35.000 25,7.000 25.000 10,1.000 20.000-1,-1.000 18.000-2,1.000 20.000-2,-3.000 19.000-2,-2.000 22.000 0,-3.000 22.000-1,-3.000 23.000 0,-2.000 2.000-2,0.000-16.000 0,0.000-15.000 0,0.000-15.000-2,0.000-4.000 0,0.000 9.000-3,0.000 10.000-2,0.000 10.000-1,0.000-11.000-2,0.000-27.000-1,0.000-28.000 1,0.000-28.000-2,1.000 2.000 0,4.000 35.000 0,3.000 35.000-1,3.000 34.000-1,1.000 15.000 1,1.000-3.000 0,-1.000-3.000 1,1.000-2.000 0,-1.000-3.000 1,1.000 1.000-1,-1.000-1.000 1,1.000 1.000-1,-1.000-3.000 0,1.000-2.000 0,-1.000-3.000 0,1.000-3.000 0,-1.000 1.000 1,1.000 6.000-1,-1.000 7.000 1,1.000 6.000 0,-3.000 3.000 0,-2.000 0.000 1,-3.000 0.000 1,-3.000 0.000-1,-2.000-7.000 2,0.000-11.000 0,0.000-14.000 1,0.000-11.000 2,-2.000-14.000 0,-3.000-11.000 0,-3.000-14.000 2,-2.000-11.000-1,-1.000-6.000 1,3.000 4.000-1,3.000 3.000-1,4.000 3.000-1,-1.000 4.000 0,-3.000 7.000-1,-3.000 6.000-2,-2.000 7.000 0,-3.000 4.000-1,1.000 3.000 0,-1.000 3.000 1,1.000 4.000 0,-1.000-1.000 0,1.000-3.000-1,-1.000-3.000 1,1.000-2.000 0,1.000-5.000 0,3.000-2.000 0,3.000-3.000-1,4.000-3.000 1,1.000-6.000 0,0.000-5.000 0,0.000-7.000 0,0.000-5.000 1,0.000-3.000-1,0.000 4.000 1,0.000 3.000-1,0.000 3.000 0,-2.000 1.000 1,-3.000 1.000-1,-3.000-1.000 0,-2.000 1.000 0,-3.000 1.000 0,1.000 3.000 0,-1.000 3.000 0,1.000 4.000 1,-1.000 7.000-1,1.000 13.000 0,-1.000 12.000 0,1.000 13.000 0,1.000 2.000-1,3.000-5.000 1,3.000-7.000 0,4.000-5.000 1,-1.000-11.000-1,-3.000-11.000-2,-3.000-14.000 0,-2.000-11.000-2,-1.000-14.000 0,3.000-11.000-2,3.000-14.000 0,4.000-11.000-1,4.000-11.000-3,6.000-5.000-4,7.000-7.000-4,6.000-5.000-4,3.000-8.000-2,0.000-5.000 0,0.000-7.000 0,0.000-5.000 1</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7"/>
    </inkml:context>
    <inkml:brush xml:id="br0">
      <inkml:brushProperty name="width" value="0.0250214319676161" units="cm"/>
      <inkml:brushProperty name="height" value="0.0250214319676161" units="cm"/>
      <inkml:brushProperty name="color" value="#f2395b"/>
      <inkml:brushProperty name="ignorePressure" value="0"/>
    </inkml:brush>
  </inkml:definitions>
  <inkml:trace contextRef="#ctx0" brushRef="#br0">88400.000 18150.000 879,'0.000'210.000'18,"0.000"-27.000"-3,0.000-28.000-5,0.000-28.000-4,-2.000-1.000-2,-3.000 29.000 0,-3.000 28.000-1,-2.000 28.000-1,-5.000 6.000 1,-2.000-16.000-2,-3.000-15.000 1,-3.000-15.000-1,1.000-14.000-1,6.000-8.000 0,7.000-10.000 0,6.000-9.000 0,3.000-7.000-2,0.000-3.000 0,0.000-3.000-2,0.000-2.000-2,3.000-1.000 0,6.000 3.000 0,7.000 3.000-1,6.000 4.000 1,1.000 1.000 0,-3.000 0.000 1,-3.000 0.000 1,-2.000 0.000 1,-5.000 0.000 0,-2.000 0.000 1,-3.000 0.000-1,-3.000 0.000 0,-2.000-2.000 0,0.000-3.000 2,0.000-3.000 2,0.000-2.000 0,-2.000-6.000 2,-3.000-6.000-1,-3.000-6.000-1,-2.000-6.000 0,-1.000-4.000 0,3.000 1.000-1,3.000-1.000 1,4.000 1.000-1,1.000 1.000 0,0.000 3.000 0,0.000 3.000-1,0.000 4.000 1,0.000 1.000 0,0.000 0.000-1,0.000 0.000 1,0.000 0.000 0,0.000 1.000 0,0.000 4.000 0,0.000 3.000 0,0.000 3.000 0,0.000-2.000 0,0.000-6.000 2,0.000-6.000 0,0.000-6.000 1,1.000-6.000 1,4.000-2.000-1,3.000-3.000 1,3.000-3.000-1,3.000-4.000 0,3.000-3.000-1,3.000-3.000 0,4.000-2.000-1,1.000-3.000 0,0.000 1.000-1,0.000-1.000-1,0.000 1.000 1,-2.000-1.000-1,-3.000 1.000 0,-3.000-1.000 1,-2.000 1.000 1,-3.000 1.000-1,1.000 3.000-1,-1.000 3.000 0,1.000 4.000 0,-1.000 2.000-1,1.000 4.000 2,-1.000 3.000 1,1.000 3.000 1,-3.000 4.000 2,-2.000 7.000 1,-3.000 6.000 1,-3.000 7.000 1,-2.000 4.000 1,0.000 3.000 1,0.000 3.000 0,0.000 4.000 0,-2.000-3.000-1,-3.000-5.000-1,-3.000-7.000-2,-2.000-5.000-1,-1.000-6.000-2,3.000-3.000 0,3.000-3.000-2,4.000-2.000 1,1.000-5.000-1,0.000-2.000 0,0.000-3.000 1,0.000-3.000 0,0.000-6.000 0,0.000-5.000-4,0.000-7.000-3,0.000-5.000-3,0.000-6.000 0,0.000-3.000 0,0.000-3.000 1,0.000-2.000 1</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1"/>
    </inkml:context>
    <inkml:brush xml:id="br0">
      <inkml:brushProperty name="width" value="0.0340760052204132" units="cm"/>
      <inkml:brushProperty name="height" value="0.0340760052204132" units="cm"/>
      <inkml:brushProperty name="color" value="#f2395b"/>
      <inkml:brushProperty name="ignorePressure" value="0"/>
    </inkml:brush>
  </inkml:definitions>
  <inkml:trace contextRef="#ctx0" brushRef="#br0">72550.000 4500.000 645,'28.000'-32.000'3,"6.000"-11.000"5,7.000-14.000 5,6.000-11.000 6,7.000-6.000 2,10.000 4.000 2,10.000 3.000 0,9.000 3.000 1,6.000 1.000 0,3.000 1.000-2,3.000-1.000-2,4.000 1.000-2,-3.000 4.000-2,-5.000 9.000-4,-7.000 10.000-3,-5.000 10.000-4,-11.000 8.000-2,-11.000 10.000 0,-14.000 10.000 0,-11.000 9.000 0,-9.000 10.000-1,-3.000 14.000-1,-3.000 11.000-3,-2.000 14.000 0,-9.000 5.000-1,-12.000 1.000 0,-13.000-1.000 2,-12.000 1.000 1,-10.000 2.000 0,-6.000 7.000 1,-6.000 6.000 1,-6.000 7.000 0,-7.000 0.000-1,-6.000-2.000-3,-6.000-3.000-4,-6.000-3.000-3,-4.000-6.000-3,1.000-5.000-5,-1.000-7.000-5,1.000-5.000-4,2.000-11.000-3,7.000-11.000-4,6.000-14.000-2,7.000-11.000-4,5.000-12.000 2,7.000-9.000 3,6.000-10.000 4,7.000-8.000 5,4.000-9.000 4,3.000-6.000 5,3.000-6.000 5,4.000-6.000 5,4.000-1.000 4,6.000 7.000 4,7.000 6.000 3,6.000 7.000 3,4.000 4.000 6,4.000 3.000 7,3.000 3.000 8,3.000 4.000 7,7.000 4.000 2,14.000 6.000-2,11.000 7.000-2,14.000 6.000-3,10.000 6.000-1,9.000 6.000 1,10.000 7.000 1,10.000 6.000 1,7.000 7.000-2,6.000 10.000-5,7.000 10.000-4,6.000 9.000-5,3.000 6.000-5,0.000 3.000-5,0.000 3.000-6,0.000 4.000-4,1.000-3.000-7,4.000-5.000-10,3.000-7.000-9,3.000-5.000-9,-10.000-8.000-3,-21.000-5.000 3,-22.000-7.000 3,-22.000-5.000 3,-15.000-8.000 0,-5.000-5.000-3,-7.000-7.000-2,-5.000-5.000-2</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8"/>
    </inkml:context>
    <inkml:brush xml:id="br0">
      <inkml:brushProperty name="width" value="0.0230614244937897" units="cm"/>
      <inkml:brushProperty name="height" value="0.0230614244937897" units="cm"/>
      <inkml:brushProperty name="color" value="#f2395b"/>
      <inkml:brushProperty name="ignorePressure" value="0"/>
    </inkml:brush>
  </inkml:definitions>
  <inkml:trace contextRef="#ctx0" brushRef="#br0">78050.000 17800.000 953,'23.000'32.000'20,"-3.000"17.000"-5,-3.000 15.000-7,-2.000 16.000-4,-5.000 10.000-6,-2.000 7.000-2,-3.000 6.000-4,-3.000 7.000-3,-2.000 19.000-4,0.000 35.000-3,0.000 35.000-4,0.000 34.000-3,3.000 9.000 0,6.000-16.000 1,7.000-15.000 3,6.000-15.000 2,1.000-17.000 2,-3.000-15.000 2,-3.000-15.000 2,-2.000-16.000 3,-3.000-12.000 1,1.000-5.000 3,-1.000-7.000 1,1.000-5.000 2,-3.000 2.000 3,-2.000 13.000 1,-3.000 12.000 3,-3.000 13.000 2,-4.000 4.000 1,-3.000-3.000-2,-3.000-3.000 0,-2.000-2.000-2,-3.000-3.000 1,1.000 1.000 3,-1.000-1.000 3,1.000 1.000 3,2.000-4.000-1,7.000-6.000-2,6.000-6.000-2,7.000-6.000-3,4.000-6.000-3,3.000-2.000-2,3.000-3.000-2,4.000-3.000-2,-1.000-1.000-3,-3.000 4.000-2,-3.000 3.000-4,-2.000 3.000-2,-3.000 3.000 0,1.000 3.000 3,-1.000 3.000 3,1.000 4.000 2,-3.000-1.000 3,-2.000-3.000 0,-3.000-3.000 2,-3.000-2.000 0,-4.000-5.000 2,-3.000-2.000-1,-3.000-3.000 2,-2.000-3.000 0,-1.000-2.000 1,3.000 0.000-1,3.000 0.000-1,4.000 0.000 1,-1.000-8.000-1,-3.000-16.000-1,-3.000-15.000 0,-2.000-15.000 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78600.000 26900.000 999,'0.000'93.000'-29,"0.000"-11.000"3,0.000-14.000 4,0.000-11.000 5,-2.000-6.000 3,-3.000 4.000 4,-3.000 3.000 4,-2.000 3.000 5,-1.000 1.000 1,3.000 1.000 1,3.000-1.000 1,4.000 1.000 0,1.000-3.000 0,0.000-2.000-2,0.000-3.000-1,0.000-3.000-1,0.000-1.000-2,0.000 4.000-1,0.000 3.000-1,0.000 3.000 0,0.000-4.000-2,0.000-8.000-1,0.000-10.000-1,0.000-9.000-2,-2.000-5.000 0,-3.000 0.000 1,-3.000 0.000 2,-2.000 0.000 1</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9"/>
    </inkml:context>
    <inkml:brush xml:id="br0">
      <inkml:brushProperty name="width" value="0.0222403556108475" units="cm"/>
      <inkml:brushProperty name="height" value="0.0222403556108475" units="cm"/>
      <inkml:brushProperty name="color" value="#f2395b"/>
      <inkml:brushProperty name="ignorePressure" value="0"/>
    </inkml:brush>
  </inkml:definitions>
  <inkml:trace contextRef="#ctx0" brushRef="#br0">73300.000 30650.000 989,'-18.000'-47.000'-60,"17.000"6.000"19,15.000 7.000 20,16.000 6.000 19,9.000 3.000 11,3.000 0.000 3,3.000 0.000 1,4.000 0.000 3,-1.000 0.000-1,-3.000 0.000-1,-3.000 0.000-3,-2.000 0.000-1,2.000-4.000-2,9.000-5.000 0,10.000-7.000-1,10.000-5.000 0,2.000-4.000-2,-3.000 0.000-6,-3.000 0.000-5,-2.000 0.000-6,11.000-5.000-3,29.000-9.000-2,28.000-10.000-3,28.000-8.000-3,14.000-3.000-1,0.000 7.000 1,0.000 6.000 2,0.000 7.000 0,-4.000 4.000 3,-5.000 3.000 3,-7.000 3.000 4,-5.000 4.000 4,-17.000 5.000 2,-24.000 10.000 1,-26.000 10.000 1,-24.000 9.000 1</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0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77950.000 28600.000 999,'137.000'-68.000'-30,"-24.000"17.000"1,-26.000 15.000 2,-24.000 16.000 3,-17.000 9.000 2,-5.000 3.000 4,-7.000 3.000 5,-5.000 4.000 5,-4.000 1.000 0,0.000 0.000 0,0.000 0.000-2,0.000 0.000-1</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0"/>
    </inkml:context>
    <inkml:brush xml:id="br0">
      <inkml:brushProperty name="width" value="0.0231710597872734" units="cm"/>
      <inkml:brushProperty name="height" value="0.0231710597872734" units="cm"/>
      <inkml:brushProperty name="color" value="#f2395b"/>
      <inkml:brushProperty name="ignorePressure" value="0"/>
    </inkml:brush>
  </inkml:definitions>
  <inkml:trace contextRef="#ctx0" brushRef="#br0">78950.000 28700.000 949,'51.000'0.000'-14,"4.000"0.000"2,3.000 0.000 0,3.000 0.000 2,7.000 0.000 2,14.000 0.000 2,11.000 0.000 2,14.000 0.000 2,7.000 0.000 1,3.000 0.000 0,3.000 0.000-2,4.000 0.000-1,5.000 0.000 1,10.000 0.000 0,10.000 0.000 1,9.000 0.000 1,6.000 0.000 1,3.000 0.000 0,3.000 0.000-1,4.000 0.000 1,1.000 0.000 0,0.000 0.000 0,0.000 0.000 0,0.000 0.000 0,0.000 0.000 0,0.000 0.000-1,0.000 0.000 0,0.000 0.000-1,-2.000 1.000-1,-3.000 4.000 2,-3.000 3.000-1,-2.000 3.000 1,-6.000 1.000 0,-6.000 1.000 1,-6.000-1.000 1,-6.000 1.000-1,-4.000-3.000 1,1.000-2.000 0,-1.000-3.000-1,1.000-3.000 0,-1.000-1.000 1,1.000 4.000 5,-1.000 3.000 4,1.000 3.000 4,-1.000 1.000 1,1.000 1.000-2,-1.000-1.000-2,1.000 1.000-2,2.000-1.000-3,7.000 1.000-1,6.000-1.000-3,7.000 1.000-2,-4.000-3.000-1,-12.000-2.000 0,-13.000-3.000 0,-12.000-3.000-1,1.000-6.000 0,16.000-5.000-2,15.000-7.000-2,17.000-5.000-3,-3.000-3.000 2,-18.000 4.000 2,-19.000 3.000 3,-18.000 3.000 2,-14.000 3.000 3,-5.000 3.000 2,-7.000 3.000 0,-5.000 4.000 3,-4.000 1.000-1,0.000 0.000 1,0.000 0.000-2,0.000 0.000 0,-4.000 0.000 0,-5.000 0.000 0,-7.000 0.000 1,-5.000 0.000 1,-3.000 0.000-1,4.000 0.000-2,3.000 0.000-1,3.000 0.000-1,-2.000 1.000-2,-6.000 4.000-3,-6.000 3.000 0,-6.000 3.000-3,-4.000 1.000-1,1.000 1.000-2,-1.000-1.000-1,1.000 1.000-2,-7.000-1.000-4,-12.000 1.000-8,-13.000-1.000-8,-12.000 1.000-9</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0"/>
    </inkml:context>
    <inkml:brush xml:id="br0">
      <inkml:brushProperty name="width" value="0.0233990643173456" units="cm"/>
      <inkml:brushProperty name="height" value="0.0233990643173456" units="cm"/>
      <inkml:brushProperty name="color" value="#f2395b"/>
      <inkml:brushProperty name="ignorePressure" value="0"/>
    </inkml:brush>
  </inkml:definitions>
  <inkml:trace contextRef="#ctx0" brushRef="#br0">76050.000 30200.000 940,'-47.000'0.000'0,"6.000"0.000"0,7.000 0.000 0,6.000 0.000 0,-10.000 1.000 0,-24.000 4.000 0,-26.000 3.000 0,-24.000 3.000 0,-1.000 1.000-3,26.000 1.000-4,24.000-1.000-5,26.000 1.000-4,8.000-1.000-3,-5.000 1.000 3,-7.000-1.000 2,-5.000 1.000 3,10.000-1.000 5,28.000 1.000 12,28.000-1.000 11,29.000 1.000 12,26.000 1.000 2,25.000 3.000-6,25.000 3.000-6,25.000 4.000-6,25.000-3.000-3,25.000-5.000-4,25.000-7.000-1,25.000-5.000-3,21.000-4.000-2,20.000 0.000-1,18.000 0.000-2,20.000 0.000-2,16.000-4.000 0,16.000-5.000 1,15.000-7.000 2,17.000-5.000 1,3.000-4.000-1,-5.000 0.000-6,-7.000 0.000-5,-5.000 0.000-6,-11.000 3.000-1,-11.000 6.000 2,-14.000 7.000 1,-11.000 6.000 2,-32.000 7.000 1,-50.000 10.000 0,-50.000 10.000-1,-50.000 9.000 0,-35.000 1.000-1,-18.000-6.000 2,-19.000-6.000 0,-18.000-6.000 1</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1"/>
    </inkml:context>
    <inkml:brush xml:id="br0">
      <inkml:brushProperty name="width" value="0.0388767644762993" units="cm"/>
      <inkml:brushProperty name="height" value="0.0388767644762993" units="cm"/>
      <inkml:brushProperty name="color" value="#f2395b"/>
      <inkml:brushProperty name="ignorePressure" value="0"/>
    </inkml:brush>
  </inkml:definitions>
  <inkml:trace contextRef="#ctx0" brushRef="#br0">92500.000 6650.000 565,'-77.000'23.000'105,"47.000"-3.000"-18,47.000-3.000-18,48.000-2.000-18,28.000-5.000-12,14.000-2.000-8,11.000-3.000-8,14.000-3.000-8,16.000-4.000-7,22.000-3.000-3,22.000-3.000-3,23.000-2.000-5,-3.000-1.000-6,-24.000 3.000-10,-26.000 3.000-8,-24.000 4.000-10,-24.000 1.000-5,-22.000 0.000-3,-22.000 0.000-3,-21.000 0.000-3,-14.000 1.000 1,-2.000 4.000 4,-3.000 3.000 3,-3.000 3.000 4</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1"/>
    </inkml:context>
    <inkml:brush xml:id="br0">
      <inkml:brushProperty name="width" value="0.0460805296897888" units="cm"/>
      <inkml:brushProperty name="height" value="0.0460805296897888" units="cm"/>
      <inkml:brushProperty name="color" value="#f2395b"/>
      <inkml:brushProperty name="ignorePressure" value="0"/>
    </inkml:brush>
  </inkml:definitions>
  <inkml:trace contextRef="#ctx0" brushRef="#br0">96400.000 4750.000 477,'-113.000'25.000'66,"26.000"0.000"-8,24.000 0.000-8,26.000 0.000-10,5.000 10.000-3,-11.000 23.000 1,-14.000 22.000 0,-11.000 22.000 1,-9.000 16.000-3,-3.000 14.000-5,-3.000 11.000-6,-2.000 14.000-6,-5.000 7.000-4,-2.000 3.000-2,-3.000 3.000-3,-3.000 4.000-3,-1.000-7.000-6,4.000-16.000-12,3.000-15.000-11,3.000-15.000-11,7.000-18.000-9,14.000-19.000-7,11.000-18.000-6,14.000-19.000-6,11.000-18.000-1,14.000-15.000 3,11.000-15.000 6,14.000-16.000 3</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2"/>
    </inkml:context>
    <inkml:brush xml:id="br0">
      <inkml:brushProperty name="width" value="0.0421729497611523" units="cm"/>
      <inkml:brushProperty name="height" value="0.0421729497611523" units="cm"/>
      <inkml:brushProperty name="color" value="#f2395b"/>
      <inkml:brushProperty name="ignorePressure" value="0"/>
    </inkml:brush>
  </inkml:definitions>
  <inkml:trace contextRef="#ctx0" brushRef="#br0">96100.000 5550.000 521,'71.000'0.000'6,"-5.000"0.000"11,-7.000 0.000 12,-5.000 0.000 12,-4.000 4.000 6,0.000 10.000 1,0.000 10.000 1,0.000 9.000 0,3.000 6.000-3,6.000 3.000-8,7.000 3.000-8,6.000 4.000-9,4.000 1.000-6,4.000 0.000-4,3.000 0.000-4,3.000 0.000-3,-5.000-4.000-2,-12.000-5.000 2,-13.000-7.000 2,-12.000-5.000 3</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2"/>
    </inkml:context>
    <inkml:brush xml:id="br0">
      <inkml:brushProperty name="width" value="0.0488410219550133" units="cm"/>
      <inkml:brushProperty name="height" value="0.0488410219550133" units="cm"/>
      <inkml:brushProperty name="color" value="#f2395b"/>
      <inkml:brushProperty name="ignorePressure" value="0"/>
    </inkml:brush>
  </inkml:definitions>
  <inkml:trace contextRef="#ctx0" brushRef="#br0">96400.000 6100.000 450,'-135.000'3.000'55,"32.000"6.000"-8,31.000 7.000-6,32.000 6.000-8,16.000 7.000-3,4.000 10.000-3,3.000 10.000-1,3.000 9.000-2,3.000 20.000 2,3.000 31.000 5,3.000 32.000 5,4.000 31.000 5,-1.000 17.000-1,-3.000 3.000-7,-3.000 3.000-7,-2.000 4.000-7,-5.000 26.000-8,-2.000 50.000-8,-3.000 50.000-7,-3.000 50.000-9,-2.000 39.000-7,0.000 28.000-4,0.000 28.000-5,0.000 29.000-5,1.000-34.000-10,4.000-93.000-13,3.000-94.000-14,3.000-93.000-15</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1"/>
    </inkml:context>
    <inkml:brush xml:id="br0">
      <inkml:brushProperty name="width" value="0.0304605588316917" units="cm"/>
      <inkml:brushProperty name="height" value="0.0304605588316917" units="cm"/>
      <inkml:brushProperty name="color" value="#f2395b"/>
      <inkml:brushProperty name="ignorePressure" value="0"/>
    </inkml:brush>
  </inkml:definitions>
  <inkml:trace contextRef="#ctx0" brushRef="#br0">73600.000 1550.000 722,'3.000'-47.000'5,"6.000"6.000"11,7.000 7.000 10,6.000 6.000 11,6.000 10.000 4,6.000 17.000-4,7.000 15.000-4,6.000 16.000-2,1.000 13.000-7,-3.000 14.000-7,-3.000 11.000-8,-2.000 14.000-8,-5.000 8.000-9,-2.000 7.000-13,-3.000 6.000-12,-3.000 7.000-12,-4.000-7.000-6,-3.000-19.000 0,-3.000-18.000 2,-2.000-19.000 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2"/>
    </inkml:context>
    <inkml:brush xml:id="br0">
      <inkml:brushProperty name="width" value="0.0397919155657291" units="cm"/>
      <inkml:brushProperty name="height" value="0.0397919155657291" units="cm"/>
      <inkml:brushProperty name="color" value="#f2395b"/>
      <inkml:brushProperty name="ignorePressure" value="0"/>
    </inkml:brush>
  </inkml:definitions>
  <inkml:trace contextRef="#ctx0" brushRef="#br0">99800.000 5150.000 552,'0.000'-50.000'0,"0.000"0.000"0,0.000 0.000 0,0.000 0.000 0,3.000 1.000 4,6.000 4.000 5,7.000 3.000 8,6.000 3.000 6,6.000 7.000 7,6.000 14.000 10,7.000 11.000 9,6.000 14.000 9,-4.000 16.000-1,-11.000 22.000-9,-14.000 22.000-11,-11.000 23.000-9,-14.000 22.000-8,-11.000 26.000-6,-14.000 24.000-5,-11.000 26.000-5,-7.000 2.000-7,0.000-18.000-10,0.000-19.000-9,0.000-18.000-9,3.000-21.000-8,6.000-22.000-4,7.000-22.000-6,6.000-21.000-4,4.000-21.000-1,4.000-19.000 3,3.000-18.000 3,3.000-19.000 3</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3"/>
    </inkml:context>
    <inkml:brush xml:id="br0">
      <inkml:brushProperty name="width" value="0.0523006729781628" units="cm"/>
      <inkml:brushProperty name="height" value="0.0523006729781628" units="cm"/>
      <inkml:brushProperty name="color" value="#f2395b"/>
      <inkml:brushProperty name="ignorePressure" value="0"/>
    </inkml:brush>
  </inkml:definitions>
  <inkml:trace contextRef="#ctx0" brushRef="#br0">100300.000 4550.000 420,'182.000'-66.000'24,"-33.000"19.000"-2,-35.000 19.000 0,-34.000 19.000 0,-23.000 13.000 0,-8.000 10.000 3,-10.000 10.000 1,-9.000 9.000 3,-15.000 12.000 0,-18.000 16.000-2,-19.000 15.000-3,-18.000 17.000-3,-18.000 8.000-4,-16.000 4.000-7,-15.000 3.000-6,-15.000 3.000-6,-7.000-4.000-6,3.000-8.000-1,3.000-10.000-4,4.000-9.000-2,7.000-13.000-3,13.000-16.000-2,12.000-15.000-2,13.000-15.000-2,12.000-15.000-1,13.000-12.000 0,12.000-13.000 1,13.000-12.000-1,16.000-12.000 1,23.000-8.000 4,22.000-10.000 2,22.000-9.000 3,12.000 1.000 2,3.000 13.000 3,3.000 12.000 3,4.000 13.000 4,-6.000 10.000 0,-11.000 10.000-1,-14.000 10.000-1,-11.000 9.000-1,-15.000 10.000 4,-16.000 14.000 7,-15.000 11.000 8,-15.000 14.000 7,-20.000 11.000 3,-21.000 14.000-3,-22.000 11.000-2,-22.000 14.000-4,-18.000 5.000-3,-11.000 1.000-6,-14.000-1.000-7,-11.000 1.000-6,-7.000-6.000-4,0.000-8.000-2,0.000-10.000-2,0.000-9.000-3,3.000-9.000 0,6.000-5.000 2,7.000-7.000 3,6.000-5.000 1,9.000-8.000 4,13.000-5.000 5,12.000-7.000 7,13.000-5.000 6,12.000-4.000 4,13.000 0.000 4,12.000 0.000 4,13.000 0.000 3,7.000 1.000 3,4.000 4.000 2,3.000 3.000 1,3.000 3.000 1,3.000 1.000 0,3.000 1.000-3,3.000-1.000-3,4.000 1.000-4,2.000-1.000-1,4.000 1.000 1,3.000-1.000-1,3.000 1.000 0,3.000-1.000-1,3.000 1.000-5,3.000-1.000-3,4.000 1.000-4,5.000-10.000-7,10.000-19.000-10,10.000-18.000-10,9.000-19.000-9,12.000-16.000-6,16.000-12.000 2,15.000-13.000 1,17.000-12.000 1,2.000-2.000 2,-9.000 9.000 3,-10.000 10.000 3,-8.000 10.000 4,-11.000 8.000 4,-8.000 10.000 8,-10.000 10.000 8,-9.000 9.000 8,-15.000 12.000 8,-18.000 16.000 9,-19.000 15.000 10,-18.000 17.000 9,-14.000 8.000 4,-5.000 4.000-3,-7.000 3.000-4,-5.000 3.000-2,-1.000-1.000-7,6.000-2.000-11,7.000-3.000-10,6.000-3.000-10,12.000-10.000-8,19.000-16.000-3,19.000-15.000-4,19.000-15.000-4,15.000-12.000-4,13.000-6.000-8,12.000-6.000-6,13.000-6.000-6,4.000-4.000-5,-3.000 1.000-1,-3.000-1.000-3,-2.000 1.000-1,-6.000-1.000 2,-6.000 1.000 10,-6.000-1.000 8,-6.000 1.000 9,-9.000 1.000 6,-8.000 3.000 3,-10.000 3.000 4,-9.000 4.000 4,-5.000 1.000 2,0.000 0.000 0,0.000 0.000 1,0.000 0.000 1,0.000 1.000 3,0.000 4.000 3,0.000 3.000 5,0.000 3.000 3,1.000-1.000 5,4.000-2.000 4,3.000-3.000 4,3.000-3.000 5,1.000 1.000 1,1.000 6.000-2,-1.000 7.000 0,1.000 6.000-2,-4.000 12.000 3,-6.000 19.000 7,-6.000 19.000 8,-6.000 19.000 6,-10.000 9.000 1,-12.000 0.000-7,-13.000 0.000-6,-12.000 0.000-8,-7.000 0.000-5,1.000 0.000-4,-1.000 0.000-6,1.000 0.000-4,1.000-5.000-5,3.000-9.000-3,3.000-10.000-4,4.000-8.000-3,4.000-18.000-12,6.000-25.000-23,7.000-25.000-21,6.000-25.000-21,4.000-10.000-8,4.000 7.000 7,3.000 6.000 7,3.000 7.000 8</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3"/>
    </inkml:context>
    <inkml:brush xml:id="br0">
      <inkml:brushProperty name="width" value="0.0538126192986965" units="cm"/>
      <inkml:brushProperty name="height" value="0.0538126192986965" units="cm"/>
      <inkml:brushProperty name="color" value="#f2395b"/>
      <inkml:brushProperty name="ignorePressure" value="0"/>
    </inkml:brush>
  </inkml:definitions>
  <inkml:trace contextRef="#ctx0" brushRef="#br0">101450.000 6500.000 408,'23.000'-24.000'1,"-3.000"4.000"1,-3.000 3.000 2,-2.000 3.000 1,-3.000-1.000 5,1.000-2.000 9,-1.000-3.000 8,1.000-3.000 10,2.000 1.000 1,7.000 6.000-4,6.000 7.000-5,7.000 6.000-5,0.000 7.000-1,-2.000 10.000 0,-3.000 10.000 1,-3.000 9.000 0,-6.000 6.000 1,-5.000 3.000 1,-7.000 3.000 0,-5.000 4.000 1,-3.000 7.000-1,4.000 13.000-4,3.000 12.000-2,3.000 13.000-3,-1.000 6.000-3,-2.000 0.000 0,-3.000 0.000 0,-3.000 0.000-2,-6.000 0.000-1,-5.000 0.000-4,-7.000 0.000-2,-5.000 0.000-4,-4.000-5.000-4,0.000-9.000-7,0.000-10.000-7,0.000-8.000-6,-4.000-17.000-8,-5.000-21.000-8,-7.000-22.000-8,-5.000-22.000-9,0.000-21.000 1,10.000-18.000 8,10.000-19.000 10,9.000-18.000 8,6.000-12.000 5,3.000-3.000 1,3.000-3.000-1,4.000-2.000 0,4.000 5.000 3,6.000 16.000 4,7.000 15.000 5,6.000 17.000 4,1.000 17.000 10,-3.000 23.000 13,-3.000 22.000 13,-2.000 22.000 13,-8.000 10.000 1,-8.000 1.000-8,-10.000-1.000-9,-9.000 1.000-9,-5.000-1.000-9,0.000 1.000-8,0.000-1.000-8,0.000 1.000-8,6.000-7.000-6,13.000-12.000-3,12.000-13.000-3,13.000-12.000-4,7.000-10.000 1,4.000-6.000 2,3.000-6.000 4,3.000-6.000 4,1.000-2.000 2,1.000 3.000 2,-1.000 3.000 3,1.000 4.000 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4"/>
    </inkml:context>
    <inkml:brush xml:id="br0">
      <inkml:brushProperty name="width" value="0.0559499859809875" units="cm"/>
      <inkml:brushProperty name="height" value="0.0559499859809875" units="cm"/>
      <inkml:brushProperty name="color" value="#f2395b"/>
      <inkml:brushProperty name="ignorePressure" value="0"/>
    </inkml:brush>
  </inkml:definitions>
  <inkml:trace contextRef="#ctx0" brushRef="#br0">102900.000 5700.000 393,'23.000'-25.000'0,"-3.000"0.000"0,-3.000 0.000 0,-2.000 0.000 0,0.000 6.000 9,7.000 13.000 20,6.000 12.000 20,7.000 13.000 19,0.000 12.000 5,-2.000 13.000-8,-3.000 12.000-7,-3.000 13.000-9,-7.000 13.000-7,-9.000 17.000-6,-10.000 15.000-5,-8.000 16.000-7,-12.000 7.000-4,-12.000 1.000-3,-13.000-1.000-3,-12.000 1.000-2,-12.000-1.000-5,-8.000 1.000-3,-10.000-1.000-5,-9.000 1.000-4,-2.000-7.000-4,6.000-12.000-7,7.000-13.000-5,6.000-12.000-6,6.000-16.000-2,6.000-19.000 3,7.000-18.000 3,6.000-19.000 2,7.000-22.000-2,10.000-25.000-8,10.000-25.000-9,9.000-25.000-8,6.000-8.000-4,3.000 9.000-1,3.000 10.000-2,4.000 10.000 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5"/>
    </inkml:context>
    <inkml:brush xml:id="br0">
      <inkml:brushProperty name="width" value="0.0645552203059196" units="cm"/>
      <inkml:brushProperty name="height" value="0.0645552203059196" units="cm"/>
      <inkml:brushProperty name="color" value="#f2395b"/>
      <inkml:brushProperty name="ignorePressure" value="0"/>
    </inkml:brush>
  </inkml:definitions>
  <inkml:trace contextRef="#ctx0" brushRef="#br0">103200.000 4850.000 340,'53.000'-25.000'1,"6.000"0.000"3,7.000 0.000 2,6.000 0.000 2,-1.000 1.000 2,-5.000 4.000 2,-7.000 3.000 1,-5.000 3.000 1,-6.000 3.000 0,-3.000 3.000 0,-3.000 3.000-1,-2.000 4.000-1,-6.000 7.000 1,-6.000 13.000-1,-6.000 12.000 2,-6.000 13.000 0,-6.000 7.000 1,-2.000 4.000 1,-3.000 3.000 1,-3.000 3.000 2,-6.000 4.000 1,-5.000 7.000 1,-7.000 6.000 1,-5.000 7.000 0,-3.000 8.000 1,4.000 14.000 0,3.000 11.000 0,3.000 14.000 1,1.000 10.000 0,1.000 9.000 0,-1.000 10.000-1,1.000 10.000 0,-1.000 0.000 0,1.000-5.000-2,-1.000-7.000-1,1.000-5.000-1,1.000-6.000-2,3.000-3.000-4,3.000-3.000-2,4.000-2.000-4,1.000-6.000-2,0.000-6.000 0,0.000-6.000-2,0.000-6.000-1,-5.000-32.000-12,-9.000-56.000-24,-10.000-56.000-24,-8.000-56.000-24,-4.000-46.000-8,3.000-34.000 11,3.000-35.000 10,4.000-33.000 10,4.000-3.000 9,6.000 32.000 9,7.000 31.000 10,6.000 32.000 8,3.000 22.000 6,0.000 17.000 2,0.000 15.000 2,0.000 16.000 1,3.000 12.000 4,6.000 9.000 6,7.000 10.000 4,6.000 10.000 7,1.000 10.000 3,-3.000 13.000 5,-3.000 12.000 3,-2.000 13.000 3,-6.000 15.000 2,-6.000 19.000-1,-6.000 19.000-1,-6.000 19.000-2,-12.000 12.000 0,-15.000 6.000 2,-15.000 7.000 1,-16.000 6.000 1,-8.000-4.000 0,0.000-11.000-3,0.000-14.000-4,0.000-11.000-3,4.000-12.000-2,10.000-9.000-3,10.000-10.000-2,9.000-8.000-3,24.000-22.000-6,42.000-30.000-10,40.000-32.000-11,41.000-30.000-11,29.000-33.000-5,19.000-30.000 1,19.000-32.000 1,19.000-30.000 1,4.000-22.000 1,-9.000-8.000 1,-10.000-10.000 2,-8.000-9.000 1,-14.000 9.000 4,-15.000 28.000 6,-15.000 28.000 4,-16.000 29.000 7,-15.000 22.000 3,-11.000 20.000 3,-14.000 18.000 3,-11.000 20.000 3,-18.000 16.000 9,-22.000 16.000 14,-22.000 15.000 14,-21.000 17.000 14,-9.000 13.000 4,7.000 13.000-6,6.000 12.000-6,7.000 13.000-6,4.000 6.000-7,3.000 0.000-4,3.000 0.000-5,4.000 0.000-6,8.000-2.000-3,17.000-3.000-3,15.000-3.000-3,16.000-2.000-2,12.000-5.000-3,9.000-2.000-3,10.000-3.000-4,10.000-3.000-4,-3.000-1.000-2,-11.000 4.000-2,-14.000 3.000-2,-11.000 3.000-2,-15.000 4.000 0,-16.000 7.000 1,-15.000 6.000 0,-15.000 7.000 0,-20.000 5.000 3,-21.000 7.000 1,-22.000 6.000 2,-22.000 7.000 2,-11.000-1.000 2,0.000-6.000 0,0.000-6.000 0,0.000-6.000 1,3.000-7.000-1,6.000-6.000-1,7.000-6.000-1,6.000-6.000-1,24.000-18.000-2,45.000-28.000-6,43.000-28.000-4,45.000-27.000-6,13.000-8.000 0,-16.000 17.000 5,-15.000 15.000 4,-15.000 16.000 5,-4.000 9.000 6,9.000 3.000 9,10.000 3.000 7,10.000 4.000 9,-7.000 8.000 3,-22.000 17.000-2,-22.000 15.000-1,-21.000 16.000-2,-20.000 10.000-2,-15.000 7.000-3,-15.000 6.000-1,-16.000 7.000-3,-10.000-1.000-4,-3.000-6.000-3,-3.000-6.000-5,-2.000-6.000-4,0.000-7.000-2,7.000-6.000 0,6.000-6.000 1,7.000-6.000 0,8.000-6.000-1,14.000-2.000 1,11.000-3.000-2,14.000-3.000 0,13.000-6.000-1,16.000-5.000-1,15.000-7.000 0,17.000-5.000-1,5.000-4.000-1,-3.000 0.000 2,-3.000 0.000-1,-2.000 0.000 2,-6.000-5.000-1,-6.000-9.000-1,-6.000-10.000-1,-6.000-8.000-2,-12.000-6.000 2,-15.000 1.000 2,-15.000-1.000 4,-16.000 1.000 2,-8.000 2.000 4,0.000 7.000 7,0.000 6.000 6,0.000 7.000 6,0.000 2.000 4,0.000 1.000-1,0.000-1.000 1,0.000 1.000 0,3.000 1.000 3,6.000 3.000 8,7.000 3.000 6,6.000 4.000 7,6.000 8.000 1,6.000 17.000-6,7.000 15.000-5,6.000 16.000-5,3.000 10.000-5,0.000 7.000-3,0.000 6.000-2,0.000 7.000-3,0.000 2.000-2,0.000 1.000-2,0.000-1.000-2,0.000 1.000-2,4.000-1.000-1,10.000 1.000-3,10.000-1.000 0,9.000 1.000-2,12.000-4.000-3,16.000-6.000-1,15.000-6.000-3,17.000-6.000-2,24.000-13.000-4,34.000-19.000-6,35.000-18.000-4,35.000-19.000-6,33.000-18.000-6,35.000-15.000-7,35.000-15.000-6,34.000-16.000-7,-23.000-2.000-3,-77.000 13.000 1,-78.000 12.000 1,-78.000 13.000 1</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9"/>
    </inkml:context>
    <inkml:brush xml:id="br0">
      <inkml:brushProperty name="width" value="0.037827730178833" units="cm"/>
      <inkml:brushProperty name="height" value="0.037827730178833" units="cm"/>
      <inkml:brushProperty name="color" value="#f2395b"/>
      <inkml:brushProperty name="ignorePressure" value="0"/>
    </inkml:brush>
  </inkml:definitions>
  <inkml:trace contextRef="#ctx0" brushRef="#br0">84750.000 45850.000 581,'-5.000'57.000'77,"-9.000"17.000"-13,-10.000 15.000-11,-8.000 16.000-13,-11.000 16.000-8,-8.000 20.000-4,-10.000 18.000-4,-9.000 20.000-4,-12.000 10.000-4,-11.000 3.000-3,-14.000 3.000-3,-11.000 4.000-3,-7.000-4.000-1,0.000-9.000 1,0.000-10.000 1,0.000-8.000 1,7.000-15.000-4,17.000-19.000-13,15.000-18.000-12,16.000-19.000-11,16.000-41.000-12,20.000-62.000-12,18.000-63.000-12,20.000-62.000-13,10.000-18.000 4,3.000 29.000 16,3.000 28.000 17,4.000 28.000 17</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9"/>
    </inkml:context>
    <inkml:brush xml:id="br0">
      <inkml:brushProperty name="width" value="0.0456221885979176" units="cm"/>
      <inkml:brushProperty name="height" value="0.0456221885979176" units="cm"/>
      <inkml:brushProperty name="color" value="#f2395b"/>
      <inkml:brushProperty name="ignorePressure" value="0"/>
    </inkml:brush>
  </inkml:definitions>
  <inkml:trace contextRef="#ctx0" brushRef="#br0">84800.000 46100.000 482,'73.000'26.000'41,"-3.000"4.000"2,-3.000 3.000 1,-2.000 3.000 3,5.000 7.000-1,16.000 14.000-1,15.000 11.000-3,17.000 14.000-1,10.000 7.000-4,6.000 3.000-6,7.000 3.000-5,6.000 4.000-7,7.000 1.000-4,10.000 0.000-1,10.000 0.000-3,9.000 0.000-1,-2.000-5.000-5,-12.000-9.000-5,-13.000-10.000-6,-12.000-8.000-7,-15.000-9.000-7,-15.000-6.000-10,-15.000-6.000-11,-16.000-6.000-10,-15.000-4.000-2,-11.000 1.000 7,-14.000-1.000 5,-11.000 1.000 7,-18.000-4.000 2,-22.000-6.000 1,-22.000-6.000 1,-21.000-6.000-1,-9.000-6.000 1,7.000-2.000 3,6.000-3.000 1,7.000-3.000 2</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19"/>
    </inkml:context>
    <inkml:brush xml:id="br0">
      <inkml:brushProperty name="width" value="0.0454101115465164" units="cm"/>
      <inkml:brushProperty name="height" value="0.0454101115465164" units="cm"/>
      <inkml:brushProperty name="color" value="#f2395b"/>
      <inkml:brushProperty name="ignorePressure" value="0"/>
    </inkml:brush>
  </inkml:definitions>
  <inkml:trace contextRef="#ctx0" brushRef="#br0">85200.000 47650.000 484,'-72.000'-2.000'2,"6.000"-3.000"3,7.000-3.000 5,6.000-2.000 3,15.000 3.000 8,26.000 14.000 13,24.000 11.000 12,26.000 14.000 13,10.000 5.000-2,-3.000 1.000-14,-3.000-1.000-14,-2.000 1.000-15,-9.000 2.000-9,-12.000 7.000-4,-13.000 6.000-3,-12.000 7.000-3,-15.000 4.000-2,-15.000 3.000 0,-15.000 3.000-1,-16.000 4.000 1,-8.000-3.000-1,0.000-5.000 1,0.000-7.000 0,0.000-5.000 0,7.000-8.000 0,17.000-5.000 2,15.000-7.000 1,16.000-5.000 1,23.000-12.000 0,31.000-16.000 0,32.000-15.000 0,31.000-15.000 0,15.000-7.000-1,1.000 3.000 0,-1.000 3.000-2,1.000 4.000 0,-10.000 7.000 0,-19.000 13.000 0,-18.000 12.000 1,-19.000 13.000 1,-19.000 13.000 0,-19.000 17.000 0,-18.000 15.000-1,-19.000 16.000 0,-21.000 16.000 3,-21.000 20.000 6,-22.000 18.000 5,-22.000 20.000 6,-10.000 3.000 4,4.000-8.000 0,3.000-10.000 1,3.000-9.000 1,9.000-15.000-1,16.000-18.000 0,15.000-19.000-2,17.000-18.000 0,19.000-20.000-5,26.000-18.000-6,24.000-19.000-7,26.000-18.000-7,16.000-17.000-5,10.000-11.000-5,10.000-14.000-4,9.000-11.000-4,7.000-9.000-1,7.000-3.000 2,6.000-3.000 2,7.000-2.000 1,-4.000 5.000 4,-12.000 16.000 6,-13.000 15.000 6,-12.000 17.000 5,-12.000 10.000 2,-8.000 6.000 1,-10.000 7.000-1,-9.000 6.000 0,-4.000 6.000 5,4.000 6.000 8,3.000 7.000 10,3.000 6.000 10,4.000 4.000 3,7.000 4.000-2,6.000 3.000-1,7.000 3.000-2,2.000 1.000-2,1.000 1.000-5,-1.000-1.000-3,1.000 1.000-5,-1.000-3.000-10,1.000-2.000-20,-1.000-3.000-17,1.000-3.000-20,-4.000-9.000-10,-6.000-11.000-5,-6.000-14.000-4,-6.000-11.000-5,-7.000-7.000 4,-6.000 0.000 13,-6.000 0.000 11,-6.000 0.000 13</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0"/>
    </inkml:context>
    <inkml:brush xml:id="br0">
      <inkml:brushProperty name="width" value="0.03607577085495" units="cm"/>
      <inkml:brushProperty name="height" value="0.03607577085495" units="cm"/>
      <inkml:brushProperty name="color" value="#f2395b"/>
      <inkml:brushProperty name="ignorePressure" value="0"/>
    </inkml:brush>
  </inkml:definitions>
  <inkml:trace contextRef="#ctx0" brushRef="#br0">87450.000 47000.000 609,'3.000'-47.000'7,"6.000"6.000"13,7.000 7.000 14,6.000 6.000 14,4.000 7.000 4,4.000 10.000-3,3.000 10.000-3,3.000 9.000-4,3.000 13.000-7,3.000 20.000-10,3.000 18.000-10,4.000 20.000-9,-6.000 3.000-5,-11.000-8.000 1,-14.000-10.000 2,-11.000-9.000 0,-7.000-7.000-5,0.000-3.000-16,0.000-3.000-15,0.000-2.000-14,3.000-9.000-9,6.000-12.000-3,7.000-13.000-2,6.000-12.000-3,1.000-9.000 5,-3.000-2.000 12,-3.000-3.000 12,-2.000-3.000 13,-3.000-2.000 7,1.000 0.000 3,-1.000 0.000 3,1.000 0.000 4</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0"/>
    </inkml:context>
    <inkml:brush xml:id="br0">
      <inkml:brushProperty name="width" value="0.044848769903183" units="cm"/>
      <inkml:brushProperty name="height" value="0.044848769903183" units="cm"/>
      <inkml:brushProperty name="color" value="#f2395b"/>
      <inkml:brushProperty name="ignorePressure" value="0"/>
    </inkml:brush>
  </inkml:definitions>
  <inkml:trace contextRef="#ctx0" brushRef="#br0">88650.000 46700.000 490,'25.000'-25.000'0,"0.000"0.000"0,0.000 0.000 0,0.000 0.000 0,1.000 0.000 3,4.000 0.000 7,3.000 0.000 5,3.000 0.000 7,-4.000 9.000 6,-8.000 19.000 6,-10.000 19.000 6,-9.000 19.000 6,-15.000 16.000-1,-18.000 17.000-7,-19.000 15.000-8,-18.000 16.000-6,-14.000 5.000-7,-5.000-2.000-2,-7.000-3.000-5,-5.000-3.000-3,-9.000-4.000-4,-9.000-3.000-3,-10.000-3.000-3,-8.000-2.000-3,-1.000-8.000-3,9.000-8.000 0,10.000-10.000-1,10.000-9.000-1,11.000-9.000 1,17.000-5.000 2,15.000-7.000 2,16.000-5.000 2,27.000-11.000 4,42.000-11.000 3,40.000-14.000 5,41.000-11.000 4,26.000-7.000 1,13.000 0.000-2,12.000 0.000-2,13.000 0.000-1,1.000 1.000-2,-9.000 4.000-1,-10.000 3.000-1,-8.000 3.000-2,-15.000 3.000-1,-19.000 3.000-1,-18.000 3.000-3,-19.000 4.000-1,-35.000 10.000-4,-49.000 19.000-7,-51.000 19.000-7,-49.000 19.000-6,-32.000 7.000-2,-12.000-3.000 3,-13.000-3.000 1,-12.000-2.000 2,-5.000-5.000 3,3.000-2.000 2,3.000-3.000 1,4.000-3.000 2,4.000-4.000 4,6.000-3.000 2,7.000-3.000 5,6.000-2.000 3,12.000-6.000 7,19.000-6.000 10,19.000-6.000 11,19.000-6.000 10,29.000-6.000 6,41.000-2.000 2,40.000-3.000 2,42.000-3.000 2,32.000-7.000-3,25.000-9.000-9,25.000-10.000-9,25.000-8.000-9,20.000-4.000-7,16.000 3.000-5,15.000 3.000-4,17.000 4.000-6,-3.000 4.000-2,-18.000 6.000 1,-19.000 7.000 1,-18.000 6.000 0,-23.000 1.000-6,-24.000-3.000-13,-26.000-3.000-14,-24.000-2.000-12,-34.000-3.000-10,-40.000 1.000-4,-40.000-1.000-5,-41.000 1.000-4,-13.000-1.000 5,16.000 1.000 15,15.000-1.000 14,17.000 1.000 16,5.000-3.000 8,-3.000-2.000 3,-3.000-3.000 4,-2.000-3.000 2</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2"/>
    </inkml:context>
    <inkml:brush xml:id="br0">
      <inkml:brushProperty name="width" value="0.0450217202305794" units="cm"/>
      <inkml:brushProperty name="height" value="0.0450217202305794" units="cm"/>
      <inkml:brushProperty name="color" value="#f2395b"/>
      <inkml:brushProperty name="ignorePressure" value="0"/>
    </inkml:brush>
  </inkml:definitions>
  <inkml:trace contextRef="#ctx0" brushRef="#br0">75100.000 2250.000 488,'21.000'51.000'6,"-5.000"4.000"13,-7.000 3.000 12,-5.000 3.000 12,-4.000-2.000 2,0.000-6.000-7,0.000-6.000-7,0.000-6.000-8,0.000 7.000-6,0.000 22.000-2,0.000 22.000-5,0.000 23.000-2,0.000 2.000-2,0.000-16.000 1,0.000-15.000 1,0.000-15.000 0,1.000-12.000-2,4.000-6.000-4,3.000-6.000-4,3.000-6.000-5,6.000-9.000-2,9.000-8.000-1,10.000-10.000 0,10.000-9.000-1,8.000-7.000 1,10.000-3.000 1,10.000-3.000 3,9.000-2.000 2,7.000-11.000 1,7.000-15.000-1,6.000-15.000 1,7.000-16.000-1,-3.000-4.000 0,-8.000 10.000-1,-10.000 10.000 1,-9.000 9.000 0,-13.000 6.000-1,-16.000 3.000 0,-15.000 3.000 0,-15.000 4.000-1,-7.000 1.000-1,3.000 0.000-1,3.000 0.000-1,4.000 0.000-1,-4.000-4.000-1,-9.000-5.000 2,-10.000-7.000 0,-8.000-5.000 2,-11.000-4.000 0,-8.000 0.000 3,-10.000 0.000 0,-9.000 0.000 2,-4.000 3.000 0,4.000 6.000 0,3.000 7.000-1,3.000 6.000-1,1.000 4.000 3,1.000 4.000 8,-1.000 3.000 7,1.000 3.000 7,1.000 3.000 5,3.000 3.000 0,3.000 3.000 2,4.000 4.000 0,2.000 7.000 2,4.000 13.000 1,3.000 12.000 1,3.000 13.000 2,3.000 9.000-2,3.000 6.000-4,3.000 7.000-6,4.000 6.000-4,1.000 4.000-5,0.000 4.000-2,0.000 3.000-3,0.000 3.000-3,0.000 3.000-3,0.000 3.000-1,0.000 3.000-1,0.000 4.000-2,0.000 4.000-3,0.000 6.000-5,0.000 7.000-4,0.000 6.000-5,-2.000-4.000-1,-3.000-11.000 0,-3.000-14.000 1,-2.000-11.000 1,-3.000-12.000-3,1.000-9.000-8,-1.000-10.000-8,1.000-8.000-7,-3.000-9.000-2,-2.000-6.000 5,-3.000-6.000 4,-3.000-6.000 6,-6.000-6.000 4,-5.000-2.000 2,-7.000-3.000 5,-5.000-3.000 2,-3.000-2.000 4,4.000 0.000 5,3.000 0.000 4,3.000 0.000 4,9.000-7.000 10,16.000-11.000 14,15.000-14.000 14,17.000-11.000 14,14.000-6.000 4,17.000 4.000-9,15.000 3.000-7,16.000 3.000-8,7.000 1.000-6,1.000 1.000-6,-1.000-1.000-5,1.000 1.000-6,-4.000 2.000-2,-6.000 7.000 0,-6.000 6.000 1,-6.000 7.000 0,-12.000 13.000-4,-15.000 22.000-7,-15.000 22.000-8,-16.000 23.000-7,-18.000 10.000-3,-18.000 0.000 4,-19.000 0.000 4,-18.000 0.000 4,-12.000-2.000 3,-3.000-3.000 2,-3.000-3.000 2,-2.000-2.000 2,-3.000-5.000 2,1.000-2.000 1,-1.000-3.000 1,1.000-3.000 1,4.000-6.000 2,9.000-5.000 4,10.000-7.000 3,10.000-5.000 4,19.000-11.000 3,32.000-11.000 2,31.000-14.000 2,32.000-11.000 2,18.000-6.000-2,6.000 4.000-5,7.000 3.000-6,6.000 3.000-5,4.000 1.000-7,4.000 1.000-6,3.000-1.000-8,3.000 1.000-5,1.000 1.000-8,1.000 3.000-6,-1.000 3.000-6,1.000 4.000-7,-10.000-1.000-5,-19.000-3.000-3,-18.000-3.000-4,-19.000-2.000-3</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0"/>
    </inkml:context>
    <inkml:brush xml:id="br0">
      <inkml:brushProperty name="width" value="0.0462461970746517" units="cm"/>
      <inkml:brushProperty name="height" value="0.0462461970746517" units="cm"/>
      <inkml:brushProperty name="color" value="#f2395b"/>
      <inkml:brushProperty name="ignorePressure" value="0"/>
    </inkml:brush>
  </inkml:definitions>
  <inkml:trace contextRef="#ctx0" brushRef="#br0">88200.000 46250.000 475,'0.000'-47.000'0,"0.000"6.000"0,0.000 7.000 0,0.000 6.000 0,-2.000 4.000 5,-3.000 4.000 9,-3.000 3.000 9,-2.000 3.000 10,2.000 4.000 4,9.000 7.000 1,10.000 6.000-1,10.000 7.000 0,5.000 15.000 0,4.000 25.000-1,3.000 25.000-1,3.000 25.000-1,-2.000 23.000-2,-6.000 22.000-3,-6.000 22.000-2,-6.000 23.000-3,-13.000 13.000-4,-19.000 6.000-6,-18.000 7.000-5,-19.000 6.000-6,-22.000 10.000-3,-25.000 17.000 0,-25.000 15.000 0,-25.000 16.000 0,-11.000 1.000-7,3.000-12.000-13,3.000-13.000-14,4.000-12.000-12,8.000-27.000-10,17.000-41.000-4,15.000-40.000-4,16.000-40.000-5,15.000-34.000 3,16.000-24.000 11,15.000-26.000 10,17.000-24.000 12</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1"/>
    </inkml:context>
    <inkml:brush xml:id="br0">
      <inkml:brushProperty name="width" value="0.0365282706916332" units="cm"/>
      <inkml:brushProperty name="height" value="0.0365282706916332" units="cm"/>
      <inkml:brushProperty name="color" value="#f2395b"/>
      <inkml:brushProperty name="ignorePressure" value="0"/>
    </inkml:brush>
  </inkml:definitions>
  <inkml:trace contextRef="#ctx0" brushRef="#br0">89100.000 48100.000 602,'90.000'-19.000'75,"-18.000"13.000"-10,-19.000 12.000-9,-18.000 13.000-11,-12.000 12.000-6,-3.000 13.000-4,-3.000 12.000-5,-2.000 13.000-3,-3.000 7.000-9,1.000 4.000-11,-1.000 3.000-11,1.000 3.000-11,-3.000-5.000-11,-2.000-12.000-7,-3.000-13.000-9,-3.000-12.000-8,-2.000-15.000-2,0.000-15.000 4,0.000-15.000 5,0.000-16.000 5,1.000-10.000 3,4.000-3.000 3,3.000-3.000 4,3.000-2.000 2</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1"/>
    </inkml:context>
    <inkml:brush xml:id="br0">
      <inkml:brushProperty name="width" value="0.0595531910657883" units="cm"/>
      <inkml:brushProperty name="height" value="0.0595531910657883" units="cm"/>
      <inkml:brushProperty name="color" value="#f2395b"/>
      <inkml:brushProperty name="ignorePressure" value="0"/>
    </inkml:brush>
  </inkml:definitions>
  <inkml:trace contextRef="#ctx0" brushRef="#br0">90050.000 46250.000 369,'0.000'-75.000'42,"0.000"50.000"8,0.000 50.000 7,0.000 50.000 7,0.000 39.000 0,0.000 28.000-8,0.000 28.000-7,0.000 29.000-7,-2.000 16.000-6,-3.000 7.000-4,-3.000 6.000-2,-2.000 7.000-4,-6.000 10.000-4,-6.000 16.000-4,-6.000 15.000-4,-6.000 17.000-4,-1.000-8.000-3,7.000-27.000-2,6.000-28.000-1,7.000-28.000-2,4.000-29.000-1,3.000-28.000-2,3.000-28.000 0,4.000-27.000 0,-10.000-20.000-7,-22.000-9.000-10,-22.000-10.000-12,-21.000-8.000-10,-14.000-17.000-2,-2.000-21.000 7,-3.000-22.000 8,-3.000-22.000 6,1.000-19.000 4,6.000-16.000-2,7.000-15.000 0,6.000-15.000-2,7.000-14.000-6,10.000-8.000-7,10.000-10.000-10,9.000-9.000-9,9.000 9.000-1,9.000 28.000 8,10.000 28.000 6,10.000 29.000 7</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2"/>
    </inkml:context>
    <inkml:brush xml:id="br0">
      <inkml:brushProperty name="width" value="0.0498381704092026" units="cm"/>
      <inkml:brushProperty name="height" value="0.0498381704092026" units="cm"/>
      <inkml:brushProperty name="color" value="#f2395b"/>
      <inkml:brushProperty name="ignorePressure" value="0"/>
    </inkml:brush>
  </inkml:definitions>
  <inkml:trace contextRef="#ctx0" brushRef="#br0">91050.000 47500.000 441,'3.000'-38.000'12,"6.000"26.000"23,7.000 24.000 23,6.000 26.000 25,3.000 18.000 3,0.000 13.000-15,0.000 12.000-16,0.000 13.000-15,0.000 6.000-10,0.000 0.000-4,0.000 0.000-4,0.000 0.000-6,-4.000 3.000-3,-5.000 6.000-5,-7.000 7.000-5,-5.000 6.000-3,-4.000 1.000-6,0.000-3.000-4,0.000-3.000-5,0.000-2.000-6,-7.000-5.000-2,-11.000-2.000-3,-14.000-3.000-1,-11.000-3.000-3,19.000-20.000 3,54.000-33.000 6,53.000-35.000 8,53.000-34.000 6,35.000-18.000 6,20.000 1.000 4,18.000-1.000 4,20.000 1.000 6,11.000-1.000-1,7.000 1.000-2,6.000-1.000-3,7.000 1.000-4,-20.000 4.000-2,-43.000 9.000-5,-44.000 10.000-4,-43.000 10.000-4,-31.000 7.000-5,-15.000 6.000-7,-15.000 7.000-6,-16.000 6.000-6,-23.000 1.000-4,-27.000-3.000 1,-28.000-3.000-1,-28.000-2.000 2,-23.000-11.000 1,-15.000-15.000 4,-15.000-15.000 4,-16.000-16.000 4,-5.000-19.000 4,6.000-22.000 4,7.000-22.000 4,6.000-21.000 4,4.000-7.000 2,4.000 9.000 2,3.000 10.000 1,3.000 10.000 2,3.000 10.000 1,3.000 13.000 0,3.000 12.000 0,4.000 13.000 1,5.000 7.000 3,10.000 4.000 6,10.000 3.000 7,9.000 3.000 6,10.000 3.000 5,14.000 3.000 4,11.000 3.000 4,14.000 4.000 5,14.000 2.000 2,20.000 4.000 2,18.000 3.000 2,20.000 3.000 1,13.000 4.000-3,9.000 7.000-8,10.000 6.000-9,10.000 7.000-8,2.000 5.000-7,-3.000 7.000-4,-3.000 6.000-5,-2.000 7.000-5,-8.000 0.000-2,-8.000-2.000 0,-10.000-3.000 1,-9.000-3.000 0,-21.000-12.000-11,-31.000-18.000-22,-31.000-19.000-23,-31.000-18.000-23,-12.000-18.000-3,10.000-16.000 18,10.000-15.000 18,9.000-15.000 16,7.000-7.000 12,7.000 3.000 4,6.000 3.000 5,7.000 4.000 5,2.000 4.000 6,1.000 6.000 7,-1.000 7.000 6,1.000 6.000 8,1.000 9.000 6,3.000 13.000 7,3.000 12.000 7,4.000 13.000 7,1.000 20.000 4,0.000 28.000 3,0.000 28.000 2,0.000 29.000 2,0.000 15.000-4,0.000 3.000-10,0.000 3.000-9,0.000 4.000-10,1.000-3.000-8,4.000-5.000-3,3.000-7.000-6,3.000-5.000-3,-1.000-8.000-11,-2.000-5.000-13,-3.000-7.000-14,-3.000-5.000-15,-6.000-17.000-10,-5.000-24.000-6,-7.000-26.000-7,-5.000-24.000-6</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2"/>
    </inkml:context>
    <inkml:brush xml:id="br0">
      <inkml:brushProperty name="width" value="0.0418620854616165" units="cm"/>
      <inkml:brushProperty name="height" value="0.0418620854616165" units="cm"/>
      <inkml:brushProperty name="color" value="#f2395b"/>
      <inkml:brushProperty name="ignorePressure" value="0"/>
    </inkml:brush>
  </inkml:definitions>
  <inkml:trace contextRef="#ctx0" brushRef="#br0">91550.000 47900.000 525,'-10.000'17.000'10,"32.000"-16.000"19,31.000-15.000 19,32.000-15.000 20,15.000-6.000 3,0.000 7.000-12,0.000 6.000-14,0.000 7.000-12,-2.000 4.000-7,-3.000 3.000-2,-3.000 3.000-2,-2.000 4.000 0,-3.000 1.000-8,1.000 0.000-10,-1.000 0.000-13,1.000 0.000-10,-7.000 0.000-7,-12.000 0.000 2,-13.000 0.000 0,-12.000 0.000 0,-15.000-7.000-7,-15.000-11.000-16,-15.000-14.000-15,-16.000-11.000-16,-12.000-9.000 0,-5.000-3.000 18,-7.000-3.000 17,-5.000-2.000 17,-1.000 2.000 11,6.000 9.000 3,7.000 10.000 3,6.000 10.000 4</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3"/>
    </inkml:context>
    <inkml:brush xml:id="br0">
      <inkml:brushProperty name="width" value="0.0544999055564404" units="cm"/>
      <inkml:brushProperty name="height" value="0.0544999055564404" units="cm"/>
      <inkml:brushProperty name="color" value="#f2395b"/>
      <inkml:brushProperty name="ignorePressure" value="0"/>
    </inkml:brush>
  </inkml:definitions>
  <inkml:trace contextRef="#ctx0" brushRef="#br0">92450.000 46550.000 403,'-24.000'-30.000'0,"4.000"-9.000"0,3.000-10.000 0,3.000-8.000 0,1.000 0.000 3,1.000 14.000 5,-1.000 11.000 5,1.000 14.000 5,1.000 11.000 7,3.000 14.000 10,3.000 11.000 8,4.000 14.000 10,2.000 16.000 2,4.000 22.000-6,3.000 22.000-6,3.000 23.000-6,1.000 16.000-4,1.000 13.000-1,-1.000 12.000-1,1.000 13.000-2,-3.000 4.000-3,-2.000-3.000-5,-3.000-3.000-4,-3.000-2.000-4,-1.000-6.000-5,4.000-6.000-4,3.000-6.000-3,3.000-6.000-5,-1.000-7.000-3,-2.000-6.000 0,-3.000-6.000-2,-3.000-6.000-2,-4.000-12.000-2,-3.000-15.000-4,-3.000-15.000-5,-2.000-16.000-3,-11.000-26.000-7,-15.000-33.000-6,-15.000-35.000-7,-16.000-34.000-7,-5.000-26.000-1,6.000-15.000 8,7.000-15.000 6,6.000-16.000 7,4.000-7.000 5,4.000 4.000 4,3.000 3.000 2,3.000 3.000 4,4.000 1.000 5,7.000 1.000 5,6.000-1.000 5,7.000 1.000 6,4.000 13.000 5,3.000 29.000 4,3.000 28.000 4,4.000 28.000 5,7.000 21.000 3,13.000 17.000 2,12.000 15.000 2,13.000 16.000 3,9.000 9.000-4,6.000 3.000-7,7.000 3.000-7,6.000 4.000-7,4.000-4.000-7,4.000-9.000-7,3.000-10.000-7,3.000-8.000-7,1.000-14.000-3,1.000-15.000 0,-1.000-15.000 2,1.000-16.000 1,-6.000-12.000-2,-8.000-5.000-2,-10.000-7.000-3,-9.000-5.000-2,-10.000-1.000 3,-9.000 6.000 11,-10.000 7.000 10,-8.000 6.000 9,-12.000 9.000 9,-12.000 13.000 6,-13.000 12.000 5,-12.000 13.000 6,-9.000 10.000 2,-2.000 10.000 1,-3.000 10.000-1,-3.000 9.000 0,-4.000 9.000-1,-3.000 9.000-2,-3.000 10.000-3,-2.000 10.000-3,-6.000 7.000-2,-6.000 6.000-5,-6.000 7.000-5,-6.000 6.000-4,-6.000 3.000-3,-2.000 0.000-4,-3.000 0.000-2,-3.000 0.000-4,1.000-7.000-1,6.000-11.000 3,7.000-14.000 1,6.000-11.000 2,17.000-15.000-9,28.000-16.000-17,28.000-15.000-17,29.000-15.000-19,22.000-11.000-1,20.000-2.000 15,18.000-3.000 15,20.000-3.000 15,10.000 1.000 10,3.000 6.000 5,3.000 7.000 4,4.000 6.000 4,-4.000 6.000 4,-9.000 6.000 4,-10.000 7.000 4,-8.000 6.000 2,-11.000 6.000 3,-8.000 6.000 0,-10.000 7.000 0,-9.000 6.000 0,-9.000 1.000-2,-5.000-3.000-4,-7.000-3.000-4,-5.000-2.000-5,-6.000-5.000-5,-3.000-2.000-6,-3.000-3.000-7,-2.000-3.000-7,-1.000-15.000-3,3.000-24.000-2,3.000-26.000-1,4.000-24.000-1,-1.000-7.000 0,-3.000 13.000 3,-3.000 12.000 3,-2.000 13.000 3</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3"/>
    </inkml:context>
    <inkml:brush xml:id="br0">
      <inkml:brushProperty name="width" value="0.0461520478129387" units="cm"/>
      <inkml:brushProperty name="height" value="0.0461520478129387" units="cm"/>
      <inkml:brushProperty name="color" value="#f2395b"/>
      <inkml:brushProperty name="ignorePressure" value="0"/>
    </inkml:brush>
  </inkml:definitions>
  <inkml:trace contextRef="#ctx0" brushRef="#br0">94500.000 46350.000 476,'18.000'-41.000'90,"-11.000"19.000"-12,-14.000 19.000-11,-11.000 19.000-12,-18.000 23.000-10,-22.000 28.000-11,-22.000 28.000-12,-21.000 29.000-10,-10.000 8.000-9,3.000-8.000-5,3.000-10.000-6,4.000-9.000-5,7.000-13.000-6,13.000-16.000-4,12.000-15.000-5,13.000-15.000-4,13.000-11.000 0,17.000-2.000 6,15.000-3.000 7,16.000-3.000 5,9.000 7.000 9,3.000 19.000 12,3.000 19.000 13,4.000 19.000 12,-3.000 7.000 4,-5.000-3.000-3,-7.000-3.000-4,-5.000-2.000-2,-8.000 0.000-3,-5.000 7.000 0,-7.000 6.000-2,-5.000 7.000 0,-6.000 2.000-2,-3.000 1.000-4,-3.000-1.000-4,-2.000 1.000-2,-1.000-10.000-5,3.000-19.000-6,3.000-18.000-5,4.000-19.000-4,4.000-19.000-3,6.000-19.000 3,7.000-18.000 1,6.000-19.000 3,6.000-15.000 0,6.000-8.000 1,7.000-10.000-1,6.000-9.000 1,6.000-7.000-4,6.000-3.000-4,7.000-3.000-4,6.000-2.000-6,1.000 3.000 0,-3.000 14.000 3,-3.000 11.000 4,-2.000 14.000 2,3.000 0.000 1,14.000-8.000-3,11.000-10.000-2,14.000-9.000-3,8.000-5.000 1,7.000 0.000 8,6.000 0.000 6,7.000 0.000 6,0.000 6.000 4,-2.000 13.000-1,-3.000 12.000 1,-3.000 13.000 0,-7.000 9.000 2,-9.000 6.000 3,-10.000 7.000 3,-8.000 6.000 3,-11.000 7.000-11,-8.000 10.000-23,-10.000 10.000-25,-9.000 9.000-24,-12.000 1.000-5,-11.000-6.000 17,-14.000-6.000 14,-11.000-6.000 16</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3"/>
    </inkml:context>
    <inkml:brush xml:id="br0">
      <inkml:brushProperty name="width" value="0.0461023449897766" units="cm"/>
      <inkml:brushProperty name="height" value="0.0461023449897766" units="cm"/>
      <inkml:brushProperty name="color" value="#f2395b"/>
      <inkml:brushProperty name="ignorePressure" value="0"/>
    </inkml:brush>
  </inkml:definitions>
  <inkml:trace contextRef="#ctx0" brushRef="#br0">94700.000 48050.000 477,'-91.000'21.000'11,"19.000"-5.000"6,19.000-7.000 5,19.000-5.000 5,12.000 0.000 2,6.000 10.000-3,7.000 10.000-1,6.000 9.000-2,4.000 10.000-1,4.000 14.000-3,3.000 11.000-2,3.000 14.000-3,-1.000 21.000 4,-2.000 31.000 7,-3.000 32.000 8,-3.000 31.000 7,-7.000 37.000 1,-9.000 44.000-7,-10.000 44.000-6,-8.000 44.000-6,-8.000 48.000-6,-2.000 53.000-6,-3.000 53.000-7,-3.000 54.000-5,-1.000 24.000-9,4.000-3.000-9,3.000-3.000-10,3.000-2.000-9,3.000-26.000-10,3.000-47.000-6,3.000-47.000-8,4.000-46.000-7,1.000-40.000 1,0.000-31.000 11,0.000-31.000 12,0.000-31.000 10,1.000-43.000 9,4.000-53.000 6,3.000-53.000 6,3.000-52.000 6</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4"/>
    </inkml:context>
    <inkml:brush xml:id="br0">
      <inkml:brushProperty name="width" value="0.0483860485255718" units="cm"/>
      <inkml:brushProperty name="height" value="0.0483860485255718" units="cm"/>
      <inkml:brushProperty name="color" value="#f2395b"/>
      <inkml:brushProperty name="ignorePressure" value="0"/>
    </inkml:brush>
  </inkml:definitions>
  <inkml:trace contextRef="#ctx0" brushRef="#br0">96900.000 47700.000 454,'23.000'-68.000'3,"-3.000"17.000"5,-3.000 15.000 5,-2.000 16.000 5,-5.000 16.000 6,-2.000 20.000 6,-3.000 18.000 7,-3.000 20.000 6,-2.000 14.000-1,0.000 14.000-6,0.000 11.000-8,0.000 14.000-7,-4.000 10.000-7,-5.000 9.000-5,-7.000 10.000-6,-5.000 10.000-5,-6.000 0.000-5,-3.000-5.000-1,-3.000-7.000-3,-2.000-5.000-1,-1.000-15.000-2,3.000-22.000 1,3.000-22.000 1,4.000-21.000-1,5.000-29.000-4,10.000-34.000-8,10.000-35.000-9,9.000-33.000-9,10.000-25.000-2,14.000-11.000 6,11.000-14.000 6,14.000-11.000 6,8.000-3.000 7,7.000 10.000 6,6.000 10.000 8,7.000 9.000 8,0.000 13.000 6,-2.000 20.000 6,-3.000 18.000 6,-3.000 20.000 5,-4.000 13.000 4,-3.000 9.000 3,-3.000 10.000 2,-2.000 10.000 2,-6.000 5.000 1,-6.000 4.000-3,-6.000 3.000-3,-6.000 3.000-3,-7.000 6.000-2,-6.000 9.000-4,-6.000 10.000-3,-6.000 10.000-4,-7.000 5.000-1,-6.000 4.000-2,-6.000 3.000 1,-6.000 3.000-2,-6.000 6.000 1,-2.000 9.000 0,-3.000 10.000 2,-3.000 10.000 0,-1.000 5.000 1,4.000 4.000-1,3.000 3.000-1,3.000 3.000-1,4.000-4.000-1,7.000-8.000-2,6.000-10.000-2,7.000-9.000-1,8.000-12.000-1,14.000-11.000-2,11.000-14.000-1,14.000-11.000-2,14.000-20.000-2,20.000-24.000-7,18.000-26.000-5,20.000-24.000-6,14.000-23.000-4,14.000-18.000-6,11.000-19.000-3,14.000-18.000-5,-3.000-7.000-3,-15.000 6.000-1,-15.000 7.000 0,-16.000 6.000-1,-16.000 1.000 1,-16.000-3.000 2,-15.000-3.000 1,-15.000-2.000 2,-17.000-5.000 4,-15.000-2.000 4,-15.000-3.000 4,-16.000-3.000 6,-8.000 2.000 4,0.000 10.000 7,0.000 10.000 7,0.000 9.000 5,-2.000 13.000 8,-3.000 20.000 6,-3.000 18.000 7,-2.000 20.000 7,-3.000 24.000 10,1.000 31.000 13,-1.000 32.000 12,1.000 31.000 14,-7.000 23.000-1,-12.000 16.000-16,-13.000 15.000-15,-12.000 17.000-15,-10.000 2.000-12,-6.000-9.000-7,-6.000-10.000-9,-6.000-8.000-7,-6.000-8.000-10,-2.000-2.000-11,-3.000-3.000-11,-3.000-3.000-11,5.000-13.000-7,17.000-22.000-3,15.000-22.000-4,16.000-21.000-4,13.000-17.000 2,14.000-8.000 8,11.000-10.000 7,14.000-9.000 6</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4"/>
    </inkml:context>
    <inkml:brush xml:id="br0">
      <inkml:brushProperty name="width" value="0.0345724448561668" units="cm"/>
      <inkml:brushProperty name="height" value="0.0345724448561668" units="cm"/>
      <inkml:brushProperty name="color" value="#f2395b"/>
      <inkml:brushProperty name="ignorePressure" value="0"/>
    </inkml:brush>
  </inkml:definitions>
  <inkml:trace contextRef="#ctx0" brushRef="#br0">100100.000 47250.000 636,'53.000'-22.000'4,"6.000"6.000"8,7.000 7.000 8,6.000 6.000 8,-2.000 7.000 5,-9.000 10.000 0,-10.000 10.000 1,-8.000 9.000 1,-6.000 2.000 0,1.000-2.000-2,-1.000-3.000-2,1.000-3.000-1,2.000 1.000-6,7.000 6.000-13,6.000 7.000-11,7.000 6.000-12,-3.000 1.000-10,-8.000-3.000-9,-10.000-3.000-9,-9.000-2.000-8</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8"/>
    </inkml:context>
    <inkml:brush xml:id="br0">
      <inkml:brushProperty name="width" value="0.0236743353307247" units="cm"/>
      <inkml:brushProperty name="height" value="0.0236743353307247" units="cm"/>
      <inkml:brushProperty name="color" value="#69dbaa"/>
      <inkml:brushProperty name="ignorePressure" value="0"/>
    </inkml:brush>
  </inkml:definitions>
  <inkml:trace contextRef="#ctx0" brushRef="#br0">14200.000 23800.000 929,'0.000'48.000'2,"0.000"-3.000"6,0.000-3.000 6,0.000-2.000 7,0.000-5.000-2,0.000-2.000-13,0.000-3.000-10,0.000-3.000-11,0.000-2.000-5,0.000 0.000 3,0.000 0.000 3,0.000 0.000 3</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2"/>
    </inkml:context>
    <inkml:brush xml:id="br0">
      <inkml:brushProperty name="width" value="0.0269028283655643" units="cm"/>
      <inkml:brushProperty name="height" value="0.0269028283655643" units="cm"/>
      <inkml:brushProperty name="color" value="#f2395b"/>
      <inkml:brushProperty name="ignorePressure" value="0"/>
    </inkml:brush>
  </inkml:definitions>
  <inkml:trace contextRef="#ctx0" brushRef="#br0">77800.000 2100.000 817,'-18.000'-24.000'-70,"17.000"4.000"17,15.000 3.000 19,16.000 3.000 17,15.000-1.000 19,16.000-2.000 20,15.000-3.000 21,17.000-3.000 20,11.000-1.000 4,10.000 4.000-10,10.000 3.000-12,9.000 3.000-10,-2.000 1.000-15,-12.000 1.000-18,-13.000-1.000-17,-12.000 1.000-18,-15.000 4.000-10,-15.000 9.000 2,-15.000 10.000-1,-16.000 10.000 1,-19.000 8.000 4,-22.000 10.000 5,-22.000 10.000 6,-21.000 9.000 6,-10.000-1.000 5,3.000-8.000 4,3.000-10.000 2,4.000-9.000 4,2.000-7.000 2,4.000-3.000 1,3.000-3.000 0,3.000-2.000 1</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5"/>
    </inkml:context>
    <inkml:brush xml:id="br0">
      <inkml:brushProperty name="width" value="0.0495706126093864" units="cm"/>
      <inkml:brushProperty name="height" value="0.0495706126093864" units="cm"/>
      <inkml:brushProperty name="color" value="#f2395b"/>
      <inkml:brushProperty name="ignorePressure" value="0"/>
    </inkml:brush>
  </inkml:definitions>
  <inkml:trace contextRef="#ctx0" brushRef="#br0">100500.000 47750.000 443,'-93.000'-22.000'16,"17.000"6.000"2,15.000 7.000 2,16.000 6.000 2,10.000 13.000 7,7.000 23.000 12,6.000 22.000 13,7.000 22.000 13,2.000 21.000 0,1.000 22.000-11,-1.000 22.000-12,1.000 23.000-11,-3.000 33.000-8,-2.000 47.000-3,-3.000 47.000-3,-3.000 48.000-4,-4.000 39.000-7,-3.000 35.000-9,-3.000 35.000-11,-2.000 34.000-10,-6.000 6.000-11,-6.000-22.000-13,-6.000-22.000-11,-6.000-21.000-13,2.000-53.000-3,14.000-80.000 5,11.000-82.000 6,14.000-80.000 5</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6"/>
    </inkml:context>
    <inkml:brush xml:id="br0">
      <inkml:brushProperty name="width" value="0.0473186150193214" units="cm"/>
      <inkml:brushProperty name="height" value="0.0473186150193214" units="cm"/>
      <inkml:brushProperty name="color" value="#f2395b"/>
      <inkml:brushProperty name="ignorePressure" value="0"/>
    </inkml:brush>
  </inkml:definitions>
  <inkml:trace contextRef="#ctx0" brushRef="#br0">102800.000 46400.000 464,'26.000'-33.000'63,"4.000"34.000"-7,3.000 35.000-8,3.000 35.000-7,-4.000 21.000-8,-8.000 9.000-9,-10.000 10.000-7,-9.000 10.000-9,-10.000-3.000-4,-9.000-11.000 2,-10.000-14.000 1,-8.000-11.000 1,3.000-34.000-11,20.000-53.000-25,18.000-53.000-24,20.000-52.000-25,14.000-26.000-3,14.000 3.000 19,11.000 3.000 18,14.000 4.000 19,2.000 8.000 12,-6.000 17.000 6,-6.000 15.000 6,-6.000 16.000 7,-6.000 13.000 5,-2.000 14.000 4,-3.000 11.000 4,-3.000 14.000 5,-6.000 13.000 3,-5.000 16.000 2,-7.000 15.000 2,-5.000 17.000 2,-12.000 11.000-3,-16.000 10.000-5,-15.000 10.000-8,-15.000 9.000-5,-14.000 2.000-4,-8.000-2.000 1,-10.000-3.000 0,-9.000-3.000 0,-2.000-7.000-3,6.000-9.000-10,7.000-10.000-9,6.000-8.000-9,15.000-17.000-4,26.000-21.000 0,24.000-22.000-1,26.000-22.000 0,18.000-8.000 3,13.000 6.000 3,12.000 7.000 5,13.000 6.000 4,1.000 6.000 2,-9.000 6.000 1,-10.000 7.000 0,-8.000 6.000 2,-14.000 10.000 0,-15.000 17.000 3,-15.000 15.000 1,-16.000 16.000 3,-23.000 10.000 0,-27.000 7.000-1,-28.000 6.000-1,-28.000 7.000-1,-21.000 0.000-1,-12.000-2.000-1,-13.000-3.000-1,-12.000-3.000-1,-5.000-6.000 0,3.000-5.000 1,3.000-7.000 0,4.000-5.000 2,8.000-8.000 1,17.000-5.000 1,15.000-7.000 1,16.000-5.000 2,13.000-6.000 3,14.000-3.000 8,11.000-3.000 7,14.000-2.000 6,10.000 0.000 7,9.000 7.000 4,10.000 6.000 4,10.000 7.000 6,4.000 5.000-2,0.000 7.000-7,0.000 6.000-7,0.000 7.000-7,-2.000 7.000-5,-3.000 9.000-1,-3.000 10.000-1,-2.000 10.000-2,-6.000 2.000-2,-6.000-3.000-3,-6.000-3.000-2,-6.000-2.000-2,16.000-23.000-9,42.000-41.000-15,40.000-40.000-15,41.000-40.000-15,24.000-26.000-4,10.000-9.000 9,10.000-10.000 7,9.000-8.000 8,-7.000 5.000 6,-21.000 22.000 5,-22.000 22.000 5,-22.000 23.000 4,-18.000 13.000 5,-11.000 6.000 4,-14.000 7.000 3,-11.000 6.000 4,-11.000 7.000 4,-5.000 10.000 4,-7.000 10.000 4,-5.000 9.000 4,-11.000 9.000 2,-11.000 9.000 0,-14.000 10.000 0,-11.000 10.000 0,-6.000-1.000-1,4.000-9.000-2,3.000-10.000-2,3.000-8.000-3,15.000-12.000-11,29.000-12.000-21,28.000-13.000-20,28.000-12.000-21,12.000-9.000-7,-3.000-2.000 6,-3.000-3.000 6,-2.000-3.000 6,-6.000-2.000 4,-6.000 0.000 6,-6.000 0.000 3,-6.000 0.000 5,-4.000-2.000 5,1.000-3.000 4,-1.000-3.000 5,1.000-2.000 5,-3.000-3.000 3,-2.000 1.000 0,-3.000-1.000 2,-3.000 1.000 1,-4.000 2.000 1,-3.000 7.000 4,-3.000 6.000 3,-2.000 7.000 3,-3.000 2.000 1,1.000 1.000 0,-1.000-1.000 0,1.000 1.000 0,-3.000 5.000 10,-2.000 14.000 22,-3.000 11.000 21,-3.000 14.000 22,-2.000 5.000 3,0.000 1.000-16,0.000-1.000-15,0.000 1.000-17,0.000 2.000-11,0.000 7.000-5,0.000 6.000-5,0.000 7.000-6,-4.000 2.000-4,-5.000 1.000-5,-7.000-1.000-5,-5.000 1.000-3,-3.000-4.000-5,4.000-6.000-5,3.000-6.000-5,3.000-6.000-5,4.000-15.000-6,7.000-21.000-8,6.000-22.000-7,7.000-22.000-7,8.000-19.000-4,14.000-16.000 1,11.000-15.000 0,14.000-15.000 1,5.000-4.000 4,1.000 9.000 9,-1.000 10.000 7,1.000 10.000 9,-3.000 7.000 6,-2.000 6.000 4,-3.000 7.000 5,-3.000 6.000 3,-6.000 7.000 2,-5.000 10.000 1,-7.000 10.000 1,-5.000 9.000 1,-4.000 4.000 3,0.000 1.000 6,0.000-1.000 6,0.000 1.000 7,0.000 2.000 8,0.000 7.000 12,0.000 6.000 13,0.000 7.000 13,-2.000 5.000-1,-3.000 7.000-11,-3.000 6.000-13,-2.000 7.000-13,-5.000 7.000-6,-2.000 9.000 0,-3.000 10.000-1,-3.000 10.000-2,-4.000 4.000-1,-3.000 0.000-3,-3.000 0.000-3,-2.000 0.000-4,-5.000-5.000-2,-2.000-9.000-1,-3.000-10.000-1,-3.000-8.000-1,-4.000-9.000-7,-3.000-6.000-13,-3.000-6.000-12,-2.000-6.000-13,0.000-10.000-5,7.000-12.000 2,6.000-13.000 2,7.000-12.000 1,4.000-10.000 5,3.000-6.000 5,3.000-6.000 6,4.000-6.000 5,5.000-1.000 4,10.000 7.000 3,10.000 6.000 2,9.000 7.000 3,2.000 5.000 5,-2.000 7.000 7,-3.000 6.000 8,-3.000 7.000 8,-6.000 8.000 2,-5.000 14.000-1,-7.000 11.000-2,-5.000 14.000-2,-9.000 7.000-1,-9.000 3.000 2,-10.000 3.000 0,-8.000 4.000 1,-6.000-1.000-4,1.000-3.000-6,-1.000-3.000-7,1.000-2.000-7,2.000-5.000-3,7.000-2.000 2,6.000-3.000 2,7.000-3.000 2</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7"/>
    </inkml:context>
    <inkml:brush xml:id="br0">
      <inkml:brushProperty name="width" value="0.0450372807681561" units="cm"/>
      <inkml:brushProperty name="height" value="0.0450372807681561" units="cm"/>
      <inkml:brushProperty name="color" value="#f2395b"/>
      <inkml:brushProperty name="ignorePressure" value="0"/>
    </inkml:brush>
  </inkml:definitions>
  <inkml:trace contextRef="#ctx0" brushRef="#br0">98850.000 51900.000 488,'-24.000'-47.000'1,"4.000"6.000"3,3.000 7.000 2,3.000 6.000 2,3.000 9.000 8,3.000 13.000 11,3.000 12.000 12,4.000 13.000 11,1.000 16.000 4,0.000 23.000-4,0.000 22.000-6,0.000 22.000-4,-4.000 15.000-5,-5.000 9.000-4,-7.000 10.000-4,-5.000 10.000-5,-9.000 2.000-3,-9.000-3.000-4,-10.000-3.000-4,-8.000-2.000-3,-8.000-6.000-3,-2.000-6.000-6,-3.000-6.000-4,-3.000-6.000-4,-1.000-10.000-6,4.000-12.000-7,3.000-13.000-8,3.000-12.000-7,10.000-23.000-9,20.000-30.000-12,18.000-32.000-11,20.000-30.000-11</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8"/>
    </inkml:context>
    <inkml:brush xml:id="br0">
      <inkml:brushProperty name="width" value="0.0551610589027405" units="cm"/>
      <inkml:brushProperty name="height" value="0.0551610589027405" units="cm"/>
      <inkml:brushProperty name="color" value="#f2395b"/>
      <inkml:brushProperty name="ignorePressure" value="0"/>
    </inkml:brush>
  </inkml:definitions>
  <inkml:trace contextRef="#ctx0" brushRef="#br0">99050.000 51900.000 398,'25.000'-22.000'5,"0.000"6.000"7,0.000 7.000 10,0.000 6.000 8,-2.000 7.000 2,-3.000 10.000-6,-3.000 10.000-4,-2.000 9.000-4,-1.000 9.000-3,3.000 9.000 2,3.000 10.000 2,4.000 10.000 1,-3.000 5.000 1,-5.000 4.000 0,-7.000 3.000 2,-5.000 3.000 0,-4.000 1.000 0,0.000 1.000 1,0.000-1.000-1,0.000 1.000 0,-4.000 5.000 0,-5.000 14.000-2,-7.000 11.000-2,-5.000 14.000 0,-3.000 0.000-3,4.000-8.000-2,3.000-10.000-3,3.000-9.000-3,1.000-12.000-4,1.000-11.000-3,-1.000-14.000-4,1.000-11.000-4,-6.000-25.000-9,-8.000-33.000-15,-10.000-35.000-15,-9.000-34.000-15,1.000-26.000-2,13.000-15.000 11,12.000-15.000 12,13.000-16.000 10,7.000-5.000 9,4.000 6.000 4,3.000 7.000 5,3.000 6.000 5,1.000 13.000 4,1.000 23.000 3,-1.000 22.000 2,1.000 22.000 2,-1.000 24.000 6,1.000 29.000 8,-1.000 28.000 8,1.000 28.000 7,-6.000 18.000 3,-8.000 10.000-6,-10.000 10.000-4,-9.000 9.000-5,-10.000 2.000-4,-9.000-2.000-1,-10.000-3.000-1,-8.000-3.000-3,14.000-26.000-8,42.000-46.000-13,40.000-47.000-15,41.000-47.000-13,27.000-40.000-6,17.000-30.000 2,15.000-32.000 3,16.000-30.000 3,4.000-14.000 2,-6.000 7.000 2,-6.000 6.000 3,-6.000 7.000 1,-13.000 15.000 4,-19.000 25.000 7,-18.000 25.000 4,-19.000 25.000 7,-22.000 25.000 6,-25.000 25.000 7,-25.000 25.000 7,-25.000 25.000 7,-15.000 18.000 7,-2.000 14.000 5,-3.000 11.000 6,-3.000 14.000 5,4.000 5.000 0,13.000 1.000-4,12.000-1.000-6,13.000 1.000-4,12.000-3.000-5,13.000-2.000-6,12.000-3.000-5,13.000-3.000-4,12.000-1.000-5,13.000 4.000-3,12.000 3.000-2,13.000 3.000-3,2.000-1.000-2,-5.000-2.000-2,-7.000-3.000 0,-5.000-3.000-1,-11.000-1.000-1,-11.000 4.000-1,-14.000 3.000-1,-11.000 3.000-1,-18.000 1.000 1,-22.000 1.000 4,-22.000-1.000 2,-21.000 1.000 4,-18.000-1.000 1,-12.000 1.000-1,-13.000-1.000 0,-12.000 1.000-1,-5.000-6.000-1,3.000-8.000-1,3.000-10.000-1,4.000-9.000-2,7.000-10.000-1,13.000-9.000-1,12.000-10.000-1,13.000-8.000-1,13.000-11.000-1,17.000-8.000-3,15.000-10.000-2,16.000-9.000-3,15.000-7.000 1,16.000-3.000 2,15.000-3.000 2,17.000-2.000 3,8.000 3.000 1,4.000 14.000 1,3.000 11.000 1,3.000 14.000 1,-5.000 7.000 3,-12.000 3.000 6,-13.000 3.000 6,-12.000 4.000 6,-12.000 7.000 2,-8.000 13.000-2,-10.000 12.000-1,-9.000 13.000-2,-15.000 9.000-2,-18.000 6.000-1,-19.000 7.000 0,-18.000 6.000-2,-14.000-1.000-2,-5.000-5.000-3,-7.000-7.000-5,-5.000-5.000-2,2.000-9.000-4,13.000-9.000 0,12.000-10.000-2,13.000-8.000-1,18.000-14.000-2,26.000-15.000-3,24.000-15.000-1,26.000-16.000-3,15.000-8.000 1,6.000 0.000 3,7.000 0.000 2,6.000 0.000 3,-2.000 1.000 1,-9.000 4.000 0,-10.000 3.000 0,-8.000 3.000-2,-9.000 3.000 3,-6.000 3.000 4,-6.000 3.000 3,-6.000 4.000 5,-10.000 2.000 3,-12.000 4.000 6,-13.000 3.000 5,-12.000 3.000 4,-9.000 3.000 3,-2.000 3.000 0,-3.000 3.000-1,-3.000 4.000 0,-1.000 5.000 1,4.000 10.000 2,3.000 10.000 2,3.000 9.000 1,4.000 6.000 0,7.000 3.000 0,6.000 3.000 0,7.000 4.000-1,4.000 2.000-1,3.000 4.000-1,3.000 3.000-2,4.000 3.000-1,1.000 4.000-1,0.000 7.000-3,0.000 6.000-1,0.000 7.000-3,4.000 5.000 0,10.000 7.000-1,10.000 6.000 0,9.000 7.000 0,9.000 2.000 0,9.000 1.000-2,10.000-1.000 0,10.000 1.000-1,14.000-6.000-2,23.000-8.000-3,22.000-10.000-1,22.000-9.000-2,35.000-16.000-5,51.000-22.000-3,49.000-22.000-6,51.000-21.000-5,32.000-24.000-6,16.000-25.000-10,15.000-25.000-9,17.000-25.000-8,-33.000-4.000-8,-77.000 20.000-6,-78.000 18.000-5,-78.000 20.000-6</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8"/>
    </inkml:context>
    <inkml:brush xml:id="br0">
      <inkml:brushProperty name="width" value="0.0483914911746979" units="cm"/>
      <inkml:brushProperty name="height" value="0.0483914911746979" units="cm"/>
      <inkml:brushProperty name="color" value="#f2395b"/>
      <inkml:brushProperty name="ignorePressure" value="0"/>
    </inkml:brush>
  </inkml:definitions>
  <inkml:trace contextRef="#ctx0" brushRef="#br0">104500.000 51200.000 454,'21.000'37.000'134,"-5.000"26.000"-27,-7.000 24.000-29,-5.000 26.000-28,-6.000 21.000-17,-3.000 19.000-4,-3.000 19.000-4,-2.000 19.000-5,-3.000 1.000-3,1.000-16.000-1,-1.000-15.000-1,1.000-15.000-1,-1.000-14.000-6,1.000-8.000-11,-1.000-10.000-10,1.000-9.000-9</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9"/>
    </inkml:context>
    <inkml:brush xml:id="br0">
      <inkml:brushProperty name="width" value="0.0533770881593227" units="cm"/>
      <inkml:brushProperty name="height" value="0.0533770881593227" units="cm"/>
      <inkml:brushProperty name="color" value="#f2395b"/>
      <inkml:brushProperty name="ignorePressure" value="0"/>
    </inkml:brush>
  </inkml:definitions>
  <inkml:trace contextRef="#ctx0" brushRef="#br0">105150.000 50700.000 412,'21.000'-19.000'1,"-5.000"13.000"4,-7.000 12.000 3,-5.000 13.000 3,2.000 9.000 6,13.000 6.000 12,12.000 7.000 11,13.000 6.000 10,4.000 4.000 3,-3.000 4.000-5,-3.000 3.000-6,-2.000 3.000-6,-5.000 6.000-4,-2.000 9.000-4,-3.000 10.000-4,-3.000 10.000-5,-9.000 10.000-1,-11.000 13.000 1,-14.000 12.000-1,-11.000 13.000 1,-14.000 6.000-1,-11.000 0.000-2,-14.000 0.000-3,-11.000 0.000-2,-9.000-4.000-3,-3.000-5.000-4,-3.000-7.000-4,-2.000-5.000-3,0.000-9.000-7,7.000-9.000-10,6.000-10.000-9,7.000-8.000-9,5.000-9.000-7,7.000-6.000-6,6.000-6.000-5,7.000-6.000-4,5.000-9.000 1,7.000-8.000 10,6.000-10.000 9,7.000-9.000 9</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9"/>
    </inkml:context>
    <inkml:brush xml:id="br0">
      <inkml:brushProperty name="width" value="0.0401047468185425" units="cm"/>
      <inkml:brushProperty name="height" value="0.0401047468185425" units="cm"/>
      <inkml:brushProperty name="color" value="#f2395b"/>
      <inkml:brushProperty name="ignorePressure" value="0"/>
    </inkml:brush>
  </inkml:definitions>
  <inkml:trace contextRef="#ctx0" brushRef="#br0">104900.000 55500.000 548,'-27.000'104.000'5,"-3.000"10.000"9,-3.000 10.000 9,-2.000 9.000 10,2.000-4.000 3,9.000-15.000-5,10.000-15.000-3,10.000-16.000-5,7.000-12.000 0,6.000-5.000 3,7.000-7.000 5,6.000-5.000 3,7.000-11.000-2,10.000-11.000-5,10.000-14.000-7,9.000-11.000-5,6.000-12.000-6,3.000-9.000-4,3.000-10.000-4,4.000-8.000-4,2.000-9.000-2,4.000-6.000 1,3.000-6.000 1,3.000-6.000 1,-5.000-2.000 0,-12.000 3.000 0,-13.000 3.000 0,-12.000 4.000 0,-10.000-1.000 2,-6.000-3.000 4,-6.000-3.000 3,-6.000-2.000 4,-6.000-1.000 1,-2.000 3.000-2,-3.000 3.000-3,-3.000 4.000-2,-6.000 1.000-2,-5.000 0.000-1,-7.000 0.000-3,-5.000 0.000-2,-11.000-2.000-1,-11.000-3.000 0,-14.000-3.000 0,-11.000-2.000 0,-9.000 3.000-8,-3.000 14.000-15,-3.000 11.000-16,-2.000 14.000-16,3.000 7.000-7,14.000 3.000 3,11.000 3.000 1,14.000 4.000 3</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9:2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106325.000 55825.000 333,'157.000'63.000'167,"51.000"46.000"-1,50.000 47.000 1,49.000 47.000 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49"/>
    </inkml:context>
    <inkml:brush xml:id="br0">
      <inkml:brushProperty name="width" value="0.045096579939127" units="cm"/>
      <inkml:brushProperty name="height" value="0.045096579939127" units="cm"/>
      <inkml:brushProperty name="color" value="#f2395b"/>
      <inkml:brushProperty name="ignorePressure" value="0"/>
    </inkml:brush>
  </inkml:definitions>
  <inkml:trace contextRef="#ctx0" brushRef="#br0">58950.000 18800.000 487,'1.000'-47.000'4,"4.000"6.000"5,3.000 7.000 8,3.000 6.000 6,-1.000 3.000 3,-2.000 0.000 2,-3.000 0.000 0,-3.000 0.000 2,-6.000 0.000-1,-5.000 0.000 0,-7.000 0.000 0,-5.000 0.000-2,-6.000 3.000-1,-3.000 6.000-4,-3.000 7.000-3,-2.000 6.000-4,-6.000 4.000-2,-6.000 4.000-1,-6.000 3.000-1,-6.000 3.000 0,-9.000 7.000-2,-8.000 14.000-1,-10.000 11.000-2,-9.000 14.000-2,-5.000 11.000-1,0.000 14.000 0,0.000 11.000 0,0.000 14.000 0,4.000 5.000 0,10.000 1.000 1,10.000-1.000 0,9.000 1.000 0,7.000-3.000 0,7.000-2.000 0,6.000-3.000 0,7.000-3.000 0,7.000-4.000 0,9.000-3.000 0,10.000-3.000 1,10.000-2.000 0,5.000-8.000 0,4.000-8.000-1,3.000-10.000-1,3.000-9.000-1,4.000-9.000 0,7.000-5.000-2,6.000-7.000 1,7.000-5.000-2,10.000-4.000-2,16.000 0.000-5,15.000 0.000-5,17.000 0.000-4,7.000-4.000-4,0.000-5.000-3,0.000-7.000-3,0.000-5.000-2,0.000-6.000-4,0.000-3.000-2,0.000-3.000-4,0.000-2.000-1,-7.000-3.000-1,-11.000 1.000 3,-14.000-1.000 2,-11.000 1.000 4,-11.000-1.000 2,-5.000 1.000 0,-7.000-1.000 2,-5.000 1.000 1</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1"/>
    </inkml:context>
    <inkml:brush xml:id="br0">
      <inkml:brushProperty name="width" value="0.0402299351990223" units="cm"/>
      <inkml:brushProperty name="height" value="0.0402299351990223" units="cm"/>
      <inkml:brushProperty name="color" value="#f2395b"/>
      <inkml:brushProperty name="ignorePressure" value="0"/>
    </inkml:brush>
  </inkml:definitions>
  <inkml:trace contextRef="#ctx0" brushRef="#br0">59200.000 19650.000 546,'-55.000'0.000'44,"41.000"0.000"3,40.000 0.000 6,42.000 0.000 4,22.000-2.000-1,7.000-3.000-10,6.000-3.000-10,7.000-2.000-8,-1.000-3.000-6,-6.000 1.000-4,-6.000-1.000-4,-6.000 1.000-3,2.000 1.000-2,14.000 3.000-3,11.000 3.000-2,14.000 4.000-1,-1.000 1.000-7,-12.000 0.000-9,-13.000 0.000-8,-12.000 0.000-11,-12.000 1.000-4,-8.000 4.000-3,-10.000 3.000-2,-9.000 3.000-2</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3"/>
    </inkml:context>
    <inkml:brush xml:id="br0">
      <inkml:brushProperty name="width" value="0.0348447747528553" units="cm"/>
      <inkml:brushProperty name="height" value="0.0348447747528553" units="cm"/>
      <inkml:brushProperty name="color" value="#f2395b"/>
      <inkml:brushProperty name="ignorePressure" value="0"/>
    </inkml:brush>
  </inkml:definitions>
  <inkml:trace contextRef="#ctx0" brushRef="#br0">78450.000 2350.000 631,'-180.000'45.000'-3,"41.000"-9.000"-8,40.000-10.000-5,42.000-8.000-8,21.000-6.000 2,3.000 1.000 9,3.000-1.000 9,4.000 1.000 10,4.000 4.000 8,6.000 9.000 9,7.000 10.000 7,6.000 10.000 10,3.000 8.000 3,0.000 10.000-1,0.000 10.000-1,0.000 9.000 0,0.000 12.000-3,0.000 16.000-5,0.000 15.000-5,0.000 17.000-4,-2.000 7.000-4,-3.000 0.000-5,-3.000 0.000-3,-2.000 0.000-3,-3.000 15.000-6,1.000 32.000-9,-1.000 31.000-6,1.000 32.000-9,1.000 5.000-8,3.000-18.000-8,3.000-19.000-8,4.000-18.000-8,-1.000-20.000-2,-3.000-18.000 4,-3.000-19.000 3,-2.000-18.000 6,-3.000-23.000 5,1.000-24.000 8,-1.000-26.000 9,1.000-24.000 7</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1"/>
    </inkml:context>
    <inkml:brush xml:id="br0">
      <inkml:brushProperty name="width" value="0.041443508118391" units="cm"/>
      <inkml:brushProperty name="height" value="0.041443508118391" units="cm"/>
      <inkml:brushProperty name="color" value="#f2395b"/>
      <inkml:brushProperty name="ignorePressure" value="0"/>
    </inkml:brush>
  </inkml:definitions>
  <inkml:trace contextRef="#ctx0" brushRef="#br0">60400.000 18250.000 530,'-24.000'-27.000'3,"4.000"-3.000"5,3.000-3.000 4,3.000-2.000 6,3.000 11.000 9,3.000 29.000 13,3.000 28.000 14,4.000 28.000 12,1.000 18.000 1,0.000 10.000-13,0.000 10.000-12,0.000 9.000-14,0.000 12.000-8,0.000 16.000-5,0.000 15.000-6,0.000 17.000-4,0.000 10.000-3,0.000 6.000-4,0.000 7.000-2,0.000 6.000-3,-2.000 1.000-5,-3.000-3.000-8,-3.000-3.000-7,-2.000-2.000-8,-1.000-17.000-4,3.000-28.000 0,3.000-28.000-1,4.000-27.000 1,1.000-20.000-2,0.000-9.000-3,0.000-10.000-3,0.000-8.000-3</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2"/>
    </inkml:context>
    <inkml:brush xml:id="br0">
      <inkml:brushProperty name="width" value="0.0424002259969711" units="cm"/>
      <inkml:brushProperty name="height" value="0.0424002259969711" units="cm"/>
      <inkml:brushProperty name="color" value="#f2395b"/>
      <inkml:brushProperty name="ignorePressure" value="0"/>
    </inkml:brush>
  </inkml:definitions>
  <inkml:trace contextRef="#ctx0" brushRef="#br0">63800.000 18150.000 518,'-24.000'-47.000'7,"4.000"6.000"12,3.000 7.000 13,3.000 6.000 13,1.000 3.000 3,1.000 0.000-3,-1.000 0.000-6,1.000 0.000-4,-6.000 3.000-3,-8.000 6.000-2,-10.000 7.000-2,-9.000 6.000-1,-5.000 4.000-3,0.000 4.000-7,0.000 3.000-6,0.000 3.000-6,0.000 6.000-4,0.000 9.000 0,0.000 10.000-2,0.000 10.000-1,-4.000 10.000-1,-5.000 13.000-1,-7.000 12.000-3,-5.000 13.000-1,-3.000 7.000 1,4.000 4.000 2,3.000 3.000 2,3.000 3.000 3,7.000-4.000 1,14.000-8.000 1,11.000-10.000-1,14.000-9.000 1,7.000-10.000 0,3.000-9.000 1,3.000-10.000 0,4.000-8.000 1,4.000-8.000 0,6.000-2.000 1,7.000-3.000-1,6.000-3.000 0,9.000-4.000 0,13.000-3.000 0,12.000-3.000-2,13.000-2.000-1,6.000-5.000 0,0.000-2.000-1,0.000-3.000 1,0.000-3.000-1,-2.000-1.000-1,-3.000 4.000 0,-3.000 3.000-2,-2.000 3.000 1,-6.000 4.000-2,-6.000 7.000 2,-6.000 6.000-1,-6.000 7.000 1,-7.000 4.000 1,-6.000 3.000 0,-6.000 3.000 0,-6.000 4.000 1,-6.000 2.000 0,-2.000 4.000 2,-3.000 3.000 1,-3.000 3.000 2,-6.000-1.000 0,-5.000-2.000 0,-7.000-3.000-1,-5.000-3.000 0,-4.000-4.000 0,0.000-3.000 0,0.000-3.000 0,0.000-2.000 1,-5.000-3.000-2,-9.000 1.000-2,-10.000-1.000-3,-8.000 1.000-1,-8.000-1.000-4,-2.000 1.000-3,-3.000-1.000-3,-3.000 1.000-4,2.000-6.000-1,10.000-8.000-1,10.000-10.000 1,9.000-9.000-1,12.000-12.000-8,16.000-11.000-18,15.000-14.000-17,17.000-11.000-19</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2"/>
    </inkml:context>
    <inkml:brush xml:id="br0">
      <inkml:brushProperty name="width" value="0.0436654761433601" units="cm"/>
      <inkml:brushProperty name="height" value="0.0436654761433601" units="cm"/>
      <inkml:brushProperty name="color" value="#f2395b"/>
      <inkml:brushProperty name="ignorePressure" value="0"/>
    </inkml:brush>
  </inkml:definitions>
  <inkml:trace contextRef="#ctx0" brushRef="#br0">64250.000 19300.000 503,'4.000'-68.000'50,"10.000"17.000"4,10.000 15.000 2,9.000 16.000 4,4.000 15.000-3,1.000 16.000-12,-1.000 15.000-9,1.000 17.000-12,-3.000 13.000-5,-2.000 13.000-1,-3.000 12.000-1,-3.000 13.000-1,-7.000 7.000-2,-9.000 4.000-2,-10.000 3.000-3,-8.000 3.000-3,-9.000-1.000-3,-6.000-2.000-2,-6.000-3.000-4,-6.000-3.000-4,-2.000-10.000-1,3.000-16.000-1,3.000-15.000-1,4.000-15.000-1,8.000-23.000 1,17.000-28.000 1,15.000-28.000 0,16.000-27.000 3,13.000-20.000-1,14.000-9.000-1,11.000-10.000 0,14.000-8.000-1,7.000-15.000-2,3.000-19.000-1,3.000-18.000-1,4.000-19.000-2,-6.000 6.000-1,-11.000 31.000-1,-14.000 32.000 0,-11.000 31.000-1,-12.000 18.000-4,-9.000 7.000-7,-10.000 6.000-7,-8.000 7.000-8</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3"/>
    </inkml:context>
    <inkml:brush xml:id="br0">
      <inkml:brushProperty name="width" value="0.0478690564632416" units="cm"/>
      <inkml:brushProperty name="height" value="0.0478690564632416" units="cm"/>
      <inkml:brushProperty name="color" value="#f2395b"/>
      <inkml:brushProperty name="ignorePressure" value="0"/>
    </inkml:brush>
  </inkml:definitions>
  <inkml:trace contextRef="#ctx0" brushRef="#br0">66600.000 18400.000 459,'-25.000'-21.000'47,"0.000"10.000"0,0.000 10.000 1,0.000 9.000 0,0.000 12.000-3,0.000 16.000-4,0.000 15.000-6,0.000 17.000-5,-2.000 10.000-4,-3.000 6.000-2,-3.000 7.000-2,-2.000 6.000-3,-1.000 6.000-2,3.000 6.000-2,3.000 7.000-1,4.000 6.000-1,2.000-1.000-2,4.000-5.000-1,3.000-7.000-1,3.000-5.000-2,3.000-9.000-1,3.000-9.000-2,3.000-10.000-2,4.000-8.000-1,5.000-11.000-4,10.000-8.000-2,10.000-10.000-4,9.000-9.000-3,9.000-10.000-1,9.000-9.000-1,10.000-10.000 0,10.000-8.000-1,8.000-17.000 0,10.000-21.000 0,10.000-22.000-2,9.000-22.000 1,1.000-18.000-1,-6.000-11.000 2,-6.000-14.000 0,-6.000-11.000 1,-7.000-4.000 1,-6.000 6.000 1,-6.000 7.000 2,-6.000 6.000 2,-12.000 7.000 1,-15.000 10.000 1,-15.000 10.000 3,-16.000 9.000 0,-13.000 7.000 3,-9.000 7.000 0,-10.000 6.000 2,-8.000 7.000 2,-9.000 8.000-1,-6.000 14.000 1,-6.000 11.000-1,-6.000 14.000-1,-4.000 7.000 0,1.000 3.000-1,-1.000 3.000-2,1.000 4.000 0,-6.000 8.000-9,-8.000 17.000-15,-10.000 15.000-14,-9.000 16.000-15</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3"/>
    </inkml:context>
    <inkml:brush xml:id="br0">
      <inkml:brushProperty name="width" value="0.0391547568142414" units="cm"/>
      <inkml:brushProperty name="height" value="0.0391547568142414" units="cm"/>
      <inkml:brushProperty name="color" value="#f2395b"/>
      <inkml:brushProperty name="ignorePressure" value="0"/>
    </inkml:brush>
  </inkml:definitions>
  <inkml:trace contextRef="#ctx0" brushRef="#br0">68450.000 19150.000 561,'-33.000'-2.000'59,"34.000"-3.000"-5,35.000-3.000-4,35.000-2.000-5,25.000-3.000-4,20.000 1.000-5,18.000-1.000-6,20.000 1.000-4,11.000-3.000-3,7.000-2.000-4,6.000-3.000-2,7.000-3.000-3,5.000-1.000-3,7.000 4.000-3,6.000 3.000-4,7.000 3.000-2,-1.000-1.000-5,-6.000-2.000-2,-6.000-3.000-4,-6.000-3.000-4,-12.000 1.000-3,-15.000 6.000-5,-15.000 7.000-3,-16.000 6.000-4,-15.000 3.000-1,-11.000 0.000 3,-14.000 0.000 3,-11.000 0.000 2,-14.000 0.000-3,-11.000 0.000-12,-14.000 0.000-11,-11.000 0.000-11</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4"/>
    </inkml:context>
    <inkml:brush xml:id="br0">
      <inkml:brushProperty name="width" value="0.0475099720060825" units="cm"/>
      <inkml:brushProperty name="height" value="0.0475099720060825" units="cm"/>
      <inkml:brushProperty name="color" value="#f2395b"/>
      <inkml:brushProperty name="ignorePressure" value="0"/>
    </inkml:brush>
  </inkml:definitions>
  <inkml:trace contextRef="#ctx0" brushRef="#br0">71050.000 17100.000 463,'-4.000'-66.000'8,"-5.000"19.000"18,-7.000 19.000 18,-5.000 19.000 17,-6.000 16.000 1,-3.000 17.000-16,-3.000 15.000-16,-2.000 16.000-15,-5.000 9.000-9,-2.000 3.000-1,-3.000 3.000 0,-3.000 4.000-1,-4.000-1.000-1,-3.000-3.000-1,-3.000-3.000-3,-2.000-2.000-1,2.000-8.000-1,9.000-8.000 0,10.000-10.000 1,10.000-9.000 1,8.000-4.000 0,10.000 4.000 2,10.000 3.000 2,9.000 3.000 2,12.000-2.000 1,16.000-6.000-1,15.000-6.000-1,17.000-6.000-1,8.000-7.000 0,4.000-6.000-2,3.000-6.000 1,3.000-6.000-2,-1.000-6.000 0,-2.000-2.000 2,-3.000-3.000 1,-3.000-3.000 2,-7.000-1.000 0,-9.000 4.000 3,-10.000 3.000 2,-8.000 3.000 2,-8.000-1.000 3,-2.000-2.000 6,-3.000-3.000 5,-3.000-3.000 7,-9.000-9.000-4,-11.000-11.000-9,-14.000-14.000-10,-11.000-11.000-9,-7.000-6.000-9,0.000 4.000-5,0.000 3.000-4,0.000 3.000-6,3.000 4.000-5,6.000 7.000-5,7.000 6.000-5,6.000 7.000-4,1.000 4.000-6,-3.000 3.000-7,-3.000 3.000-7,-2.000 4.000-6</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4"/>
    </inkml:context>
    <inkml:brush xml:id="br0">
      <inkml:brushProperty name="width" value="0.0377843268215656" units="cm"/>
      <inkml:brushProperty name="height" value="0.0377843268215656" units="cm"/>
      <inkml:brushProperty name="color" value="#f2395b"/>
      <inkml:brushProperty name="ignorePressure" value="0"/>
    </inkml:brush>
  </inkml:definitions>
  <inkml:trace contextRef="#ctx0" brushRef="#br0">68600.000 20350.000 582,'1.000'-91.000'52,"4.000"19.000"-5,3.000 19.000-3,3.000 19.000-4,10.000 10.000-2,20.000 4.000-2,18.000 3.000-1,20.000 3.000-2,17.000 1.000-3,20.000 1.000-6,18.000-1.000-6,20.000 1.000-5,14.000 1.000-6,14.000 3.000-6,11.000 3.000-7,14.000 4.000-6,7.000-1.000-4,3.000-3.000-1,3.000-3.000-3,4.000-2.000-2,-4.000-3.000-5,-9.000 1.000-10,-10.000-1.000-10,-8.000 1.000-10,-23.000-1.000-2,-34.000 1.000 7,-35.000-1.000 7,-33.000 1.000 7</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5"/>
    </inkml:context>
    <inkml:brush xml:id="br0">
      <inkml:brushProperty name="width" value="0.0418198779225349" units="cm"/>
      <inkml:brushProperty name="height" value="0.0418198779225349" units="cm"/>
      <inkml:brushProperty name="color" value="#f2395b"/>
      <inkml:brushProperty name="ignorePressure" value="0"/>
    </inkml:brush>
  </inkml:definitions>
  <inkml:trace contextRef="#ctx0" brushRef="#br0">76000.000 16850.000 526,'-47.000'-90.000'20,"6.000"23.000"3,7.000 22.000 5,6.000 22.000 2,-2.000 13.000 3,-9.000 7.000 1,-10.000 6.000 1,-8.000 7.000 1,-6.000 8.000-3,1.000 14.000-6,-1.000 11.000-8,1.000 14.000-6,-4.000 7.000-4,-6.000 3.000-1,-6.000 3.000-1,-6.000 4.000-1,1.000-1.000 0,9.000-3.000-1,10.000-3.000 0,10.000-2.000 0,4.000 0.000 1,0.000 7.000 0,0.000 6.000 2,0.000 7.000 0,4.000-1.000 0,10.000-6.000-1,10.000-6.000 0,9.000-6.000-1,7.000-6.000-1,7.000-2.000 0,6.000-3.000-1,7.000-3.000 0,7.000-4.000 0,9.000-3.000-2,10.000-3.000-1,10.000-2.000-1,10.000-3.000-1,13.000 1.000 1,12.000-1.000 1,13.000 1.000 0,2.000-4.000 0,-5.000-6.000 1,-7.000-6.000 0,-5.000-6.000-1,-8.000-2.000 1,-5.000 3.000-1,-7.000 3.000-1,-5.000 4.000 0,-8.000 1.000-1,-5.000 0.000 1,-7.000 0.000 0,-5.000 0.000-1,-8.000 3.000 1,-5.000 6.000 0,-7.000 7.000 1,-5.000 6.000 0,-11.000 6.000 0,-11.000 6.000-2,-14.000 7.000 0,-11.000 6.000 0,-14.000 3.000-2,-11.000 0.000-1,-14.000 0.000-1,-11.000 0.000-1,-9.000-2.000-3,-3.000-3.000-2,-3.000-3.000-3,-2.000-2.000-4,2.000-8.000 0,9.000-8.000 2,10.000-10.000 1,10.000-9.000 2</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5"/>
    </inkml:context>
    <inkml:brush xml:id="br0">
      <inkml:brushProperty name="width" value="0.0418087504804134" units="cm"/>
      <inkml:brushProperty name="height" value="0.0418087504804134" units="cm"/>
      <inkml:brushProperty name="color" value="#f2395b"/>
      <inkml:brushProperty name="ignorePressure" value="0"/>
    </inkml:brush>
  </inkml:definitions>
  <inkml:trace contextRef="#ctx0" brushRef="#br0">76300.000 18350.000 526,'-19.000'-19.000'10,"13.000"13.000"22,12.000 12.000 21,13.000 13.000 22,6.000 9.000 2,0.000 6.000-18,0.000 7.000-16,0.000 6.000-17,-4.000 4.000-10,-5.000 4.000 0,-7.000 3.000-2,-5.000 3.000-1,-6.000 9.000-2,-3.000 16.000-1,-3.000 15.000-2,-2.000 17.000-2,-6.000 2.000-2,-6.000-9.000-4,-6.000-10.000-3,-6.000-8.000-4,-1.000-12.000-1,7.000-12.000 2,6.000-13.000 1,7.000-12.000 1,4.000-18.000-1,3.000-21.000-2,3.000-22.000-4,4.000-22.000-3,10.000-27.000-2,19.000-31.000 0,19.000-31.000-2,19.000-31.000 0,13.000-10.000 0,10.000 13.000 1,10.000 12.000 1,9.000 13.000 0,-2.000 12.000 1,-12.000 13.000 2,-13.000 12.000 1,-12.000 13.000 0,-10.000 12.000 0,-6.000 13.000-3,-6.000 12.000-4,-6.000 13.000-2</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5"/>
    </inkml:context>
    <inkml:brush xml:id="br0">
      <inkml:brushProperty name="width" value="0.039403885602951" units="cm"/>
      <inkml:brushProperty name="height" value="0.039403885602951" units="cm"/>
      <inkml:brushProperty name="color" value="#f2395b"/>
      <inkml:brushProperty name="ignorePressure" value="0"/>
    </inkml:brush>
  </inkml:definitions>
  <inkml:trace contextRef="#ctx0" brushRef="#br0">77650.000 18450.000 558,'-25.000'21.000'4,"0.000"-5.000"8,0.000-7.000 9,0.000-5.000 7,6.000-6.000 6,13.000-3.000 1,12.000-3.000 2,13.000-2.000 2,20.000-5.000-2,28.000-2.000-3,28.000-3.000-5,29.000-3.000-4,16.000-4.000-4,7.000-3.000-1,6.000-3.000-2,7.000-2.000-2,4.000 0.000-2,3.000 7.000-4,3.000 6.000-5,4.000 7.000-3,-7.000 4.000-5,-16.000 3.000-7,-15.000 3.000-7,-15.000 4.000-8,-15.000 1.000-7,-12.000 0.000-8,-13.000 0.000-9,-12.000 0.000-9</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3"/>
    </inkml:context>
    <inkml:brush xml:id="br0">
      <inkml:brushProperty name="width" value="0.0296757891774178" units="cm"/>
      <inkml:brushProperty name="height" value="0.0296757891774178" units="cm"/>
      <inkml:brushProperty name="color" value="#f2395b"/>
      <inkml:brushProperty name="ignorePressure" value="0"/>
    </inkml:brush>
  </inkml:definitions>
  <inkml:trace contextRef="#ctx0" brushRef="#br0">77900.000 3700.000 741,'25.000'-93.000'-4,"0.000"17.000"-6,0.000 15.000-6,0.000 16.000-8,7.000 5.000 5,17.000-2.000 18,15.000-3.000 16,16.000-3.000 17,9.000 1.000 8,3.000 6.000-2,3.000 7.000-1,4.000 6.000-2,-6.000 6.000-4,-11.000 6.000-6,-14.000 7.000-5,-11.000 6.000-7,-11.000 10.000-3,-5.000 17.000 0,-7.000 15.000-1,-5.000 16.000 0,-11.000 10.000-2,-11.000 7.000-5,-14.000 6.000-6,-11.000 7.000-4,-12.000 5.000-4,-9.000 7.000-2,-10.000 6.000-3,-8.000 7.000-2,-9.000-3.000-3,-6.000-8.000-3,-6.000-10.000-3,-6.000-9.000-4,-4.000-9.000-1,1.000-5.000 0,-1.000-7.000 0,1.000-5.000 0,5.000-9.000 2,14.000-9.000 6,11.000-10.000 5,14.000-8.000 6,5.000-12.000 3,1.000-12.000 3,-1.000-13.000 2,1.000-12.000 2,4.000-10.000 2,9.000-6.000 0,10.000-6.000 1,10.000-6.000 1,8.000-1.000-1,10.000 7.000 1,10.000 6.000 0,9.000 7.000-1,6.000 7.000 4,3.000 9.000 5,3.000 10.000 5,4.000 10.000 5,2.000 5.000 6,4.000 4.000 5,3.000 3.000 5,3.000 3.000 5,1.000 4.000 0,1.000 7.000-3,-1.000 6.000-5,1.000 7.000-4,-6.000-1.000-5,-8.000-6.000-4,-10.000-6.000-5,-9.000-6.000-5,1.000 2.000-3,13.000 14.000-4,12.000 11.000-2,13.000 14.000-2,4.000 0.000-8,-3.000-8.000-9,-3.000-10.000-11,-2.000-9.000-11,-8.000-7.000 0,-8.000-3.000 6,-10.000-3.000 7,-9.000-2.000 7</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5"/>
    </inkml:context>
    <inkml:brush xml:id="br0">
      <inkml:brushProperty name="width" value="0.0469718798995018" units="cm"/>
      <inkml:brushProperty name="height" value="0.0469718798995018" units="cm"/>
      <inkml:brushProperty name="color" value="#f2395b"/>
      <inkml:brushProperty name="ignorePressure" value="0"/>
    </inkml:brush>
  </inkml:definitions>
  <inkml:trace contextRef="#ctx0" brushRef="#br0">79500.000 16800.000 468,'-88.000'-107.000'49,"26.000"39.000"7,24.000 36.000 6,26.000 39.000 7,10.000 27.000-2,-3.000 19.000-12,-3.000 19.000-11,-2.000 19.000-12,-1.000 19.000-7,3.000 23.000-3,3.000 22.000-2,4.000 22.000-4,-3.000 10.000-5,-5.000 1.000-7,-7.000-1.000-9,-5.000 1.000-7,-3.000 8.000-5,4.000 20.000-1,3.000 18.000-1,3.000 20.000-1,4.000-8.000-8,7.000-30.000-13,6.000-32.000-13,7.000-30.000-14,4.000-31.000-2,3.000-28.000 7,3.000-28.000 8,4.000-27.000 8</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6"/>
    </inkml:context>
    <inkml:brush xml:id="br0">
      <inkml:brushProperty name="width" value="0.0561918802559376" units="cm"/>
      <inkml:brushProperty name="height" value="0.0561918802559376" units="cm"/>
      <inkml:brushProperty name="color" value="#f2395b"/>
      <inkml:brushProperty name="ignorePressure" value="0"/>
    </inkml:brush>
  </inkml:definitions>
  <inkml:trace contextRef="#ctx0" brushRef="#br0">83150.000 17150.000 391,'23.000'-135.000'23,"-3.000"32.000"7,-3.000 31.000 6,-2.000 32.000 8,-9.000 22.000 2,-12.000 17.000-1,-13.000 15.000-1,-12.000 16.000 0,-16.000 20.000-4,-19.000 25.000-6,-18.000 25.000-6,-19.000 25.000-7,-12.000 14.000-5,-2.000 3.000-3,-3.000 3.000-3,-3.000 4.000-4,4.000-3.000-1,13.000-5.000-1,12.000-7.000 1,13.000-5.000 1,12.000-14.000-1,13.000-18.000-2,12.000-19.000 0,13.000-18.000-2,13.000-14.000-4,17.000-5.000-7,15.000-7.000-6,16.000-5.000-7,20.000-12.000-3,25.000-16.000-2,25.000-15.000 1,25.000-15.000-2,18.000-17.000 1,14.000-15.000 1,11.000-15.000 0,14.000-16.000 2,-3.000-4.000 2,-15.000 10.000 2,-15.000 10.000 2,-16.000 9.000 3,-16.000 9.000 3,-16.000 9.000 6,-15.000 10.000 4,-15.000 10.000 6,-17.000 10.000 12,-15.000 13.000 20,-15.000 12.000 19,-16.000 13.000 20,-13.000 10.000 2,-9.000 10.000-15,-10.000 10.000-14,-8.000 9.000-15,-3.000 2.000-10,7.000-2.000-4,6.000-3.000-4,7.000-3.000-5,4.000 2.000-4,3.000 10.000-3,3.000 10.000-2,4.000 9.000-4,7.000 1.000-1,13.000-6.000 1,12.000-6.000 0,13.000-6.000 0,7.000-10.000-2,4.000-12.000-4,3.000-13.000-6,3.000-12.000-5,7.000-15.000-2,14.000-15.000 1,11.000-15.000 0,14.000-16.000 0,7.000-15.000 2,3.000-11.000 2,3.000-14.000 3,4.000-11.000 3,-3.000-11.000 2,-5.000-5.000 3,-7.000-7.000 2,-5.000-5.000 2,-12.000 0.000 3,-16.000 10.000 6,-15.000 10.000 3,-15.000 9.000 6,-12.000 6.000 3,-6.000 3.000 3,-6.000 3.000 2,-6.000 4.000 4,-12.000 4.000-1,-15.000 6.000-1,-15.000 7.000-3,-16.000 6.000-2,-15.000 7.000-3,-11.000 10.000-6,-14.000 10.000-4,-11.000 9.000-5,-17.000 13.000-8,-18.000 20.000-10,-19.000 18.000-10,-18.000 20.000-9,2.000 8.000-7,26.000 1.000-2,24.000-1.000-2,26.000 1.000-2,15.000-4.000-3,6.000-6.000-5,7.000-6.000-5,6.000-6.000-4</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9"/>
    </inkml:context>
    <inkml:brush xml:id="br0">
      <inkml:brushProperty name="width" value="0.0399041473865509" units="cm"/>
      <inkml:brushProperty name="height" value="0.0399041473865509" units="cm"/>
      <inkml:brushProperty name="color" value="#f2395b"/>
      <inkml:brushProperty name="ignorePressure" value="0"/>
    </inkml:brush>
  </inkml:definitions>
  <inkml:trace contextRef="#ctx0" brushRef="#br0">66050.000 23300.000 551,'-183.000'3.000'6,"34.000"6.000"12,35.000 7.000 12,35.000 6.000 13,16.000 7.000 2,1.000 10.000-6,-1.000 10.000-7,1.000 9.000-6,2.000 6.000-5,7.000 3.000-4,6.000 3.000-3,7.000 4.000-3,7.000 2.000-1,9.000 4.000 0,10.000 3.000 2,10.000 3.000 1,5.000-1.000-2,4.000-2.000-3,3.000-3.000-5,3.000-3.000-3,4.000-4.000-2,7.000-3.000-1,6.000-3.000 1,7.000-2.000-1,2.000-6.000-1,1.000-6.000-2,-1.000-6.000-3,1.000-6.000-2,-1.000-4.000-1,1.000 1.000 4,-1.000-1.000 2,1.000 1.000 3,-3.000-4.000 1,-2.000-6.000-1,-3.000-6.000 1,-3.000-6.000 0,-4.000-2.000 0,-3.000 3.000 1,-3.000 3.000 1,-2.000 4.000 1,-3.000 5.000 2,1.000 10.000 3,-1.000 10.000 3,1.000 9.000 3,-6.000 7.000 2,-8.000 7.000 1,-10.000 6.000 1,-9.000 7.000 0,-5.000-6.000 0,0.000-15.000-2,0.000-15.000-2,0.000-16.000-1,-4.000-5.000-2,-5.000 6.000-4,-7.000 7.000-4,-5.000 6.000-2,-6.000 4.000-4,-3.000 4.000-1,-3.000 3.000-2,-2.000 3.000-2,-1.000-5.000-2,3.000-12.000-4,3.000-13.000-4,4.000-12.000-4,4.000-15.000-5,6.000-15.000-6,7.000-15.000-6,6.000-16.000-6,7.000-7.000 0,10.000 4.000 7,10.000 3.000 7,9.000 3.000 6,6.000 3.000 4,3.000 3.000-2,3.000 3.000 0,4.000 4.000-2</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9"/>
    </inkml:context>
    <inkml:brush xml:id="br0">
      <inkml:brushProperty name="width" value="0.0377629660069942" units="cm"/>
      <inkml:brushProperty name="height" value="0.0377629660069942" units="cm"/>
      <inkml:brushProperty name="color" value="#f2395b"/>
      <inkml:brushProperty name="ignorePressure" value="0"/>
    </inkml:brush>
  </inkml:definitions>
  <inkml:trace contextRef="#ctx0" brushRef="#br0">66400.000 24950.000 582,'68.000'50.000'100,"-11.000"0.000"-20,-14.000 0.000-18,-11.000 0.000-19,-7.000 3.000-12,0.000 6.000-6,0.000 7.000-6,0.000 6.000-6,-4.000 4.000-3,-5.000 4.000-1,-7.000 3.000-1,-5.000 3.000-2,-4.000 1.000 0,0.000 1.000-3,0.000-1.000-1,0.000 1.000-1,-4.000-6.000-3,-5.000-8.000-2,-7.000-10.000-3,-5.000-9.000-2,0.000-24.000-3,10.000-37.000-4,10.000-38.000-5,9.000-37.000-5,15.000-24.000 1,22.000-9.000 5,22.000-10.000 5,23.000-8.000 5,6.000-1.000 5,-5.000 9.000 3,-7.000 10.000 5,-5.000 10.000 4,-8.000 10.000 1,-5.000 13.000 1,-7.000 12.000 0,-5.000 13.000-1,-8.000 15.000-11,-5.000 19.000-25,-7.000 19.000-25,-5.000 19.000-24</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9"/>
    </inkml:context>
    <inkml:brush xml:id="br0">
      <inkml:brushProperty name="width" value="0.0392567850649357" units="cm"/>
      <inkml:brushProperty name="height" value="0.0392567850649357" units="cm"/>
      <inkml:brushProperty name="color" value="#f2395b"/>
      <inkml:brushProperty name="ignorePressure" value="0"/>
    </inkml:brush>
  </inkml:definitions>
  <inkml:trace contextRef="#ctx0" brushRef="#br0">68200.000 25200.000 560,'-32.000'-24.000'50,"39.000"4.000"5,36.000 3.000 6,39.000 3.000 6,24.000-1.000-5,13.000-2.000-11,12.000-3.000-14,13.000-3.000-12,2.000-4.000-9,-5.000-3.000-5,-7.000-3.000-6,-5.000-2.000-6,-11.000 0.000-7,-11.000 7.000-8,-14.000 6.000-9,-11.000 7.000-8,-12.000 2.000-5,-9.000 1.000-3,-10.000-1.000-1,-8.000 1.000-4</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2:59"/>
    </inkml:context>
    <inkml:brush xml:id="br0">
      <inkml:brushProperty name="width" value="0.0437502451241016" units="cm"/>
      <inkml:brushProperty name="height" value="0.0437502451241016" units="cm"/>
      <inkml:brushProperty name="color" value="#f2395b"/>
      <inkml:brushProperty name="ignorePressure" value="0"/>
    </inkml:brush>
  </inkml:definitions>
  <inkml:trace contextRef="#ctx0" brushRef="#br0">69350.000 23800.000 502,'-29.000'-24.000'5,"-5.000"4.000"9,-7.000 3.000 10,-5.000 3.000 9,2.000 7.000 9,13.000 14.000 7,12.000 11.000 7,13.000 14.000 7,6.000 16.000-2,0.000 22.000-12,0.000 22.000-11,0.000 23.000-13,-4.000 22.000-7,-5.000 26.000-6,-7.000 24.000-5,-5.000 26.000-6,-4.000 12.000-5,0.000 0.000-9,0.000 0.000-8,0.000 0.000-8,3.000-16.000-7,6.000-31.000-8,7.000-31.000-7,6.000-31.000-7,4.000-26.000-2,4.000-18.000 4,3.000-19.000 3,3.000-18.000 3</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0"/>
    </inkml:context>
    <inkml:brush xml:id="br0">
      <inkml:brushProperty name="width" value="0.0493508316576481" units="cm"/>
      <inkml:brushProperty name="height" value="0.0493508316576481" units="cm"/>
      <inkml:brushProperty name="color" value="#f2395b"/>
      <inkml:brushProperty name="ignorePressure" value="0"/>
    </inkml:brush>
  </inkml:definitions>
  <inkml:trace contextRef="#ctx0" brushRef="#br0">71500.000 23750.000 445,'-46.000'-18.000'11,"10.000"17.000"21,10.000 15.000 22,9.000 16.000 22,6.000 16.000 4,3.000 20.000-14,3.000 18.000-13,4.000 20.000-13,-3.000 16.000-10,-5.000 16.000-7,-7.000 15.000-7,-5.000 17.000-6,-6.000 5.000-7,-3.000-3.000-8,-3.000-3.000-7,-2.000-2.000-8,-1.000-15.000-5,3.000-25.000-4,3.000-25.000-5,4.000-25.000-3,7.000-38.000-5,13.000-49.000-4,12.000-51.000-5,13.000-49.000-4,9.000-29.000 2,6.000-6.000 7,7.000-6.000 8,6.000-6.000 8,7.000-6.000 6,10.000-2.000 6,10.000-3.000 5,9.000-3.000 5,-4.000 13.000 6,-15.000 32.000 5,-15.000 31.000 7,-16.000 32.000 5,-10.000 19.000 9,-3.000 10.000 14,-3.000 10.000 12,-2.000 9.000 13,-1.000 10.000 2,3.000 14.000-7,3.000 11.000-8,4.000 14.000-8,-3.000 10.000-6,-5.000 9.000-6,-7.000 10.000-4,-5.000 10.000-6,-3.000 13.000-4,4.000 19.000-1,3.000 19.000-2,3.000 19.000-1,3.000 4.000-3,3.000-9.000-2,3.000-10.000-2,4.000-8.000-2,1.000-14.000-1,0.000-15.000 0,0.000-15.000-1,0.000-16.000 0,9.000-24.000 1,19.000-31.000 0,19.000-31.000 0,19.000-31.000 1,9.000-27.000 0,0.000-22.000 0,0.000-22.000 0,0.000-21.000 0,0.000-10.000 0,0.000 3.000 0,0.000 3.000-1,0.000 4.000 1,-7.000 8.000-3,-11.000 17.000-5,-14.000 15.000-5,-11.000 16.000-6,-18.000 18.000-16,-22.000 22.000-24,-22.000 22.000-25,-21.000 23.000-25</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0"/>
    </inkml:context>
    <inkml:brush xml:id="br0">
      <inkml:brushProperty name="width" value="0.0446541607379913" units="cm"/>
      <inkml:brushProperty name="height" value="0.0446541607379913" units="cm"/>
      <inkml:brushProperty name="color" value="#f2395b"/>
      <inkml:brushProperty name="ignorePressure" value="0"/>
    </inkml:brush>
  </inkml:definitions>
  <inkml:trace contextRef="#ctx0" brushRef="#br0">73450.000 24550.000 492,'95.000'0.000'121,"-9.000"0.000"-23,-10.000 0.000-23,-8.000 0.000-24,-8.000 4.000-15,-2.000 10.000-4,-3.000 10.000-4,-3.000 9.000-6,-7.000 7.000-4,-9.000 7.000-5,-10.000 6.000-5,-8.000 7.000-3,-11.000 8.000-5,-8.000 14.000-1,-10.000 11.000-2,-9.000 14.000-3,-9.000 2.000 0,-5.000-6.000 0,-7.000-6.000-1,-5.000-6.000 1,-1.000-9.000 0,6.000-8.000-2,7.000-10.000 0,6.000-9.000-2,9.000-9.000 1,13.000-5.000 3,12.000-7.000 5,13.000-5.000 3,18.000-9.000 0,26.000-9.000-2,24.000-10.000-3,26.000-8.000-3,12.000-9.000-5,0.000-6.000-9,0.000-6.000-8,0.000-6.000-9,-10.000-1.000-1,-18.000 7.000 4,-19.000 6.000 6,-18.000 7.000 5,-14.000 2.000-3,-5.000 1.000-7,-7.000-1.000-10,-5.000 1.000-8</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1"/>
    </inkml:context>
    <inkml:brush xml:id="br0">
      <inkml:brushProperty name="width" value="0.0420456565916538" units="cm"/>
      <inkml:brushProperty name="height" value="0.0420456565916538" units="cm"/>
      <inkml:brushProperty name="color" value="#f2395b"/>
      <inkml:brushProperty name="ignorePressure" value="0"/>
    </inkml:brush>
  </inkml:definitions>
  <inkml:trace contextRef="#ctx0" brushRef="#br0">75850.000 24350.000 523,'-35.000'0.000'49,"32.000"0.000"1,31.000 0.000 0,32.000 0.000 1,22.000 0.000-3,17.000 0.000-4,15.000 0.000-4,16.000 0.000-6,16.000 0.000-3,20.000 0.000-5,18.000 0.000-5,20.000 0.000-4,13.000-4.000-6,9.000-5.000-6,10.000-7.000-8,10.000-5.000-7,0.000-3.000-5,-5.000 4.000-4,-7.000 3.000-2,-5.000 3.000-4,-9.000 1.000-5,-9.000 1.000-8,-10.000-1.000-8,-8.000 1.000-7,-25.000-1.000-3,-36.000 1.000 2,-39.000-1.000 4,-36.000 1.000 3</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1"/>
    </inkml:context>
    <inkml:brush xml:id="br0">
      <inkml:brushProperty name="width" value="0.0404313132166862" units="cm"/>
      <inkml:brushProperty name="height" value="0.0404313132166862" units="cm"/>
      <inkml:brushProperty name="color" value="#f2395b"/>
      <inkml:brushProperty name="ignorePressure" value="0"/>
    </inkml:brush>
  </inkml:definitions>
  <inkml:trace contextRef="#ctx0" brushRef="#br0">78100.000 22450.000 544,'-50.000'6.000'53,"0.000"13.000"-9,0.000 12.000-9,0.000 13.000-9,-5.000 10.000-4,-9.000 10.000 1,-10.000 10.000 1,-8.000 9.000 2,-6.000 2.000-2,1.000-2.000-4,-1.000-3.000-4,1.000-3.000-5,4.000-7.000-1,9.000-9.000-1,10.000-10.000 0,10.000-8.000 0,16.000-11.000-1,26.000-8.000 1,24.000-10.000-1,26.000-9.000 0,19.000-7.000 0,17.000-3.000-1,15.000-3.000 0,16.000-2.000-1,5.000-6.000-1,-2.000-6.000 1,-3.000-6.000-2,-3.000-6.000 0,-6.000-2.000-1,-5.000 3.000-1,-7.000 3.000-2,-5.000 4.000 0,-11.000-1.000-1,-11.000-3.000 1,-14.000-3.000 2,-11.000-2.000 0,-11.000-3.000 1,-5.000 1.000-1,-7.000-1.000-1,-5.000 1.000 0,-8.000-10.000-6,-5.000-19.000-10,-7.000-18.000-9,-5.000-19.000-10,-1.000-2.000-2,6.000 16.000 5,7.000 15.000 5,6.000 17.000 5,1.000 10.000-5,-3.000 6.000-12,-3.000 7.000-14,-2.000 6.000-13</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4"/>
    </inkml:context>
    <inkml:brush xml:id="br0">
      <inkml:brushProperty name="width" value="0.0400394909083843" units="cm"/>
      <inkml:brushProperty name="height" value="0.0400394909083843" units="cm"/>
      <inkml:brushProperty name="color" value="#f2395b"/>
      <inkml:brushProperty name="ignorePressure" value="0"/>
    </inkml:brush>
  </inkml:definitions>
  <inkml:trace contextRef="#ctx0" brushRef="#br0">80950.000 1400.000 549,'25.000'-90.000'0,"0.000"23.000"6,0.000 22.000 6,0.000 22.000 6,0.000 12.000 3,0.000 3.000 0,0.000 3.000 0,0.000 4.000-1,0.000 7.000 0,0.000 13.000-1,0.000 12.000-2,0.000 13.000-1,-8.000 12.000-10,-16.000 13.000-15,-15.000 12.000-17,-15.000 13.000-15,-15.000 7.000-6,-12.000 4.000 4,-13.000 3.000 5,-12.000 3.000 5,-9.000-4.000 5,-2.000-8.000 6,-3.000-10.000 7,-3.000-9.000 5,1.000-7.000 5,6.000-3.000 0,7.000-3.000 2,6.000-2.000 1,9.000-8.000 2,13.000-8.000 0,12.000-10.000 1,13.000-9.000 1,20.000-9.000 4,28.000-5.000 6,28.000-7.000 7,29.000-5.000 6,16.000-12.000 0,7.000-16.000-3,6.000-15.000-5,7.000-15.000-4,0.000-6.000-4,-2.000 7.000-1,-3.000 6.000-2,-3.000 7.000-3,-10.000 5.000 0,-16.000 7.000 2,-15.000 6.000 1,-15.000 7.000 1,-14.000 7.000 2,-8.000 9.000 3,-10.000 10.000 4,-9.000 10.000 4,-7.000 7.000 3,-3.000 6.000 3,-3.000 7.000 4,-2.000 6.000 4,-12.000 12.000 0,-19.000 19.000-1,-18.000 19.000-1,-19.000 19.000-2,-12.000 12.000-4,-2.000 6.000-3,-3.000 7.000-5,-3.000 6.000-4,-6.000 4.000-5,-5.000 4.000-6,-7.000 3.000-7,-5.000 3.000-7,-6.000 1.000-5,-3.000 1.000-7,-3.000-1.000-5,-2.000 1.000-5,3.000-6.000-5,14.000-8.000-1,11.000-10.000-1,14.000-9.000-2,11.000-15.000 2,14.000-18.000 4,11.000-19.000 4,14.000-18.000 4,8.000-20.000 3,7.000-18.000-1,6.000-19.000 1,7.000-18.000 1</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5"/>
    </inkml:context>
    <inkml:brush xml:id="br0">
      <inkml:brushProperty name="width" value="0.0422409400343895" units="cm"/>
      <inkml:brushProperty name="height" value="0.0422409400343895" units="cm"/>
      <inkml:brushProperty name="color" value="#f2395b"/>
      <inkml:brushProperty name="ignorePressure" value="0"/>
    </inkml:brush>
  </inkml:definitions>
  <inkml:trace contextRef="#ctx0" brushRef="#br0">78700.000 21350.000 520,'-4.000'-66.000'12,"-5.000"19.000"3,-7.000 19.000 2,-5.000 19.000 2,-8.000 12.000 2,-5.000 6.000-2,-7.000 7.000 0,-5.000 6.000-1,-3.000 3.000-1,4.000 0.000-1,3.000 0.000-2,3.000 0.000 0,-7.000 15.000-2,-15.000 32.000 1,-15.000 31.000-1,-16.000 32.000 0,-15.000 25.000 0,-11.000 23.000 2,-14.000 22.000 1,-11.000 22.000 1,3.000-6.000 0,23.000-30.000-2,22.000-32.000-1,22.000-30.000-2,16.000-23.000-3,14.000-12.000-3,11.000-13.000-5,14.000-12.000-3,10.000-12.000-3,9.000-8.000 0,10.000-10.000-1,10.000-9.000 0,10.000-9.000-1,13.000-5.000 0,12.000-7.000 0,13.000-5.000-2,6.000-6.000 1,0.000-3.000-2,0.000-3.000-1,0.000-2.000-1,3.000-11.000 0,6.000-15.000 0,7.000-15.000-1,6.000-16.000 1,1.000-10.000-1,-3.000-3.000 1,-3.000-3.000-1,-2.000-2.000-1,-11.000-3.000 1,-15.000 1.000 1,-15.000-1.000 0,-16.000 1.000 1,-12.000 5.000 2,-5.000 14.000 3,-7.000 11.000 2,-5.000 14.000 3,-11.000 10.000 2,-11.000 9.000 3,-14.000 10.000 1,-11.000 10.000 2,-4.000 7.000 1,6.000 6.000 0,7.000 7.000-1,6.000 6.000 0,10.000-1.000-2,17.000-5.000-4,15.000-7.000-3,16.000-5.000-4,12.000-11.000-1,9.000-11.000-1,10.000-14.000 0,10.000-11.000-1,-1.000-6.000 2,-9.000 4.000 1,-10.000 3.000 1,-8.000 3.000 2,-18.000 9.000 7,-25.000 16.000 12,-25.000 15.000 14,-25.000 17.000 11,-8.000 8.000 4,9.000 4.000-7,10.000 3.000-6,10.000 3.000-6,4.000-1.000-5,0.000-2.000-1,0.000-3.000-2,0.000-3.000-2,3.000 1.000-2,6.000 6.000-3,7.000 7.000-2,6.000 6.000-4,6.000 4.000-1,6.000 4.000-3,7.000 3.000 0,6.000 3.000-2,4.000-1.000-1,4.000-2.000 0,3.000-3.000 1,3.000-3.000-1,-1.000-2.000 1,-2.000 0.000-1,-3.000 0.000-1,-3.000 0.000 1,-2.000 0.000-2,0.000 0.000-3,0.000 0.000-2,0.000 0.000-4,-7.000-5.000 0,-11.000-9.000 1,-14.000-10.000 1,-11.000-8.000 0,-11.000-6.000 1,-5.000 1.000 2,-7.000-1.000 0,-5.000 1.000 2,-4.000-6.000 1,0.000-8.000 2,0.000-10.000 1,0.000-9.000 2,3.000-9.000 0,6.000-5.000-1,7.000-7.000-1,6.000-5.000 0,6.000-6.000 0,6.000-3.000 4,7.000-3.000 3,6.000-2.000 3,12.000-3.000 1,19.000 1.000-2,19.000-1.000-1,19.000 1.000-1,9.000 1.000-1,0.000 3.000-1,0.000 3.000-1,0.000 4.000 0,0.000 2.000-2,0.000 4.000-3,0.000 3.000-3,0.000 3.000-2,-7.000 4.000-3,-11.000 7.000 1,-14.000 6.000 1,-11.000 7.000-1,-7.000 4.000 1,0.000 3.000 1,0.000 3.000 2,0.000 4.000 2,-4.000 7.000 6,-5.000 13.000 11,-7.000 12.000 12,-5.000 13.000 11,-4.000 7.000 3,0.000 4.000-3,0.000 3.000-4,0.000 3.000-4,-2.000 1.000-4,-3.000 1.000-2,-3.000-1.000-4,-2.000 1.000-2,-1.000-4.000-2,3.000-6.000-3,3.000-6.000-1,4.000-6.000-2,5.000-6.000-3,10.000-2.000-4,10.000-3.000-5,9.000-3.000-4,6.000-7.000-3,3.000-9.000 0,3.000-10.000 0,4.000-8.000-2,2.000-11.000 0,4.000-8.000-1,3.000-10.000-1,3.000-9.000-1,-4.000-5.000-1,-8.000 0.000 2,-10.000 0.000 2,-9.000 0.000 1,-10.000 0.000 0,-9.000 0.000 1,-10.000 0.000 0,-8.000 0.000 0,-12.000 4.000 2,-12.000 10.000 3,-13.000 10.000 3,-12.000 9.000 4,-9.000 9.000 0,-2.000 9.000-1,-3.000 10.000-3,-3.000 10.000-1,2.000 4.000-4,10.000 0.000-5,10.000 0.000-6,9.000 0.000-5</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6"/>
    </inkml:context>
    <inkml:brush xml:id="br0">
      <inkml:brushProperty name="width" value="0.0353522896766663" units="cm"/>
      <inkml:brushProperty name="height" value="0.0353522896766663" units="cm"/>
      <inkml:brushProperty name="color" value="#f2395b"/>
      <inkml:brushProperty name="ignorePressure" value="0"/>
    </inkml:brush>
  </inkml:definitions>
  <inkml:trace contextRef="#ctx0" brushRef="#br0">80150.000 21950.000 622,'0.000'-41.000'7,"0.000"19.000"14,0.000 19.000 15,0.000 19.000 14,1.000 13.000 3,4.000 10.000-8,3.000 10.000-8,3.000 9.000-8,1.000 1.000-5,1.000-6.000-4,-1.000-6.000-2,1.000-6.000-3,2.000-7.000-3,7.000-6.000-5,6.000-6.000-4,7.000-6.000-3,2.000-7.000-4,1.000-6.000-3,-1.000-6.000-2,1.000-6.000-2,-1.000-7.000-2,1.000-6.000-2,-1.000-6.000-2,1.000-6.000-1,-4.000-6.000-1,-6.000-2.000 1,-6.000-3.000-1,-6.000-3.000 1,-6.000 1.000 1,-2.000 6.000 2,-3.000 7.000 0,-3.000 6.000 2,-7.000 6.000 1,-9.000 6.000-1,-10.000 7.000 0,-8.000 6.000-1,-4.000 4.000 0,3.000 4.000 2,3.000 3.000 0,4.000 3.000 1</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7"/>
    </inkml:context>
    <inkml:brush xml:id="br0">
      <inkml:brushProperty name="width" value="0.0434372499585152" units="cm"/>
      <inkml:brushProperty name="height" value="0.0434372499585152" units="cm"/>
      <inkml:brushProperty name="color" value="#f2395b"/>
      <inkml:brushProperty name="ignorePressure" value="0"/>
    </inkml:brush>
  </inkml:definitions>
  <inkml:trace contextRef="#ctx0" brushRef="#br0">84650.000 23100.000 506,'-24.000'-27.000'2,"4.000"-3.000"11,3.000-3.000 12,3.000-2.000 11,-1.000-1.000 4,-2.000 3.000-3,-3.000 3.000-4,-3.000 4.000-4,-2.000 2.000-1,0.000 4.000-2,0.000 3.000 0,0.000 3.000-2,-2.000 3.000-1,-3.000 3.000-4,-3.000 3.000-2,-2.000 4.000-3,-6.000 7.000-1,-6.000 13.000-2,-6.000 12.000-1,-6.000 13.000 0,-2.000 4.000-3,3.000-3.000-3,3.000-3.000-3,4.000-2.000-3,1.000-1.000-1,0.000 3.000-1,0.000 3.000 2,0.000 4.000-1,1.000 1.000 1,4.000 0.000 2,3.000 0.000 3,3.000 0.000 1,4.000 0.000 1,7.000 0.000 0,6.000 0.000 0,7.000 0.000-1,4.000 0.000 1,3.000 0.000-1,3.000 0.000 0,4.000 0.000 0,4.000-4.000-1,6.000-5.000 0,7.000-7.000-1,6.000-5.000-1,3.000-4.000-1,0.000 0.000 1,0.000 0.000-1,0.000 0.000 0,4.000 1.000 0,10.000 4.000 1,10.000 3.000 1,9.000 3.000 0,2.000 1.000 0,-2.000 1.000-1,-3.000-1.000 0,-3.000 1.000-3,-7.000-1.000 1,-9.000 1.000-2,-10.000-1.000 1,-8.000 1.000-2,-8.000-1.000 1,-2.000 1.000-2,-3.000-1.000 0,-3.000 1.000-1,-6.000-1.000 1,-5.000 1.000 2,-7.000-1.000 1,-5.000 1.000 2,-4.000-3.000 2,0.000-2.000 0,0.000-3.000 0,0.000-3.000 0,-4.000-1.000 0,-5.000 4.000-2,-7.000 3.000-2,-5.000 3.000-1,-3.000-1.000-2,4.000-2.000-2,3.000-3.000-2,3.000-3.000-2,-7.000-1.000-1,-15.000 4.000-2,-15.000 3.000 0,-16.000 3.000-2,-7.000-1.000 0,4.000-2.000 2,3.000-3.000 0,3.000-3.000 1,7.000-4.000 0,14.000-3.000 1,11.000-3.000-1,14.000-2.000 0,13.000-12.000-4,16.000-19.000-8,15.000-18.000-8,17.000-19.000-7,7.000-5.000-4,0.000 9.000 3,0.000 10.000 1,0.000 10.000 3</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7"/>
    </inkml:context>
    <inkml:brush xml:id="br0">
      <inkml:brushProperty name="width" value="0.0423384197056293" units="cm"/>
      <inkml:brushProperty name="height" value="0.0423384197056293" units="cm"/>
      <inkml:brushProperty name="color" value="#f2395b"/>
      <inkml:brushProperty name="ignorePressure" value="0"/>
    </inkml:brush>
  </inkml:definitions>
  <inkml:trace contextRef="#ctx0" brushRef="#br0">84350.000 24000.000 519,'46.000'0.000'56,"-5.000"0.000"-4,-7.000 0.000-7,-5.000 0.000-4,-4.000 4.000-4,0.000 10.000-3,0.000 10.000-1,0.000 9.000-3,0.000 7.000-3,0.000 7.000-5,0.000 6.000-5,0.000 7.000-4,-2.000 4.000-2,-3.000 3.000 0,-3.000 3.000 1,-2.000 4.000 0,-8.000 4.000-1,-8.000 6.000-3,-10.000 7.000-3,-9.000 6.000-2,-5.000-2.000-3,0.000-9.000-2,0.000-10.000-2,0.000-8.000-4,4.000-26.000-1,10.000-41.000-1,10.000-40.000-1,9.000-40.000-2,21.000-32.000 0,35.000-22.000 0,35.000-22.000-1,34.000-21.000 0,10.000-1.000 1,-11.000 22.000 0,-14.000 22.000 0,-11.000 23.000 1,-15.000 19.000 1,-16.000 19.000 1,-15.000 19.000 1,-15.000 19.000 2</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8"/>
    </inkml:context>
    <inkml:brush xml:id="br0">
      <inkml:brushProperty name="width" value="0.0394384972751141" units="cm"/>
      <inkml:brushProperty name="height" value="0.0394384972751141" units="cm"/>
      <inkml:brushProperty name="color" value="#f2395b"/>
      <inkml:brushProperty name="ignorePressure" value="0"/>
    </inkml:brush>
  </inkml:definitions>
  <inkml:trace contextRef="#ctx0" brushRef="#br0">85700.000 24250.000 557,'70.000'-2.000'82,"-9.000"-3.000"-13,-10.000-3.000-12,-8.000-2.000-12,-6.000 0.000-8,1.000 7.000-5,-1.000 6.000-5,1.000 7.000-4,-6.000 7.000-5,-8.000 9.000-8,-10.000 10.000-8,-9.000 10.000-6,-10.000 5.000-5,-9.000 4.000 0,-10.000 3.000-1,-8.000 3.000 0,-6.000-1.000-1,1.000-2.000 1,-1.000-3.000 1,1.000-3.000 0,2.000-4.000 2,7.000-3.000 1,6.000-3.000 3,7.000-2.000 2,5.000-5.000 2,7.000-2.000 1,6.000-3.000 2,7.000-3.000 2,7.000-4.000 1,9.000-3.000 3,10.000-3.000 3,10.000-2.000 2,4.000-5.000 0,0.000-2.000-1,0.000-3.000-3,0.000-3.000-1,-4.000 5.000-2,-5.000 17.000-1,-7.000 15.000 0,-5.000 16.000-1,-11.000 5.000-4,-11.000-2.000-4,-14.000-3.000-6,-11.000-3.000-6,-14.000 2.000-3,-11.000 10.000-2,-14.000 10.000-1,-11.000 9.000-1,-6.000 1.000-3,4.000-6.000-2,3.000-6.000-2,3.000-6.000-2</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8"/>
    </inkml:context>
    <inkml:brush xml:id="br0">
      <inkml:brushProperty name="width" value="0.0438168048858643" units="cm"/>
      <inkml:brushProperty name="height" value="0.0438168048858643" units="cm"/>
      <inkml:brushProperty name="color" value="#f2395b"/>
      <inkml:brushProperty name="ignorePressure" value="0"/>
    </inkml:brush>
  </inkml:definitions>
  <inkml:trace contextRef="#ctx0" brushRef="#br0">87750.000 23300.000 502,'-22.000'-41.000'89,"6.000"19.000"-9,7.000 19.000-10,6.000 19.000-9,3.000 16.000-10,0.000 17.000-8,0.000 15.000-10,0.000 16.000-9,-7.000 16.000-7,-11.000 20.000-3,-14.000 18.000-5,-11.000 20.000-4,-6.000 10.000-3,4.000 3.000-4,3.000 3.000-2,3.000 4.000-3,1.000-7.000-4,1.000-16.000-3,-1.000-15.000-5,1.000-15.000-4,8.000-40.000-11,20.000-62.000-16,18.000-63.000-18,20.000-62.000-17,6.000-34.000 0,-2.000-2.000 18,-3.000-3.000 17,-3.000-3.000 18,-4.000 10.000 11,-3.000 26.000 5,-3.000 24.000 5,-2.000 26.000 4</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8"/>
    </inkml:context>
    <inkml:brush xml:id="br0">
      <inkml:brushProperty name="width" value="0.0506920143961906" units="cm"/>
      <inkml:brushProperty name="height" value="0.0506920143961906" units="cm"/>
      <inkml:brushProperty name="color" value="#f2395b"/>
      <inkml:brushProperty name="ignorePressure" value="0"/>
    </inkml:brush>
  </inkml:definitions>
  <inkml:trace contextRef="#ctx0" brushRef="#br0">87600.000 23750.000 433,'25.000'-50.000'0,"0.000"0.000"-1,0.000 0.000 0,0.000 0.000-1,-2.000 4.000 5,-3.000 10.000 11,-3.000 10.000 10,-2.000 9.000 10,-1.000 7.000 3,3.000 7.000-6,3.000 6.000-4,4.000 7.000-6,-1.000 8.000 1,-3.000 14.000 3,-3.000 11.000 6,-2.000 14.000 4,-3.000 13.000 1,1.000 16.000-5,-1.000 15.000-3,1.000 17.000-5,-1.000 7.000-3,1.000 0.000-3,-1.000 0.000-3,1.000 0.000-2,-3.000-4.000-3,-2.000-5.000-2,-3.000-7.000-1,-3.000-5.000-2,-1.000-11.000-1,4.000-11.000-1,3.000-14.000 0,3.000-11.000-2,7.000-23.000 1,14.000-31.000 0,11.000-31.000 1,14.000-31.000 0,8.000-27.000 1,7.000-22.000 0,6.000-22.000-1,7.000-21.000 0,5.000-9.000 2,7.000 7.000 1,6.000 6.000 2,7.000 7.000 2,-1.000 5.000-1,-6.000 7.000-5,-6.000 6.000-3,-6.000 7.000-5,-10.000 11.000-6,-12.000 20.000-7,-13.000 18.000-6,-12.000 20.000-7,-15.000 17.000-9,-15.000 20.000-9,-15.000 18.000-11,-16.000 20.000-10,-8.000 6.000-1,0.000-2.000 8,0.000-3.000 8,0.000-3.000 9</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08"/>
    </inkml:context>
    <inkml:brush xml:id="br0">
      <inkml:brushProperty name="width" value="0.0501987673342228" units="cm"/>
      <inkml:brushProperty name="height" value="0.0501987673342228" units="cm"/>
      <inkml:brushProperty name="color" value="#f2395b"/>
      <inkml:brushProperty name="ignorePressure" value="0"/>
    </inkml:brush>
  </inkml:definitions>
  <inkml:trace contextRef="#ctx0" brushRef="#br0">89900.000 24050.000 438,'135.000'0.000'52,"-27.000"0.000"-2,-28.000 0.000-4,-28.000 0.000-3,-15.000 4.000-4,1.000 10.000-4,-1.000 10.000-5,1.000 9.000-3,-7.000 9.000-6,-12.000 9.000-5,-13.000 10.000-6,-12.000 10.000-6,-13.000 7.000-2,-12.000 6.000-1,-13.000 7.000 1,-12.000 6.000-1,-7.000 1.000 0,1.000-3.000 0,-1.000-3.000 0,1.000-2.000 0,4.000-9.000 0,9.000-12.000 1,10.000-13.000 1,10.000-12.000 1,21.000-13.000 3,34.000-12.000 6,35.000-13.000 6,35.000-12.000 7,21.000-10.000 1,9.000-6.000-3,10.000-6.000-3,10.000-6.000-3,0.000-4.000-6,-5.000 1.000-11,-7.000-1.000-9,-5.000 1.000-11,-11.000 4.000-11,-11.000 9.000-11,-14.000 10.000-13,-11.000 10.000-11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3:10"/>
    </inkml:context>
    <inkml:brush xml:id="br0">
      <inkml:brushProperty name="width" value="0.035016730427742" units="cm"/>
      <inkml:brushProperty name="height" value="0.035016730427742" units="cm"/>
      <inkml:brushProperty name="color" value="#f2395b"/>
      <inkml:brushProperty name="ignorePressure" value="0"/>
    </inkml:brush>
  </inkml:definitions>
  <inkml:trace contextRef="#ctx0" brushRef="#br0">63000.000 23500.000 628,'92.000'-85.000'50,"-16.000"32.000"-5,-15.000 31.000-7,-15.000 32.000-5,-7.000 24.000-5,3.000 19.000-5,3.000 19.000-5,4.000 19.000-5,-4.000 10.000-4,-9.000 4.000-2,-10.000 3.000-3,-8.000 3.000-2,-14.000 4.000-2,-15.000 7.000-3,-15.000 6.000 0,-16.000 7.000-3,-7.000-4.000-1,4.000-12.000-2,3.000-13.000-1,3.000-12.000-3,4.000-12.000 2,7.000-8.000 2,6.000-10.000 3,7.000-9.000 2,5.000-5.000 3,7.000 0.000 3,6.000 0.000 2,7.000 0.000 3,10.000-2.000 2,16.000-3.000 1,15.000-3.000 1,17.000-2.000 2,8.000-1.000 0,4.000 3.000 0,3.000 3.000-1,3.000 4.000 0,-2.000 2.000-1,-6.000 4.000-2,-6.000 3.000-1,-6.000 3.000-2,-9.000 1.000-1,-8.000 1.000-1,-10.000-1.000-1,-9.000 1.000-2,-10.000 2.000 1,-9.000 7.000 1,-10.000 6.000 0,-8.000 7.000 2,-14.000 13.000 0,-15.000 22.000-2,-15.000 22.000 0,-16.000 23.000-3,-19.000 19.000 1,-22.000 19.000 0,-22.000 19.000 1,-21.000 19.000 0,-9.000 4.000-7,7.000-9.000-17,6.000-10.000-16,7.000-8.000-17,13.000-25.000-7,22.000-36.000 2,22.000-39.000 2,23.000-36.000 1</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1"/>
    </inkml:context>
    <inkml:brush xml:id="br0">
      <inkml:brushProperty name="width" value="0.048444751650095" units="cm"/>
      <inkml:brushProperty name="height" value="0.048444751650095" units="cm"/>
      <inkml:brushProperty name="color" value="#f2395b"/>
      <inkml:brushProperty name="ignorePressure" value="0"/>
    </inkml:brush>
  </inkml:definitions>
  <inkml:trace contextRef="#ctx0" brushRef="#br0">69200.000 35850.000 454,'-22.000'-91.000'-26,"6.000"19.000"8,7.000 19.000 6,6.000 19.000 8,4.000 7.000 3,4.000-3.000 0,3.000-3.000 1,3.000-2.000 0,-1.000-1.000 4,-2.000 3.000 4,-3.000 3.000 6,-3.000 4.000 4,-2.000 11.000 9,0.000 23.000 10,0.000 22.000 12,0.000 22.000 11,-2.000 24.000 0,-3.000 29.000-8,-3.000 28.000-9,-2.000 28.000-10,-6.000 14.000-5,-6.000 0.000-4,-6.000 0.000-3,-6.000 0.000-3,-2.000-10.000-4,3.000-18.000-1,3.000-19.000-2,4.000-18.000-3,-1.000-1.000 0,-3.000 19.000-1,-3.000 19.000 0,-2.000 19.000-1,-3.000 15.000 1,1.000 13.000 0,-1.000 12.000 0,1.000 13.000 0,-7.000 24.000-1,-12.000 39.000-3,-13.000 36.000-2,-12.000 39.000-4,1.000-7.000 0,16.000-50.000 0,15.000-50.000 1,17.000-50.000 0,0.000 1.000 0,-11.000 54.000-3,-14.000 53.000-2,-11.000 53.000-2,-4.000 15.000-2,6.000-21.000-1,7.000-22.000-2,6.000-22.000 0,3.000-10.000-2,0.000 4.000 1,0.000 3.000-1,0.000 3.000-1,-2.000 6.000 1,-3.000 9.000-1,-3.000 10.000-1,-2.000 10.000 1,-1.000 2.000-3,3.000-3.000-2,3.000-3.000-3,4.000-2.000-4,7.000-31.000 0,13.000-56.000 2,12.000-56.000 0,13.000-56.000 1,6.000-37.000 2,0.000-15.000-1,0.000-15.000 1,0.000-16.000-1,1.000-13.000 2,4.000-9.000 2,3.000-10.000 1,3.000-8.000 2</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4"/>
    </inkml:context>
    <inkml:brush xml:id="br0">
      <inkml:brushProperty name="width" value="0.0385135747492313" units="cm"/>
      <inkml:brushProperty name="height" value="0.0385135747492313" units="cm"/>
      <inkml:brushProperty name="color" value="#f2395b"/>
      <inkml:brushProperty name="ignorePressure" value="0"/>
    </inkml:brush>
  </inkml:definitions>
  <inkml:trace contextRef="#ctx0" brushRef="#br0">79800.000 3900.000 571,'25.000'-22.000'0,"0.000"6.000"2,0.000 7.000 1,0.000 6.000 2,0.000 3.000 4,0.000 0.000 10,0.000 0.000 9,0.000 0.000 10,3.000 4.000 5,6.000 10.000 2,7.000 10.000 1,6.000 9.000 2,3.000 4.000-4,0.000 1.000-9,0.000-1.000-9,0.000 1.000-9,-4.000 1.000-6,-5.000 3.000-5,-7.000 3.000-3,-5.000 4.000-3,-4.000-3.000-16,0.000-5.000-27,0.000-7.000-27,0.000-5.000-27,-2.000-9.000-2,-3.000-9.000 21,-3.000-10.000 21,-2.000-8.000 22</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2"/>
    </inkml:context>
    <inkml:brush xml:id="br0">
      <inkml:brushProperty name="width" value="0.0411581844091415" units="cm"/>
      <inkml:brushProperty name="height" value="0.0411581844091415" units="cm"/>
      <inkml:brushProperty name="color" value="#f2395b"/>
      <inkml:brushProperty name="ignorePressure" value="0"/>
    </inkml:brush>
  </inkml:definitions>
  <inkml:trace contextRef="#ctx0" brushRef="#br0">69450.000 35750.000 534,'-19.000'-108.000'-19,"13.000"34.000"18,12.000 35.000 19,13.000 35.000 19,4.000 32.000 7,-3.000 31.000-5,-3.000 32.000-5,-2.000 31.000-4,-6.000 21.000-4,-6.000 14.000-2,-6.000 11.000-3,-6.000 14.000-2,-4.000 10.000-1,1.000 9.000 0,-1.000 10.000 1,1.000 10.000 0,-3.000 18.000 0,-2.000 28.000-2,-3.000 28.000 0,-3.000 29.000-2,-2.000 5.000-1,0.000-15.000-3,0.000-15.000-2,0.000-16.000-3,1.000 24.000-2,4.000 67.000-1,3.000 65.000-1,3.000 66.000-2,3.000 10.000 0,3.000-43.000 0,3.000-44.000 1,4.000-43.000 1,1.000 22.000-7,0.000 92.000-11,0.000 90.000-12,0.000 91.000-12,0.000 27.000-5,0.000-33.000 2,0.000-35.000 2,0.000-34.000 0,1.000-29.000 2,4.000-21.000-2,3.000-22.000 0,3.000-22.000-2,1.000-60.000 4,1.000-96.000 6,-1.000-97.000 8,1.000-97.000 7,1.000-51.000 4,3.000-2.000 3,3.000-3.000 2,4.000-3.000 2</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6"/>
    </inkml:context>
    <inkml:brush xml:id="br0">
      <inkml:brushProperty name="width" value="0.041047640144825" units="cm"/>
      <inkml:brushProperty name="height" value="0.041047640144825" units="cm"/>
      <inkml:brushProperty name="color" value="#f2395b"/>
      <inkml:brushProperty name="ignorePressure" value="0"/>
    </inkml:brush>
  </inkml:definitions>
  <inkml:trace contextRef="#ctx0" brushRef="#br0">67650.000 48450.000 535,'-22.000'26.000'68,"6.000"4.000"-14,7.000 3.000-14,6.000 3.000-15,-1.000 17.000-8,-5.000 31.000 0,-7.000 32.000-3,-5.000 31.000 0,-1.000 4.000-3,6.000-21.000-3,7.000-22.000-3,6.000-22.000-3,3.000-15.000-3,0.000-5.000-2,0.000-7.000-3,0.000-5.000-2,4.000-25.000-5,10.000-40.000-5,10.000-40.000-6,9.000-41.000-5,7.000-29.000-4,7.000-15.000 2,6.000-15.000 0,7.000-16.000 1,-1.000 7.000 4,-6.000 32.000 8,-6.000 31.000 7,-6.000 32.000 9,-10.000 33.000 7,-12.000 39.000 7,-13.000 36.000 8,-12.000 39.000 7,-10.000 16.000 3,-6.000-3.000-2,-6.000-3.000-1,-6.000-2.000-2,-2.000-3.000-4,3.000 1.000-3,3.000-1.000-5,4.000 1.000-4,10.000-23.000-5,19.000-43.000-7,19.000-44.000-6,19.000-43.000-7,10.000-28.000-3,4.000-8.000 3,3.000-10.000 1,3.000-9.000 2,-1.000-2.000-1,-2.000 6.000-5,-3.000 7.000-4,-3.000 6.000-5,-4.000 9.000 1,-3.000 13.000 5,-3.000 12.000 6,-2.000 13.000 6,-5.000 9.000 5,-2.000 6.000 6,-3.000 7.000 3,-3.000 6.000 6,1.000 6.000 5,6.000 6.000 5,7.000 7.000 5,6.000 6.000 5,3.000 10.000 4,0.000 17.000 0,0.000 15.000 1,0.000 16.000 0,0.000 10.000-1,0.000 7.000-3,0.000 6.000-4,0.000 7.000-3,-5.000 5.000-3,-9.000 7.000-1,-10.000 6.000-4,-8.000 7.000-1,-9.000 4.000-2,-6.000 3.000-2,-6.000 3.000-2,-6.000 4.000-2,-7.000-1.000-1,-6.000-3.000-1,-6.000-3.000-1,-6.000-2.000-1,-7.000-8.000-3,-6.000-8.000-3,-6.000-10.000-4,-6.000-9.000-5,-2.000-13.000-1,3.000-16.000-1,3.000-15.000-1,4.000-15.000 1,2.000-23.000-4,4.000-28.000-7,3.000-28.000-6,3.000-27.000-6,4.000-30.000-3,7.000-27.000 1,6.000-28.000 2,7.000-28.000 2,8.000-6.000 2,14.000 20.000 5,11.000 18.000 5,14.000 20.000 4,3.000 19.000 5,-2.000 22.000 5,-3.000 22.000 6,-3.000 23.000 4,-2.000 16.000 5,0.000 13.000 5,0.000 12.000 6,0.000 13.000 4,-2.000 10.000 1,-3.000 10.000 0,-3.000 10.000-2,-2.000 9.000-1,-8.000 10.000 1,-8.000 14.000 3,-10.000 11.000 3,-9.000 14.000 4,-10.000 13.000-2,-9.000 16.000-3,-10.000 15.000-6,-8.000 17.000-3,-6.000 2.000-7,1.000-9.000-7,-1.000-10.000-8,1.000-8.000-6,2.000-15.000-7,7.000-19.000-7,6.000-18.000-6,7.000-19.000-7,4.000-15.000 0,3.000-8.000 6,3.000-10.000 7,4.000-9.000 6</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6"/>
    </inkml:context>
    <inkml:brush xml:id="br0">
      <inkml:brushProperty name="width" value="0.0296991392970085" units="cm"/>
      <inkml:brushProperty name="height" value="0.0296991392970085" units="cm"/>
      <inkml:brushProperty name="color" value="#f2395b"/>
      <inkml:brushProperty name="ignorePressure" value="0"/>
    </inkml:brush>
  </inkml:definitions>
  <inkml:trace contextRef="#ctx0" brushRef="#br0">68400.000 49250.000 740,'159.000'75.000'3,"-31.000"0.000"6,-31.000 0.000 6,-31.000 0.000 6,-9.000 4.000 4,17.000 10.000 4,15.000 10.000 2,16.000 9.000 2,-2.000-5.000-1,-19.000-19.000-5,-18.000-18.000-7,-19.000-19.000-6,-12.000-12.000-15,-2.000-2.000-26,-3.000-3.000-27,-3.000-3.000-25</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7"/>
    </inkml:context>
    <inkml:brush xml:id="br0">
      <inkml:brushProperty name="width" value="0.0348858088254929" units="cm"/>
      <inkml:brushProperty name="height" value="0.0348858088254929" units="cm"/>
      <inkml:brushProperty name="color" value="#f2395b"/>
      <inkml:brushProperty name="ignorePressure" value="0"/>
    </inkml:brush>
  </inkml:definitions>
  <inkml:trace contextRef="#ctx0" brushRef="#br0">67350.000 50950.000 630,'-22.000'-16.000'5,"6.000"19.000"9,7.000 19.000 9,6.000 19.000 10,3.000 18.000 2,0.000 19.000-2,0.000 19.000-4,0.000 19.000-4,0.000 13.000-2,0.000 10.000-4,0.000 10.000-3,0.000 9.000-3,0.000-4.000-3,0.000-15.000-2,0.000-15.000-3,0.000-16.000-3,1.000-16.000-3,4.000-16.000-4,3.000-15.000-4,3.000-15.000-5,4.000-15.000-4,7.000-12.000-6,6.000-13.000-6,7.000-12.000-5,5.000-23.000-2,7.000-30.000 3,6.000-32.000 1,7.000-30.000 2,0.000-19.000 2,-2.000-2.000 2,-3.000-3.000 1,-3.000-3.000 2,-6.000 4.000 3,-5.000 13.000 5,-7.000 12.000 5,-5.000 13.000 4,-8.000 13.000 3,-5.000 17.000 2,-7.000 15.000 2,-5.000 16.000 2,-6.000 10.000 1,-3.000 7.000 4,-3.000 6.000 2,-2.000 7.000 2,-1.000 11.000 11,3.000 20.000 17,3.000 18.000 17,4.000 20.000 17,1.000 19.000 2,0.000 22.000-14,0.000 22.000-14,0.000 23.000-14,0.000 24.000-8,0.000 28.000-5,0.000 28.000-5,0.000 29.000-4,0.000 19.000-6,0.000 14.000-7,0.000 11.000-7,0.000 14.000-8,1.000 10.000-2,4.000 9.000 2,3.000 10.000 1,3.000 10.000 3,1.000-18.000-7,1.000-44.000-14,-1.000-43.000-14,1.000-44.000-16,-1.000-41.000 0,1.000-37.000 12,-1.000-38.000 12,1.000-37.000 13,-1.000-21.000 8,1.000-3.000 3,-1.000-3.000 3,1.000-2.000 4</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7"/>
    </inkml:context>
    <inkml:brush xml:id="br0">
      <inkml:brushProperty name="width" value="0.0470174103975296" units="cm"/>
      <inkml:brushProperty name="height" value="0.0470174103975296" units="cm"/>
      <inkml:brushProperty name="color" value="#f2395b"/>
      <inkml:brushProperty name="ignorePressure" value="0"/>
    </inkml:brush>
  </inkml:definitions>
  <inkml:trace contextRef="#ctx0" brushRef="#br0">69050.000 50900.000 467,'-24.000'-15.000'19,"4.000"23.000"0,3.000 22.000 2,3.000 22.000 1,1.000 15.000-1,1.000 9.000-1,-1.000 10.000-2,1.000 10.000-2,2.000-1.000-3,7.000-9.000-4,6.000-10.000-4,7.000-8.000-3,7.000-11.000-3,9.000-8.000-2,10.000-10.000 0,10.000-9.000-1,4.000-5.000-2,0.000 0.000-1,0.000 0.000-3,0.000 0.000-1,-4.000 1.000 0,-5.000 4.000 3,-7.000 3.000 2,-5.000 3.000 2,-9.000 6.000 2,-9.000 9.000 1,-10.000 10.000 1,-8.000 10.000 1,-11.000 4.000 1,-8.000 0.000 1,-10.000 0.000 2,-9.000 0.000 2,-10.000-5.000-1,-9.000-9.000-2,-10.000-10.000-2,-8.000-8.000-2,-4.000-12.000-4,3.000-12.000-5,3.000-13.000-4,4.000-12.000-4,4.000-15.000-4,6.000-15.000 0,7.000-15.000-2,6.000-16.000-2,9.000-7.000 3,13.000 4.000 4,12.000 3.000 4,13.000 3.000 5,7.000 6.000 5,4.000 9.000 5,3.000 10.000 5,3.000 10.000 5,7.000 7.000 7,14.000 6.000 7,11.000 7.000 8,14.000 6.000 8,8.000 9.000 3,7.000 13.000-2,6.000 12.000-2,7.000 13.000-1,2.000 6.000-3,1.000 0.000-1,-1.000 0.000-2,1.000 0.000-2,-3.000-4.000-2,-2.000-5.000-3,-3.000-7.000-3,-3.000-5.000-3,-4.000-4.000-2,-3.000 0.000-3,-3.000 0.000-3,-2.000 0.000-1,-5.000-2.000-6,-2.000-3.000-5,-3.000-3.000-7,-3.000-2.000-6</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8"/>
    </inkml:context>
    <inkml:brush xml:id="br0">
      <inkml:brushProperty name="width" value="0.0447455793619156" units="cm"/>
      <inkml:brushProperty name="height" value="0.0447455793619156" units="cm"/>
      <inkml:brushProperty name="color" value="#f2395b"/>
      <inkml:brushProperty name="ignorePressure" value="0"/>
    </inkml:brush>
  </inkml:definitions>
  <inkml:trace contextRef="#ctx0" brushRef="#br0">68300.000 54300.000 491,'-2.000'53.000'6,"-3.000"6.000"9,-3.000 7.000 11,-2.000 6.000 10,-6.000 10.000 3,-6.000 17.000-3,-6.000 15.000-3,-6.000 16.000-3,-4.000 9.000 0,1.000 3.000 1,-1.000 3.000 2,1.000 4.000 1,4.000-7.000 0,9.000-16.000-5,10.000-15.000-5,10.000-15.000-3,14.000-23.000-4,23.000-28.000-3,22.000-28.000-4,22.000-27.000-3,13.000-33.000-3,7.000-33.000-6,6.000-35.000-5,7.000-34.000-4,-3.000-20.000-4,-8.000-2.000-2,-10.000-3.000-3,-9.000-3.000-2,-12.000 7.000 1,-11.000 19.000 1,-14.000 19.000 4,-11.000 19.000 2,-15.000 16.000 2,-16.000 17.000 3,-15.000 15.000 2,-15.000 16.000 2,-14.000 15.000 2,-8.000 16.000 0,-10.000 15.000 2,-9.000 17.000 0,-9.000 16.000 1,-5.000 19.000-2,-7.000 19.000-1,-5.000 19.000-1,0.000 9.000-3,10.000 0.000-5,10.000 0.000-6,9.000 0.000-5,9.000-4.000-1,9.000-5.000 3,10.000-7.000 2,10.000-5.000 3,8.000-11.000-2,10.000-11.000-10,10.000-14.000-8,9.000-11.000-8</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18"/>
    </inkml:context>
    <inkml:brush xml:id="br0">
      <inkml:brushProperty name="width" value="0.0558152757585049" units="cm"/>
      <inkml:brushProperty name="height" value="0.0558152757585049" units="cm"/>
      <inkml:brushProperty name="color" value="#f2395b"/>
      <inkml:brushProperty name="ignorePressure" value="0"/>
    </inkml:brush>
  </inkml:definitions>
  <inkml:trace contextRef="#ctx0" brushRef="#br0">69250.000 55250.000 394,'-41.000'3.000'40,"19.000"6.000"-6,19.000 7.000-8,19.000 6.000-6,13.000 3.000-4,10.000 0.000 2,10.000 0.000 1,9.000 0.000 0,7.000 0.000 0,7.000 0.000-1,6.000 0.000-3,7.000 0.000-1,-3.000 1.000-2,-8.000 4.000-1,-10.000 3.000-2,-9.000 3.000-1,-10.000 3.000-1,-9.000 3.000 1,-10.000 3.000 1,-8.000 4.000 1,-11.000 4.000-1,-8.000 6.000-1,-10.000 7.000-1,-9.000 6.000-2,-12.000 4.000-2,-11.000 4.000-3,-14.000 3.000-3,-11.000 3.000-4,-7.000-4.000-2,0.000-8.000 0,0.000-10.000-1,0.000-9.000-1,3.000-7.000 0,6.000-3.000 2,7.000-3.000 0,6.000-2.000 2,17.000-14.000 8,28.000-21.000 14,28.000-22.000 14,29.000-22.000 15,19.000-15.000 3,14.000-5.000-8,11.000-7.000-7,14.000-5.000-7,5.000 0.000-5,1.000 10.000-4,-1.000 10.000-1,1.000 9.000-4,-4.000 7.000-1,-6.000 7.000-2,-6.000 6.000-2,-6.000 7.000 0,-9.000 4.000-3,-8.000 3.000-4,-10.000 3.000-2,-9.000 4.000-4</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26"/>
    </inkml:context>
    <inkml:brush xml:id="br0">
      <inkml:brushProperty name="width" value="0.0582248084247112" units="cm"/>
      <inkml:brushProperty name="height" value="0.0582248084247112" units="cm"/>
      <inkml:brushProperty name="color" value="#f2395b"/>
      <inkml:brushProperty name="ignorePressure" value="0"/>
    </inkml:brush>
  </inkml:definitions>
  <inkml:trace contextRef="#ctx0" brushRef="#br0">7350.000 16100.000 377,'-55.000'-4.000'5,"-9.000"-5.000"9,-10.000-7.000 8,-8.000-5.000 10,11.000 2.000 6,35.000 13.000 5,35.000 12.000 4,34.000 13.000 3,21.000 10.000-1,10.000 10.000-7,10.000 10.000-7,9.000 9.000-7,9.000 4.000-6,9.000 1.000-3,10.000-1.000-4,10.000 1.000-4,2.000-4.000-2,-3.000-6.000-1,-3.000-6.000-1,-2.000-6.000-1,2.000-7.000 0,9.000-6.000-1,10.000-6.000 0,10.000-6.000 0,5.000-6.000-2,4.000-2.000-1,3.000-3.000-3,3.000-3.000-2,4.000-13.000-1,7.000-22.000-2,6.000-22.000-2,7.000-21.000-2,4.000-12.000 1,3.000 1.000 1,3.000-1.000 1,4.000 1.000 1,2.000 4.000 0,4.000 9.000-1,3.000 10.000-2,3.000 10.000-1,-5.000 10.000 1,-12.000 13.000 6,-13.000 12.000 5,-12.000 13.000 5,-12.000 13.000 3,-8.000 17.000 0,-10.000 15.000 1,-9.000 16.000 1,-10.000 5.000 0,-9.000-2.000 1,-10.000-3.000 0,-8.000-3.000 0,-8.000-6.000 0,-2.000-5.000-1,-3.000-7.000 0,-3.000-5.000-1,-1.000-8.000-1,4.000-5.000-2,3.000-7.000-2,3.000-5.000-1,3.000-9.000-2,3.000-9.000 1,3.000-10.000 0,4.000-8.000 0,2.000-4.000 0,4.000 3.000-3,3.000 3.000-1,3.000 4.000-2,1.000 5.000-2,1.000 10.000 0,-1.000 10.000-1,1.000 9.000-1,-1.000 7.000-1,1.000 7.000 1,-1.000 6.000-1,1.000 7.000 0,1.000-1.000-1,3.000-6.000 1,3.000-6.000-1,4.000-6.000 0,4.000-7.000 0,6.000-6.000 0,7.000-6.000-1,6.000-6.000 0,6.000-9.000 0,6.000-8.000-1,7.000-10.000 0,6.000-9.000 0,-2.000 1.000 0,-9.000 13.000 3,-10.000 12.000 2,-8.000 13.000 2,-9.000 12.000 3,-6.000 13.000 1,-6.000 12.000 3,-6.000 13.000 1,-7.000 7.000 1,-6.000 4.000 0,-6.000 3.000-1,-6.000 3.000 0,-4.000-1.000 0,1.000-2.000 2,-1.000-3.000 1,1.000-3.000 2,2.000-10.000-1,7.000-16.000-2,6.000-15.000-3,7.000-15.000-1,5.000-14.000-3,7.000-8.000-2,6.000-10.000-1,7.000-9.000-3,2.000-2.000-1,1.000 6.000 0,-1.000 7.000 1,1.000 6.000 1,-4.000 7.000 0,-6.000 10.000 1,-6.000 10.000 1,-6.000 9.000 1,-7.000 9.000 1,-6.000 9.000 0,-6.000 10.000 1,-6.000 10.000 1,-6.000 0.000-1,-2.000-5.000-1,-3.000-7.000-1,-3.000-5.000-2,-1.000-6.000 0,4.000-3.000 1,3.000-3.000 0,3.000-2.000 2,3.000-12.000-2,3.000-19.000-3,3.000-18.000-2,4.000-19.000-3,-1.000-5.000-2,-3.000 9.000-2,-3.000 10.000-2,-2.000 10.000-2,-6.000 8.000-3,-6.000 10.000-4,-6.000 10.000-4,-6.000 9.000-5,-9.000 6.000 0,-8.000 3.000 2,-10.000 3.000 1,-9.000 4.000 3,-5.000 1.000 0,0.000 0.000-1,0.000 0.000-1,0.000 0.000-1</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26"/>
    </inkml:context>
    <inkml:brush xml:id="br0">
      <inkml:brushProperty name="width" value="0.0500092841684818" units="cm"/>
      <inkml:brushProperty name="height" value="0.0500092841684818" units="cm"/>
      <inkml:brushProperty name="color" value="#f2395b"/>
      <inkml:brushProperty name="ignorePressure" value="0"/>
    </inkml:brush>
  </inkml:definitions>
  <inkml:trace contextRef="#ctx0" brushRef="#br0">26050.000 16500.000 439,'3.000'-38.000'13,"6.000"26.000"7,7.000 24.000 5,6.000 26.000 7,7.000 22.000 2,10.000 23.000-2,10.000 22.000-1,9.000 22.000-1,7.000 7.000-2,7.000-6.000-1,6.000-6.000-3,7.000-6.000 0,5.000-10.000-6,7.000-12.000-6,6.000-13.000-6,7.000-12.000-8,10.000-18.000-3,16.000-21.000-2,15.000-22.000 0,17.000-22.000-1,10.000-22.000-1,6.000-22.000-4,7.000-22.000-2,6.000-21.000-4,12.000-23.000-1,19.000-21.000-2,19.000-22.000-1,19.000-22.000-2,-7.000 9.000 2,-31.000 41.000 7,-31.000 40.000 6,-31.000 42.000 7,-23.000 28.000 4,-11.000 20.000 5,-14.000 18.000 4,-11.000 20.000 3,-11.000 16.000 3,-5.000 16.000 2,-7.000 15.000 0,-5.000 17.000 1,-8.000 2.000 3,-5.000-9.000 2,-7.000-10.000 4,-5.000-8.000 2,-1.000-11.000 1,6.000-8.000-3,7.000-10.000-3,6.000-9.000-3,9.000-12.000-2,13.000-11.000-5,12.000-14.000-3,13.000-11.000-4,9.000-12.000-3,6.000-9.000-2,7.000-10.000-2,6.000-8.000-1,6.000-4.000-4,6.000 3.000-2,7.000 3.000-3,6.000 4.000-3,3.000 5.000-1,0.000 10.000 2,0.000 10.000 1,0.000 9.000 2,-4.000 7.000 2,-5.000 7.000 1,-7.000 6.000 1,-5.000 7.000 2,-1.000-1.000 1,6.000-6.000 2,7.000-6.000 0,6.000-6.000 0,12.000-15.000 2,19.000-21.000-2,19.000-22.000 0,19.000-22.000-1,9.000-7.000 0,0.000 10.000 0,0.000 10.000 0,0.000 9.000-1,-7.000 17.000 3,-11.000 25.000 5,-14.000 25.000 4,-11.000 25.000 6,-15.000 26.000 0,-16.000 29.000-1,-15.000 28.000-3,-15.000 28.000-1,-14.000 9.000-2,-8.000-9.000 0,-10.000-10.000 0,-9.000-8.000-1,-5.000-14.000-3,0.000-15.000-6,0.000-15.000-5,0.000-16.000-6,4.000-21.000-12,10.000-24.000-17,10.000-26.000-17,9.000-24.000-17,-4.000-13.000-3,-15.000 0.000 12,-15.000 0.000 12,-16.000 0.000 11,-12.000 0.000 7,-5.000 0.000 2,-7.000 0.000 1,-5.000 0.000 2</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6:32"/>
    </inkml:context>
    <inkml:brush xml:id="br0">
      <inkml:brushProperty name="width" value="0.0604594759643078" units="cm"/>
      <inkml:brushProperty name="height" value="0.0604594759643078" units="cm"/>
      <inkml:brushProperty name="color" value="#00bff3"/>
      <inkml:brushProperty name="ignorePressure" value="0"/>
    </inkml:brush>
  </inkml:definitions>
  <inkml:trace contextRef="#ctx0" brushRef="#br0">75400.000 40000.000 363,'-77.000'-100.000'37,"-3.000"50.000"-3,-3.000 50.000-3,-2.000 50.000-2,5.000 18.000-3,16.000-11.000-1,15.000-14.000-1,17.000-11.000-1,-4.000 13.000-1,-22.000 41.000 3,-22.000 40.000 0,-21.000 42.000 3,-7.000 21.000-2,9.000 3.000-4,10.000 3.000-4,10.000 4.000-4,8.000-10.000-2,10.000-22.000-1,10.000-22.000 0,9.000-21.000 0,18.000-23.000-2,29.000-21.000-3,28.000-22.000-2,28.000-22.000-3,24.000-32.000-2,23.000-40.000-3,22.000-40.000-4,22.000-41.000-2,7.000-24.000-3,-6.000-6.000-2,-6.000-6.000-3,-6.000-6.000-2,-10.000 5.000 0,-12.000 20.000 2,-13.000 18.000 3,-12.000 20.000 1,-15.000 16.000 4,-15.000 16.000 4,-15.000 15.000 4,-16.000 17.000 5,-13.000 14.000 6,-9.000 17.000 10,-10.000 15.000 9,-8.000 16.000 10,-8.000 13.000 1,-2.000 14.000-4,-3.000 11.000-6,-3.000 14.000-5,-2.000 13.000-4,0.000 16.000-2,0.000 15.000-2,0.000 17.000-1,3.000-3.000-3,6.000-18.000-1,7.000-19.000-2,6.000-18.000-1,10.000-14.000-4,17.000-5.000-6,15.000-7.000-6,16.000-5.000-4,12.000-14.000-3,9.000-18.000 4,10.000-19.000 4,10.000-18.000 2,5.000-25.000 1,4.000-27.000-1,3.000-28.000-1,3.000-28.000-1,-2.000-20.000-2,-6.000-8.000-1,-6.000-10.000-1,-6.000-9.000 0,-9.000-1.000-1,-8.000 10.000 3,-10.000 10.000 2,-9.000 9.000 3,-13.000 12.000 2,-16.000 16.000 3,-15.000 15.000 3,-15.000 17.000 4,-15.000 13.000 1,-12.000 13.000-1,-13.000 12.000 0,-12.000 13.000-1,-9.000 9.000 0,-2.000 6.000 0,-3.000 7.000-1,-3.000 6.000 1,-9.000 13.000-4,-11.000 23.000-10,-14.000 22.000-8,-11.000 22.000-8,-9.000 29.000-10,-3.000 38.000-7,-3.000 37.000-8,-2.000 38.000-8,11.000-4.000-5,29.000-43.000 1,28.000-44.000 0,28.000-43.000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4"/>
    </inkml:context>
    <inkml:brush xml:id="br0">
      <inkml:brushProperty name="width" value="0.0352254100143909" units="cm"/>
      <inkml:brushProperty name="height" value="0.0352254100143909" units="cm"/>
      <inkml:brushProperty name="color" value="#f2395b"/>
      <inkml:brushProperty name="ignorePressure" value="0"/>
    </inkml:brush>
  </inkml:definitions>
  <inkml:trace contextRef="#ctx0" brushRef="#br0">80900.000 4000.000 624,'23.000'-46.000'4,"-3.000"10.000"9,-3.000 10.000 7,-2.000 9.000 9,-3.000 10.000 4,1.000 14.000 0,-1.000 11.000 0,1.000 14.000-1,-1.000 8.000-3,1.000 7.000-8,-1.000 6.000-8,1.000 7.000-7,-1.000-3.000-8,1.000-8.000-7,-1.000-10.000-9,1.000-9.000-7,1.000-9.000-8,3.000-5.000-7,3.000-7.000-7,4.000-5.000-7,2.000-9.000 1,4.000-9.000 12,3.000-10.000 10,3.000-8.000 11,3.000-4.000 6,3.000 3.000 4,3.000 3.000 3,4.000 4.000 2,-3.000 1.000 3,-5.000 0.000 0,-7.000 0.000 0,-5.000 0.000 1,-11.000 4.000 11,-11.000 10.000 20,-14.000 10.000 20,-11.000 9.000 21,-9.000 9.000 4,-3.000 9.000-12,-3.000 10.000-12,-2.000 10.000-13,-9.000 5.000-9,-12.000 4.000-7,-13.000 3.000-7,-12.000 3.000-8,-9.000 3.000-4,-2.000 3.000-1,-3.000 3.000-3,-3.000 4.000-2,-2.000-1.000-2,0.000-3.000-5,0.000-3.000-4,0.000-2.000-4,3.000-5.000 0,6.000-2.000 4,7.000-3.000 3,6.000-3.000 5,9.000-6.000 1,13.000-5.000 1,12.000-7.000 0,13.000-5.000 0,16.000-8.000 3,23.000-5.000 9,22.000-7.000 7,22.000-5.000 7,15.000-6.000 3,9.000-3.000-4,10.000-3.000-3,10.000-2.000-3,8.000-5.000-2,10.000-2.000-3,10.000-3.000-2,9.000-3.000-2,2.000-1.000-1,-2.000 4.000-1,-3.000 3.000 0,-3.000 3.000 0,-4.000-1.000-8,-3.000-2.000-14,-3.000-3.000-13,-2.000-3.000-14,-14.000 1.000-5,-21.000 6.000 3,-22.000 7.000 3,-22.000 6.000 3,-10.000 1.000 2,4.000-3.000 1,3.000-3.000 2,3.000-2.000 2</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7"/>
    </inkml:context>
    <inkml:brush xml:id="br0">
      <inkml:brushProperty name="width" value="0.0398194529116154" units="cm"/>
      <inkml:brushProperty name="height" value="0.0398194529116154" units="cm"/>
      <inkml:brushProperty name="color" value="#00bff3"/>
      <inkml:brushProperty name="ignorePressure" value="0"/>
    </inkml:brush>
  </inkml:definitions>
  <inkml:trace contextRef="#ctx0" brushRef="#br0">62350.000 12150.000 552,'-16.000'-21.000'9,"19.000"10.000"19,19.000 10.000 18,19.000 9.000 19,16.000 4.000 4,17.000 1.000-10,15.000-1.000-10,16.000 1.000-10,9.000-1.000-9,3.000 1.000-6,3.000-1.000-8,4.000 1.000-6,-6.000-3.000-7,-11.000-2.000-8,-14.000-3.000-7,-11.000-3.000-9,-26.000 1.000-12,-37.000 6.000-18,-38.000 7.000-19,-37.000 6.000-17,-21.000-1.000 1,-3.000-5.000 21,-3.000-7.000 22,-2.000-5.000 22,2.000-1.000 12,9.000 6.000 5,10.000 7.000 4,10.000 6.000 4,7.000 4.000 6,6.000 4.000 9,7.000 3.000 8,6.000 3.000 9,4.000 4.000 5,4.000 7.000-1,3.000 6.000 1,3.000 7.000 0,3.000 4.000-2,3.000 3.000-3,3.000 3.000-4,4.000 4.000-3,1.000 2.000-3,0.000 4.000-4,0.000 3.000-4,0.000 3.000-3,0.000-1.000-3,0.000-2.000-3,0.000-3.000-2,0.000-3.000-4,0.000-6.000-11,0.000-5.000-23,0.000-7.000-22,0.000-5.000-21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7"/>
    </inkml:context>
    <inkml:brush xml:id="br0">
      <inkml:brushProperty name="width" value="0.0417283177375793" units="cm"/>
      <inkml:brushProperty name="height" value="0.0417283177375793" units="cm"/>
      <inkml:brushProperty name="color" value="#00bff3"/>
      <inkml:brushProperty name="ignorePressure" value="0"/>
    </inkml:brush>
  </inkml:definitions>
  <inkml:trace contextRef="#ctx0" brushRef="#br0">63550.000 12800.000 527,'0.000'79.000'106,"0.000"10.000"-15,0.000 10.000-16,0.000 9.000-16,0.000 2.000-13,0.000-2.000-10,0.000-3.000-10,0.000-3.000-10,0.000-7.000-7,0.000-9.000-3,0.000-10.000-3,0.000-8.000-4,-10.000 7.000-13,-18.000 25.000-23,-19.000 25.000-24,-18.000 25.000-23,-4.000-5.000-6,13.000-34.000 14,12.000-35.000 14,13.000-33.000 13</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7"/>
    </inkml:context>
    <inkml:brush xml:id="br0">
      <inkml:brushProperty name="width" value="0.0419233851134777" units="cm"/>
      <inkml:brushProperty name="height" value="0.0419233851134777" units="cm"/>
      <inkml:brushProperty name="color" value="#00bff3"/>
      <inkml:brushProperty name="ignorePressure" value="0"/>
    </inkml:brush>
  </inkml:definitions>
  <inkml:trace contextRef="#ctx0" brushRef="#br0">62000.000 14700.000 524,'-102.000'0.000'69,"47.000"0.000"-2,47.000 0.000 0,48.000 0.000-2,35.000-2.000-5,25.000-3.000-11,25.000-3.000-9,25.000-2.000-10,14.000-1.000-11,3.000 3.000-9,3.000 3.000-11,4.000 4.000-10,1.000 1.000-9,0.000 0.000-8,0.000 0.000-8,0.000 0.000-9,-13.000 0.000-2,-24.000 0.000 2,-26.000 0.000 4,-24.000 0.000 3,-18.000 0.000 0,-9.000 0.000-2,-10.000 0.000 0,-8.000 0.000-3</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7"/>
    </inkml:context>
    <inkml:brush xml:id="br0">
      <inkml:brushProperty name="width" value="0.0381536409258842" units="cm"/>
      <inkml:brushProperty name="height" value="0.0381536409258842" units="cm"/>
      <inkml:brushProperty name="color" value="#00bff3"/>
      <inkml:brushProperty name="ignorePressure" value="0"/>
    </inkml:brush>
  </inkml:definitions>
  <inkml:trace contextRef="#ctx0" brushRef="#br0">65200.000 13300.000 576,'-5.000'-44.000'115,"41.000"13.000"-18,40.000 12.000-17,42.000 13.000-17,22.000 6.000-20,7.000 0.000-20,6.000 0.000-21,7.000 0.000-19,-9.000 0.000-14,-21.000 0.000-3,-22.000 0.000-5,-22.000 0.000-3,-16.000-2.000-5,-9.000-3.000-4,-10.000-3.000-5,-8.000-2.000-4</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7"/>
    </inkml:context>
    <inkml:brush xml:id="br0">
      <inkml:brushProperty name="width" value="0.0428513623774052" units="cm"/>
      <inkml:brushProperty name="height" value="0.0428513623774052" units="cm"/>
      <inkml:brushProperty name="color" value="#00bff3"/>
      <inkml:brushProperty name="ignorePressure" value="0"/>
    </inkml:brush>
  </inkml:definitions>
  <inkml:trace contextRef="#ctx0" brushRef="#br0">67200.000 11750.000 513,'0.000'-110.000'122,"50.000"32.000"-19,50.000 31.000-18,50.000 32.000-20,20.000 15.000-16,-9.000 0.000-14,-10.000 0.000-14,-8.000 0.000-14,-12.000 4.000-13,-12.000 10.000-10,-13.000 10.000-10,-12.000 9.000-10,-16.000 4.000-12,-19.000 1.000-11,-18.000-1.000-12,-19.000 1.000-12</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8"/>
    </inkml:context>
    <inkml:brush xml:id="br0">
      <inkml:brushProperty name="width" value="0.0496289543807507" units="cm"/>
      <inkml:brushProperty name="height" value="0.0496289543807507" units="cm"/>
      <inkml:brushProperty name="color" value="#00bff3"/>
      <inkml:brushProperty name="ignorePressure" value="0"/>
    </inkml:brush>
  </inkml:definitions>
  <inkml:trace contextRef="#ctx0" brushRef="#br0">68200.000 11850.000 443,'-69.000'1.000'21,"13.000"4.000"7,12.000 3.000 6,13.000 3.000 5,7.000 7.000 5,4.000 14.000 1,3.000 11.000 1,3.000 14.000 2,1.000 10.000-2,1.000 9.000-2,-1.000 10.000-5,1.000 10.000-3,-1.000 7.000-5,1.000 6.000-6,-1.000 7.000-8,1.000 6.000-7,1.000 6.000-7,3.000 6.000-7,3.000 7.000-9,4.000 6.000-8,2.000-1.000-11,4.000-5.000-13,3.000-7.000-15,3.000-5.000-13,1.000-17.000-3,1.000-24.000 7,-1.000-26.000 7,1.000-24.000 7</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8"/>
    </inkml:context>
    <inkml:brush xml:id="br0">
      <inkml:brushProperty name="width" value="0.0476442985236645" units="cm"/>
      <inkml:brushProperty name="height" value="0.0476442985236645" units="cm"/>
      <inkml:brushProperty name="color" value="#00bff3"/>
      <inkml:brushProperty name="ignorePressure" value="0"/>
    </inkml:brush>
  </inkml:definitions>
  <inkml:trace contextRef="#ctx0" brushRef="#br0">67000.000 14400.000 461,'-47.000'-68.000'122,"56.000"17.000"-16,57.000 15.000-16,56.000 16.000-16,32.000 10.000-15,10.000 7.000-15,10.000 6.000-15,9.000 7.000-15,9.000 8.000-16,9.000 14.000-19,10.000 11.000-20,10.000 14.000-19,-20.000-1.000-11,-46.000-12.000-2,-47.000-13.000-1,-47.000-12.000-2</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0"/>
    </inkml:context>
    <inkml:brush xml:id="br0">
      <inkml:brushProperty name="width" value="0.0383830778300762" units="cm"/>
      <inkml:brushProperty name="height" value="0.0383830778300762" units="cm"/>
      <inkml:brushProperty name="color" value="#00bff3"/>
      <inkml:brushProperty name="ignorePressure" value="0"/>
    </inkml:brush>
  </inkml:definitions>
  <inkml:trace contextRef="#ctx0" brushRef="#br0">54600.000 21200.000 573,'-99.000'1.000'11,"54.000"4.000"22,53.000 3.000 22,53.000 3.000 22,32.000-1.000 3,14.000-2.000-17,11.000-3.000-18,14.000-3.000-16,5.000-2.000-13,1.000 0.000-4,-1.000 0.000-7,1.000 0.000-5,-7.000 0.000-8,-12.000 0.000-12,-13.000 0.000-11,-12.000 0.000-11,-13.000 0.000-5,-12.000 0.000 1,-13.000 0.000 3,-12.000 0.000 2</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1"/>
    </inkml:context>
    <inkml:brush xml:id="br0">
      <inkml:brushProperty name="width" value="0.0412599630653858" units="cm"/>
      <inkml:brushProperty name="height" value="0.0412599630653858" units="cm"/>
      <inkml:brushProperty name="color" value="#00bff3"/>
      <inkml:brushProperty name="ignorePressure" value="0"/>
    </inkml:brush>
  </inkml:definitions>
  <inkml:trace contextRef="#ctx0" brushRef="#br0">57400.000 20200.000 533,'-2.000'-41.000'34,"-3.000"19.000"7,-3.000 19.000 5,-2.000 19.000 6,-6.000 18.000 1,-6.000 19.000-8,-6.000 19.000-5,-6.000 19.000-8,-2.000 7.000-4,3.000-3.000-3,3.000-3.000-3,4.000-2.000-4,4.000-6.000-3,6.000-6.000-5,7.000-6.000-5,6.000-6.000-4,10.000-9.000-5,17.000-8.000-4,15.000-10.000-4,16.000-9.000-3,9.000-9.000-2,3.000-5.000 0,3.000-7.000 1,4.000-5.000 0,8.000-11.000-5,17.000-11.000-11,15.000-14.000-11,16.000-11.000-11,-4.000-4.000-1,-21.000 6.000 9,-22.000 7.000 9,-22.000 6.000 10,-15.000 3.000 4,-5.000 0.000-1,-7.000 0.000-1,-5.000 0.000 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1"/>
    </inkml:context>
    <inkml:brush xml:id="br0">
      <inkml:brushProperty name="width" value="0.0422057025134563" units="cm"/>
      <inkml:brushProperty name="height" value="0.0422057025134563" units="cm"/>
      <inkml:brushProperty name="color" value="#00bff3"/>
      <inkml:brushProperty name="ignorePressure" value="0"/>
    </inkml:brush>
  </inkml:definitions>
  <inkml:trace contextRef="#ctx0" brushRef="#br0">58350.000 20300.000 521,'-136.000'-44.000'5,"28.000"13.000"11,28.000 12.000 10,29.000 13.000 10,15.000 13.000 7,3.000 17.000 0,3.000 15.000 2,4.000 16.000 0,-1.000 12.000 0,-3.000 9.000-5,-3.000 10.000-5,-2.000 10.000-3,-3.000 5.000-6,1.000 4.000-6,-1.000 3.000-6,1.000 3.000-7,-1.000 6.000-7,1.000 9.000-9,-1.000 10.000-10,1.000 10.000-9,2.000-3.000-9,7.000-11.000-9,6.000-14.000-7,7.000-11.000-9</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5"/>
    </inkml:context>
    <inkml:brush xml:id="br0">
      <inkml:brushProperty name="width" value="0.0354686230421066" units="cm"/>
      <inkml:brushProperty name="height" value="0.0354686230421066" units="cm"/>
      <inkml:brushProperty name="color" value="#f2395b"/>
      <inkml:brushProperty name="ignorePressure" value="0"/>
    </inkml:brush>
  </inkml:definitions>
  <inkml:trace contextRef="#ctx0" brushRef="#br0">82950.000 2500.000 620,'-21.000'-24.000'-9,"10.000"4.000"4,10.000 3.000 4,9.000 3.000 5,10.000 1.000 8,14.000 1.000 14,11.000-1.000 14,14.000 1.000 12,11.000-1.000 4,14.000 1.000-7,11.000-1.000-8,14.000 1.000-8,8.000-3.000-5,7.000-2.000-6,6.000-3.000-6,7.000-3.000-5,-3.000-2.000-6,-8.000 0.000-7,-10.000 0.000-6,-9.000 0.000-7,-15.000 4.000-11,-18.000 10.000-16,-19.000 10.000-16,-18.000 9.000-16,-17.000 6.000-2,-11.000 3.000 14,-14.000 3.000 13,-11.000 4.000 15</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1"/>
    </inkml:context>
    <inkml:brush xml:id="br0">
      <inkml:brushProperty name="width" value="0.0499092675745487" units="cm"/>
      <inkml:brushProperty name="height" value="0.0499092675745487" units="cm"/>
      <inkml:brushProperty name="color" value="#00bff3"/>
      <inkml:brushProperty name="ignorePressure" value="0"/>
    </inkml:brush>
  </inkml:definitions>
  <inkml:trace contextRef="#ctx0" brushRef="#br0">59400.000 19800.000 440,'-25.000'-25.000'6,"0.000"0.000"10,0.000 0.000 12,0.000 0.000 11,-2.000 14.000 9,-3.000 28.000 6,-3.000 28.000 8,-2.000 29.000 7,0.000 16.000-3,7.000 7.000-11,6.000 6.000-12,7.000 7.000-12,-1.000 5.000-10,-6.000 7.000-6,-6.000 6.000-8,-6.000 7.000-8,-1.000-1.000-7,7.000-6.000-7,6.000-6.000-9,7.000-6.000-7,4.000-9.000-3,3.000-8.000 4,3.000-10.000 3,4.000-9.000 3</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1"/>
    </inkml:context>
    <inkml:brush xml:id="br0">
      <inkml:brushProperty name="width" value="0.0450417846441269" units="cm"/>
      <inkml:brushProperty name="height" value="0.0450417846441269" units="cm"/>
      <inkml:brushProperty name="color" value="#00bff3"/>
      <inkml:brushProperty name="ignorePressure" value="0"/>
    </inkml:brush>
  </inkml:definitions>
  <inkml:trace contextRef="#ctx0" brushRef="#br0">59600.000 21000.000 488,'4.000'71.000'181,"10.000"-5.000"-42,10.000-7.000-42,9.000-5.000-42,4.000-4.000-28,1.000 0.000-15,-1.000 0.000-14,1.000 0.000-15</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2"/>
    </inkml:context>
    <inkml:brush xml:id="br0">
      <inkml:brushProperty name="width" value="0.0519473887979984" units="cm"/>
      <inkml:brushProperty name="height" value="0.0519473887979984" units="cm"/>
      <inkml:brushProperty name="color" value="#00bff3"/>
      <inkml:brushProperty name="ignorePressure" value="0"/>
    </inkml:brush>
  </inkml:definitions>
  <inkml:trace contextRef="#ctx0" brushRef="#br0">60750.000 19700.000 423,'139.000'-154.000'88,"-22.000"45.000"-14,-22.000 43.000-14,-21.000 45.000-15,-15.000 21.000-9,-6.000 0.000-3,-6.000 0.000-3,-6.000 0.000-3,-2.000 17.000-5,3.000 34.000-9,3.000 35.000-6,4.000 35.000-9,-9.000 16.000-4,-18.000 1.000-3,-19.000-1.000-3,-18.000 1.000-1,-15.000-7.000-2,-9.000-12.000 1,-10.000-13.000 0,-8.000-12.000 0,-4.000-12.000 2,3.000-8.000 0,3.000-10.000 1,4.000-9.000 1,2.000-7.000 4,4.000-3.000 7,3.000-3.000 7,3.000-2.000 8,10.000-6.000 3,20.000-6.000 4,18.000-6.000 2,20.000-6.000 2,19.000-7.000 1,22.000-6.000-1,22.000-6.000-1,23.000-6.000 0,16.000-9.000-3,13.000-8.000-5,12.000-10.000-4,13.000-9.000-5,1.000-2.000-8,-9.000 6.000-9,-10.000 7.000-12,-8.000 6.000-10,-17.000 4.000-8,-21.000 4.000-4,-22.000 3.000-5,-22.000 3.000-5,-15.000 4.000-4,-5.000 7.000-3,-7.000 6.000-3,-5.000 7.000-3</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3"/>
    </inkml:context>
    <inkml:brush xml:id="br0">
      <inkml:brushProperty name="width" value="0.0398590192198753" units="cm"/>
      <inkml:brushProperty name="height" value="0.0398590192198753" units="cm"/>
      <inkml:brushProperty name="color" value="#00bff3"/>
      <inkml:brushProperty name="ignorePressure" value="0"/>
    </inkml:brush>
  </inkml:definitions>
  <inkml:trace contextRef="#ctx0" brushRef="#br0">26550.000 34600.000 551,'-82.000'-4.000'0,"-11.000"-5.000"-1,-14.000-7.000-2,-11.000-5.000 0,2.000-3.000 2,19.000 4.000 4,19.000 3.000 6,19.000 3.000 4,5.000-1.000 4,-5.000-2.000 4,-7.000-3.000 2,-5.000-3.000 4,6.000 8.000 2,23.000 23.000 3,22.000 22.000 2,22.000 22.000 2,15.000 26.000 0,9.000 31.000-4,10.000 32.000-2,10.000 31.000-4,5.000 32.000-4,4.000 35.000-4,3.000 35.000-5,3.000 34.000-5,4.000 1.000-3,7.000-31.000-1,6.000-31.000-1,7.000-31.000 0,2.000-31.000-2,1.000-27.000-2,-1.000-28.000 0,1.000-28.000-1,4.000-26.000-1,9.000-21.000 3,10.000-22.000 1,10.000-22.000 2,18.000-33.000 0,28.000-44.000 1,28.000-43.000-1,29.000-44.000 0,36.000-60.000-2,48.000-74.000-2,47.000-76.000-5,47.000-74.000-2,52.000-48.000-2,60.000-18.000 2,60.000-19.000 1,59.000-18.000 2,10.000 22.000-6,-36.000 67.000-16,-39.000 65.000-15,-36.000 66.000-14,-65.000 59.000-7,-91.000 53.000 2,-90.000 53.000 3,-90.000 54.000 3</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0:04"/>
    </inkml:context>
    <inkml:brush xml:id="br0">
      <inkml:brushProperty name="width" value="0.0495484285056591" units="cm"/>
      <inkml:brushProperty name="height" value="0.0495484285056591" units="cm"/>
      <inkml:brushProperty name="color" value="#00bff3"/>
      <inkml:brushProperty name="ignorePressure" value="0"/>
    </inkml:brush>
  </inkml:definitions>
  <inkml:trace contextRef="#ctx0" brushRef="#br0">47750.000 35300.000 444,'-52.000'-22.000'5,"-3.000"6.000"11,-3.000 7.000 11,-2.000 6.000 11,8.000 17.000 6,22.000 28.000 2,22.000 28.000 2,23.000 29.000 1,14.000 24.000-3,10.000 22.000-6,10.000 22.000-7,9.000 23.000-6,4.000 8.000-6,1.000-3.000-3,-1.000-3.000-5,1.000-2.000-3,-1.000-9.000-3,1.000-12.000 1,-1.000-13.000 0,1.000-12.000-1,1.000-18.000 0,3.000-21.000-3,3.000-22.000-2,4.000-22.000-3,10.000-26.000 1,19.000-27.000 0,19.000-28.000 2,19.000-28.000 2,37.000-54.000 0,56.000-78.000 1,57.000-78.000 1,56.000-77.000 0,60.000-76.000-1,67.000-72.000-5,65.000-72.000-2,66.000-71.000-5,1.000-1.000 0,-62.000 72.000 0,-63.000 72.000 2,-62.000 73.000 1,-51.000 60.000-14,-36.000 50.000-31,-39.000 50.000-30,-36.000 50.000-31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1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18350.000 33650.000 333,'157.000'63.000'167,"51.000"46.000"-1,50.000 47.000 1,49.000 47.000 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18"/>
    </inkml:context>
    <inkml:brush xml:id="br0">
      <inkml:brushProperty name="width" value="0.0407669097185135" units="cm"/>
      <inkml:brushProperty name="height" value="0.0407669097185135" units="cm"/>
      <inkml:brushProperty name="color" value="#f2395b"/>
      <inkml:brushProperty name="ignorePressure" value="0"/>
    </inkml:brush>
  </inkml:definitions>
  <inkml:trace contextRef="#ctx0" brushRef="#br0">16650.000 32200.000 539,'-46.000'-24.000'0,"10.000"4.000"0,10.000 3.000 0,9.000 3.000 0,13.000 4.000 4,20.000 7.000 9,18.000 6.000 8,20.000 7.000 9,10.000 8.000 0,3.000 14.000-7,3.000 11.000-7,4.000 14.000-8,1.000 5.000-3,0.000 1.000 0,0.000-1.000 0,0.000 1.000 0,0.000 1.000-2,0.000 3.000-5,0.000 3.000-3,0.000 4.000-4,-2.000 1.000-2,-3.000 0.000 2,-3.000 0.000 2,-2.000 0.000 2,-5.000-2.000 1,-2.000-3.000 1,-3.000-3.000 0,-3.000-2.000 1,-1.000-6.000 1,4.000-6.000 1,3.000-6.000 0,3.000-6.000 1,3.000-6.000 1,3.000-2.000 0,3.000-3.000 0,4.000-3.000 2,1.000-4.000-1,0.000-3.000 0,0.000-3.000-1,0.000-2.000 0,-2.000-1.000 0,-3.000 3.000 0,-3.000 3.000 0,-2.000 4.000 0,-5.000 1.000-1,-2.000 0.000 0,-3.000 0.000 1,-3.000 0.000-2,-6.000-2.000 1,-5.000-3.000-1,-7.000-3.000 1,-5.000-2.000-2,-4.000-3.000 1,0.000 1.000-3,0.000-1.000-1,0.000 1.000-2,0.000 1.000 1,0.000 3.000 0,0.000 3.000 1,0.000 4.000 2,0.000 1.000 0,0.000 0.000 1,0.000 0.000 1,0.000 0.000 0,3.000 1.000 1,6.000 4.000-1,7.000 3.000 0,6.000 3.000 0,1.000-1.000-1,-3.000-2.000-1,-3.000-3.000 0,-2.000-3.000-1,-5.000-2.000-1,-2.000 0.000 0,-3.000 0.000 0,-3.000 0.000-1,-1.000-2.000 1,4.000-3.000-1,3.000-3.000-1,3.000-2.000 1,-1.000-3.000-1,-2.000 1.000 2,-3.000-1.000 1,-3.000 1.000 2,-1.000 1.000 0,4.000 3.000 0,3.000 3.000-1,3.000 4.000 0,3.000-1.000-1,3.000-3.000-3,3.000-3.000-2,4.000-2.000-3,-1.000-3.000 0,-3.000 1.000 1,-3.000-1.000 2,-2.000 1.000 1,-3.000-3.000 2,1.000-2.000 0,-1.000-3.000 0,1.000-3.000 2,-1.000-2.000 0,1.000 0.000 2,-1.000 0.000 1,1.000 0.000 2,-1.000-4.000 1,1.000-5.000 0,-1.000-7.000 1,1.000-5.000-1,1.000-1.000 1,3.000 6.000 1,3.000 7.000 0,4.000 6.000 0,1.000 3.000 0,0.000 0.000-2,0.000 0.000-1,0.000 0.000-1,3.000 0.000-2,6.000 0.000-1,7.000 0.000-1,6.000 0.000-1,3.000 1.000 0,0.000 4.000 1,0.000 3.000 1,0.000 3.000 0,-2.000-1.000 0,-3.000-2.000-2,-3.000-3.000-3,-2.000-3.000-2,-3.000-2.000 0,1.000 0.000 0,-1.000 0.000 2,1.000 0.000 1,-1.000 1.000 0,1.000 4.000 2,-1.000 3.000 1,1.000 3.000 0,-4.000 1.000 2,-6.000 1.000-1,-6.000-1.000 0,-6.000 1.000 1,-4.000-3.000 0,1.000-2.000 2,-1.000-3.000 1,1.000-3.000 2,-3.000-2.000 3,-2.000 0.000 1,-3.000 0.000 3,-3.000 0.000 3,1.000-4.000 3,6.000-5.000 4,7.000-7.000 5,6.000-5.000 4,-1.000-3.000-1,-5.000 4.000-4,-7.000 3.000-5,-5.000 3.000-6,-1.000-1.000-3,6.000-2.000-2,7.000-3.000-2,6.000-3.000-2,4.000-1.000-3,4.000 4.000-2,3.000 3.000-3,3.000 3.000-2,-1.000 1.000-1,-2.000 1.000 1,-3.000-1.000 0,-3.000 1.000 1,-2.000-1.000-1,0.000 1.000 0,0.000-1.000-1,0.000 1.000-1,0.000-1.000 0,0.000 1.000 2,0.000-1.000 1,0.000 1.000 1,1.000-3.000 1,4.000-2.000 1,3.000-3.000 0,3.000-3.000 2,-1.000-1.000 0,-2.000 4.000 0,-3.000 3.000-1,-3.000 3.000 0,-1.000-2.000 0,4.000-6.000 1,3.000-6.000-1,3.000-6.000 1,-2.000-4.000-1,-6.000 1.000 0,-6.000-1.000-1,-6.000 1.000 0,-6.000-1.000-1,-2.000 1.000 1,-3.000-1.000 0,-3.000 1.000-1,-4.000-1.000 3,-3.000 1.000 2,-3.000-1.000 2,-2.000 1.000 3,-5.000 1.000 2,-2.000 3.000-1,-3.000 3.000-1,-3.000 4.000 1,-1.000-1.000-2,4.000-3.000 0,3.000-3.000-1,3.000-2.000 0,1.000-6.000-2,1.000-6.000-1,-1.000-6.000-1,1.000-6.000-1,1.000-7.000-1,3.000-6.000-1,3.000-6.000-2,4.000-6.000-1,2.000-4.000 0,4.000 1.000-1,3.000-1.000 1,3.000 1.000-1,1.000 1.000 1,1.000 3.000 0,-1.000 3.000 1,1.000 4.000 1,-1.000 2.000 0,1.000 4.000 1,-1.000 3.000-1,1.000 3.000 1,-3.000 3.000 0,-2.000 3.000 0,-3.000 3.000 0,-3.000 4.000 0,-2.000 1.000 0,0.000 0.000-1,0.000 0.000-2,0.000 0.000-1,0.000 0.000-2,0.000 0.000 0,0.000 0.000-1,0.000 0.000-1,0.000 1.000-1,0.000 4.000 2,0.000 3.000 0,0.000 3.000 1,0.000 1.000 1,0.000 1.000 0,0.000-1.000 0,0.000 1.000 1,-4.000-1.000 1,-5.000 1.000 0,-7.000-1.000 1,-5.000 1.000 0,-3.000-1.000 2,4.000 1.000-1,3.000-1.000 0,3.000 1.000 1,1.000-3.000 0,1.000-2.000 0,-1.000-3.000 0,1.000-3.000 0,-1.000-2.000 0,1.000 0.000 0,-1.000 0.000 2,1.000 0.000 0,1.000 1.000 1,3.000 4.000 3,3.000 3.000 1,4.000 3.000 3,1.000-1.000 0,0.000-2.000-3,0.000-3.000-2,0.000-3.000-2,3.000-2.000-2,6.000 0.000 0,7.000 0.000-1,6.000 0.000 0,1.000 0.000 0,-3.000 0.000 0,-3.000 0.000 1,-2.000 0.000 0,-1.000 0.000-1,3.000 0.000-2,3.000 0.000-2,4.000 0.000-1,1.000 0.000-1,0.000 0.000 2,0.000 0.000 2,0.000 0.000 1,0.000 1.000 1,0.000 4.000 1,0.000 3.000-1,0.000 3.000 1,-2.000 1.000 0,-3.000 1.000 0,-3.000-1.000 0,-2.000 1.000 0,-3.000-1.000 0,1.000 1.000 0,-1.000-1.000 0,1.000 1.000 0,-1.000-3.000 0,1.000-2.000 1,-1.000-3.000-1,1.000-3.000 0,-1.000-2.000 1,1.000 0.000 0,-1.000 0.000 1,1.000 0.000 1,1.000-2.000 0,3.000-3.000 1,3.000-3.000 0,4.000-2.000 0,-3.000 0.000 0,-5.000 7.000 1,-7.000 6.000 0,-5.000 7.000 1,-4.000 2.000 0,0.000 1.000 2,0.000-1.000 1,0.000 1.000 1,0.000 1.000 0,0.000 3.000 0,0.000 3.000-1,0.000 4.000-1,1.000 1.000 0,4.000 0.000 0,3.000 0.000 1,3.000 0.000 1,1.000 1.000-2,1.000 4.000-2,-1.000 3.000-2,1.000 3.000-3,1.000-1.000-1,3.000-2.000 1,3.000-3.000 1,4.000-3.000 0,2.000-1.000 1,4.000 4.000 0,3.000 3.000-1,3.000 3.000 1,1.000 3.000-1,1.000 3.000 0,-1.000 3.000 1,1.000 4.000-1,1.000 1.000 1,3.000 0.000-2,3.000 0.000 0,4.000 0.000-1,2.000 0.000 0,4.000 0.000 0,3.000 0.000 0,3.000 0.000 0,-1.000 0.000 0,-2.000 0.000 0,-3.000 0.000 0,-3.000 0.000 0,-4.000 0.000 1,-3.000 0.000-1,-3.000 0.000 0,-2.000 0.000 1,-1.000 0.000-1,3.000 0.000 1,3.000 0.000-1,4.000 0.000 1,-1.000 0.000 0,-3.000 0.000 3,-3.000 0.000 2,-2.000 0.000 2,-5.000 0.000 0,-2.000 0.000-1,-3.000 0.000 0,-3.000 0.000-2,-1.000 0.000 1,4.000 0.000-1,3.000 0.000 1,3.000 0.000 0,-1.000 1.000 0,-2.000 4.000-2,-3.000 3.000-1,-3.000 3.000-2,-1.000-1.000 0,4.000-2.000-1,3.000-3.000-1,3.000-3.000-1,3.000-2.000 0,3.000 0.000-1,3.000 0.000 0,4.000 0.000 0,1.000 0.000 0,0.000 0.000 0,0.000 0.000-1,0.000 0.000 1,0.000 0.000 0,0.000 0.000-1,0.000 0.000 0,0.000 0.000 0,-2.000 0.000 0,-3.000 0.000 1,-3.000 0.000-1,-2.000 0.000 1,-5.000 0.000 0,-2.000 0.000-1,-3.000 0.000-1,-3.000 0.000-2,-4.000 1.000 0,-3.000 4.000 1,-3.000 3.000 1,-2.000 3.000 0,-5.000 1.000 1,-2.000 1.000 1,-3.000-1.000 1,-3.000 1.000 1,-1.000 1.000 1,4.000 3.000 3,3.000 3.000 2,3.000 4.000 2,1.000-1.000 1,1.000-3.000-1,-1.000-3.000-1,1.000-2.000-1,-1.000-5.000 0,1.000-2.000-1,-1.000-3.000-1,1.000-3.000-2,1.000-1.000 1,3.000 4.000 0,3.000 3.000 0,4.000 3.000-1,-1.000 3.000 1,-3.000 3.000-1,-3.000 3.000-1,-2.000 4.000-2,-5.000 2.000 1,-2.000 4.000-1,-3.000 3.000 1,-3.000 3.000 0,-2.000 1.000 0,0.000 1.000 0,0.000-1.000 0,0.000 1.000 0,1.000-3.000-1,4.000-2.000 0,3.000-3.000 0,3.000-3.000-1,1.000-6.000 1,1.000-5.000-1,-1.000-7.000 2,1.000-5.000-1,1.000-4.000 2,3.000 0.000-1,3.000 0.000 0,4.000 0.000 1,-1.000 0.000 0,-3.000 0.000 0,-3.000 0.000 0,-2.000 0.000 0,-3.000 1.000 0,1.000 4.000 0,-1.000 3.000 0,1.000 3.000 0,-3.000 1.000-1,-2.000 1.000 1,-3.000-1.000 0,-3.000 1.000-1,-2.000-1.000 1,0.000 1.000-1,0.000-1.000 1,0.000 1.000 0,3.000-3.000 0,6.000-2.000 1,7.000-3.000 0,6.000-3.000 1,4.000-2.000 0,4.000 0.000 0,3.000 0.000 0,3.000 0.000-1,1.000 1.000 0,1.000 4.000 0,-1.000 3.000-1,1.000 3.000 1,1.000 1.000 0,3.000 1.000 0,3.000-1.000-1,4.000 1.000 1,-3.000 1.000-1,-5.000 3.000-1,-7.000 3.000 0,-5.000 4.000 0,-1.000-1.000 0,6.000-3.000 0,7.000-3.000 0,6.000-2.000 1,3.000-5.000-1,0.000-2.000 2,0.000-3.000-1,0.000-3.000 2,1.000-2.000-1,4.000 0.000 0,3.000 0.000 0,3.000 0.000-1,1.000 0.000 1,1.000 0.000 1,-1.000 0.000 0,1.000 0.000 1,-4.000 0.000 1,-6.000 0.000-1,-6.000 0.000 0,-6.000 0.000-1,-6.000 0.000 0,-2.000 0.000 0,-3.000 0.000 0,-3.000 0.000 0,-1.000 1.000-1,4.000 4.000 0,3.000 3.000-1,3.000 3.000-1,3.000-1.000 0,3.000-2.000 0,3.000-3.000 0,4.000-3.000 0,1.000-2.000 0,0.000 0.000 0,0.000 0.000 0,0.000 0.000 0,-2.000 0.000 0,-3.000 0.000 0,-3.000 0.000-1,-2.000 0.000 0,-3.000 0.000 0,1.000 0.000 1,-1.000 0.000-1,1.000 0.000 1,-4.000 3.000 1,-6.000 6.000 0,-6.000 7.000 1,-6.000 6.000 2,-2.000 1.000 0,3.000-3.000-1,3.000-3.000 1,4.000-2.000-1,1.000-3.000 1,0.000 1.000 0,0.000-1.000 1,0.000 1.000-1,3.000-1.000 1,6.000 1.000-1,7.000-1.000 0,6.000 1.000 0,3.000-3.000-1,0.000-2.000-1,0.000-3.000 0,0.000-3.000 0,-4.000-2.000-1,-5.000 0.000 0,-7.000 0.000-1,-5.000 0.000 0,-4.000 1.000-1,0.000 4.000 1,0.000 3.000 0,0.000 3.000 1,-2.000 1.000-1,-3.000 1.000 1,-3.000-1.000 1,-2.000 1.000 0,-1.000-1.000 0,3.000 1.000 0,3.000-1.000 1,4.000 1.000-1,2.000-3.000 1,4.000-2.000-1,3.000-3.000 0,3.000-3.000 0,1.000-2.000-1,1.000 0.000 1,-1.000 0.000-1,1.000 0.000 1,-1.000 0.000-1,1.000 0.000 1,-1.000 0.000 0,1.000 0.000 0,-3.000 1.000 1,-2.000 4.000 0,-3.000 3.000 1,-3.000 3.000 2,-2.000 1.000-1,0.000 1.000 1,0.000-1.000 0,0.000 1.000 1,0.000 1.000-1,0.000 3.000 0,0.000 3.000-1,0.000 4.000 0,0.000 1.000-1,0.000 0.000 0,0.000 0.000-1,0.000 0.000-1,0.000-2.000 0,0.000-3.000 0,0.000-3.000-1,0.000-2.000 1,0.000-3.000 0,0.000 1.000-1,0.000-1.000 1,0.000 1.000-1,0.000-1.000 1,0.000 1.000-2,0.000-1.000-1,0.000 1.000 0,-2.000-1.000-1,-3.000 1.000 1,-3.000-1.000-1,-2.000 1.000 1,-3.000-3.000 0,1.000-2.000 0,-1.000-3.000 1,1.000-3.000-1,1.000-1.000 1,3.000 4.000 0,3.000 3.000-1,4.000 3.000 1,-1.000 1.000-1,-3.000 1.000 2,-3.000-1.000 0,-2.000 1.000 2,-1.000 1.000-1,3.000 3.000 1,3.000 3.000-1,4.000 4.000 1,2.000-1.000-1,4.000-3.000 1,3.000-3.000-2,3.000-2.000 1,1.000-3.000-1,1.000 1.000 1,-1.000-1.000-1,1.000 1.000 1,-3.000-1.000-1,-2.000 1.000 1,-3.000-1.000-1,-3.000 1.000 1,-2.000 1.000-1,0.000 3.000 0,0.000 3.000 0,0.000 4.000 0,-2.000 1.000 1,-3.000 0.000-1,-3.000 0.000 0,-2.000 0.000 1,-3.000 0.000 0,1.000 0.000-1,-1.000 0.000 1,1.000 0.000-1,1.000 0.000 0,3.000 0.000 1,3.000 0.000 0,4.000 0.000 0,2.000-2.000 0,4.000-3.000 2,3.000-3.000 0,3.000-2.000 2,1.000-3.000 0,1.000 1.000-1,-1.000-1.000 0,1.000 1.000-2,-1.000 1.000 1,1.000 3.000-2,-1.000 3.000 0,1.000 4.000-1,-1.000 2.000-1,1.000 4.000 0,-1.000 3.000 0,1.000 3.000-2,-3.000 1.000 1,-2.000 1.000-1,-3.000-1.000 1,-3.000 1.000-1,-2.000-3.000 1,0.000-2.000 0,0.000-3.000-1,0.000-3.000 1,3.000-4.000 1,6.000-3.000-1,7.000-3.000 0,6.000-2.000 1,4.000-5.000 0,4.000-2.000 1,3.000-3.000 0,3.000-3.000 1,-1.000-1.000 0,-2.000 4.000 1,-3.000 3.000 1,-3.000 3.000 0,-2.000 1.000 0,0.000 1.000 0,0.000-1.000 0,0.000 1.000-1,0.000-1.000 0,0.000 1.000-1,0.000-1.000-2,0.000 1.000-1,1.000-3.000 0,4.000-2.000 0,3.000-3.000 0,3.000-3.000 0,1.000-2.000 0,1.000 0.000 1,-1.000 0.000 0,1.000 0.000 0,1.000 0.000 1,3.000 0.000 2,3.000 0.000 0,4.000 0.000 2,-1.000 0.000 0,-3.000 0.000-1,-3.000 0.000 0,-2.000 0.000-1,-3.000 0.000 0,1.000 0.000-1,-1.000 0.000 1,1.000 0.000-1,1.000 0.000 0,3.000 0.000 0,3.000 0.000-1,4.000 0.000 0,1.000 0.000-1,0.000 0.000 0,0.000 0.000-1,0.000 0.000-1,1.000 0.000 0,4.000 0.000 0,3.000 0.000 0,3.000 0.000 1,-1.000 0.000 1,-2.000 0.000 1,-3.000 0.000 2,-3.000 0.000 1,-1.000 0.000 2,4.000 0.000 1,3.000 0.000 2,3.000 0.000 1,-1.000 1.000 0,-2.000 4.000-1,-3.000 3.000-2,-3.000 3.000-2,-4.000-1.000 0,-3.000-2.000-1,-3.000-3.000 1,-2.000-3.000 0,-1.000-1.000-1,3.000 4.000-1,3.000 3.000-1,4.000 3.000-1,2.000-1.000 0,4.000-2.000-1,3.000-3.000-1,3.000-3.000 0,-4.000-4.000 0,-8.000-3.000 0,-10.000-3.000 0,-9.000-2.000-1,-7.000-1.000 2,-3.000 3.000-1,-3.000 3.000 1,-2.000 4.000-1,-6.000 1.000 1,-6.000 0.000-1,-6.000 0.000-1,-6.000 0.000-1,-4.000 0.000-1,1.000 0.000 1,-1.000 0.000 0,1.000 0.000 0,1.000 0.000-1,3.000 0.000-1,3.000 0.000-2,4.000 0.000-1,-1.000 0.000 0,-3.000 0.000 1,-3.000 0.000 0,-2.000 0.000 2,-1.000-2.000 0,3.000-3.000 1,3.000-3.000 0,4.000-2.000 1,1.000-1.000 1,0.000 3.000-1,0.000 3.000 1,0.000 4.000-1,0.000 1.000 1,0.000 0.000 0,0.000 0.000-1,0.000 0.000 1,3.000-2.000 0,6.000-3.000 1,7.000-3.000 1,6.000-2.000 0,4.000-1.000 1,4.000 3.000 3,3.000 3.000 2,3.000 4.000 3,-2.000-3.000 1,-6.000-5.000 0,-6.000-7.000 1,-6.000-5.000 1,-7.000-1.000 0,-6.000 6.000 1,-6.000 7.000 1,-6.000 6.000 0,-9.000 9.000-15,-8.000 13.000-31,-10.000 12.000-32,-9.000 13.000-32</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18"/>
    </inkml:context>
    <inkml:brush xml:id="br0">
      <inkml:brushProperty name="width" value="0.0492430366575718" units="cm"/>
      <inkml:brushProperty name="height" value="0.0492430366575718" units="cm"/>
      <inkml:brushProperty name="color" value="#f2395b"/>
      <inkml:brushProperty name="ignorePressure" value="0"/>
    </inkml:brush>
  </inkml:definitions>
  <inkml:trace contextRef="#ctx0" brushRef="#br0">57450.000 32100.000 446,'95.000'-44.000'49,"-9.000"13.000"-5,-10.000 12.000-4,-8.000 13.000-3,-1.000 10.000-5,9.000 10.000-4,10.000 10.000-3,10.000 9.000-5,16.000 2.000-2,26.000-2.000 1,24.000-3.000-1,26.000-3.000 1,21.000-6.000-1,19.000-5.000-1,19.000-7.000-1,19.000-5.000 0,10.000-6.000-1,4.000-3.000-1,3.000-3.000-1,3.000-2.000 1,-8.000-3.000-2,-19.000 1.000-2,-18.000-1.000 0,-19.000 1.000-2,3.000 1.000-1,25.000 3.000-1,25.000 3.000-1,25.000 4.000-1,1.000 1.000-1,-21.000 0.000 0,-22.000 0.000 0,-22.000 0.000 0,-15.000 1.000-1,-5.000 4.000 0,-7.000 3.000 0,-5.000 3.000-1,-6.000 1.000-1,-3.000 1.000 0,-3.000-1.000-1,-2.000 1.000-1,-6.000-1.000 0,-6.000 1.000 0,-6.000-1.000 0,-6.000 1.000 2,-9.000-3.000-1,-8.000-2.000 0,-10.000-3.000 1,-9.000-3.000-1,-5.000-1.000 1,0.000 4.000-1,0.000 3.000 1,0.000 3.000 0,-8.000-1.000-2,-16.000-2.000-3,-15.000-3.000-2,-15.000-3.000-4</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6-01-26T03:09:27"/>
    </inkml:context>
    <inkml:brush xml:id="br0">
      <inkml:brushProperty name="width" value="0.0833333283662796" units="cm"/>
      <inkml:brushProperty name="height" value="0.0833333283662796" units="cm"/>
      <inkml:brushProperty name="color" value="#f2395b"/>
      <inkml:brushProperty name="ignorePressure" value="0"/>
    </inkml:brush>
  </inkml:definitions>
  <inkml:trace contextRef="#ctx0" brushRef="#br0">34450.000 51200.000,'340.000'1.000,"-1.000"0.000,2.000 0.000,-2.000 1.000,2.000-1.000,-1.000 0.000,-1.000 0.000,2.000 1.000,-2.000-1.000,2.000 0.000,-1.000 0.000,-1.000 1.000,2.000-1.000,-2.000 0.000,2.000 0.000,-1.000 0.000,-1.000 1.000,2.000-1.000,-2.000 0.000,2.000 1.000,-1.000-1.000,-1.000 0.000,2.000 0.000,-2.000 1.000,2.000-1.000,-1.000 0.000,-1.000 0.000,2.000 1.000,-2.000-1.000,2.000 0.000,-1.000 0.000,-1.000 1.000,2.000-1.000,-2.000 0.000,2.000 0.000,-1.000 0.000,-1.000 1.000,2.000-1.000,-2.000 0.000,2.000 1.000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27"/>
    </inkml:context>
    <inkml:brush xml:id="br0">
      <inkml:brushProperty name="width" value="0.040882021188736" units="cm"/>
      <inkml:brushProperty name="height" value="0.040882021188736" units="cm"/>
      <inkml:brushProperty name="color" value="#f2395b"/>
      <inkml:brushProperty name="ignorePressure" value="0"/>
    </inkml:brush>
  </inkml:definitions>
  <inkml:trace contextRef="#ctx0" brushRef="#br0">49500.000 51550.000 538,'23.000'23.000'1,"-3.000"-3.000"4,-3.000-3.000 5,-2.000-2.000 3,-1.000-5.000 3,3.000-2.000 0,3.000-3.000 0,4.000-3.000 0,1.000-2.000-1,0.000 0.000-2,0.000 0.000-2,0.000 0.000-2,0.000 0.000-1,0.000 0.000-1,0.000 0.000 0,0.000 0.000-1,0.000 1.000 0,0.000 4.000-1,0.000 3.000-1,0.000 3.000 0,1.000-1.000-1,4.000-2.000-1,3.000-3.000 1,3.000-3.000-1,1.000-2.000 0,1.000 0.000 1,-1.000 0.000 1,1.000 0.000 1,-3.000 0.000 0,-2.000 0.000 0,-3.000 0.000 0,-3.000 0.000 0,1.000 0.000 0,6.000 0.000 0,7.000 0.000-1,6.000 0.000-1,1.000 0.000 0,-3.000 0.000 0,-3.000 0.000 0,-2.000 0.000-1,-1.000 0.000 1,3.000 0.000-1,3.000 0.000 0,4.000 0.000 1,1.000 0.000 0,0.000 0.000-1,0.000 0.000 1,0.000 0.000 0,0.000 0.000 1,0.000 0.000-1,0.000 0.000 0,0.000 0.000 0,0.000 0.000 1,0.000 0.000-1,0.000 0.000 0,0.000 0.000 0,0.000 0.000 0,0.000 0.000 0,0.000 0.000 1,0.000 0.000-1,-2.000 0.000 1,-3.000 0.000-1,-3.000 0.000 0,-2.000 0.000 0,0.000 0.000 0,7.000 0.000 0,6.000 0.000 0,7.000 0.000 0,-1.000 0.000 0,-6.000 0.000-1,-6.000 0.000-1,-6.000 0.000 0,-2.000 0.000-1,3.000 0.000 1,3.000 0.000-1,4.000 0.000 1,1.000 0.000 0,0.000 0.000-1,0.000 0.000 1,0.000 0.000 1,-2.000 0.000-2,-3.000 0.000 1,-3.000 0.000-1,-2.000 0.000-1,-3.000 0.000 0,1.000 0.000 0,-1.000 0.000 1,1.000 0.000 0,1.000 0.000-1,3.000 0.000 1,3.000 0.000 0,4.000 0.000 0,-1.000 0.000 0,-3.000 0.000 1,-3.000 0.000 0,-2.000 0.000 1,-1.000 1.000-1,3.000 4.000 0,3.000 3.000-1,4.000 3.000-1,4.000-1.000 0,6.000-2.000 0,7.000-3.000 0,6.000-3.000 0,3.000-2.000 0,0.000 0.000 0,0.000 0.000-1,0.000 0.000 1,-2.000 0.000 0,-3.000 0.000 1,-3.000 0.000 0,-2.000 0.000 1,-6.000 0.000 0,-6.000 0.000-2,-6.000 0.000 0,-6.000 0.000 0,-4.000 0.000-1,1.000 0.000 0,-1.000 0.000 1,1.000 0.000 1,2.000 0.000 0,7.000 0.000 1,6.000 0.000-1,7.000 0.000 0,2.000-2.000 1,1.000-3.000 0,-1.000-3.000 1,1.000-2.000 1,-4.000-1.000 0,-6.000 3.000-1,-6.000 3.000 0,-6.000 4.000-1,-2.000 1.000 0,3.000 0.000 2,3.000 0.000 0,4.000 0.000 2,-1.000 0.000 0,-3.000 0.000-1,-3.000 0.000-1,-2.000 0.000-1,-3.000 0.000 0,1.000 0.000 0,-1.000 0.000 0,1.000 0.000 1,1.000-2.000-1,3.000-3.000 1,3.000-3.000-1,4.000-2.000 0,-1.000-1.000 1,-3.000 3.000 0,-3.000 3.000 0,-2.000 4.000 1,-3.000 1.000 1,1.000 0.000-1,-1.000 0.000-1,1.000 0.000 0,-1.000 0.000 0,1.000 0.000 0,-1.000 0.000 1,1.000 0.000-1,-1.000 3.000 1,1.000 6.000-1,-1.000 7.000 0,1.000 6.000 1,-1.000 1.000-2,1.000-3.000-1,-1.000-3.000-3,1.000-2.000-2,-1.000-5.000-1,1.000-2.000 2,-1.000-3.000 0,1.000-3.000 1,-1.000-2.000 0,1.000 0.000 0,-1.000 0.000 1,1.000 0.000 1,-1.000 1.000-1,1.000 4.000 1,-1.000 3.000-1,1.000 3.000 1,-10.000-1.000-10,-19.000-2.000-21,-18.000-3.000-19,-19.000-3.000-21,-8.000-4.000-5,3.000-3.000 7,3.000-3.000 8,4.000-2.000 8</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5"/>
    </inkml:context>
    <inkml:brush xml:id="br0">
      <inkml:brushProperty name="width" value="0.041265569627285" units="cm"/>
      <inkml:brushProperty name="height" value="0.041265569627285" units="cm"/>
      <inkml:brushProperty name="color" value="#f2395b"/>
      <inkml:brushProperty name="ignorePressure" value="0"/>
    </inkml:brush>
  </inkml:definitions>
  <inkml:trace contextRef="#ctx0" brushRef="#br0">84150.000 2500.000 533,'-90.000'45.000'-38,"23.000"-9.000"15,22.000-10.000 16,22.000-8.000 14,12.000-4.000 12,3.000 3.000 7,3.000 3.000 7,4.000 4.000 6,-1.000 4.000 4,-3.000 6.000 0,-3.000 7.000-2,-2.000 6.000 0,-1.000 6.000-3,3.000 6.000-2,3.000 7.000-4,4.000 6.000-3,1.000-1.000-2,0.000-5.000-3,0.000-7.000-3,0.000-5.000-3,0.000 8.000-5,0.000 26.000-9,0.000 24.000-8,0.000 26.000-9,0.000 5.000-10,0.000-11.000-10,0.000-14.000-11,0.000-11.000-10,0.000-14.000-5,0.000-11.000 2,0.000-14.000 1,0.000-11.000 2,0.000-11.000 5,0.000-5.000 8,0.000-7.000 10,0.000-5.000 8</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29"/>
    </inkml:context>
    <inkml:brush xml:id="br0">
      <inkml:brushProperty name="width" value="0.0445385240018368" units="cm"/>
      <inkml:brushProperty name="height" value="0.0445385240018368" units="cm"/>
      <inkml:brushProperty name="color" value="#f2395b"/>
      <inkml:brushProperty name="ignorePressure" value="0"/>
    </inkml:brush>
  </inkml:definitions>
  <inkml:trace contextRef="#ctx0" brushRef="#br0">51400.000 51650.000 493,'26.000'-72.000'1,"4.000"6.000"-1,3.000 7.000 1,3.000 6.000 0,3.000 9.000 2,3.000 13.000 1,3.000 12.000 3,4.000 13.000 2,-1.000 7.000 0,-3.000 4.000 0,-3.000 3.000 0,-2.000 3.000-1,-1.000 4.000 0,3.000 7.000 1,3.000 6.000 1,4.000 7.000 0,4.000 0.000 2,6.000-2.000-1,7.000-3.000 1,6.000-3.000 0,3.000-6.000-1,0.000-5.000 1,0.000-7.000 0,0.000-5.000 0,3.000-4.000-1,6.000 0.000-2,7.000 0.000 0,6.000 0.000-2,4.000 0.000 0,4.000 0.000-1,3.000 0.000 0,3.000 0.000 0,3.000 0.000-1,3.000 0.000-2,3.000 0.000-1,4.000 0.000-3,2.000 0.000 0,4.000 0.000-1,3.000 0.000-1,3.000 0.000-1,-1.000 1.000 0,-2.000 4.000 1,-3.000 3.000 0,-3.000 3.000 2,-1.000 4.000 0,4.000 7.000 1,3.000 6.000 1,3.000 7.000 1,-2.000 2.000 1,-6.000 1.000-1,-6.000-1.000 0,-6.000 1.000 0,-2.000-4.000 0,3.000-6.000 0,3.000-6.000-1,4.000-6.000 0,1.000-6.000 0,0.000-2.000 1,0.000-3.000 1,0.000-3.000 1,3.000-6.000 0,6.000-5.000 0,7.000-7.000 1,6.000-5.000 0,1.000-1.000 0,-3.000 6.000 0,-3.000 7.000 0,-2.000 6.000 1,-5.000 3.000-1,-2.000 0.000 0,-3.000 0.000-2,-3.000 0.000 0,-4.000 0.000-1,-3.000 0.000 0,-3.000 0.000 0,-2.000 0.000-1,-3.000 0.000 1,1.000 0.000 0,-1.000 0.000-1,1.000 0.000 0,-1.000 0.000 0,1.000 0.000 1,-1.000 0.000-1,1.000 0.000 0,-1.000 0.000 0,1.000 0.000 2,-1.000 0.000-1,1.000 0.000 2,1.000 0.000 0,3.000 0.000 1,3.000 0.000 2,4.000 0.000 0,1.000 0.000 0,0.000 0.000 0,0.000 0.000-1,0.000 0.000 0,-4.000 1.000-1,-5.000 4.000 0,-7.000 3.000-1,-5.000 3.000-1,-6.000 1.000 0,-3.000 1.000-2,-3.000-1.000-1,-2.000 1.000 0,-1.000-3.000-2,3.000-2.000 0,3.000-3.000 0,4.000-3.000-1,2.000-4.000 1,4.000-3.000 0,3.000-3.000 0,3.000-2.000 1,3.000-5.000 0,3.000-2.000-2,3.000-3.000 0,4.000-3.000-2,1.000-4.000 0,0.000-3.000 1,0.000-3.000 1,0.000-2.000 1,-2.000 0.000 1,-3.000 7.000 1,-3.000 6.000 1,-2.000 7.000 1,-3.000 0.000 0,1.000-2.000 0,-1.000-3.000 1,1.000-3.000-1,-4.000 1.000 1,-6.000 6.000 0,-6.000 7.000 1,-6.000 6.000-1,-7.000 3.000 1,-6.000 0.000-1,-6.000 0.000 0,-6.000 0.000 0,-6.000 0.000-1,-2.000 0.000 0,-3.000 0.000-1,-3.000 0.000 0,-2.000 0.000 0,0.000 0.000 0,0.000 0.000 0,0.000 0.000 0,-2.000 1.000 0,-3.000 4.000-1,-3.000 3.000-2,-2.000 3.000 0,0.000-1.000-1,7.000-2.000 0,6.000-3.000 1,7.000-3.000 0,0.000-2.000 1,-2.000 0.000-1,-3.000 0.000 1,-3.000 0.000 1,-1.000 0.000-1,4.000 0.000 0,3.000 0.000 0,3.000 0.000 1,1.000 0.000-1,1.000 0.000 0,-1.000 0.000 0,1.000 0.000 0,-1.000-2.000 0,1.000-3.000-1,-1.000-3.000 0,1.000-2.000 0,1.000-5.000 0,3.000-2.000 0,3.000-3.000 1,4.000-3.000 0,-1.000 1.000 1,-3.000 6.000-1,-3.000 7.000 0,-2.000 6.000 1,-3.000 3.000-1,1.000 0.000 1,-1.000 0.000 0,1.000 0.000 0,1.000 0.000 0,3.000 0.000 0,3.000 0.000 1,4.000 0.000 0,-3.000 0.000 0,-5.000 0.000-2,-7.000 0.000 1,-5.000 0.000-2,-1.000 0.000 0,6.000 0.000 1,7.000 0.000-1,6.000 0.000 2,4.000 0.000-2,4.000 0.000 0,3.000 0.000-2,3.000 0.000-1,3.000 0.000 0,3.000 0.000 2,3.000 0.000 0,4.000 0.000 3,4.000 0.000 1,6.000 0.000 2,7.000 0.000 2,6.000 0.000 2,4.000 0.000 0,4.000 0.000 0,3.000 0.000 0,3.000 0.000-2,4.000-2.000 0,7.000-3.000-1,6.000-3.000 0,7.000-2.000-1,2.000-3.000-1,1.000 1.000-2,-1.000-1.000-2,1.000 1.000-1,-3.000 1.000-2,-2.000 3.000 2,-3.000 3.000-1,-3.000 4.000 1,-6.000 1.000 0,-5.000 0.000 0,-7.000 0.000 0,-5.000 0.000 0,-4.000 0.000 3,0.000 0.000 2,0.000 0.000 3,0.000 0.000 3,-4.000 1.000 2,-5.000 4.000-1,-7.000 3.000-1,-5.000 3.000-1,-1.000 1.000 0,6.000 1.000-1,7.000-1.000-1,6.000 1.000-1,6.000-3.000 0,6.000-2.000-1,7.000-3.000 0,6.000-3.000 0,6.000-6.000 0,6.000-5.000 0,7.000-7.000-1,6.000-5.000 0,4.000-4.000 0,4.000 0.000 1,3.000 0.000 1,3.000 0.000 0,-2.000 1.000 0,-6.000 4.000-1,-6.000 3.000-2,-6.000 3.000 0,-12.000 3.000-1,-15.000 3.000 1,-15.000 3.000 0,-16.000 4.000 1,-16.000 1.000-1,-16.000 0.000-2,-15.000 0.000-3,-15.000 0.000-2</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32"/>
    </inkml:context>
    <inkml:brush xml:id="br0">
      <inkml:brushProperty name="width" value="0.0554722063243389" units="cm"/>
      <inkml:brushProperty name="height" value="0.0554722063243389" units="cm"/>
      <inkml:brushProperty name="color" value="#f2395b"/>
      <inkml:brushProperty name="ignorePressure" value="0"/>
    </inkml:brush>
  </inkml:definitions>
  <inkml:trace contextRef="#ctx0" brushRef="#br0">32800.000 13000.000 396,'57.000'7.000'8,"17.000"17.000"17,15.000 15.000 16,16.000 16.000 16,2.000 7.000 4,-8.000 1.000-8,-10.000-1.000-7,-9.000 1.000-9,-2.000-4.000-7,6.000-6.000-6,7.000-6.000-6,6.000-6.000-6,4.000-9.000-4,4.000-8.000-3,3.000-10.000-3,3.000-9.000-4,4.000-10.000 0,7.000-9.000 0,6.000-10.000 0,7.000-8.000 1,5.000-9.000-3,7.000-6.000-5,6.000-6.000-6,7.000-6.000-4,-1.000 1.000-3,-6.000 9.000 2,-6.000 10.000 3,-6.000 10.000 1,-9.000 8.000 3,-8.000 10.000 4,-10.000 10.000 5,-9.000 9.000 4,-10.000 10.000 4,-9.000 14.000 3,-10.000 11.000 4,-8.000 14.000 3,-8.000 7.000 3,-2.000 3.000 1,-3.000 3.000 1,-3.000 4.000 1,-2.000-3.000 1,0.000-5.000 1,0.000-7.000 0,0.000-5.000 0,4.000-11.000-2,10.000-11.000-2,10.000-14.000-5,9.000-11.000-3,10.000-12.000-4,14.000-9.000-5,11.000-10.000-5,14.000-8.000-5,10.000-12.000-2,9.000-12.000 1,10.000-13.000 2,10.000-12.000 0,2.000-2.000-1,-3.000 9.000-4,-3.000 10.000-4,-2.000 10.000-4,-11.000 11.000-1,-15.000 17.000 4,-15.000 15.000 3,-16.000 16.000 4,-13.000 13.000 4,-9.000 14.000 6,-10.000 11.000 5,-8.000 14.000 6,-6.000 5.000 3,1.000 1.000 0,-1.000-1.000 0,1.000 1.000 1,1.000-4.000 2,3.000-6.000 2,3.000-6.000 3,4.000-6.000 2,7.000-9.000 0,13.000-8.000-3,12.000-10.000-4,13.000-9.000-2,10.000-10.000-5,10.000-9.000-3,10.000-10.000-4,9.000-8.000-4,4.000-8.000-3,1.000-2.000 1,-1.000-3.000 0,1.000-3.000 0,-4.000 2.000 0,-6.000 10.000 0,-6.000 10.000-1,-6.000 9.000 0,-9.000 6.000 0,-8.000 3.000 0,-10.000 3.000 0,-9.000 4.000 1,-5.000 1.000-1,0.000 0.000 1,0.000 0.000 1,0.000 0.000 0,7.000 0.000 1,17.000 0.000 0,15.000 0.000 1,16.000 0.000 0,10.000-7.000 0,7.000-11.000 1,6.000-14.000 0,7.000-11.000 1,-3.000-3.000 0,-8.000 10.000 0,-10.000 10.000 0,-9.000 9.000 0,-12.000 9.000 1,-11.000 9.000 2,-14.000 10.000 1,-11.000 10.000 1,-12.000 10.000 1,-9.000 13.000-1,-10.000 12.000 0,-8.000 13.000 0,-6.000 4.000-1,1.000-3.000-1,-1.000-3.000 0,1.000-2.000-1,7.000-14.000 0,16.000-21.000 0,15.000-22.000 1,17.000-22.000 1,14.000-21.000-3,17.000-18.000-4,15.000-19.000-5,16.000-18.000-5,4.000-7.000-5,-6.000 6.000-4,-6.000 7.000-5,-6.000 6.000-4,-15.000 10.000 0,-21.000 17.000 6,-22.000 15.000 7,-22.000 16.000 5,-16.000 13.000 6,-9.000 14.000 5,-10.000 11.000 5,-8.000 14.000 6,-8.000 7.000 3,-2.000 3.000 1,-3.000 3.000 3,-3.000 4.000 1,1.000 1.000 1,6.000 0.000-2,7.000 0.000-1,6.000 0.000 0,15.000-4.000-2,26.000-5.000 1,24.000-7.000 0,26.000-5.000 0,18.000-14.000-3,13.000-18.000-6,12.000-19.000-8,13.000-18.000-5,7.000-14.000-5,4.000-5.000-1,3.000-7.000-2,3.000-5.000-2,-2.000 2.000 0,-6.000 13.000 1,-6.000 12.000 2,-6.000 13.000 2,-12.000 15.000 3,-15.000 19.000 3,-15.000 19.000 4,-16.000 19.000 3,-16.000 15.000 4,-16.000 13.000 4,-15.000 12.000 2,-15.000 13.000 3,-12.000-1.000 3,-6.000-11.000-1,-6.000-14.000 0,-6.000-11.000 0,-4.000-11.000-1,1.000-5.000-6,-1.000-7.000-3,1.000-5.000-5,13.000-6.000-1,29.000-3.000 0,28.000-3.000 1,28.000-2.000 1,23.000-11.000-1,19.000-15.000-1,19.000-15.000-2,19.000-16.000-2,16.000-12.000-1,17.000-5.000 1,15.000-7.000 1,16.000-5.000-1,-7.000 2.000 1,-28.000 13.000-3,-28.000 12.000-2,-27.000 13.000-1,-28.000 12.000-6,-24.000 13.000-8,-26.000 12.000-9,-24.000 13.000-8</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36"/>
    </inkml:context>
    <inkml:brush xml:id="br0">
      <inkml:brushProperty name="width" value="0.0371626764535904" units="cm"/>
      <inkml:brushProperty name="height" value="0.0371626764535904" units="cm"/>
      <inkml:brushProperty name="color" value="#00bff3"/>
      <inkml:brushProperty name="ignorePressure" value="0"/>
    </inkml:brush>
  </inkml:definitions>
  <inkml:trace contextRef="#ctx0" brushRef="#br0">73700.000 9750.000 591,'-82.000'115.000'91,"-11.000"32.000"-15,-14.000 31.000-15,-11.000 32.000-16,7.000-9.000-12,28.000-46.000-11,28.000-47.000-12,29.000-47.000-11,13.000-22.000-6,1.000 3.000 0,-1.000 3.000 0,1.000 4.000-1,10.000-14.000-8,22.000-27.000-14,22.000-28.000-16,23.000-28.000-14,5.000-12.000-2,-9.000 7.000 14,-10.000 6.000 13,-8.000 7.000 13,-11.000 15.000 16,-8.000 25.000 17,-10.000 25.000 17,-9.000 25.000 18,-5.000 21.000 8,0.000 20.000-2,0.000 18.000-3,0.000 20.000-3,-2.000 16.000-4,-3.000 16.000-7,-3.000 15.000-8,-2.000 17.000-8,-3.000 17.000-7,1.000 23.000-7,-1.000 22.000-8,1.000 22.000-6,1.000 12.000-8,3.000 3.000-11,3.000 3.000-9,4.000 4.000-9,4.000-18.000-5,6.000-37.000 3,7.000-38.000 1,6.000-37.000 2,-1.000-35.000 4,-5.000-31.000 3,-7.000-31.000 5,-5.000-31.000 4</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37"/>
    </inkml:context>
    <inkml:brush xml:id="br0">
      <inkml:brushProperty name="width" value="0.0396274961531162" units="cm"/>
      <inkml:brushProperty name="height" value="0.0396274961531162" units="cm"/>
      <inkml:brushProperty name="color" value="#00bff3"/>
      <inkml:brushProperty name="ignorePressure" value="0"/>
    </inkml:brush>
  </inkml:definitions>
  <inkml:trace contextRef="#ctx0" brushRef="#br0">74250.000 10400.000 555,'0.000'-47.000'6,"0.000"6.000"14,0.000 7.000 12,0.000 6.000 13,0.000 12.000 3,0.000 19.000-7,0.000 19.000-9,0.000 19.000-7,0.000 16.000-5,0.000 17.000-2,0.000 15.000-3,0.000 16.000-1,1.000 1.000-5,4.000-12.000-6,3.000-13.000-6,3.000-12.000-6,7.000-15.000-6,14.000-15.000-5,11.000-15.000-5,14.000-16.000-5,8.000-21.000-3,7.000-24.000-3,6.000-26.000-2,7.000-24.000-3,-4.000-10.000 3,-12.000 6.000 5,-13.000 7.000 7,-12.000 6.000 5,-10.000 7.000 7,-6.000 10.000 6,-6.000 10.000 5,-6.000 9.000 7,-4.000 13.000 12,1.000 20.000 18,-1.000 18.000 19,1.000 20.000 19,1.000 10.000 1,3.000 3.000-16,3.000 3.000-16,4.000 4.000-17,1.000-3.000-10,0.000-5.000-7,0.000-7.000-7,0.000-5.000-6,-4.000-20.000-9,-5.000-31.000-13,-7.000-31.000-12,-5.000-31.000-13,-4.000-13.000 0,0.000 6.000 12,0.000 7.000 12,0.000 6.000 12,0.000 7.000 9,0.000 10.000 9,0.000 10.000 7,0.000 9.000 7,-4.000 10.000 6,-5.000 14.000 4,-7.000 11.000 4,-5.000 14.000 3,-11.000 13.000 0,-11.000 16.000-6,-14.000 15.000-6,-11.000 17.000-5,-7.000 8.000-4,0.000 4.000-4,0.000 3.000-3,0.000 3.000-2,6.000-2.000-5,13.000-6.000-2,12.000-6.000-4,13.000-6.000-4,13.000-10.000-3,17.000-12.000-5,15.000-13.000-4,16.000-12.000-5,7.000-9.000 0,1.000-2.000 4,-1.000-3.000 3,1.000-3.000 3,-4.000 1.000 5,-6.000 6.000 5,-6.000 7.000 4,-6.000 6.000 5,-10.000 12.000 1,-12.000 19.000 0,-13.000 19.000 0,-12.000 19.000-2,-12.000 10.000 5,-8.000 4.000 9,-10.000 3.000 10,-9.000 3.000 10,-2.000-4.000 3,6.000-8.000-1,7.000-10.000-1,6.000-9.000-2,7.000-10.000-1,10.000-9.000-3,10.000-10.000-2,9.000-8.000-1,15.000-8.000-9,22.000-2.000-15,22.000-3.000-13,23.000-3.000-15,5.000-1.000-5,-9.000 4.000 2,-10.000 3.000 4,-8.000 3.000 3,-11.000 3.000 4,-8.000 3.000 5,-10.000 3.000 6,-9.000 4.000 4,1.000-23.000 1,13.000-46.000-5,12.000-47.000-4,13.000-47.000-5,10.000-32.000-2,10.000-15.000 2,10.000-15.000 0,9.000-16.000 2,2.000 2.000 0,-2.000 23.000 1,-3.000 22.000 1,-3.000 22.000 1,-7.000 21.000 4,-9.000 22.000 10,-10.000 22.000 8,-8.000 23.000 10,-9.000 16.000 7,-6.000 13.000 6,-6.000 12.000 4,-6.000 13.000 6,-9.000 16.000 3,-8.000 23.000-2,-10.000 22.000-1,-9.000 22.000-1,-9.000 12.000-3,-5.000 3.000-7,-7.000 3.000-6,-5.000 4.000-7,-3.000-4.000-5,4.000-9.000-3,3.000-10.000-5,3.000-8.000-5,4.000-12.000-3,7.000-12.000-6,6.000-13.000-4,7.000-12.000-6,8.000-13.000-5,14.000-12.000-5,11.000-13.000-5,14.000-12.000-6,8.000-7.000 0,7.000 1.000 3,6.000-1.000 4,7.000 1.000 4,-1.000 1.000 5,-6.000 3.000 5,-6.000 3.000 4,-6.000 4.000 6,-6.000 2.000 2,-2.000 4.000 1,-3.000 3.000 0,-3.000 3.000 1,-6.000-5.000-4,-5.000-12.000-7,-7.000-13.000-6,-5.000-12.000-8</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38"/>
    </inkml:context>
    <inkml:brush xml:id="br0">
      <inkml:brushProperty name="width" value="0.046531330794096" units="cm"/>
      <inkml:brushProperty name="height" value="0.046531330794096" units="cm"/>
      <inkml:brushProperty name="color" value="#00bff3"/>
      <inkml:brushProperty name="ignorePressure" value="0"/>
    </inkml:brush>
  </inkml:definitions>
  <inkml:trace contextRef="#ctx0" brushRef="#br0">77600.000 9800.000 472,'-30.000'-13.000'8,"-9.000"26.000"14,-10.000 24.000 15,-8.000 26.000 14,-3.000 8.000 3,7.000-5.000-10,6.000-7.000-12,7.000-5.000-9,-4.000 0.000-11,-12.000 10.000-9,-13.000 10.000-10,-12.000 9.000-9,-1.000-1.000-5,14.000-8.000 1,11.000-10.000 1,14.000-9.000 1,16.000-15.000-3,22.000-18.000-4,22.000-19.000-6,23.000-18.000-4,8.000-7.000 0,-3.000 6.000 6,-3.000 7.000 5,-2.000 6.000 6,-5.000 9.000 12,-2.000 13.000 19,-3.000 12.000 18,-3.000 13.000 19,-6.000 12.000 7,-5.000 13.000-6,-7.000 12.000-6,-5.000 13.000-4,-8.000 7.000-7,-5.000 4.000-5,-7.000 3.000-7,-5.000 3.000-5,-6.000-2.000-5,-3.000-6.000-3,-3.000-6.000-2,-2.000-6.000-4,-1.000-10.000-3,3.000-12.000-6,3.000-13.000-6,4.000-12.000-6,8.000-23.000-9,17.000-30.000-12,15.000-32.000-12,16.000-30.000-11,10.000-19.000-1,7.000-2.000 11,6.000-3.000 12,7.000-3.000 11,2.000 1.000 9,1.000 6.000 7,-1.000 7.000 6,1.000 6.000 7,2.000 7.000 8,7.000 10.000 10,6.000 10.000 8,7.000 9.000 9,0.000 4.000 4,-2.000 1.000-4,-3.000-1.000-4,-3.000 1.000-3,-6.000 2.000-4,-5.000 7.000-5,-7.000 6.000-5,-5.000 7.000-5,-8.000 0.000-7,-5.000-2.000-10,-7.000-3.000-11,-5.000-3.000-10,-12.000-4.000-5,-16.000-3.000 3,-15.000-3.000 1,-15.000-2.000 2,-9.000-5.000 4,1.000-2.000 3,-1.000-3.000 4,1.000-3.000 5,2.000-2.000 4,7.000 0.000 3,6.000 0.000 5,7.000 0.000 5,0.000 21.000 11,-2.000 45.000 21,-3.000 43.000 20,-3.000 45.000 21,1.000 13.000 3,6.000-16.000-14,7.000-15.000-14,6.000-15.000-13,-1.000 2.000-9,-5.000 22.000-4,-7.000 22.000-5,-5.000 23.000-3,-1.000 3.000-5,6.000-11.000-4,7.000-14.000-5,6.000-11.000-5,6.000-15.000-3,6.000-16.000-3,7.000-15.000-3,6.000-15.000-4,7.000-17.000-5,10.000-15.000-9,10.000-15.000-10,9.000-16.000-8,4.000-15.000-4,1.000-11.000-2,-1.000-14.000 0,1.000-11.000-2,-7.000-4.000 3,-12.000 6.000 4,-13.000 7.000 5,-12.000 6.000 3</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39"/>
    </inkml:context>
    <inkml:brush xml:id="br0">
      <inkml:brushProperty name="width" value="0.054904118180275" units="cm"/>
      <inkml:brushProperty name="height" value="0.054904118180275" units="cm"/>
      <inkml:brushProperty name="color" value="#00bff3"/>
      <inkml:brushProperty name="ignorePressure" value="0"/>
    </inkml:brush>
  </inkml:definitions>
  <inkml:trace contextRef="#ctx0" brushRef="#br0">79500.000 9400.000 400,'29.000'-29.000'3,"10.000"-5.000"5,10.000-7.000 6,9.000-5.000 5,1.000 0.000 4,-6.000 10.000 2,-6.000 10.000 1,-6.000 9.000 2,-6.000 9.000-1,-2.000 9.000-4,-3.000 10.000-2,-3.000 10.000-3,-4.000 10.000-5,-3.000 13.000-6,-3.000 12.000-7,-2.000 13.000-5,-11.000 7.000-2,-15.000 4.000 4,-15.000 3.000 2,-16.000 3.000 3,-12.000-2.000-6,-5.000-6.000-12,-7.000-6.000-14,-5.000-6.000-14,-4.000-9.000-3,0.000-8.000 7,0.000-10.000 6,0.000-9.000 7,6.000-9.000 6,13.000-5.000 5,12.000-7.000 5,13.000-5.000 5,9.000-8.000 3,6.000-5.000 0,7.000-7.000 0,6.000-5.000 1,13.000-6.000 2,23.000-3.000 2,22.000-3.000 3,22.000-2.000 2,10.000 0.000 3,1.000 7.000 1,-1.000 6.000 2,1.000 7.000 1,-6.000 4.000 2,-8.000 3.000 0,-10.000 3.000 1,-9.000 4.000 1,-13.000 8.000 0,-16.000 17.000 2,-15.000 15.000 1,-15.000 16.000 1,-17.000 7.000-3,-15.000 1.000-5,-15.000-1.000-5,-16.000 1.000-7,-8.000-3.000-4,0.000-2.000-2,0.000-3.000-3,0.000-3.000-3,3.000-6.000-1,6.000-5.000-2,7.000-7.000 1,6.000-5.000-2,15.000-12.000-1,26.000-16.000 1,24.000-15.000-1,26.000-15.000 0,10.000-4.000 2,-3.000 9.000 4,-3.000 10.000 3,-2.000 10.000 4,-6.000 7.000 3,-6.000 6.000 3,-6.000 7.000 4,-6.000 6.000 3,-6.000 7.000 2,-2.000 10.000 4,-3.000 10.000 2,-3.000 9.000 3,-7.000 6.000 0,-9.000 3.000 0,-10.000 3.000-2,-8.000 4.000-1,-3.000-4.000-4,7.000-9.000-8,6.000-10.000-8,7.000-8.000-7,11.000-20.000-6,20.000-28.000-3,18.000-28.000-4,20.000-27.000-3,10.000-15.000-2,3.000 0.000 3,3.000 0.000 1,4.000 0.000 1,-1.000 7.000 3,-3.000 17.000 4,-3.000 15.000 3,-2.000 16.000 4,-8.000 9.000 5,-8.000 3.000 4,-10.000 3.000 5,-9.000 4.000 4,-9.000 5.000 5,-5.000 10.000 5,-7.000 10.000 4,-5.000 9.000 4,-4.000 4.000 3,0.000 1.000 0,0.000-1.000 0,0.000 1.000 0,0.000-1.000-3,0.000 1.000-7,0.000-1.000-7,0.000 1.000-8,4.000-6.000-5,10.000-8.000-5,10.000-10.000-5,9.000-9.000-5,6.000-5.000-3,3.000 0.000-2,3.000 0.000-2,4.000 0.000-2,-1.000 0.000 1,-3.000 0.000 2,-3.000 0.000 3,-2.000 0.000 2,-6.000 3.000 3,-6.000 6.000 3,-6.000 7.000 3,-6.000 6.000 2,-6.000-4.000 0,-2.000-11.000-2,-3.000-14.000-3,-3.000-11.000-3,1.000-17.000-3,6.000-18.000-3,7.000-19.000-2,6.000-18.000-3,3.000-14.000-1,0.000-5.000 4,0.000-7.000 2,0.000-5.000 3,1.000-3.000 2,4.000 4.000 3,3.000 3.000 3,3.000 3.000 2,-1.000 6.000 1,-2.000 9.000 2,-3.000 10.000-1,-3.000 10.000 2,-6.000 8.000 1,-5.000 10.000 3,-7.000 10.000 4,-5.000 9.000 3,-3.000 2.000 5,4.000-2.000 7,3.000-3.000 6,3.000-3.000 7,-1.000 1.000 6,-2.000 6.000 6,-3.000 7.000 4,-3.000 6.000 5,1.000 20.000 2,6.000 34.000-4,7.000 35.000-4,6.000 35.000-3,-1.000 21.000-5,-5.000 9.000-8,-7.000 10.000-8,-5.000 10.000-8,-4.000 16.000-5,0.000 26.000-5,0.000 24.000-3,0.000 26.000-5,-2.000 26.000-5,-3.000 28.000-11,-3.000 28.000-8,-2.000 29.000-10,-1.000 18.000-8,3.000 9.000-8,3.000 10.000-7,4.000 10.000-8,-1.000-31.000-2,-3.000-68.000 3,-3.000-69.000 3,-2.000-68.000 4</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3"/>
    </inkml:context>
    <inkml:brush xml:id="br0">
      <inkml:brushProperty name="width" value="0.0345355942845345" units="cm"/>
      <inkml:brushProperty name="height" value="0.0345355942845345" units="cm"/>
      <inkml:brushProperty name="color" value="#00bff3"/>
      <inkml:brushProperty name="ignorePressure" value="0"/>
    </inkml:brush>
  </inkml:definitions>
  <inkml:trace contextRef="#ctx0" brushRef="#br0">82850.000 10650.000 637,'-49.000'0.000'5,"4.000"0.000"10,3.000 0.000 11,3.000 0.000 11,15.000 0.000 3,29.000 0.000-3,28.000 0.000-3,28.000 0.000-3,10.000 0.000-3,-5.000 0.000-4,-7.000 0.000-3,-5.000 0.000-3,-6.000 0.000-4,-3.000 0.000-1,-3.000 0.000-2,-2.000 0.000-3,-12.000-4.000-14,-19.000-5.000-29,-18.000-7.000-29,-19.000-5.000-28</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4"/>
    </inkml:context>
    <inkml:brush xml:id="br0">
      <inkml:brushProperty name="width" value="0.036830510944128" units="cm"/>
      <inkml:brushProperty name="height" value="0.036830510944128" units="cm"/>
      <inkml:brushProperty name="color" value="#00bff3"/>
      <inkml:brushProperty name="ignorePressure" value="0"/>
    </inkml:brush>
  </inkml:definitions>
  <inkml:trace contextRef="#ctx0" brushRef="#br0">87350.000 9750.000 597,'-80.000'0.000'9,"41.000"0.000"17,40.000 0.000 18,42.000 0.000 18,36.000 0.000 3,35.000 0.000-11,35.000 0.000-11,34.000 0.000-11,13.000-5.000-8,-5.000-9.000-5,-7.000-10.000-5,-5.000-8.000-6,-12.000-3.000-5,-16.000 7.000-9,-15.000 6.000-8,-15.000 7.000-7,-20.000 5.000-3,-21.000 7.000 4,-22.000 6.000 3,-22.000 7.000 3,-19.000 5.000-5,-16.000 7.000-10,-15.000 6.000-13,-15.000 7.000-10,-9.000 0.000-4,1.000-2.000 7,-1.000-3.000 5,1.000-3.000 7</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4"/>
    </inkml:context>
    <inkml:brush xml:id="br0">
      <inkml:brushProperty name="width" value="0.0380650199949741" units="cm"/>
      <inkml:brushProperty name="height" value="0.0380650199949741" units="cm"/>
      <inkml:brushProperty name="color" value="#00bff3"/>
      <inkml:brushProperty name="ignorePressure" value="0"/>
    </inkml:brush>
  </inkml:definitions>
  <inkml:trace contextRef="#ctx0" brushRef="#br0">88350.000 10100.000 577,'-44.000'9.000'73,"13.000"19.000"-9,12.000 19.000-9,13.000 19.000-8,4.000 15.000-7,-3.000 13.000-5,-3.000 12.000-4,-2.000 13.000-6,-3.000 9.000-4,1.000 6.000-5,-1.000 7.000-6,1.000 6.000-4,1.000-2.000-11,3.000-9.000-16,3.000-10.000-15,4.000-8.000-16,2.000-17.000-5,4.000-21.000 6,3.000-22.000 7,3.000-22.000 5,3.000-13.000 3,3.000-3.000 0,3.000-3.000-1,4.000-2.000 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4"/>
    </inkml:context>
    <inkml:brush xml:id="br0">
      <inkml:brushProperty name="width" value="0.0451075509190559" units="cm"/>
      <inkml:brushProperty name="height" value="0.0451075509190559" units="cm"/>
      <inkml:brushProperty name="color" value="#00bff3"/>
      <inkml:brushProperty name="ignorePressure" value="0"/>
    </inkml:brush>
  </inkml:definitions>
  <inkml:trace contextRef="#ctx0" brushRef="#br0">90850.000 9200.000 487,'0.000'-61.000'37,"0.000"28.000"10,0.000 28.000 11,0.000 29.000 10,3.000 24.000 0,6.000 22.000-11,7.000 22.000-10,6.000 23.000-10,1.000 16.000-8,-3.000 13.000-7,-3.000 12.000-6,-2.000 13.000-8,-3.000 12.000-2,1.000 13.000-2,-1.000 12.000 0,1.000 13.000-1,-3.000 7.000-2,-2.000 4.000-2,-3.000 3.000-4,-3.000 3.000-3,-2.000-11.000-4,0.000-25.000-5,0.000-25.000-4,0.000-25.000-5,-2.000-19.000-4,-3.000-12.000-2,-3.000-13.000-4,-2.000-12.000-2,-5.000-15.000-1,-2.000-15.000 3,-3.000-15.000 1,-3.000-16.000 3,-2.000-12.000 2,0.000-5.000-1,0.000-7.000 1,0.000-5.000 1,0.000-8.000 1,0.000-5.000 3,0.000-7.000 4,0.000-5.000 3</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35"/>
    </inkml:context>
    <inkml:brush xml:id="br0">
      <inkml:brushProperty name="width" value="0.0367171317338943" units="cm"/>
      <inkml:brushProperty name="height" value="0.0367171317338943" units="cm"/>
      <inkml:brushProperty name="color" value="#f2395b"/>
      <inkml:brushProperty name="ignorePressure" value="0"/>
    </inkml:brush>
  </inkml:definitions>
  <inkml:trace contextRef="#ctx0" brushRef="#br0">83000.000 4900.000 599,'-80.000'0.000'3,"41.000"0.000"20,40.000 0.000 19,42.000 0.000 19,30.000-4.000 4,22.000-5.000-12,22.000-7.000-12,23.000-5.000-12,14.000-3.000-7,10.000 4.000-2,10.000 3.000-1,9.000 3.000-2,2.000 1.000-11,-2.000 1.000-23,-3.000-1.000-22,-3.000 1.000-21,-20.000 1.000-7,-33.000 3.000 9,-35.000 3.000 8,-34.000 4.000 9,-18.000 1.000 5,1.000 0.000 3,-1.000 0.000 1,1.000 0.000 3</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5"/>
    </inkml:context>
    <inkml:brush xml:id="br0">
      <inkml:brushProperty name="width" value="0.0394902601838112" units="cm"/>
      <inkml:brushProperty name="height" value="0.0394902601838112" units="cm"/>
      <inkml:brushProperty name="color" value="#00bff3"/>
      <inkml:brushProperty name="ignorePressure" value="0"/>
    </inkml:brush>
  </inkml:definitions>
  <inkml:trace contextRef="#ctx0" brushRef="#br0">91400.000 8600.000 557,'-27.000'-27.000'7,"-3.000"-3.000"15,-3.000-3.000 16,-2.000-2.000 14,-5.000 11.000 5,-2.000 29.000-6,-3.000 28.000-5,-3.000 28.000-6,-4.000 23.000-6,-3.000 19.000-5,-3.000 19.000-5,-2.000 19.000-6,-6.000 7.000-5,-6.000-3.000-5,-6.000-3.000-4,-6.000-2.000-6,-2.000-9.000-5,3.000-12.000-6,3.000-13.000-5,4.000-12.000-7,4.000-12.000-6,6.000-8.000-8,7.000-10.000-9,6.000-9.000-7,6.000-12.000-2,6.000-11.000 5,7.000-14.000 4,6.000-11.000 6,3.000-9.000 5,0.000-3.000 8,0.000-3.000 6,0.000-2.000 7</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5"/>
    </inkml:context>
    <inkml:brush xml:id="br0">
      <inkml:brushProperty name="width" value="0.0446436665952206" units="cm"/>
      <inkml:brushProperty name="height" value="0.0446436665952206" units="cm"/>
      <inkml:brushProperty name="color" value="#00bff3"/>
      <inkml:brushProperty name="ignorePressure" value="0"/>
    </inkml:brush>
  </inkml:definitions>
  <inkml:trace contextRef="#ctx0" brushRef="#br0">91350.000 9250.000 492,'95.000'50.000'86,"-9.000"0.000"-16,-10.000 0.000-14,-8.000 0.000-15,-6.000 1.000-8,1.000 4.000 1,-1.000 3.000 0,1.000 3.000 0,-3.000 1.000-2,-2.000 1.000-6,-3.000-1.000-5,-3.000 1.000-5,-4.000-6.000-5,-3.000-8.000-3,-3.000-10.000-3,-2.000-9.000-4,-12.000-10.000-13,-19.000-9.000-22,-18.000-10.000-22,-19.000-8.000-22,-8.000-6.000-7,3.000 1.000 9,3.000-1.000 9,4.000 1.000 9</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6"/>
    </inkml:context>
    <inkml:brush xml:id="br0">
      <inkml:brushProperty name="width" value="0.0367479398846626" units="cm"/>
      <inkml:brushProperty name="height" value="0.0367479398846626" units="cm"/>
      <inkml:brushProperty name="color" value="#00bff3"/>
      <inkml:brushProperty name="ignorePressure" value="0"/>
    </inkml:brush>
  </inkml:definitions>
  <inkml:trace contextRef="#ctx0" brushRef="#br0">82250.000 14550.000 598,'-16.000'-15.000'12,"19.000"23.000"24,19.000 22.000 24,19.000 22.000 24,13.000 10.000 1,10.000 1.000-22,10.000-1.000-22,9.000 1.000-22,-2.000 4.000-17,-12.000 9.000-14,-13.000 10.000-14,-12.000 10.000-13,-12.000-4.000-10,-8.000-16.000-8,-10.000-15.000-7,-9.000-15.000-8</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6"/>
    </inkml:context>
    <inkml:brush xml:id="br0">
      <inkml:brushProperty name="width" value="0.0327286757528782" units="cm"/>
      <inkml:brushProperty name="height" value="0.0327286757528782" units="cm"/>
      <inkml:brushProperty name="color" value="#00bff3"/>
      <inkml:brushProperty name="ignorePressure" value="0"/>
    </inkml:brush>
  </inkml:definitions>
  <inkml:trace contextRef="#ctx0" brushRef="#br0">82200.000 15850.000 672,'0.000'50.000'24,"0.000"0.000"3,0.000 0.000 5,0.000 0.000 4,0.000 9.000-1,0.000 19.000-3,0.000 19.000-5,0.000 19.000-3,-2.000 15.000-5,-3.000 13.000-4,-3.000 12.000-5,-2.000 13.000-3,-5.000-1.000-4,-2.000-11.000-2,-3.000-14.000-1,-3.000-11.000-2,-1.000-18.000 1,4.000-22.000 4,3.000-22.000 5,3.000-21.000 4,14.000-34.000-1,25.000-43.000-6,25.000-44.000-8,25.000-43.000-6,10.000-31.000-9,-2.000-15.000-11,-3.000-15.000-11,-3.000-16.000-11,-7.000 7.000-4,-9.000 32.000 2,-10.000 31.000 3,-8.000 32.000 3</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7"/>
    </inkml:context>
    <inkml:brush xml:id="br0">
      <inkml:brushProperty name="width" value="0.0332996919751167" units="cm"/>
      <inkml:brushProperty name="height" value="0.0332996919751167" units="cm"/>
      <inkml:brushProperty name="color" value="#00bff3"/>
      <inkml:brushProperty name="ignorePressure" value="0"/>
    </inkml:brush>
  </inkml:definitions>
  <inkml:trace contextRef="#ctx0" brushRef="#br0">83650.000 14650.000 660,'48.000'-16.000'82,"-3.000"19.000"-10,-3.000 19.000-11,-2.000 19.000-11,-6.000 10.000-11,-6.000 4.000-15,-6.000 3.000-13,-6.000 3.000-13,-6.000 3.000-13,-2.000 3.000-12,-3.000 3.000-12,-3.000 4.000-11,-9.000-3.000-4,-11.000-5.000 3,-14.000-7.000 4,-11.000-5.000 4,-3.000-9.000 4,10.000-9.000 7,10.000-10.000 5,9.000-8.000 7</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7"/>
    </inkml:context>
    <inkml:brush xml:id="br0">
      <inkml:brushProperty name="width" value="0.0397535338997841" units="cm"/>
      <inkml:brushProperty name="height" value="0.0397535338997841" units="cm"/>
      <inkml:brushProperty name="color" value="#00bff3"/>
      <inkml:brushProperty name="ignorePressure" value="0"/>
    </inkml:brush>
  </inkml:definitions>
  <inkml:trace contextRef="#ctx0" brushRef="#br0">83350.000 15750.000 553,'-52.000'26.000'0,"-3.000"4.000"-1,-3.000 3.000 1,-2.000 3.000-2,-3.000 3.000 3,1.000 3.000 2,-1.000 3.000 4,1.000 4.000 2,5.000-3.000 4,14.000-5.000 3,11.000-7.000 3,14.000-5.000 3,14.000-8.000 1,20.000-5.000-1,18.000-7.000-1,20.000-5.000 0,17.000-11.000-4,20.000-11.000-5,18.000-14.000-4,20.000-11.000-6,6.000-11.000-4,-2.000-5.000-7,-3.000-7.000-5,-3.000-5.000-6,-12.000-1.000 0,-18.000 6.000 2,-19.000 7.000 4,-18.000 6.000 3,-18.000 6.000-2,-16.000 6.000-7,-15.000 7.000-8,-15.000 6.000-7,-12.000 4.000 3,-6.000 4.000 12,-6.000 3.000 13,-6.000 3.000 13,-7.000 4.000 8,-6.000 7.000 3,-6.000 6.000 3,-6.000 7.000 3,-4.000 7.000 4,1.000 9.000 5,-1.000 10.000 6,1.000 10.000 4,4.000 7.000 1,9.000 6.000-5,10.000 7.000-3,10.000 6.000-4,7.000 3.000-5,6.000 0.000-4,7.000 0.000-5,6.000 0.000-5,6.000 3.000-2,6.000 6.000 0,7.000 7.000 1,6.000 6.000 0,6.000-2.000-2,6.000-9.000-7,7.000-10.000-5,6.000-8.000-5,-1.000-6.000-6,-5.000 1.000-2,-7.000-1.000-3,-5.000 1.000-4,-8.000-4.000 0,-5.000-6.000 1,-7.000-6.000 1,-5.000-6.000 2,-9.000-4.000 1,-9.000 1.000 3,-10.000-1.000 3,-8.000 1.000 2,-9.000-4.000 2,-6.000-6.000 3,-6.000-6.000 2,-6.000-6.000 3,-2.000-6.000 3,3.000-2.000 2,3.000-3.000 4,4.000-3.000 2,7.000-13.000 1,13.000-22.000-4,12.000-22.000-2,13.000-21.000-4,18.000-21.000-4,26.000-19.000-8,24.000-18.000-7,26.000-19.000-6,18.000-7.000-4,13.000 7.000 1,12.000 6.000 0,13.000 7.000 1,1.000 11.000 2,-9.000 20.000 0,-10.000 18.000 2,-8.000 20.000 1,-14.000 14.000 4,-15.000 14.000 6,-15.000 11.000 6,-16.000 14.000 7,-15.000 16.000 11,-11.000 22.000 15,-14.000 22.000 17,-11.000 23.000 15,-11.000 11.000 3,-5.000 4.000-7,-7.000 3.000-9,-5.000 3.000-7,-3.000-1.000-9,4.000-2.000-9,3.000-3.000-8,3.000-3.000-8,3.000-7.000-5,3.000-9.000 2,3.000-10.000 1,4.000-8.000 1,5.000-14.000-9,10.000-15.000-17,10.000-15.000-18,9.000-16.000-19,2.000-8.000-2,-2.000 0.000 10,-3.000 0.000 11,-3.000 0.000 10,-2.000-4.000 2,0.000-5.000-6,0.000-7.000-7,0.000-5.000-6</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7"/>
    </inkml:context>
    <inkml:brush xml:id="br0">
      <inkml:brushProperty name="width" value="0.0466509312391281" units="cm"/>
      <inkml:brushProperty name="height" value="0.0466509312391281" units="cm"/>
      <inkml:brushProperty name="color" value="#00bff3"/>
      <inkml:brushProperty name="ignorePressure" value="0"/>
    </inkml:brush>
  </inkml:definitions>
  <inkml:trace contextRef="#ctx0" brushRef="#br0">85550.000 14700.000 471,'-24.000'-49.000'36,"4.000"54.000"14,3.000 53.000 12,3.000 53.000 14,1.000 34.000-1,1.000 16.000-14,-1.000 15.000-14,1.000 17.000-14,-1.000 28.000-8,1.000 45.000-4,-1.000 43.000-2,1.000 45.000-4,-1.000 17.000-7,1.000-5.000-11,-1.000-7.000-13,1.000-5.000-12,1.000-11.000-9,3.000-11.000-3,3.000-14.000-5,4.000-11.000-4,2.000-36.000 1,4.000-55.000 4,3.000-57.000 4,3.000-55.000 4,1.000-34.000 3,1.000-9.000-2,-1.000-10.000-2,1.000-8.000 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8"/>
    </inkml:context>
    <inkml:brush xml:id="br0">
      <inkml:brushProperty name="width" value="0.0365399792790413" units="cm"/>
      <inkml:brushProperty name="height" value="0.0365399792790413" units="cm"/>
      <inkml:brushProperty name="color" value="#00bff3"/>
      <inkml:brushProperty name="ignorePressure" value="0"/>
    </inkml:brush>
  </inkml:definitions>
  <inkml:trace contextRef="#ctx0" brushRef="#br0">85050.000 15650.000 602,'-21.000'-91.000'8,"10.000"19.000"19,10.000 19.000 18,9.000 19.000 17,7.000 12.000 3,7.000 6.000-10,6.000 7.000-12,7.000 6.000-10,10.000 7.000-10,16.000 10.000-5,15.000 10.000-6,17.000 9.000-5,7.000 6.000-10,0.000 3.000-13,0.000 3.000-11,0.000 4.000-13,-5.000-4.000-6,-9.000-9.000 0,-10.000-10.000 1,-8.000-8.000-1,-11.000-6.000 2,-8.000 1.000 2,-10.000-1.000 2,-9.000 1.000 2</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8"/>
    </inkml:context>
    <inkml:brush xml:id="br0">
      <inkml:brushProperty name="width" value="0.0426439419388771" units="cm"/>
      <inkml:brushProperty name="height" value="0.0426439419388771" units="cm"/>
      <inkml:brushProperty name="color" value="#00bff3"/>
      <inkml:brushProperty name="ignorePressure" value="0"/>
    </inkml:brush>
  </inkml:definitions>
  <inkml:trace contextRef="#ctx0" brushRef="#br0">86600.000 15150.000 515,'0.000'-71.000'2,"0.000"10.000"2,0.000 10.000 2,0.000 9.000 3,0.000 20.000 10,0.000 31.000 19,0.000 32.000 16,0.000 31.000 19,0.000 17.000 1,0.000 3.000-14,0.000 3.000-15,0.000 4.000-15,-2.000-4.000-11,-3.000-9.000-9,-3.000-10.000-8,-2.000-8.000-10,11.000-12.000-11,29.000-12.000-16,28.000-13.000-16,28.000-12.000-15,7.000-10.000-3,-11.000-6.000 12,-14.000-6.000 11,-11.000-6.000 11,-20.000 4.000 15,-24.000 16.000 18,-26.000 15.000 18,-24.000 17.000 18,-12.000 7.000 10,4.000 0.000 1,3.000 0.000 1,3.000 0.000 1,4.000-2.000-4,7.000-3.000-10,6.000-3.000-11,7.000-2.000-9,8.000-1.000-11,14.000 3.000-11,11.000 3.000-10,14.000 4.000-11,2.000 1.000-5,-6.000 0.000 0,-6.000 0.000 0,-6.000 0.000 0,-9.000 6.000 3,-8.000 13.000 7,-10.000 12.000 7,-9.000 13.000 6,-9.000 2.000 6,-5.000-5.000 8,-7.000-7.000 6,-5.000-5.000 7,-3.000-9.000 6,4.000-9.000 6,3.000-10.000 6,3.000-8.000 6,3.000-8.000 2,3.000-2.000 1,3.000-3.000 1,4.000-3.000 0,10.000-7.000-6,19.000-9.000-11,19.000-10.000-12,19.000-8.000-12,15.000-15.000-9,13.000-19.000-10,12.000-18.000-8,13.000-19.000-10,9.000-18.000-2,6.000-15.000 1,7.000-15.000 1,6.000-16.000 3,-2.000-8.000-2,-9.000 0.000-3,-10.000 0.000-5,-8.000 0.000-4,-14.000 12.000 1,-15.000 26.000 6,-15.000 24.000 5,-16.000 26.000 5</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8"/>
    </inkml:context>
    <inkml:brush xml:id="br0">
      <inkml:brushProperty name="width" value="0.0487588159739971" units="cm"/>
      <inkml:brushProperty name="height" value="0.0487588159739971" units="cm"/>
      <inkml:brushProperty name="color" value="#00bff3"/>
      <inkml:brushProperty name="ignorePressure" value="0"/>
    </inkml:brush>
  </inkml:definitions>
  <inkml:trace contextRef="#ctx0" brushRef="#br0">88250.000 15300.000 451,'4.000'-69.000'48,"10.000"13.000"4,10.000 12.000 3,9.000 13.000 4,9.000 9.000-3,9.000 6.000-11,10.000 7.000-11,10.000 6.000-11,-1.000 3.000-6,-9.000 0.000-1,-10.000 0.000-2,-8.000 0.000-2,-11.000 4.000-4,-8.000 10.000-5,-10.000 10.000-7,-9.000 9.000-5,-7.000 7.000-3,-3.000 7.000 0,-3.000 6.000-1,-2.000 7.000 0,-6.000 2.000 2,-6.000 1.000 4,-6.000-1.000 2,-6.000 1.000 3,-1.000-1.000 3,7.000 1.000 2,6.000-1.000 2,7.000 1.000 2,4.000-1.000 1,3.000 1.000-1,3.000-1.000-1,4.000 1.000-1,1.000 2.000-1,0.000 7.000-1,0.000 6.000-1,0.000 7.000 0,0.000-1.000-3,0.000-6.000-5,0.000-6.000-4,0.000-6.000-5,-8.000-21.000-4,-16.000-34.000-6,-15.000-35.000-5,-15.000-33.000-5,-3.000-28.000-2,14.000-18.000 4,11.000-19.000 4,14.000-18.000 3,7.000-1.000 3,3.000 19.000 6,3.000 19.000 3,4.000 19.000 5,1.000 15.000 4,0.000 13.000 1,0.000 12.000 3,0.000 13.000 1,0.000 15.000 12,0.000 19.000 20,0.000 19.000 20,0.000 19.000 19,0.000 18.000 5,0.000 19.000-13,0.000 19.000-12,0.000 19.000-13,-2.000 18.000-8,-3.000 19.000-7,-3.000 19.000-6,-2.000 19.000-6,-1.000 4.000-6,3.000-9.000-6,3.000-10.000-6,4.000-8.000-4,1.000-17.000-9,0.000-21.000-10,0.000-22.000-9,0.000-22.000-10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2"/>
    </inkml:context>
    <inkml:brush xml:id="br0">
      <inkml:brushProperty name="width" value="0.0390948951244354" units="cm"/>
      <inkml:brushProperty name="height" value="0.0390948951244354" units="cm"/>
      <inkml:brushProperty name="color" value="#f2395b"/>
      <inkml:brushProperty name="ignorePressure" value="0"/>
    </inkml:brush>
  </inkml:definitions>
  <inkml:trace contextRef="#ctx0" brushRef="#br0">50300.000 10100.000 562,'92.000'-43.000'81,"-16.000"17.000"-18,-15.000 15.000-19,-15.000 16.000-18,-7.000 10.000-10,3.000 7.000-3,3.000 6.000-1,4.000 7.000-3,-4.000 4.000-1,-9.000 3.000-1,-10.000 3.000-1,-8.000 4.000-1,-8.000 1.000-3,-2.000 0.000-3,-3.000 0.000-3,-3.000 0.000-3,-7.000 1.000-2,-9.000 4.000-1,-10.000 3.000-1,-8.000 3.000-1,-9.000 1.000 0,-6.000 1.000 2,-6.000-1.000 0,-6.000 1.000 1,-2.000-4.000 2,3.000-6.000 1,3.000-6.000 3,4.000-6.000 1,2.000-6.000 2,4.000-2.000 0,3.000-3.000 1,3.000-3.000 0,17.000-7.000 5,31.000-9.000 8,32.000-10.000 8,31.000-8.000 8,13.000-4.000 3,-2.000 3.000-4,-3.000 3.000-3,-3.000 4.000-3,-4.000 1.000-3,-3.000 0.000-3,-3.000 0.000-4,-2.000 0.000-2,-8.000 3.000-4,-8.000 6.000-2,-10.000 7.000-4,-9.000 6.000-4,-9.000 6.000-1,-5.000 6.000 0,-7.000 7.000-2,-5.000 6.000 1,-14.000 10.000 0,-18.000 17.000 2,-19.000 15.000 1,-18.000 16.000 3,-12.000 4.000 0,-3.000-6.000 0,-3.000-6.000 0,-2.000-6.000-1,-1.000-10.000-1,3.000-12.000-3,3.000-13.000-1,4.000-12.000-3,5.000-9.000-2,10.000-2.000-1,10.000-3.000-1,9.000-3.000-2,15.000-13.000-4,22.000-22.000-7,22.000-22.000-5,23.000-21.000-7,8.000-10.000-1,-3.000 3.000 4,-3.000 3.000 6,-2.000 4.000 4,-3.000 2.000 1,1.000 4.000-6,-1.000 3.000-5,1.000 3.000-4</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9"/>
    </inkml:context>
    <inkml:brush xml:id="br0">
      <inkml:brushProperty name="width" value="0.0456775166094303" units="cm"/>
      <inkml:brushProperty name="height" value="0.0456775166094303" units="cm"/>
      <inkml:brushProperty name="color" value="#00bff3"/>
      <inkml:brushProperty name="ignorePressure" value="0"/>
    </inkml:brush>
  </inkml:definitions>
  <inkml:trace contextRef="#ctx0" brushRef="#br0">89800.000 14100.000 481,'45.000'-71.000'7,"-9.000"10.000"12,-10.000 10.000 14,-8.000 9.000 12,-8.000 15.000 9,-2.000 22.000 3,-3.000 22.000 2,-3.000 23.000 3,-2.000 14.000-4,0.000 10.000-13,0.000 10.000-13,0.000 9.000-11,0.000 2.000-12,0.000-2.000-8,0.000-3.000-8,0.000-3.000-10,4.000-7.000-6,10.000-9.000-7,10.000-10.000-7,9.000-8.000-6,7.000-8.000-2,7.000-2.000 3,6.000-3.000 3,7.000-3.000 2,-4.000-1.000 5,-12.000 4.000 5,-13.000 3.000 6,-12.000 3.000 6,-10.000 3.000 4,-6.000 3.000 6,-6.000 3.000 3,-6.000 4.000 5,-16.000 4.000 4,-25.000 6.000 3,-25.000 7.000 4,-25.000 6.000 4,-11.000-2.000 1,3.000-9.000-2,3.000-10.000-1,4.000-8.000-1,7.000-9.000-1,13.000-6.000 0,12.000-6.000 0,13.000-6.000 1,10.000-9.000-5,10.000-8.000-6,10.000-10.000-8,9.000-9.000-8,12.000-9.000-4,16.000-5.000-2,15.000-7.000-3,17.000-5.000-2,14.000 0.000 0,17.000 10.000 4,15.000 10.000 4,16.000 9.000 3,5.000 6.000 4,-2.000 3.000 5,-3.000 3.000 5,-3.000 4.000 4,-10.000 5.000 4,-16.000 10.000 2,-15.000 10.000 3,-15.000 9.000 2,-14.000 4.000 2,-8.000 1.000 2,-10.000-1.000 0,-9.000 1.000 2,-15.000 2.000 0,-18.000 7.000-1,-19.000 6.000-2,-18.000 7.000-1,-14.000 2.000-2,-5.000 1.000-2,-7.000-1.000-3,-5.000 1.000-2,-1.000-1.000-3,6.000 1.000-3,7.000-1.000-2,6.000 1.000-4,9.000-6.000-1,13.000-8.000-1,12.000-10.000-2,13.000-9.000 0,26.000-10.000-1,41.000-9.000-1,40.000-10.000 0,42.000-8.000-1,16.000-12.000-1,-6.000-12.000-3,-6.000-13.000-2,-6.000-12.000-2,-9.000-1.000-1,-8.000 14.000 4,-10.000 11.000 3,-9.000 14.000 3,-20.000 13.000 4,-27.000 16.000 4,-28.000 15.000 4,-28.000 17.000 4,-26.000 11.000 3,-21.000 10.000 1,-22.000 10.000 1,-22.000 9.000 2,-11.000 7.000-1,0.000 7.000-2,0.000 6.000 0,0.000 7.000-2,-2.000 0.000-1,-3.000-2.000 1,-3.000-3.000 1,-2.000-3.000-1,6.000-9.000 2,20.000-11.000 1,18.000-14.000 3,20.000-11.000 1,21.000-12.000 1,25.000-9.000-1,25.000-10.000-2,25.000-8.000 0,25.000-8.000-3,25.000-2.000-3,25.000-3.000-5,25.000-3.000-4,15.000-6.000-3,7.000-5.000-4,6.000-7.000-4,7.000-5.000-4,-3.000-3.000-5,-8.000 4.000-7,-10.000 3.000-7,-9.000 3.000-8,-13.000 1.000-2,-16.000 1.000-1,-15.000-1.000 2,-15.000 1.000 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49"/>
    </inkml:context>
    <inkml:brush xml:id="br0">
      <inkml:brushProperty name="width" value="0.0496459417045116" units="cm"/>
      <inkml:brushProperty name="height" value="0.0496459417045116" units="cm"/>
      <inkml:brushProperty name="color" value="#00bff3"/>
      <inkml:brushProperty name="ignorePressure" value="0"/>
    </inkml:brush>
  </inkml:definitions>
  <inkml:trace contextRef="#ctx0" brushRef="#br0">90350.000 16500.000 443,'-25.000'-47.000'0,"0.000"6.000"0,0.000 7.000 0,0.000 6.000 0,1.000 4.000 0,4.000 4.000 0,3.000 3.000 0,3.000 3.000 0,1.000 6.000 11,1.000 9.000 21,-1.000 10.000 23,1.000 10.000 22,1.000 21.000 5,3.000 34.000-12,3.000 35.000-12,4.000 35.000-11,1.000 27.000-10,0.000 22.000-6,0.000 22.000-7,0.000 23.000-7,0.000 16.000-6,0.000 13.000-6,0.000 12.000-7,0.000 13.000-7,-4.000 18.000-9,-5.000 26.000-13,-7.000 24.000-14,-5.000 26.000-13,-3.000-29.000-4,4.000-81.000 6,3.000-81.000 5,3.000-81.000 7,1.000-43.000 2,1.000-3.000 1,-1.000-3.000-1,1.000-2.000 1</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0"/>
    </inkml:context>
    <inkml:brush xml:id="br0">
      <inkml:brushProperty name="width" value="0.0457256063818932" units="cm"/>
      <inkml:brushProperty name="height" value="0.0457256063818932" units="cm"/>
      <inkml:brushProperty name="color" value="#00bff3"/>
      <inkml:brushProperty name="ignorePressure" value="0"/>
    </inkml:brush>
  </inkml:definitions>
  <inkml:trace contextRef="#ctx0" brushRef="#br0">92300.000 15000.000 481,'67.000'-157.000'35,"-16.000"39.000"-4,-15.000 36.000-5,-15.000 39.000-4,-14.000 35.000 6,-8.000 34.000 13,-10.000 35.000 16,-9.000 35.000 14,-10.000 16.000-1,-9.000 1.000-16,-10.000-1.000-17,-8.000 1.000-16,-4.000-1.000-14,3.000 1.000-12,3.000-1.000-11,4.000 1.000-12,4.000-7.000-7,6.000-12.000-2,7.000-13.000-1,6.000-12.000-3,12.000-18.000-1,19.000-21.000 2,19.000-22.000 2,19.000-22.000 0,10.000-13.000 4,4.000-3.000 3,3.000-3.000 3,3.000-2.000 5,-2.000 2.000 5,-6.000 9.000 8,-6.000 10.000 7,-6.000 10.000 7,-9.000 11.000 7,-8.000 17.000 9,-10.000 15.000 7,-9.000 16.000 7,-9.000 13.000 7,-5.000 14.000 4,-7.000 11.000 6,-5.000 14.000 5,-8.000 7.000-1,-5.000 3.000-8,-7.000 3.000-7,-5.000 4.000-8,-3.000-4.000-7,4.000-9.000-7,3.000-10.000-6,3.000-8.000-6,4.000-12.000-8,7.000-12.000-9,6.000-13.000-7,7.000-12.000-9,5.000-16.000-6,7.000-19.000-5,6.000-18.000-5,7.000-19.000-6,2.000-8.000-4,1.000 3.000-2,-1.000 3.000-3,1.000 4.000-3</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0"/>
    </inkml:context>
    <inkml:brush xml:id="br0">
      <inkml:brushProperty name="width" value="0.0557980909943581" units="cm"/>
      <inkml:brushProperty name="height" value="0.0557980909943581" units="cm"/>
      <inkml:brushProperty name="color" value="#00bff3"/>
      <inkml:brushProperty name="ignorePressure" value="0"/>
    </inkml:brush>
  </inkml:definitions>
  <inkml:trace contextRef="#ctx0" brushRef="#br0">92700.000 15500.000 394,'53.000'-50.000'1,"6.000"0.000"4,7.000 0.000 2,6.000 0.000 4,6.000-2.000 4,6.000-3.000 8,7.000-3.000 7,6.000-2.000 7,3.000 0.000 2,0.000 7.000-5,0.000 6.000-5,0.000 7.000-5,-8.000 7.000-4,-16.000 9.000-6,-15.000 10.000-5,-15.000 10.000-6,-26.000 14.000-8,-34.000 23.000-10,-35.000 22.000-11,-33.000 22.000-11,-17.000 5.000-5,4.000-8.000-1,3.000-10.000 0,3.000-9.000-1,4.000-7.000 4,7.000-3.000 9,6.000-3.000 7,7.000-2.000 9,5.000-6.000 6,7.000-6.000 2,6.000-6.000 3,7.000-6.000 2,5.000-1.000 6,7.000 7.000 11,6.000 6.000 9,7.000 7.000 10,4.000 0.000 4,3.000-2.000-1,3.000-3.000-1,4.000-3.000 0,1.000 5.000 1,0.000 17.000 4,0.000 15.000 5,0.000 16.000 5,-4.000 10.000-3,-5.000 7.000-8,-7.000 6.000-9,-5.000 7.000-8,-4.000 4.000-7,0.000 3.000-5,0.000 3.000-6,0.000 4.000-4,0.000-9.000-3,0.000-18.000 1,0.000-19.000 2,0.000-18.000 0,4.000-26.000-10,10.000-31.000-26,10.000-31.000-23,9.000-31.000-26,7.000-16.000-3,7.000 0.000 16,6.000 0.000 17,7.000 0.000 15,5.000 3.000 15,7.000 6.000 10,6.000 7.000 11,7.000 6.000 11,5.000 4.000 7,7.000 4.000 2,6.000 3.000 4,7.000 3.000 3,8.000 1.000 3,14.000 1.000 2,11.000-1.000 3,14.000 1.000 3,2.000-3.000-3,-6.000-2.000-9,-6.000-3.000-9,-6.000-3.000-10,-10.000-1.000-7,-12.000 4.000-7,-13.000 3.000-7,-12.000 3.000-6,-13.000 1.000-3,-12.000 1.000 1,-13.000-1.000 2,-12.000 1.000 2,-15.000-3.000-1,-15.000-2.000-5,-15.000-3.000-2,-16.000-3.000-5,-8.000 1.000 2,0.000 6.000 7,0.000 7.000 7,0.000 6.000 6,1.000 6.000 6,4.000 6.000 5,3.000 7.000 5,3.000 6.000 4,1.000 4.000 4,1.000 4.000 3,-1.000 3.000 2,1.000 3.000 3,1.000 7.000 5,3.000 14.000 9,3.000 11.000 9,4.000 14.000 8,4.000 8.000 4,6.000 7.000-4,7.000 6.000-2,6.000 7.000-3,6.000 13.000-4,6.000 22.000-4,7.000 22.000-6,6.000 23.000-4,6.000 13.000-5,6.000 6.000-5,7.000 7.000-3,6.000 6.000-5,6.000-4.000-1,6.000-11.000-1,7.000-14.000 0,6.000-11.000 0,1.000-15.000-9,-3.000-16.000-20,-3.000-15.000-19,-2.000-15.000-21,-6.000-15.000-7,-6.000-12.000 1,-6.000-13.000 3,-6.000-12.000 3</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9:51"/>
    </inkml:context>
    <inkml:brush xml:id="br0">
      <inkml:brushProperty name="width" value="0.0497101545333862" units="cm"/>
      <inkml:brushProperty name="height" value="0.0497101545333862" units="cm"/>
      <inkml:brushProperty name="color" value="#00bff3"/>
      <inkml:brushProperty name="ignorePressure" value="0"/>
    </inkml:brush>
  </inkml:definitions>
  <inkml:trace contextRef="#ctx0" brushRef="#br0">93600.000 17100.000 442,'-83.000'-60.000'14,"34.000"32.000"28,35.000 31.000 29,35.000 32.000 27,24.000 19.000 5,16.000 10.000-19,15.000 10.000-20,17.000 9.000-19,3.000 2.000-18,-5.000-2.000-18,-7.000-3.000-16,-5.000-3.000-17</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32"/>
    </inkml:context>
    <inkml:brush xml:id="br0">
      <inkml:brushProperty name="width" value="0.0503880009055138" units="cm"/>
      <inkml:brushProperty name="height" value="0.0503880009055138" units="cm"/>
      <inkml:brushProperty name="color" value="#f2395b"/>
      <inkml:brushProperty name="ignorePressure" value="0"/>
    </inkml:brush>
  </inkml:definitions>
  <inkml:trace contextRef="#ctx0" brushRef="#br0">95700.000 28150.000 436,'132.000'-249.000'28,"-33.000"54.000"1,-35.000 53.000 1,-34.000 53.000 0,-21.000 31.000 0,-6.000 9.000-3,-6.000 10.000-1,-6.000 10.000-3,-10.000 4.000-2,-12.000 0.000-1,-13.000 0.000-3,-12.000 0.000-1,-7.000 1.000-1,1.000 4.000-2,-1.000 3.000-1,1.000 3.000-1,-3.000 6.000-1,-2.000 9.000 0,-3.000 10.000 0,-3.000 10.000 0,-4.000 8.000-1,-3.000 10.000 1,-3.000 10.000 0,-2.000 9.000 0,-3.000 9.000 0,1.000 9.000-2,-1.000 10.000-1,1.000 10.000-2,2.000 4.000-1,7.000 0.000 0,6.000 0.000-1,7.000 0.000 0,5.000-2.000 0,7.000-3.000 1,6.000-3.000 1,7.000-2.000 2,2.000-5.000 0,1.000-2.000-1,-1.000-3.000 1,1.000-3.000-1,2.000-2.000 1,7.000 0.000-2,6.000 0.000 0,7.000 0.000 0,5.000-4.000 0,7.000-5.000 0,6.000-7.000 1,7.000-5.000 0,7.000-6.000-2,9.000-3.000-5,10.000-3.000-5,10.000-2.000-5,8.000-6.000-1,10.000-6.000 1,10.000-6.000 2,9.000-6.000 1,18.000-9.000 1,29.000-8.000-1,28.000-10.000 0,28.000-9.000 0,4.000-9.000-1,-18.000-5.000 0,-19.000-7.000-1,-18.000-5.000-1,-10.000-6.000 0,0.000-3.000 0,0.000-3.000 0,0.000-2.000 0,-8.000-6.000 1,-16.000-6.000 0,-15.000-6.000 0,-15.000-6.000 1,-14.000-4.000 1,-8.000 1.000 3,-10.000-1.000 3,-9.000 1.000 2,-9.000-3.000 1,-5.000-2.000 0,-7.000-3.000 1,-5.000-3.000 1,-8.000-2.000 0,-5.000 0.000 0,-7.000 0.000 1,-5.000 0.000 0,-9.000 6.000 0,-9.000 13.000-1,-10.000 12.000-3,-8.000 13.000-1,-9.000 10.000 0,-6.000 10.000 0,-6.000 10.000 0,-6.000 9.000 0,2.000 6.000-1,14.000 3.000-3,11.000 3.000-3,14.000 4.000-4,-12.000 13.000-6,-34.000 26.000-6,-35.000 24.000-8,-33.000 26.000-7,-1.000 5.000-1,34.000-11.000 8,35.000-14.000 6,35.000-11.000 7,14.000-7.000 2,-2.000 0.000-6,-3.000 0.000-6,-3.000 0.000-4</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32"/>
    </inkml:context>
    <inkml:brush xml:id="br0">
      <inkml:brushProperty name="width" value="0.0393715277314186" units="cm"/>
      <inkml:brushProperty name="height" value="0.0393715277314186" units="cm"/>
      <inkml:brushProperty name="color" value="#f2395b"/>
      <inkml:brushProperty name="ignorePressure" value="0"/>
    </inkml:brush>
  </inkml:definitions>
  <inkml:trace contextRef="#ctx0" brushRef="#br0">95700.000 30750.000 558,'-72.000'-46.000'3,"6.000"10.000"4,7.000 10.000 6,6.000 9.000 4,4.000 6.000 2,4.000 3.000-2,3.000 3.000-1,3.000 4.000-2,-2.000 2.000-1,-6.000 4.000 1,-6.000 3.000 0,-6.000 3.000-1,-9.000 4.000 1,-8.000 7.000-1,-10.000 6.000 0,-9.000 7.000 0,-5.000 5.000-1,0.000 7.000 1,0.000 6.000-1,0.000 7.000 1,3.000 4.000 0,6.000 3.000 0,7.000 3.000 2,6.000 4.000 0,9.000 1.000 1,13.000 0.000-1,12.000 0.000-1,13.000 0.000-1,13.000 3.000 0,17.000 6.000 0,15.000 7.000-1,16.000 6.000 0,18.000-2.000-3,22.000-9.000-4,22.000-10.000-5,23.000-8.000-3,16.000-11.000-5,13.000-8.000-2,12.000-10.000-4,13.000-9.000-4,2.000-9.000-1,-5.000-5.000 1,-7.000-7.000 0,-5.000-5.000 0,-9.000-11.000 1,-9.000-11.000 1,-10.000-14.000 1,-8.000-11.000 0,-9.000-12.000 2,-6.000-9.000 0,-6.000-10.000 0,-6.000-8.000 2,-13.000-4.000 2,-19.000 3.000 4,-18.000 3.000 5,-19.000 4.000 4,-13.000-1.000 3,-6.000-3.000 1,-6.000-3.000 1,-6.000-2.000 1,-12.000-1.000-2,-15.000 3.000-2,-15.000 3.000-4,-16.000 4.000-3,-19.000 7.000-2,-22.000 13.000-3,-22.000 12.000-2,-21.000 13.000-2,-18.000 16.000-5,-12.000 23.000-9,-13.000 22.000-7,-12.000 22.000-9,12.000 5.000-2,38.000-8.000 3,37.000-10.000 3,38.000-9.000 4</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34"/>
    </inkml:context>
    <inkml:brush xml:id="br0">
      <inkml:brushProperty name="width" value="0.0350359603762627" units="cm"/>
      <inkml:brushProperty name="height" value="0.0350359603762627" units="cm"/>
      <inkml:brushProperty name="color" value="#f2395b"/>
      <inkml:brushProperty name="ignorePressure" value="0"/>
    </inkml:brush>
  </inkml:definitions>
  <inkml:trace contextRef="#ctx0" brushRef="#br0">71000.000 28300.000 627,'-24.000'-27.000'2,"4.000"-3.000"2,3.000-3.000 3,3.000-2.000 2,3.000-1.000 5,3.000 3.000 5,3.000 3.000 6,4.000 4.000 5,8.000 4.000 3,17.000 6.000-1,15.000 7.000-1,16.000 6.000 0,5.000 6.000-4,-2.000 6.000-4,-3.000 7.000-6,-3.000 6.000-4,-7.000 4.000-3,-9.000 4.000 1,-10.000 3.000 0,-8.000 3.000 1,-9.000 6.000-3,-6.000 9.000-6,-6.000 10.000-8,-6.000 10.000-5,-10.000 0.000-3,-12.000-5.000 0,-13.000-7.000 1,-12.000-5.000 0,-7.000-6.000 0,1.000-3.000-3,-1.000-3.000-3,1.000-2.000-2,4.000-6.000 0,9.000-6.000 5,10.000-6.000 3,10.000-6.000 6,11.000-9.000 3,17.000-8.000 6,15.000-10.000 5,16.000-9.000 4,10.000-4.000 2,7.000 4.000 0,6.000 3.000-1,7.000 3.000 0,0.000 3.000-1,-2.000 3.000-2,-3.000 3.000-1,-3.000 4.000-2,-7.000 5.000 0,-9.000 10.000-2,-10.000 10.000-1,-8.000 9.000 0,-11.000 6.000-2,-8.000 3.000 0,-10.000 3.000-1,-9.000 4.000 0,-10.000 2.000-1,-9.000 4.000 1,-10.000 3.000-1,-8.000 3.000 1,-8.000 1.000-2,-2.000 1.000-6,-3.000-1.000-4,-3.000 1.000-4,4.000-6.000-4,13.000-8.000 0,12.000-10.000 0,13.000-9.000-2,12.000-13.000-5,13.000-16.000-11,12.000-15.000-12,13.000-15.000-11</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34"/>
    </inkml:context>
    <inkml:brush xml:id="br0">
      <inkml:brushProperty name="width" value="0.0372929200530052" units="cm"/>
      <inkml:brushProperty name="height" value="0.0372929200530052" units="cm"/>
      <inkml:brushProperty name="color" value="#f2395b"/>
      <inkml:brushProperty name="ignorePressure" value="0"/>
    </inkml:brush>
  </inkml:definitions>
  <inkml:trace contextRef="#ctx0" brushRef="#br0">71600.000 28850.000 589,'26.000'-27.000'2,"4.000"-3.000"1,3.000-3.000 2,3.000-2.000 3,-1.000 0.000 4,-2.000 7.000 8,-3.000 6.000 6,-3.000 7.000 9,-4.000 7.000 1,-3.000 9.000-2,-3.000 10.000-3,-2.000 10.000-2,-5.000 7.000-3,-2.000 6.000-3,-3.000 7.000-2,-3.000 6.000-3,-2.000 3.000-2,0.000 0.000-2,0.000 0.000-1,0.000 0.000-2,-2.000-2.000-2,-3.000-3.000-1,-3.000-3.000-2,-2.000-2.000-2,8.000-8.000-4,22.000-8.000-7,22.000-10.000-8,23.000-9.000-8,13.000-15.000-3,6.000-18.000 2,7.000-19.000 1,6.000-18.000 2,-5.000-10.000 1,-16.000 0.000 2,-15.000 0.000 1,-15.000 0.000 1,-17.000 3.000 2,-15.000 6.000 4,-15.000 7.000 3,-16.000 6.000 3,-15.000 7.000 4,-11.000 10.000 4,-14.000 10.000 4,-11.000 9.000 5,-9.000 7.000 2,-3.000 7.000-1,-3.000 6.000-1,-2.000 7.000-2,2.000 4.000-2,9.000 3.000-7,10.000 3.000-5,10.000 4.000-6,10.000 1.000-11,13.000 0.000-14,12.000 0.000-16,13.000 0.000-14</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3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78000.000 47000.000 999,'-4.000'45.000'-80,"-5.000"-9.000"19,-7.000-10.000 19,-5.000-8.000 20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8"/>
    </inkml:context>
    <inkml:brush xml:id="br0">
      <inkml:brushProperty name="width" value="0.023049658164382" units="cm"/>
      <inkml:brushProperty name="height" value="0.023049658164382" units="cm"/>
      <inkml:brushProperty name="color" value="#69dbaa"/>
      <inkml:brushProperty name="ignorePressure" value="0"/>
    </inkml:brush>
  </inkml:definitions>
  <inkml:trace contextRef="#ctx0" brushRef="#br0">14250.000 24600.000 954,'0.000'48.000'2,"0.000"-3.000"4,0.000-3.000 4,0.000-2.000 5,0.000-5.000-4,0.000-2.000-10,0.000-3.000-9,0.000-3.000-10,0.000-1.000-7,0.000 4.000-4,0.000 3.000-3,0.000 3.000-3,-2.000-2.000 1,-3.000-6.000 7,-3.000-6.000 6,-2.000-6.000 7</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3"/>
    </inkml:context>
    <inkml:brush xml:id="br0">
      <inkml:brushProperty name="width" value="0.0435114875435829" units="cm"/>
      <inkml:brushProperty name="height" value="0.0435114875435829" units="cm"/>
      <inkml:brushProperty name="color" value="#f2395b"/>
      <inkml:brushProperty name="ignorePressure" value="0"/>
    </inkml:brush>
  </inkml:definitions>
  <inkml:trace contextRef="#ctx0" brushRef="#br0">52250.000 10600.000 505,'-29.000'28.000'4,"-5.000"6.000"9,-7.000 7.000 9,-5.000 6.000 8,0.000 1.000 3,10.000-3.000-4,10.000-3.000-4,9.000-2.000-3,6.000 0.000-3,3.000 7.000-2,3.000 6.000-1,4.000 7.000-2,1.000 0.000-2,0.000-2.000-2,0.000-3.000-1,0.000-3.000-2,0.000-1.000-2,0.000 4.000-2,0.000 3.000-3,0.000 3.000-2,4.000 3.000-1,10.000 3.000 2,10.000 3.000 2,9.000 4.000 2,6.000-7.000-1,3.000-16.000-1,3.000-15.000-2,4.000-15.000-2,2.000-14.000 0,4.000-8.000 1,3.000-10.000 1,3.000-9.000 1,1.000-13.000-2,1.000-16.000-6,-1.000-15.000-4,1.000-15.000-6,-4.000-9.000-3,-6.000 1.000 0,-6.000-1.000-2,-6.000 1.000 1,-7.000-1.000 0,-6.000 1.000 4,-6.000-1.000 3,-6.000 1.000 4,-12.000 5.000 3,-15.000 14.000 4,-15.000 11.000 5,-16.000 14.000 4,-8.000 8.000 2,0.000 7.000 1,0.000 6.000 0,0.000 7.000 1,-2.000 4.000 1,-3.000 3.000-1,-3.000 3.000 1,-2.000 4.000 0,0.000 2.000-1,7.000 4.000-3,6.000 3.000-1,7.000 3.000-4,7.000 3.000-3,9.000 3.000-6,10.000 3.000-6,10.000 4.000-7,14.000-6.000-2,23.000-11.000 0,22.000-14.000-1,22.000-11.000 1,13.000-11.000 1,7.000-5.000 2,6.000-7.000 2,7.000-5.000 3,0.000-1.000 3,-2.000 6.000 5,-3.000 7.000 5,-3.000 6.000 4,-6.000 4.000 4,-5.000 4.000 4,-7.000 3.000 2,-5.000 3.000 4,-11.000 3.000 2,-11.000 3.000 2,-14.000 3.000 2,-11.000 4.000 2,-9.000 5.000 2,-3.000 10.000 2,-3.000 10.000 3,-2.000 9.000 2,-8.000 4.000 0,-8.000 1.000-3,-10.000-1.000-4,-9.000 1.000-2,-7.000 2.000-2,-3.000 7.000 0,-3.000 6.000 0,-2.000 7.000 1,0.000 2.000-2,7.000 1.000-2,6.000-1.000-2,7.000 1.000-2,4.000 1.000-3,3.000 3.000-2,3.000 3.000-4,4.000 4.000-2,1.000 1.000-4,0.000 0.000-2,0.000 0.000-4,0.000 0.000-4,4.000-7.000-2,10.000-11.000 1,10.000-14.000-2,9.000-11.000 0,7.000-12.000-2,7.000-9.000-6,6.000-10.000-5,7.000-8.000-5,-1.000-12.000 0,-6.000-12.000 4,-6.000-13.000 4,-6.000-12.000 5,-4.000-12.000 4,1.000-8.000 2,-1.000-10.000 3,1.000-9.000 3,-4.000-2.000 3,-6.000 6.000 3,-6.000 7.000 2,-6.000 6.000 3,-7.000 4.000 2,-6.000 4.000 1,-6.000 3.000 1,-6.000 3.000 1,-7.000 6.000-1,-6.000 9.000-3,-6.000 10.000-1,-6.000 10.000-3,-6.000 7.000-2,-2.000 6.000-1,-3.000 7.000-2,-3.000 6.000-1,1.000 6.000-5,6.000 6.000-7,7.000 7.000-6,6.000 6.000-7</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1"/>
    </inkml:context>
    <inkml:brush xml:id="br0">
      <inkml:brushProperty name="width" value="0.0314756743609905" units="cm"/>
      <inkml:brushProperty name="height" value="0.0314756743609905" units="cm"/>
      <inkml:brushProperty name="color" value="#f2395b"/>
      <inkml:brushProperty name="ignorePressure" value="0"/>
    </inkml:brush>
  </inkml:definitions>
  <inkml:trace contextRef="#ctx0" brushRef="#br0">74750.000 46850.000 698,'143.000'0.000'54,"-11.000"0.000"-13,-14.000 0.000-13,-11.000 0.000-13,-7.000 0.000-7,0.000 0.000-1,0.000 0.000 0,0.000 0.000-1,3.000 1.000 0,6.000 4.000-1,7.000 3.000 1,6.000 3.000 1,4.000-1.000-2,4.000-2.000 0,3.000-3.000-1,3.000-3.000 0,1.000-2.000-2,1.000 0.000-2,-1.000 0.000-1,1.000 0.000-2,1.000-4.000 0,3.000-5.000 2,3.000-7.000 0,4.000-5.000 1,-3.000-3.000 0,-5.000 4.000 2,-7.000 3.000-1,-5.000 3.000 1,-6.000 3.000 0,-3.000 3.000 0,-3.000 3.000 1,-2.000 4.000-1,-6.000 1.000 1,-6.000 0.000 0,-6.000 0.000 1,-6.000 0.000-1,-1.000 1.000 0,7.000 4.000 0,6.000 3.000-1,7.000 3.000 0,4.000-1.000-1,3.000-2.000 0,3.000-3.000 1,4.000-3.000-1,2.000-2.000 0,4.000 0.000 1,3.000 0.000 1,3.000 0.000 0,3.000-4.000 0,3.000-5.000 0,3.000-7.000-1,4.000-5.000 0,1.000-3.000 0,0.000 4.000-2,0.000 3.000 0,0.000 3.000-2,-7.000 3.000 0,-11.000 3.000-2,-14.000 3.000-1,-11.000 4.000-2,-9.000 4.000 0,-3.000 6.000-1,-3.000 7.000-2,-2.000 6.000 0,-1.000 3.000 1,3.000 0.000 2,3.000 0.000 3,4.000 0.000 2,4.000-2.000 3,6.000-3.000 3,7.000-3.000 3,6.000-2.000 2,4.000-6.000 2,4.000-6.000 1,3.000-6.000-1,3.000-6.000-1,4.000-6.000 1,7.000-2.000-3,6.000-3.000-1,7.000-3.000-1,4.000-1.000-2,3.000 4.000 1,3.000 3.000-2,4.000 3.000 1,-1.000 3.000-3,-3.000 3.000-1,-3.000 3.000-3,-2.000 4.000-1,-3.000 1.000-3,1.000 0.000 1,-1.000 0.000-1,1.000 0.000 0,-6.000 1.000 0,-8.000 4.000 2,-10.000 3.000 0,-9.000 3.000 2,-5.000 1.000 1,0.000 1.000 0,0.000-1.000 1,0.000 1.000 0,1.000-1.000 1,4.000 1.000 0,3.000-1.000 0,3.000 1.000 0,3.000-3.000 1,3.000-2.000 0,3.000-3.000 1,4.000-3.000 1,1.000-2.000 1,0.000 0.000-1,0.000 0.000 0,0.000 0.000 0,4.000 0.000 0,10.000 0.000 0,10.000 0.000-1,9.000 0.000 0,2.000 0.000-1,-2.000 0.000 0,-3.000 0.000-1,-3.000 0.000-1,-1.000 0.000 0,4.000 0.000-1,3.000 0.000-1,3.000 0.000-1,-1.000-2.000-1,-2.000-3.000 2,-3.000-3.000 0,-3.000-2.000 0,-4.000-3.000 1,-3.000 1.000 1,-3.000-1.000 0,-2.000 1.000 1,-6.000-1.000 0,-6.000 1.000 0,-6.000-1.000 0,-6.000 1.000 0,-4.000 1.000 0,1.000 3.000 0,-1.000 3.000 0,1.000 4.000-1,-3.000 1.000 1,-2.000 0.000-1,-3.000 0.000 1,-3.000 0.000-1,-1.000 1.000 1,4.000 4.000 0,3.000 3.000-1,3.000 3.000 1,4.000 1.000 0,7.000 1.000 0,6.000-1.000 0,7.000 1.000-1,4.000-3.000 1,3.000-2.000 0,3.000-3.000 1,4.000-3.000-1,1.000-2.000 0,0.000 0.000 0,0.000 0.000 0,0.000 0.000 0,-5.000 0.000 0,-9.000 0.000 1,-10.000 0.000-1,-8.000 0.000 0,-9.000 1.000 0,-6.000 4.000 0,-6.000 3.000-1,-6.000 3.000 1,-7.000 1.000 0,-6.000 1.000-1,-6.000-1.000 1,-6.000 1.000 0,-4.000-3.000 0,1.000-2.000 1,-1.000-3.000 0,1.000-3.000 1,-4.000-2.000 0,-6.000 0.000 0,-6.000 0.000 0,-6.000 0.000 0,-6.000 0.000 0,-2.000 0.000 0,-3.000 0.000 1,-3.000 0.000-1,-6.000 0.000 1,-5.000 0.000-1,-7.000 0.000 0,-5.000 0.000 0,-4.000 0.000-1,0.000 0.000 0,0.000 0.000-1,0.000 0.000 0,0.000 0.000 0,0.000 0.000 0,0.000 0.000-1,0.000 0.000 0,1.000 1.000-1,4.000 4.000 0,3.000 3.000-1,3.000 3.000-1,1.000-1.000-1,1.000-2.000-3,-1.000-3.000-3,1.000-3.000-3,-3.000 1.000-5,-2.000 6.000-9,-3.000 7.000-9,-3.000 6.000-9</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1"/>
    </inkml:context>
    <inkml:brush xml:id="br0">
      <inkml:brushProperty name="width" value="0.040424220263958" units="cm"/>
      <inkml:brushProperty name="height" value="0.040424220263958" units="cm"/>
      <inkml:brushProperty name="color" value="#f2395b"/>
      <inkml:brushProperty name="ignorePressure" value="0"/>
    </inkml:brush>
  </inkml:definitions>
  <inkml:trace contextRef="#ctx0" brushRef="#br0">100550.000 45500.000 544,'73.000'48.000'52,"-3.000"-3.000"-6,-3.000-3.000-4,-2.000-2.000-4,-1.000-1.000-5,3.000 3.000-3,3.000 3.000-4,4.000 4.000-2,1.000 2.000-4,0.000 4.000-1,0.000 3.000-3,0.000 3.000-2,0.000-2.000-2,0.000-6.000-1,0.000-6.000-1,0.000-6.000-2,-4.000-2.000 0,-5.000 3.000-3,-7.000 3.000-1,-5.000 4.000-2,-6.000-1.000-1,-3.000-3.000 0,-3.000-3.000-1,-2.000-2.000 1,-5.000-5.000-1,-2.000-2.000 1,-3.000-3.000 0,-3.000-3.000 0,-4.000-1.000 1,-3.000 4.000 2,-3.000 3.000 1,-2.000 3.000 1,-11.000 1.000 0,-15.000 1.000-2,-15.000-1.000-2,-16.000 1.000-2,-29.000 8.000-3,-40.000 20.000-5,-40.000 18.000-4,-41.000 20.000-5,-16.000 2.000-5,9.000-12.000-4,10.000-13.000-4,10.000-12.000-6,-3.000-2.000-2,-11.000 9.000-3,-14.000 10.000-2,-11.000 10.000-1,14.000-6.000-1,45.000-18.000 4,43.000-19.000 1,45.000-18.000 4</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3"/>
    </inkml:context>
    <inkml:brush xml:id="br0">
      <inkml:brushProperty name="width" value="0.0362553484737873" units="cm"/>
      <inkml:brushProperty name="height" value="0.0362553484737873" units="cm"/>
      <inkml:brushProperty name="color" value="#f2395b"/>
      <inkml:brushProperty name="ignorePressure" value="0"/>
    </inkml:brush>
  </inkml:definitions>
  <inkml:trace contextRef="#ctx0" brushRef="#br0">97900.000 47500.000 606,'-5.000'-90.000'3,"-9.000"23.000"11,-10.000 22.000 11,-8.000 22.000 12,-4.000 15.000 2,3.000 9.000-2,3.000 10.000-5,4.000 10.000-3,-1.000 10.000-4,-3.000 13.000-4,-3.000 12.000-3,-2.000 13.000-3,-6.000 10.000-3,-6.000 10.000 0,-6.000 10.000-1,-6.000 9.000 1,-4.000 6.000-1,1.000 3.000-1,-1.000 3.000-1,1.000 4.000 0,-4.000 8.000-2,-6.000 17.000-3,-6.000 15.000-3,-6.000 16.000-1,-2.000 4.000-4,3.000-6.000-2,3.000-6.000-2,4.000-6.000-3,7.000-16.000-3,13.000-25.000-4,12.000-25.000-5,13.000-25.000-3,13.000-29.000-5,17.000-30.000-5,15.000-32.000-7,16.000-30.000-4,7.000-19.000 0,1.000-2.000 7,-1.000-3.000 8,1.000-3.000 7,-3.000-1.000 4,-2.000 4.000 1,-3.000 3.000 1,-3.000 3.000 2</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3"/>
    </inkml:context>
    <inkml:brush xml:id="br0">
      <inkml:brushProperty name="width" value="0.0413571633398533" units="cm"/>
      <inkml:brushProperty name="height" value="0.0413571633398533" units="cm"/>
      <inkml:brushProperty name="color" value="#f2395b"/>
      <inkml:brushProperty name="ignorePressure" value="0"/>
    </inkml:brush>
  </inkml:definitions>
  <inkml:trace contextRef="#ctx0" brushRef="#br0">97400.000 47900.000 531,'23.000'-69.000'2,"-3.000"13.000"3,-3.000 12.000 4,-2.000 13.000 2,-1.000 16.000 7,3.000 23.000 10,3.000 22.000 10,4.000 22.000 9,-3.000 15.000 2,-5.000 9.000-6,-7.000 10.000-5,-5.000 10.000-7,-4.000 5.000-4,0.000 4.000-3,0.000 3.000-3,0.000 3.000-2,0.000 3.000-4,0.000 3.000-1,0.000 3.000-4,0.000 4.000-1,-2.000 1.000-3,-3.000 0.000-3,-3.000 0.000-2,-2.000 0.000-2,-3.000-7.000-3,1.000-11.000-5,-1.000-14.000-2,1.000-11.000-5,-6.000-15.000-7,-8.000-16.000-10,-10.000-15.000-11,-9.000-15.000-11,-7.000-18.000-1,-3.000-19.000 7,-3.000-18.000 7,-2.000-19.000 7,-1.000-12.000 5,3.000-2.000 4,3.000-3.000 4,4.000-3.000 3,2.000 1.000 5,4.000 6.000 2,3.000 7.000 5,3.000 6.000 3,6.000 4.000 4,9.000 4.000 4,10.000 3.000 3,10.000 3.000 4,5.000-1.000 1,4.000-2.000-1,3.000-3.000-2,3.000-3.000-2,7.000-1.000 4,14.000 4.000 6,11.000 3.000 7,14.000 3.000 8,7.000 4.000-1,3.000 7.000-7,3.000 6.000-6,4.000 7.000-8,-1.000 4.000-6,-3.000 3.000-8,-3.000 3.000-7,-2.000 4.000-8,-5.000 4.000-3,-2.000 6.000 0,-3.000 7.000-2,-3.000 6.000 1,-6.000 1.000-1,-5.000-3.000-1,-7.000-3.000-1,-5.000-2.000 0,-3.000-8.000 2,4.000-8.000 4,3.000-10.000 6,3.000-9.000 4,-1.000-7.000 3,-2.000-3.000 2,-3.000-3.000 1,-3.000-2.000 2,-2.000-1.000 1,0.000 3.000 0,0.000 3.000 0,0.000 4.000 0,1.000 5.000 10,4.000 10.000 16,3.000 10.000 18,3.000 9.000 18,-1.000 9.000 3,-2.000 9.000-11,-3.000 10.000-10,-3.000 10.000-9,-4.000 5.000-8,-3.000 4.000-4,-3.000 3.000-3,-2.000 3.000-4,-5.000 3.000-3,-2.000 3.000-2,-3.000 3.000-3,-3.000 4.000-2,-6.000-1.000-2,-5.000-3.000-1,-7.000-3.000-3,-5.000-2.000-1,-6.000-5.000-1,-3.000-2.000 1,-3.000-3.000-1,-2.000-3.000 1,3.000-17.000 2,14.000-27.000 4,11.000-28.000 3,14.000-28.000 3,22.000-24.000 0,35.000-19.000-6,35.000-18.000-5,34.000-19.000-6,7.000 1.000-6,-18.000 22.000-6,-19.000 22.000-7,-18.000 23.000-6,-14.000 11.000-2,-5.000 4.000 1,-7.000 3.000 1,-5.000 3.000 1,-9.000 3.000 0,-9.000 3.000-1,-10.000 3.000-3,-8.000 4.000-2</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7"/>
    </inkml:context>
    <inkml:brush xml:id="br0">
      <inkml:brushProperty name="width" value="0.0403413362801075" units="cm"/>
      <inkml:brushProperty name="height" value="0.0403413362801075" units="cm"/>
      <inkml:brushProperty name="color" value="#f2395b"/>
      <inkml:brushProperty name="ignorePressure" value="0"/>
    </inkml:brush>
  </inkml:definitions>
  <inkml:trace contextRef="#ctx0" brushRef="#br0">100700.000 47100.000 545,'45.000'73.000'77,"-9.000"-3.000"-16,-10.000-3.000-17,-8.000-2.000-16,-4.000 0.000-8,3.000 7.000 2,3.000 6.000 1,4.000 7.000 1,-3.000 2.000-1,-5.000 1.000-2,-7.000-1.000-4,-5.000 1.000-2,-4.000 1.000-2,0.000 3.000 0,0.000 3.000 1,0.000 4.000-1,0.000-1.000-1,0.000-3.000-3,0.000-3.000-5,0.000-2.000-2,-5.000 6.000-4,-9.000 20.000-2,-10.000 18.000-1,-8.000 20.000-3,-4.000 0.000-2,3.000-15.000-4,3.000-15.000-3,4.000-16.000-3,1.000-12.000-2,0.000-5.000 1,0.000-7.000 1,0.000-5.000 1,1.000-11.000-2,4.000-11.000-8,3.000-14.000-6,3.000-11.000-6</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7"/>
    </inkml:context>
    <inkml:brush xml:id="br0">
      <inkml:brushProperty name="width" value="0.0378560945391655" units="cm"/>
      <inkml:brushProperty name="height" value="0.0378560945391655" units="cm"/>
      <inkml:brushProperty name="color" value="#f2395b"/>
      <inkml:brushProperty name="ignorePressure" value="0"/>
    </inkml:brush>
  </inkml:definitions>
  <inkml:trace contextRef="#ctx0" brushRef="#br0">100100.000 49450.000 581,'25.000'-36.000'22,"0.000"28.000"7,0.000 28.000 5,0.000 29.000 8,-2.000 13.000-1,-3.000 1.000-4,-3.000-1.000-7,-2.000 1.000-5,-3.000 1.000-4,1.000 3.000-2,-1.000 3.000-3,1.000 4.000-2,-3.000-3.000-2,-2.000-5.000-1,-3.000-7.000-1,-3.000-5.000-2,-2.000-6.000-2,0.000-3.000-2,0.000-3.000-3,0.000-2.000-3,12.000-12.000 1,26.000-19.000 3,24.000-18.000 3,26.000-19.000 5,13.000-16.000-1,4.000-12.000-2,3.000-13.000-2,3.000-12.000-3,1.000-9.000-6,1.000-2.000-7,-1.000-3.000-9,1.000-3.000-8,-9.000 5.000-7,-15.000 17.000-6,-15.000 15.000-6,-16.000 16.000-6,-12.000 10.000-2,-5.000 7.000 4,-7.000 6.000 4,-5.000 7.000 4</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6:4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102475.000 49275.000 333,'157.000'63.000'167,"51.000"46.000"-1,49.000 47.000 1,51.000 47.000 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1"/>
    </inkml:context>
    <inkml:brush xml:id="br0">
      <inkml:brushProperty name="width" value="0.0486739687621593" units="cm"/>
      <inkml:brushProperty name="height" value="0.0486739687621593" units="cm"/>
      <inkml:brushProperty name="color" value="#00bff3"/>
      <inkml:brushProperty name="ignorePressure" value="0"/>
    </inkml:brush>
  </inkml:definitions>
  <inkml:trace contextRef="#ctx0" brushRef="#br0">82450.000 52150.000 451,'54.000'-71.000'103,"60.000"10.000"-21,60.000 10.000-21,59.000 9.000-21,13.000 7.000-13,-30.000 7.000-6,-32.000 6.000-6,-30.000 7.000-5,-29.000 5.000-6,-25.000 7.000-5,-25.000 6.000-4,-25.000 7.000-5,-21.000-6.000-9,-15.000-15.000-15,-15.000-15.000-14,-16.000-16.000-15,-13.000-13.000-2,-9.000-9.000 11,-10.000-10.000 11,-8.000-8.000 11,-6.000-3.000 8,1.000 7.000 6,-1.000 6.000 6,1.000 7.000 6,1.000 5.000 5,3.000 7.000 6,3.000 6.000 5,4.000 7.000 4,5.000 5.000 5,10.000 7.000 3,10.000 6.000 4,9.000 7.000 2,6.000 16.000 7,3.000 29.000 12,3.000 28.000 12,4.000 28.000 10,1.000 21.000 0,0.000 17.000-12,0.000 15.000-13,0.000 16.000-13,-2.000 13.000-7,-3.000 14.000-4,-3.000 11.000-4,-2.000 14.000-4,-6.000 5.000-4,-6.000 1.000-3,-6.000-1.000-4,-6.000 1.000-5,-1.000-4.000-5,7.000-6.000-9,6.000-6.000-8,7.000-6.000-8,4.000-12.000-4,3.000-15.000-1,3.000-15.000 0,4.000-16.000-2,1.000-30.000-2,0.000-44.000-6,0.000-43.000-6,0.000-44.000-6,-2.000-22.000 4,-3.000 0.000 12,-3.000 0.000 12,-2.000 0.000 11</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1"/>
    </inkml:context>
    <inkml:brush xml:id="br0">
      <inkml:brushProperty name="width" value="0.037293579429388" units="cm"/>
      <inkml:brushProperty name="height" value="0.037293579429388" units="cm"/>
      <inkml:brushProperty name="color" value="#00bff3"/>
      <inkml:brushProperty name="ignorePressure" value="0"/>
    </inkml:brush>
  </inkml:definitions>
  <inkml:trace contextRef="#ctx0" brushRef="#br0">83200.000 53000.000 589,'1.000'-161.000'2,"4.000"28.000"3,3.000 28.000 4,3.000 29.000 3,-1.000 18.000 5,-2.000 9.000 6,-3.000 10.000 5,-3.000 10.000 7,-9.000 19.000 3,-11.000 32.000 1,-14.000 31.000 0,-11.000 32.000 1,-18.000 22.000-2,-22.000 17.000-7,-22.000 15.000-6,-21.000 16.000-6,-4.000-2.000-9,16.000-19.000-12,15.000-18.000-13,17.000-19.000-13,16.000-26.000-13,19.000-30.000-10,19.000-32.000-13,19.000-30.000-11,12.000-15.000 1,6.000 3.000 15,7.000 3.000 14,6.000 4.000 15</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1"/>
    </inkml:context>
    <inkml:brush xml:id="br0">
      <inkml:brushProperty name="width" value="0.034081619232893" units="cm"/>
      <inkml:brushProperty name="height" value="0.034081619232893" units="cm"/>
      <inkml:brushProperty name="color" value="#00bff3"/>
      <inkml:brushProperty name="ignorePressure" value="0"/>
    </inkml:brush>
  </inkml:definitions>
  <inkml:trace contextRef="#ctx0" brushRef="#br0">82950.000 53000.000 645,'139.000'-43.000'35,"-22.000"17.000"-3,-22.000 15.000-5,-21.000 16.000-4,-12.000 10.000 0,1.000 7.000 4,-1.000 6.000 4,1.000 7.000 4,-3.000 4.000-2,-2.000 3.000-6,-3.000 3.000-6,-3.000 4.000-8,-4.000 1.000-3,-3.000 0.000-3,-3.000 0.000-1,-2.000 0.000-1,-5.000-5.000-15,-2.000-9.000-27,-3.000-10.000-27,-3.000-8.000-26</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4"/>
    </inkml:context>
    <inkml:brush xml:id="br0">
      <inkml:brushProperty name="width" value="0.0358795411884785" units="cm"/>
      <inkml:brushProperty name="height" value="0.0358795411884785" units="cm"/>
      <inkml:brushProperty name="color" value="#f2395b"/>
      <inkml:brushProperty name="ignorePressure" value="0"/>
    </inkml:brush>
  </inkml:definitions>
  <inkml:trace contextRef="#ctx0" brushRef="#br0">55050.000 9750.000 613,'-43.000'-38.000'68,"17.000"26.000"-1,15.000 24.000-1,16.000 26.000-1,15.000 7.000-8,16.000-9.000-19,15.000-10.000-16,17.000-8.000-18,3.000-12.000-11,-5.000-12.000-2,-7.000-13.000-3,-5.000-12.000-2,-8.000-5.000-3,-5.000 3.000-2,-7.000 3.000-1,-5.000 4.000-3,-8.000 1.000 1,-5.000 0.000 4,-7.000 0.000 3,-5.000 0.000 4,-11.000 3.000 0,-11.000 6.000 0,-14.000 7.000-2,-11.000 6.000 0,-7.000 6.000 1,0.000 6.000 5,0.000 7.000 5,0.000 6.000 4,1.000 4.000-2,4.000 4.000-10,3.000 3.000-10,3.000 3.000-10,4.000-1.000-4,7.000-2.000 1,6.000-3.000 0,7.000-3.000 2</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2"/>
    </inkml:context>
    <inkml:brush xml:id="br0">
      <inkml:brushProperty name="width" value="0.0406967625021935" units="cm"/>
      <inkml:brushProperty name="height" value="0.0406967625021935" units="cm"/>
      <inkml:brushProperty name="color" value="#00bff3"/>
      <inkml:brushProperty name="ignorePressure" value="0"/>
    </inkml:brush>
  </inkml:definitions>
  <inkml:trace contextRef="#ctx0" brushRef="#br0">84350.000 52250.000 540,'1.000'-111.000'5,"4.000"28.000"9,3.000 28.000 10,3.000 29.000 9,1.000 19.000 5,1.000 14.000 0,-1.000 11.000-1,1.000 14.000 1,-1.000 8.000-3,1.000 7.000-4,-1.000 6.000-5,1.000 7.000-3,-4.000 11.000-3,-6.000 20.000 0,-6.000 18.000 0,-6.000 20.000-1,-6.000 5.000-2,-2.000-6.000-5,-3.000-6.000-5,-3.000-6.000-5,-4.000-9.000-6,-3.000-8.000-10,-3.000-10.000-9,-2.000-9.000-9</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2"/>
    </inkml:context>
    <inkml:brush xml:id="br0">
      <inkml:brushProperty name="width" value="0.0464063100516796" units="cm"/>
      <inkml:brushProperty name="height" value="0.0464063100516796" units="cm"/>
      <inkml:brushProperty name="color" value="#00bff3"/>
      <inkml:brushProperty name="ignorePressure" value="0"/>
    </inkml:brush>
  </inkml:definitions>
  <inkml:trace contextRef="#ctx0" brushRef="#br0">84650.000 51600.000 474,'50.000'-88.000'23,"0.000"26.000"0,0.000 24.000-1,0.000 26.000 0,-2.000 13.000-3,-3.000 4.000-3,-3.000 3.000-4,-2.000 3.000-4,-5.000 6.000-1,-2.000 9.000 0,-3.000 10.000 1,-3.000 10.000 0,-6.000 7.000 1,-5.000 6.000 2,-7.000 7.000 3,-5.000 6.000 2,-4.000 7.000 3,0.000 10.000 2,0.000 10.000 2,0.000 9.000 3,0.000 6.000 1,0.000 3.000 0,0.000 3.000 1,0.000 4.000-1,-4.000 2.000-2,-5.000 4.000-3,-7.000 3.000-4,-5.000 3.000-5,-1.000-5.000-2,6.000-12.000-4,7.000-13.000-2,6.000-12.000-4,1.000-10.000-2,-3.000-6.000-5,-3.000-6.000-4,-2.000-6.000-4,-6.000-15.000-6,-6.000-21.000-6,-6.000-22.000-8,-6.000-22.000-6,-4.000-24.000-4,1.000-24.000 3,-1.000-26.000 1,1.000-24.000 2,2.000-21.000 3,7.000-16.000 3,6.000-15.000 4,7.000-15.000 3,7.000-3.000 5,9.000 14.000 5,10.000 11.000 6,10.000 14.000 5,4.000 16.000 4,0.000 22.000 2,0.000 22.000 2,0.000 23.000 2,1.000 14.000 2,4.000 10.000 3,3.000 10.000 2,3.000 9.000 3,-4.000 10.000 1,-8.000 14.000 1,-10.000 11.000 0,-9.000 14.000 1,-10.000 19.000-1,-9.000 29.000-1,-10.000 28.000-1,-8.000 28.000-1,-9.000 12.000-3,-6.000-3.000-1,-6.000-3.000-2,-6.000-2.000-1,-1.000-9.000-3,7.000-12.000 0,6.000-13.000-2,7.000-12.000-2,4.000-15.000-1,3.000-15.000-2,3.000-15.000-2,4.000-16.000-2,10.000-15.000-3,19.000-11.000-2,19.000-14.000-2,19.000-11.000-3,16.000-15.000-6,17.000-16.000-7,15.000-15.000-8,16.000-15.000-8,-4.000-1.000 0,-21.000 16.000 5,-22.000 15.000 7,-22.000 17.000 6</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2"/>
    </inkml:context>
    <inkml:brush xml:id="br0">
      <inkml:brushProperty name="width" value="0.041971392929554" units="cm"/>
      <inkml:brushProperty name="height" value="0.041971392929554" units="cm"/>
      <inkml:brushProperty name="color" value="#00bff3"/>
      <inkml:brushProperty name="ignorePressure" value="0"/>
    </inkml:brush>
  </inkml:definitions>
  <inkml:trace contextRef="#ctx0" brushRef="#br0">86950.000 51050.000 524,'42.000'-38.000'11,"-16.000"26.000"22,-15.000 24.000 23,-15.000 26.000 22,-7.000 15.000 4,3.000 6.000-16,3.000 7.000-14,4.000 6.000-15,-1.000 9.000-11,-3.000 13.000-8,-3.000 12.000-6,-2.000 13.000-7,-3.000-1.000-8,1.000-11.000-7,-1.000-14.000-7,1.000-11.000-8,-3.000-14.000-6,-2.000-11.000-8,-3.000-14.000-7,-3.000-11.000-8,-4.000-14.000-1,-3.000-11.000 3,-3.000-14.000 3,-2.000-11.000 3,-1.000-20.000 6,3.000-24.000 5,3.000-26.000 8,4.000-24.000 6,1.000-9.000 5,0.000 10.000 3,0.000 10.000 5,0.000 9.000 2,3.000 12.000 4,6.000 16.000 1,7.000 15.000 3,6.000 17.000 2,4.000 19.000 11,4.000 26.000 22,3.000 24.000 20,3.000 26.000 21,-1.000 15.000 2,-2.000 6.000-16,-3.000 7.000-17,-3.000 6.000-15,-1.000-1.000-14,4.000-5.000-8,3.000-7.000-8,3.000-5.000-10,3.000-12.000-7,3.000-16.000-7,3.000-15.000-5,4.000-15.000-6,5.000-17.000-2,10.000-15.000 3,10.000-15.000 2,9.000-16.000 2,-1.000-5.000 1,-8.000 6.000-2,-10.000 7.000-3,-9.000 6.000-1</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3"/>
    </inkml:context>
    <inkml:brush xml:id="br0">
      <inkml:brushProperty name="width" value="0.0541234090924263" units="cm"/>
      <inkml:brushProperty name="height" value="0.0541234090924263" units="cm"/>
      <inkml:brushProperty name="color" value="#00bff3"/>
      <inkml:brushProperty name="ignorePressure" value="0"/>
    </inkml:brush>
  </inkml:definitions>
  <inkml:trace contextRef="#ctx0" brushRef="#br0">87350.000 51650.000 406,'82.000'-79.000'16,"-33.000"45.000"9,-35.000 43.000 10,-34.000 45.000 7,-23.000 24.000 1,-8.000 6.000-11,-10.000 7.000-10,-9.000 6.000-11,-9.000 3.000-7,-5.000 0.000-4,-7.000 0.000-5,-5.000 0.000-5,-3.000-8.000-3,4.000-16.000 0,3.000-15.000 0,3.000-15.000-1,4.000-12.000 1,7.000-6.000-2,6.000-6.000 1,7.000-6.000-1,7.000-6.000 2,9.000-2.000 6,10.000-3.000 4,10.000-3.000 6,5.000 1.000 5,4.000 6.000 6,3.000 7.000 5,3.000 6.000 6,7.000 3.000 2,14.000 0.000 2,11.000 0.000 0,14.000 0.000 2,8.000 0.000-3,7.000 0.000-5,6.000 0.000-5,7.000 0.000-4,7.000-5.000-6,9.000-9.000-5,10.000-10.000-5,10.000-8.000-6,7.000-9.000-3,6.000-6.000-2,7.000-6.000-1,6.000-6.000-1,-2.000-4.000-2,-9.000 1.000-2,-10.000-1.000-1,-8.000 1.000-3,-14.000 4.000 0,-15.000 9.000 1,-15.000 10.000 2,-16.000 10.000 0,-10.000 7.000 6,-3.000 6.000 7,-3.000 7.000 8,-2.000 6.000 8,-8.000 4.000 2,-8.000 4.000-2,-10.000 3.000-3,-9.000 3.000-2,-4.000 1.000 4,4.000 1.000 10,3.000-1.000 11,3.000 1.000 11,-1.000 1.000 2,-2.000 3.000-5,-3.000 3.000-6,-3.000 4.000-4,-1.000 4.000-4,4.000 6.000-2,3.000 7.000-2,3.000 6.000-2,1.000 4.000 0,1.000 4.000-1,-1.000 3.000 0,1.000 3.000 0,1.000 1.000-2,3.000 1.000-2,3.000-1.000-3,4.000 1.000-3,-1.000-3.000-1,-3.000-2.000 1,-3.000-3.000 0,-2.000-3.000 0,-9.000-10.000-8,-12.000-16.000-16,-13.000-15.000-15,-12.000-15.000-16,-7.000-23.000-4,1.000-28.000 6,-1.000-28.000 8,1.000-27.000 7,1.000-15.000 3,3.000 0.000-1,3.000 0.000 0,4.000 0.000-1,4.000 3.000 2,6.000 6.000 4,7.000 7.000 4,6.000 6.000 5,6.000 9.000 4,6.000 13.000 4,7.000 12.000 4,6.000 13.000 4,7.000 4.000 4,10.000-3.000 1,10.000-3.000 1,9.000-2.000 3,6.000 0.000 2,3.000 7.000 4,3.000 6.000 4,4.000 7.000 4,-1.000 7.000 2,-3.000 9.000-2,-3.000 10.000-1,-2.000 10.000-1,-8.000 7.000-3,-8.000 6.000-4,-10.000 7.000-5,-9.000 6.000-4,-12.000 7.000-3,-11.000 10.000-2,-14.000 10.000-3,-11.000 9.000-2,-12.000 4.000 0,-9.000 1.000 1,-10.000-1.000 0,-8.000 1.000 2,-3.000-4.000 0,7.000-6.000 2,6.000-6.000 1,7.000-6.000 1,5.000-10.000 2,7.000-12.000 2,6.000-13.000 3,7.000-12.000 2,15.000-10.000-1,25.000-6.000-5,25.000-6.000-5,25.000-6.000-5,20.000-10.000-2,16.000-12.000 1,15.000-13.000-1,17.000-12.000 1,-1.000-4.000 0,-16.000 7.000 2,-15.000 6.000 0,-15.000 7.000 1,-12.000 4.000-8,-6.000 3.000-19,-6.000 3.000-20,-6.000 4.000-17</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4"/>
    </inkml:context>
    <inkml:brush xml:id="br0">
      <inkml:brushProperty name="width" value="0.057317316532135" units="cm"/>
      <inkml:brushProperty name="height" value="0.057317316532135" units="cm"/>
      <inkml:brushProperty name="color" value="#00bff3"/>
      <inkml:brushProperty name="ignorePressure" value="0"/>
    </inkml:brush>
  </inkml:definitions>
  <inkml:trace contextRef="#ctx0" brushRef="#br0">88900.000 51550.000 383,'-19.000'-24.000'5,"13.000"4.000"7,12.000 3.000 10,13.000 3.000 8,6.000 3.000 2,0.000 3.000-5,0.000 3.000-4,0.000 4.000-4,3.000 2.000-3,6.000 4.000-1,7.000 3.000-1,6.000 3.000 0,3.000 4.000-2,0.000 7.000-4,0.000 6.000-3,0.000 7.000-3,-7.000 7.000-4,-11.000 9.000-3,-14.000 10.000-4,-11.000 10.000-4,-15.000 8.000-2,-16.000 10.000 0,-15.000 10.000 0,-15.000 9.000-1,-14.000 2.000 0,-8.000-2.000-1,-10.000-3.000-1,-9.000-3.000-1,-4.000-7.000 1,4.000-9.000 2,3.000-10.000 3,3.000-8.000 3,4.000-9.000 4,7.000-6.000 8,6.000-6.000 7,7.000-6.000 8,7.000-6.000 3,9.000-2.000 1,10.000-3.000 0,10.000-3.000 0,10.000-4.000 1,13.000-3.000 1,12.000-3.000 1,13.000-2.000 1,15.000-5.000-2,19.000-2.000-1,19.000-3.000-3,19.000-3.000-2,10.000-4.000-4,4.000-3.000-5,3.000-3.000-4,3.000-2.000-4,-1.000-5.000-6,-2.000-2.000-4,-3.000-3.000-4,-3.000-3.000-6,-10.000-2.000-2,-16.000 0.000 0,-15.000 0.000-1,-15.000 0.000 0,-18.000-5.000-2,-19.000-9.000-5,-18.000-10.000-5,-19.000-8.000-4,-12.000-6.000 2,-2.000 1.000 6,-3.000-1.000 7,-3.000 1.000 7,1.000 2.000 7,6.000 7.000 6,7.000 6.000 7,6.000 7.000 6,4.000 10.000 10,4.000 16.000 12,3.000 15.000 12,3.000 17.000 13,3.000 11.000 1,3.000 10.000-6,3.000 10.000-7,4.000 9.000-7,1.000 6.000-6,0.000 3.000-4,0.000 3.000-5,0.000 4.000-3,0.000 1.000-3,0.000 0.000 3,0.000 0.000 1,0.000 0.000 1,0.000 0.000 1,0.000 0.000-3,0.000 0.000-1,0.000 0.000-2,0.000 0.000-2,0.000 0.000-1,0.000 0.000-2,0.000 0.000-1,-2.000 0.000-1,-3.000 0.000-4,-3.000 0.000-2,-2.000 0.000-4,-6.000 1.000-2,-6.000 4.000-3,-6.000 3.000-3,-6.000 3.000-2,-9.000-2.000-4,-8.000-6.000-1,-10.000-6.000-3,-9.000-6.000-1,-12.000-6.000-2,-11.000-2.000 2,-14.000-3.000 2,-11.000-3.000 0,-6.000-9.000-3,4.000-11.000-7,3.000-14.000-8,3.000-11.000-6,10.000-9.000-7,20.000-3.000-3,18.000-3.000-5,20.000-2.000-3</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6"/>
    </inkml:context>
    <inkml:brush xml:id="br0">
      <inkml:brushProperty name="width" value="0.0570036917924881" units="cm"/>
      <inkml:brushProperty name="height" value="0.0570036917924881" units="cm"/>
      <inkml:brushProperty name="color" value="#00bff3"/>
      <inkml:brushProperty name="ignorePressure" value="0"/>
    </inkml:brush>
  </inkml:definitions>
  <inkml:trace contextRef="#ctx0" brushRef="#br0">90900.000 52750.000 385,'-16.000'-27.000'4,"19.000"-3.000"6,19.000-3.000 6,19.000-2.000 7,5.000 0.000 2,-5.000 7.000-6,-7.000 6.000-3,-5.000 7.000-6,0.000 4.000-2,10.000 3.000-1,10.000 3.000-1,9.000 4.000-2,1.000 2.000 0,-6.000 4.000-3,-6.000 3.000 0,-6.000 3.000-3,-9.000 6.000 1,-8.000 9.000 2,-10.000 10.000 1,-9.000 10.000 1,-7.000 7.000 3,-3.000 6.000 1,-3.000 7.000 3,-2.000 6.000 2,-9.000 3.000-1,-12.000 0.000-1,-13.000 0.000-1,-12.000 0.000-2,-7.000-2.000-3,1.000-3.000-1,-1.000-3.000-2,1.000-2.000-3,1.000-6.000 0,3.000-6.000-2,3.000-6.000 1,4.000-6.000-1,2.000-9.000-2,4.000-8.000-1,3.000-10.000-2,3.000-9.000-2,3.000-10.000-1,3.000-9.000 0,3.000-10.000 0,4.000-8.000 0,2.000-11.000 0,4.000-8.000 0,3.000-10.000-1,3.000-9.000 0,3.000 1.000 1,3.000 13.000 0,3.000 12.000 1,4.000 13.000 1,5.000 12.000 7,10.000 13.000 14,10.000 12.000 14,9.000 13.000 13,6.000 9.000 5,3.000 6.000-6,3.000 7.000-6,4.000 6.000-5,1.000 3.000-5,0.000 0.000-3,0.000 0.000-4,0.000 0.000-4,-2.000-2.000-4,-3.000-3.000-5,-3.000-3.000-5,-2.000-2.000-6,-3.000-8.000-8,1.000-8.000-10,-1.000-10.000-11,1.000-9.000-11,-4.000-15.000-3,-6.000-18.000 8,-6.000-19.000 5,-6.000-18.000 7,-4.000-12.000 6,1.000-3.000 5,-1.000-3.000 7,1.000-2.000 4,1.000 0.000 5,3.000 7.000 0,3.000 6.000 3,4.000 7.000 0,2.000 7.000 5,4.000 9.000 5,3.000 10.000 6,3.000 10.000 5,3.000 5.000 3,3.000 4.000-2,3.000 3.000-1,4.000 3.000-2,2.000 3.000 2,4.000 3.000 6,3.000 3.000 4,3.000 4.000 6,1.000 2.000 0,1.000 4.000-4,-1.000 3.000-5,1.000 3.000-5,1.000-1.000-4,3.000-2.000-4,3.000-3.000-5,4.000-3.000-4,-4.000-2.000-2,-9.000 0.000 1,-10.000 0.000 0,-8.000 0.000 1,-8.000-7.000-7,-2.000-11.000-13,-3.000-14.000-15,-3.000-11.000-14,-10.000-7.000-2,-16.000 0.000 9,-15.000 0.000 8,-15.000 0.000 9,-9.000-4.000 6,1.000-5.000 4,-1.000-7.000 4,1.000-5.000 4,1.000-4.000 3,3.000 0.000 4,3.000 0.000 3,4.000 0.000 3,2.000 3.000 3,4.000 6.000 4,3.000 7.000 4,3.000 6.000 3,1.000 4.000 1,1.000 4.000 1,-1.000 3.000-1,1.000 3.000 0,1.000 10.000 3,3.000 20.000 6,3.000 18.000 6,4.000 20.000 6,1.000 16.000 1,0.000 16.000-8,0.000 15.000-6,0.000 17.000-7,0.000 21.000-4,0.000 28.000-2,0.000 28.000-2,0.000 29.000-2,0.000 11.000-2,0.000-2.000-1,0.000-3.000-2,0.000-3.000-2,-2.000-7.000 0,-3.000-9.000-2,-3.000-10.000 0,-2.000-8.000-1,-3.000 5.000-7,1.000 22.000-12,-1.000 22.000-11,1.000 23.000-13,1.000-9.000-4,3.000-37.000 3,3.000-38.000 5,4.000-37.000 3,-9.000-34.000 2,-18.000-27.000 0,-19.000-28.000 1,-18.000-28.000 0,-9.000-29.000 2,4.000-28.000 2,3.000-28.000 3,3.000-27.000 3,6.000-20.000 3,9.000-9.000 3,10.000-10.000 2,10.000-8.000 4,7.000 2.000 4,6.000 16.000 3,7.000 15.000 5,6.000 17.000 3,9.000 11.000 2,13.000 10.000-1,12.000 10.000-1,13.000 9.000-2,13.000 7.000-2,17.000 7.000-3,15.000 6.000-5,16.000 7.000-4,1.000 5.000-2,-12.000 7.000-1,-13.000 6.000 0,-12.000 7.000-2,-12.000 2.000-4,-8.000 1.000-8,-10.000-1.000-8,-9.000 1.000-8</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7"/>
    </inkml:context>
    <inkml:brush xml:id="br0">
      <inkml:brushProperty name="width" value="0.0529740080237389" units="cm"/>
      <inkml:brushProperty name="height" value="0.0529740080237389" units="cm"/>
      <inkml:brushProperty name="color" value="#00bff3"/>
      <inkml:brushProperty name="ignorePressure" value="0"/>
    </inkml:brush>
  </inkml:definitions>
  <inkml:trace contextRef="#ctx0" brushRef="#br0">94650.000 51750.000 415,'-25.000'-10.000'65,"0.000"32.000"-11,0.000 31.000-13,0.000 32.000-12,-5.000 19.000-6,-9.000 10.000-3,-10.000 10.000-2,-8.000 9.000-3,-9.000 2.000-1,-6.000-2.000-3,-6.000-3.000-3,-6.000-3.000-1,1.000-9.000-4,9.000-11.000-3,10.000-14.000-4,10.000-11.000-3,14.000-18.000-7,23.000-22.000-9,22.000-22.000-9,22.000-21.000-10,15.000-17.000-1,9.000-8.000 6,10.000-10.000 7,10.000-9.000 6,2.000-4.000 7,-3.000 4.000 5,-3.000 3.000 6,-2.000 3.000 6,-11.000 15.000 9,-15.000 29.000 11,-15.000 28.000 11,-16.000 28.000 12,-13.000 17.000 3,-9.000 6.000-4,-10.000 7.000-5,-8.000 6.000-5,-6.000 1.000-5,1.000-3.000-5,-1.000-3.000-5,1.000-2.000-5,2.000-8.000-6,7.000-8.000-4,6.000-10.000-5,7.000-9.000-5,7.000-27.000-11,9.000-44.000-16,10.000-43.000-18,10.000-44.000-17,4.000-22.000-1,0.000 0.000 17,0.000 0.000 16,0.000 0.000 16,1.000 9.000 12,4.000 19.000 7,3.000 19.000 6,3.000 19.000 7,7.000 9.000 7,14.000 0.000 5,11.000 0.000 5,14.000 0.000 5,10.000 1.000 2,9.000 4.000-4,10.000 3.000-3,10.000 3.000-3,5.000 3.000-4,4.000 3.000-4,3.000 3.000-4,3.000 4.000-4,-2.000 2.000-4,-6.000 4.000-4,-6.000 3.000-5,-6.000 3.000-4,-13.000 1.000-5,-19.000 1.000-5,-18.000-1.000-4,-19.000 1.000-6,-21.000-10.000-1,-21.000-19.000-1,-22.000-18.000 1,-22.000-19.000-1,-13.000-10.000 4,-3.000 1.000 7,-3.000-1.000 5,-2.000 1.000 8,-1.000 1.000 3,3.000 3.000 4,3.000 3.000 4,4.000 4.000 2,4.000 1.000 3,6.000 0.000 3,7.000 0.000 2,6.000 0.000 3,4.000 4.000 2,4.000 10.000 4,3.000 10.000 3,3.000 9.000 3,4.000 21.000 6,7.000 35.000 8,6.000 35.000 10,7.000 34.000 8,0.000 29.000 0,-2.000 26.000-8,-3.000 24.000-9,-3.000 26.000-9,-2.000 22.000-7,0.000 23.000-7,0.000 22.000-7,0.000 22.000-7,-7.000 29.000-5,-11.000 38.000-7,-14.000 37.000-5,-11.000 38.000-6,-4.000 9.000-5,6.000-19.000-7,7.000-18.000-4,6.000-19.000-7,6.000-26.000-2,6.000-30.000 0,7.000-32.000 0,6.000-30.000 0,4.000-33.000 1,4.000-30.000 3,3.000-32.000 1,3.000-30.000 2</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7"/>
    </inkml:context>
    <inkml:brush xml:id="br0">
      <inkml:brushProperty name="width" value="0.0382483601570129" units="cm"/>
      <inkml:brushProperty name="height" value="0.0382483601570129" units="cm"/>
      <inkml:brushProperty name="color" value="#00bff3"/>
      <inkml:brushProperty name="ignorePressure" value="0"/>
    </inkml:brush>
  </inkml:definitions>
  <inkml:trace contextRef="#ctx0" brushRef="#br0">95750.000 53250.000 575,'21.000'-47.000'1,"-5.000"6.000"5,-7.000 7.000 3,-5.000 6.000 4,-11.000 10.000 6,-11.000 17.000 11,-14.000 15.000 10,-11.000 16.000 10,-14.000 16.000 3,-11.000 20.000-5,-14.000 18.000-5,-11.000 20.000-5,-15.000 11.000-6,-16.000 7.000-9,-15.000 6.000-9,-15.000 7.000-9,-4.000-3.000-6,9.000-8.000-8,10.000-10.000-5,10.000-9.000-6,16.000-16.000-8,26.000-22.000-10,24.000-22.000-9,26.000-21.000-11,16.000-18.000-2,10.000-12.000 4,10.000-13.000 5,9.000-12.000 4</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7"/>
    </inkml:context>
    <inkml:brush xml:id="br0">
      <inkml:brushProperty name="width" value="0.0361628234386444" units="cm"/>
      <inkml:brushProperty name="height" value="0.0361628234386444" units="cm"/>
      <inkml:brushProperty name="color" value="#00bff3"/>
      <inkml:brushProperty name="ignorePressure" value="0"/>
    </inkml:brush>
  </inkml:definitions>
  <inkml:trace contextRef="#ctx0" brushRef="#br0">95800.000 53350.000 608,'112.000'-22.000'4,"-24.000"6.000"10,-26.000 7.000 9,-24.000 6.000 8,-12.000 6.000 6,4.000 6.000-1,3.000 7.000 0,3.000 6.000 0,6.000 7.000-1,9.000 10.000-4,10.000 10.000-4,10.000 9.000-3,-3.000 2.000-3,-11.000-2.000-5,-14.000-3.000-4,-11.000-3.000-3,-11.000-4.000-10,-5.000-3.000-14,-7.000-3.000-14,-5.000-2.000-15,-6.000-5.000-9,-3.000-2.000-4,-3.000-3.000-6,-2.000-3.000-5</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7"/>
    </inkml:context>
    <inkml:brush xml:id="br0">
      <inkml:brushProperty name="width" value="0.03489725664258" units="cm"/>
      <inkml:brushProperty name="height" value="0.03489725664258" units="cm"/>
      <inkml:brushProperty name="color" value="#00bff3"/>
      <inkml:brushProperty name="ignorePressure" value="0"/>
    </inkml:brush>
  </inkml:definitions>
  <inkml:trace contextRef="#ctx0" brushRef="#br0">95050.000 54250.000 630,'-97.000'0.000'6,"6.000"0.000"12,7.000 0.000 12,6.000 0.000 12,24.000 1.000 6,45.000 4.000 2,43.000 3.000 0,45.000 3.000 1,27.000-1.000-9,13.000-2.000-17,12.000-3.000-18,13.000-3.000-17,7.000-2.000-13,4.000 0.000-6,3.000 0.000-7,3.000 0.000-7,-15.000 0.000 0,-30.000 0.000 4,-32.000 0.000 5,-30.000 0.000 6,-17.000-2.000 0,1.000-3.000-2,-1.000-3.000-3,1.000-2.000-3</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4"/>
    </inkml:context>
    <inkml:brush xml:id="br0">
      <inkml:brushProperty name="width" value="0.0436905920505524" units="cm"/>
      <inkml:brushProperty name="height" value="0.0436905920505524" units="cm"/>
      <inkml:brushProperty name="color" value="#f2395b"/>
      <inkml:brushProperty name="ignorePressure" value="0"/>
    </inkml:brush>
  </inkml:definitions>
  <inkml:trace contextRef="#ctx0" brushRef="#br0">56450.000 10350.000 503,'-72.000'1.000'94,"6.000"4.000"-17,7.000 3.000-18,6.000 3.000-17,1.000 7.000-11,-3.000 14.000-5,-3.000 11.000-3,-2.000 14.000-5,-8.000 8.000-3,-8.000 7.000-2,-10.000 6.000-2,-9.000 7.000-2,-1.000 2.000 0,10.000 1.000-1,10.000-1.000 0,9.000 1.000 1,9.000-3.000-1,9.000-2.000-2,10.000-3.000 0,10.000-3.000-2,8.000-7.000-1,10.000-9.000 1,10.000-10.000 0,9.000-8.000 0,13.000-9.000 0,20.000-6.000-3,18.000-6.000-1,20.000-6.000-2,14.000-7.000-4,14.000-6.000-6,11.000-6.000-6,14.000-6.000-5,5.000-6.000-7,1.000-2.000-8,-1.000-3.000-9,1.000-3.000-8,-6.000-2.000-1,-8.000 0.000 7,-10.000 0.000 6,-9.000 0.000 8,-15.000 3.000 3,-18.000 6.000 2,-19.000 7.000 0,-18.000 6.000 2</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8"/>
    </inkml:context>
    <inkml:brush xml:id="br0">
      <inkml:brushProperty name="width" value="0.0448075421154499" units="cm"/>
      <inkml:brushProperty name="height" value="0.0448075421154499" units="cm"/>
      <inkml:brushProperty name="color" value="#00bff3"/>
      <inkml:brushProperty name="ignorePressure" value="0"/>
    </inkml:brush>
  </inkml:definitions>
  <inkml:trace contextRef="#ctx0" brushRef="#br0">97950.000 52300.000 490,'0.000'-71.000'5,"0.000"10.000"10,0.000 10.000 9,0.000 9.000 10,-5.000 17.000 4,-9.000 25.000-1,-10.000 25.000 0,-8.000 25.000-1,-12.000 20.000-4,-12.000 16.000-9,-13.000 15.000-8,-12.000 17.000-8,-2.000-1.000-3,9.000-16.000 1,10.000-15.000 1,10.000-15.000 1,22.000-15.000-7,39.000-12.000-19,36.000-13.000-17,39.000-12.000-18,16.000-10.000-4,-3.000-6.000 9,-3.000-6.000 11,-2.000-6.000 9,-8.000-2.000 8,-8.000 3.000 5,-10.000 3.000 6,-9.000 4.000 5,-13.000 4.000 3,-16.000 6.000-1,-15.000 7.000-1,-15.000 6.000 1,-20.000 7.000 4,-21.000 10.000 9,-22.000 10.000 11,-22.000 9.000 9,-11.000 2.000 4,0.000-2.000-4,0.000-3.000-2,0.000-3.000-4,6.000-4.000-4,13.000-3.000-6,12.000-3.000-4,13.000-2.000-6,21.000-9.000-5,32.000-12.000-4,31.000-13.000-3,32.000-12.000-5,22.000-9.000-1,17.000-2.000-1,15.000-3.000 0,16.000-3.000 0,-1.000-1.000 0,-15.000 4.000 3,-15.000 3.000 1,-16.000 3.000 2,-30.000 9.000 4,-44.000 16.000 4,-43.000 15.000 6,-44.000 17.000 4,-26.000 7.000 1,-5.000 0.000-2,-7.000 0.000-3,-5.000 0.000-3,2.000-2.000-1,13.000-3.000-1,12.000-3.000 1,13.000-2.000-2,7.000-6.000 1,4.000-6.000 0,3.000-6.000-1,3.000-6.000 0,26.000-7.000 4,51.000-6.000 5,49.000-6.000 7,51.000-6.000 6,24.000-7.000 0,1.000-6.000-6,-1.000-6.000-6,1.000-6.000-5,-9.000-1.000-6,-15.000 7.000-2,-15.000 6.000-4,-16.000 7.000-2,-21.000 8.000 0,-24.000 14.000 3,-26.000 11.000 4,-24.000 14.000 4,-20.000 5.000 3,-11.000 1.000 3,-14.000-1.000 4,-11.000 1.000 3,-3.000-3.000 1,10.000-2.000 2,10.000-3.000 0,9.000-3.000 0,10.000 2.000 1,14.000 10.000-2,11.000 10.000-1,14.000 9.000 0,8.000 2.000-2,7.000-2.000-2,6.000-3.000-1,7.000-3.000-2,0.000-1.000-1,-2.000 4.000-1,-3.000 3.000-1,-3.000 3.000-1,-6.000-1.000 0,-5.000-2.000 0,-7.000-3.000 1,-5.000-3.000 0,-6.000-4.000-1,-3.000-3.000-1,-3.000-3.000-1,-2.000-2.000-1,-6.000-3.000-2,-6.000 1.000-1,-6.000-1.000-1,-6.000 1.000-2,-7.000-4.000 1,-6.000-6.000 1,-6.000-6.000 0,-6.000-6.000 2,-4.000-6.000-1,1.000-2.000-2,-1.000-3.000-2,1.000-3.000-1,4.000-7.000 0,9.000-9.000 4,10.000-10.000 3,10.000-8.000 5,7.000-11.000 3,6.000-8.000 3,7.000-10.000 5,6.000-9.000 3,17.000-13.000 1,28.000-16.000-1,28.000-15.000-2,29.000-15.000-2,18.000-4.000-4,9.000 9.000-6,10.000 10.000-5,10.000 10.000-6,-6.000 10.000-5,-18.000 13.000-2,-19.000 12.000-3,-18.000 13.000-2,-14.000 9.000-12,-5.000 6.000-22,-7.000 7.000-21,-5.000 6.000-21</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9"/>
    </inkml:context>
    <inkml:brush xml:id="br0">
      <inkml:brushProperty name="width" value="0.0533362030982971" units="cm"/>
      <inkml:brushProperty name="height" value="0.0533362030982971" units="cm"/>
      <inkml:brushProperty name="color" value="#00bff3"/>
      <inkml:brushProperty name="ignorePressure" value="0"/>
    </inkml:brush>
  </inkml:definitions>
  <inkml:trace contextRef="#ctx0" brushRef="#br0">98650.000 53600.000 412,'93.000'-46.000'77,"-11.000"10.000"-18,-14.000 10.000-16,-11.000 9.000-17,2.000 4.000-10,19.000 1.000 0,19.000-1.000-1,19.000 1.000-1,5.000-1.000-3,-5.000 1.000-8,-7.000-1.000-6,-5.000 1.000-8,-12.000 1.000-4,-16.000 3.000-2,-15.000 3.000-2,-15.000 4.000-3,-17.000-1.000-4,-15.000-3.000-4,-15.000-3.000-6,-16.000-2.000-4,-12.000-8.000 0,-5.000-8.000 8,-7.000-10.000 6,-5.000-9.000 8,-1.000-9.000 4,6.000-5.000 4,7.000-7.000 2,6.000-5.000 4,3.000-4.000 2,0.000 0.000 1,0.000 0.000 2,0.000 0.000 2,0.000 4.000 0,0.000 10.000-1,0.000 10.000-1,0.000 9.000-1,1.000 7.000 6,4.000 7.000 13,3.000 6.000 12,3.000 7.000 14,3.000 7.000 5,3.000 9.000 0,3.000 10.000-2,4.000 10.000 0,1.000 11.000-2,0.000 17.000-4,0.000 15.000-4,0.000 16.000-4,0.000 10.000-3,0.000 7.000-2,0.000 6.000-4,0.000 7.000-2,0.000 2.000-2,0.000 1.000-3,0.000-1.000-3,0.000 1.000-1,0.000 2.000-3,0.000 7.000-1,0.000 6.000-3,0.000 7.000 0,-2.000 5.000-4,-3.000 7.000-2,-3.000 6.000-5,-2.000 7.000-2,-1.000-9.000-2,3.000-21.000 1,3.000-22.000 1,4.000-22.000 1,7.000-33.000-7,13.000-44.000-14,12.000-43.000-16,13.000-44.000-15,9.000-32.000-4,6.000-18.000 7,7.000-19.000 5,6.000-18.000 7,-4.000 5.000 5,-11.000 32.000 6,-14.000 31.000 4,-11.000 32.000 6,-7.000 16.000 0,0.000 4.000-2,0.000 3.000-4,0.000 3.000-2</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09"/>
    </inkml:context>
    <inkml:brush xml:id="br0">
      <inkml:brushProperty name="width" value="0.0370835363864899" units="cm"/>
      <inkml:brushProperty name="height" value="0.0370835363864899" units="cm"/>
      <inkml:brushProperty name="color" value="#00bff3"/>
      <inkml:brushProperty name="ignorePressure" value="0"/>
    </inkml:brush>
  </inkml:definitions>
  <inkml:trace contextRef="#ctx0" brushRef="#br0">100450.000 52400.000 593,'21.000'-182.000'2,"-5.000"39.000"6,-7.000 36.000 4,-5.000 39.000 5,-4.000 21.000 4,0.000 6.000 4,0.000 7.000 4,0.000 6.000 3,3.000 9.000 4,6.000 13.000 2,7.000 12.000 4,6.000 13.000 3,1.000 13.000-4,-3.000 17.000-11,-3.000 15.000-10,-2.000 16.000-12,-3.000 2.000-10,1.000-8.000-13,-1.000-10.000-11,1.000-9.000-13,1.000-10.000-10,3.000-9.000-8,3.000-10.000-7,4.000-8.000-8</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0"/>
    </inkml:context>
    <inkml:brush xml:id="br0">
      <inkml:brushProperty name="width" value="0.0472248792648315" units="cm"/>
      <inkml:brushProperty name="height" value="0.0472248792648315" units="cm"/>
      <inkml:brushProperty name="color" value="#00bff3"/>
      <inkml:brushProperty name="ignorePressure" value="0"/>
    </inkml:brush>
  </inkml:definitions>
  <inkml:trace contextRef="#ctx0" brushRef="#br0">101600.000 51500.000 465,'35.000'12.000'7,"-27.000"26.000"14,-28.000 24.000 13,-28.000 26.000 14,-17.000 10.000 1,-2.000-3.000-11,-3.000-3.000-12,-3.000-2.000-12,-7.000-1.000-10,-9.000 3.000-5,-10.000 3.000-8,-8.000 4.000-6,0.000-9.000-3,14.000-18.000-1,11.000-19.000 0,14.000-18.000 1,11.000-10.000-2,14.000 0.000 0,11.000 0.000-2,14.000 0.000-1,7.000 1.000 6,3.000 4.000 16,3.000 3.000 14,4.000 3.000 15,-1.000 3.000 6,-3.000 3.000-3,-3.000 3.000-3,-2.000 4.000-2,-1.000-1.000-4,3.000-3.000-2,3.000-3.000-4,4.000-2.000-3,10.000-14.000-2,19.000-21.000-2,19.000-22.000-1,19.000-22.000-1,13.000-13.000-7,10.000-3.000-12,10.000-3.000-13,9.000-2.000-11,1.000-1.000-5,-6.000 3.000 6,-6.000 3.000 5,-6.000 4.000 5,-12.000 7.000 5,-15.000 13.000 7,-15.000 12.000 5,-16.000 13.000 6,-15.000 9.000 4,-11.000 6.000 3,-14.000 7.000 2,-11.000 6.000 3,-15.000 6.000 2,-16.000 6.000 3,-15.000 7.000 3,-15.000 6.000 3,-7.000 3.000-1,3.000 0.000-4,3.000 0.000-3,4.000 0.000-5,5.000-4.000-3,10.000-5.000-3,10.000-7.000-1,9.000-5.000-4,17.000-9.000-3,25.000-9.000-6,25.000-10.000-6,25.000-8.000-6,10.000-4.000 0,-2.000 3.000 5,-3.000 3.000 5,-3.000 4.000 5,-9.000 4.000 2,-11.000 6.000 1,-14.000 7.000 1,-11.000 6.000 1,-17.000 9.000 1,-18.000 13.000 2,-19.000 12.000 2,-18.000 13.000 1,-10.000 1.000 2,0.000-9.000 3,0.000-10.000 2,0.000-8.000 2,6.000-9.000 1,13.000-6.000-3,12.000-6.000-1,13.000-6.000-2,12.000-7.000 0,13.000-6.000 3,12.000-6.000 2,13.000-6.000 4,6.000-1.000 1,0.000 7.000-1,0.000 6.000 1,0.000 7.000-1,-4.000 5.000-1,-5.000 7.000-2,-7.000 6.000-2,-5.000 7.000-3,-8.000 4.000-1,-5.000 3.000-1,-7.000 3.000-1,-5.000 4.000-2,3.000-6.000-1,17.000-11.000-6,15.000-14.000-4,16.000-11.000-5,2.000 2.000 5,-8.000 19.000 17,-10.000 19.000 17,-9.000 19.000 15,-5.000 7.000 6,0.000-3.000-8,0.000-3.000-6,0.000-2.000-8,-2.000-6.000-5,-3.000-6.000-2,-3.000-6.000-4,-2.000-6.000-2,-3.000-4.000-4,1.000 1.000-7,-1.000-1.000-4,1.000 1.000-6,1.000-15.000-11,3.000-28.000-15,3.000-28.000-16,4.000-27.000-15,4.000-17.000-4,6.000-3.000 8,7.000-3.000 9,6.000-2.000 8,6.000 0.000 7,6.000 7.000 6,7.000 6.000 6,6.000 7.000 5,-1.000 7.000 6,-5.000 9.000 3,-7.000 10.000 4,-5.000 10.000 4,-4.000 7.000 3,0.000 6.000 3,0.000 7.000 3,0.000 6.000 2,0.000 7.000 11,0.000 10.000 19,0.000 10.000 19,0.000 9.000 20,-4.000 6.000 2,-5.000 3.000-15,-7.000 3.000-15,-5.000 4.000-15,-6.000 1.000-10,-3.000 0.000-6,-3.000 0.000-6,-2.000 0.000-6,-3.000-2.000-5,1.000-3.000-6,-1.000-3.000-4,1.000-2.000-6</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1"/>
    </inkml:context>
    <inkml:brush xml:id="br0">
      <inkml:brushProperty name="width" value="0.0516587905585766" units="cm"/>
      <inkml:brushProperty name="height" value="0.0516587905585766" units="cm"/>
      <inkml:brushProperty name="color" value="#00bff3"/>
      <inkml:brushProperty name="ignorePressure" value="0"/>
    </inkml:brush>
  </inkml:definitions>
  <inkml:trace contextRef="#ctx0" brushRef="#br0">102300.000 53550.000 425,'-71.000'0.000'3,"10.000"0.000"6,10.000 0.000 6,9.000 0.000 6,23.000-2.000 5,38.000-3.000 5,37.000-3.000 4,38.000-2.000 6,20.000-3.000-1,3.000 1.000-7,3.000-1.000-6,4.000 1.000-7,-4.000-1.000-6,-9.000 1.000-4,-10.000-1.000-4,-8.000 1.000-5,-26.000-3.000-11,-41.000-2.000-19,-40.000-3.000-19,-40.000-3.000-19,-21.000-6.000-2,0.000-5.000 13,0.000-7.000 14,0.000-5.000 13,3.000-6.000 10,6.000-3.000 6,7.000-3.000 8,6.000-2.000 6,6.000-1.000 7,6.000 3.000 6,7.000 3.000 7,6.000 4.000 6,7.000 13.000 8,10.000 26.000 10,10.000 24.000 9,9.000 26.000 11,2.000 18.000-2,-2.000 13.000-11,-3.000 12.000-12,-3.000 13.000-12,-2.000 7.000-5,0.000 4.000 1,0.000 3.000 2,0.000 3.000 1,-7.000 3.000-1,-11.000 3.000-6,-14.000 3.000-4,-11.000 4.000-6,-14.000 1.000-6,-11.000 0.000-7,-14.000 0.000-8,-11.000 0.000-7,-4.000-8.000-3,6.000-16.000 2,7.000-15.000 2,6.000-15.000 3,7.000-14.000-6,10.000-8.000-15,10.000-10.000-14,9.000-9.000-15,6.000-9.000-4,3.000-5.000 4,3.000-7.000 4,4.000-5.000 5</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1"/>
    </inkml:context>
    <inkml:brush xml:id="br0">
      <inkml:brushProperty name="width" value="0.0471782870590687" units="cm"/>
      <inkml:brushProperty name="height" value="0.0471782870590687" units="cm"/>
      <inkml:brushProperty name="color" value="#00bff3"/>
      <inkml:brushProperty name="ignorePressure" value="0"/>
    </inkml:brush>
  </inkml:definitions>
  <inkml:trace contextRef="#ctx0" brushRef="#br0">102650.000 53950.000 466,'26.000'26.000'0,"4.000"4.000"0,3.000 3.000 0,3.000 3.000 0,1.000 6.000 6,1.000 9.000 14,-1.000 10.000 12,1.000 10.000 14,4.000 5.000 5,9.000 4.000-1,10.000 3.000-2,10.000 3.000-2,2.000 3.000-2,-3.000 3.000-4,-3.000 3.000-4,-2.000 4.000-3,-1.000-4.000-5,3.000-9.000-5,3.000-10.000-5,4.000-8.000-6</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2"/>
    </inkml:context>
    <inkml:brush xml:id="br0">
      <inkml:brushProperty name="width" value="0.0545595400035381" units="cm"/>
      <inkml:brushProperty name="height" value="0.0545595400035381" units="cm"/>
      <inkml:brushProperty name="color" value="#00bff3"/>
      <inkml:brushProperty name="ignorePressure" value="0"/>
    </inkml:brush>
  </inkml:definitions>
  <inkml:trace contextRef="#ctx0" brushRef="#br0">90350.000 56300.000 403,'-46.000'-24.000'4,"10.000"4.000"9,10.000 3.000 9,9.000 3.000 8,21.000 3.000 6,35.000 3.000 0,35.000 3.000 1,34.000 4.000 1,18.000 2.000-2,4.000 4.000-6,3.000 3.000-6,3.000 3.000-6,-5.000-1.000-4,-12.000-2.000-2,-13.000-3.000-3,-12.000-3.000-1,-13.000-1.000-5,-12.000 4.000-9,-13.000 3.000-7,-12.000 3.000-9,-27.000 3.000-8,-41.000 3.000-7,-40.000 3.000-7,-40.000 4.000-9,-21.000-3.000 3,0.000-5.000 11,0.000-7.000 12,0.000-5.000 10,4.000-4.000 8,10.000 0.000 4,10.000 0.000 2,9.000 0.000 5,7.000 1.000 4,7.000 4.000 6,6.000 3.000 8,7.000 3.000 5,5.000 4.000 6,7.000 7.000 3,6.000 6.000 3,7.000 7.000 4,5.000 8.000 0,7.000 14.000-6,6.000 11.000-4,7.000 14.000-5,4.000 13.000-2,3.000 16.000 1,3.000 15.000-1,4.000 17.000 1,1.000 11.000-1,0.000 10.000-1,0.000 10.000-2,0.000 9.000-2,-5.000 4.000-2,-9.000 1.000-3,-10.000-1.000-3,-8.000 1.000-2,-11.000 5.000-4,-8.000 14.000-6,-10.000 11.000-5,-9.000 14.000-4,-10.000 3.000-5,-9.000-2.000-1,-10.000-3.000-3,-8.000-3.000-1,-4.000-17.000-5,3.000-27.000-6,3.000-28.000-7,4.000-28.000-6,7.000-29.000-3,13.000-28.000 0,12.000-28.000 1,13.000-27.000 0,12.000-19.000 3,13.000-5.000 5,12.000-7.000 6,13.000-5.000 6,4.000-8.000 3,-3.000-5.000 1,-3.000-7.000 1,-2.000-5.000 1</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3"/>
    </inkml:context>
    <inkml:brush xml:id="br0">
      <inkml:brushProperty name="width" value="0.0557218305766582" units="cm"/>
      <inkml:brushProperty name="height" value="0.0557218305766582" units="cm"/>
      <inkml:brushProperty name="color" value="#00bff3"/>
      <inkml:brushProperty name="ignorePressure" value="0"/>
    </inkml:brush>
  </inkml:definitions>
  <inkml:trace contextRef="#ctx0" brushRef="#br0">89400.000 58650.000 394,'31.000'-29.000'3,"13.000"-5.000"6,12.000-7.000 7,13.000-5.000 5,12.000 0.000 3,13.000 10.000 1,12.000 10.000-1,13.000 9.000 1,10.000 2.000-1,10.000-2.000 0,10.000-3.000-2,9.000-3.000 0,1.000 1.000-4,-6.000 6.000-4,-6.000 7.000-4,-6.000 6.000-5,-13.000 3.000-7,-19.000 0.000-6,-18.000 0.000-7,-19.000 0.000-8,-26.000-2.000-6,-30.000-3.000-6,-32.000-3.000-6,-30.000-2.000-5,-19.000-8.000 1,-2.000-8.000 9,-3.000-10.000 9,-3.000-9.000 9,1.000-9.000 5,6.000-5.000 2,7.000-7.000 2,6.000-5.000 2,6.000-1.000 4,6.000 6.000 6,7.000 7.000 5,6.000 6.000 6,6.000 6.000 4,6.000 6.000 6,7.000 7.000 5,6.000 6.000 4,4.000 12.000 6,4.000 19.000 6,3.000 19.000 5,3.000 19.000 6,-1.000 13.000-1,-2.000 10.000-9,-3.000 10.000-10,-3.000 9.000-8,-2.000 10.000-4,0.000 14.000-2,0.000 11.000 0,0.000 14.000-2,-5.000 8.000 0,-9.000 7.000-3,-10.000 6.000-2,-8.000 7.000-3,-1.000-9.000-1,9.000-21.000 0,10.000-22.000-1,10.000-22.000 0,10.000-16.000-2,13.000-9.000-6,12.000-10.000-6,13.000-8.000-5,13.000-11.000-5,17.000-8.000-5,15.000-10.000-4,16.000-9.000-5,10.000-9.000-4,7.000-5.000-2,6.000-7.000-2,7.000-5.000-3,-7.000-1.000-2,-19.000 6.000 0,-18.000 7.000-1,-19.000 6.000 0,-21.000 4.000-1,-21.000 4.000 1,-22.000 3.000-1,-22.000 3.000 1</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3"/>
    </inkml:context>
    <inkml:brush xml:id="br0">
      <inkml:brushProperty name="width" value="0.037109911441803" units="cm"/>
      <inkml:brushProperty name="height" value="0.037109911441803" units="cm"/>
      <inkml:brushProperty name="color" value="#00bff3"/>
      <inkml:brushProperty name="ignorePressure" value="0"/>
    </inkml:brush>
  </inkml:definitions>
  <inkml:trace contextRef="#ctx0" brushRef="#br0">91450.000 59100.000 592,'-61.000'-41.000'58,"28.000"19.000"-2,28.000 19.000-2,29.000 19.000-3,18.000 12.000-3,9.000 6.000-6,10.000 7.000-4,10.000 6.000-6,2.000 1.000-10,-3.000-3.000-15,-3.000-3.000-16,-2.000-2.000-14,-8.000-6.000-15,-8.000-6.000-16,-10.000-6.000-14,-9.000-6.000-16</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3"/>
    </inkml:context>
    <inkml:brush xml:id="br0">
      <inkml:brushProperty name="width" value="0.0414691641926765" units="cm"/>
      <inkml:brushProperty name="height" value="0.0414691641926765" units="cm"/>
      <inkml:brushProperty name="color" value="#00bff3"/>
      <inkml:brushProperty name="ignorePressure" value="0"/>
    </inkml:brush>
  </inkml:definitions>
  <inkml:trace contextRef="#ctx0" brushRef="#br0">93000.000 56550.000 530,'6.000'-44.000'0,"13.000"13.000"0,12.000 12.000 0,13.000 13.000 0,4.000 9.000 7,-3.000 6.000 15,-3.000 7.000 14,-2.000 6.000 15,-8.000 12.000 3,-8.000 19.000-11,-10.000 19.000-9,-9.000 19.000-11,-13.000 12.000-7,-16.000 6.000-6,-15.000 7.000-5,-15.000 6.000-7,-7.000-2.000-3,3.000-9.000-4,3.000-10.000-2,4.000-8.000-3,13.000-17.000-3,26.000-21.000 1,24.000-22.000-2,26.000-22.000 0,10.000-8.000 2,-3.000 6.000 7,-3.000 7.000 7,-2.000 6.000 6,-8.000 9.000 5,-8.000 13.000 3,-10.000 12.000 4,-9.000 13.000 3,-10.000 7.000 1,-9.000 4.000-1,-10.000 3.000 0,-8.000 3.000-2,-8.000 3.000 1,-2.000 3.000 2,-3.000 3.000 2,-3.000 4.000 2,1.000-1.000-2,6.000-3.000-2,7.000-3.000-5,6.000-2.000-3,6.000-3.000-3,6.000 1.000-3,7.000-1.000-3,6.000 1.000-4,3.000-6.000-3,0.000-8.000-3,0.000-10.000-4,0.000-9.000-5,-2.000-21.000-9,-3.000-31.000-18,-3.000-31.000-18,-2.000-31.000-17,-1.000-12.000-2,3.000 10.000 12,3.000 10.000 13,4.000 9.000 13</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4"/>
    </inkml:context>
    <inkml:brush xml:id="br0">
      <inkml:brushProperty name="width" value="0.0418449528515339" units="cm"/>
      <inkml:brushProperty name="height" value="0.0418449528515339" units="cm"/>
      <inkml:brushProperty name="color" value="#f2395b"/>
      <inkml:brushProperty name="ignorePressure" value="0"/>
    </inkml:brush>
  </inkml:definitions>
  <inkml:trace contextRef="#ctx0" brushRef="#br0">57350.000 10850.000 525,'98.000'-2.000'117,"-3.000"-3.000"-26,-3.000-3.000-24,-2.000-2.000-26,2.000-3.000-14,9.000 1.000-4,10.000-1.000-2,10.000 1.000-4,4.000 1.000-1,0.000 3.000-2,0.000 3.000-1,0.000 4.000-1,0.000 1.000-3,0.000 0.000-4,0.000 0.000-4,0.000 0.000-3,-4.000 0.000-7,-5.000 0.000-8,-7.000 0.000-8,-5.000 0.000-9,-4.000-4.000-6,0.000-5.000-5,0.000-7.000-4,0.000-5.000-5,-10.000-4.000-1,-18.000 0.000 4,-19.000 0.000 3,-18.000 0.000 4</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14"/>
    </inkml:context>
    <inkml:brush xml:id="br0">
      <inkml:brushProperty name="width" value="0.0489559695124626" units="cm"/>
      <inkml:brushProperty name="height" value="0.0489559695124626" units="cm"/>
      <inkml:brushProperty name="color" value="#00bff3"/>
      <inkml:brushProperty name="ignorePressure" value="0"/>
    </inkml:brush>
  </inkml:definitions>
  <inkml:trace contextRef="#ctx0" brushRef="#br0">93700.000 57150.000 449,'25.000'-47.000'3,"0.000"6.000"7,0.000 7.000 6,0.000 6.000 7,-10.000 18.000 3,-18.000 32.000-2,-19.000 31.000 0,-18.000 32.000-2,-9.000 13.000-1,4.000-3.000-2,3.000-3.000-3,3.000-2.000-1,3.000-8.000-4,3.000-8.000-6,3.000-10.000-6,4.000-9.000-5,7.000-10.000-6,13.000-9.000-3,12.000-10.000-4,13.000-8.000-3,10.000-6.000-1,10.000 1.000 4,10.000-1.000 5,9.000 1.000 2,1.000-1.000 4,-6.000 1.000 1,-6.000-1.000 1,-6.000 1.000 1,-6.000-3.000 1,-2.000-2.000 1,-3.000-3.000 1,-3.000-3.000 0,-4.000-6.000 0,-3.000-5.000 0,-3.000-7.000-2,-2.000-5.000 1,-1.000-6.000-1,3.000-3.000 0,3.000-3.000 1,4.000-2.000 0,-1.000-1.000 0,-3.000 3.000 0,-3.000 3.000 0,-2.000 4.000-1,-6.000 11.000 2,-6.000 23.000 7,-6.000 22.000 5,-6.000 22.000 6,-10.000 13.000 2,-12.000 7.000-1,-13.000 6.000-3,-12.000 7.000-1,-12.000 2.000-1,-8.000 1.000 1,-10.000-1.000 0,-9.000 1.000 1,-4.000-6.000 1,4.000-8.000 1,3.000-10.000 1,3.000-9.000 0,6.000-7.000 1,9.000-3.000 1,10.000-3.000-1,10.000-2.000 1,14.000-8.000 1,23.000-8.000 0,22.000-10.000 1,22.000-9.000 1,23.000-15.000-3,25.000-18.000-7,25.000-19.000-6,25.000-18.000-7,15.000-9.000-6,7.000 4.000-3,6.000 3.000-4,7.000 3.000-3,-4.000 4.000-3,-12.000 7.000-2,-13.000 6.000 0,-12.000 7.000-2,-15.000 7.000 1,-15.000 9.000 5,-15.000 10.000 4,-16.000 10.000 5,-16.000 8.000 7,-16.000 10.000 11,-15.000 10.000 10,-15.000 9.000 10,-14.000 9.000 4,-8.000 9.000-4,-10.000 10.000-5,-9.000 10.000-4,-9.000 4.000-3,-5.000 0.000-4,-7.000 0.000-3,-5.000 0.000-4,-6.000 0.000-2,-3.000 0.000-1,-3.000 0.000-1,-2.000 0.000-1,0.000-5.000-1,7.000-9.000-1,6.000-10.000 0,7.000-8.000-1,8.000-22.000-5,14.000-30.000-12,11.000-32.000-11,14.000-30.000-11,13.000-25.000-4,16.000-15.000 3,15.000-15.000 3,17.000-16.000 4,5.000-4.000 2,-3.000 10.000 1,-3.000 10.000 2,-2.000 9.000 1,-6.000 13.000 5,-6.000 20.000 9,-6.000 18.000 10,-6.000 20.000 8,-7.000 19.000 10,-6.000 22.000 10,-6.000 22.000 11,-6.000 23.000 10,-4.000 13.000 2,1.000 6.000-4,-1.000 7.000-6,1.000 6.000-5,-1.000 6.000-2,1.000 6.000-1,-1.000 7.000 1,1.000 6.000-2,1.000 1.000-1,3.000-3.000-3,3.000-3.000-3,4.000-2.000-4,1.000-6.000-3,0.000-6.000-3,0.000-6.000-3,0.000-6.000-2,1.000-7.000-5,4.000-6.000-5,3.000-6.000-5,3.000-6.000-5,7.000-10.000-11,14.000-12.000-13,11.000-13.000-14,14.000-12.000-14,3.000-12.000-2,-2.000-8.000 11,-3.000-10.000 12,-3.000-9.000 11,-4.000-4.000 6,-3.000 4.000 4,-3.000 3.000 2,-2.000 3.000 2,-6.000 3.000 5,-6.000 3.000 6,-6.000 3.000 6,-6.000 4.000 6,-1.000 4.000 8,7.000 6.000 11,6.000 7.000 12,7.000 6.000 11,0.000 7.000 3,-2.000 10.000-5,-3.000 10.000-5,-3.000 9.000-6,-2.000 7.000-2,0.000 7.000 1,0.000 6.000 0,0.000 7.000 1,-2.000 4.000-1,-3.000 3.000-1,-3.000 3.000-1,-2.000 4.000-1,-1.000-1.000-2,3.000-3.000-1,3.000-3.000-2,4.000-2.000-3,-4.000-19.000-19,-9.000-30.000-41,-10.000-32.000-39,-8.000-30.000-39</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5"/>
    </inkml:context>
    <inkml:brush xml:id="br0">
      <inkml:brushProperty name="width" value="0.037058163434267" units="cm"/>
      <inkml:brushProperty name="height" value="0.037058163434267" units="cm"/>
      <inkml:brushProperty name="color" value="#00bff3"/>
      <inkml:brushProperty name="ignorePressure" value="0"/>
    </inkml:brush>
  </inkml:definitions>
  <inkml:trace contextRef="#ctx0" brushRef="#br0">20900.000 17700.000 593,'-211.000'25.000'-2,"-22.000"0.000"-3,-22.000 0.000-3,-21.000 0.000-4,15.000-5.000 1,53.000-9.000 4,53.000-10.000 4,54.000-8.000 5,29.000-6.000 1,6.000 1.000 1,7.000-1.000 0,6.000 1.000-1,6.000-1.000 3,6.000 1.000 2,7.000-1.000 3,6.000 1.000 2,15.000 1.000 6,26.000 3.000 7,24.000 3.000 8,26.000 4.000 8,15.000 1.000-1,6.000 0.000-7,7.000 0.000-8,6.000 0.000-7,10.000 0.000-5,17.000 0.000-3,15.000 0.000-1,16.000 0.000-3,12.000 0.000-1,9.000 0.000-1,10.000 0.000-1,10.000 0.000-1,8.000 1.000-1,10.000 4.000 2,10.000 3.000-1,9.000 3.000 1,6.000 1.000 1,3.000 1.000-1,3.000-1.000 0,4.000 1.000 0,2.000-3.000 1,4.000-2.000-1,3.000-3.000 1,3.000-3.000 0,1.000-7.000-1,1.000-9.000 0,-1.000-10.000 0,1.000-8.000-2,4.000-9.000 1,9.000-6.000-2,10.000-6.000 0,10.000-6.000-1,-3.000-1.000 0,-11.000 7.000 1,-14.000 6.000 1,-11.000 7.000 1,-9.000 7.000 0,-3.000 9.000 1,-3.000 10.000-1,-2.000 10.000 1,-8.000 10.000 0,-8.000 13.000-1,-10.000 12.000-1,-9.000 13.000 0,-12.000 6.000-2,-11.000 0.000 0,-14.000 0.000-2,-11.000 0.000-2,-9.000-5.000 0,-3.000-9.000-2,-3.000-10.000 0,-2.000-8.000 0,-6.000-9.000-2,-6.000-6.000 0,-6.000-6.000-1,-6.000-6.000 0,-7.000-7.000-1,-6.000-6.000 1,-6.000-6.000 0,-6.000-6.000 0,-12.000-2.000-5,-15.000 3.000-10,-15.000 3.000-10,-16.000 4.000-10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5"/>
    </inkml:context>
    <inkml:brush xml:id="br0">
      <inkml:brushProperty name="width" value="0.0370849817991257" units="cm"/>
      <inkml:brushProperty name="height" value="0.0370849817991257" units="cm"/>
      <inkml:brushProperty name="color" value="#00bff3"/>
      <inkml:brushProperty name="ignorePressure" value="0"/>
    </inkml:brush>
  </inkml:definitions>
  <inkml:trace contextRef="#ctx0" brushRef="#br0">26200.000 12450.000 593,'1.000'-46.000'-1,"4.000"10.000"-3,3.000 10.000-1,3.000 9.000-3,9.000 1.000 0,16.000-6.000 3,15.000-6.000 1,17.000-6.000 2,0.000 1.000 3,-11.000 9.000 2,-14.000 10.000 3,-11.000 10.000 2,-1.000 7.000 2,13.000 6.000 2,12.000 7.000 1,13.000 6.000 2,7.000 4.000 0,4.000 4.000 0,3.000 3.000 0,3.000 3.000 0,-4.000 4.000-1,-8.000 7.000-2,-10.000 6.000-2,-9.000 7.000-2,-9.000 10.000-1,-5.000 16.000-1,-7.000 15.000 0,-5.000 17.000-1,-9.000-4.000-1,-9.000-22.000-1,-10.000-22.000-3,-8.000-21.000-1,-11.000-6.000-1,-8.000 14.000-2,-10.000 11.000 0,-9.000 14.000-2,-7.000-1.000 0,-3.000-12.000 0,-3.000-13.000 1,-2.000-12.000-1,-5.000-12.000-2,-2.000-8.000-2,-3.000-10.000-2,-3.000-9.000-4,-2.000-10.000-2,0.000-9.000 0,0.000-10.000-3,0.000-8.000 0,6.000-11.000 0,13.000-8.000 2,12.000-10.000 2,13.000-9.000 2,7.000-5.000 1,4.000 0.000 2,3.000 0.000 1,3.000 0.000 1,4.000 3.000 3,7.000 6.000 4,6.000 7.000 3,7.000 6.000 4,2.000 4.000 4,1.000 4.000 3,-1.000 3.000 4,1.000 3.000 4,-3.000 9.000 9,-2.000 16.000 17,-3.000 15.000 16,-3.000 17.000 16,-1.000 7.000 0,4.000 0.000-18,3.000 0.000-17,3.000 0.000-16,1.000 10.000-11,1.000 23.000-3,-1.000 22.000-2,1.000 22.000-3,-1.000 18.000-1,1.000 16.000-2,-1.000 15.000 0,1.000 17.000-1,-3.000 19.000-3,-2.000 26.000-6,-3.000 24.000-7,-3.000 26.000-6,-2.000 22.000-3,0.000 23.000 3,0.000 22.000 0,0.000 22.000 2,0.000-9.000-1,0.000-36.000-3,0.000-39.000-4,0.000-36.000-2,1.000-36.000-6,4.000-30.000-7,3.000-32.000-6,3.000-30.000-8</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7"/>
    </inkml:context>
    <inkml:brush xml:id="br0">
      <inkml:brushProperty name="width" value="0.0276581980288029" units="cm"/>
      <inkml:brushProperty name="height" value="0.0276581980288029" units="cm"/>
      <inkml:brushProperty name="color" value="#00bff3"/>
      <inkml:brushProperty name="ignorePressure" value="0"/>
    </inkml:brush>
  </inkml:definitions>
  <inkml:trace contextRef="#ctx0" brushRef="#br0">27500.000 14500.000 795,'0.000'71.000'77,"0.000"-5.000"-20,0.000-7.000-21,0.000-5.000-20,-2.000-3.000-11,-3.000 4.000 0,-3.000 3.000-1,-2.000 3.000 0,-3.000-2.000-3,1.000-6.000-6,-1.000-6.000-5,1.000-6.000-6</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8"/>
    </inkml:context>
    <inkml:brush xml:id="br0">
      <inkml:brushProperty name="width" value="0.0292796455323696" units="cm"/>
      <inkml:brushProperty name="height" value="0.0292796455323696" units="cm"/>
      <inkml:brushProperty name="color" value="#00bff3"/>
      <inkml:brushProperty name="ignorePressure" value="0"/>
    </inkml:brush>
  </inkml:definitions>
  <inkml:trace contextRef="#ctx0" brushRef="#br0">27600.000 13800.000 751,'-24.000'157.000'48,"4.000"-33.000"-10,3.000-35.000-10,3.000-34.000-11,-2.000-10.000-5,-6.000 16.000-2,-6.000 15.000-1,-6.000 17.000-2,-2.000 3.000-1,3.000-5.000 2,3.000-7.000 1,4.000-5.000 0,1.000-9.000-3,0.000-9.000-9,0.000-10.000-9,0.000-8.000-8,6.000-14.000-8,13.000-15.000-6,12.000-15.000-5,13.000-16.000-6,9.000-13.000 1,6.000-9.000 6,7.000-10.000 6,6.000-8.000 6,-2.000-1.000 6,-9.000 9.000 8,-10.000 10.000 6,-8.000 10.000 7,-6.000 11.000 8,1.000 17.000 10,-1.000 15.000 9,1.000 16.000 11,-3.000 9.000 3,-2.000 3.000-4,-3.000 3.000-3,-3.000 4.000-4,-2.000 2.000-2,0.000 4.000-2,0.000 3.000 1,0.000 3.000-2,0.000-1.000-3,0.000-2.000-8,0.000-3.000-6,0.000-3.000-8,0.000-6.000-6,0.000-5.000-8,0.000-7.000-8,0.000-5.000-6,1.000-15.000-9,4.000-22.000-6,3.000-22.000-7,3.000-21.000-8,1.000-7.000 3,1.000 9.000 12,-1.000 10.000 12,1.000 10.000 12</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8"/>
    </inkml:context>
    <inkml:brush xml:id="br0">
      <inkml:brushProperty name="width" value="0.0321821123361588" units="cm"/>
      <inkml:brushProperty name="height" value="0.0321821123361588" units="cm"/>
      <inkml:brushProperty name="color" value="#00bff3"/>
      <inkml:brushProperty name="ignorePressure" value="0"/>
    </inkml:brush>
  </inkml:definitions>
  <inkml:trace contextRef="#ctx0" brushRef="#br0">27650.000 14900.000 683,'1.000'-52.000'-1,"4.000"-3.000"-1,3.000-3.000-2,3.000-2.000-2,3.000 0.000 0,3.000 7.000 3,3.000 6.000 3,4.000 7.000 3,2.000 4.000 4,4.000 3.000 6,3.000 3.000 6,3.000 4.000 7,3.000 2.000 0,3.000 4.000-5,3.000 3.000-4,4.000 3.000-5,2.000 3.000-4,4.000 3.000-4,3.000 3.000-2,3.000 4.000-4,-1.000-1.000-2,-2.000-3.000-4,-3.000-3.000-2,-3.000-2.000-3,-12.000-5.000-6,-18.000-2.000-8,-19.000-3.000-8,-18.000-3.000-8,-15.000-6.000 1,-9.000-5.000 11,-10.000-7.000 9,-8.000-5.000 11,-3.000-8.000 6,7.000-5.000 3,6.000-7.000 4,7.000-5.000 3,4.000 0.000 3,3.000 10.000 5,3.000 10.000 3,4.000 9.000 4,7.000 17.000 6,13.000 25.000 10,12.000 25.000 9,13.000 25.000 10,4.000 18.000-1,-3.000 14.000-11,-3.000 11.000-9,-2.000 14.000-11,-3.000 13.000-7,1.000 16.000-1,-1.000 15.000-4,1.000 17.000-1,-3.000 11.000-2,-2.000 10.000-2,-3.000 10.000-1,-3.000 9.000-1,-2.000-2.000-5,0.000-12.000-7,0.000-13.000-8,0.000-12.000-7,1.000-15.000-5,4.000-15.000-4,3.000-15.000-4,3.000-16.000-3,1.000-18.000-1,1.000-18.000-1,-1.000-19.000 1,1.000-18.000 0,-3.000-17.000 3,-2.000-11.000 8,-3.000-14.000 7,-3.000-11.000 6</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9"/>
    </inkml:context>
    <inkml:brush xml:id="br0">
      <inkml:brushProperty name="width" value="0.0282794535160065" units="cm"/>
      <inkml:brushProperty name="height" value="0.0282794535160065" units="cm"/>
      <inkml:brushProperty name="color" value="#00bff3"/>
      <inkml:brushProperty name="ignorePressure" value="0"/>
    </inkml:brush>
  </inkml:definitions>
  <inkml:trace contextRef="#ctx0" brushRef="#br0">28250.000 14850.000 777,'18.000'-88.000'14,"-11.000"26.000"2,-14.000 24.000 3,-11.000 26.000 3,-7.000 18.000 0,0.000 13.000-2,0.000 12.000-2,0.000 13.000-2,-7.000 12.000 0,-11.000 13.000-1,-14.000 12.000 0,-11.000 13.000 0,-6.000 2.000-4,4.000-5.000-7,3.000-7.000-9,3.000-5.000-7,6.000-11.000-7,9.000-11.000-3,10.000-14.000-5,10.000-11.000-4,8.000-14.000-2,10.000-11.000-2,10.000-14.000-1,9.000-11.000-2,6.000-7.000 3,3.000 0.000 5,3.000 0.000 6,4.000 0.000 6</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9"/>
    </inkml:context>
    <inkml:brush xml:id="br0">
      <inkml:brushProperty name="width" value="0.0276373364031315" units="cm"/>
      <inkml:brushProperty name="height" value="0.0276373364031315" units="cm"/>
      <inkml:brushProperty name="color" value="#00bff3"/>
      <inkml:brushProperty name="ignorePressure" value="0"/>
    </inkml:brush>
  </inkml:definitions>
  <inkml:trace contextRef="#ctx0" brushRef="#br0">28450.000 14800.000 796,'29.000'-25.000'1,"10.000"0.000"5,10.000 0.000 3,9.000 0.000 3,-1.000 9.000 6,-8.000 19.000 5,-10.000 19.000 7,-9.000 19.000 7,-9.000 7.000-3,-5.000-3.000-12,-7.000-3.000-11,-5.000-2.000-11,-4.000 0.000-10,0.000 7.000-10,0.000 6.000-9,0.000 7.000-10,-4.000-4.000-4,-5.000-12.000 1,-7.000-13.000-1,-5.000-12.000 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29"/>
    </inkml:context>
    <inkml:brush xml:id="br0">
      <inkml:brushProperty name="width" value="0.0281395465135574" units="cm"/>
      <inkml:brushProperty name="height" value="0.0281395465135574" units="cm"/>
      <inkml:brushProperty name="color" value="#00bff3"/>
      <inkml:brushProperty name="ignorePressure" value="0"/>
    </inkml:brush>
  </inkml:definitions>
  <inkml:trace contextRef="#ctx0" brushRef="#br0">27800.000 15550.000 781,'-49.000'21.000'0,"4.000"-5.000"0,3.000-7.000 0,3.000-5.000 0,4.000-3.000 0,7.000 4.000 0,6.000 3.000-1,7.000 3.000-1,7.000-1.000 5,9.000-2.000 11,10.000-3.000 9,10.000-3.000 10,14.000-6.000 3,23.000-5.000-3,22.000-7.000-4,22.000-5.000-4,13.000-8.000-7,7.000-5.000-11,6.000-7.000-9,7.000-5.000-11,-1.000-4.000-3,-6.000 0.000 2,-6.000 0.000 4,-6.000 0.000 2,-15.000 4.000-6,-21.000 10.000-15,-22.000 10.000-15,-22.000 9.000-15</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30"/>
    </inkml:context>
    <inkml:brush xml:id="br0">
      <inkml:brushProperty name="width" value="0.0321519486606121" units="cm"/>
      <inkml:brushProperty name="height" value="0.0321519486606121" units="cm"/>
      <inkml:brushProperty name="color" value="#00bff3"/>
      <inkml:brushProperty name="ignorePressure" value="0"/>
    </inkml:brush>
  </inkml:definitions>
  <inkml:trace contextRef="#ctx0" brushRef="#br0">29600.000 13700.000 684,'-7.000'-35.000'10,"-11.000"32.000"13,-14.000 31.000 12,-11.000 32.000 11,-6.000 15.000 3,4.000 0.000-8,3.000 0.000-8,3.000 0.000-7,6.000-5.000-8,9.000-9.000-10,10.000-10.000-9,10.000-8.000-9,11.000-12.000-7,17.000-12.000-3,15.000-13.000-5,16.000-12.000-3,9.000-10.000-2,3.000-6.000 0,3.000-6.000 1,4.000-6.000 1,-4.000-1.000 2,-9.000 7.000 5,-10.000 6.000 4,-8.000 7.000 5,-11.000 7.000 3,-8.000 9.000 3,-10.000 10.000 3,-9.000 10.000 2,-15.000 10.000 4,-18.000 13.000 2,-19.000 12.000 5,-18.000 13.000 2,-12.000 7.000 3,-3.000 4.000 0,-3.000 3.000 0,-2.000 3.000 0,-1.000-4.000-1,3.000-8.000-1,3.000-10.000-2,4.000-9.000-2,13.000-10.000 0,26.000-9.000-1,24.000-10.000 0,26.000-8.000 0,21.000-14.000-1,19.000-15.000-3,19.000-15.000-2,19.000-16.000-2,5.000-5.000-3,-5.000 6.000-3,-7.000 7.000-5,-5.000 6.000-2,-11.000 6.000-3,-11.000 6.000 2,-14.000 7.000 1,-11.000 6.000 0,-18.000 9.000 3,-22.000 13.000 1,-22.000 12.000 3,-21.000 13.000 2,-9.000 1.000 3,7.000-9.000 2,6.000-10.000 3,7.000-8.000 2,7.000-4.000 3,9.000 3.000 3,10.000 3.000 2,10.000 4.000 3,10.000 1.000 1,13.000 0.000-1,12.000 0.000-2,13.000 0.000 0,4.000 3.000-2,-3.000 6.000-2,-3.000 7.000-2,-2.000 6.000-2,-6.000 4.000-1,-6.000 4.000 1,-6.000 3.000-1,-6.000 3.000 1,-6.000-2.000-1,-2.000-6.000-1,-3.000-6.000-1,-3.000-6.000-1,-7.000-4.000-1,-9.000 1.000-1,-10.000-1.000-1,-8.000 1.000 0,-11.000-3.000-1,-8.000-2.000-1,-10.000-3.000 0,-9.000-3.000 0,-4.000-6.000 0,4.000-5.000 1,3.000-7.000 2,3.000-5.000 0,7.000-11.000 3,14.000-11.000 1,11.000-14.000 1,14.000-11.000 3,13.000-11.000 0,16.000-5.000 0,15.000-7.000 0,17.000-5.000-1,17.000-9.000-2,23.000-9.000-3,22.000-10.000-3,22.000-8.000-3,10.000-6.000-1,1.000 1.000 3,-1.000-1.000 1,1.000 1.000 3,-13.000 10.000-4,-25.000 22.000-11,-25.000 22.000-10,-25.000 23.000-11,-15.000 10.000-9,-2.000 0.000-7,-3.000 0.000-7,-3.000 0.000-6</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5"/>
    </inkml:context>
    <inkml:brush xml:id="br0">
      <inkml:brushProperty name="width" value="0.0463984869420528" units="cm"/>
      <inkml:brushProperty name="height" value="0.0463984869420528" units="cm"/>
      <inkml:brushProperty name="color" value="#f2395b"/>
      <inkml:brushProperty name="ignorePressure" value="0"/>
    </inkml:brush>
  </inkml:definitions>
  <inkml:trace contextRef="#ctx0" brushRef="#br0">61650.000 9600.000 474,'-22.000'-19.000'83,"6.000"13.000"-16,7.000 12.000-16,6.000 13.000-17,1.000 10.000-8,-3.000 10.000-1,-3.000 10.000-1,-2.000 9.000-1,-1.000 7.000 1,3.000 7.000 0,3.000 6.000 1,4.000 7.000 1,1.000-3.000-2,0.000-8.000-6,0.000-10.000-4,0.000-9.000-6,0.000-2.000-3,0.000 6.000 0,0.000 7.000-1,0.000 6.000-1,1.000 3.000-1,4.000 0.000 1,3.000 0.000 0,3.000 0.000 0,1.000-5.000-2,1.000-9.000-5,-1.000-10.000-5,1.000-8.000-5,-4.000-4.000-4,-6.000 3.000-3,-6.000 3.000-3,-6.000 4.000-3,-7.000-1.000 1,-6.000-3.000 4,-6.000-3.000 5,-6.000-2.000 3,-9.000-5.000 3,-8.000-2.000 0,-10.000-3.000 0,-9.000-3.000 1,-7.000-4.000-5,-3.000-3.000-7,-3.000-3.000-9,-2.000-2.000-8,3.000-11.000-4,14.000-15.000 0,11.000-15.000 1,14.000-16.000 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30"/>
    </inkml:context>
    <inkml:brush xml:id="br0">
      <inkml:brushProperty name="width" value="0.0364661030471325" units="cm"/>
      <inkml:brushProperty name="height" value="0.0364661030471325" units="cm"/>
      <inkml:brushProperty name="color" value="#00bff3"/>
      <inkml:brushProperty name="ignorePressure" value="0"/>
    </inkml:brush>
  </inkml:definitions>
  <inkml:trace contextRef="#ctx0" brushRef="#br0">31750.000 11550.000 603,'-22.000'-69.000'0,"6.000"13.000"0,7.000 12.000 0,6.000 13.000 0,4.000 7.000 4,4.000 4.000 10,3.000 3.000 9,3.000 3.000 10,4.000 10.000 2,7.000 20.000-2,6.000 18.000-3,7.000 20.000-2,4.000 16.000-3,3.000 16.000-1,3.000 15.000-2,4.000 17.000-2,1.000 11.000-1,0.000 10.000-2,0.000 10.000-1,0.000 9.000-1,-2.000 6.000-3,-3.000 3.000-1,-3.000 3.000-3,-2.000 4.000-2,-3.000 2.000-4,1.000 4.000-8,-1.000 3.000-5,1.000 3.000-7,-3.000-2.000-3,-2.000-6.000 3,-3.000-6.000 1,-3.000-6.000 2,-4.000-10.000-2,-3.000-12.000-9,-3.000-13.000-7,-2.000-12.000-7,-5.000-18.000-1,-2.000-21.000 7,-3.000-22.000 6,-3.000-22.000 6,-4.000-11.000 2,-3.000 0.000-3,-3.000 0.000-4,-2.000 0.000-3</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31"/>
    </inkml:context>
    <inkml:brush xml:id="br0">
      <inkml:brushProperty name="width" value="0.0370374768972397" units="cm"/>
      <inkml:brushProperty name="height" value="0.0370374768972397" units="cm"/>
      <inkml:brushProperty name="color" value="#00bff3"/>
      <inkml:brushProperty name="ignorePressure" value="0"/>
    </inkml:brush>
  </inkml:definitions>
  <inkml:trace contextRef="#ctx0" brushRef="#br0">31650.000 11300.000 593,'-22.000'-166.000'40,"6.000"69.000"3,7.000 69.000 4,6.000 69.000 3,-1.000 43.000-1,-5.000 19.000-8,-7.000 19.000-9,-5.000 19.000-7,-4.000 7.000-5,0.000-3.000-3,0.000-3.000-1,0.000-2.000-1,-2.000 0.000-6,-3.000 7.000-7,-3.000 6.000-7,-2.000 7.000-8,2.000-14.000-12,9.000-30.000-16,10.000-32.000-17,10.000-30.000-15</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7:31"/>
    </inkml:context>
    <inkml:brush xml:id="br0">
      <inkml:brushProperty name="width" value="0.0410490222275257" units="cm"/>
      <inkml:brushProperty name="height" value="0.0410490222275257" units="cm"/>
      <inkml:brushProperty name="color" value="#00bff3"/>
      <inkml:brushProperty name="ignorePressure" value="0"/>
    </inkml:brush>
  </inkml:definitions>
  <inkml:trace contextRef="#ctx0" brushRef="#br0">31950.000 11400.000 535,'1.000'-113.000'42,"4.000"26.000"0,3.000 24.000 0,3.000 26.000 1,12.000 13.000-1,22.000 4.000-3,22.000 3.000-2,23.000 3.000-3,13.000 3.000-2,6.000 3.000-4,7.000 3.000-3,6.000 4.000-4,1.000 8.000-4,-3.000 17.000-5,-3.000 15.000-5,-2.000 16.000-6,-8.000 10.000-7,-8.000 7.000-12,-10.000 6.000-10,-9.000 7.000-12,-13.000-4.000-1,-16.000-12.000 8,-15.000-13.000 8,-15.000-12.000 8</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2"/>
    </inkml:context>
    <inkml:brush xml:id="br0">
      <inkml:brushProperty name="width" value="0.0435403771698475" units="cm"/>
      <inkml:brushProperty name="height" value="0.0435403771698475" units="cm"/>
      <inkml:brushProperty name="color" value="#00bff3"/>
      <inkml:brushProperty name="ignorePressure" value="0"/>
    </inkml:brush>
  </inkml:definitions>
  <inkml:trace contextRef="#ctx0" brushRef="#br0">45000.000 10150.000 505,'-27.000'-27.000'2,"-3.000"-3.000"4,-3.000-3.000 5,-2.000-2.000 5,-3.000 2.000 4,1.000 9.000 8,-1.000 10.000 6,1.000 10.000 6,-4.000 10.000 3,-6.000 13.000-5,-6.000 12.000-3,-6.000 13.000-4,-4.000 7.000-3,1.000 4.000-4,-1.000 3.000-4,1.000 3.000-3,-1.000 7.000-3,1.000 14.000-1,-1.000 11.000-2,1.000 14.000-1,2.000 10.000-2,7.000 9.000 0,6.000 10.000-2,7.000 10.000-1,5.000 0.000-1,7.000-5.000 1,6.000-7.000-1,7.000-5.000 1,4.000-9.000 0,3.000-9.000-3,3.000-10.000-1,4.000-8.000-1,8.000-9.000-1,17.000-6.000-2,15.000-6.000 0,16.000-6.000-2,13.000-9.000 1,14.000-8.000 0,11.000-10.000 1,14.000-9.000 1,8.000-7.000-1,7.000-3.000-1,6.000-3.000-2,7.000-2.000-2,0.000-5.000-1,-2.000-2.000-2,-3.000-3.000-2,-3.000-3.000-2,-2.000-9.000 0,0.000-11.000 2,0.000-14.000 1,0.000-11.000 3,-2.000-12.000-1,-3.000-9.000 1,-3.000-10.000-1,-2.000-8.000 1,-8.000-8.000 0,-8.000-2.000 2,-10.000-3.000 2,-9.000-3.000 3,-12.000-4.000 0,-11.000-3.000 1,-14.000-3.000 1,-11.000-2.000-1,-11.000 0.000 1,-5.000 7.000 1,-7.000 6.000 0,-5.000 7.000 0,-8.000 0.000 2,-5.000-2.000 2,-7.000-3.000 2,-5.000-3.000 1,-9.000-4.000 1,-9.000-3.000-3,-10.000-3.000-2,-8.000-2.000-3,-6.000 2.000-1,1.000 9.000-2,-1.000 10.000 0,1.000 10.000-3,-9.000 11.000 0,-15.000 17.000 0,-15.000 15.000 0,-16.000 16.000-1,-15.000 13.000-1,-11.000 14.000-3,-14.000 11.000-2,-11.000 14.000-4,-1.000 8.000-2,13.000 7.000-1,12.000 6.000-1,13.000 7.000-1,12.000 2.000-3,13.000 1.000-1,12.000-1.000-3,13.000 1.000-2,13.000-6.000-1,17.000-8.000 2,15.000-10.000 1,16.000-9.000 1</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3"/>
    </inkml:context>
    <inkml:brush xml:id="br0">
      <inkml:brushProperty name="width" value="0.0403470359742641" units="cm"/>
      <inkml:brushProperty name="height" value="0.0403470359742641" units="cm"/>
      <inkml:brushProperty name="color" value="#00bff3"/>
      <inkml:brushProperty name="ignorePressure" value="0"/>
    </inkml:brush>
  </inkml:definitions>
  <inkml:trace contextRef="#ctx0" brushRef="#br0">44950.000 10550.000 545,'0.000'71.000'57,"0.000"-5.000"-7,0.000-7.000-6,0.000-5.000-6,1.000-1.000-4,4.000 6.000-3,3.000 7.000-3,3.000 6.000-2,-1.000 4.000-3,-2.000 4.000-3,-3.000 3.000-5,-3.000 3.000-3,1.000-1.000-1,6.000-2.000-1,7.000-3.000 1,6.000-3.000 1,3.000-6.000-2,0.000-5.000-1,0.000-7.000-3,0.000-5.000-1,0.000-8.000-3,0.000-5.000-2,0.000-7.000-1,0.000-5.000-3,-5.000 0.000 0,-9.000 10.000-2,-10.000 10.000 1,-8.000 9.000-2,-14.000-1.000 0,-15.000-8.000-3,-15.000-10.000-1,-16.000-9.000-3,-13.000-4.000-2,-9.000 4.000-2,-10.000 3.000-3,-8.000 3.000-2,-4.000-4.000-4,3.000-8.000-3,3.000-10.000-4,4.000-9.000-4,8.000-5.000 1,17.000 0.000 6,15.000 0.000 7,16.000 0.000 6,9.000 0.000 0,3.000 0.000-4,3.000 0.000-5,4.000 0.000-4</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3"/>
    </inkml:context>
    <inkml:brush xml:id="br0">
      <inkml:brushProperty name="width" value="0.0334149859845638" units="cm"/>
      <inkml:brushProperty name="height" value="0.0334149859845638" units="cm"/>
      <inkml:brushProperty name="color" value="#00bff3"/>
      <inkml:brushProperty name="ignorePressure" value="0"/>
    </inkml:brush>
  </inkml:definitions>
  <inkml:trace contextRef="#ctx0" brushRef="#br0">45000.000 11050.000 658,'96.000'-69.000'58,"-5.000"13.000"-7,-7.000 12.000-8,-5.000 13.000-9,-4.000 7.000-2,0.000 4.000-1,0.000 3.000 0,0.000 3.000 1,1.000 3.000-9,4.000 3.000-17,3.000 3.000-17,3.000 4.000-17,-5.000 2.000-9,-12.000 4.000 3,-13.000 3.000 1,-12.000 3.000 1,-9.000 1.000-2,-2.000 1.000-5,-3.000-1.000-5,-3.000 1.000-6</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3"/>
    </inkml:context>
    <inkml:brush xml:id="br0">
      <inkml:brushProperty name="width" value="0.0402504205703735" units="cm"/>
      <inkml:brushProperty name="height" value="0.0402504205703735" units="cm"/>
      <inkml:brushProperty name="color" value="#00bff3"/>
      <inkml:brushProperty name="ignorePressure" value="0"/>
    </inkml:brush>
  </inkml:definitions>
  <inkml:trace contextRef="#ctx0" brushRef="#br0">52100.000 9850.000 546,'-32.000'-15.000'146,"-11.000"23.000"-35,-14.000 22.000-35,-11.000 22.000-35,-12.000 15.000-19,-9.000 9.000-3,-10.000 10.000-2,-8.000 10.000-3,-9.000 4.000-7,-6.000 0.000-8,-6.000 0.000-9,-6.000 0.000-9,2.000-5.000-4,14.000-9.000 1,11.000-10.000 0,14.000-8.000 2,10.000-11.000 1,9.000-8.000 4,10.000-10.000 4,10.000-9.000 3,14.000-2.000 4,23.000 6.000 2,22.000 7.000 4,22.000 6.000 3,15.000 1.000 2,9.000-3.000 1,10.000-3.000 2,10.000-2.000 1,4.000-3.000 1,0.000 1.000-2,0.000-1.000-1,0.000 1.000-1,-4.000 1.000-1,-5.000 3.000 1,-7.000 3.000-2,-5.000 4.000 1,-4.000-1.000-3,0.000-3.000-5,0.000-3.000-6,0.000-2.000-4,-4.000-5.000-4,-5.000-2.000-3,-7.000-3.000-2,-5.000-3.000-2,-3.000-6.000-5,4.000-5.000-6,3.000-7.000-8,3.000-5.000-6</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4"/>
    </inkml:context>
    <inkml:brush xml:id="br0">
      <inkml:brushProperty name="width" value="0.035923570394516" units="cm"/>
      <inkml:brushProperty name="height" value="0.035923570394516" units="cm"/>
      <inkml:brushProperty name="color" value="#00bff3"/>
      <inkml:brushProperty name="ignorePressure" value="0"/>
    </inkml:brush>
  </inkml:definitions>
  <inkml:trace contextRef="#ctx0" brushRef="#br0">51200.000 11050.000 612,'34.000'-22.000'49,"19.000"6.000"-6,19.000 7.000-6,19.000 6.000-6,12.000 4.000-4,6.000 4.000-3,7.000 3.000-3,6.000 3.000-4,9.000 1.000 0,13.000 1.000-1,12.000-1.000 0,13.000 1.000 0,6.000-3.000 0,0.000-2.000-2,0.000-3.000 1,0.000-3.000-2,1.000-2.000-2,4.000 0.000-6,3.000 0.000-6,3.000 0.000-5,1.000 0.000-4,1.000 0.000-6,-1.000 0.000-3,1.000 0.000-5,-3.000 1.000-2,-2.000 4.000 1,-3.000 3.000-1,-3.000 3.000 1,-12.000 1.000 0,-18.000 1.000-3,-19.000-1.000-1,-18.000 1.000-1,-18.000-1.000-3,-16.000 1.000 0,-15.000-1.000-2,-15.000 1.000-1</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6"/>
    </inkml:context>
    <inkml:brush xml:id="br0">
      <inkml:brushProperty name="width" value="0.0393135733902454" units="cm"/>
      <inkml:brushProperty name="height" value="0.0393135733902454" units="cm"/>
      <inkml:brushProperty name="color" value="#00bff3"/>
      <inkml:brushProperty name="ignorePressure" value="0"/>
    </inkml:brush>
  </inkml:definitions>
  <inkml:trace contextRef="#ctx0" brushRef="#br0">48850.000 18500.000 559,'-71.000'0.000'3,"10.000"0.000"7,10.000 0.000 5,9.000 0.000 7,21.000 0.000 6,35.000 0.000 8,35.000 0.000 7,34.000 0.000 7,21.000 0.000-2,10.000 0.000-9,10.000 0.000-10,9.000 0.000-9,4.000-2.000-9,1.000-3.000-4,-1.000-3.000-5,1.000-2.000-5,-9.000-1.000-7,-15.000 3.000-9,-15.000 3.000-8,-16.000 4.000-9,-15.000 1.000-4,-11.000 0.000 0,-14.000 0.000 0,-11.000 0.000 1,-14.000-4.000 0,-11.000-5.000 4,-14.000-7.000 3,-11.000-5.000 4,-14.000-6.000 2,-11.000-3.000 5,-14.000-3.000 4,-11.000-2.000 4,-7.000-8.000 3,0.000-8.000 2,0.000-10.000 2,0.000-9.000 3,3.000-4.000 2,6.000 4.000 4,7.000 3.000 2,6.000 3.000 4,7.000 6.000 4,10.000 9.000 6,10.000 10.000 6,9.000 10.000 5,6.000 11.000 7,3.000 17.000 5,3.000 15.000 6,4.000 16.000 5,1.000 16.000 0,0.000 20.000-6,0.000 18.000-8,0.000 20.000-5,0.000 13.000-7,0.000 9.000-4,0.000 10.000-4,0.000 10.000-6,0.000 13.000-2,0.000 19.000-2,0.000 19.000-2,0.000 19.000-2,-4.000 12.000-6,-5.000 6.000-7,-7.000 7.000-8,-5.000 6.000-8,-3.000-5.000-7,4.000-16.000-6,3.000-15.000-5,3.000-15.000-7,1.000-23.000 1,1.000-28.000 5,-1.000-28.000 6,1.000-27.000 5</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6"/>
    </inkml:context>
    <inkml:brush xml:id="br0">
      <inkml:brushProperty name="width" value="0.0335060358047485" units="cm"/>
      <inkml:brushProperty name="height" value="0.0335060358047485" units="cm"/>
      <inkml:brushProperty name="color" value="#00bff3"/>
      <inkml:brushProperty name="ignorePressure" value="0"/>
    </inkml:brush>
  </inkml:definitions>
  <inkml:trace contextRef="#ctx0" brushRef="#br0">49500.000 18800.000 656,'20.000'-24.000'7,"-9.000"4.000"14,-10.000 3.000 15,-8.000 3.000 13,-9.000 9.000 4,-6.000 16.000-10,-6.000 15.000-8,-6.000 17.000-10,-9.000 14.000-5,-8.000 17.000-2,-10.000 15.000-3,-9.000 16.000-3,-4.000 7.000-4,4.000 1.000-7,3.000-1.000-6,3.000 1.000-6,6.000-7.000-9,9.000-12.000-11,10.000-13.000-11,10.000-12.000-10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5"/>
    </inkml:context>
    <inkml:brush xml:id="br0">
      <inkml:brushProperty name="width" value="0.031929787248373" units="cm"/>
      <inkml:brushProperty name="height" value="0.031929787248373" units="cm"/>
      <inkml:brushProperty name="color" value="#f2395b"/>
      <inkml:brushProperty name="ignorePressure" value="0"/>
    </inkml:brush>
  </inkml:definitions>
  <inkml:trace contextRef="#ctx0" brushRef="#br0">61800.000 9800.000 689,'28.000'-46.000'44,"6.000"10.000"-2,7.000 10.000-3,6.000 9.000-3,4.000 6.000-3,4.000 3.000-2,3.000 3.000-4,3.000 4.000-2,1.000 2.000-6,1.000 4.000-8,-1.000 3.000-8,1.000 3.000-7,-3.000 4.000-11,-2.000 7.000-13,-3.000 6.000-11,-3.000 7.000-13</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6"/>
    </inkml:context>
    <inkml:brush xml:id="br0">
      <inkml:brushProperty name="width" value="0.0319463014602661" units="cm"/>
      <inkml:brushProperty name="height" value="0.0319463014602661" units="cm"/>
      <inkml:brushProperty name="color" value="#00bff3"/>
      <inkml:brushProperty name="ignorePressure" value="0"/>
    </inkml:brush>
  </inkml:definitions>
  <inkml:trace contextRef="#ctx0" brushRef="#br0">49650.000 19150.000 688,'51.000'3.000'3,"4.000"6.000"7,3.000 7.000 6,3.000 6.000 6,-2.000 7.000 4,-6.000 10.000 1,-6.000 10.000 1,-6.000 9.000 1,-4.000 4.000 1,1.000 1.000-2,-1.000-1.000-1,1.000 1.000-2,-3.000-4.000-4,-2.000-6.000-7,-3.000-6.000-9,-3.000-6.000-7,-2.000-7.000-10,0.000-6.000-14,0.000-6.000-13,0.000-6.000-14</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6"/>
    </inkml:context>
    <inkml:brush xml:id="br0">
      <inkml:brushProperty name="width" value="0.0375158488750458" units="cm"/>
      <inkml:brushProperty name="height" value="0.0375158488750458" units="cm"/>
      <inkml:brushProperty name="color" value="#00bff3"/>
      <inkml:brushProperty name="ignorePressure" value="0"/>
    </inkml:brush>
  </inkml:definitions>
  <inkml:trace contextRef="#ctx0" brushRef="#br0">50800.000 18450.000 586,'25.000'-13.000'47,"0.000"26.000"4,0.000 24.000 4,0.000 26.000 5,-4.000 15.000-4,-5.000 6.000-10,-7.000 7.000-10,-5.000 6.000-10,-8.000 4.000-8,-5.000 4.000-6,-7.000 3.000-6,-5.000 3.000-6,-4.000-4.000-7,0.000-8.000-9,0.000-10.000-9,0.000-9.000-8,1.000-12.000-8,4.000-11.000-3,3.000-14.000-3,3.000-11.000-5,3.000-14.000 1,3.000-11.000 3,3.000-14.000 5,4.000-11.000 5</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7"/>
    </inkml:context>
    <inkml:brush xml:id="br0">
      <inkml:brushProperty name="width" value="0.040390856564045" units="cm"/>
      <inkml:brushProperty name="height" value="0.040390856564045" units="cm"/>
      <inkml:brushProperty name="color" value="#00bff3"/>
      <inkml:brushProperty name="ignorePressure" value="0"/>
    </inkml:brush>
  </inkml:definitions>
  <inkml:trace contextRef="#ctx0" brushRef="#br0">51350.000 17900.000 544,'45.000'4.000'44,"-9.000"10.000"-6,-10.000 10.000-6,-8.000 9.000-6,-4.000 7.000-4,3.000 7.000-1,3.000 6.000-3,4.000 7.000-1,-3.000 4.000-1,-5.000 3.000 1,-7.000 3.000-1,-5.000 4.000 1,-4.000 4.000 0,0.000 6.000-1,0.000 7.000-1,0.000 6.000 0,0.000 7.000-1,0.000 10.000 2,0.000 10.000 1,0.000 9.000 2,-2.000 1.000-2,-3.000-6.000-4,-3.000-6.000-5,-2.000-6.000-4,-3.000-10.000-4,1.000-12.000-1,-1.000-13.000-2,1.000-12.000-2,-4.000-21.000-9,-6.000-28.000-15,-6.000-28.000-15,-6.000-27.000-16,-6.000-26.000-4,-2.000-22.000 6,-3.000-22.000 7,-3.000-21.000 6,2.000-14.000 7,10.000-2.000 5,10.000-3.000 5,9.000-3.000 6,7.000 5.000 5,7.000 17.000 4,6.000 15.000 4,7.000 16.000 4,5.000 16.000 2,7.000 20.000-2,6.000 18.000-1,7.000 20.000-2,0.000 10.000 3,-2.000 3.000 7,-3.000 3.000 6,-3.000 4.000 7,-6.000 8.000 6,-5.000 17.000 4,-7.000 15.000 5,-5.000 16.000 5,-8.000 15.000 0,-5.000 16.000-1,-7.000 15.000-3,-5.000 17.000-2,-9.000 7.000-2,-9.000 0.000-3,-10.000 0.000-2,-8.000 0.000-3,-1.000-8.000-1,9.000-16.000-3,10.000-15.000-1,10.000-15.000-2,18.000-31.000-9,28.000-43.000-14,28.000-44.000-16,29.000-43.000-13,5.000-14.000-5,-15.000 20.000 6,-15.000 18.000 7,-16.000 20.000 6,-8.000 6.000 2,0.000-2.000-4,0.000-3.000-2,0.000-3.000-3</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7"/>
    </inkml:context>
    <inkml:brush xml:id="br0">
      <inkml:brushProperty name="width" value="0.0401617847383022" units="cm"/>
      <inkml:brushProperty name="height" value="0.0401617847383022" units="cm"/>
      <inkml:brushProperty name="color" value="#00bff3"/>
      <inkml:brushProperty name="ignorePressure" value="0"/>
    </inkml:brush>
  </inkml:definitions>
  <inkml:trace contextRef="#ctx0" brushRef="#br0">52650.000 17400.000 547,'25.000'26.000'91,"0.000"4.000"-18,0.000 3.000-19,0.000 3.000-18,0.000 6.000-10,0.000 9.000 2,0.000 10.000-1,0.000 10.000 2,-4.000 5.000-3,-5.000 4.000-4,-7.000 3.000-5,-5.000 3.000-5,-6.000-2.000-4,-3.000-6.000-4,-3.000-6.000-6,-2.000-6.000-3,-5.000-6.000-7,-2.000-2.000-7,-3.000-3.000-8,-3.000-3.000-7,-4.000-7.000-10,-3.000-9.000-10,-3.000-10.000-12,-2.000-8.000-10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9"/>
    </inkml:context>
    <inkml:brush xml:id="br0">
      <inkml:brushProperty name="width" value="0.0371794439852238" units="cm"/>
      <inkml:brushProperty name="height" value="0.0371794439852238" units="cm"/>
      <inkml:brushProperty name="color" value="#00bff3"/>
      <inkml:brushProperty name="ignorePressure" value="0"/>
    </inkml:brush>
  </inkml:definitions>
  <inkml:trace contextRef="#ctx0" brushRef="#br0">52850.000 18400.000 591,'26.000'-24.000'106,"4.000"4.000"-28,3.000 3.000-28,3.000 3.000-28,3.000-2.000-17,3.000-6.000-7,3.000-6.000-6,4.000-6.000-6,-3.000-1.000-2,-5.000 7.000 0,-7.000 6.000 1,-5.000 7.000 1,-8.000 10.000 3,-5.000 16.000 7,-7.000 15.000 7,-5.000 17.000 6,-4.000 8.000 5,0.000 4.000 3,0.000 3.000 4,0.000 3.000 4,-4.000 1.000-1,-5.000 1.000-2,-7.000-1.000-4,-5.000 1.000-2,-6.000 2.000-3,-3.000 7.000 2,-3.000 6.000 0,-2.000 7.000 0,-6.000 2.000-3,-6.000 1.000-5,-6.000-1.000-5,-6.000 1.000-7,-4.000-4.000-3,1.000-6.000-3,-1.000-6.000-2,1.000-6.000-2,1.000-12.000-4,3.000-15.000-4,3.000-15.000-5,4.000-16.000-4,4.000-16.000-4,6.000-16.000-3,7.000-15.000-3,6.000-15.000-3,6.000-17.000 0,6.000-15.000 5,7.000-15.000 5,6.000-16.000 4,6.000-1.000 6,6.000 17.000 5,7.000 15.000 5,6.000 16.000 7,3.000 12.000 4,0.000 9.000 5,0.000 10.000 3,0.000 10.000 4,0.000 7.000 1,0.000 6.000-2,0.000 7.000-4,0.000 6.000-2,1.000 4.000 5,4.000 4.000 12,3.000 3.000 14,3.000 3.000 12,3.000 6.000 5,3.000 9.000 0,3.000 10.000-1,4.000 10.000-2,1.000 4.000-3,0.000 0.000-4,0.000 0.000-5,0.000 0.000-6,0.000 1.000-5,0.000 4.000-7,0.000 3.000-6,0.000 3.000-8,-4.000-1.000-6,-5.000-2.000-9,-7.000-3.000-7,-5.000-3.000-8,-4.000-7.000-11,0.000-9.000-11,0.000-10.000-13,0.000-8.000-11</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09"/>
    </inkml:context>
    <inkml:brush xml:id="br0">
      <inkml:brushProperty name="width" value="0.0500245876610279" units="cm"/>
      <inkml:brushProperty name="height" value="0.0500245876610279" units="cm"/>
      <inkml:brushProperty name="color" value="#00bff3"/>
      <inkml:brushProperty name="ignorePressure" value="0"/>
    </inkml:brush>
  </inkml:definitions>
  <inkml:trace contextRef="#ctx0" brushRef="#br0">53600.000 18500.000 439,'29.000'-25.000'53,"10.000"0.000"-9,10.000 0.000-9,9.000 0.000-10,7.000 1.000-6,7.000 4.000-3,6.000 3.000-4,7.000 3.000-3,-1.000-1.000-4,-6.000-2.000-4,-6.000-3.000-4,-6.000-3.000-5,-9.000 1.000-5,-8.000 6.000-4,-10.000 7.000-4,-9.000 6.000-5,-15.000-4.000-2,-18.000-11.000-1,-19.000-14.000 0,-18.000-11.000 0,-7.000-7.000 1,6.000 0.000 5,7.000 0.000 4,6.000 0.000 4,4.000-2.000 4,4.000-3.000 4,3.000-3.000 3,3.000-2.000 3,3.000 2.000 5,3.000 9.000 6,3.000 10.000 6,4.000 10.000 6,1.000 16.000 9,0.000 26.000 15,0.000 24.000 13,0.000 26.000 14,1.000 16.000 1,4.000 10.000-11,3.000 10.000-12,3.000 9.000-11,1.000 9.000-8,1.000 9.000-5,-1.000 10.000-4,1.000 10.000-4,-1.000 8.000-5,1.000 10.000-2,-1.000 10.000-4,1.000 9.000-2,-3.000 4.000-2,-2.000 1.000 1,-3.000-1.000 1,-3.000 1.000 0,-4.000-13.000-5,-3.000-25.000-9,-3.000-25.000-11,-2.000-25.000-9,-9.000-24.000-7,-12.000-21.000-4,-13.000-22.000-3,-12.000-22.000-4,-5.000-22.000 2,3.000-22.000 5,3.000-22.000 7,4.000-21.000 5,2.000-14.000 5,4.000-2.000 4,3.000-3.000 5,3.000-3.000 4,4.000 1.000 4,7.000 6.000 5,6.000 7.000 4,7.000 6.000 5,8.000 6.000 1,14.000 6.000 0,11.000 7.000 0,14.000 6.000-1,10.000 3.000-3,9.000 0.000-3,10.000 0.000-4,10.000 0.000-4,7.000 0.000-2,6.000 0.000 1,7.000 0.000 1,6.000 0.000 0,-7.000 3.000 2,-18.000 6.000 0,-19.000 7.000 2,-18.000 6.000 0,-9.000 4.000-6,4.000 4.000-13,3.000 3.000-13,3.000 3.000-14</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0"/>
    </inkml:context>
    <inkml:brush xml:id="br0">
      <inkml:brushProperty name="width" value="0.0365129187703133" units="cm"/>
      <inkml:brushProperty name="height" value="0.0365129187703133" units="cm"/>
      <inkml:brushProperty name="color" value="#00bff3"/>
      <inkml:brushProperty name="ignorePressure" value="0"/>
    </inkml:brush>
  </inkml:definitions>
  <inkml:trace contextRef="#ctx0" brushRef="#br0">55400.000 18000.000 602,'121.000'-93.000'71,"-5.000"17.000"-12,-7.000 15.000-14,-5.000 16.000-12,-6.000 10.000-10,-3.000 7.000-7,-3.000 6.000-6,-2.000 7.000-7,-9.000 4.000-5,-12.000 3.000-5,-13.000 3.000-5,-12.000 4.000-5,-15.000 4.000-1,-15.000 6.000 5,-15.000 7.000 3,-16.000 6.000 4,-13.000 4.000-1,-9.000 4.000-7,-10.000 3.000-6,-8.000 3.000-7,-8.000 4.000 1,-2.000 7.000 7,-3.000 6.000 8,-3.000 7.000 7,2.000 0.000 6,10.000-2.000 7,10.000-3.000 6,9.000-3.000 7,4.000 1.000 2,1.000 6.000 1,-1.000 7.000 0,1.000 6.000 1,2.000-2.000-3,7.000-9.000-4,6.000-10.000-4,7.000-8.000-5,16.000-14.000-8,29.000-15.000-12,28.000-15.000-12,28.000-16.000-13,14.000-13.000-3,0.000-9.000 2,0.000-10.000 4,0.000-8.000 4,0.000-3.000 0,0.000 7.000-1,0.000 6.000 0,0.000 7.000-2,-8.000 4.000 7,-16.000 3.000 11,-15.000 3.000 12,-15.000 4.000 13,-23.000 11.000 11,-28.000 23.000 10,-28.000 22.000 11,-27.000 22.000 11,-19.000 10.000 0,-5.000 1.000-7,-7.000-1.000-8,-5.000 1.000-8,-4.000-1.000-7,0.000 1.000-3,0.000-1.000-4,0.000 1.000-4,-5.000 1.000-4,-9.000 3.000-3,-10.000 3.000-4,-8.000 4.000-2,0.000-3.000-1,14.000-5.000 2,11.000-7.000 3,14.000-5.000 2,11.000-8.000 1,14.000-5.000 0,11.000-7.000-1,14.000-5.000-1,21.000-8.000-2,31.000-5.000-4,32.000-7.000-4,31.000-5.000-5,29.000-12.000-2,29.000-16.000 0,28.000-15.000 0,28.000-15.000 1,7.000-9.000-2,-11.000 1.000-1,-14.000-1.000-2,-11.000 1.000-2,0.000-3.000-2,17.000-2.000-2,15.000-3.000-4,16.000-3.000-2,-12.000 5.000-2,-36.000 17.000-1,-39.000 15.000 0,-36.000 16.000 0,-32.000 9.000-1,-25.000 3.000 0,-25.000 3.000 0,-25.000 4.000-1</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0"/>
    </inkml:context>
    <inkml:brush xml:id="br0">
      <inkml:brushProperty name="width" value="0.0442040525376797" units="cm"/>
      <inkml:brushProperty name="height" value="0.0442040525376797" units="cm"/>
      <inkml:brushProperty name="color" value="#00bff3"/>
      <inkml:brushProperty name="ignorePressure" value="0"/>
    </inkml:brush>
  </inkml:definitions>
  <inkml:trace contextRef="#ctx0" brushRef="#br0">56500.000 16800.000 497,'-24.000'-27.000'0,"4.000"-3.000"0,3.000-3.000 0,3.000-2.000 0,-1.000-1.000 6,-2.000 3.000 12,-3.000 3.000 11,-3.000 4.000 12,1.000 8.000 4,6.000 17.000-4,7.000 15.000-3,6.000 16.000-4,3.000 20.000-3,0.000 25.000-3,0.000 25.000-2,0.000 25.000-3,1.000 18.000-1,4.000 14.000-2,3.000 11.000-2,3.000 14.000-1,-1.000 16.000-1,-2.000 22.000-2,-3.000 22.000-1,-3.000 23.000-2,-2.000 27.000-3,0.000 34.000-4,0.000 35.000-5,0.000 35.000-5,-4.000 11.000-6,-5.000-8.000-9,-7.000-10.000-9,-5.000-9.000-9,-1.000-23.000-6,6.000-33.000-7,7.000-35.000-4,6.000-34.000-6,4.000-38.000 3,4.000-41.000 9,3.000-40.000 11,3.000-40.000 10,-1.000-26.000 6,-2.000-9.000 2,-3.000-10.000 3,-3.000-8.000 2</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0"/>
    </inkml:context>
    <inkml:brush xml:id="br0">
      <inkml:brushProperty name="width" value="0.0350252948701382" units="cm"/>
      <inkml:brushProperty name="height" value="0.0350252948701382" units="cm"/>
      <inkml:brushProperty name="color" value="#00bff3"/>
      <inkml:brushProperty name="ignorePressure" value="0"/>
    </inkml:brush>
  </inkml:definitions>
  <inkml:trace contextRef="#ctx0" brushRef="#br0">56650.000 19350.000 628,'-25.000'-22.000'0,"0.000"6.000"0,0.000 7.000 0,0.000 6.000 0,1.000 6.000 7,4.000 6.000 14,3.000 7.000 14,3.000 6.000 14,-5.000 13.000 5,-12.000 23.000-5,-13.000 22.000-4,-12.000 22.000-5,-9.000 13.000-7,-2.000 7.000-10,-3.000 6.000-10,-3.000 7.000-10,-4.000-6.000-11,-3.000-15.000-11,-3.000-15.000-10,-2.000-16.000-11</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0"/>
    </inkml:context>
    <inkml:brush xml:id="br0">
      <inkml:brushProperty name="width" value="0.0315301530063152" units="cm"/>
      <inkml:brushProperty name="height" value="0.0315301530063152" units="cm"/>
      <inkml:brushProperty name="color" value="#00bff3"/>
      <inkml:brushProperty name="ignorePressure" value="0"/>
    </inkml:brush>
  </inkml:definitions>
  <inkml:trace contextRef="#ctx0" brushRef="#br0">56700.000 19800.000 697,'73.000'7.000'4,"-3.000"17.000"7,-3.000 15.000 7,-2.000 16.000 7,-6.000 5.000 5,-6.000-2.000 3,-6.000-3.000 4,-6.000-3.000 2,-4.000-4.000-3,1.000-3.000-7,-1.000-3.000-8,1.000-2.000-8,-3.000-6.000-7,-2.000-6.000-6,-3.000-6.000-6,-3.000-6.000-6</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6"/>
    </inkml:context>
    <inkml:brush xml:id="br0">
      <inkml:brushProperty name="width" value="0.0499624609947205" units="cm"/>
      <inkml:brushProperty name="height" value="0.0499624609947205" units="cm"/>
      <inkml:brushProperty name="color" value="#f2395b"/>
      <inkml:brushProperty name="ignorePressure" value="0"/>
    </inkml:brush>
  </inkml:definitions>
  <inkml:trace contextRef="#ctx0" brushRef="#br0">62700.000 10200.000 440,'-24.000'50.000'17,"4.000"0.000"9,3.000 0.000 7,3.000 0.000 7,1.000 3.000 3,1.000 6.000-4,-1.000 7.000-3,1.000 6.000-5,1.000 3.000-2,3.000 0.000-3,3.000 0.000-2,4.000 0.000-3,1.000-4.000-2,0.000-5.000-3,0.000-7.000-3,0.000-5.000-3,7.000-9.000-3,17.000-9.000-1,15.000-10.000-2,16.000-8.000-2,9.000-17.000-4,3.000-21.000-6,3.000-22.000-6,4.000-22.000-5,-3.000-13.000-4,-5.000-3.000-2,-7.000-3.000 0,-5.000-2.000-1,-9.000-1.000 0,-9.000 3.000 3,-10.000 3.000 3,-8.000 4.000 3,-9.000 7.000 4,-6.000 13.000 2,-6.000 12.000 4,-6.000 13.000 3,-10.000 7.000 3,-12.000 4.000 2,-13.000 3.000 2,-12.000 3.000 3,-5.000 3.000 0,3.000 3.000 0,3.000 3.000 0,4.000 4.000 0,4.000 4.000 0,6.000 6.000-1,7.000 7.000-1,6.000 6.000 0,12.000 3.000-7,19.000 0.000-16,19.000 0.000-15,19.000 0.000-14,15.000-7.000-4,13.000-11.000 7,12.000-14.000 9,13.000-11.000 8,1.000-6.000 6,-9.000 4.000 5,-10.000 3.000 5,-8.000 3.000 5,-4.000 1.000 3,3.000 1.000 3,3.000-1.000 4,4.000 1.000 1,-6.000 2.000 10,-11.000 7.000 17,-14.000 6.000 15,-11.000 7.000 15,-12.000 10.000 8,-9.000 16.000-4,-10.000 15.000-3,-8.000 17.000-4,-6.000 5.000-5,1.000-3.000-7,-1.000-3.000-9,1.000-2.000-7,1.000-3.000-6,3.000 1.000-5,3.000-1.000-5,4.000 1.000-4,2.000-3.000-4,4.000-2.000-3,3.000-3.000-2,3.000-3.000-2,9.000-12.000-4,16.000-18.000-5,15.000-19.000-5,17.000-18.000-5,2.000-12.000-2,-9.000-3.000 2,-10.000-3.000 1,-8.000-2.000 2,-8.000-6.000 0,-2.000-6.000-2,-3.000-6.000-1,-3.000-6.000-3,-6.000-4.000 1,-5.000 1.000 2,-7.000-1.000 4,-5.000 1.000 3,-9.000 4.000 3,-9.000 9.000 2,-10.000 10.000 2,-8.000 10.000 3,-9.000 5.000 0,-6.000 4.000 0,-6.000 3.000-1,-6.000 3.000-1,-1.000 1.000-3,7.000 1.000-5,6.000-1.000-6,7.000 1.000-6,4.000-1.000-2,3.000 1.000 1,3.000-1.000 2,4.000 1.000 1,4.000-3.000 0,6.000-2.000-1,7.000-3.000-1,6.000-3.000-2</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1"/>
    </inkml:context>
    <inkml:brush xml:id="br0">
      <inkml:brushProperty name="width" value="0.0288458932191133" units="cm"/>
      <inkml:brushProperty name="height" value="0.0288458932191133" units="cm"/>
      <inkml:brushProperty name="color" value="#00bff3"/>
      <inkml:brushProperty name="ignorePressure" value="0"/>
    </inkml:brush>
  </inkml:definitions>
  <inkml:trace contextRef="#ctx0" brushRef="#br0">58150.000 17650.000 762,'68.000'4.000'85,"-11.000"10.000"-19,-14.000 10.000-18,-11.000 9.000-19,-11.000 10.000-19,-5.000 14.000-21,-7.000 11.000-20,-5.000 14.000-21,-8.000-1.000-6,-5.000-12.000 5,-7.000-13.000 8,-5.000-12.000 5,-4.000-7.000 7,0.000 1.000 5,0.000-1.000 7,0.000 1.000 6</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1"/>
    </inkml:context>
    <inkml:brush xml:id="br0">
      <inkml:brushProperty name="width" value="0.0354612730443478" units="cm"/>
      <inkml:brushProperty name="height" value="0.0354612730443478" units="cm"/>
      <inkml:brushProperty name="color" value="#00bff3"/>
      <inkml:brushProperty name="ignorePressure" value="0"/>
    </inkml:brush>
  </inkml:definitions>
  <inkml:trace contextRef="#ctx0" brushRef="#br0">57850.000 18700.000 620,'48.000'0.000'0,"-3.000"0.000"0,-3.000 0.000 0,-2.000 0.000 0,-3.000 3.000 1,1.000 6.000 1,-1.000 7.000 2,1.000 6.000 1,-4.000 9.000 3,-6.000 13.000 5,-6.000 12.000 4,-6.000 13.000 5,-6.000 10.000 3,-2.000 10.000 1,-3.000 10.000 2,-3.000 9.000 2,-7.000 2.000-1,-9.000-2.000 0,-10.000-3.000-2,-8.000-3.000-2,-3.000-9.000-1,7.000-11.000-2,6.000-14.000-4,7.000-11.000-2,13.000-39.000-7,22.000-61.000-15,22.000-64.000-13,23.000-61.000-14,3.000-20.000-4,-11.000 26.000 3,-14.000 24.000 4,-11.000 26.000 4,-7.000 16.000-3,0.000 10.000-8,0.000 10.000-9,0.000 9.000-9</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2"/>
    </inkml:context>
    <inkml:brush xml:id="br0">
      <inkml:brushProperty name="width" value="0.0464889481663704" units="cm"/>
      <inkml:brushProperty name="height" value="0.0464889481663704" units="cm"/>
      <inkml:brushProperty name="color" value="#00bff3"/>
      <inkml:brushProperty name="ignorePressure" value="0"/>
    </inkml:brush>
  </inkml:definitions>
  <inkml:trace contextRef="#ctx0" brushRef="#br0">58950.000 17850.000 473,'25.000'-49.000'0,"0.000"4.000"0,0.000 3.000 0,0.000 3.000 0,0.000 10.000 8,0.000 20.000 19,0.000 18.000 17,0.000 20.000 17,-4.000 11.000 1,-5.000 7.000-15,-7.000 6.000-15,-5.000 7.000-16,-3.000-1.000-9,4.000-6.000-4,3.000-6.000-4,3.000-6.000-3,7.000-13.000-11,14.000-19.000-15,11.000-18.000-16,14.000-19.000-17,3.000-10.000-1,-2.000 1.000 11,-3.000-1.000 11,-3.000 1.000 12,-6.000 2.000 8,-5.000 7.000 4,-7.000 6.000 6,-5.000 7.000 5,-9.000 10.000 7,-9.000 16.000 12,-10.000 15.000 11,-8.000 17.000 11,-8.000 5.000 4,-2.000-3.000-3,-3.000-3.000-1,-3.000-2.000-3,-9.000 5.000-1,-11.000 16.000 0,-14.000 15.000 0,-11.000 17.000 0,-6.000 2.000-3,4.000-9.000-5,3.000-10.000-4,3.000-8.000-5,4.000-9.000-5,7.000-6.000-2,6.000-6.000-3,7.000-6.000-4,11.000-10.000-4,20.000-12.000-9,18.000-13.000-8,20.000-12.000-8,11.000-9.000-3,7.000-2.000-1,6.000-3.000 0,7.000-3.000 0,0.000 1.000 3,-2.000 6.000 5,-3.000 7.000 6,-3.000 6.000 6,-10.000 10.000 8,-16.000 17.000 12,-15.000 15.000 10,-15.000 16.000 10,-17.000 9.000 5,-15.000 3.000-4,-15.000 3.000-3,-16.000 4.000-3,-8.000 1.000-4,0.000 0.000-4,0.000 0.000-3,0.000 0.000-4,1.000-4.000-4,4.000-5.000-4,3.000-7.000-4,3.000-5.000-3,6.000-9.000-2,9.000-9.000 0,10.000-10.000 2,10.000-8.000 0,10.000-8.000-4,13.000-2.000-8,12.000-3.000-8,13.000-3.000-8,9.000-6.000-1,6.000-5.000 5,7.000-7.000 5,6.000-5.000 7,3.000-1.000 4,0.000 6.000 3,0.000 7.000 5,0.000 6.000 3,-4.000 6.000 3,-5.000 6.000 0,-7.000 7.000 1,-5.000 6.000 1,-6.000 6.000 4,-3.000 6.000 7,-3.000 7.000 7,-2.000 6.000 7,-1.000 3.000 7,3.000 0.000 5,3.000 0.000 6,4.000 0.000 6,1.000 0.000 1,0.000 0.000-4,0.000 0.000-3,0.000 0.000-5,1.000-4.000-2,4.000-5.000-3,3.000-7.000-2,3.000-5.000-2,6.000-6.000-3,9.000-3.000-3,10.000-3.000-1,10.000-2.000-4,8.000-8.000-2,10.000-8.000-3,10.000-10.000-2,9.000-9.000-4,4.000-13.000-3,1.000-16.000-7,-1.000-15.000-6,1.000-15.000-5,-6.000-12.000-8,-8.000-6.000-8,-10.000-6.000-10,-9.000-6.000-9,-10.000 4.000-6,-9.000 16.000-5,-10.000 15.000-4,-8.000 17.000-5</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61725.000 18875.000 333,'157.000'63.000'167,"51.000"46.000"-1,49.000 47.000 1,51.000 47.000 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6"/>
    </inkml:context>
    <inkml:brush xml:id="br0">
      <inkml:brushProperty name="width" value="0.0285468772053719" units="cm"/>
      <inkml:brushProperty name="height" value="0.0285468772053719" units="cm"/>
      <inkml:brushProperty name="color" value="#f2395b"/>
      <inkml:brushProperty name="ignorePressure" value="0"/>
    </inkml:brush>
  </inkml:definitions>
  <inkml:trace contextRef="#ctx0" brushRef="#br0">63850.000 13250.000 770,'-110.000'-258.000'109,"32.000"84.000"-34,31.000 85.000-35,32.000 85.000-34,18.000 39.000-26,6.000-2.000-17,7.000-3.000-16,6.000-3.000-18</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46950.000 15100.000 999,'25.000'31.000'-3,"0.000"13.000"-9,0.000 12.000-7,0.000 13.000-8,4.000 2.000-3,10.000-5.000 2,10.000-7.000 1,9.000-5.000 3,-1.000-11.000 2,-8.000-11.000 6,-10.000-14.000 5,-9.000-11.000 5,-5.000-6.000 3,0.000 4.000 0,0.000 3.000 0,0.000 3.000 1</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7"/>
    </inkml:context>
    <inkml:brush xml:id="br0">
      <inkml:brushProperty name="width" value="0.0518070831894875" units="cm"/>
      <inkml:brushProperty name="height" value="0.0518070831894875" units="cm"/>
      <inkml:brushProperty name="color" value="#f2395b"/>
      <inkml:brushProperty name="ignorePressure" value="0"/>
    </inkml:brush>
  </inkml:definitions>
  <inkml:trace contextRef="#ctx0" brushRef="#br0">48000.000 14350.000 424,'-21.000'-122.000'27,"10.000"56.000"5,10.000 57.000 7,9.000 56.000 6,4.000 37.000 1,1.000 19.000-3,-1.000 19.000-3,1.000 19.000-3,-3.000 9.000-4,-2.000 0.000-4,-3.000 0.000-3,-3.000 0.000-5,-6.000 7.000-1,-5.000 17.000 0,-7.000 15.000-1,-5.000 16.000 1,-6.000 21.000-1,-3.000 29.000-3,-3.000 28.000-2,-2.000 28.000-3,-1.000 1.000-2,3.000-24.000-3,3.000-26.000-3,4.000-24.000-3,-6.000 7.000-3,-11.000 41.000-4,-14.000 40.000-6,-11.000 42.000-4,-1.000-8.000-5,13.000-52.000-4,12.000-53.000-4,13.000-53.000-5,7.000-43.000-3,4.000-31.000-3,3.000-31.000-3,3.000-31.000-2,1.000-29.000 0,1.000-24.000 3,-1.000-26.000 3,1.000-24.000 2,-1.000-12.000 4,1.000 4.000 3,-1.000 3.000 2,1.000 3.000 4</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8"/>
    </inkml:context>
    <inkml:brush xml:id="br0">
      <inkml:brushProperty name="width" value="0.0455724820494652" units="cm"/>
      <inkml:brushProperty name="height" value="0.0455724820494652" units="cm"/>
      <inkml:brushProperty name="color" value="#f2395b"/>
      <inkml:brushProperty name="ignorePressure" value="0"/>
    </inkml:brush>
  </inkml:definitions>
  <inkml:trace contextRef="#ctx0" brushRef="#br0">48050.000 14550.000 482,'1.000'-80.000'2,"4.000"-9.000"3,3.000-10.000 4,3.000-8.000 3,-1.000 5.000 5,-2.000 22.000 7,-3.000 22.000 5,-3.000 23.000 7,-1.000 17.000 5,4.000 17.000 2,3.000 15.000 5,3.000 16.000 2,-7.000 20.000-1,-15.000 25.000-7,-15.000 25.000-8,-16.000 25.000-6,-16.000 12.000-7,-16.000 1.000-6,-15.000-1.000-6,-15.000 1.000-5,-9.000-4.000-7,1.000-6.000-7,-1.000-6.000-5,1.000-6.000-7,4.000-10.000-9,9.000-12.000-12,10.000-13.000-10,10.000-12.000-11</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8"/>
    </inkml:context>
    <inkml:brush xml:id="br0">
      <inkml:brushProperty name="width" value="0.0382410772144794" units="cm"/>
      <inkml:brushProperty name="height" value="0.0382410772144794" units="cm"/>
      <inkml:brushProperty name="color" value="#f2395b"/>
      <inkml:brushProperty name="ignorePressure" value="0"/>
    </inkml:brush>
  </inkml:definitions>
  <inkml:trace contextRef="#ctx0" brushRef="#br0">48650.000 14800.000 575,'51.000'1.000'2,"4.000"4.000"5,3.000 3.000 4,3.000 3.000 5,1.000 4.000 6,1.000 7.000 9,-1.000 6.000 8,1.000 7.000 8,1.000 2.000 3,3.000 1.000 1,3.000-1.000-1,4.000 1.000 0,-1.000-1.000-13,-3.000 1.000-25,-3.000-1.000-27,-2.000 1.000-25,-9.000-3.000-16,-12.000-2.000-8,-13.000-3.000-6,-12.000-3.000-7</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51200.000 14450.000 999,'-21.000'-90.000'0,"10.000"23.000"-2,10.000 22.000-1,9.000 22.000-2</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6"/>
    </inkml:context>
    <inkml:brush xml:id="br0">
      <inkml:brushProperty name="width" value="0.0385906249284744" units="cm"/>
      <inkml:brushProperty name="height" value="0.0385906249284744" units="cm"/>
      <inkml:brushProperty name="color" value="#f2395b"/>
      <inkml:brushProperty name="ignorePressure" value="0"/>
    </inkml:brush>
  </inkml:definitions>
  <inkml:trace contextRef="#ctx0" brushRef="#br0">65150.000 8900.000 570,'-24.000'-19.000'8,"4.000"13.000"19,3.000 12.000 18,3.000 13.000 17,3.000 10.000 4,3.000 10.000-10,3.000 10.000-11,4.000 9.000-10,1.000 1.000-7,0.000-6.000-6,0.000-6.000-4,0.000-6.000-6,7.000-9.000-6,17.000-8.000-8,15.000-10.000-6,16.000-9.000-7,2.000-12.000-4,-8.000-11.000-3,-10.000-14.000-2,-9.000-11.000-2,-9.000-6.000-2,-5.000 4.000 2,-7.000 3.000-1,-5.000 3.000 1,-11.000 7.000-1,-11.000 14.000-3,-14.000 11.000-3,-11.000 14.000-3,-4.000 5.000 0,6.000 1.000 2,7.000-1.000 2,6.000 1.000 2</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18:19"/>
    </inkml:context>
    <inkml:brush xml:id="br0">
      <inkml:brushProperty name="width" value="0.0441265404224396" units="cm"/>
      <inkml:brushProperty name="height" value="0.0441265404224396" units="cm"/>
      <inkml:brushProperty name="color" value="#f2395b"/>
      <inkml:brushProperty name="ignorePressure" value="0"/>
    </inkml:brush>
  </inkml:definitions>
  <inkml:trace contextRef="#ctx0" brushRef="#br0">17350.000 22400.000 498,'-22.000'-96.000'0,"6.000"10.000"0,7.000 10.000 0,6.000 9.000 0,3.000 6.000 5,0.000 3.000 9,0.000 3.000 10,0.000 4.000 9,9.000 15.000 6,19.000 28.000 2,19.000 28.000 3,19.000 29.000 2,10.000 24.000-3,4.000 22.000-6,3.000 22.000-7,3.000 23.000-7,-2.000 8.000-4,-6.000-3.000-5,-6.000-3.000-2,-6.000-2.000-4,-6.000-8.000-1,-2.000-8.000-3,-3.000-10.000 0,-3.000-9.000-3,-2.000-12.000 0,0.000-11.000 0,0.000-14.000 0,0.000-11.000-1,0.000-15.000 0,0.000-16.000 3,0.000-15.000 1,0.000-15.000 2,18.000-36.000 0,39.000-52.000 1,36.000-53.000 1,39.000-53.000-1,55.000-65.000 0,76.000-74.000-4,74.000-76.000-4,76.000-74.000-2,49.000-38.000-5,26.000 0.000-7,24.000 0.000-5,26.000 0.000-6,-42.000 50.000-12,-105.000 100.000-17,-107.000 100.000-18,-105.000 100.000-16</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48"/>
    </inkml:context>
    <inkml:brush xml:id="br0">
      <inkml:brushProperty name="width" value="0.022122398018837" units="cm"/>
      <inkml:brushProperty name="height" value="0.022122398018837" units="cm"/>
      <inkml:brushProperty name="color" value="#000000"/>
      <inkml:brushProperty name="ignorePressure" value="0"/>
    </inkml:brush>
  </inkml:definitions>
  <inkml:trace contextRef="#ctx0" brushRef="#br0">67200.000 13100.000 994,'-46.000'-85.000'5,"10.000"32.000"-16,10.000 31.000-17,9.000 32.000-18</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6"/>
    </inkml:context>
    <inkml:brush xml:id="br0">
      <inkml:brushProperty name="width" value="0.0512295626103878" units="cm"/>
      <inkml:brushProperty name="height" value="0.0512295626103878" units="cm"/>
      <inkml:brushProperty name="color" value="#000000"/>
      <inkml:brushProperty name="ignorePressure" value="0"/>
    </inkml:brush>
  </inkml:definitions>
  <inkml:trace contextRef="#ctx0" brushRef="#br0">15400.000 4850.000 429,'-5.000'-46.000'73,"-9.000"10.000"-15,-10.000 10.000-14,-8.000 9.000-16,-6.000 6.000-10,1.000 3.000-3,-1.000 3.000-5,1.000 4.000-3,-6.000 7.000-3,-8.000 13.000-1,-10.000 12.000-1,-9.000 13.000-1,-5.000 10.000-1,0.000 10.000 2,0.000 10.000 0,0.000 9.000 0,1.000 10.000 1,4.000 14.000 0,3.000 11.000 0,3.000 14.000-1,4.000 2.000 2,7.000-6.000 2,6.000-6.000 3,7.000-6.000 3,7.000-6.000 1,9.000-2.000-2,10.000-3.000-1,10.000-3.000-1,5.000-7.000-1,4.000-9.000 1,3.000-10.000 0,3.000-8.000 0,7.000-11.000-1,14.000-8.000-1,11.000-10.000 0,14.000-9.000-2,7.000-9.000-1,3.000-5.000 0,3.000-7.000-1,4.000-5.000 0,5.000-12.000-3,10.000-16.000-5,10.000-15.000-5,9.000-15.000-5,7.000-20.000-4,7.000-21.000-1,6.000-22.000-2,7.000-22.000-2,-6.000-10.000-1,-15.000 4.000 1,-15.000 3.000 0,-16.000 3.000 0,-12.000 1.000 1,-5.000 1.000 2,-7.000-1.000 2,-5.000 1.000 2,-9.000 4.000 1,-9.000 9.000 2,-10.000 10.000 1,-8.000 10.000 2,-8.000 8.000 3,-2.000 10.000 4,-3.000 10.000 6,-3.000 9.000 5,-2.000 9.000 5,0.000 9.000 5,0.000 10.000 5,0.000 10.000 6,0.000 14.000 6,0.000 23.000 8,0.000 22.000 8,0.000 22.000 7,0.000 12.000-1,0.000 3.000-12,0.000 3.000-12,0.000 4.000-10,-4.000 15.000-8,-5.000 28.000 0,-7.000 28.000-2,-5.000 29.000-1,-4.000 10.000-2,0.000-6.000-3,0.000-6.000-1,0.000-6.000-2,0.000-9.000-7,0.000-8.000-7,0.000-10.000-10,0.000-9.000-9,3.000-15.000-7,6.000-18.000-4,7.000-19.000-5,6.000-18.000-4,3.000-31.000-4,0.000-40.000-2,0.000-40.000-2,0.000-41.000-2,1.000-21.000 4,4.000 1.000 12,3.000-1.000 12,3.000 1.000 11,1.000 4.000 10,1.000 9.000 8,-1.000 10.000 7,1.000 10.000 8,-1.000 7.000 3,1.000 6.000-2,-1.000 7.000-2,1.000 6.000-3,2.000 6.000 6,7.000 6.000 10,6.000 7.000 11,7.000 6.000 12,4.000 4.000 2,3.000 4.000-7,3.000 3.000-6,4.000 3.000-6,4.000 1.000-6,6.000 1.000-4,7.000-1.000-4,6.000 1.000-4,3.000-1.000-5,0.000 1.000-7,0.000-1.000-6,0.000 1.000-6,-4.000 1.000-5,-5.000 3.000-1,-7.000 3.000-3,-5.000 4.000-2</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6"/>
    </inkml:context>
    <inkml:brush xml:id="br0">
      <inkml:brushProperty name="width" value="0.054724894464016" units="cm"/>
      <inkml:brushProperty name="height" value="0.054724894464016" units="cm"/>
      <inkml:brushProperty name="color" value="#000000"/>
      <inkml:brushProperty name="ignorePressure" value="0"/>
    </inkml:brush>
  </inkml:definitions>
  <inkml:trace contextRef="#ctx0" brushRef="#br0">17550.000 3800.000 402,'-2.000'-143.000'94,"-3.000"67.000"-6,-3.000 65.000-8,-2.000 66.000-7,-1.000 41.000-9,3.000 20.000-12,3.000 18.000-11,4.000 20.000-11,-4.000 16.000-8,-9.000 16.000-3,-10.000 15.000-3,-8.000 17.000-4,-8.000 22.000-6,-2.000 32.000-5,-3.000 31.000-8,-3.000 32.000-7,2.000 4.000-8,10.000-22.000-9,10.000-22.000-9,9.000-21.000-10,6.000-31.000-1,3.000-36.000 7,3.000-39.000 8,4.000-36.000 6,1.000-26.000-1,0.000-12.000-9,0.000-13.000-10,0.000-12.000-9</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6"/>
    </inkml:context>
    <inkml:brush xml:id="br0">
      <inkml:brushProperty name="width" value="0.0373526103794575" units="cm"/>
      <inkml:brushProperty name="height" value="0.0373526103794575" units="cm"/>
      <inkml:brushProperty name="color" value="#000000"/>
      <inkml:brushProperty name="ignorePressure" value="0"/>
    </inkml:brush>
  </inkml:definitions>
  <inkml:trace contextRef="#ctx0" brushRef="#br0">18250.000 5500.000 588,'-4.000'-36.000'21,"-5.000"28.000"16,-7.000 28.000 17,-5.000 29.000 16,-8.000 16.000 0,-5.000 7.000-19,-7.000 6.000-17,-5.000 7.000-18,-3.000 0.000-12,4.000-2.000-4,3.000-3.000-4,3.000-3.000-5,3.000-4.000-2,3.000-3.000 2,3.000-3.000 2,4.000-2.000 1,7.000-6.000 2,13.000-6.000 3,12.000-6.000 3,13.000-6.000 2,9.000-9.000 3,6.000-8.000 2,7.000-10.000 2,6.000-9.000 3,6.000-5.000-1,6.000 0.000-2,7.000 0.000-1,6.000 0.000-2,3.000 0.000-2,0.000 0.000-1,0.000 0.000-2,0.000 0.000 0,-5.000 1.000-7,-9.000 4.000-10,-10.000 3.000-9,-8.000 3.000-11</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7"/>
    </inkml:context>
    <inkml:brush xml:id="br0">
      <inkml:brushProperty name="width" value="0.0395417772233486" units="cm"/>
      <inkml:brushProperty name="height" value="0.0395417772233486" units="cm"/>
      <inkml:brushProperty name="color" value="#000000"/>
      <inkml:brushProperty name="ignorePressure" value="0"/>
    </inkml:brush>
  </inkml:definitions>
  <inkml:trace contextRef="#ctx0" brushRef="#br0">18650.000 5650.000 556,'-44.000'-32.000'13,"13.000"39.000"25,12.000 36.000 25,13.000 39.000 26,4.000 24.000 2,-3.000 13.000-22,-3.000 12.000-22,-2.000 13.000-21,-5.000 7.000-18,-2.000 4.000-13,-3.000 3.000-12,-3.000 3.000-12,-1.000-8.000-5,4.000-19.000 3,3.000-18.000 5,3.000-19.000 3,1.000-16.000-5,1.000-12.000-13,-1.000-13.000-13,1.000-12.000-14</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7"/>
    </inkml:context>
    <inkml:brush xml:id="br0">
      <inkml:brushProperty name="width" value="0.0413499884307384" units="cm"/>
      <inkml:brushProperty name="height" value="0.0413499884307384" units="cm"/>
      <inkml:brushProperty name="color" value="#000000"/>
      <inkml:brushProperty name="ignorePressure" value="0"/>
    </inkml:brush>
  </inkml:definitions>
  <inkml:trace contextRef="#ctx0" brushRef="#br0">19950.000 5650.000 532,'-18.000'-25.000'20,"17.000"0.000"20,15.000 0.000 19,16.000 0.000 20,15.000 1.000 1,16.000 4.000-15,15.000 3.000-15,17.000 3.000-16,8.000 3.000-13,4.000 3.000-7,3.000 3.000-9,3.000 4.000-7,-2.000 2.000-9,-6.000 4.000-5,-6.000 3.000-8,-6.000 3.000-5,-9.000 1.000-7,-8.000 1.000-4,-10.000-1.000-7,-9.000 1.000-4</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7"/>
    </inkml:context>
    <inkml:brush xml:id="br0">
      <inkml:brushProperty name="width" value="0.0469031557440758" units="cm"/>
      <inkml:brushProperty name="height" value="0.0469031557440758" units="cm"/>
      <inkml:brushProperty name="color" value="#000000"/>
      <inkml:brushProperty name="ignorePressure" value="0"/>
    </inkml:brush>
  </inkml:definitions>
  <inkml:trace contextRef="#ctx0" brushRef="#br0">20950.000 4550.000 469,'-27.000'-24.000'2,"-3.000"4.000"5,-3.000 3.000 5,-2.000 3.000 4,-1.000 1.000 10,3.000 1.000 13,3.000-1.000 14,4.000 1.000 14,4.000 8.000 1,6.000 20.000-10,7.000 18.000-10,6.000 20.000-10,3.000 16.000-8,0.000 16.000-5,0.000 15.000-6,0.000 17.000-5,0.000 14.000-6,0.000 17.000-7,0.000 15.000-8,0.000 16.000-7,0.000 10.000-2,0.000 7.000 4,0.000 6.000 4,0.000 7.000 4,0.000-18.000-3,0.000-41.000-13,0.000-40.000-12,0.000-40.000-13,0.000-21.000-8,0.000 0.000-7,0.000 0.000-6,0.000 0.000-7</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8"/>
    </inkml:context>
    <inkml:brush xml:id="br0">
      <inkml:brushProperty name="width" value="0.055273748934269" units="cm"/>
      <inkml:brushProperty name="height" value="0.055273748934269" units="cm"/>
      <inkml:brushProperty name="color" value="#000000"/>
      <inkml:brushProperty name="ignorePressure" value="0"/>
    </inkml:brush>
  </inkml:definitions>
  <inkml:trace contextRef="#ctx0" brushRef="#br0">24400.000 4500.000 398,'-2.000'-47.000'45,"-3.000"6.000"2,-3.000 7.000 3,-2.000 6.000 3,-6.000 6.000 1,-6.000 6.000-2,-6.000 7.000 0,-6.000 6.000 0,-7.000 13.000-7,-6.000 23.000-10,-6.000 22.000-12,-6.000 22.000-11,-4.000 10.000-6,1.000 1.000-1,-1.000-1.000-3,1.000 1.000-2,-1.000 5.000 0,1.000 14.000-2,-1.000 11.000-1,1.000 14.000 0,4.000-1.000-1,9.000-12.000 0,10.000-13.000-1,10.000-12.000 1,10.000-13.000-2,13.000-12.000-2,12.000-13.000-2,13.000-12.000-2,13.000-15.000-1,17.000-15.000-3,15.000-15.000-2,16.000-16.000-2,13.000-18.000-1,14.000-18.000-2,11.000-19.000 0,14.000-18.000-1,3.000-9.000 0,-2.000 4.000 4,-3.000 3.000 2,-3.000 3.000 3,-9.000 6.000 2,-11.000 9.000 5,-14.000 10.000 3,-11.000 10.000 3,-12.000 8.000 4,-9.000 10.000 5,-10.000 10.000 4,-8.000 9.000 4,-11.000 12.000 6,-8.000 16.000 9,-10.000 15.000 8,-9.000 17.000 8,-10.000 11.000 2,-9.000 10.000-8,-10.000 10.000-6,-8.000 9.000-6,-3.000 7.000-6,7.000 7.000-5,6.000 6.000-4,7.000 7.000-4,4.000-3.000-3,3.000-8.000-3,3.000-10.000-1,4.000-9.000-2,13.000-16.000-3,26.000-22.000-6,24.000-22.000-5,26.000-21.000-5,15.000-28.000-3,6.000-30.000 0,7.000-32.000-1,6.000-30.000 1,-1.000-15.000 0,-5.000 3.000 3,-7.000 3.000 2,-5.000 4.000 3,-11.000 5.000 2,-11.000 10.000 1,-14.000 10.000 1,-11.000 9.000 2,-15.000 9.000 2,-16.000 9.000 2,-15.000 10.000 2,-15.000 10.000 2,-17.000 8.000 3,-15.000 10.000 1,-15.000 10.000 1,-16.000 9.000 2,-13.000 12.000-3,-9.000 16.000-7,-10.000 15.000-6,-8.000 17.000-7,-4.000 10.000-5,3.000 6.000-3,3.000 7.000-4,4.000 6.000-4,10.000-4.000-3,19.000-11.000-6,19.000-14.000-4,19.000-11.000-5</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8"/>
    </inkml:context>
    <inkml:brush xml:id="br0">
      <inkml:brushProperty name="width" value="0.0421994738280773" units="cm"/>
      <inkml:brushProperty name="height" value="0.0421994738280773" units="cm"/>
      <inkml:brushProperty name="color" value="#000000"/>
      <inkml:brushProperty name="ignorePressure" value="0"/>
    </inkml:brush>
  </inkml:definitions>
  <inkml:trace contextRef="#ctx0" brushRef="#br0">27350.000 5350.000 521,'-15.000'-24.000'87,"23.000"4.000"-14,22.000 3.000-14,22.000 3.000-15,12.000 3.000-8,3.000 3.000-3,3.000 3.000-1,4.000 4.000-3,-1.000 2.000-3,-3.000 4.000-5,-3.000 3.000-5,-2.000 3.000-5,-8.000 4.000-3,-8.000 7.000-5,-10.000 6.000-3,-9.000 7.000-3,-15.000 11.000-5,-18.000 20.000-4,-19.000 18.000-5,-18.000 20.000-4,-15.000 6.000-3,-9.000-2.000-2,-10.000-3.000-1,-8.000-3.000-1,-3.000-10.000-1,7.000-16.000 2,6.000-15.000 1,7.000-15.000 1,4.000-11.000 4,3.000-2.000 4,3.000-3.000 6,4.000-3.000 5,19.000-10.000 11,39.000-16.000 19,36.000-15.000 19,39.000-15.000 17,19.000-6.000 4,4.000 7.000-15,3.000 6.000-12,3.000 7.000-14,3.000 5.000-14,3.000 7.000-16,3.000 6.000-16,4.000 7.000-14,-4.000 4.000-10,-9.000 3.000-1,-10.000 3.000-1,-8.000 4.000-3,-14.000-1.000 0,-15.000-3.000 3,-15.000-3.000 1,-16.000-2.000 3</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7"/>
    </inkml:context>
    <inkml:brush xml:id="br0">
      <inkml:brushProperty name="width" value="0.0469585731625557" units="cm"/>
      <inkml:brushProperty name="height" value="0.0469585731625557" units="cm"/>
      <inkml:brushProperty name="color" value="#f2395b"/>
      <inkml:brushProperty name="ignorePressure" value="0"/>
    </inkml:brush>
  </inkml:definitions>
  <inkml:trace contextRef="#ctx0" brushRef="#br0">66350.000 9850.000 468,'-50.000'1.000'71,"0.000"4.000"-11,0.000 3.000-10,0.000 3.000-10,-2.000 4.000-7,-3.000 7.000-4,-3.000 6.000-4,-2.000 7.000-5,-6.000 7.000-1,-6.000 9.000 0,-6.000 10.000 1,-6.000 10.000 0,1.000 5.000 0,9.000 4.000-2,10.000 3.000-1,10.000 3.000-2,8.000-1.000-1,10.000-2.000-2,10.000-3.000-1,9.000-3.000-2,10.000-6.000-2,14.000-5.000-5,11.000-7.000-3,14.000-5.000-4,14.000-9.000-5,20.000-9.000-7,18.000-10.000-6,20.000-8.000-6,5.000-11.000-1,-6.000-8.000 5,-6.000-10.000 5,-6.000-9.000 5,-7.000-5.000-7,-6.000 0.000-19,-6.000 0.000-19,-6.000 0.000-19</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9"/>
    </inkml:context>
    <inkml:brush xml:id="br0">
      <inkml:brushProperty name="width" value="0.044269010424614" units="cm"/>
      <inkml:brushProperty name="height" value="0.044269010424614" units="cm"/>
      <inkml:brushProperty name="color" value="#000000"/>
      <inkml:brushProperty name="ignorePressure" value="0"/>
    </inkml:brush>
  </inkml:definitions>
  <inkml:trace contextRef="#ctx0" brushRef="#br0">31500.000 4800.000 496,'-63.000'-24.000'10,"26.000"4.000"20,24.000 3.000 18,26.000 3.000 21,21.000 1.000 4,19.000 1.000-9,19.000-1.000-10,19.000 1.000-11,15.000-1.000-7,13.000 1.000-9,12.000-1.000-8,13.000 1.000-8,10.000 1.000-4,10.000 3.000-2,10.000 3.000-1,9.000 4.000-1,1.000 1.000-3,-6.000 0.000-6,-6.000 0.000-6,-6.000 0.000-6,-13.000 1.000-8,-19.000 4.000-11,-18.000 3.000-9,-19.000 3.000-11,-18.000 1.000-4,-15.000 1.000 0,-15.000-1.000 1,-16.000 1.000 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9"/>
    </inkml:context>
    <inkml:brush xml:id="br0">
      <inkml:brushProperty name="width" value="0.0432327277958393" units="cm"/>
      <inkml:brushProperty name="height" value="0.0432327277958393" units="cm"/>
      <inkml:brushProperty name="color" value="#000000"/>
      <inkml:brushProperty name="ignorePressure" value="0"/>
    </inkml:brush>
  </inkml:definitions>
  <inkml:trace contextRef="#ctx0" brushRef="#br0">33900.000 3750.000 508,'-16.000'-66.000'81,"19.000"19.000"-9,19.000 19.000-11,19.000 19.000-9,13.000 13.000-8,10.000 10.000-4,10.000 10.000-4,9.000 9.000-5,9.000 6.000-5,9.000 3.000-5,10.000 3.000-6,10.000 4.000-5,-1.000-1.000-8,-9.000-3.000-8,-10.000-3.000-10,-8.000-2.000-9,-9.000-1.000-8,-6.000 3.000-6,-6.000 3.000-5,-6.000 4.000-6,-12.000-3.000-4,-15.000-5.000-2,-15.000-7.000 0,-16.000-5.000-2</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59:59"/>
    </inkml:context>
    <inkml:brush xml:id="br0">
      <inkml:brushProperty name="width" value="0.0410761050879955" units="cm"/>
      <inkml:brushProperty name="height" value="0.0410761050879955" units="cm"/>
      <inkml:brushProperty name="color" value="#000000"/>
      <inkml:brushProperty name="ignorePressure" value="0"/>
    </inkml:brush>
  </inkml:definitions>
  <inkml:trace contextRef="#ctx0" brushRef="#br0">32100.000 5100.000 535,'-74.000'0.000'73,"54.000"0.000"0,53.000 0.000-3,53.000 0.000 0,37.000 0.000-8,22.000 0.000-13,22.000 0.000-14,23.000 0.000-12,6.000 0.000-13,-5.000 0.000-14,-7.000 0.000-11,-5.000 0.000-14,-11.000 0.000-9,-11.000 0.000-6,-14.000 0.000-7,-11.000 0.000-6,-20.000 0.000-1,-24.000 0.000 2,-26.000 0.000 4,-24.000 0.000 3</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0"/>
    </inkml:context>
    <inkml:brush xml:id="br0">
      <inkml:brushProperty name="width" value="0.0411941967904568" units="cm"/>
      <inkml:brushProperty name="height" value="0.0411941967904568" units="cm"/>
      <inkml:brushProperty name="color" value="#000000"/>
      <inkml:brushProperty name="ignorePressure" value="0"/>
    </inkml:brush>
  </inkml:definitions>
  <inkml:trace contextRef="#ctx0" brushRef="#br0">31800.000 5450.000 534,'-54.000'-2.000'4,"-5.000"-3.000"9,-7.000-3.000 10,-5.000-2.000 8,8.000-1.000 9,26.000 3.000 10,24.000 3.000 8,26.000 4.000 11,19.000 4.000-4,17.000 6.000-16,15.000 7.000-16,16.000 6.000-16,12.000 9.000-9,9.000 13.000-4,10.000 12.000-3,10.000 13.000-3,-6.000 2.000-1,-18.000-5.000 3,-19.000-7.000 1,-18.000-5.000 3,-12.000-6.000-15,-3.000-3.000-31,-3.000-3.000-32,-2.000-2.000-31</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0"/>
    </inkml:context>
    <inkml:brush xml:id="br0">
      <inkml:brushProperty name="width" value="0.0417166575789452" units="cm"/>
      <inkml:brushProperty name="height" value="0.0417166575789452" units="cm"/>
      <inkml:brushProperty name="color" value="#000000"/>
      <inkml:brushProperty name="ignorePressure" value="0"/>
    </inkml:brush>
  </inkml:definitions>
  <inkml:trace contextRef="#ctx0" brushRef="#br0">37600.000 4150.000 527,'26.000'-66.000'7,"4.000"19.000"15,3.000 19.000 15,3.000 19.000 15,-1.000 10.000 4,-2.000 4.000-5,-3.000 3.000-6,-3.000 3.000-5,-1.000 7.000-5,4.000 14.000-4,3.000 11.000-3,3.000 14.000-4,-4.000 8.000-5,-8.000 7.000-5,-10.000 6.000-5,-9.000 7.000-6,-15.000 4.000-6,-18.000 3.000-4,-19.000 3.000-6,-18.000 4.000-4,-15.000-1.000-4,-9.000-3.000-2,-10.000-3.000-2,-8.000-2.000-3,-4.000-5.000 0,3.000-2.000 2,3.000-3.000 3,4.000-3.000 2,5.000-7.000 4,10.000-9.000 8,10.000-10.000 7,9.000-8.000 7,18.000-11.000 8,29.000-8.000 5,28.000-10.000 7,28.000-9.000 5,26.000-12.000 0,26.000-11.000-7,24.000-14.000-7,26.000-11.000-8,13.000-9.000-9,4.000-3.000-9,3.000-3.000-10,3.000-2.000-9,-2.000-3.000-7,-6.000 1.000-4,-6.000-1.000-4,-6.000 1.000-4,-10.000 1.000 0,-12.000 3.000 4,-13.000 3.000 3,-12.000 4.000 3,-13.000 4.000 6,-12.000 6.000 7,-13.000 7.000 7,-12.000 6.000 7</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1"/>
    </inkml:context>
    <inkml:brush xml:id="br0">
      <inkml:brushProperty name="width" value="0.0571411028504372" units="cm"/>
      <inkml:brushProperty name="height" value="0.0571411028504372" units="cm"/>
      <inkml:brushProperty name="color" value="#000000"/>
      <inkml:brushProperty name="ignorePressure" value="0"/>
    </inkml:brush>
  </inkml:definitions>
  <inkml:trace contextRef="#ctx0" brushRef="#br0">39450.000 4550.000 385,'46.000'-93.000'10,"-5.000"17.000"4,-7.000 15.000 5,-5.000 16.000 4,-17.000 21.000 9,-24.000 29.000 14,-26.000 28.000 12,-24.000 28.000 13,-15.000 17.000 0,-3.000 6.000-15,-3.000 7.000-15,-2.000 6.000-14,-1.000 1.000-9,3.000-3.000-4,3.000-3.000-5,4.000-2.000-3,7.000-6.000-3,13.000-6.000 1,12.000-6.000-1,13.000-6.000 0,20.000-12.000-6,28.000-15.000-14,28.000-15.000-14,29.000-16.000-14,21.000-21.000-4,16.000-24.000 5,15.000-26.000 5,17.000-24.000 6,3.000-12.000 3,-5.000 4.000 4,-7.000 3.000 1,-5.000 3.000 4,-12.000 7.000 3,-16.000 14.000 6,-15.000 11.000 6,-15.000 14.000 5,-23.000 18.000 11,-28.000 25.000 18,-28.000 25.000 19,-27.000 25.000 16,-15.000 15.000 6,0.000 7.000-11,0.000 6.000-8,0.000 7.000-10,4.000 0.000-8,10.000-2.000-5,10.000-3.000-6,9.000-3.000-5,6.000-4.000-5,3.000-3.000-3,3.000-3.000-3,4.000-2.000-3,7.000-9.000-4,13.000-12.000-2,12.000-13.000-2,13.000-12.000-2,13.000-13.000-4,17.000-12.000-2,15.000-13.000-4,16.000-12.000-2,7.000-13.000-3,1.000-12.000 0,-1.000-13.000-2,1.000-12.000-1,-6.000-5.000 1,-8.000 3.000 4,-10.000 3.000 4,-9.000 4.000 4,-12.000 2.000 1,-11.000 4.000 1,-14.000 3.000 1,-11.000 3.000 0,-12.000 4.000 0,-9.000 7.000 2,-10.000 6.000 0,-8.000 7.000 1,-14.000 4.000 5,-15.000 3.000 8,-15.000 3.000 7,-16.000 4.000 9,-15.000 5.000 1,-11.000 10.000-5,-14.000 10.000-6,-11.000 9.000-5,-6.000 9.000-8,4.000 9.000-12,3.000 10.000-12,3.000 10.000-11,12.000-1.000-9,22.000-9.000-5,22.000-10.000-5,23.000-8.000-5</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1"/>
    </inkml:context>
    <inkml:brush xml:id="br0">
      <inkml:brushProperty name="width" value="0.0456247515976429" units="cm"/>
      <inkml:brushProperty name="height" value="0.0456247515976429" units="cm"/>
      <inkml:brushProperty name="color" value="#000000"/>
      <inkml:brushProperty name="ignorePressure" value="0"/>
    </inkml:brush>
  </inkml:definitions>
  <inkml:trace contextRef="#ctx0" brushRef="#br0">42850.000 5150.000 482,'-46.000'-4.000'6,"10.000"-5.000"12,10.000-7.000 13,9.000-5.000 12,23.000-4.000 8,38.000 0.000 4,37.000 0.000 4,38.000 0.000 4,21.000 0.000-3,7.000 0.000-12,6.000 0.000-11,7.000 0.000-12,0.000 3.000-10,-2.000 6.000-8,-3.000 7.000-11,-3.000 6.000-8,-12.000 3.000-3,-18.000 0.000 2,-19.000 0.000 4,-18.000 0.000 2,-20.000 4.000-12,-18.000 10.000-27,-19.000 10.000-26,-18.000 9.000-28</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1"/>
    </inkml:context>
    <inkml:brush xml:id="br0">
      <inkml:brushProperty name="width" value="0.0521390810608864" units="cm"/>
      <inkml:brushProperty name="height" value="0.0521390810608864" units="cm"/>
      <inkml:brushProperty name="color" value="#000000"/>
      <inkml:brushProperty name="ignorePressure" value="0"/>
    </inkml:brush>
  </inkml:definitions>
  <inkml:trace contextRef="#ctx0" brushRef="#br0">43750.000 4250.000 421,'-27.000'-27.000'3,"-3.000"-3.000"6,-3.000-3.000 6,-2.000-2.000 5,2.000 13.000 14,9.000 31.000 22,10.000 32.000 23,10.000 31.000 21,4.000 24.000 0,0.000 20.000-25,0.000 18.000-23,0.000 20.000-25,-5.000 19.000-19,-9.000 22.000-12,-10.000 22.000-15,-8.000 23.000-13,-4.000 0.000-7,3.000-18.000 1,3.000-19.000-1,4.000-18.000-1,2.000-28.000-4,4.000-33.000-9,3.000-35.000-11,3.000-34.000-9</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2"/>
    </inkml:context>
    <inkml:brush xml:id="br0">
      <inkml:brushProperty name="width" value="0.0498919077217579" units="cm"/>
      <inkml:brushProperty name="height" value="0.0498919077217579" units="cm"/>
      <inkml:brushProperty name="color" value="#000000"/>
      <inkml:brushProperty name="ignorePressure" value="0"/>
    </inkml:brush>
  </inkml:definitions>
  <inkml:trace contextRef="#ctx0" brushRef="#br0">47550.000 4200.000 440,'-22.000'-29.000'9,"6.000"-5.000"16,7.000-7.000 16,6.000-5.000 17,13.000 2.000 6,23.000 13.000-4,22.000 12.000-6,22.000 13.000-4,8.000 12.000-5,-2.000 13.000-5,-3.000 12.000-5,-3.000 13.000-5,-9.000 9.000-6,-11.000 6.000-8,-14.000 7.000-8,-11.000 6.000-8,-15.000 4.000-5,-16.000 4.000-3,-15.000 3.000-2,-15.000 3.000-4,-20.000 4.000-2,-21.000 7.000-3,-22.000 6.000-3,-22.000 7.000-3,-11.000 2.000-2,0.000 1.000-1,0.000-1.000 0,0.000 1.000-2,4.000-7.000 1,10.000-12.000 3,10.000-13.000 2,9.000-12.000 4,9.000-12.000 4,9.000-8.000 9,10.000-10.000 8,10.000-9.000 8,18.000-12.000 7,28.000-11.000 4,28.000-14.000 4,29.000-11.000 5,22.000-9.000 2,20.000-3.000-2,18.000-3.000-1,20.000-2.000-1,10.000-1.000-6,3.000 3.000-9,3.000 3.000-10,4.000 4.000-9,-3.000 2.000-7,-5.000 4.000-6,-7.000 3.000-6,-5.000 3.000-5,-12.000 1.000-6,-16.000 1.000-5,-15.000-1.000-6,-15.000 1.000-5,-14.000-3.000-1,-8.000-2.000 6,-10.000-3.000 6,-9.000-3.000 5</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2"/>
    </inkml:context>
    <inkml:brush xml:id="br0">
      <inkml:brushProperty name="width" value="0.0600374266505241" units="cm"/>
      <inkml:brushProperty name="height" value="0.0600374266505241" units="cm"/>
      <inkml:brushProperty name="color" value="#000000"/>
      <inkml:brushProperty name="ignorePressure" value="0"/>
    </inkml:brush>
  </inkml:definitions>
  <inkml:trace contextRef="#ctx0" brushRef="#br0">50050.000 4000.000 366,'21.000'-47.000'9,"-5.000"6.000"17,-7.000 7.000 17,-5.000 6.000 19,-4.000 18.000 7,0.000 32.000 1,0.000 31.000-1,0.000 32.000 0,-2.000 16.000-7,-3.000 4.000-13,-3.000 3.000-13,-2.000 3.000-14,-5.000-1.000-8,-2.000-2.000-1,-3.000-3.000-3,-3.000-3.000-1,-4.000-4.000-8,-3.000-3.000-10,-3.000-3.000-11,-2.000-2.000-11,-1.000-9.000-16,3.000-12.000-21,3.000-13.000-19,4.000-12.000-20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49"/>
    </inkml:context>
    <inkml:brush xml:id="br0">
      <inkml:brushProperty name="width" value="0.0403089709579945" units="cm"/>
      <inkml:brushProperty name="height" value="0.0403089709579945" units="cm"/>
      <inkml:brushProperty name="color" value="#f2395b"/>
      <inkml:brushProperty name="ignorePressure" value="0"/>
    </inkml:brush>
  </inkml:definitions>
  <inkml:trace contextRef="#ctx0" brushRef="#br0">73750.000 8600.000 545,'0.000'-47.000'4,"0.000"6.000"6,0.000 7.000 7,0.000 6.000 7,-2.000 18.000 6,-3.000 32.000 7,-3.000 31.000 6,-2.000 32.000 7,-5.000 18.000-2,-2.000 6.000-10,-3.000 7.000-10,-3.000 6.000-10,-4.000-1.000-8,-3.000-5.000-4,-3.000-7.000-4,-2.000-5.000-5,-1.000-8.000-3,3.000-5.000-1,3.000-7.000-2,4.000-5.000-1,2.000-11.000 0,4.000-11.000 0,3.000-14.000 1,3.000-11.000 0,9.000-14.000 2,16.000-11.000 1,15.000-14.000 2,17.000-11.000 3,16.000-14.000 1,19.000-11.000 3,19.000-14.000 1,19.000-11.000 3,7.000-6.000 1,-3.000 4.000-3,-3.000 3.000-1,-2.000 3.000-2,-8.000 4.000-1,-8.000 7.000-2,-10.000 6.000-1,-9.000 7.000-2,-10.000 5.000-2,-9.000 7.000-3,-10.000 6.000-3,-8.000 7.000-3,-14.000 2.000-5,-15.000 1.000-8,-15.000-1.000-9,-16.000 1.000-7,-10.000-6.000-2,-3.000-8.000 8,-3.000-10.000 6,-2.000-9.000 8,-5.000-7.000 5,-2.000-3.000 3,-3.000-3.000 4,-3.000-2.000 4,-1.000 0.000 4,4.000 7.000 4,3.000 6.000 4,3.000 7.000 5,4.000 5.000 4,7.000 7.000 4,6.000 6.000 3,7.000 7.000 5,0.000 8.000 6,-2.000 14.000 7,-3.000 11.000 9,-3.000 14.000 7,1.000 8.000 0,6.000 7.000-7,7.000 6.000-8,6.000 7.000-8,-2.000 10.000-6,-9.000 16.000-4,-10.000 15.000-5,-8.000 17.000-5,-8.000 8.000-3,-2.000 4.000-1,-3.000 3.000-3,-3.000 3.000-1,-4.000-1.000-5,-3.000-2.000-7,-3.000-3.000-7,-2.000-3.000-7,0.000-4.000-3,7.000-3.000 2,6.000-3.000 1,7.000-2.000 2,5.000-9.000-4,7.000-12.000-10,6.000-13.000-10,7.000-12.000-10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2"/>
    </inkml:context>
    <inkml:brush xml:id="br0">
      <inkml:brushProperty name="width" value="0.0433992147445679" units="cm"/>
      <inkml:brushProperty name="height" value="0.0433992147445679" units="cm"/>
      <inkml:brushProperty name="color" value="#000000"/>
      <inkml:brushProperty name="ignorePressure" value="0"/>
    </inkml:brush>
  </inkml:definitions>
  <inkml:trace contextRef="#ctx0" brushRef="#br0">49800.000 4800.000 506,'93.000'-69.000'65,"-11.000"13.000"-2,-14.000 12.000 0,-11.000 13.000-1,-4.000 7.000-5,6.000 4.000-7,7.000 3.000-8,6.000 3.000-8,1.000 3.000-8,-3.000 3.000-7,-3.000 3.000-9,-2.000 4.000-8,-6.000 2.000-9,-6.000 4.000-13,-6.000 3.000-11,-6.000 3.000-13</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3"/>
    </inkml:context>
    <inkml:brush xml:id="br0">
      <inkml:brushProperty name="width" value="0.0622793287038803" units="cm"/>
      <inkml:brushProperty name="height" value="0.0622793287038803" units="cm"/>
      <inkml:brushProperty name="color" value="#000000"/>
      <inkml:brushProperty name="ignorePressure" value="0"/>
    </inkml:brush>
  </inkml:definitions>
  <inkml:trace contextRef="#ctx0" brushRef="#br0">51100.000 3000.000 353,'21.000'-136.000'10,"-5.000"28.000"22,-7.000 28.000 21,-5.000 29.000 21,-4.000 35.000 8,0.000 44.000-7,0.000 44.000-7,0.000 44.000-6,-2.000 30.000-8,-3.000 20.000-10,-3.000 18.000-10,-2.000 20.000-9,-5.000 14.000-8,-2.000 14.000-6,-3.000 11.000-6,-3.000 14.000-5,-4.000 16.000-5,-3.000 22.000-4,-3.000 22.000-5,-2.000 23.000-5,-1.000 0.000-6,3.000-18.000-6,3.000-19.000-8,4.000-18.000-6,5.000-21.000-5,10.000-22.000 0,10.000-22.000 0,9.000-21.000-2,6.000-31.000 1,3.000-36.000 1,3.000-39.000 1,4.000-36.000 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3"/>
    </inkml:context>
    <inkml:brush xml:id="br0">
      <inkml:brushProperty name="width" value="0.046823401004076" units="cm"/>
      <inkml:brushProperty name="height" value="0.046823401004076" units="cm"/>
      <inkml:brushProperty name="color" value="#000000"/>
      <inkml:brushProperty name="ignorePressure" value="0"/>
    </inkml:brush>
  </inkml:definitions>
  <inkml:trace contextRef="#ctx0" brushRef="#br0">51650.000 4850.000 469,'117.000'-66.000'61,"-16.000"19.000"1,-15.000 19.000 2,-15.000 19.000 3,-12.000 13.000-6,-6.000 10.000-12,-6.000 10.000-11,-6.000 9.000-12,-9.000 9.000-9,-8.000 9.000-6,-10.000 10.000-6,-9.000 10.000-7,-15.000 8.000-4,-18.000 10.000-5,-19.000 10.000-3,-18.000 9.000-5,-12.000 2.000-2,-3.000-2.000-3,-3.000-3.000-1,-2.000-3.000-1,3.000-10.000 1,14.000-16.000 7,11.000-15.000 6,14.000-15.000 6,22.000-12.000 10,35.000-6.000 11,35.000-6.000 11,34.000-6.000 13,24.000-9.000 4,17.000-8.000-3,15.000-10.000-4,16.000-9.000-3,7.000-5.000-7,1.000 0.000-12,-1.000 0.000-11,1.000 0.000-13,-13.000 3.000-8,-25.000 6.000-5,-25.000 7.000-4,-25.000 6.000-6</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7"/>
    </inkml:context>
    <inkml:brush xml:id="br0">
      <inkml:brushProperty name="width" value="0.0352427214384079" units="cm"/>
      <inkml:brushProperty name="height" value="0.0352427214384079" units="cm"/>
      <inkml:brushProperty name="color" value="#000000"/>
      <inkml:brushProperty name="ignorePressure" value="0"/>
    </inkml:brush>
  </inkml:definitions>
  <inkml:trace contextRef="#ctx0" brushRef="#br0">5150.000 6450.000 624,'-47.000'-29.000'3,"6.000"-5.000"7,7.000-7.000 6,6.000-5.000 7,9.000 0.000 4,13.000 10.000 2,12.000 10.000 1,13.000 9.000 3,10.000 4.000 0,10.000 1.000-3,10.000-1.000-2,9.000 1.000-4,7.000 1.000-1,7.000 3.000-4,6.000 3.000-2,7.000 4.000-3,-4.000 5.000-4,-12.000 10.000-4,-13.000 10.000-6,-12.000 9.000-3,-13.000 12.000-7,-12.000 16.000-6,-13.000 15.000-8,-12.000 17.000-7,-16.000 8.000-2,-19.000 4.000 3,-18.000 3.000 1,-19.000 3.000 2,-10.000-4.000 2,1.000-8.000 3,-1.000-10.000 1,1.000-9.000 2,5.000-13.000 1,14.000-16.000 0,11.000-15.000 1,14.000-15.000 0,19.000-15.000 7,29.000-12.000 16,28.000-13.000 14,28.000-12.000 16,15.000-5.000 4,4.000 3.000-5,3.000 3.000-5,3.000 4.000-4,-1.000 7.000-5,-2.000 13.000-2,-3.000 12.000-3,-3.000 13.000-2,-10.000 10.000-3,-16.000 10.000 0,-15.000 10.000-2,-15.000 9.000-1,-15.000 6.000-1,-12.000 3.000-2,-13.000 3.000-2,-12.000 4.000 0,-12.000-1.000-1,-8.000-3.000 0,-10.000-3.000 2,-9.000-2.000 0,-4.000-5.000 0,4.000-2.000-2,3.000-3.000-2,3.000-3.000-1,3.000-7.000-4,3.000-9.000-4,3.000-10.000-6,4.000-8.000-5,2.000-11.000-2,4.000-8.000 4,3.000-10.000 3,3.000-9.000 2,4.000-7.000-6,7.000-3.000-14,6.000-3.000-16,7.000-2.000-14</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7"/>
    </inkml:context>
    <inkml:brush xml:id="br0">
      <inkml:brushProperty name="width" value="0.0410518534481525" units="cm"/>
      <inkml:brushProperty name="height" value="0.0410518534481525" units="cm"/>
      <inkml:brushProperty name="color" value="#000000"/>
      <inkml:brushProperty name="ignorePressure" value="0"/>
    </inkml:brush>
  </inkml:definitions>
  <inkml:trace contextRef="#ctx0" brushRef="#br0">6200.000 5400.000 535,'-5.000'-180.000'4,"-9.000"41.000"8,-10.000 40.000 8,-8.000 42.000 8,-8.000 22.000 3,-2.000 7.000-1,-3.000 6.000-1,-3.000 7.000-1,-7.000 5.000-2,-9.000 7.000-3,-10.000 6.000-5,-8.000 7.000-2,-11.000 8.000-3,-8.000 14.000-2,-10.000 11.000-1,-9.000 14.000-2,-7.000 10.000-1,-3.000 9.000 1,-3.000 10.000-1,-2.000 10.000 1,-5.000 11.000-1,-2.000 17.000-1,-3.000 15.000-1,-3.000 16.000-1,2.000 7.000-1,10.000 1.000 0,10.000-1.000 0,9.000 1.000-1,15.000-6.000 1,22.000-8.000 1,22.000-10.000 1,23.000-9.000 0,14.000-5.000 2,10.000 0.000-1,10.000 0.000 0,9.000 0.000 1,13.000 1.000-1,20.000 4.000 2,18.000 3.000-1,20.000 3.000 1,14.000-2.000 0,14.000-6.000-3,11.000-6.000 0,14.000-6.000-2,11.000-10.000-2,14.000-12.000 0,11.000-13.000-3,14.000-12.000 0,5.000-16.000-2,1.000-19.000-2,-1.000-18.000-2,1.000-19.000-2,-1.000-22.000-1,1.000-25.000 1,-1.000-25.000 0,1.000-25.000 1,-7.000-15.000 0,-12.000-2.000-1,-13.000-3.000-1,-12.000-3.000-1,-13.000-4.000 0,-12.000-3.000 1,-13.000-3.000 1,-12.000-2.000 0,-13.000-8.000 2,-12.000-8.000-1,-13.000-10.000 1,-12.000-9.000-1,-16.000-13.000 2,-19.000-16.000 0,-18.000-15.000 1,-19.000-15.000 1,-16.000-1.000 1,-12.000 16.000 0,-13.000 15.000 1,-12.000 17.000 0,-12.000 21.000 1,-8.000 28.000 1,-10.000 28.000 1,-9.000 29.000 1,-9.000 22.000-2,-5.000 20.000-2,-7.000 18.000-4,-5.000 20.000-4,3.000 16.000-2,17.000 16.000-1,15.000 15.000-2,16.000 17.000-1,15.000 2.000-5,16.000-9.000-7,15.000-10.000-9,17.000-8.000-7</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8"/>
    </inkml:context>
    <inkml:brush xml:id="br0">
      <inkml:brushProperty name="width" value="0.0391151793301105" units="cm"/>
      <inkml:brushProperty name="height" value="0.0391151793301105" units="cm"/>
      <inkml:brushProperty name="color" value="#000000"/>
      <inkml:brushProperty name="ignorePressure" value="0"/>
    </inkml:brush>
  </inkml:definitions>
  <inkml:trace contextRef="#ctx0" brushRef="#br0">7000.000 25300.000 562,'-77.000'75.000'32,"-3.000"0.000"7,-3.000 0.000 5,-2.000 0.000 6,-1.000 3.000 0,3.000 6.000-6,3.000 7.000-7,4.000 6.000-6,-3.000 4.000-6,-5.000 4.000-5,-7.000 3.000-4,-5.000 3.000-5,2.000-5.000-4,13.000-12.000 0,12.000-13.000 0,13.000-12.000-2,6.000-9.000 0,0.000-2.000-2,0.000-3.000-1,0.000-3.000-1,10.000-9.000 0,23.000-11.000-1,22.000-14.000 0,22.000-11.000-1,23.000-12.000 0,25.000-9.000 1,25.000-10.000 0,25.000-8.000 1,10.000-6.000 0,-2.000 1.000 0,-3.000-1.000-2,-3.000 1.000 1,1.000 2.000-2,6.000 7.000 0,7.000 6.000-2,6.000 7.000-2,-7.000 5.000 0,-18.000 7.000-1,-19.000 6.000-1,-18.000 7.000 0,-15.000 2.000-4,-9.000 1.000-5,-10.000-1.000-6,-8.000 1.000-5</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8"/>
    </inkml:context>
    <inkml:brush xml:id="br0">
      <inkml:brushProperty name="width" value="0.0427134223282337" units="cm"/>
      <inkml:brushProperty name="height" value="0.0427134223282337" units="cm"/>
      <inkml:brushProperty name="color" value="#000000"/>
      <inkml:brushProperty name="ignorePressure" value="0"/>
    </inkml:brush>
  </inkml:definitions>
  <inkml:trace contextRef="#ctx0" brushRef="#br0">7400.000 25800.000 515,'-94.000'-66.000'46,"13.000"19.000"-4,12.000 19.000-6,13.000 19.000-3,9.000 16.000-2,6.000 17.000 2,7.000 15.000 4,6.000 16.000 1,3.000 13.000 0,0.000 14.000-4,0.000 11.000-4,0.000 14.000-5,0.000 11.000-4,0.000 14.000-4,0.000 11.000-5,0.000 14.000-5,3.000 3.000-3,6.000-2.000-3,7.000-3.000-4,6.000-3.000-2,6.000 1.000-12,6.000 6.000-21,7.000 7.000-19,6.000 6.000-21,1.000-16.000-5,-3.000-37.000 10,-3.000-38.000 11,-2.000-37.000 9</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09"/>
    </inkml:context>
    <inkml:brush xml:id="br0">
      <inkml:brushProperty name="width" value="0.047382265329361" units="cm"/>
      <inkml:brushProperty name="height" value="0.047382265329361" units="cm"/>
      <inkml:brushProperty name="color" value="#000000"/>
      <inkml:brushProperty name="ignorePressure" value="0"/>
    </inkml:brush>
  </inkml:definitions>
  <inkml:trace contextRef="#ctx0" brushRef="#br0">8000.000 25300.000 464,'-72.000'-136.000'26,"6.000"28.000"2,7.000 28.000 1,6.000 29.000 2,1.000 11.000 1,-3.000-2.000-2,-3.000-3.000-1,-2.000-3.000-1,-6.000 2.000-2,-6.000 10.000-3,-6.000 10.000-3,-6.000 9.000-3,-7.000 9.000-2,-6.000 9.000-1,-6.000 10.000 0,-6.000 10.000-1,-9.000 16.000-1,-8.000 26.000 1,-10.000 24.000-2,-9.000 26.000 1,-2.000 15.000-2,6.000 6.000-1,7.000 7.000-3,6.000 6.000-2,-1.000 3.000-1,-5.000 0.000-2,-7.000 0.000-2,-5.000 0.000-1,3.000 0.000-1,17.000 0.000 2,15.000 0.000 1,16.000 0.000 0,12.000 0.000 2,9.000 0.000-1,10.000 0.000 1,10.000 0.000 0,10.000-5.000 0,13.000-9.000 2,12.000-10.000 0,13.000-8.000 1,20.000-4.000 1,28.000 3.000 0,28.000 3.000 1,29.000 4.000 2,19.000-9.000-1,14.000-18.000 0,11.000-19.000 0,14.000-18.000 0,11.000-20.000-4,14.000-18.000-5,11.000-19.000-6,14.000-18.000-6,8.000-20.000-4,7.000-18.000 2,6.000-19.000-1,7.000-18.000 1,-6.000-17.000-1,-15.000-11.000-3,-15.000-14.000-2,-16.000-11.000-3,-15.000-7.000-2,-11.000 0.000 2,-14.000 0.000 0,-11.000 0.000 0,-17.000 1.000 2,-18.000 4.000 2,-19.000 3.000 3,-18.000 3.000 1,-15.000-1.000 3,-9.000-2.000 1,-10.000-3.000 2,-8.000-3.000 3,-18.000-1.000 1,-25.000 4.000 4,-25.000 3.000 2,-25.000 3.000 3,-18.000 10.000 1,-8.000 20.000 1,-10.000 18.000 0,-9.000 20.000 0,-10.000 22.000-2,-9.000 29.000-2,-10.000 28.000-4,-8.000 28.000-4,10.000 12.000 0,31.000-3.000 0,32.000-3.000 2,31.000-2.000 0,15.000-3.000-5,1.000 1.000-11,-1.000-1.000-12,1.000 1.000-10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1"/>
    </inkml:context>
    <inkml:brush xml:id="br0">
      <inkml:brushProperty name="width" value="0.0503311939537525" units="cm"/>
      <inkml:brushProperty name="height" value="0.0503311939537525" units="cm"/>
      <inkml:brushProperty name="color" value="#000000"/>
      <inkml:brushProperty name="ignorePressure" value="0"/>
    </inkml:brush>
  </inkml:definitions>
  <inkml:trace contextRef="#ctx0" brushRef="#br0">17650.000 24850.000 437,'21.000'18.000'2,"-5.000"-11.000"4,-7.000-14.000 4,-5.000-11.000 4,-12.000-1.000 6,-16.000 13.000 8,-15.000 12.000 7,-15.000 13.000 7,-12.000 16.000 0,-6.000 23.000-9,-6.000 22.000-8,-6.000 22.000-8,-4.000 12.000-5,1.000 3.000-1,-1.000 3.000-2,1.000 4.000-2,2.000-1.000-1,7.000-3.000-1,6.000-3.000 0,7.000-2.000-2,7.000-8.000 0,9.000-8.000 0,10.000-10.000 1,10.000-9.000-1,7.000-10.000 0,6.000-9.000-1,7.000-10.000-1,6.000-8.000-2,12.000-11.000-1,19.000-8.000-1,19.000-10.000-1,19.000-9.000-2,15.000-12.000 0,13.000-11.000 0,12.000-14.000-2,13.000-11.000 1,7.000-14.000-2,4.000-11.000-1,3.000-14.000-2,3.000-11.000-2,-4.000-3.000 0,-8.000 10.000 2,-10.000 10.000 2,-9.000 9.000 2,-12.000 9.000 2,-11.000 9.000 2,-14.000 10.000 3,-11.000 10.000 2,-14.000 13.000 6,-11.000 19.000 8,-14.000 19.000 9,-11.000 19.000 8,-11.000 12.000 2,-5.000 6.000-4,-7.000 7.000-4,-5.000 6.000-4,-3.000 6.000-1,4.000 6.000-1,3.000 7.000 1,3.000 6.000 0,1.000-2.000-2,1.000-9.000-3,-1.000-10.000-3,1.000-8.000-4,4.000-9.000-2,9.000-6.000-1,10.000-6.000-3,10.000-6.000-1,8.000-9.000-1,10.000-8.000 0,10.000-10.000 1,9.000-9.000 0,9.000-18.000-3,9.000-24.000-6,10.000-26.000-6,10.000-24.000-5,4.000-15.000-4,0.000-3.000 1,0.000-3.000 1,0.000-2.000-1,-5.000-6.000 2,-9.000-6.000 4,-10.000-6.000 4,-8.000-6.000 4,-14.000-1.000 1,-15.000 7.000 1,-15.000 6.000 1,-16.000 7.000 1,-15.000 8.000-1,-11.000 14.000 1,-14.000 11.000-1,-11.000 14.000 1,-11.000 13.000 1,-5.000 16.000 3,-7.000 15.000 4,-5.000 17.000 3,-8.000 13.000-1,-5.000 13.000-6,-7.000 12.000-6,-5.000 13.000-6,0.000 10.000-4,10.000 10.000-3,10.000 10.000-2,9.000 9.000-3,10.000-4.000-7,14.000-15.000-11,11.000-15.000-11,14.000-16.000-10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2"/>
    </inkml:context>
    <inkml:brush xml:id="br0">
      <inkml:brushProperty name="width" value="0.0425431504845619" units="cm"/>
      <inkml:brushProperty name="height" value="0.0425431504845619" units="cm"/>
      <inkml:brushProperty name="color" value="#000000"/>
      <inkml:brushProperty name="ignorePressure" value="0"/>
    </inkml:brush>
  </inkml:definitions>
  <inkml:trace contextRef="#ctx0" brushRef="#br0">20150.000 26200.000 517,'93.000'3.000'156,"-11.000"6.000"-38,-14.000 7.000-37,-11.000 6.000-38,-11.000 4.000-20,-5.000 4.000-3,-7.000 3.000-4,-5.000 3.000-3,-8.000 4.000-5,-5.000 7.000-4,-7.000 6.000-4,-5.000 7.000-6,-12.000 4.000-3,-16.000 3.000-1,-15.000 3.000-3,-15.000 4.000-2,-9.000-4.000-3,1.000-9.000-1,-1.000-10.000-3,1.000-8.000-3,4.000-9.000 3,9.000-6.000 4,10.000-6.000 6,10.000-6.000 5,13.000-6.000 8,19.000-2.000 11,19.000-3.000 12,19.000-3.000 11,16.000-4.000 1,17.000-3.000-8,15.000-3.000-8,16.000-2.000-9,9.000-3.000-10,3.000 1.000-11,3.000-1.000-11,4.000 1.000-12,-9.000-1.000-7,-18.000 1.000-2,-19.000-1.000-3,-18.000 1.000-2,-12.000-1.000-2,-3.000 1.000 0,-3.000-1.000 0,-2.000 1.000 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8"/>
    </inkml:context>
    <inkml:brush xml:id="br0">
      <inkml:brushProperty name="width" value="0.022249486297369" units="cm"/>
      <inkml:brushProperty name="height" value="0.022249486297369" units="cm"/>
      <inkml:brushProperty name="color" value="#69dbaa"/>
      <inkml:brushProperty name="ignorePressure" value="0"/>
    </inkml:brush>
  </inkml:definitions>
  <inkml:trace contextRef="#ctx0" brushRef="#br0">14200.000 25750.000 988,'1.000'46.000'11,"4.000"-5.000"-19,3.000-7.000-19,3.000-5.000-20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0"/>
    </inkml:context>
    <inkml:brush xml:id="br0">
      <inkml:brushProperty name="width" value="0.0381764359772205" units="cm"/>
      <inkml:brushProperty name="height" value="0.0381764359772205" units="cm"/>
      <inkml:brushProperty name="color" value="#f2395b"/>
      <inkml:brushProperty name="ignorePressure" value="0"/>
    </inkml:brush>
  </inkml:definitions>
  <inkml:trace contextRef="#ctx0" brushRef="#br0">73450.000 10600.000 576,'26.000'-27.000'0,"4.000"-3.000"0,3.000-3.000 0,3.000-2.000 0,-2.000-1.000 2,-6.000 3.000 5,-6.000 3.000 4,-6.000 4.000 4,7.000-3.000 6,22.000-5.000 6,22.000-7.000 8,23.000-5.000 5,13.000-4.000 1,6.000 0.000-6,7.000 0.000-7,6.000 0.000-7,-2.000 3.000-4,-9.000 6.000-3,-10.000 7.000-4,-8.000 6.000-2,-12.000 6.000-2,-12.000 6.000 0,-13.000 7.000-2,-12.000 6.000 0,-10.000 7.000-1,-6.000 10.000-1,-6.000 10.000-2,-6.000 9.000-1,-10.000 6.000 0,-12.000 3.000 1,-13.000 3.000 2,-12.000 4.000 0,-10.000 4.000 1,-6.000 6.000 0,-6.000 7.000 1,-6.000 6.000-1,-7.000 1.000-1,-6.000-3.000-2,-6.000-3.000-1,-6.000-2.000-2,-2.000-6.000-5,3.000-6.000-9,3.000-6.000-9,4.000-6.000-7,4.000-9.000-6,6.000-8.000 0,7.000-10.000-1,6.000-9.000 0,3.000-12.000 0,0.000-11.000 3,0.000-14.000 1,0.000-11.000 2,4.000-7.000 3,10.000 0.000 7,10.000 0.000 4,9.000 0.000 7,4.000 1.000 4,1.000 4.000 4,-1.000 3.000 4,1.000 3.000 5,8.000 6.000 9,20.000 9.000 17,18.000 10.000 17,20.000 10.000 15,13.000 8.000 4,9.000 10.000-8,10.000 10.000-10,10.000 9.000-9,7.000 4.000-5,6.000 1.000 0,7.000-1.000-3,6.000 1.000 0,6.000 1.000-5,6.000 3.000-10,7.000 3.000-10,6.000 4.000-8,-1.000-1.000-12,-5.000-3.000-14,-7.000-3.000-13,-5.000-2.000-15,-17.000-6.000-6,-24.000-6.000 1,-26.000-6.000 1,-24.000-6.000 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2"/>
    </inkml:context>
    <inkml:brush xml:id="br0">
      <inkml:brushProperty name="width" value="0.0403476059436798" units="cm"/>
      <inkml:brushProperty name="height" value="0.0403476059436798" units="cm"/>
      <inkml:brushProperty name="color" value="#000000"/>
      <inkml:brushProperty name="ignorePressure" value="0"/>
    </inkml:brush>
  </inkml:definitions>
  <inkml:trace contextRef="#ctx0" brushRef="#br0">22000.000 26200.000 545,'-8.000'-49.000'39,"34.000"4.000"11,35.000 3.000 10,35.000 3.000 10,21.000 6.000-2,9.000 9.000-13,10.000 10.000-15,10.000 10.000-13,2.000 4.000-9,-3.000 0.000-5,-3.000 0.000-3,-2.000 0.000-5,-9.000 0.000-8,-12.000 0.000-8,-13.000 0.000-11,-12.000 0.000-9,-15.000 1.000-6,-15.000 4.000 0,-15.000 3.000-2,-16.000 3.000-1</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2"/>
    </inkml:context>
    <inkml:brush xml:id="br0">
      <inkml:brushProperty name="width" value="0.0473265461623669" units="cm"/>
      <inkml:brushProperty name="height" value="0.0473265461623669" units="cm"/>
      <inkml:brushProperty name="color" value="#000000"/>
      <inkml:brushProperty name="ignorePressure" value="0"/>
    </inkml:brush>
  </inkml:definitions>
  <inkml:trace contextRef="#ctx0" brushRef="#br0">23050.000 25000.000 464,'-69.000'-68.000'49,"13.000"17.000"1,12.000 15.000 2,13.000 16.000 2,9.000 15.000-2,6.000 16.000-5,7.000 15.000-6,6.000 17.000-5,4.000 19.000-5,4.000 26.000-4,3.000 24.000-4,3.000 26.000-3,3.000 16.000-3,3.000 10.000-3,3.000 10.000-2,4.000 9.000-2,-1.000 7.000-9,-3.000 7.000-20,-3.000 6.000-17,-2.000 7.000-19,-3.000-18.000-5,1.000-41.000 8,-1.000-40.000 6,1.000-40.000 8,-3.000-20.000 1,-2.000 4.000-5,-3.000 3.000-5,-3.000 3.000-5</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3"/>
    </inkml:context>
    <inkml:brush xml:id="br0">
      <inkml:brushProperty name="width" value="0.0509554855525494" units="cm"/>
      <inkml:brushProperty name="height" value="0.0509554855525494" units="cm"/>
      <inkml:brushProperty name="color" value="#000000"/>
      <inkml:brushProperty name="ignorePressure" value="0"/>
    </inkml:brush>
  </inkml:definitions>
  <inkml:trace contextRef="#ctx0" brushRef="#br0">27050.000 24650.000 431,'-44.000'-32.000'79,"13.000"39.000"0,12.000 36.000 1,13.000 39.000 2,6.000 21.000-8,0.000 6.000-15,0.000 7.000-14,0.000 6.000-16,0.000 4.000-9,0.000 4.000-7,0.000 3.000-6,0.000 3.000-6,-4.000-1.000-7,-5.000-2.000-11,-7.000-3.000-9,-5.000-3.000-10,-3.000-9.000-8,4.000-11.000-6,3.000-14.000-5,3.000-11.000-6</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3"/>
    </inkml:context>
    <inkml:brush xml:id="br0">
      <inkml:brushProperty name="width" value="0.0401299223303795" units="cm"/>
      <inkml:brushProperty name="height" value="0.0401299223303795" units="cm"/>
      <inkml:brushProperty name="color" value="#000000"/>
      <inkml:brushProperty name="ignorePressure" value="0"/>
    </inkml:brush>
  </inkml:definitions>
  <inkml:trace contextRef="#ctx0" brushRef="#br0">27100.000 25850.000 548,'23.000'-47.000'8,"-3.000"6.000"16,-3.000 7.000 17,-2.000 6.000 15,3.000 4.000 7,14.000 4.000-7,11.000 3.000-4,14.000 3.000-6,8.000 1.000-7,7.000 1.000-10,6.000-1.000-8,7.000 1.000-10,0.000 1.000-6,-2.000 3.000-4,-3.000 3.000-5,-3.000 4.000-5,-7.000 2.000-6,-9.000 4.000-11,-10.000 3.000-10,-8.000 3.000-10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3"/>
    </inkml:context>
    <inkml:brush xml:id="br0">
      <inkml:brushProperty name="width" value="0.0560231544077396" units="cm"/>
      <inkml:brushProperty name="height" value="0.0560231544077396" units="cm"/>
      <inkml:brushProperty name="color" value="#000000"/>
      <inkml:brushProperty name="ignorePressure" value="0"/>
    </inkml:brush>
  </inkml:definitions>
  <inkml:trace contextRef="#ctx0" brushRef="#br0">28450.000 23850.000 392,'-24.000'-111.000'9,"4.000"28.000"17,3.000 28.000 16,3.000 29.000 19,3.000 26.000 6,3.000 25.000 0,3.000 25.000-2,4.000 25.000-1,1.000 15.000-7,0.000 7.000-11,0.000 6.000-10,0.000 7.000-12,-4.000 25.000-8,-5.000 48.000-3,-7.000 47.000-4,-5.000 47.000-4,-6.000 23.000-5,-3.000 0.000-8,-3.000 0.000-8,-2.000 0.000-8,0.000 3.000-7,7.000 6.000-10,6.000 7.000-8,7.000 6.000-9,4.000-22.000 0,3.000-50.000 7,3.000-50.000 8,4.000-50.000 7,4.000-33.000 3,6.000-16.000-4,7.000-15.000-3,6.000-15.000-3</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3"/>
    </inkml:context>
    <inkml:brush xml:id="br0">
      <inkml:brushProperty name="width" value="0.0444941781461239" units="cm"/>
      <inkml:brushProperty name="height" value="0.0444941781461239" units="cm"/>
      <inkml:brushProperty name="color" value="#000000"/>
      <inkml:brushProperty name="ignorePressure" value="0"/>
    </inkml:brush>
  </inkml:definitions>
  <inkml:trace contextRef="#ctx0" brushRef="#br0">28950.000 25850.000 494,'7.000'-49.000'9,"17.000"4.000"17,15.000 3.000 18,16.000 3.000 17,4.000 4.000 6,-6.000 7.000-6,-6.000 6.000-7,-6.000 7.000-5,-2.000 8.000-7,3.000 14.000-8,3.000 11.000-9,4.000 14.000-7,-6.000 11.000-7,-11.000 14.000-7,-14.000 11.000-6,-11.000 14.000-6,-15.000 8.000-6,-16.000 7.000-3,-15.000 6.000-4,-15.000 7.000-4,-7.000-4.000-1,3.000-12.000 2,3.000-13.000 0,4.000-12.000 1,13.000-13.000 9,26.000-12.000 16,24.000-13.000 17,26.000-12.000 15,18.000-7.000 1,13.000 1.000-16,12.000-1.000-16,13.000 1.000-16,-1.000-3.000-9,-11.000-2.000-3,-14.000-3.000-2,-11.000-3.000-2,-9.000-1.000-7,-3.000 4.000-10,-3.000 3.000-11,-2.000 3.000-10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4"/>
    </inkml:context>
    <inkml:brush xml:id="br0">
      <inkml:brushProperty name="width" value="0.0468207038938999" units="cm"/>
      <inkml:brushProperty name="height" value="0.0468207038938999" units="cm"/>
      <inkml:brushProperty name="color" value="#000000"/>
      <inkml:brushProperty name="ignorePressure" value="0"/>
    </inkml:brush>
  </inkml:definitions>
  <inkml:trace contextRef="#ctx0" brushRef="#br0">31950.000 25500.000 469,'-8.000'-24.000'12,"34.000"4.000"23,35.000 3.000 23,35.000 3.000 23,27.000-1.000 5,22.000-2.000-14,22.000-3.000-15,23.000-3.000-13,14.000-2.000-12,10.000 0.000-7,10.000 0.000-8,9.000 0.000-8,-1.000 3.000-6,-8.000 6.000-6,-10.000 7.000-5,-9.000 6.000-6,-16.000 4.000-8,-22.000 4.000-12,-22.000 3.000-11,-21.000 3.000-11,-21.000 1.000-7,-19.000 1.000-1,-18.000-1.000-1,-19.000 1.000-2</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4"/>
    </inkml:context>
    <inkml:brush xml:id="br0">
      <inkml:brushProperty name="width" value="0.0424620471894741" units="cm"/>
      <inkml:brushProperty name="height" value="0.0424620471894741" units="cm"/>
      <inkml:brushProperty name="color" value="#000000"/>
      <inkml:brushProperty name="ignorePressure" value="0"/>
    </inkml:brush>
  </inkml:definitions>
  <inkml:trace contextRef="#ctx0" brushRef="#br0">35000.000 24050.000 518,'125.000'50.000'181,"0.000"0.000"-44,0.000 0.000-46,0.000 0.000-44,-2.000 1.000-29,-3.000 4.000-10,-3.000 3.000-12,-2.000 3.000-11,-9.000-1.000-5,-12.000-2.000 2,-13.000-3.000 2,-12.000-3.000 1,-12.000-4.000-10,-8.000-3.000-21,-10.000-3.000-21,-9.000-2.000-20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4"/>
    </inkml:context>
    <inkml:brush xml:id="br0">
      <inkml:brushProperty name="width" value="0.0459034815430641" units="cm"/>
      <inkml:brushProperty name="height" value="0.0459034815430641" units="cm"/>
      <inkml:brushProperty name="color" value="#000000"/>
      <inkml:brushProperty name="ignorePressure" value="0"/>
    </inkml:brush>
  </inkml:definitions>
  <inkml:trace contextRef="#ctx0" brushRef="#br0">33050.000 26100.000 479,'-97.000'21.000'5,"6.000"-5.000"10,7.000-7.000 10,6.000-5.000 11,26.000-4.000 8,47.000 0.000 8,47.000 0.000 8,48.000 0.000 9,33.000 0.000-4,22.000 0.000-12,22.000 0.000-14,23.000 0.000-13,11.000 0.000-9,4.000 0.000-7,3.000 0.000-6,3.000 0.000-5,-4.000-2.000-8,-8.000-3.000-10,-10.000-3.000-10,-9.000-2.000-9,-18.000 0.000-6,-24.000 7.000-4,-26.000 6.000-4,-24.000 7.000-4</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4"/>
    </inkml:context>
    <inkml:brush xml:id="br0">
      <inkml:brushProperty name="width" value="0.0455999448895454" units="cm"/>
      <inkml:brushProperty name="height" value="0.0455999448895454" units="cm"/>
      <inkml:brushProperty name="color" value="#000000"/>
      <inkml:brushProperty name="ignorePressure" value="0"/>
    </inkml:brush>
  </inkml:definitions>
  <inkml:trace contextRef="#ctx0" brushRef="#br0">33000.000 26250.000 482,'-135.000'0.000'11,"32.000"0.000"24,31.000 0.000 22,32.000 0.000 23,33.000 9.000 5,39.000 19.000-10,36.000 19.000-12,39.000 19.000-11,22.000 10.000-15,10.000 4.000-17,10.000 3.000-17,9.000 3.000-18,-12.000-7.000-11,-30.000-15.000-6,-32.000-15.000-5,-30.000-16.000-5,-17.000-8.000-8,1.000 0.000-7,-1.000 0.000-9,1.000 0.000-9</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0"/>
    </inkml:context>
    <inkml:brush xml:id="br0">
      <inkml:brushProperty name="width" value="0.0340392999351025" units="cm"/>
      <inkml:brushProperty name="height" value="0.0340392999351025" units="cm"/>
      <inkml:brushProperty name="color" value="#f2395b"/>
      <inkml:brushProperty name="ignorePressure" value="0"/>
    </inkml:brush>
  </inkml:definitions>
  <inkml:trace contextRef="#ctx0" brushRef="#br0">74900.000 7950.000 646,'-63.000'-116.000'6,"26.000"19.000"13,24.000 19.000 12,26.000 19.000 13,18.000 21.000 3,13.000 26.000-7,12.000 24.000-7,13.000 26.000-6,4.000 22.000-5,-3.000 23.000-3,-3.000 22.000-3,-2.000 22.000-3,-11.000-2.000-1,-15.000-25.000-3,-15.000-25.000 0,-16.000-25.000-3,-7.000-11.000-13,4.000 3.000-29,3.000 3.000-27,3.000 4.000-27</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6"/>
    </inkml:context>
    <inkml:brush xml:id="br0">
      <inkml:brushProperty name="width" value="0.0552693493664265" units="cm"/>
      <inkml:brushProperty name="height" value="0.0552693493664265" units="cm"/>
      <inkml:brushProperty name="color" value="#000000"/>
      <inkml:brushProperty name="ignorePressure" value="0"/>
    </inkml:brush>
  </inkml:definitions>
  <inkml:trace contextRef="#ctx0" brushRef="#br0">40400.000 24650.000 398,'-5.000'-47.000'4,"-9.000"6.000"9,-10.000 7.000 9,-8.000 6.000 8,-4.000 6.000 2,3.000 6.000-6,3.000 7.000-5,4.000 6.000-5,-6.000 10.000-2,-11.000 17.000 2,-14.000 15.000 3,-11.000 16.000 1,-9.000 12.000 2,-3.000 9.000-2,-3.000 10.000-1,-2.000 10.000-1,-3.000 8.000-1,1.000 10.000-1,-1.000 10.000 0,1.000 9.000 0,4.000-1.000-1,9.000-8.000 0,10.000-10.000-1,10.000-9.000-1,10.000-12.000-1,13.000-11.000-2,12.000-14.000-2,13.000-11.000-2,15.000-12.000-3,19.000-9.000-1,19.000-10.000-3,19.000-8.000-2,18.000-12.000-2,19.000-12.000-5,19.000-13.000-3,19.000-12.000-4,10.000-15.000-2,4.000-15.000-1,3.000-15.000 1,3.000-16.000 0,-7.000-5.000-1,-15.000 6.000 1,-15.000 7.000 1,-16.000 6.000-1,-16.000 9.000 4,-16.000 13.000 6,-15.000 12.000 5,-15.000 13.000 7,-17.000 20.000 9,-15.000 28.000 15,-15.000 28.000 13,-16.000 29.000 15,-5.000 11.000 1,6.000-2.000-9,7.000-3.000-10,6.000-3.000-11,3.000-6.000-6,0.000-5.000-5,0.000-7.000-4,0.000-5.000-5,10.000-8.000-4,23.000-5.000-8,22.000-7.000-7,22.000-5.000-6,10.000-14.000-3,1.000-18.000 1,-1.000-19.000 0,1.000-18.000 1,-4.000-14.000 2,-6.000-5.000 2,-6.000-7.000 2,-6.000-5.000 3,-4.000-12.000 2,1.000-16.000 1,-1.000-15.000 2,1.000-15.000 1,-10.000-4.000 1,-19.000 9.000 0,-18.000 10.000 0,-19.000 10.000 1,-18.000 11.000 1,-15.000 17.000 0,-15.000 15.000 0,-16.000 16.000 2,-12.000 13.000-1,-5.000 14.000-4,-7.000 11.000-2,-5.000 14.000-3,-1.000 10.000-4,6.000 9.000-7,7.000 10.000-6,6.000 10.000-6,10.000 2.000-6,17.000-3.000-4,15.000-3.000-5,16.000-2.000-6</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6"/>
    </inkml:context>
    <inkml:brush xml:id="br0">
      <inkml:brushProperty name="width" value="0.0467918291687965" units="cm"/>
      <inkml:brushProperty name="height" value="0.0467918291687965" units="cm"/>
      <inkml:brushProperty name="color" value="#000000"/>
      <inkml:brushProperty name="ignorePressure" value="0"/>
    </inkml:brush>
  </inkml:definitions>
  <inkml:trace contextRef="#ctx0" brushRef="#br0">43400.000 25000.000 470,'-40.000'0.000'11,"23.000"0.000"23,22.000 0.000 23,22.000 0.000 23,15.000 0.000 4,9.000 0.000-15,10.000 0.000-14,10.000 0.000-14,19.000 0.000-11,32.000 0.000-5,31.000 0.000-5,32.000 0.000-6,10.000 0.000-6,-9.000 0.000-6,-10.000 0.000-8,-8.000 0.000-5,-11.000 0.000-9,-8.000 0.000-7,-10.000 0.000-8,-9.000 0.000-9</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6"/>
    </inkml:context>
    <inkml:brush xml:id="br0">
      <inkml:brushProperty name="width" value="0.0550584383308887" units="cm"/>
      <inkml:brushProperty name="height" value="0.0550584383308887" units="cm"/>
      <inkml:brushProperty name="color" value="#000000"/>
      <inkml:brushProperty name="ignorePressure" value="0"/>
    </inkml:brush>
  </inkml:definitions>
  <inkml:trace contextRef="#ctx0" brushRef="#br0">44700.000 24000.000 399,'-93.000'-24.000'9,"17.000"4.000"20,15.000 3.000 18,16.000 3.000 18,12.000 20.000 9,9.000 38.000-1,10.000 37.000-3,10.000 38.000-1,4.000 29.000-8,0.000 22.000-14,0.000 22.000-15,0.000 23.000-13,0.000 13.000-14,0.000 6.000-12,0.000 7.000-13,0.000 6.000-13,0.000-22.000-2,0.000-50.000 7,0.000-50.000 8,0.000-50.000 7,-2.000-24.000-9,-3.000 4.000-22,-3.000 3.000-25,-2.000 3.000-24</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6"/>
    </inkml:context>
    <inkml:brush xml:id="br0">
      <inkml:brushProperty name="width" value="0.0540048219263554" units="cm"/>
      <inkml:brushProperty name="height" value="0.0540048219263554" units="cm"/>
      <inkml:brushProperty name="color" value="#000000"/>
      <inkml:brushProperty name="ignorePressure" value="0"/>
    </inkml:brush>
  </inkml:definitions>
  <inkml:trace contextRef="#ctx0" brushRef="#br0">48650.000 23650.000 407,'-22.000'-19.000'13,"6.000"13.000"26,7.000 12.000 27,6.000 13.000 26,3.000 15.000 4,0.000 19.000-15,0.000 19.000-18,0.000 19.000-15,-4.000 21.000-13,-5.000 26.000-9,-7.000 24.000-7,-5.000 26.000-8,-6.000 7.000-8,-3.000-9.000-4,-3.000-10.000-7,-2.000-8.000-5,2.000-18.000-7,9.000-25.000-11,10.000-25.000-8,10.000-25.000-10,8.000-32.000-6,10.000-36.000-1,10.000-39.000-2,9.000-36.000-1,1.000-14.000 2,-6.000 14.000 6,-6.000 11.000 6,-6.000 14.000 5</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7"/>
    </inkml:context>
    <inkml:brush xml:id="br0">
      <inkml:brushProperty name="width" value="0.044942956417799" units="cm"/>
      <inkml:brushProperty name="height" value="0.044942956417799" units="cm"/>
      <inkml:brushProperty name="color" value="#000000"/>
      <inkml:brushProperty name="ignorePressure" value="0"/>
    </inkml:brush>
  </inkml:definitions>
  <inkml:trace contextRef="#ctx0" brushRef="#br0">48600.000 24900.000 489,'1.000'-93.000'10,"4.000"17.000"-2,3.000 15.000 0,3.000 16.000-1,4.000 7.000 6,7.000 1.000 12,6.000-1.000 14,7.000 1.000 13,7.000 1.000 5,9.000 3.000 0,10.000 3.000-2,10.000 4.000-2,4.000 2.000-5,0.000 4.000-12,0.000 3.000-11,0.000 3.000-11,-2.000 1.000-11,-3.000 1.000-8,-3.000-1.000-11,-2.000 1.000-8,-6.000 1.000-7,-6.000 3.000-4,-6.000 3.000-2,-6.000 4.000-4</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7"/>
    </inkml:context>
    <inkml:brush xml:id="br0">
      <inkml:brushProperty name="width" value="0.0619514472782612" units="cm"/>
      <inkml:brushProperty name="height" value="0.0619514472782612" units="cm"/>
      <inkml:brushProperty name="color" value="#000000"/>
      <inkml:brushProperty name="ignorePressure" value="0"/>
    </inkml:brush>
  </inkml:definitions>
  <inkml:trace contextRef="#ctx0" brushRef="#br0">50000.000 23000.000 355,'18.000'-125.000'58,"-11.000"50.000"6,-14.000 50.000 6,-11.000 50.000 6,-7.000 32.000-2,0.000 17.000-10,0.000 15.000-11,0.000 16.000-9,0.000 12.000-9,0.000 9.000-5,0.000 10.000-5,0.000 10.000-5,0.000 16.000-5,0.000 26.000-4,0.000 24.000-6,0.000 26.000-5,0.000 10.000-2,0.000-3.000-2,0.000-3.000-2,0.000-2.000-1,0.000 3.000-7,0.000 14.000-12,0.000 11.000-11,0.000 14.000-12,3.000-17.000-4,6.000-43.000 0,7.000-44.000 3,6.000-43.000 0,1.000-28.000 1,-3.000-8.000-2,-3.000-10.000-3,-2.000-9.000-2</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18"/>
    </inkml:context>
    <inkml:brush xml:id="br0">
      <inkml:brushProperty name="width" value="0.0611558556556702" units="cm"/>
      <inkml:brushProperty name="height" value="0.0611558556556702" units="cm"/>
      <inkml:brushProperty name="color" value="#000000"/>
      <inkml:brushProperty name="ignorePressure" value="0"/>
    </inkml:brush>
  </inkml:definitions>
  <inkml:trace contextRef="#ctx0" brushRef="#br0">50650.000 25050.000 359,'29.000'-46.000'92,"10.000"10.000"-17,10.000 10.000-17,9.000 9.000-16,7.000 6.000-11,7.000 3.000-2,6.000 3.000-2,7.000 4.000-3,-4.000 2.000-5,-12.000 4.000-5,-13.000 3.000-7,-12.000 3.000-6,-12.000 6.000-3,-8.000 9.000-2,-10.000 10.000-2,-9.000 10.000-1,-13.000 18.000-3,-16.000 28.000-2,-15.000 28.000-4,-15.000 29.000-3,-6.000 1.000-2,7.000-25.000 0,6.000-25.000 0,7.000-25.000-1,15.000-24.000 3,25.000-21.000 5,25.000-22.000 5,25.000-22.000 5,20.000-19.000 2,16.000-16.000-2,15.000-15.000-1,17.000-15.000-1,5.000-6.000-2,-3.000 7.000 2,-3.000 6.000-1,-2.000 7.000 1,-8.000 7.000 1,-8.000 9.000 1,-10.000 10.000 2,-9.000 10.000 1,-10.000 7.000 5,-9.000 6.000 10,-10.000 7.000 10,-8.000 6.000 8,-11.000 13.000 10,-8.000 23.000 10,-10.000 22.000 8,-9.000 22.000 10,-4.000 12.000-3,4.000 3.000-16,3.000 3.000-16,3.000 4.000-15,3.000-1.000-10,3.000-3.000-7,3.000-3.000-4,4.000-2.000-7,4.000-9.000-2,6.000-12.000-1,7.000-13.000-1,6.000-12.000-1,4.000-12.000 0,4.000-8.000-2,3.000-10.000-1,3.000-9.000-1,1.000-12.000 0,1.000-11.000 2,-1.000-14.000 3,1.000-11.000 1,5.000-18.000 2,14.000-22.000 1,11.000-22.000 0,14.000-21.000 0,-6.000-9.000 2,-21.000 7.000 5,-22.000 6.000 3,-22.000 7.000 4,-15.000 7.000 3,-5.000 9.000 0,-7.000 10.000 1,-5.000 10.000 1,-12.000 8.000 0,-16.000 10.000-1,-15.000 10.000-2,-15.000 9.000 0,-17.000 10.000-5,-15.000 14.000-11,-15.000 11.000-9,-16.000 14.000-11,1.000 7.000-3,19.000 3.000 2,19.000 3.000 2,19.000 4.000 3,10.000-1.000-6,4.000-3.000-15,3.000-3.000-12,3.000-2.000-15</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0"/>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66000.000 12300.000 333,'157.000'63.000'167,"51.000"46.000"-1,49.000 47.000 1,51.000 47.000 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2"/>
    </inkml:context>
    <inkml:brush xml:id="br0">
      <inkml:brushProperty name="width" value="0.0384358949959278" units="cm"/>
      <inkml:brushProperty name="height" value="0.0384358949959278" units="cm"/>
      <inkml:brushProperty name="color" value="#00bff3"/>
      <inkml:brushProperty name="ignorePressure" value="0"/>
    </inkml:brush>
  </inkml:definitions>
  <inkml:trace contextRef="#ctx0" brushRef="#br0">17000.000 9200.000 572,'0.000'-79.000'2,"0.000"-5.000"5,0.000-7.000 4,0.000-5.000 5,-2.000 11.000 6,-3.000 32.000 10,-3.000 31.000 9,-2.000 32.000 9,-9.000 25.000 1,-12.000 23.000-9,-13.000 22.000-9,-12.000 22.000-8,-5.000 13.000-6,3.000 7.000-2,3.000 6.000-2,4.000 7.000-2,2.000-3.000-2,4.000-8.000-3,3.000-10.000-2,3.000-9.000-2,6.000-12.000-3,9.000-11.000 0,10.000-14.000-2,10.000-11.000-1,8.000-11.000-1,10.000-5.000-1,10.000-7.000-1,9.000-5.000-1,12.000-8.000-1,16.000-5.000-1,15.000-7.000 0,17.000-5.000-1,10.000-11.000-2,6.000-11.000-3,7.000-14.000-4,6.000-11.000-3,-4.000-6.000-3,-11.000 4.000-5,-14.000 3.000-3,-11.000 3.000-4,-14.000 3.000-2,-11.000 3.000 1,-14.000 3.000-1,-11.000 4.000 0,-14.000 2.000 3,-11.000 4.000 4,-14.000 3.000 4,-11.000 3.000 4,-11.000-1.000 5,-5.000-2.000 4,-7.000-3.000 4,-5.000-3.000 3,-3.000-4.000 4,4.000-3.000 1,3.000-3.000 1,3.000-2.000 1,3.000-3.000 3,3.000 1.000 3,3.000-1.000 4,4.000 1.000 3,4.000 1.000 4,6.000 3.000 2,7.000 3.000 2,6.000 4.000 2,-2.000 8.000 7,-9.000 17.000 10,-10.000 15.000 11,-8.000 16.000 10,-4.000 15.000 1,3.000 16.000-11,3.000 15.000-9,4.000 17.000-10,-3.000 13.000-8,-5.000 13.000-4,-7.000 12.000-4,-5.000 13.000-5,0.000 4.000-5,10.000-3.000-4,10.000-3.000-3,9.000-2.000-6,7.000-8.000-8,7.000-8.000-14,6.000-10.000-15,7.000-9.000-13</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2"/>
    </inkml:context>
    <inkml:brush xml:id="br0">
      <inkml:brushProperty name="width" value="0.0397612228989601" units="cm"/>
      <inkml:brushProperty name="height" value="0.0397612228989601" units="cm"/>
      <inkml:brushProperty name="color" value="#00bff3"/>
      <inkml:brushProperty name="ignorePressure" value="0"/>
    </inkml:brush>
  </inkml:definitions>
  <inkml:trace contextRef="#ctx0" brushRef="#br0">18700.000 9800.000 553,'-47.000'0.000'2,"6.000"0.000"3,7.000 0.000 5,6.000 0.000 3,3.000 1.000 2,0.000 4.000 3,0.000 3.000 1,0.000 3.000 1,1.000 6.000 3,4.000 9.000 4,3.000 10.000 4,3.000 10.000 4,3.000 7.000 0,3.000 6.000-3,3.000 7.000-2,4.000 6.000-2,1.000-1.000-5,0.000-5.000-2,0.000-7.000-5,0.000-5.000-4,6.000-8.000-3,13.000-5.000-2,12.000-7.000-4,13.000-5.000-2,10.000-11.000 0,10.000-11.000 0,10.000-14.000 3,9.000-11.000 1,4.000-14.000-4,1.000-11.000-11,-1.000-14.000-9,1.000-11.000-10,-4.000-6.000-3,-6.000 4.000 4,-6.000 3.000 3,-6.000 3.000 3,-12.000 1.000 3,-15.000 1.000 3,-15.000-1.000 2,-16.000 1.000 2,-16.000 4.000 3,-16.000 9.000 3,-15.000 10.000 2,-15.000 10.000 3,-12.000 8.000-1,-6.000 10.000-5,-6.000 10.000-4,-6.000 9.000-6,4.000 4.000 0,16.000 1.000 1,15.000-1.000 2,17.000 1.000 3,7.000-1.000-4,0.000 1.000-7,0.000-1.000-10,0.000 1.000-8</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1"/>
    </inkml:context>
    <inkml:brush xml:id="br0">
      <inkml:brushProperty name="width" value="0.0459396354854107" units="cm"/>
      <inkml:brushProperty name="height" value="0.0459396354854107" units="cm"/>
      <inkml:brushProperty name="color" value="#f2395b"/>
      <inkml:brushProperty name="ignorePressure" value="0"/>
    </inkml:brush>
  </inkml:definitions>
  <inkml:trace contextRef="#ctx0" brushRef="#br0">76200.000 8750.000 478,'21.000'25.000'43,"-5.000"0.000"-10,-7.000 0.000-8,-5.000 0.000-9,-4.000 6.000-1,0.000 13.000 5,0.000 12.000 6,0.000 13.000 6,-4.000 4.000 0,-5.000-3.000-7,-7.000-3.000-5,-5.000-2.000-7,-1.000-5.000-4,6.000-2.000-3,7.000-3.000-3,6.000-3.000-3,7.000-7.000-4,10.000-9.000-2,10.000-10.000-4,9.000-8.000-3,10.000-11.000-1,14.000-8.000 4,11.000-10.000 2,14.000-9.000 4,5.000-7.000 1,1.000-3.000 1,-1.000-3.000 0,1.000-2.000 1,-3.000-3.000 0,-2.000 1.000 1,-3.000-1.000-1,-3.000 1.000 1,-9.000-1.000-2,-11.000 1.000-4,-14.000-1.000-4,-11.000 1.000-4,-12.000-3.000-2,-9.000-2.000 0,-10.000-3.000-1,-8.000-3.000 1,-11.000-2.000 1,-8.000 0.000 4,-10.000 0.000 2,-9.000 0.000 4,-4.000 3.000 4,4.000 6.000 4,3.000 7.000 4,3.000 6.000 4,1.000 4.000 2,1.000 4.000-1,-1.000 3.000 0,1.000 3.000-1,-1.000 6.000 4,1.000 9.000 8,-1.000 10.000 8,1.000 10.000 7,2.000 11.000 2,7.000 17.000-3,6.000 15.000-5,7.000 16.000-4,4.000 9.000-4,3.000 3.000-4,3.000 3.000-3,4.000 4.000-5,2.000 1.000-3,4.000 0.000-2,3.000 0.000-2,3.000 0.000-3,-1.000-2.000 0,-2.000-3.000 0,-3.000-3.000 0,-3.000-2.000 0,-2.000-8.000-6,0.000-8.000-10,0.000-10.000-10,0.000-9.000-12,-7.000-9.000-6,-11.000-5.000-4,-14.000-7.000-3,-11.000-5.000-3,-7.000-9.000 3,0.000-9.000 11,0.000-10.000 9,0.000-8.000 11,6.000-11.000 10,13.000-8.000 11,12.000-10.000 11,13.000-9.000 11,16.000-4.000 4,23.000 4.000 1,22.000 3.000-1,22.000 3.000 0,8.000 3.000-2,-2.000 3.000-3,-3.000 3.000-4,-3.000 4.000-3,-7.000 4.000-2,-9.000 6.000-2,-10.000 7.000 0,-8.000 6.000-1,-9.000 9.000-3,-6.000 13.000-5,-6.000 12.000-4,-6.000 13.000-4,-13.000 10.000-5,-19.000 10.000-3,-18.000 10.000-2,-19.000 9.000-4,-15.000 4.000-1,-8.000 1.000 2,-10.000-1.000 2,-9.000 1.000 0,-2.000-6.000 3,6.000-8.000 1,7.000-10.000 2,6.000-9.000 2,6.000-9.000 2,6.000-5.000 3,7.000-7.000 5,6.000-5.000 2,20.000-9.000 9,34.000-9.000 12,35.000-10.000 11,35.000-8.000 13,21.000-6.000 0,9.000 1.000-12,10.000-1.000-12,10.000 1.000-11,7.000 1.000-11,6.000 3.000-7,7.000 3.000-10,6.000 4.000-7,1.000 1.000-5,-3.000 0.000 0,-3.000 0.000 1,-2.000 0.000 1,-15.000 0.000-9,-25.000 0.000-17,-25.000 0.000-17,-25.000 0.000-17</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2"/>
    </inkml:context>
    <inkml:brush xml:id="br0">
      <inkml:brushProperty name="width" value="0.0428831018507481" units="cm"/>
      <inkml:brushProperty name="height" value="0.0428831018507481" units="cm"/>
      <inkml:brushProperty name="color" value="#00bff3"/>
      <inkml:brushProperty name="ignorePressure" value="0"/>
    </inkml:brush>
  </inkml:definitions>
  <inkml:trace contextRef="#ctx0" brushRef="#br0">25600.000 8550.000 513,'-49.000'-22.000'2,"4.000"6.000"5,3.000 7.000 6,3.000 6.000 4,3.000 13.000 10,3.000 23.000 15,3.000 22.000 14,4.000 22.000 15,1.000 13.000 0,0.000 7.000-15,0.000 6.000-14,0.000 7.000-16,3.000-1.000-9,6.000-6.000-4,7.000-6.000-4,6.000-6.000-4,9.000-10.000-2,13.000-12.000 1,12.000-13.000-1,13.000-12.000 0,15.000-10.000-5,19.000-6.000-9,19.000-6.000-9,19.000-6.000-10,7.000-6.000-4,-3.000-2.000-2,-3.000-3.000-2,-2.000-3.000-2,-8.000-7.000 1,-8.000-9.000 5,-10.000-10.000 2,-9.000-8.000 4,-12.000-3.000 0,-11.000 7.000-4,-14.000 6.000-5,-11.000 7.000-4</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3"/>
    </inkml:context>
    <inkml:brush xml:id="br0">
      <inkml:brushProperty name="width" value="0.0427846796810627" units="cm"/>
      <inkml:brushProperty name="height" value="0.0427846796810627" units="cm"/>
      <inkml:brushProperty name="color" value="#00bff3"/>
      <inkml:brushProperty name="ignorePressure" value="0"/>
    </inkml:brush>
  </inkml:definitions>
  <inkml:trace contextRef="#ctx0" brushRef="#br0">26400.000 8700.000 514,'-113.000'-21.000'43,"26.000"10.000"-6,24.000 10.000-6,26.000 9.000-7,12.000 9.000-1,0.000 9.000 3,0.000 10.000 3,0.000 10.000 2,0.000 18.000 3,0.000 28.000 2,0.000 28.000 1,0.000 29.000 2,-2.000 10.000-3,-3.000-6.000-8,-3.000-6.000-9,-2.000-6.000-8,0.000-6.000-9,7.000-2.000-10,6.000-3.000-8,7.000-3.000-10,4.000-13.000-2,3.000-22.000 5,3.000-22.000 5,4.000-21.000 4</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3"/>
    </inkml:context>
    <inkml:brush xml:id="br0">
      <inkml:brushProperty name="width" value="0.0452605672180653" units="cm"/>
      <inkml:brushProperty name="height" value="0.0452605672180653" units="cm"/>
      <inkml:brushProperty name="color" value="#00bff3"/>
      <inkml:brushProperty name="ignorePressure" value="0"/>
    </inkml:brush>
  </inkml:definitions>
  <inkml:trace contextRef="#ctx0" brushRef="#br0">27450.000 9300.000 486,'-24.000'-24.000'3,"4.000"4.000"7,3.000 3.000 7,3.000 3.000 6,1.000 6.000 7,1.000 9.000 5,-1.000 10.000 5,1.000 10.000 6,1.000 8.000 0,3.000 10.000-5,3.000 10.000-6,4.000 9.000-6,1.000 6.000-3,0.000 3.000-3,0.000 3.000-3,0.000 4.000-1,1.000-1.000-3,4.000-3.000-3,3.000-3.000-2,3.000-2.000-2,4.000-8.000-1,7.000-8.000-3,6.000-10.000-2,7.000-9.000-1,8.000-10.000-1,14.000-9.000 0,11.000-10.000 0,14.000-8.000 0,5.000-12.000-6,1.000-12.000-10,-1.000-13.000-10,1.000-12.000-9,-7.000-7.000-6,-12.000 1.000 2,-13.000-1.000 2,-12.000 1.000 1,-12.000-1.000 4,-8.000 1.000 8,-10.000-1.000 7,-9.000 1.000 6,-18.000-1.000 6,-24.000 1.000 2,-26.000-1.000 1,-24.000 1.000 3,-12.000 8.000-1,4.000 20.000-3,3.000 18.000-3,3.000 20.000-2,6.000 11.000-2,9.000 7.000-1,10.000 6.000 0,10.000 7.000-1,5.000 0.000-5,4.000-2.000-9,3.000-3.000-9,3.000-3.000-11</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4"/>
    </inkml:context>
    <inkml:brush xml:id="br0">
      <inkml:brushProperty name="width" value="0.0431467816233635" units="cm"/>
      <inkml:brushProperty name="height" value="0.0431467816233635" units="cm"/>
      <inkml:brushProperty name="color" value="#00bff3"/>
      <inkml:brushProperty name="ignorePressure" value="0"/>
    </inkml:brush>
  </inkml:definitions>
  <inkml:trace contextRef="#ctx0" brushRef="#br0">40850.000 9350.000 509,'-24.000'-46.000'6,"4.000"10.000"10,3.000 10.000 12,3.000 9.000 10,1.000 12.000 8,1.000 16.000 3,-1.000 15.000 3,1.000 17.000 3,1.000 8.000-2,3.000 4.000-10,3.000 3.000-8,4.000 3.000-10,7.000-4.000-6,13.000-8.000-6,12.000-10.000-4,13.000-9.000-6,7.000-9.000-3,4.000-5.000 0,3.000-7.000-3,3.000-5.000 0,3.000-11.000-2,3.000-11.000 1,3.000-14.000-2,4.000-11.000 0,-4.000-9.000 0,-9.000-3.000-2,-10.000-3.000-2,-8.000-2.000-1,-9.000-5.000 0,-6.000-2.000 2,-6.000-3.000 1,-6.000-3.000 2,-10.000-1.000 2,-12.000 4.000 2,-13.000 3.000 2,-12.000 3.000 2,-9.000 4.000-1,-2.000 7.000-5,-3.000 6.000-3,-3.000 7.000-5,-1.000 5.000-3,4.000 7.000-3,3.000 6.000-2,3.000 7.000-3,4.000 8.000-3,7.000 14.000-4,6.000 11.000-5,7.000 14.000-4</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4"/>
    </inkml:context>
    <inkml:brush xml:id="br0">
      <inkml:brushProperty name="width" value="0.0407958477735519" units="cm"/>
      <inkml:brushProperty name="height" value="0.0407958477735519" units="cm"/>
      <inkml:brushProperty name="color" value="#00bff3"/>
      <inkml:brushProperty name="ignorePressure" value="0"/>
    </inkml:brush>
  </inkml:definitions>
  <inkml:trace contextRef="#ctx0" brushRef="#br0">49100.000 8700.000 539,'-49.000'-2.000'0,"4.000"-3.000"0,3.000-3.000 0,3.000-2.000 0,4.000 6.000 8,7.000 20.000 18,6.000 18.000 16,7.000 20.000 17,5.000 8.000 4,7.000 1.000-6,6.000-1.000-9,7.000 1.000-7,5.000-4.000-8,7.000-6.000-5,6.000-6.000-6,7.000-6.000-7,4.000-7.000-5,3.000-6.000-4,3.000-6.000-3,4.000-6.000-6,1.000-6.000-2,0.000-2.000-3,0.000-3.000-2,0.000-3.000-3,3.000-6.000-2,6.000-5.000 0,7.000-7.000-1,6.000-5.000 0,1.000-8.000 0,-3.000-5.000 2,-3.000-7.000 1,-2.000-5.000 3,-9.000-6.000 2,-12.000-3.000 1,-13.000-3.000 2,-12.000-2.000 2,-10.000-3.000 0,-6.000 1.000-1,-6.000-1.000 0,-6.000 1.000-1,-12.000 2.000-2,-15.000 7.000-1,-15.000 6.000-2,-16.000 7.000-1,-13.000 5.000-1,-9.000 7.000 2,-10.000 6.000 1,-8.000 7.000 1,3.000 7.000-2,20.000 9.000-5,18.000 10.000-5,20.000 10.000-4,10.000 2.000-5,3.000-3.000-3,3.000-3.000-3,4.000-2.000-4</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6"/>
    </inkml:context>
    <inkml:brush xml:id="br0">
      <inkml:brushProperty name="width" value="0.0393833108246326" units="cm"/>
      <inkml:brushProperty name="height" value="0.0393833108246326" units="cm"/>
      <inkml:brushProperty name="color" value="#00bff3"/>
      <inkml:brushProperty name="ignorePressure" value="0"/>
    </inkml:brush>
  </inkml:definitions>
  <inkml:trace contextRef="#ctx0" brushRef="#br0">14900.000 13850.000 558,'-79.000'-44.000'51,"45.000"13.000"7,43.000 12.000 7,45.000 13.000 6,27.000 6.000-3,13.000 0.000-15,12.000 0.000-14,13.000 0.000-14,6.000-2.000-14,0.000-3.000-11,0.000-3.000-11,0.000-2.000-12,-5.000-1.000-9,-9.000 3.000-9,-10.000 3.000-6,-8.000 4.000-9,-14.000 1.000-2,-15.000 0.000 3,-15.000 0.000 2,-16.000 0.000 2</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6"/>
    </inkml:context>
    <inkml:brush xml:id="br0">
      <inkml:brushProperty name="width" value="0.0418028943240643" units="cm"/>
      <inkml:brushProperty name="height" value="0.0418028943240643" units="cm"/>
      <inkml:brushProperty name="color" value="#00bff3"/>
      <inkml:brushProperty name="ignorePressure" value="0"/>
    </inkml:brush>
  </inkml:definitions>
  <inkml:trace contextRef="#ctx0" brushRef="#br0">18350.000 13300.000 526,'-46.000'-93.000'7,"10.000"17.000"16,10.000 15.000 14,9.000 16.000 16,2.000 7.000 3,-2.000 1.000-8,-3.000-1.000-8,-3.000 1.000-9,-2.000 1.000-6,0.000 3.000-4,0.000 3.000-4,0.000 4.000-3,-2.000 4.000-4,-3.000 6.000-1,-3.000 7.000-1,-2.000 6.000-2,-3.000 4.000-1,1.000 4.000-1,-1.000 3.000-1,1.000 3.000-1,-1.000 6.000-1,1.000 9.000 0,-1.000 10.000-1,1.000 10.000 0,4.000 4.000 0,9.000 0.000 1,10.000 0.000 1,10.000 0.000 0,8.000 0.000 0,10.000 0.000 0,10.000 0.000-1,9.000 0.000 0,9.000 0.000 1,9.000 0.000 0,10.000 0.000 1,10.000 0.000 0,2.000 0.000 2,-3.000 0.000-1,-3.000 0.000-1,-2.000 0.000 1,-8.000 1.000-1,-8.000 4.000-1,-10.000 3.000-2,-9.000 3.000-2,-9.000 3.000-1,-5.000 3.000 1,-7.000 3.000-1,-5.000 4.000-1,-12.000-1.000 1,-16.000-3.000-1,-15.000-3.000 1,-15.000-2.000 0,-7.000-8.000 0,3.000-8.000 0,3.000-10.000 1,4.000-9.000 0,-3.000-10.000 1,-5.000-9.000 1,-7.000-10.000 0,-5.000-8.000 1,-1.000-9.000 2,6.000-6.000 1,7.000-6.000 1,6.000-6.000 2,9.000-7.000 0,13.000-6.000-1,12.000-6.000-1,13.000-6.000-1,16.000-9.000-1,23.000-8.000-1,22.000-10.000-1,22.000-9.000-1,21.000-7.000-4,22.000-3.000-10,22.000-3.000-8,23.000-2.000-8,-1.000 5.000-5,-22.000 16.000 0,-22.000 15.000 1,-21.000 17.000 1,-15.000 10.000-5,-6.000 6.000-7,-6.000 7.000-8,-6.000 6.000-9</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7"/>
    </inkml:context>
    <inkml:brush xml:id="br0">
      <inkml:brushProperty name="width" value="0.0437543727457523" units="cm"/>
      <inkml:brushProperty name="height" value="0.0437543727457523" units="cm"/>
      <inkml:brushProperty name="color" value="#00bff3"/>
      <inkml:brushProperty name="ignorePressure" value="0"/>
    </inkml:brush>
  </inkml:definitions>
  <inkml:trace contextRef="#ctx0" brushRef="#br0">24800.000 13650.000 502,'-43.000'-2.000'11,"17.000"-3.000"19,15.000-3.000 21,16.000-2.000 21,18.000-5.000 4,22.000-2.000-10,22.000-3.000-11,23.000-3.000-12,17.000-1.000-9,17.000 4.000-9,15.000 3.000-9,16.000 3.000-10,-2.000 3.000-3,-19.000 3.000-1,-18.000 3.000 2,-19.000 4.000-1,-16.000 2.000-4,-12.000 4.000-12,-13.000 3.000-12,-12.000 3.000-11,-7.000 1.000-12,1.000 1.000-13,-1.000-1.000-12,1.000 1.000-13</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7"/>
    </inkml:context>
    <inkml:brush xml:id="br0">
      <inkml:brushProperty name="width" value="0.0420197024941444" units="cm"/>
      <inkml:brushProperty name="height" value="0.0420197024941444" units="cm"/>
      <inkml:brushProperty name="color" value="#00bff3"/>
      <inkml:brushProperty name="ignorePressure" value="0"/>
    </inkml:brush>
  </inkml:definitions>
  <inkml:trace contextRef="#ctx0" brushRef="#br0">27500.000 12950.000 523,'-24.000'-69.000'4,"4.000"13.000"9,3.000 12.000 8,3.000 13.000 9,1.000 2.000 5,1.000-5.000 3,-1.000-7.000 3,1.000-5.000 3,-9.000 0.000-3,-15.000 10.000-6,-15.000 10.000-6,-16.000 9.000-7,-5.000 12.000-4,6.000 16.000-3,7.000 15.000-1,6.000 17.000-3,6.000 7.000-1,6.000 0.000-2,7.000 0.000-2,6.000 0.000-1,7.000 0.000-1,10.000 0.000-1,10.000 0.000 0,9.000 0.000-1,7.000 0.000 1,7.000 0.000-1,6.000 0.000-1,7.000 0.000 1,4.000 0.000 0,3.000 0.000 0,3.000 0.000-1,4.000 0.000 1,-1.000 1.000 0,-3.000 4.000 0,-3.000 3.000 0,-2.000 3.000 0,-6.000 3.000 0,-6.000 3.000-4,-6.000 3.000-1,-6.000 4.000-3,-9.000-1.000 0,-8.000-3.000 2,-10.000-3.000 2,-9.000-2.000 2,-9.000-3.000 1,-5.000 1.000-1,-7.000-1.000 0,-5.000 1.000 0,-6.000-6.000-3,-3.000-8.000-2,-3.000-10.000-3,-2.000-9.000-4,0.000-10.000 0,7.000-9.000 2,6.000-10.000 3,7.000-8.000 1,5.000-14.000 2,7.000-15.000 3,6.000-15.000 3,7.000-16.000 2,11.000-15.000 0,20.000-11.000 0,18.000-14.000 0,20.000-11.000-2,14.000-6.000-1,14.000 4.000-5,11.000 3.000-4,14.000 3.000-5,7.000 6.000 0,3.000 9.000 0,3.000 10.000 3,4.000 10.000 0,-10.000 10.000-9,-22.000 13.000-20,-22.000 12.000-20,-21.000 13.000-20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8"/>
    </inkml:context>
    <inkml:brush xml:id="br0">
      <inkml:brushProperty name="width" value="0.0437237769365311" units="cm"/>
      <inkml:brushProperty name="height" value="0.0437237769365311" units="cm"/>
      <inkml:brushProperty name="color" value="#00bff3"/>
      <inkml:brushProperty name="ignorePressure" value="0"/>
    </inkml:brush>
  </inkml:definitions>
  <inkml:trace contextRef="#ctx0" brushRef="#br0">39850.000 13100.000 503,'-38.000'-4.000'10,"26.000"-5.000"23,24.000-7.000 21,26.000-5.000 21,16.000-1.000 5,10.000 6.000-14,10.000 7.000-15,9.000 6.000-13,10.000 1.000-10,14.000-3.000-5,11.000-3.000-5,14.000-2.000-5,3.000-3.000-6,-2.000 1.000-7,-3.000-1.000-5,-3.000 1.000-6,-12.000 1.000-6,-18.000 3.000-9,-19.000 3.000-7,-18.000 4.000-8</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1"/>
    </inkml:context>
    <inkml:brush xml:id="br0">
      <inkml:brushProperty name="width" value="0.0559182427823544" units="cm"/>
      <inkml:brushProperty name="height" value="0.0559182427823544" units="cm"/>
      <inkml:brushProperty name="color" value="#f2395b"/>
      <inkml:brushProperty name="ignorePressure" value="0"/>
    </inkml:brush>
  </inkml:definitions>
  <inkml:trace contextRef="#ctx0" brushRef="#br0">79350.000 8400.000 393,'-43.000'-2.000'8,"17.000"-3.000"17,15.000-3.000 15,16.000-2.000 17,18.000-3.000 3,22.000 1.000-10,22.000-1.000-12,23.000 1.000-10,11.000-1.000-9,4.000 1.000-6,3.000-1.000-7,3.000 1.000-6,-5.000-1.000-2,-12.000 1.000 2,-13.000-1.000 2,-12.000 1.000 2,-19.000 7.000-2,-25.000 16.000-9,-25.000 15.000-7,-25.000 17.000-7,-15.000 5.000 1,-2.000-3.000 11,-3.000-3.000 11,-3.000-2.000 11,1.000-1.000 7,6.000 3.000 3,7.000 3.000 2,6.000 4.000 2,4.000 2.000 1,4.000 4.000-2,3.000 3.000-1,3.000 3.000-2,3.000 3.000-2,3.000 3.000-4,3.000 3.000-2,4.000 4.000-3,1.000-1.000-1,0.000-3.000-1,0.000-3.000 0,0.000-2.000 0,0.000-1.000-2,0.000 3.000-6,0.000 3.000-7,0.000 4.000-4,0.000-3.000-7,0.000-5.000-7,0.000-7.000-7,0.000-5.000-7,0.000-4.000-6,0.000 0.000-2,0.000 0.000-4,0.000 0.000-3</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8"/>
    </inkml:context>
    <inkml:brush xml:id="br0">
      <inkml:brushProperty name="width" value="0.048486340790987" units="cm"/>
      <inkml:brushProperty name="height" value="0.048486340790987" units="cm"/>
      <inkml:brushProperty name="color" value="#00bff3"/>
      <inkml:brushProperty name="ignorePressure" value="0"/>
    </inkml:brush>
  </inkml:definitions>
  <inkml:trace contextRef="#ctx0" brushRef="#br0">40950.000 12450.000 453,'-91.000'-44.000'10,"19.000"13.000"20,19.000 12.000 20,19.000 13.000 21,12.000 10.000 4,6.000 10.000-11,7.000 10.000-10,6.000 9.000-11,3.000 7.000-9,0.000 7.000-5,0.000 6.000-6,0.000 7.000-7,0.000 0.000-3,0.000-2.000-2,0.000-3.000-1,0.000-3.000-2,0.000 5.000-3,0.000 17.000-5,0.000 15.000-3,0.000 16.000-4,-2.000 9.000-7,-3.000 3.000-8,-3.000 3.000-8,-2.000 4.000-8,-1.000-7.000-2,3.000-16.000 5,3.000-15.000 5,4.000-15.000 5</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8"/>
    </inkml:context>
    <inkml:brush xml:id="br0">
      <inkml:brushProperty name="width" value="0.0480320975184441" units="cm"/>
      <inkml:brushProperty name="height" value="0.0480320975184441" units="cm"/>
      <inkml:brushProperty name="color" value="#00bff3"/>
      <inkml:brushProperty name="ignorePressure" value="0"/>
    </inkml:brush>
  </inkml:definitions>
  <inkml:trace contextRef="#ctx0" brushRef="#br0">42250.000 12300.000 458,'-43.000'-61.000'51,"17.000"28.000"13,15.000 28.000 12,16.000 29.000 11,7.000 16.000-2,1.000 7.000-19,-1.000 6.000-18,1.000 7.000-18,-3.000 8.000-12,-2.000 14.000-7,-3.000 11.000-5,-3.000 14.000-8,-4.000 8.000-5,-3.000 7.000-5,-3.000 6.000-5,-2.000 7.000-5,-3.000-7.000-6,1.000-19.000-8,-1.000-18.000-6,1.000-19.000-8</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9"/>
    </inkml:context>
    <inkml:brush xml:id="br0">
      <inkml:brushProperty name="width" value="0.0557778961956501" units="cm"/>
      <inkml:brushProperty name="height" value="0.0557778961956501" units="cm"/>
      <inkml:brushProperty name="color" value="#00bff3"/>
      <inkml:brushProperty name="ignorePressure" value="0"/>
    </inkml:brush>
  </inkml:definitions>
  <inkml:trace contextRef="#ctx0" brushRef="#br0">43650.000 11600.000 394,'-22.000'-113.000'9,"6.000"26.000"16,7.000 24.000 18,6.000 26.000 18,1.000 22.000 6,-3.000 23.000-2,-3.000 22.000-3,-2.000 22.000-3,-6.000 23.000-7,-6.000 25.000-9,-6.000 25.000-11,-6.000 25.000-9,-7.000 10.000-7,-6.000-2.000-2,-6.000-3.000-2,-6.000-3.000-3,1.000-4.000-3,9.000-3.000-1,10.000-3.000-3,10.000-2.000-1,7.000-11.000-4,6.000-15.000-4,7.000-15.000-3,6.000-16.000-3,10.000-15.000-5,17.000-11.000-2,15.000-14.000-3,16.000-11.000-4,13.000-18.000-1,14.000-22.000 2,11.000-22.000 0,14.000-21.000 1,2.000-15.000 2,-6.000-6.000 0,-6.000-6.000 2,-6.000-6.000 1,-12.000-1.000 2,-15.000 7.000 4,-15.000 6.000 5,-16.000 7.000 4,-18.000 7.000 2,-18.000 9.000 2,-19.000 10.000 2,-18.000 10.000 1,-18.000 8.000-1,-16.000 10.000-2,-15.000 10.000-2,-15.000 9.000-3,-7.000 10.000-4,3.000 14.000-4,3.000 11.000-4,4.000 14.000-5,10.000 0.000-4,19.000-8.000-5,19.000-10.000-4,19.000-9.000-6</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9"/>
    </inkml:context>
    <inkml:brush xml:id="br0">
      <inkml:brushProperty name="width" value="0.040907446295023" units="cm"/>
      <inkml:brushProperty name="height" value="0.040907446295023" units="cm"/>
      <inkml:brushProperty name="color" value="#00bff3"/>
      <inkml:brushProperty name="ignorePressure" value="0"/>
    </inkml:brush>
  </inkml:definitions>
  <inkml:trace contextRef="#ctx0" brushRef="#br0">49250.000 12100.000 537,'-94.000'1.000'4,"13.000"4.000"7,12.000 3.000 8,13.000 3.000 7,21.000-2.000 9,32.000-6.000 8,31.000-6.000 10,32.000-6.000 8,22.000-2.000 0,17.000 3.000-11,15.000 3.000-10,16.000 4.000-11,10.000 1.000-10,7.000 0.000-9,6.000 0.000-9,7.000 0.000-9,-6.000 3.000-6,-15.000 6.000-3,-15.000 7.000-4,-16.000 6.000-2,-18.000 3.000-10,-18.000 0.000-17,-19.000 0.000-17,-18.000 0.000-17</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29"/>
    </inkml:context>
    <inkml:brush xml:id="br0">
      <inkml:brushProperty name="width" value="0.046997208148241" units="cm"/>
      <inkml:brushProperty name="height" value="0.046997208148241" units="cm"/>
      <inkml:brushProperty name="color" value="#00bff3"/>
      <inkml:brushProperty name="ignorePressure" value="0"/>
    </inkml:brush>
  </inkml:definitions>
  <inkml:trace contextRef="#ctx0" brushRef="#br0">50150.000 11400.000 468,'-25.000'-29.000'6,"0.000"-5.000"13,0.000-7.000 13,0.000-5.000 12,3.000 6.000 8,6.000 23.000 1,7.000 22.000 2,6.000 22.000 2,3.000 19.000-4,0.000 20.000-10,0.000 18.000-9,0.000 20.000-10,0.000 13.000-6,0.000 9.000-3,0.000 10.000-3,0.000 10.000-2,-2.000 0.000-5,-3.000-5.000-8,-3.000-7.000-6,-2.000-5.000-7,-3.000-6.000-9,1.000-3.000-12,-1.000-3.000-11,1.000-2.000-11,-1.000-14.000-6,1.000-21.000 0,-1.000-22.000 1,1.000-22.000 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0"/>
    </inkml:context>
    <inkml:brush xml:id="br0">
      <inkml:brushProperty name="width" value="0.0420646108686924" units="cm"/>
      <inkml:brushProperty name="height" value="0.0420646108686924" units="cm"/>
      <inkml:brushProperty name="color" value="#00bff3"/>
      <inkml:brushProperty name="ignorePressure" value="0"/>
    </inkml:brush>
  </inkml:definitions>
  <inkml:trace contextRef="#ctx0" brushRef="#br0">51900.000 11500.000 523,'-22.000'-35.000'14,"6.000"32.000"28,7.000 31.000 28,6.000 32.000 28,-1.000 25.000 1,-5.000 23.000-24,-7.000 22.000-26,-5.000 22.000-25,-8.000 10.000-19,-5.000 1.000-10,-7.000-1.000-12,-5.000 1.000-12,0.000-12.000-4,10.000-21.000 1,10.000-22.000 1,9.000-22.000 2</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0"/>
    </inkml:context>
    <inkml:brush xml:id="br0">
      <inkml:brushProperty name="width" value="0.0542498007416725" units="cm"/>
      <inkml:brushProperty name="height" value="0.0542498007416725" units="cm"/>
      <inkml:brushProperty name="color" value="#00bff3"/>
      <inkml:brushProperty name="ignorePressure" value="0"/>
    </inkml:brush>
  </inkml:definitions>
  <inkml:trace contextRef="#ctx0" brushRef="#br0">53400.000 11000.000 405,'-4.000'-99.000'68,"-5.000"54.000"1,-7.000 53.000 1,-5.000 53.000 0,-9.000 39.000-4,-9.000 25.000-11,-10.000 25.000-9,-8.000 25.000-11,-3.000 9.000-7,7.000-6.000-6,6.000-6.000-4,7.000-6.000-5,7.000-12.000-3,9.000-15.000-1,10.000-15.000-2,10.000-16.000 0,10.000-18.000-5,13.000-18.000-9,12.000-19.000-8,13.000-18.000-9,9.000-23.000-6,6.000-24.000-4,7.000-26.000-4,6.000-24.000-5,-2.000-12.000 3,-9.000 4.000 8,-10.000 3.000 10,-8.000 3.000 8,-9.000 1.000 7,-6.000 1.000 4,-6.000-1.000 5,-6.000 1.000 3,-12.000 4.000 3,-15.000 9.000-2,-15.000 10.000 1,-16.000 10.000-2,-15.000 10.000 0,-11.000 13.000-1,-14.000 12.000-2,-11.000 13.000-1,-12.000 12.000-4,-9.000 13.000-4,-10.000 12.000-6,-8.000 13.000-5,5.000 1.000-9,22.000-9.000-12,22.000-10.000-13,23.000-8.000-11</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1"/>
    </inkml:context>
    <inkml:brush xml:id="br0">
      <inkml:brushProperty name="width" value="0.0436357222497463" units="cm"/>
      <inkml:brushProperty name="height" value="0.0436357222497463" units="cm"/>
      <inkml:brushProperty name="color" value="#00bff3"/>
      <inkml:brushProperty name="ignorePressure" value="0"/>
    </inkml:brush>
  </inkml:definitions>
  <inkml:trace contextRef="#ctx0" brushRef="#br0">16200.000 17050.000 504,'115.000'-83.000'127,"-18.000"34.000"-30,-19.000 35.000-30,-18.000 35.000-30,-17.000 21.000-19,-11.000 9.000-5,-14.000 10.000-7,-11.000 10.000-6,-12.000 2.000-5,-9.000-3.000-1,-10.000-3.000-2,-8.000-2.000-3,-11.000 0.000 0,-8.000 7.000-1,-10.000 6.000-1,-9.000 7.000 0,1.000-6.000 1,13.000-15.000 3,12.000-15.000 4,13.000-16.000 3,20.000-13.000 7,28.000-9.000 7,28.000-10.000 9,29.000-8.000 9,10.000-4.000 1,-6.000 3.000-5,-6.000 3.000-6,-6.000 4.000-6,-10.000 11.000-3,-12.000 23.000 0,-13.000 22.000 0,-12.000 22.000 0,-16.000 7.000 0,-19.000-6.000-2,-18.000-6.000-2,-19.000-6.000-2,-12.000-4.000-3,-2.000 1.000-2,-3.000-1.000-3,-3.000 1.000-3,1.000-3.000-4,6.000-2.000-6,7.000-3.000-6,6.000-3.000-6,4.000-7.000-2,4.000-9.000 0,3.000-10.000 1,3.000-8.000 1</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2"/>
    </inkml:context>
    <inkml:brush xml:id="br0">
      <inkml:brushProperty name="width" value="0.0446664243936539" units="cm"/>
      <inkml:brushProperty name="height" value="0.0446664243936539" units="cm"/>
      <inkml:brushProperty name="color" value="#00bff3"/>
      <inkml:brushProperty name="ignorePressure" value="0"/>
    </inkml:brush>
  </inkml:definitions>
  <inkml:trace contextRef="#ctx0" brushRef="#br0">17900.000 17150.000 492,'3.000'-44.000'7,"6.000"13.000"14,7.000 12.000 13,6.000 13.000 15,4.000 6.000 5,4.000 0.000-3,3.000 0.000-2,3.000 0.000-3,1.000 4.000-5,1.000 10.000-6,-1.000 10.000-7,1.000 9.000-6,-4.000 9.000-7,-6.000 9.000-6,-6.000 10.000-7,-6.000 10.000-5,-12.000 8.000-5,-15.000 10.000-2,-15.000 10.000-2,-16.000 9.000-2,-8.000-2.000-2,0.000-12.000-1,0.000-13.000-2,0.000-12.000-2,-4.000-5.000-1,-5.000 3.000-1,-7.000 3.000-2,-5.000 4.000-1,-1.000-6.000 1,6.000-11.000 6,7.000-14.000 4,6.000-11.000 5,15.000-11.000 11,26.000-5.000 19,24.000-7.000 18,26.000-5.000 17,19.000-6.000 5,17.000-3.000-11,15.000-3.000-10,16.000-2.000-10,5.000-3.000-9,-2.000 1.000-7,-3.000-1.000-8,-3.000 1.000-7,-4.000 1.000-12,-3.000 3.000-17,-3.000 3.000-18,-2.000 4.000-16</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3"/>
    </inkml:context>
    <inkml:brush xml:id="br0">
      <inkml:brushProperty name="width" value="0.0434179492294788" units="cm"/>
      <inkml:brushProperty name="height" value="0.0434179492294788" units="cm"/>
      <inkml:brushProperty name="color" value="#00bff3"/>
      <inkml:brushProperty name="ignorePressure" value="0"/>
    </inkml:brush>
  </inkml:definitions>
  <inkml:trace contextRef="#ctx0" brushRef="#br0">25750.000 16600.000 506,'26.000'-24.000'9,"4.000"4.000"17,3.000 3.000 18,3.000 3.000 16,1.000 4.000 6,1.000 7.000-10,-1.000 6.000-8,1.000 7.000-8,-1.000 7.000-7,1.000 9.000-2,-1.000 10.000-3,1.000 10.000-3,-6.000 8.000-6,-8.000 10.000-10,-10.000 10.000-11,-9.000 9.000-10,-13.000 4.000-6,-16.000 1.000-3,-15.000-1.000-3,-15.000 1.000-1,-9.000-6.000-2,1.000-8.000 0,-1.000-10.000 2,1.000-9.000-1,4.000-9.000 2,9.000-5.000 2,10.000-7.000 2,10.000-5.000 2,13.000-8.000 6,19.000-5.000 12,19.000-7.000 12,19.000-5.000 11,10.000-3.000 7,4.000 4.000-1,3.000 3.000 0,3.000 3.000-1,-2.000 7.000-1,-6.000 14.000-5,-6.000 11.000-4,-6.000 14.000-3,-13.000 3.000-5,-19.000-2.000-4,-18.000-3.000-4,-19.000-3.000-4,-12.000-2.000-5,-2.000 0.000-5,-3.000 0.000-5,-3.000 0.000-6,-2.000-4.000-2,0.000-5.000 2,0.000-7.000 2,0.000-5.000 2,1.000-8.000-7,4.000-5.000-14,3.000-7.000-15,3.000-5.000-13</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1"/>
    </inkml:context>
    <inkml:brush xml:id="br0">
      <inkml:brushProperty name="width" value="0.039340928196907" units="cm"/>
      <inkml:brushProperty name="height" value="0.039340928196907" units="cm"/>
      <inkml:brushProperty name="color" value="#f2395b"/>
      <inkml:brushProperty name="ignorePressure" value="0"/>
    </inkml:brush>
  </inkml:definitions>
  <inkml:trace contextRef="#ctx0" brushRef="#br0">79000.000 10500.000 559,'-30.000'0.000'106,"41.000"0.000"-13,40.000 0.000-15,42.000 0.000-15,25.000 0.000-14,14.000 0.000-16,11.000 0.000-16,14.000 0.000-16,7.000 0.000-14,3.000 0.000-16,3.000 0.000-15,4.000 0.000-15,-17.000-2.000-6,-33.000-3.000 1,-35.000-3.000 2,-34.000-2.000 1</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3"/>
    </inkml:context>
    <inkml:brush xml:id="br0">
      <inkml:brushProperty name="width" value="0.0487306118011475" units="cm"/>
      <inkml:brushProperty name="height" value="0.0487306118011475" units="cm"/>
      <inkml:brushProperty name="color" value="#00bff3"/>
      <inkml:brushProperty name="ignorePressure" value="0"/>
    </inkml:brush>
  </inkml:definitions>
  <inkml:trace contextRef="#ctx0" brushRef="#br0">27100.000 16550.000 451,'26.000'-24.000'0,"4.000"4.000"0,3.000 3.000 0,3.000 3.000 0,1.000 3.000 7,1.000 3.000 13,-1.000 3.000 15,1.000 4.000 13,2.000 1.000 7,7.000 0.000 3,6.000 0.000 2,7.000 0.000 2,0.000 6.000-4,-2.000 13.000-10,-3.000 12.000-11,-3.000 13.000-10,-9.000 12.000-9,-11.000 13.000-7,-14.000 12.000-7,-11.000 13.000-6,-17.000 10.000-5,-18.000 10.000 1,-19.000 10.000-1,-18.000 9.000 0,-12.000-1.000-2,-3.000-8.000-7,-3.000-10.000-6,-2.000-9.000-5,3.000-13.000-4,14.000-16.000 1,11.000-15.000 1,14.000-15.000 0,13.000-11.000 5,16.000-2.000 10,15.000-3.000 9,17.000-3.000 10,17.000-9.000 5,23.000-11.000 3,22.000-14.000 2,22.000-11.000 2,8.000-7.000-1,-2.000 0.000-4,-3.000 0.000-3,-3.000 0.000-5,2.000 3.000-7,10.000 6.000-12,10.000 7.000-10,9.000 6.000-12,-10.000 4.000-8,-28.000 4.000-6,-28.000 3.000-6,-27.000 3.000-6</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4"/>
    </inkml:context>
    <inkml:brush xml:id="br0">
      <inkml:brushProperty name="width" value="0.0482431501150131" units="cm"/>
      <inkml:brushProperty name="height" value="0.0482431501150131" units="cm"/>
      <inkml:brushProperty name="color" value="#00bff3"/>
      <inkml:brushProperty name="ignorePressure" value="0"/>
    </inkml:brush>
  </inkml:definitions>
  <inkml:trace contextRef="#ctx0" brushRef="#br0">41900.000 15900.000 456,'-50.000'7.000'10,"0.000"17.000"20,0.000 15.000 20,0.000 16.000 20,3.000 20.000 7,6.000 25.000-9,7.000 25.000-8,6.000 25.000-8,4.000 10.000-9,4.000-2.000-9,3.000-3.000-9,3.000-3.000-10,-1.000-1.000-7,-2.000 4.000-7,-3.000 3.000-5,-3.000 3.000-7,-1.000-5.000-11,4.000-12.000-13,3.000-13.000-16,3.000-12.000-13</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4"/>
    </inkml:context>
    <inkml:brush xml:id="br0">
      <inkml:brushProperty name="width" value="0.0509895011782646" units="cm"/>
      <inkml:brushProperty name="height" value="0.0509895011782646" units="cm"/>
      <inkml:brushProperty name="color" value="#00bff3"/>
      <inkml:brushProperty name="ignorePressure" value="0"/>
    </inkml:brush>
  </inkml:definitions>
  <inkml:trace contextRef="#ctx0" brushRef="#br0">43550.000 15850.000 431,'-50.000'1.000'6,"0.000"4.000"12,0.000 3.000 12,0.000 3.000 13,0.000 10.000 6,0.000 20.000 0,0.000 18.000 2,0.000 20.000 0,1.000 14.000-2,4.000 14.000-6,3.000 11.000-7,3.000 14.000-6,-1.000 8.000-5,-2.000 7.000-4,-3.000 6.000-4,-3.000 7.000-4,2.000-6.000-2,10.000-15.000-2,10.000-15.000 0,9.000-16.000-2,15.000-18.000-5,22.000-18.000-9,22.000-19.000-8,23.000-18.000-9,13.000-25.000-5,6.000-27.000-2,7.000-28.000-1,6.000-28.000-2,-4.000-13.000 2,-11.000 3.000 3,-14.000 3.000 3,-11.000 4.000 5,-14.000 4.000 3,-11.000 6.000 5,-14.000 7.000 5,-11.000 6.000 5,-15.000 9.000 2,-16.000 13.000 2,-15.000 12.000 1,-15.000 13.000 0,-17.000 13.000-1,-15.000 17.000-5,-15.000 15.000-4,-16.000 16.000-5,-1.000 9.000-4,17.000 3.000-1,15.000 3.000-2,16.000 4.000-2,12.000-6.000-4,9.000-11.000-4,10.000-14.000-5,10.000-11.000-4</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5"/>
    </inkml:context>
    <inkml:brush xml:id="br0">
      <inkml:brushProperty name="width" value="0.0479144118726254" units="cm"/>
      <inkml:brushProperty name="height" value="0.0479144118726254" units="cm"/>
      <inkml:brushProperty name="color" value="#00bff3"/>
      <inkml:brushProperty name="ignorePressure" value="0"/>
    </inkml:brush>
  </inkml:definitions>
  <inkml:trace contextRef="#ctx0" brushRef="#br0">49900.000 15600.000 459,'-2.000'123.000'181,"-3.000"-3.000"-42,-3.000-3.000-41,-2.000-2.000-41,-5.000 2.000-26,-2.000 9.000-9,-3.000 10.000-11,-3.000 10.000-10,-2.000-1.000-5,0.000-9.000-1,0.000-10.000-1,0.000-8.000-2,3.000-11.000-6,6.000-8.000-11,7.000-10.000-12,6.000-9.000-11</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5"/>
    </inkml:context>
    <inkml:brush xml:id="br0">
      <inkml:brushProperty name="width" value="0.0601192340254784" units="cm"/>
      <inkml:brushProperty name="height" value="0.0601192340254784" units="cm"/>
      <inkml:brushProperty name="color" value="#00bff3"/>
      <inkml:brushProperty name="ignorePressure" value="0"/>
    </inkml:brush>
  </inkml:definitions>
  <inkml:trace contextRef="#ctx0" brushRef="#br0">51650.000 15250.000 365,'0.000'-69.000'0,"0.000"13.000"0,0.000 12.000 0,0.000 13.000 0,-2.000 10.000 12,-3.000 10.000 24,-3.000 10.000 23,-2.000 9.000 24,-8.000 17.000 4,-8.000 25.000-13,-10.000 25.000-15,-9.000 25.000-14,-7.000 18.000-10,-3.000 14.000-4,-3.000 11.000-6,-2.000 14.000-5,-3.000 10.000-4,1.000 9.000-3,-1.000 10.000-3,1.000 10.000-3,5.000-4.000-2,14.000-16.000 1,11.000-15.000-1,14.000-15.000 1,19.000-28.000-6,29.000-36.000-14,28.000-39.000-13,28.000-36.000-13,12.000-34.000-5,-3.000-28.000 5,-3.000-28.000 5,-2.000-27.000 4,-11.000-11.000 6,-15.000 10.000 4,-15.000 10.000 5,-16.000 9.000 6,-15.000 9.000 2,-11.000 9.000 2,-14.000 10.000 1,-11.000 10.000 1,-17.000 10.000 2,-18.000 13.000 1,-19.000 12.000 2,-18.000 13.000 2,-12.000 16.000-3,-3.000 23.000-8,-3.000 22.000-9,-2.000 22.000-7,6.000 5.000-8,20.000-8.000-8,18.000-10.000-7,20.000-9.000-7</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3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68125.000 15350.000 333,'157.000'63.000'167,"51.000"46.000"-1,49.000 47.000 1,51.000 47.000 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3"/>
    </inkml:context>
    <inkml:brush xml:id="br0">
      <inkml:brushProperty name="width" value="0.046238336712122" units="cm"/>
      <inkml:brushProperty name="height" value="0.046238336712122" units="cm"/>
      <inkml:brushProperty name="color" value="#f2395b"/>
      <inkml:brushProperty name="ignorePressure" value="0"/>
    </inkml:brush>
  </inkml:definitions>
  <inkml:trace contextRef="#ctx0" brushRef="#br0">17300.000 30250.000 475,'35.000'-24.000'111,"23.000"4.000"-21,22.000 3.000-21,22.000 3.000-22,2.000 3.000-12,-15.000 3.000-6,-15.000 3.000-3,-16.000 4.000-6,-10.000 4.000-3,-3.000 6.000-3,-3.000 7.000-2,-2.000 6.000-3,-9.000 10.000-4,-12.000 17.000-4,-13.000 15.000-4,-12.000 16.000-5,-13.000 10.000-4,-12.000 7.000-3,-13.000 6.000-2,-12.000 7.000-4,-5.000-6.000-1,3.000-15.000 1,3.000-15.000 1,4.000-16.000 2,1.000-12.000 1,0.000-5.000 3,0.000-7.000 3,0.000-5.000 3,15.000-8.000 7,32.000-5.000 12,31.000-7.000 11,32.000-5.000 12,15.000-4.000 3,0.000 0.000-6,0.000 0.000-6,0.000 0.000-6,-2.000 1.000-4,-3.000 4.000-2,-3.000 3.000-2,-2.000 3.000-3,-8.000 6.000-2,-8.000 9.000-1,-10.000 10.000-1,-9.000 10.000-2,-10.000 5.000 0,-9.000 4.000 0,-10.000 3.000-2,-8.000 3.000 0,-14.000 4.000-1,-15.000 7.000-2,-15.000 6.000-2,-16.000 7.000-2,-10.000-1.000-4,-3.000-6.000-4,-3.000-6.000-6,-2.000-6.000-4,0.000-9.000-4,7.000-8.000-3,6.000-10.000-1,7.000-9.000-3,7.000-10.000-1,9.000-9.000 0,10.000-10.000-1,10.000-8.000 1,7.000-8.000-1,6.000-2.000 0,7.000-3.000-1,6.000-3.000 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4"/>
    </inkml:context>
    <inkml:brush xml:id="br0">
      <inkml:brushProperty name="width" value="0.0527642518281937" units="cm"/>
      <inkml:brushProperty name="height" value="0.0527642518281937" units="cm"/>
      <inkml:brushProperty name="color" value="#f2395b"/>
      <inkml:brushProperty name="ignorePressure" value="0"/>
    </inkml:brush>
  </inkml:definitions>
  <inkml:trace contextRef="#ctx0" brushRef="#br0">19550.000 29750.000 416,'31.000'-25.000'7,"13.000"0.000"12,12.000 0.000 14,13.000 0.000 12,6.000 1.000 6,0.000 4.000-2,0.000 3.000-2,0.000 3.000-1,-4.000 7.000-5,-5.000 14.000-7,-7.000 11.000-5,-5.000 14.000-6,-8.000 10.000-6,-5.000 9.000-5,-7.000 10.000-4,-5.000 10.000-5,-11.000 10.000-4,-11.000 13.000-1,-14.000 12.000-2,-11.000 13.000-1,-14.000 6.000-3,-11.000 0.000-2,-14.000 0.000-3,-11.000 0.000-3,-7.000-5.000-1,0.000-9.000 0,0.000-10.000 1,0.000-8.000 0,1.000-12.000 0,4.000-12.000 1,3.000-13.000 2,3.000-12.000 0,17.000-12.000 10,31.000-8.000 18,32.000-10.000 17,31.000-9.000 19,21.000-9.000 3,14.000-5.000-9,11.000-7.000-12,14.000-5.000-9,7.000-4.000-7,3.000 0.000-3,3.000 0.000-4,4.000 0.000-4,-3.000 1.000-3,-5.000 4.000-4,-7.000 3.000-4,-5.000 3.000-4,-11.000 4.000-7,-11.000 7.000-9,-14.000 6.000-9,-11.000 7.000-10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4"/>
    </inkml:context>
    <inkml:brush xml:id="br0">
      <inkml:brushProperty name="width" value="0.0519222058355808" units="cm"/>
      <inkml:brushProperty name="height" value="0.0519222058355808" units="cm"/>
      <inkml:brushProperty name="color" value="#f2395b"/>
      <inkml:brushProperty name="ignorePressure" value="0"/>
    </inkml:brush>
  </inkml:definitions>
  <inkml:trace contextRef="#ctx0" brushRef="#br0">27650.000 29900.000 423,'1.000'-41.000'113,"4.000"19.000"-21,3.000 19.000-19,3.000 19.000-20,-1.000 16.000-13,-2.000 17.000-2,-3.000 15.000-5,-3.000 16.000-3,-2.000 15.000-4,0.000 16.000-4,0.000 15.000-3,0.000 17.000-5,-2.000 5.000-4,-3.000-3.000-2,-3.000-3.000-4,-2.000-2.000-3,-3.000-6.000-4,1.000-6.000-8,-1.000-6.000-6,1.000-6.000-8,1.000-12.000-6,3.000-15.000-8,3.000-15.000-7,4.000-16.000-7,4.000-13.000-5,6.000-9.000-3,7.000-10.000-3,6.000-8.000-2</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5"/>
    </inkml:context>
    <inkml:brush xml:id="br0">
      <inkml:brushProperty name="width" value="0.0576056800782681" units="cm"/>
      <inkml:brushProperty name="height" value="0.0576056800782681" units="cm"/>
      <inkml:brushProperty name="color" value="#f2395b"/>
      <inkml:brushProperty name="ignorePressure" value="0"/>
    </inkml:brush>
  </inkml:definitions>
  <inkml:trace contextRef="#ctx0" brushRef="#br0">29850.000 29350.000 381,'21.000'-47.000'4,"-5.000"6.000"7,-7.000 7.000 6,-5.000 6.000 8,-9.000 17.000 10,-9.000 28.000 15,-10.000 28.000 13,-8.000 29.000 15,-8.000 16.000-1,-2.000 7.000-14,-3.000 6.000-15,-3.000 7.000-14,-1.000 7.000-10,4.000 9.000-3,3.000 10.000-3,3.000 10.000-4,3.000 2.000-2,3.000-3.000-3,3.000-3.000-2,4.000-2.000-2,4.000-11.000-2,6.000-15.000-2,7.000-15.000-4,6.000-16.000-2,7.000-13.000-1,10.000-9.000-3,10.000-10.000 0,9.000-8.000-3,7.000-12.000-1,7.000-12.000-4,6.000-13.000-4,7.000-12.000-3,5.000-15.000-1,7.000-15.000 0,6.000-15.000 1,7.000-16.000 0,-3.000-8.000 2,-8.000 0.000 4,-10.000 0.000 3,-9.000 0.000 4,-10.000 1.000 4,-9.000 4.000 4,-10.000 3.000 3,-8.000 3.000 5,-9.000 3.000 3,-6.000 3.000 3,-6.000 3.000 2,-6.000 4.000 2,-16.000 4.000 1,-25.000 6.000-3,-25.000 7.000-4,-25.000 6.000-1,-13.000 12.000-5,1.000 19.000-4,-1.000 19.000-5,1.000 19.000-4,-4.000 15.000-3,-6.000 13.000 1,-6.000 12.000-1,-6.000 13.000 0,9.000-2.000-9,25.000-16.000-18,25.000-15.000-18,25.000-15.000-18</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2"/>
    </inkml:context>
    <inkml:brush xml:id="br0">
      <inkml:brushProperty name="width" value="0.04605408385396" units="cm"/>
      <inkml:brushProperty name="height" value="0.04605408385396" units="cm"/>
      <inkml:brushProperty name="color" value="#f2395b"/>
      <inkml:brushProperty name="ignorePressure" value="0"/>
    </inkml:brush>
  </inkml:definitions>
  <inkml:trace contextRef="#ctx0" brushRef="#br0">84100.000 7950.000 477,'3.000'-47.000'3,"6.000"6.000"6,7.000 7.000 5,6.000 6.000 6,6.000 4.000 6,6.000 4.000 5,7.000 3.000 4,6.000 3.000 6,-1.000 1.000 1,-5.000 1.000-5,-7.000-1.000-2,-5.000 1.000-5,3.000-1.000-1,17.000 1.000-2,15.000-1.000-2,16.000 1.000 0,9.000 1.000-6,3.000 3.000-7,3.000 3.000-8,4.000 4.000-8,-6.000 1.000-8,-11.000 0.000-8,-14.000 0.000-8,-11.000 0.000-8,-15.000 4.000-4,-16.000 10.000 0,-15.000 10.000 0,-15.000 9.000-1,-14.000 6.000 1,-8.000 3.000 0,-10.000 3.000-1,-9.000 4.000 0,-5.000-4.000 3,0.000-9.000 7,0.000-10.000 6,0.000-8.000 7,0.000-6.000 5,0.000 1.000 2,0.000-1.000 4,0.000 1.000 2,3.000-3.000 4,6.000-2.000 5,7.000-3.000 3,6.000-3.000 5,3.000 2.000 11,0.000 10.000 17,0.000 10.000 20,0.000 9.000 17,1.000 10.000 3,4.000 14.000-11,3.000 11.000-12,3.000 14.000-11,-1.000 8.000-9,-2.000 7.000-5,-3.000 6.000-5,-3.000 7.000-6,-1.000 2.000-4,4.000 1.000-5,3.000-1.000-5,3.000 1.000-4,3.000-4.000-7,3.000-6.000-7,3.000-6.000-7,4.000-6.000-7,4.000-12.000-13,6.000-15.000-19,7.000-15.000-19,6.000-16.000-20</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6"/>
    </inkml:context>
    <inkml:brush xml:id="br0">
      <inkml:brushProperty name="width" value="0.0573402009904385" units="cm"/>
      <inkml:brushProperty name="height" value="0.0573402009904385" units="cm"/>
      <inkml:brushProperty name="color" value="#f2395b"/>
      <inkml:brushProperty name="ignorePressure" value="0"/>
    </inkml:brush>
  </inkml:definitions>
  <inkml:trace contextRef="#ctx0" brushRef="#br0">24450.000 19950.000 383,'-94.000'-2.000'4,"13.000"-3.000"8,12.000-3.000 7,13.000-2.000 8,12.000-5.000 4,13.000-2.000 0,12.000-3.000 0,13.000-3.000-1,10.000-2.000-1,10.000 0.000 0,10.000 0.000-3,9.000 0.000 0,7.000 0.000-2,7.000 0.000-2,6.000 0.000-1,7.000 0.000-1,2.000 1.000-2,1.000 4.000 0,-1.000 3.000-2,1.000 3.000 0,-3.000 3.000-2,-2.000 3.000-2,-3.000 3.000-1,-3.000 4.000-3,-1.000 2.000-1,4.000 4.000-1,3.000 3.000 0,3.000 3.000-2,3.000-1.000 3,3.000-2.000 3,3.000-3.000 4,4.000-3.000 4,1.000-2.000 0,0.000 0.000-5,0.000 0.000-4,0.000 0.000-4,3.000-2.000-2,6.000-3.000-2,7.000-3.000-1,6.000-2.000 0,4.000-3.000-1,4.000 1.000 0,3.000-1.000-1,3.000 1.000 0,1.000-1.000 0,1.000 1.000 1,-1.000-1.000 0,1.000 1.000 0,2.000-3.000 0,7.000-2.000 1,6.000-3.000-1,7.000-3.000 0,0.000-2.000 0,-2.000 0.000-3,-3.000 0.000-2,-3.000 0.000-2,-9.000 1.000-1,-11.000 4.000 0,-14.000 3.000-1,-11.000 3.000 0,-7.000 3.000 1,0.000 3.000-1,0.000 3.000 1,0.000 4.000-1,-4.000-1.000 1,-5.000-3.000 0,-7.000-3.000 1,-5.000-2.000 0,-4.000-3.000 1,0.000 1.000 5,0.000-1.000 4,0.000 1.000 4</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7"/>
    </inkml:context>
    <inkml:brush xml:id="br0">
      <inkml:brushProperty name="width" value="0.04965915158391" units="cm"/>
      <inkml:brushProperty name="height" value="0.04965915158391" units="cm"/>
      <inkml:brushProperty name="color" value="#f2395b"/>
      <inkml:brushProperty name="ignorePressure" value="0"/>
    </inkml:brush>
  </inkml:definitions>
  <inkml:trace contextRef="#ctx0" brushRef="#br0">48950.000 18650.000 443,'-111.000'-2.000'1,"28.000"-3.000"6,28.000-3.000 7,29.000-2.000 4,18.000-5.000 9,9.000-2.000 9,10.000-3.000 10,10.000-3.000 9,8.000 1.000-1,10.000 6.000-9,10.000 7.000-11,9.000 6.000-10,15.000 1.000-4,22.000-3.000 4,22.000-3.000 2,23.000-2.000 4,8.000-1.000-2,-3.000 3.000-4,-3.000 3.000-6,-2.000 4.000-5,13.000 1.000-5,31.000 0.000-3,32.000 0.000-6,31.000 0.000-3,9.000 0.000-4,-12.000 0.000-1,-13.000 0.000-1,-12.000 0.000-2,-13.000 0.000-3,-12.000 0.000-6,-13.000 0.000-5,-12.000 0.000-6,-18.000 0.000-6,-21.000 0.000-4,-22.000 0.000-7,-22.000 0.000-4</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49"/>
    </inkml:context>
    <inkml:brush xml:id="br0">
      <inkml:brushProperty name="width" value="0.0488523356616497" units="cm"/>
      <inkml:brushProperty name="height" value="0.0488523356616497" units="cm"/>
      <inkml:brushProperty name="color" value="#f2395b"/>
      <inkml:brushProperty name="ignorePressure" value="0"/>
    </inkml:brush>
  </inkml:definitions>
  <inkml:trace contextRef="#ctx0" brushRef="#br0">39900.000 29600.000 450,'-24.000'-38.000'53,"4.000"26.000"3,3.000 24.000 4,3.000 26.000 4,1.000 16.000-3,1.000 10.000-9,-1.000 10.000-8,1.000 9.000-10,-1.000 9.000-5,1.000 9.000-4,-1.000 10.000-4,1.000 10.000-4,-1.000 5.000-3,1.000 4.000-4,-1.000 3.000-4,1.000 3.000-3,-1.000-2.000-4,1.000-6.000-6,-1.000-6.000-5,1.000-6.000-5,1.000-9.000-6,3.000-8.000-7,3.000-10.000-5,4.000-9.000-7,1.000-10.000-3,0.000-9.000-1,0.000-10.000 0,0.000-8.000-1,3.000-11.000 2,6.000-8.000 6,7.000-10.000 5,6.000-9.000 5,3.000-7.000 4,0.000-3.000 0,0.000-3.000 2,0.000-2.000 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0"/>
    </inkml:context>
    <inkml:brush xml:id="br0">
      <inkml:brushProperty name="width" value="0.0538572296500206" units="cm"/>
      <inkml:brushProperty name="height" value="0.0538572296500206" units="cm"/>
      <inkml:brushProperty name="color" value="#f2395b"/>
      <inkml:brushProperty name="ignorePressure" value="0"/>
    </inkml:brush>
  </inkml:definitions>
  <inkml:trace contextRef="#ctx0" brushRef="#br0">42250.000 28950.000 408,'17.000'-41.000'8,"-16.000"19.000"15,-15.000 19.000 16,-15.000 19.000 15,-14.000 16.000 6,-8.000 17.000-7,-10.000 15.000-4,-9.000 16.000-7,-7.000 12.000-3,-3.000 9.000-4,-3.000 10.000-3,-2.000 10.000-4,0.000 13.000-2,7.000 19.000-4,6.000 19.000-3,7.000 19.000-2,4.000 9.000-3,3.000 0.000-3,3.000 0.000-2,4.000 0.000-2,7.000-13.000-4,13.000-24.000-1,12.000-26.000-4,13.000-24.000-2,13.000-21.000-3,17.000-16.000-2,15.000-15.000-2,16.000-15.000-2,15.000-18.000-1,16.000-19.000-1,15.000-18.000-1,17.000-19.000 0,5.000-16.000-2,-3.000-12.000-1,-3.000-13.000-1,-2.000-12.000-3,-11.000-7.000 2,-15.000 1.000 2,-15.000-1.000 3,-16.000 1.000 2,-18.000 4.000 3,-18.000 9.000 3,-19.000 10.000 3,-18.000 10.000 3,-25.000 8.000 2,-27.000 10.000-2,-28.000 10.000 1,-28.000 9.000-1,-21.000 15.000-3,-12.000 22.000-4,-13.000 22.000-6,-12.000 23.000-4,12.000 2.000-2,38.000-16.000 2,37.000-15.000 2,38.000-15.000 1,16.000-7.000-4,-2.000 3.000-8,-3.000 3.000-9,-3.000 4.000-9</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0"/>
    </inkml:context>
    <inkml:brush xml:id="br0">
      <inkml:brushProperty name="width" value="0.0476574189960957" units="cm"/>
      <inkml:brushProperty name="height" value="0.0476574189960957" units="cm"/>
      <inkml:brushProperty name="color" value="#f2395b"/>
      <inkml:brushProperty name="ignorePressure" value="0"/>
    </inkml:brush>
  </inkml:definitions>
  <inkml:trace contextRef="#ctx0" brushRef="#br0">40650.000 19550.000 461,'-50.000'-50.000'4,"0.000"0.000"6,0.000 0.000 7,0.000 0.000 8,6.000 0.000 5,13.000 0.000 6,12.000 0.000 5,13.000 0.000 6,12.000 3.000-1,13.000 6.000-4,12.000 7.000-5,13.000 6.000-5,12.000 4.000-3,13.000 4.000-2,12.000 3.000-2,13.000 3.000-2,15.000 3.000-3,19.000 3.000-4,19.000 3.000-3,19.000 4.000-3,21.000 1.000-4,26.000 0.000-3,24.000 0.000-4,26.000 0.000-4,7.000 1.000 0,-9.000 4.000 1,-10.000 3.000 2,-8.000 3.000 2,-11.000 3.000-7,-8.000 3.000-15,-10.000 3.000-14,-9.000 4.000-15,-26.000-3.000-5,-40.000-5.000 5,-40.000-7.000 3,-41.000-5.000 5,-19.000-3.000 2,3.000 4.000-3,3.000 3.000-1,4.000 3.000-2</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2"/>
    </inkml:context>
    <inkml:brush xml:id="br0">
      <inkml:brushProperty name="width" value="0.0499472245573997" units="cm"/>
      <inkml:brushProperty name="height" value="0.0499472245573997" units="cm"/>
      <inkml:brushProperty name="color" value="#f2395b"/>
      <inkml:brushProperty name="ignorePressure" value="0"/>
    </inkml:brush>
  </inkml:definitions>
  <inkml:trace contextRef="#ctx0" brushRef="#br0">50200.000 30800.000 440,'0.000'-58.000'98,"0.000"34.000"-14,0.000 35.000-12,0.000 35.000-14,-4.000 14.000-10,-5.000-2.000-8,-7.000-3.000-9,-5.000-3.000-7,-3.000 4.000-6,4.000 13.000-1,3.000 12.000-2,3.000 13.000-2,-1.000 6.000-1,-2.000 0.000-2,-3.000 0.000-3,-3.000 0.000-1,2.000-4.000-2,10.000-5.000-2,10.000-7.000-1,9.000-5.000-3,10.000-11.000 1,14.000-11.000 0,11.000-14.000 1,14.000-11.000 1,8.000-11.000-1,7.000-5.000-3,6.000-7.000-1,7.000-5.000-4,5.000-15.000-2,7.000-22.000-3,6.000-22.000-3,7.000-21.000-4,-3.000-15.000 0,-8.000-6.000 2,-10.000-6.000 1,-9.000-6.000 3,-12.000-6.000 1,-11.000-2.000 2,-14.000-3.000 2,-11.000-3.000 1,-9.000-6.000 2,-3.000-5.000-2,-3.000-7.000 0,-2.000-5.000-1,-8.000 2.000 0,-8.000 13.000 0,-10.000 12.000-1,-9.000 13.000 0,-9.000 13.000 0,-5.000 17.000-1,-7.000 15.000-1,-5.000 16.000 0,-9.000 13.000-1,-9.000 14.000 1,-10.000 11.000-1,-8.000 14.000 1,-1.000 8.000 1,9.000 7.000 0,10.000 6.000 2,10.000 7.000 1,5.000 0.000-6,4.000-2.000-10,3.000-3.000-12,3.000-3.000-10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5"/>
    </inkml:context>
    <inkml:brush xml:id="br0">
      <inkml:brushProperty name="width" value="0.0328191742300987" units="cm"/>
      <inkml:brushProperty name="height" value="0.0328191742300987" units="cm"/>
      <inkml:brushProperty name="color" value="#000000"/>
      <inkml:brushProperty name="ignorePressure" value="0"/>
    </inkml:brush>
  </inkml:definitions>
  <inkml:trace contextRef="#ctx0" brushRef="#br0">16250.000 35550.000 670,'39.000'-118.000'123,"78.000"17.000"-29,78.000 15.000-29,79.000 16.000-30,16.000 15.000-23,-43.000 16.000-15,-44.000 15.000-16,-43.000 17.000-15,-35.000 7.000-6,-25.000 0.000 5,-25.000 0.000 6,-25.000 0.000 4,-15.000 1.000-1,-2.000 4.000-7,-3.000 3.000-8,-3.000 3.000-8</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6"/>
    </inkml:context>
    <inkml:brush xml:id="br0">
      <inkml:brushProperty name="width" value="0.0471121110022068" units="cm"/>
      <inkml:brushProperty name="height" value="0.0471121110022068" units="cm"/>
      <inkml:brushProperty name="color" value="#000000"/>
      <inkml:brushProperty name="ignorePressure" value="0"/>
    </inkml:brush>
  </inkml:definitions>
  <inkml:trace contextRef="#ctx0" brushRef="#br0">20550.000 34150.000 466,'-47.000'-25.000'4,"6.000"0.000"7,7.000 0.000 7,6.000 0.000 7,3.000 1.000 4,0.000 4.000 2,0.000 3.000 1,0.000 3.000 1,0.000 7.000 3,0.000 14.000 6,0.000 11.000 6,0.000 14.000 6,-2.000 16.000-3,-3.000 22.000-10,-3.000 22.000-11,-2.000 23.000-10,-6.000 19.000-8,-6.000 19.000-3,-6.000 19.000-3,-6.000 19.000-5,-6.000 26.000-6,-2.000 34.000-13,-3.000 35.000-11,-3.000 35.000-13,5.000-15.000-2,17.000-62.000 5,15.000-63.000 5,16.000-62.000 6,7.000-37.000-3,1.000-8.000-12,-1.000-10.000-11,1.000-9.000-11</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7"/>
    </inkml:context>
    <inkml:brush xml:id="br0">
      <inkml:brushProperty name="width" value="0.0478943847119808" units="cm"/>
      <inkml:brushProperty name="height" value="0.0478943847119808" units="cm"/>
      <inkml:brushProperty name="color" value="#000000"/>
      <inkml:brushProperty name="ignorePressure" value="0"/>
    </inkml:brush>
  </inkml:definitions>
  <inkml:trace contextRef="#ctx0" brushRef="#br0">19600.000 34000.000 459,'-4.000'-40.000'11,"-5.000"23.000"23,-7.000 22.000 23,-5.000 22.000 22,-14.000 23.000 2,-18.000 25.000-17,-19.000 25.000-18,-18.000 25.000-18,-9.000 12.000-12,4.000 1.000-4,3.000-1.000-5,3.000 1.000-5,6.000-10.000-3,9.000-19.000 0,10.000-18.000-1,10.000-19.000 0,10.000-13.000 0,13.000-6.000 2,12.000-6.000 1,13.000-6.000 2,15.000-9.000 1,19.000-8.000 4,19.000-10.000 3,19.000-9.000 3,15.000-9.000 1,13.000-5.000-1,12.000-7.000-1,13.000-5.000-1,4.000-4.000-3,-3.000 0.000-3,-3.000 0.000-5,-2.000 0.000-3,-5.000 3.000-6,-2.000 6.000-6,-3.000 7.000-7,-3.000 6.000-5,1.000 3.000-6,6.000 0.000-4,7.000 0.000-3,6.000 0.000-5,1.000 0.000-1,-3.000 0.000-2,-3.000 0.000 0,-2.000 0.000-2,-14.000-2.000 2,-21.000-3.000 5,-22.000-3.000 6,-22.000-2.000 5</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7"/>
    </inkml:context>
    <inkml:brush xml:id="br0">
      <inkml:brushProperty name="width" value="0.0481728836894035" units="cm"/>
      <inkml:brushProperty name="height" value="0.0481728836894035" units="cm"/>
      <inkml:brushProperty name="color" value="#000000"/>
      <inkml:brushProperty name="ignorePressure" value="0"/>
    </inkml:brush>
  </inkml:definitions>
  <inkml:trace contextRef="#ctx0" brushRef="#br0">27150.000 34750.000 456,'-49.000'0.000'7,"4.000"0.000"13,3.000 0.000 13,3.000 0.000 14,10.000 0.000 5,20.000 0.000-4,18.000 0.000-3,20.000 0.000-4,16.000-5.000-2,16.000-9.000-2,15.000-10.000-2,17.000-8.000-1,10.000-4.000-4,6.000 3.000-4,7.000 3.000-6,6.000 4.000-4,1.000 2.000-6,-3.000 4.000-6,-3.000 3.000-7,-2.000 3.000-6,-8.000 4.000-2,-8.000 7.000 2,-10.000 6.000 2,-9.000 7.000 2,-10.000 5.000-7,-9.000 7.000-18,-10.000 6.000-17,-8.000 7.000-17</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2"/>
    </inkml:context>
    <inkml:brush xml:id="br0">
      <inkml:brushProperty name="width" value="0.0468576736748219" units="cm"/>
      <inkml:brushProperty name="height" value="0.0468576736748219" units="cm"/>
      <inkml:brushProperty name="color" value="#f2395b"/>
      <inkml:brushProperty name="ignorePressure" value="0"/>
    </inkml:brush>
  </inkml:definitions>
  <inkml:trace contextRef="#ctx0" brushRef="#br0">85450.000 8200.000 469,'-2.000'-46.000'0,"-3.000"10.000"0,-3.000 10.000 0,-2.000 9.000 0,-1.000 13.000 12,3.000 20.000 24,3.000 18.000 23,4.000 20.000 25,1.000 14.000 3,0.000 14.000-16,0.000 11.000-16,0.000 14.000-17,0.000 3.000-10,0.000-2.000-4,0.000-3.000-6,0.000-3.000-4,0.000-4.000-9,0.000-3.000-14,0.000-3.000-13,0.000-2.000-13,-2.000-6.000-10,-3.000-6.000-7,-3.000-6.000-7,-2.000-6.000-6</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8"/>
    </inkml:context>
    <inkml:brush xml:id="br0">
      <inkml:brushProperty name="width" value="0.0489450730383396" units="cm"/>
      <inkml:brushProperty name="height" value="0.0489450730383396" units="cm"/>
      <inkml:brushProperty name="color" value="#000000"/>
      <inkml:brushProperty name="ignorePressure" value="0"/>
    </inkml:brush>
  </inkml:definitions>
  <inkml:trace contextRef="#ctx0" brushRef="#br0">29850.000 33250.000 449,'-2.000'-46.000'5,"-3.000"10.000"12,-3.000 10.000 10,-2.000 9.000 11,-6.000 17.000 6,-6.000 25.000 0,-6.000 25.000 0,-6.000 25.000 1,-6.000 15.000-2,-2.000 7.000-5,-3.000 6.000-4,-3.000 7.000-5,1.000 0.000-4,6.000-2.000-3,7.000-3.000-2,6.000-3.000-4,7.000-9.000-3,10.000-11.000-1,10.000-14.000-1,9.000-11.000-2,12.000-11.000-2,16.000-5.000-2,15.000-7.000-3,17.000-5.000-1,13.000-8.000-6,13.000-5.000-6,12.000-7.000-8,13.000-5.000-6,9.000-11.000-6,6.000-11.000-6,7.000-14.000-4,6.000-11.000-5,-4.000-6.000-2,-11.000 4.000 1,-14.000 3.000 3,-11.000 3.000 1,-17.000 4.000 1,-18.000 7.000 3,-19.000 6.000 1,-18.000 7.000 1</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8"/>
    </inkml:context>
    <inkml:brush xml:id="br0">
      <inkml:brushProperty name="width" value="0.0503673292696476" units="cm"/>
      <inkml:brushProperty name="height" value="0.0503673292696476" units="cm"/>
      <inkml:brushProperty name="color" value="#000000"/>
      <inkml:brushProperty name="ignorePressure" value="0"/>
    </inkml:brush>
  </inkml:definitions>
  <inkml:trace contextRef="#ctx0" brushRef="#br0">30950.000 33150.000 436,'-116.000'-22.000'42,"19.000"6.000"6,19.000 7.000 5,19.000 6.000 6,7.000 13.000 0,-3.000 23.000-5,-3.000 22.000-6,-2.000 22.000-6,-3.000 24.000-4,1.000 29.000-5,-1.000 28.000-4,1.000 28.000-4,2.000 12.000-6,7.000-3.000-8,6.000-3.000-8,7.000-2.000-7,4.000 8.000-9,3.000 22.000-12,3.000 22.000-12,4.000 23.000-11,2.000-15.000-11,4.000-50.000-7,3.000-50.000-8,3.000-50.000-9</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8"/>
    </inkml:context>
    <inkml:brush xml:id="br0">
      <inkml:brushProperty name="width" value="0.0450675413012505" units="cm"/>
      <inkml:brushProperty name="height" value="0.0450675413012505" units="cm"/>
      <inkml:brushProperty name="color" value="#000000"/>
      <inkml:brushProperty name="ignorePressure" value="0"/>
    </inkml:brush>
  </inkml:definitions>
  <inkml:trace contextRef="#ctx0" brushRef="#br0">39250.000 34850.000 488,'-86.000'-2.000'7,"28.000"-3.000"16,28.000-3.000 15,29.000-2.000 14,21.000-1.000 6,16.000 3.000-4,15.000 3.000-5,17.000 4.000-5,17.000-3.000-3,23.000-5.000-4,22.000-7.000-3,22.000-5.000-4,10.000-3.000-6,1.000 4.000-10,-1.000 3.000-7,1.000 3.000-10,-10.000 3.000-7,-19.000 3.000-4,-18.000 3.000-4,-19.000 4.000-4,-16.000 1.000-6,-12.000 0.000-6,-13.000 0.000-7,-12.000 0.000-6,-16.000 0.000-5,-19.000 0.000-4,-18.000 0.000-2,-19.000 0.000-3</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8"/>
    </inkml:context>
    <inkml:brush xml:id="br0">
      <inkml:brushProperty name="width" value="0.0465813428163528" units="cm"/>
      <inkml:brushProperty name="height" value="0.0465813428163528" units="cm"/>
      <inkml:brushProperty name="color" value="#000000"/>
      <inkml:brushProperty name="ignorePressure" value="0"/>
    </inkml:brush>
  </inkml:definitions>
  <inkml:trace contextRef="#ctx0" brushRef="#br0">40850.000 34400.000 472,'-94.000'-113.000'2,"13.000"26.000"5,12.000 24.000 5,13.000 26.000 5,9.000 13.000 4,6.000 4.000 5,7.000 3.000 5,6.000 3.000 4,3.000 1.000 3,0.000 1.000 2,0.000-1.000 2,0.000 1.000 1,3.000 7.000-1,6.000 16.000-5,7.000 15.000-4,6.000 17.000-5,1.000 13.000-4,-3.000 13.000-5,-3.000 12.000-4,-2.000 13.000-5,-1.000 10.000-4,3.000 10.000-7,3.000 10.000-5,4.000 9.000-6,1.000 4.000-3,0.000 1.000-1,0.000-1.000 1,0.000 1.000-1,0.000-10.000 0,0.000-19.000 3,0.000-18.000 2,0.000-19.000 1</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9"/>
    </inkml:context>
    <inkml:brush xml:id="br0">
      <inkml:brushProperty name="width" value="0.0439129732549191" units="cm"/>
      <inkml:brushProperty name="height" value="0.0439129732549191" units="cm"/>
      <inkml:brushProperty name="color" value="#000000"/>
      <inkml:brushProperty name="ignorePressure" value="0"/>
    </inkml:brush>
  </inkml:definitions>
  <inkml:trace contextRef="#ctx0" brushRef="#br0">42450.000 33650.000 500,'-24.000'-25.000'11,"4.000"0.000"20,3.000 0.000 22,3.000 0.000 20,1.000 14.000 4,1.000 28.000-13,-1.000 28.000-13,1.000 29.000-12,1.000 16.000-10,3.000 7.000-4,3.000 6.000-6,4.000 7.000-4,7.000-3.000-6,13.000-8.000-5,12.000-10.000-6,13.000-9.000-6,10.000-13.000-5,10.000-16.000-5,10.000-15.000-6,9.000-15.000-6,9.000-12.000-5,9.000-6.000-5,10.000-6.000-7,10.000-6.000-6,-9.000-4.000 1,-24.000 1.000 6,-26.000-1.000 6,-24.000 1.000 5,-13.000-1.000 5,0.000 1.000 2,0.000-1.000 2,0.000 1.000 2</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9"/>
    </inkml:context>
    <inkml:brush xml:id="br0">
      <inkml:brushProperty name="width" value="0.0488892644643784" units="cm"/>
      <inkml:brushProperty name="height" value="0.0488892644643784" units="cm"/>
      <inkml:brushProperty name="color" value="#000000"/>
      <inkml:brushProperty name="ignorePressure" value="0"/>
    </inkml:brush>
  </inkml:definitions>
  <inkml:trace contextRef="#ctx0" brushRef="#br0">43750.000 33650.000 449,'-29.000'-27.000'5,"-5.000"-3.000"10,-7.000-3.000 9,-5.000-2.000 9,-6.000 0.000 7,-3.000 7.000 1,-3.000 6.000 3,-2.000 7.000 1,0.000 7.000-1,7.000 9.000-7,6.000 10.000-6,7.000 10.000-6,4.000 16.000-2,3.000 26.000 4,3.000 24.000 3,4.000 26.000 3,-3.000 15.000-4,-5.000 6.000-11,-7.000 7.000-11,-5.000 6.000-12,-6.000 7.000-7,-3.000 10.000-3,-3.000 10.000-2,-2.000 9.000-4,2.000-12.000-3,9.000-30.000-4,10.000-32.000-6,10.000-30.000-4,4.000-19.000-7,0.000-2.000-9,0.000-3.000-9,0.000-3.000-10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0:59"/>
    </inkml:context>
    <inkml:brush xml:id="br0">
      <inkml:brushProperty name="width" value="0.0408884212374687" units="cm"/>
      <inkml:brushProperty name="height" value="0.0408884212374687" units="cm"/>
      <inkml:brushProperty name="color" value="#000000"/>
      <inkml:brushProperty name="ignorePressure" value="0"/>
    </inkml:brush>
  </inkml:definitions>
  <inkml:trace contextRef="#ctx0" brushRef="#br0">48250.000 35000.000 538,'-33.000'-24.000'10,"34.000"4.000"22,35.000 3.000 22,35.000 3.000 21,14.000 3.000 4,-2.000 3.000-14,-3.000 3.000-14,-3.000 4.000-13,12.000-1.000-11,28.000-3.000-9,28.000-3.000-8,29.000-2.000-8,2.000 0.000-8,-21.000 7.000-10,-22.000 6.000-9,-22.000 7.000-10,-18.000 4.000-5,-11.000 3.000-2,-14.000 3.000-1,-11.000 4.000-1</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0"/>
    </inkml:context>
    <inkml:brush xml:id="br0">
      <inkml:brushProperty name="width" value="0.0466075651347637" units="cm"/>
      <inkml:brushProperty name="height" value="0.0466075651347637" units="cm"/>
      <inkml:brushProperty name="color" value="#000000"/>
      <inkml:brushProperty name="ignorePressure" value="0"/>
    </inkml:brush>
  </inkml:definitions>
  <inkml:trace contextRef="#ctx0" brushRef="#br0">49500.000 34350.000 472,'-29.000'-25.000'2,"-5.000"0.000"6,-7.000 0.000 5,-5.000 0.000 5,-1.000 3.000 3,6.000 6.000 2,7.000 7.000 1,6.000 6.000 2,6.000 10.000 6,6.000 17.000 10,7.000 15.000 10,6.000 16.000 11,4.000 12.000-1,4.000 9.000-11,3.000 10.000-11,3.000 10.000-11,-1.000 10.000-12,-2.000 13.000-13,-3.000 12.000-11,-3.000 13.000-14,-4.000 6.000-11,-3.000 0.000-9,-3.000 0.000-11,-2.000 0.000-10,-1.000-16.000-4,3.000-31.000 3,3.000-31.000 1,4.000-31.000 2</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0"/>
    </inkml:context>
    <inkml:brush xml:id="br0">
      <inkml:brushProperty name="width" value="0.0449870452284813" units="cm"/>
      <inkml:brushProperty name="height" value="0.0449870452284813" units="cm"/>
      <inkml:brushProperty name="color" value="#000000"/>
      <inkml:brushProperty name="ignorePressure" value="0"/>
    </inkml:brush>
  </inkml:definitions>
  <inkml:trace contextRef="#ctx0" brushRef="#br0">51400.000 34150.000 489,'-47.000'-44.000'8,"6.000"13.000"17,7.000 12.000 17,6.000 13.000 16,3.000 12.000 4,0.000 13.000-8,0.000 12.000-10,0.000 13.000-8,1.000 10.000-5,4.000 10.000 0,3.000 10.000-1,3.000 9.000 1,6.000 6.000-5,9.000 3.000-8,10.000 3.000-7,10.000 4.000-7,10.000-3.000-6,13.000-5.000-2,12.000-7.000-2,13.000-5.000-2,9.000-12.000-5,6.000-16.000-8,7.000-15.000-8,6.000-15.000-7,3.000-12.000-6,0.000-6.000-4,0.000-6.000-4,0.000-6.000-3,-8.000-6.000 0,-16.000-2.000 3,-15.000-3.000 3,-15.000-3.000 3</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0"/>
    </inkml:context>
    <inkml:brush xml:id="br0">
      <inkml:brushProperty name="width" value="0.0494296029210091" units="cm"/>
      <inkml:brushProperty name="height" value="0.0494296029210091" units="cm"/>
      <inkml:brushProperty name="color" value="#000000"/>
      <inkml:brushProperty name="ignorePressure" value="0"/>
    </inkml:brush>
  </inkml:definitions>
  <inkml:trace contextRef="#ctx0" brushRef="#br0">52750.000 34100.000 445,'-161.000'-66.000'76,"28.000"19.000"-8,28.000 19.000-7,29.000 19.000-8,15.000 19.000-5,3.000 23.000 1,3.000 22.000 0,4.000 22.000 0,-1.000 18.000-6,-3.000 16.000-12,-3.000 15.000-12,-2.000 17.000-11,0.000 13.000-11,7.000 13.000-11,6.000 12.000-12,7.000 13.000-10,2.000-4.000-6,1.000-18.000 1,-1.000-19.000 1,1.000-18.000 0,2.000-18.000-3,7.000-16.000-7,6.000-15.000-7,7.000-15.000-8</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2"/>
    </inkml:context>
    <inkml:brush xml:id="br0">
      <inkml:brushProperty name="width" value="0.0415457561612129" units="cm"/>
      <inkml:brushProperty name="height" value="0.0415457561612129" units="cm"/>
      <inkml:brushProperty name="color" value="#f2395b"/>
      <inkml:brushProperty name="ignorePressure" value="0"/>
    </inkml:brush>
  </inkml:definitions>
  <inkml:trace contextRef="#ctx0" brushRef="#br0">84200.000 10000.000 529,'-29.000'21.000'0,"-5.000"-5.000"0,-7.000-7.000 0,-5.000-5.000 0,3.000-6.000 11,17.000-3.000 21,15.000-3.000 21,16.000-2.000 21,21.000-1.000 5,29.000 3.000-12,28.000 3.000-12,28.000 4.000-12,20.000-1.000-12,13.000-3.000-12,12.000-3.000-12,13.000-2.000-13,7.000-3.000-11,4.000 1.000-10,3.000-1.000-11,3.000 1.000-9,-18.000 1.000-3,-36.000 3.000 9,-39.000 3.000 8,-36.000 4.000 7,-20.000-1.000 1,1.000-3.000-9,-1.000-3.000-8,1.000-2.000-8</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2"/>
    </inkml:context>
    <inkml:brush xml:id="br0">
      <inkml:brushProperty name="width" value="0.0481366515159607" units="cm"/>
      <inkml:brushProperty name="height" value="0.0481366515159607" units="cm"/>
      <inkml:brushProperty name="color" value="#000000"/>
      <inkml:brushProperty name="ignorePressure" value="0"/>
    </inkml:brush>
  </inkml:definitions>
  <inkml:trace contextRef="#ctx0" brushRef="#br0">17800.000 39600.000 457,'14.000'-44.000'10,"28.000"13.000"20,28.000 12.000 20,29.000 13.000 20,2.000 9.000 2,-21.000 6.000-15,-22.000 7.000-16,-22.000 6.000-15,-11.000 9.000-8,0.000 13.000-2,0.000 12.000-2,0.000 13.000 0,-8.000 9.000-4,-16.000 6.000-4,-15.000 7.000-5,-15.000 6.000-5,-17.000 7.000-2,-15.000 10.000-2,-15.000 10.000-3,-16.000 9.000-1,-10.000 2.000-1,-3.000-2.000-1,-3.000-3.000-2,-2.000-3.000 0,3.000-10.000 0,14.000-16.000 1,11.000-15.000 2,14.000-15.000 1,10.000-14.000 2,9.000-8.000 0,10.000-10.000 2,10.000-9.000 0,10.000-12.000 6,13.000-11.000 13,12.000-14.000 12,13.000-11.000 12,13.000-11.000 5,17.000-5.000-3,15.000-7.000-2,16.000-5.000-3,9.000-3.000-4,3.000 4.000-7,3.000 3.000-7,4.000 3.000-7,1.000 3.000-2,0.000 3.000-1,0.000 3.000 1,0.000 4.000 0,-4.000 4.000-9,-5.000 6.000-15,-7.000 7.000-17,-5.000 6.000-17,-8.000 3.000-10,-5.000 0.000-7,-7.000 0.000-5,-5.000 0.000-7</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2"/>
    </inkml:context>
    <inkml:brush xml:id="br0">
      <inkml:brushProperty name="width" value="0.0475124381482601" units="cm"/>
      <inkml:brushProperty name="height" value="0.0475124381482601" units="cm"/>
      <inkml:brushProperty name="color" value="#000000"/>
      <inkml:brushProperty name="ignorePressure" value="0"/>
    </inkml:brush>
  </inkml:definitions>
  <inkml:trace contextRef="#ctx0" brushRef="#br0">20300.000 39950.000 463,'-2.000'-47.000'0,"-3.000"6.000"0,-3.000 7.000 0,-2.000 6.000 0,-5.000 4.000 0,-2.000 4.000 0,-3.000 3.000 0,-3.000 3.000 0,-2.000-2.000 6,0.000-6.000 12,0.000-6.000 13,0.000-6.000 12,-2.000-2.000 4,-3.000 3.000-7,-3.000 3.000-5,-2.000 4.000-7,-5.000 4.000-3,-2.000 6.000-4,-3.000 7.000-1,-3.000 6.000-4,-4.000 7.000-1,-3.000 10.000 0,-3.000 10.000-1,-2.000 9.000 0,0.000 7.000 0,7.000 7.000 0,6.000 6.000 0,7.000 7.000 0,5.000 4.000-1,7.000 3.000-2,6.000 3.000-2,7.000 4.000-1,4.000 1.000-2,3.000 0.000-1,3.000 0.000 0,4.000 0.000 0,10.000 0.000-1,19.000 0.000-1,19.000 0.000 1,19.000 0.000-1,10.000 0.000 1,4.000 0.000-1,3.000 0.000 1,3.000 0.000 0,-1.000 1.000-3,-2.000 4.000-3,-3.000 3.000-5,-3.000 3.000-3,-10.000 1.000-3,-16.000 1.000 0,-15.000-1.000 1,-15.000 1.000 0,-18.000-1.000 0,-19.000 1.000 1,-18.000-1.000 1,-19.000 1.000 1,-15.000-6.000 0,-8.000-8.000 0,-10.000-10.000 0,-9.000-9.000 0,-4.000-12.000 0,4.000-11.000 2,3.000-14.000 1,3.000-11.000 1,6.000-17.000 2,9.000-18.000 3,10.000-19.000 3,10.000-18.000 3,8.000-17.000 1,10.000-11.000 1,10.000-14.000 1,9.000-11.000 0,20.000-12.000-1,31.000-9.000-1,32.000-10.000-2,31.000-8.000-2,24.000-4.000 0,20.000 3.000 1,18.000 3.000 1,20.000 4.000 2,3.000 11.000-10,-8.000 23.000-19,-10.000 22.000-18,-9.000 22.000-20,-18.000 15.000-8,-24.000 9.000 3,-26.000 10.000 3,-24.000 10.000 2</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7"/>
    </inkml:context>
    <inkml:brush xml:id="br0">
      <inkml:brushProperty name="width" value="0.048910990357399" units="cm"/>
      <inkml:brushProperty name="height" value="0.048910990357399" units="cm"/>
      <inkml:brushProperty name="color" value="#00bff3"/>
      <inkml:brushProperty name="ignorePressure" value="0"/>
    </inkml:brush>
  </inkml:definitions>
  <inkml:trace contextRef="#ctx0" brushRef="#br0">17800.000 39650.000 449,'-102.000'-44.000'128,"47.000"13.000"-27,47.000 12.000-27,48.000 13.000-28,19.000 7.000-15,-6.000 4.000-4,-6.000 3.000-5,-6.000 3.000-4,2.000 3.000-3,14.000 3.000 0,11.000 3.000-2,14.000 4.000-1,2.000 4.000-1,-6.000 6.000-4,-6.000 7.000-3,-6.000 6.000-3,-9.000 3.000-4,-8.000 0.000-3,-10.000 0.000-3,-9.000 0.000-3,-12.000 4.000-2,-11.000 10.000 0,-14.000 10.000 1,-11.000 9.000 0,-14.000 7.000 1,-11.000 7.000-1,-14.000 6.000 1,-11.000 7.000 0,-11.000 2.000-1,-5.000 1.000 1,-7.000-1.000-1,-5.000 1.000 1,-6.000-3.000-1,-3.000-2.000 2,-3.000-3.000 0,-2.000-3.000 1,2.000-12.000 1,9.000-18.000 3,10.000-19.000 1,10.000-18.000 2,8.000-14.000 3,10.000-5.000 4,10.000-7.000 3,9.000-5.000 5,18.000-15.000 5,29.000-22.000 7,28.000-22.000 9,28.000-21.000 7,14.000-4.000 0,0.000 16.000-7,0.000 15.000-7,0.000 17.000-7,1.000 8.000-7,4.000 4.000-5,3.000 3.000-5,3.000 3.000-4,4.000 3.000-5,7.000 3.000-4,6.000 3.000-3,7.000 4.000-3,0.000 1.000-7,-2.000 0.000-9,-3.000 0.000-9,-3.000 0.000-10,-9.000-2.000-6,-11.000-3.000-3,-14.000-3.000-3,-11.000-2.000-3</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7"/>
    </inkml:context>
    <inkml:brush xml:id="br0">
      <inkml:brushProperty name="width" value="0.0480764806270599" units="cm"/>
      <inkml:brushProperty name="height" value="0.0480764806270599" units="cm"/>
      <inkml:brushProperty name="color" value="#00bff3"/>
      <inkml:brushProperty name="ignorePressure" value="0"/>
    </inkml:brush>
  </inkml:definitions>
  <inkml:trace contextRef="#ctx0" brushRef="#br0">20250.000 40000.000 457,'-2.000'-46.000'5,"-3.000"10.000"9,-3.000 10.000 10,-2.000 9.000 10,-5.000 2.000 2,-2.000-2.000-1,-3.000-3.000-4,-3.000-3.000-1,-1.000-6.000-5,4.000-5.000-3,3.000-7.000-5,3.000-5.000-3,-1.000-4.000-3,-2.000 0.000-1,-3.000 0.000-1,-3.000 0.000 0,-6.000 3.000-2,-5.000 6.000 0,-7.000 7.000-2,-5.000 6.000-1,-4.000 6.000-1,0.000 6.000-1,0.000 7.000-1,0.000 6.000-1,-2.000 7.000 0,-3.000 10.000 2,-3.000 10.000 0,-2.000 9.000 1,2.000 7.000 1,9.000 7.000 2,10.000 6.000-1,10.000 7.000 2,5.000 4.000 0,4.000 3.000 1,3.000 3.000-1,3.000 4.000 0,3.000-1.000 0,3.000-3.000 0,3.000-3.000 0,4.000-2.000 0,7.000-3.000 0,13.000 1.000 1,12.000-1.000 2,13.000 1.000 1,7.000 1.000 0,4.000 3.000 0,3.000 3.000-2,3.000 4.000-1,-4.000 4.000-1,-8.000 6.000-1,-10.000 7.000-1,-9.000 6.000-1,-7.000 6.000-2,-3.000 6.000 0,-3.000 7.000-2,-2.000 6.000 0,-6.000-1.000-1,-6.000-5.000-1,-6.000-7.000 0,-6.000-5.000-2,-7.000-6.000-1,-6.000-3.000 0,-6.000-3.000-1,-6.000-2.000-1,-7.000-8.000 0,-6.000-8.000-1,-6.000-10.000 0,-6.000-9.000 0,-4.000-12.000 0,1.000-11.000 0,-1.000-14.000 1,1.000-11.000 0,-1.000-9.000 0,1.000-3.000 1,-1.000-3.000 1,1.000-2.000 0,1.000-8.000 1,3.000-8.000 1,3.000-10.000 0,4.000-9.000 1,8.000-12.000 2,17.000-11.000 3,15.000-14.000 3,16.000-11.000 4,15.000-12.000 1,16.000-9.000 2,15.000-10.000 0,17.000-8.000 1,14.000-8.000-2,17.000-2.000-3,15.000-3.000-3,16.000-3.000-5,9.000 4.000-9,3.000 13.000-15,3.000 12.000-16,4.000 13.000-16,-14.000 15.000-9,-27.000 19.000-3,-28.000 19.000-3,-28.000 19.000-3</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8"/>
    </inkml:context>
    <inkml:brush xml:id="br0">
      <inkml:brushProperty name="width" value="0.0509825982153416" units="cm"/>
      <inkml:brushProperty name="height" value="0.0509825982153416" units="cm"/>
      <inkml:brushProperty name="color" value="#00bff3"/>
      <inkml:brushProperty name="ignorePressure" value="0"/>
    </inkml:brush>
  </inkml:definitions>
  <inkml:trace contextRef="#ctx0" brushRef="#br0">28300.000 39600.000 431,'-25.000'-24.000'6,"0.000"4.000"14,0.000 3.000 12,0.000 3.000 13,3.000 7.000 6,6.000 14.000-3,7.000 11.000-2,6.000 14.000-2,1.000 11.000-3,-3.000 14.000-1,-3.000 11.000-2,-2.000 14.000-3,-5.000 7.000-3,-2.000 3.000-5,-3.000 3.000-6,-3.000 4.000-5,-4.000 7.000-4,-3.000 13.000-4,-3.000 12.000-3,-2.000 13.000-4,0.000 4.000-5,7.000-3.000-10,6.000-3.000-9,7.000-2.000-9,4.000-11.000-4,3.000-15.000 4,3.000-15.000 2,4.000-16.000 4,5.000-16.000-7,10.000-16.000-15,10.000-15.000-14,9.000-15.000-16</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09"/>
    </inkml:context>
    <inkml:brush xml:id="br0">
      <inkml:brushProperty name="width" value="0.0494512617588043" units="cm"/>
      <inkml:brushProperty name="height" value="0.0494512617588043" units="cm"/>
      <inkml:brushProperty name="color" value="#00bff3"/>
      <inkml:brushProperty name="ignorePressure" value="0"/>
    </inkml:brush>
  </inkml:definitions>
  <inkml:trace contextRef="#ctx0" brushRef="#br0">29400.000 39850.000 444,'4.000'-68.000'45,"10.000"17.000"-3,10.000 15.000-3,9.000 16.000-3,9.000 9.000-2,9.000 3.000 0,10.000 3.000 0,10.000 4.000 0,2.000 5.000-1,-3.000 10.000-5,-3.000 10.000-3,-2.000 9.000-3,-8.000 6.000-5,-8.000 3.000-4,-10.000 3.000-5,-9.000 4.000-5,-12.000 5.000-2,-11.000 10.000-2,-14.000 10.000-2,-11.000 9.000 0,-14.000 6.000-3,-11.000 3.000-1,-14.000 3.000-2,-11.000 4.000-3,-7.000-3.000-1,0.000-5.000-3,0.000-7.000-3,0.000-5.000-2,3.000-9.000 3,6.000-9.000 8,7.000-10.000 8,6.000-8.000 8,15.000-12.000 8,26.000-12.000 8,24.000-13.000 7,26.000-12.000 9,19.000-9.000 0,17.000-2.000-5,15.000-3.000-7,16.000-3.000-5,13.000-2.000-6,14.000 0.000-9,11.000 0.000-9,14.000 0.000-7,5.000 0.000-9,1.000 0.000-11,-1.000 0.000-9,1.000 0.000-11,-12.000 3.000-2,-21.000 6.000 7,-22.000 7.000 6,-22.000 6.000 7,-13.000-1.000-1,-3.000-5.000-6,-3.000-7.000-8,-2.000-5.000-7</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0"/>
    </inkml:context>
    <inkml:brush xml:id="br0">
      <inkml:brushProperty name="width" value="0.0470549128949642" units="cm"/>
      <inkml:brushProperty name="height" value="0.0470549128949642" units="cm"/>
      <inkml:brushProperty name="color" value="#00bff3"/>
      <inkml:brushProperty name="ignorePressure" value="0"/>
    </inkml:brush>
  </inkml:definitions>
  <inkml:trace contextRef="#ctx0" brushRef="#br0">39700.000 39250.000 467,'-35.000'-47.000'10,"32.000"6.000"18,31.000 7.000 20,32.000 6.000 19,13.000 6.000 4,-3.000 6.000-10,-3.000 7.000-10,-2.000 6.000-10,0.000 7.000-8,7.000 10.000-4,6.000 10.000-4,7.000 9.000-4,-6.000 9.000-4,-15.000 9.000-4,-15.000 10.000-4,-16.000 10.000-5,-16.000 7.000-2,-16.000 6.000 0,-15.000 7.000-2,-15.000 6.000 0,-18.000 4.000-1,-19.000 4.000 0,-18.000 3.000-2,-19.000 3.000 0,-7.000-5.000-6,7.000-12.000-11,6.000-13.000-11,7.000-12.000-11,5.000-12.000-1,7.000-8.000 9,6.000-10.000 8,7.000-9.000 10,18.000-12.000 12,31.000-11.000 15,32.000-14.000 17,31.000-11.000 15,23.000-7.000-1,16.000 0.000-17,15.000 0.000-17,17.000 0.000-18,7.000 0.000-10,0.000 0.000-2,0.000 0.000-3,0.000 0.000-3,-2.000-2.000-3,-3.000-3.000-7,-3.000-3.000-4,-2.000-2.000-6,-14.000 0.000 1,-21.000 7.000 9,-22.000 6.000 7,-22.000 7.000 9,-11.000 0.000 3,0.000-2.000-2,0.000-3.000-2,0.000-3.000-2</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0"/>
    </inkml:context>
    <inkml:brush xml:id="br0">
      <inkml:brushProperty name="width" value="0.052087128162384" units="cm"/>
      <inkml:brushProperty name="height" value="0.052087128162384" units="cm"/>
      <inkml:brushProperty name="color" value="#00bff3"/>
      <inkml:brushProperty name="ignorePressure" value="0"/>
    </inkml:brush>
  </inkml:definitions>
  <inkml:trace contextRef="#ctx0" brushRef="#br0">41900.000 39750.000 422,'18.000'-46.000'3,"-11.000"10.000"7,-14.000 10.000 7,-11.000 9.000 6,-7.000 6.000 5,0.000 3.000 1,0.000 3.000 2,0.000 4.000 3,1.000 5.000 1,4.000 10.000 1,3.000 10.000 1,3.000 9.000 1,1.000 7.000-1,1.000 7.000-4,-1.000 6.000-4,1.000 7.000-3,1.000 4.000-4,3.000 3.000-2,3.000 3.000-3,4.000 4.000-3,2.000-3.000-2,4.000-5.000 0,3.000-7.000 0,3.000-5.000-1,6.000-8.000-3,9.000-5.000-5,10.000-7.000-4,10.000-5.000-5,5.000-9.000-3,4.000-9.000 0,3.000-10.000 0,3.000-8.000 0,1.000-12.000-1,1.000-12.000-2,-1.000-13.000-1,1.000-12.000-3,-4.000-9.000 1,-6.000-2.000 1,-6.000-3.000 2,-6.000-3.000 1,-9.000-1.000 2,-8.000 4.000 2,-10.000 3.000 4,-9.000 3.000 2,-9.000 1.000 3,-5.000 1.000 2,-7.000-1.000 2,-5.000 1.000 2,-11.000 4.000-1,-11.000 9.000-5,-14.000 10.000-3,-11.000 10.000-5,-11.000 10.000-6,-5.000 13.000-9,-7.000 12.000-8,-5.000 13.000-9,5.000 4.000-1,19.000-3.000 6,19.000-3.000 7,19.000-2.000 5,9.000-3.000-1,0.000 1.000-9,0.000-1.000-11,0.000 1.000-10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1"/>
    </inkml:context>
    <inkml:brush xml:id="br0">
      <inkml:brushProperty name="width" value="0.0506798960268497" units="cm"/>
      <inkml:brushProperty name="height" value="0.0506798960268497" units="cm"/>
      <inkml:brushProperty name="color" value="#00bff3"/>
      <inkml:brushProperty name="ignorePressure" value="0"/>
    </inkml:brush>
  </inkml:definitions>
  <inkml:trace contextRef="#ctx0" brushRef="#br0">51000.000 38650.000 434,'-4.000'-96.000'14,"-5.000"60.000"29,-7.000 60.000 29,-5.000 59.000 29,-14.000 31.000 3,-18.000 3.000-24,-19.000 3.000-23,-18.000 4.000-24,-9.000-4.000-14,4.000-9.000-6,3.000-10.000-5,3.000-8.000-5,9.000-12.000-3,16.000-12.000-1,15.000-13.000 0,17.000-12.000-1,25.000-10.000 2,39.000-6.000 1,36.000-6.000 2,39.000-6.000 2,24.000-9.000 1,13.000-8.000-2,12.000-10.000-2,13.000-9.000-1,4.000-7.000-2,-3.000-3.000-5,-3.000-3.000-3,-2.000-2.000-4,-12.000 2.000-2,-19.000 9.000-2,-18.000 10.000-1,-19.000 10.000-2</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1"/>
    </inkml:context>
    <inkml:brush xml:id="br0">
      <inkml:brushProperty name="width" value="0.0533890426158905" units="cm"/>
      <inkml:brushProperty name="height" value="0.0533890426158905" units="cm"/>
      <inkml:brushProperty name="color" value="#00bff3"/>
      <inkml:brushProperty name="ignorePressure" value="0"/>
    </inkml:brush>
  </inkml:definitions>
  <inkml:trace contextRef="#ctx0" brushRef="#br0">51850.000 38500.000 412,'-24.000'-69.000'0,"4.000"13.000"0,3.000 12.000 0,3.000 13.000 0,-2.000 2.000 2,-6.000-5.000 5,-6.000-7.000 6,-6.000-5.000 4,-2.000 0.000 5,3.000 10.000 7,3.000 10.000 5,4.000 9.000 6,5.000 17.000 5,10.000 25.000 6,10.000 25.000 4,9.000 25.000 5,2.000 20.000-2,-2.000 16.000-10,-3.000 15.000-10,-3.000 17.000-9,-4.000 13.000-9,-3.000 13.000-7,-3.000 12.000-7,-2.000 13.000-6,-5.000 7.000-8,-2.000 4.000-12,-3.000 3.000-10,-3.000 3.000-10,1.000-13.000-4,6.000-28.000 7,7.000-28.000 5,6.000-27.000 5,1.000-20.000-3,-3.000-9.000-15,-3.000-10.000-15,-2.000-8.000-13</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3"/>
    </inkml:context>
    <inkml:brush xml:id="br0">
      <inkml:brushProperty name="width" value="0.0418623574078083" units="cm"/>
      <inkml:brushProperty name="height" value="0.0418623574078083" units="cm"/>
      <inkml:brushProperty name="color" value="#f2395b"/>
      <inkml:brushProperty name="ignorePressure" value="0"/>
    </inkml:brush>
  </inkml:definitions>
  <inkml:trace contextRef="#ctx0" brushRef="#br0">89500.000 7250.000 525,'-15.000'-49.000'9,"23.000"4.000"19,22.000 3.000 17,22.000 3.000 19,16.000 6.000 5,14.000 9.000-8,11.000 10.000-7,14.000 10.000-9,5.000 4.000-9,1.000 0.000-10,-1.000 0.000-9,1.000 0.000-10,-6.000 0.000-5,-8.000 0.000 1,-10.000 0.000 1,-9.000 0.000 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8"/>
    </inkml:context>
    <inkml:brush xml:id="br0">
      <inkml:brushProperty name="width" value="0.0413524881005287" units="cm"/>
      <inkml:brushProperty name="height" value="0.0413524881005287" units="cm"/>
      <inkml:brushProperty name="color" value="#00bff3"/>
      <inkml:brushProperty name="ignorePressure" value="0"/>
    </inkml:brush>
  </inkml:definitions>
  <inkml:trace contextRef="#ctx0" brushRef="#br0">7400.000 48150.000 532,'0.000'-47.000'1,"0.000"6.000"2,0.000 7.000 2,0.000 6.000 3,-4.000 4.000 2,-5.000 4.000 3,-7.000 3.000 2,-5.000 3.000 4,-4.000 1.000 0,0.000 1.000-3,0.000-1.000-1,0.000 1.000-3,3.000 7.000 1,6.000 16.000 4,7.000 15.000 4,6.000 17.000 4,3.000 17.000 0,0.000 23.000-2,0.000 22.000-3,0.000 22.000-2,0.000 16.000-3,0.000 14.000-3,0.000 11.000-2,0.000 14.000-3,-4.000 10.000-2,-5.000 9.000-1,-7.000 10.000-2,-5.000 10.000 0,-4.000-3.000-3,0.000-11.000-1,0.000-14.000-1,0.000-11.000-2,1.000-12.000-1,4.000-9.000-2,3.000-10.000-2,3.000-8.000-1,3.000-12.000-1,3.000-12.000 0,3.000-13.000 0,4.000-12.000 0,2.000-38.000-4,4.000-62.000-5,3.000-63.000-6,3.000-62.000-7,7.000-38.000 0,14.000-12.000 4,11.000-13.000 5,14.000-12.000 5,8.000-15.000 4,7.000-15.000 2,6.000-15.000 3,7.000-16.000 2,2.000 2.000 3,1.000 23.000 0,-1.000 22.000 1,1.000 22.000 1,-3.000 19.000 2,-2.000 20.000 3,-3.000 18.000 4,-3.000 20.000 3,-4.000 13.000 3,-3.000 9.000 5,-3.000 10.000 5,-2.000 10.000 3,-3.000 10.000 2,1.000 13.000-3,-1.000 12.000-3,1.000 13.000-2,-3.000 10.000-1,-2.000 10.000 0,-3.000 10.000 0,-3.000 9.000 1,-4.000 13.000-1,-3.000 20.000-1,-3.000 18.000-1,-2.000 20.000-1,-5.000 14.000 0,-2.000 14.000 3,-3.000 11.000 3,-3.000 14.000 3,-6.000 16.000-1,-5.000 22.000-3,-7.000 22.000-3,-5.000 23.000-4,-4.000 11.000-2,0.000 4.000-1,0.000 3.000-1,0.000 3.000 0,-2.000-10.000-4,-3.000-21.000-4,-3.000-22.000-4,-2.000-22.000-6,-1.000-21.000-3,3.000-18.000-5,3.000-19.000-4,4.000-18.000-4,5.000-18.000-3,10.000-16.000-3,10.000-15.000-2,9.000-15.000-3,7.000-25.000-2,7.000-30.000-1,6.000-32.000-1,7.000-30.000-1,-3.000-9.000 1,-8.000 16.000 5,-10.000 15.000 5,-9.000 17.000 4</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9"/>
    </inkml:context>
    <inkml:brush xml:id="br0">
      <inkml:brushProperty name="width" value="0.0403207391500473" units="cm"/>
      <inkml:brushProperty name="height" value="0.0403207391500473" units="cm"/>
      <inkml:brushProperty name="color" value="#00bff3"/>
      <inkml:brushProperty name="ignorePressure" value="0"/>
    </inkml:brush>
  </inkml:definitions>
  <inkml:trace contextRef="#ctx0" brushRef="#br0">10350.000 48150.000 545,'1.000'-36.000'6,"4.000"28.000"13,3.000 28.000 12,3.000 29.000 13,3.000 21.000 1,3.000 16.000-9,3.000 15.000-10,4.000 17.000-8,2.000 2.000-9,4.000-9.000-5,3.000-10.000-6,3.000-8.000-7,1.000-14.000-2,1.000-15.000 1,-1.000-15.000 0,1.000-16.000 1,4.000-23.000-2,9.000-27.000-7,10.000-28.000-6,10.000-28.000-6,4.000-18.000-3,0.000-6.000 1,0.000-6.000 1,0.000-6.000 0,-7.000 2.000 4,-11.000 14.000 5,-14.000 11.000 7,-11.000 14.000 5,-9.000 11.000 7,-3.000 14.000 5,-3.000 11.000 7,-2.000 14.000 5,-9.000 10.000 1,-12.000 9.000-3,-13.000 10.000-2,-12.000 10.000-4,-10.000 13.000 3,-6.000 19.000 10,-6.000 19.000 9,-6.000 19.000 10,-4.000 10.000 2,1.000 4.000-5,-1.000 3.000-5,1.000 3.000-5,-1.000-2.000-6,1.000-6.000-4,-1.000-6.000-5,1.000-6.000-5,4.000-7.000-3,9.000-6.000-2,10.000-6.000-1,10.000-6.000-1,10.000-9.000-3,13.000-8.000-4,12.000-10.000-4,13.000-9.000-4,6.000-7.000 0,0.000-3.000 5,0.000-3.000 4,0.000-2.000 5,-7.000 3.000 4,-11.000 14.000 1,-14.000 11.000 3,-11.000 14.000 3,-17.000 11.000 1,-18.000 14.000 4,-19.000 11.000 4,-18.000 14.000 2,-12.000 3.000 0,-3.000-2.000-1,-3.000-3.000-4,-2.000-3.000-1,-3.000-1.000-2,1.000 4.000-2,-1.000 3.000-2,1.000 3.000-1,8.000-7.000-2,20.000-15.000-4,18.000-15.000-3,20.000-16.000-3,31.000-29.000-9,48.000-40.000-12,47.000-40.000-14,47.000-41.000-12,21.000-16.000-3,-3.000 9.000 10,-3.000 10.000 7,-2.000 10.000 10,-9.000 11.000 6,-12.000 17.000 7,-13.000 15.000 6,-12.000 16.000 5,-15.000 12.000 7,-15.000 9.000 4,-15.000 10.000 5,-16.000 10.000 5,-10.000 8.000 6,-3.000 10.000 8,-3.000 10.000 7,-2.000 9.000 8,-5.000 7.000 2,-2.000 7.000-4,-3.000 6.000-4,-3.000 7.000-4,-1.000-1.000-3,4.000-6.000-3,3.000-6.000-4,3.000-6.000-4,6.000-9.000-3,9.000-8.000-4,10.000-10.000-4,10.000-9.000-4,4.000-7.000-2,0.000-3.000-4,0.000-3.000-1,0.000-2.000-2,0.000-8.000-2,0.000-8.000 2,0.000-10.000 1,0.000-9.000 1,-4.000-10.000-4,-5.000-9.000-5,-7.000-10.000-8,-5.000-8.000-6,-6.000-11.000-3,-3.000-8.000 2,-3.000-10.000 0,-2.000-9.000 2,-3.000-5.000 2,1.000 0.000 4,-1.000 0.000 4,1.000 0.000 4,-1.000 4.000 4,1.000 10.000 3,-1.000 10.000 5,1.000 9.000 4,2.000 9.000 3,7.000 9.000 2,6.000 10.000 2,7.000 10.000 2,5.000 8.000 0,7.000 10.000 1,6.000 10.000-1,7.000 9.000 0,0.000 6.000 0,-2.000 3.000-1,-3.000 3.000 0,-3.000 4.000 0,-6.000 4.000-3,-5.000 6.000-3,-7.000 7.000-4,-5.000 6.000-4,-8.000 1.000-7,-5.000-3.000-9,-7.000-3.000-11,-5.000-2.000-9,-6.000-3.000-6,-3.000 1.000-1,-3.000-1.000-1,-2.000 1.000 0,-8.000-4.000-1,-8.000-6.000 1,-10.000-6.000 2,-9.000-6.000 1,-2.000-6.000 4,6.000-2.000 6,7.000-3.000 7,6.000-3.000 7</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9"/>
    </inkml:context>
    <inkml:brush xml:id="br0">
      <inkml:brushProperty name="width" value="0.0299252197146416" units="cm"/>
      <inkml:brushProperty name="height" value="0.0299252197146416" units="cm"/>
      <inkml:brushProperty name="color" value="#00bff3"/>
      <inkml:brushProperty name="ignorePressure" value="0"/>
    </inkml:brush>
  </inkml:definitions>
  <inkml:trace contextRef="#ctx0" brushRef="#br0">11350.000 50550.000 735,'-24.000'-24.000'-1,"4.000"4.000"0,3.000 3.000 0,3.000 3.000-2,1.000 1.000 0,1.000 1.000 0,-1.000-1.000 0,1.000 1.000 0,-3.000-3.000 5,-2.000-2.000 10,-3.000-3.000 11,-3.000-3.000 10,8.000 2.000 6,23.000 10.000 0,22.000 10.000 2,22.000 9.000 0,12.000 7.000-7,3.000 7.000-17,3.000 6.000-15,4.000 7.000-18,-6.000 0.000-14,-11.000-2.000-13,-14.000-3.000-13,-11.000-3.000-14</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9"/>
    </inkml:context>
    <inkml:brush xml:id="br0">
      <inkml:brushProperty name="width" value="0.0324824042618275" units="cm"/>
      <inkml:brushProperty name="height" value="0.0324824042618275" units="cm"/>
      <inkml:brushProperty name="color" value="#00bff3"/>
      <inkml:brushProperty name="ignorePressure" value="0"/>
    </inkml:brush>
  </inkml:definitions>
  <inkml:trace contextRef="#ctx0" brushRef="#br0">14400.000 49200.000 677,'-68.000'-46.000'4,"17.000"10.000"10,15.000 10.000 8,16.000 9.000 10,12.000 4.000 3,9.000 1.000-1,10.000-1.000-2,10.000 1.000-2,16.000-1.000-2,26.000 1.000-2,24.000-1.000-3,26.000 1.000-3,12.000 1.000-5,0.000 3.000-7,0.000 3.000-9,0.000 4.000-8,-5.000 2.000-6,-9.000 4.000-7,-10.000 3.000-6,-8.000 3.000-7,-12.000 4.000-2,-12.000 7.000 1,-13.000 6.000 1,-12.000 7.000 1,-12.000 0.000 0,-8.000-2.000 0,-10.000-3.000 0,-9.000-3.000 1</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19"/>
    </inkml:context>
    <inkml:brush xml:id="br0">
      <inkml:brushProperty name="width" value="0.0356371663510799" units="cm"/>
      <inkml:brushProperty name="height" value="0.0356371663510799" units="cm"/>
      <inkml:brushProperty name="color" value="#00bff3"/>
      <inkml:brushProperty name="ignorePressure" value="0"/>
    </inkml:brush>
  </inkml:definitions>
  <inkml:trace contextRef="#ctx0" brushRef="#br0">14550.000 50400.000 617,'-52.000'0.000'2,"-3.000"0.000"4,-3.000 0.000 4,-2.000 0.000 3,2.000 0.000 6,9.000 0.000 6,10.000 0.000 5,10.000 0.000 6,11.000-4.000 2,17.000-5.000-2,15.000-7.000-2,16.000-5.000-1,20.000-3.000-4,25.000 4.000-4,25.000 3.000-5,25.000 3.000-5,12.000 3.000-6,1.000 3.000-6,-1.000 3.000-7,1.000 4.000-7,5.000 5.000-9,14.000 10.000-12,11.000 10.000-12,14.000 9.000-13,-14.000 1.000-4,-36.000-6.000 4,-39.000-6.000 3,-36.000-6.000 5</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24"/>
    </inkml:context>
    <inkml:brush xml:id="br0">
      <inkml:brushProperty name="width" value="0.0531477332115173" units="cm"/>
      <inkml:brushProperty name="height" value="0.0531477332115173" units="cm"/>
      <inkml:brushProperty name="color" value="#00bff3"/>
      <inkml:brushProperty name="ignorePressure" value="0"/>
    </inkml:brush>
  </inkml:definitions>
  <inkml:trace contextRef="#ctx0" brushRef="#br0">25100.000 48000.000 413,'-25.000'-49.000'5,"0.000"4.000"10,0.000 3.000 10,0.000 3.000 9,-2.000 4.000 4,-3.000 7.000-4,-3.000 6.000-5,-2.000 7.000-2,-3.000 4.000-5,1.000 3.000-5,-1.000 3.000-3,1.000 4.000-5,-4.000 5.000-2,-6.000 10.000-1,-6.000 10.000 0,-6.000 9.000-1,-4.000 10.000 1,1.000 14.000 2,-1.000 11.000 2,1.000 14.000 1,1.000 7.000 0,3.000 3.000-1,3.000 3.000-2,4.000 4.000-2,7.000-1.000 0,13.000-3.000 1,12.000-3.000 1,13.000-2.000 0,6.000-5.000 0,0.000-2.000-4,0.000-3.000-4,0.000-3.000-3,6.000-6.000-2,13.000-5.000 1,12.000-7.000 1,13.000-5.000 0,9.000-9.000 1,6.000-9.000-1,7.000-10.000-2,6.000-8.000 0,4.000-14.000-1,4.000-15.000 0,3.000-15.000 1,3.000-16.000-1,3.000-16.000 0,3.000-16.000-3,3.000-15.000-2,4.000-15.000-3,-6.000-6.000-2,-11.000 7.000 2,-14.000 6.000 0,-11.000 7.000 0,-11.000 0.000 1,-5.000-2.000-1,-7.000-3.000 0,-5.000-3.000 0,-8.000-1.000 0,-5.000 4.000 1,-7.000 3.000 1,-5.000 3.000 0,-4.000 6.000 4,0.000 9.000 6,0.000 10.000 5,0.000 10.000 6,0.000 7.000 5,0.000 6.000 4,0.000 7.000 5,0.000 6.000 5,1.000 17.000 5,4.000 28.000 5,3.000 28.000 5,3.000 29.000 6,-1.000 16.000-2,-2.000 7.000-8,-3.000 6.000-8,-3.000 7.000-8,-4.000 7.000-7,-3.000 9.000-5,-3.000 10.000-3,-2.000 10.000-5,-6.000 5.000-1,-6.000 4.000 1,-6.000 3.000 2,-6.000 3.000 1,-1.000-5.000-5,7.000-12.000-14,6.000-13.000-13,7.000-12.000-14,5.000-44.000-13,7.000-75.000-14,6.000-75.000-13,7.000-75.000-15,2.000-22.000 4,1.000 31.000 19,-1.000 32.000 21,1.000 31.000 19,1.000 17.000 16,3.000 3.000 15,3.000 3.000 14,4.000 4.000 15,2.000 2.000 6,4.000 4.000 3,3.000 3.000 0,3.000 3.000 3,3.000 3.000-3,3.000 3.000-3,3.000 3.000-5,4.000 4.000-5,4.000 1.000-3,6.000 0.000-5,7.000 0.000-4,6.000 0.000-4,-2.000 3.000-5,-9.000 6.000-4,-10.000 7.000-5,-8.000 6.000-5,-6.000 3.000-5,1.000 0.000-6,-1.000 0.000-6,1.000 0.000-6</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24"/>
    </inkml:context>
    <inkml:brush xml:id="br0">
      <inkml:brushProperty name="width" value="0.0522607900202274" units="cm"/>
      <inkml:brushProperty name="height" value="0.0522607900202274" units="cm"/>
      <inkml:brushProperty name="color" value="#00bff3"/>
      <inkml:brushProperty name="ignorePressure" value="0"/>
    </inkml:brush>
  </inkml:definitions>
  <inkml:trace contextRef="#ctx0" brushRef="#br0">26700.000 46800.000 420,'0.000'-69.000'3,"0.000"13.000"4,0.000 12.000 4,0.000 13.000 6,0.000 27.000 11,0.000 45.000 20,0.000 43.000 19,0.000 45.000 20,-2.000 24.000 2,-3.000 6.000-18,-3.000 7.000-17,-2.000 6.000-16,-5.000 12.000-13,-2.000 19.000-6,-3.000 19.000-8,-3.000 19.000-7,-1.000 19.000-5,4.000 23.000-4,3.000 22.000-4,3.000 22.000-4,1.000 2.000-8,1.000-15.000-10,-1.000-15.000-10,1.000-16.000-12,1.000-26.000-3,3.000-33.000 2,3.000-35.000 2,4.000-34.000 2,-1.000-29.000 3,-3.000-21.000 2,-3.000-22.000 2,-2.000-22.000 2</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25"/>
    </inkml:context>
    <inkml:brush xml:id="br0">
      <inkml:brushProperty name="width" value="0.0412496812641621" units="cm"/>
      <inkml:brushProperty name="height" value="0.0412496812641621" units="cm"/>
      <inkml:brushProperty name="color" value="#00bff3"/>
      <inkml:brushProperty name="ignorePressure" value="0"/>
    </inkml:brush>
  </inkml:definitions>
  <inkml:trace contextRef="#ctx0" brushRef="#br0">27600.000 48450.000 533,'-5.000'-41.000'71,"-9.000"19.000"0,-10.000 19.000 2,-8.000 19.000 0,-9.000 15.000-7,-6.000 13.000-19,-6.000 12.000-16,-6.000 13.000-18,-4.000 4.000-10,1.000-3.000-5,-1.000-3.000-4,1.000-2.000-4,4.000-5.000-1,9.000-2.000 0,10.000-3.000 3,10.000-3.000 0,8.000-2.000 4,10.000 0.000 6,10.000 0.000 6,9.000 0.000 5,12.000-7.000 3,16.000-11.000-3,15.000-14.000-2,17.000-11.000-2,7.000-7.000-4,0.000 0.000-4,0.000 0.000-4,0.000 0.000-5,-2.000 1.000-5,-3.000 4.000-5,-3.000 3.000-5,-2.000 3.000-5,-5.000-1.000-3,-2.000-2.000-1,-3.000-3.000 0,-3.000-3.000-1,-6.000-2.000-1,-5.000 0.000-1,-7.000 0.000-1,-5.000 0.000-1,-6.000-4.000-1,-3.000-5.000 3,-3.000-7.000 1,-2.000-5.000 2</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25"/>
    </inkml:context>
    <inkml:brush xml:id="br0">
      <inkml:brushProperty name="width" value="0.0449497438967228" units="cm"/>
      <inkml:brushProperty name="height" value="0.0449497438967228" units="cm"/>
      <inkml:brushProperty name="color" value="#00bff3"/>
      <inkml:brushProperty name="ignorePressure" value="0"/>
    </inkml:brush>
  </inkml:definitions>
  <inkml:trace contextRef="#ctx0" brushRef="#br0">27800.000 48550.000 489,'-46.000'-46.000'1,"10.000"10.000"2,10.000 10.000 1,9.000 9.000 3,4.000 13.000 12,1.000 20.000 24,-1.000 18.000 23,1.000 20.000 24,1.000 16.000 1,3.000 16.000-19,3.000 15.000-21,4.000 17.000-20,1.000 16.000-13,0.000 19.000-7,0.000 19.000-7,0.000 19.000-8,0.000-9.000-7,0.000-33.000-7,0.000-35.000-7,0.000-34.000-8,-2.000-20.000-11,-3.000-2.000-14,-3.000-3.000-14,-2.000-3.000-14</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1"/>
    </inkml:context>
    <inkml:brush xml:id="br0">
      <inkml:brushProperty name="width" value="0.0384712591767311" units="cm"/>
      <inkml:brushProperty name="height" value="0.0384712591767311" units="cm"/>
      <inkml:brushProperty name="color" value="#00bff3"/>
      <inkml:brushProperty name="ignorePressure" value="0"/>
    </inkml:brush>
  </inkml:definitions>
  <inkml:trace contextRef="#ctx0" brushRef="#br0">34900.000 47450.000 571,'-25.000'-21.000'8,"0.000"10.000"16,0.000 10.000 16,0.000 9.000 15,3.000 10.000 5,6.000 14.000-8,7.000 11.000-7,6.000 14.000-8,4.000 7.000-6,4.000 3.000-5,3.000 3.000-5,3.000 4.000-5,-1.000 1.000-6,-2.000 0.000-7,-3.000 0.000-6,-3.000 0.000-7,-2.000 1.000-6,0.000 4.000-5,0.000 3.000-5,0.000 3.000-6,-2.000-1.000 0,-3.000-2.000 2,-3.000-3.000 2,-2.000-3.000 3</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3"/>
    </inkml:context>
    <inkml:brush xml:id="br0">
      <inkml:brushProperty name="width" value="0.0495855435729027" units="cm"/>
      <inkml:brushProperty name="height" value="0.0495855435729027" units="cm"/>
      <inkml:brushProperty name="color" value="#f2395b"/>
      <inkml:brushProperty name="ignorePressure" value="0"/>
    </inkml:brush>
  </inkml:definitions>
  <inkml:trace contextRef="#ctx0" brushRef="#br0">90000.000 7400.000 443,'-46.000'3.000'54,"10.000"6.000"-1,10.000 7.000 1,9.000 6.000 0,6.000 10.000-3,3.000 17.000-3,3.000 15.000-4,4.000 16.000-4,-1.000 10.000-4,-3.000 7.000-4,-3.000 6.000-5,-2.000 7.000-5,-3.000 4.000-4,1.000 3.000-5,-1.000 3.000-5,1.000 4.000-5,1.000-6.000-7,3.000-11.000-6,3.000-14.000-7,4.000-11.000-7,1.000-12.000-9,0.000-9.000-9,0.000-10.000-9,0.000-8.000-9</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2"/>
    </inkml:context>
    <inkml:brush xml:id="br0">
      <inkml:brushProperty name="width" value="0.0347248911857605" units="cm"/>
      <inkml:brushProperty name="height" value="0.0347248911857605" units="cm"/>
      <inkml:brushProperty name="color" value="#00bff3"/>
      <inkml:brushProperty name="ignorePressure" value="0"/>
    </inkml:brush>
  </inkml:definitions>
  <inkml:trace contextRef="#ctx0" brushRef="#br0">34650.000 48600.000 633,'0.000'-91.000'2,"0.000"19.000"5,0.000 19.000 4,0.000 19.000 5,6.000 10.000 7,13.000 4.000 9,12.000 3.000 10,13.000 3.000 10,10.000 1.000-1,10.000 1.000-11,10.000-1.000-11,9.000 1.000-11,1.000 1.000-5,-6.000 3.000-2,-6.000 3.000-1,-6.000 4.000-1,-7.000 1.000-9,-6.000 0.000-17,-6.000 0.000-17,-6.000 0.000-18,-6.000 0.000-6,-2.000 0.000 2,-3.000 0.000 4,-3.000 0.000 3,-4.000-2.000 5,-3.000-3.000 6,-3.000-3.000 7,-2.000-2.000 7</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2"/>
    </inkml:context>
    <inkml:brush xml:id="br0">
      <inkml:brushProperty name="width" value="0.052116934210062" units="cm"/>
      <inkml:brushProperty name="height" value="0.052116934210062" units="cm"/>
      <inkml:brushProperty name="color" value="#00bff3"/>
      <inkml:brushProperty name="ignorePressure" value="0"/>
    </inkml:brush>
  </inkml:definitions>
  <inkml:trace contextRef="#ctx0" brushRef="#br0">35800.000 47000.000 422,'0.000'-69.000'1,"0.000"13.000"1,0.000 12.000 3,0.000 13.000 2,0.000 6.000 3,0.000 0.000 5,0.000 0.000 6,0.000 0.000 4,0.000 7.000 6,0.000 17.000 7,0.000 15.000 6,0.000 16.000 6,0.000 10.000 2,0.000 7.000-5,0.000 6.000-5,0.000 7.000-5,0.000 8.000-4,0.000 14.000-4,0.000 11.000-4,0.000 14.000-4,0.000 8.000-4,0.000 7.000-4,0.000 6.000-5,0.000 7.000-4,0.000 10.000-4,0.000 16.000-7,0.000 15.000-4,0.000 17.000-7,-2.000 10.000-5,-3.000 6.000-6,-3.000 7.000-6,-2.000 6.000-6,-1.000-5.000-1,3.000-16.000 3,3.000-15.000 4,4.000-15.000 3,-1.000-21.000 1,-3.000-25.000-3,-3.000-25.000-2,-2.000-25.000-3,-1.000-18.000-1,3.000-8.000 4,3.000-10.000 3,4.000-9.000 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2"/>
    </inkml:context>
    <inkml:brush xml:id="br0">
      <inkml:brushProperty name="width" value="0.0554216466844082" units="cm"/>
      <inkml:brushProperty name="height" value="0.0554216466844082" units="cm"/>
      <inkml:brushProperty name="color" value="#00bff3"/>
      <inkml:brushProperty name="ignorePressure" value="0"/>
    </inkml:brush>
  </inkml:definitions>
  <inkml:trace contextRef="#ctx0" brushRef="#br0">35850.000 49000.000 396,'48.000'-113.000'49,"-3.000"26.000"-6,-3.000 24.000-6,-2.000 26.000-4,-1.000 13.000-4,3.000 4.000-1,3.000 3.000-2,4.000 3.000-1,1.000 4.000-3,0.000 7.000-3,0.000 6.000-4,0.000 7.000-5,-5.000 8.000-2,-9.000 14.000-3,-10.000 11.000-4,-8.000 14.000-2,-9.000 8.000-1,-6.000 7.000 2,-6.000 6.000 1,-6.000 7.000 2,-6.000-1.000-1,-2.000-6.000-4,-3.000-6.000-3,-3.000-6.000-3,12.000-18.000-1,28.000-28.000 1,28.000-28.000 2,29.000-27.000 1,16.000-25.000 1,7.000-18.000-2,6.000-19.000-2,7.000-18.000-1,0.000-6.000-1,-2.000 10.000 1,-3.000 10.000 1,-3.000 9.000 1,-10.000 10.000 0,-16.000 14.000 1,-15.000 11.000 2,-15.000 14.000 0,-11.000 8.000 1,-2.000 7.000-1,-3.000 6.000 0,-3.000 7.000-1,-9.000 15.000 11,-11.000 25.000 20,-14.000 25.000 20,-11.000 25.000 21,-4.000 14.000 3,6.000 3.000-15,7.000 3.000-16,6.000 4.000-15,3.000 1.000-9,0.000 0.000-2,0.000 0.000-1,0.000 0.000-2,1.000-5.000-4,4.000-9.000-3,3.000-10.000-6,3.000-8.000-4,4.000-11.000-2,7.000-8.000 1,6.000-10.000 1,7.000-9.000 0,10.000-16.000-1,16.000-22.000-6,15.000-22.000-5,17.000-21.000-5,5.000-20.000-2,-3.000-15.000 0,-3.000-15.000 1,-2.000-16.000 1,-8.000-5.000 2,-8.000 6.000 5,-10.000 7.000 5,-9.000 6.000 5,-12.000 6.000 2,-11.000 6.000 2,-14.000 7.000 2,-11.000 6.000 0,-12.000 7.000 3,-9.000 10.000 3,-10.000 10.000 2,-8.000 9.000 3,-12.000 9.000-1,-12.000 9.000-4,-13.000 10.000-6,-12.000 10.000-4,-9.000 7.000-8,-2.000 6.000-9,-3.000 7.000-11,-3.000 6.000-10,5.000 1.000-5,17.000-3.000 0,15.000-3.000-2,16.000-2.000 1</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3"/>
    </inkml:context>
    <inkml:brush xml:id="br0">
      <inkml:brushProperty name="width" value="0.0388427637517452" units="cm"/>
      <inkml:brushProperty name="height" value="0.0388427637517452" units="cm"/>
      <inkml:brushProperty name="color" value="#00bff3"/>
      <inkml:brushProperty name="ignorePressure" value="0"/>
    </inkml:brush>
  </inkml:definitions>
  <inkml:trace contextRef="#ctx0" brushRef="#br0">34700.000 47150.000 566,'-22.000'-8.000'11,"6.000"34.000"24,7.000 35.000 22,6.000 35.000 23,1.000 18.000 2,-3.000 3.000-18,-3.000 3.000-17,-2.000 4.000-19,-6.000 10.000-12,-6.000 19.000-6,-6.000 19.000-6,-6.000 19.000-8,-2.000 10.000-6,3.000 4.000-8,3.000 3.000-7,4.000 3.000-8,2.000-16.000-10,4.000-34.000-11,3.000-35.000-11,3.000-33.000-10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5"/>
    </inkml:context>
    <inkml:brush xml:id="br0">
      <inkml:brushProperty name="width" value="0.050810981541872" units="cm"/>
      <inkml:brushProperty name="height" value="0.050810981541872" units="cm"/>
      <inkml:brushProperty name="color" value="#00bff3"/>
      <inkml:brushProperty name="ignorePressure" value="0"/>
    </inkml:brush>
  </inkml:definitions>
  <inkml:trace contextRef="#ctx0" brushRef="#br0">45700.000 47550.000 432,'-4.000'-69.000'6,"-5.000"13.000"12,-7.000 12.000 12,-5.000 13.000 11,-9.000 15.000 4,-9.000 19.000-7,-10.000 19.000-6,-8.000 19.000-6,-8.000 12.000-4,-2.000 6.000-1,-3.000 7.000-1,-3.000 6.000-1,-2.000 6.000-1,0.000 6.000-1,0.000 7.000-1,0.000 6.000-1,0.000 3.000-1,0.000 0.000 0,0.000 0.000 1,0.000 0.000-1,6.000-4.000-1,13.000-5.000-2,12.000-7.000-2,13.000-5.000-2,9.000-8.000-2,6.000-5.000-1,7.000-7.000-1,6.000-5.000-2,13.000-11.000-2,23.000-11.000-3,22.000-14.000-4,22.000-11.000-3,19.000-18.000-2,20.000-22.000-1,18.000-22.000-2,20.000-21.000 0,6.000-10.000-2,-2.000 3.000 0,-3.000 3.000-1,-3.000 4.000-1,-10.000 4.000 1,-16.000 6.000 2,-15.000 7.000 3,-15.000 6.000 3,-15.000 7.000 2,-12.000 10.000 1,-13.000 10.000 1,-12.000 9.000 2,-12.000 15.000 7,-8.000 22.000 17,-10.000 22.000 16,-9.000 23.000 16,-9.000 11.000 2,-5.000 4.000-10,-7.000 3.000-9,-5.000 3.000-12,-1.000-1.000-5,6.000-2.000-3,7.000-3.000-2,6.000-3.000-3,6.000-6.000-2,6.000-5.000-4,7.000-7.000-3,6.000-5.000-2,9.000-14.000-4,13.000-18.000-2,12.000-19.000-1,13.000-18.000-3,9.000-15.000-1,6.000-9.000-1,7.000-10.000-1,6.000-8.000 1,-1.000-6.000 0,-5.000 1.000 2,-7.000-1.000 4,-5.000 1.000 2,-8.000-1.000 2,-5.000 1.000 1,-7.000-1.000 1,-5.000 1.000 2,-9.000-3.000 1,-9.000-2.000 0,-10.000-3.000 0,-8.000-3.000 0,-8.000-1.000 2,-2.000 4.000 3,-3.000 3.000 3,-3.000 3.000 4,-6.000 3.000 1,-5.000 3.000-2,-7.000 3.000 0,-5.000 4.000 0,-9.000 7.000-3,-9.000 13.000-2,-10.000 12.000-4,-8.000 13.000-2,-12.000 7.000-1,-12.000 4.000 0,-13.000 3.000 0,-12.000 3.000 2,-4.000 4.000-7,7.000 7.000-11,6.000 6.000-12,7.000 7.000-12,10.000 0.000-11,16.000-2.000-12,15.000-3.000-11,17.000-3.000-12</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6"/>
    </inkml:context>
    <inkml:brush xml:id="br0">
      <inkml:brushProperty name="width" value="0.0455564297735691" units="cm"/>
      <inkml:brushProperty name="height" value="0.0455564297735691" units="cm"/>
      <inkml:brushProperty name="color" value="#00bff3"/>
      <inkml:brushProperty name="ignorePressure" value="0"/>
    </inkml:brush>
  </inkml:definitions>
  <inkml:trace contextRef="#ctx0" brushRef="#br0">56150.000 46000.000 482,'21.000'-19.000'11,"-5.000"13.000"22,-7.000 12.000 22,-5.000 13.000 22,-6.000 24.000 5,-3.000 39.000-13,-3.000 36.000-14,-2.000 39.000-12,-5.000 14.000-10,-2.000-5.000-7,-3.000-7.000-8,-3.000-5.000-7,-1.000-6.000-7,4.000-3.000-6,3.000-3.000-8,3.000-2.000-6,-1.000-8.000-7,-2.000-8.000-9,-3.000-10.000-7,-3.000-9.000-8,-1.000-15.000-3,4.000-18.000 5,3.000-19.000 4,3.000-18.000 5</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6"/>
    </inkml:context>
    <inkml:brush xml:id="br0">
      <inkml:brushProperty name="width" value="0.0379504859447479" units="cm"/>
      <inkml:brushProperty name="height" value="0.0379504859447479" units="cm"/>
      <inkml:brushProperty name="color" value="#00bff3"/>
      <inkml:brushProperty name="ignorePressure" value="0"/>
    </inkml:brush>
  </inkml:definitions>
  <inkml:trace contextRef="#ctx0" brushRef="#br0">56000.000 47550.000 579,'1.000'-72.000'3,"4.000"6.000"5,3.000 7.000 5,3.000 6.000 6,4.000 6.000 6,7.000 6.000 7,6.000 7.000 6,7.000 6.000 7,5.000 6.000 2,7.000 6.000-6,6.000 7.000-5,7.000 6.000-6,4.000 3.000-5,3.000 0.000-6,3.000 0.000-8,4.000 0.000-5,-1.000 0.000-4,-3.000 0.000 2,-3.000 0.000 1,-2.000 0.000 1,-6.000 0.000-1,-6.000 0.000-4,-6.000 0.000-4,-6.000 0.000-4</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6"/>
    </inkml:context>
    <inkml:brush xml:id="br0">
      <inkml:brushProperty name="width" value="0.0559038817882538" units="cm"/>
      <inkml:brushProperty name="height" value="0.0559038817882538" units="cm"/>
      <inkml:brushProperty name="color" value="#00bff3"/>
      <inkml:brushProperty name="ignorePressure" value="0"/>
    </inkml:brush>
  </inkml:definitions>
  <inkml:trace contextRef="#ctx0" brushRef="#br0">57300.000 45800.000 393,'0.000'-91.000'28,"0.000"19.000"3,0.000 19.000 2,0.000 19.000 1,0.000 18.000 4,0.000 19.000 5,0.000 19.000 4,0.000 19.000 4,0.000 16.000-1,0.000 17.000-6,0.000 15.000-7,0.000 16.000-6,-4.000 13.000-5,-5.000 14.000-4,-7.000 11.000-2,-5.000 14.000-3,-4.000 11.000-3,0.000 14.000-1,0.000 11.000-2,0.000 14.000 0,-4.000 7.000-6,-5.000 3.000-7,-7.000 3.000-8,-5.000 4.000-8,-3.000 1.000-10,4.000 0.000-10,3.000 0.000-10,3.000 0.000-11,6.000-18.000-1,9.000-33.000 10,10.000-35.000 10,10.000-34.000 8,2.000-23.000 2,-3.000-8.000-6,-3.000-10.000-7,-2.000-9.000-6</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1:37"/>
    </inkml:context>
    <inkml:brush xml:id="br0">
      <inkml:brushProperty name="width" value="0.0447295531630516" units="cm"/>
      <inkml:brushProperty name="height" value="0.0447295531630516" units="cm"/>
      <inkml:brushProperty name="color" value="#00bff3"/>
      <inkml:brushProperty name="ignorePressure" value="0"/>
    </inkml:brush>
  </inkml:definitions>
  <inkml:trace contextRef="#ctx0" brushRef="#br0">58000.000 47500.000 491,'67.000'-68.000'0,"-16.000"17.000"0,-15.000 15.000 0,-15.000 16.000 0,-4.000 9.000 0,9.000 3.000 0,10.000 3.000 0,10.000 4.000 0,2.000 5.000 9,-3.000 10.000 17,-3.000 10.000 18,-2.000 9.000 18,-6.000 7.000 3,-6.000 7.000-10,-6.000 6.000-10,-6.000 7.000-11,-9.000 4.000-8,-8.000 3.000-8,-10.000 3.000-9,-9.000 4.000-7,-10.000 1.000-5,-9.000 0.000-4,-10.000 0.000-3,-8.000 0.000-3,-4.000-5.000-2,3.000-9.000 0,3.000-10.000 1,4.000-8.000-1,18.000-9.000 9,34.000-6.000 17,35.000-6.000 17,35.000-6.000 18,13.000-7.000 2,-6.000-6.000-11,-6.000-6.000-12,-6.000-6.000-12,-1.000-4.000-10,7.000 1.000-6,6.000-1.000-8,7.000 1.000-7,-4.000 1.000-2,-12.000 3.000 4,-13.000 3.000 2,-12.000 4.000 4,-7.000-3.000-10,1.000-5.000-24,-1.000-7.000-24,1.000-5.000-24</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2:53"/>
    </inkml:context>
    <inkml:brush xml:id="br0">
      <inkml:brushProperty name="width" value="0.0420201271772385" units="cm"/>
      <inkml:brushProperty name="height" value="0.0420201271772385" units="cm"/>
      <inkml:brushProperty name="color" value="#00bff3"/>
      <inkml:brushProperty name="ignorePressure" value="0"/>
    </inkml:brush>
  </inkml:definitions>
  <inkml:trace contextRef="#ctx0" brushRef="#br0">66900.000 45150.000 523,'-4.000'-44.000'7,"-5.000"13.000"13,-7.000 12.000 14,-5.000 13.000 13,-12.000 21.000 5,-16.000 32.000-2,-15.000 31.000-3,-15.000 32.000-2,-12.000 19.000-5,-6.000 10.000-6,-6.000 10.000-6,-6.000 9.000-5,-4.000 12.000-6,1.000 16.000-4,-1.000 15.000-3,1.000 17.000-4,-1.000 2.000-4,1.000-9.000 0,-1.000-10.000-3,1.000-8.000-1,4.000-11.000-2,9.000-8.000-3,10.000-10.000-3,10.000-9.000-2,10.000-15.000-3,13.000-18.000-2,12.000-19.000-3,13.000-18.000-3,13.000-23.000-3,17.000-24.000-4,15.000-26.000-4,16.000-24.000-5,9.000-20.000 1,3.000-11.000 2,3.000-14.000 4,4.000-11.000 4,1.000-6.000 0,0.000 4.000-2,0.000 3.000-2,0.000 3.000-2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49"/>
    </inkml:context>
    <inkml:brush xml:id="br0">
      <inkml:brushProperty name="width" value="0.0227643065154552" units="cm"/>
      <inkml:brushProperty name="height" value="0.0227643065154552" units="cm"/>
      <inkml:brushProperty name="color" value="#69dbaa"/>
      <inkml:brushProperty name="ignorePressure" value="0"/>
    </inkml:brush>
  </inkml:definitions>
  <inkml:trace contextRef="#ctx0" brushRef="#br0">14300.000 24400.000 966,'-44.000'71.000'-12,"13.000"-5.000"9,12.000-7.000 7,13.000-5.000 7,6.000 0.000 3,0.000 10.000-4,0.000 10.000-4,0.000 9.000-3,0.000 2.000-2,0.000-2.000-3,0.000-3.000 0,0.000-3.000-2,1.000 4.000-4,4.000 13.000-5,3.000 12.000-6,3.000 13.000-5,-1.000-5.000-4,-2.000-22.000 0,-3.000-22.000 0,-3.000-21.000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3"/>
    </inkml:context>
    <inkml:brush xml:id="br0">
      <inkml:brushProperty name="width" value="0.0452835448086262" units="cm"/>
      <inkml:brushProperty name="height" value="0.0452835448086262" units="cm"/>
      <inkml:brushProperty name="color" value="#f2395b"/>
      <inkml:brushProperty name="ignorePressure" value="0"/>
    </inkml:brush>
  </inkml:definitions>
  <inkml:trace contextRef="#ctx0" brushRef="#br0">90450.000 7600.000 485,'21.000'-13.000'14,"-5.000"26.000"27,-7.000 24.000 27,-5.000 26.000 27,-4.000 13.000 4,0.000 4.000-23,0.000 3.000-22,0.000 3.000-22,0.000 4.000-13,0.000 7.000-8,0.000 6.000-5,0.000 7.000-8,-4.000-3.000-10,-5.000-8.000-14,-7.000-10.000-15,-5.000-9.000-14</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2:54"/>
    </inkml:context>
    <inkml:brush xml:id="br0">
      <inkml:brushProperty name="width" value="0.0486929416656494" units="cm"/>
      <inkml:brushProperty name="height" value="0.0486929416656494" units="cm"/>
      <inkml:brushProperty name="color" value="#00bff3"/>
      <inkml:brushProperty name="ignorePressure" value="0"/>
    </inkml:brush>
  </inkml:definitions>
  <inkml:trace contextRef="#ctx0" brushRef="#br0">66800.000 45350.000 451,'-21.000'-19.000'9,"10.000"13.000"18,10.000 12.000 17,9.000 13.000 19,6.000 15.000 3,3.000 19.000-10,3.000 19.000-9,4.000 19.000-11,1.000 12.000-6,0.000 6.000-4,0.000 7.000-3,0.000 6.000-4,-2.000 4.000-2,-3.000 4.000-1,-3.000 3.000-2,-2.000 3.000 0,-3.000 3.000-2,1.000 3.000-2,-1.000 3.000-2,1.000 4.000-1,-1.000-1.000-3,1.000-3.000-3,-1.000-3.000-4,1.000-2.000-3,-3.000-8.000-1,-2.000-8.000 0,-3.000-10.000 1,-3.000-9.000 0,-4.000-9.000-3,-3.000-5.000-8,-3.000-7.000-8,-2.000-5.000-8,-8.000-19.000-10,-8.000-27.000-12,-10.000-28.000-12,-9.000-28.000-13,-7.000-23.000 2,-3.000-15.000 15,-3.000-15.000 15,-2.000-16.000 16,-6.000-7.000 10,-6.000 4.000 5,-6.000 3.000 5,-6.000 3.000 4,-4.000 7.000 4,1.000 14.000 1,-1.000 11.000 0,1.000 14.000 2,4.000 10.000 4,9.000 9.000 8,10.000 10.000 8,10.000 10.000 8,16.000 2.000 10,26.000-3.000 11,24.000-3.000 10,26.000-2.000 11,16.000-3.000-1,10.000 1.000-13,10.000-1.000-14,9.000 1.000-12,12.000-6.000-12,16.000-8.000-9,15.000-10.000-11,17.000-9.000-8,2.000-1.000-9,-9.000 10.000-6,-10.000 10.000-8,-8.000 9.000-5,-14.000 4.000-2,-15.000 1.000 6,-15.000-1.000 4,-16.000 1.000 6,-12.000 1.000 0,-5.000 3.000-3,-7.000 3.000-3,-5.000 4.000-4</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2:54"/>
    </inkml:context>
    <inkml:brush xml:id="br0">
      <inkml:brushProperty name="width" value="0.0467856973409653" units="cm"/>
      <inkml:brushProperty name="height" value="0.0467856973409653" units="cm"/>
      <inkml:brushProperty name="color" value="#00bff3"/>
      <inkml:brushProperty name="ignorePressure" value="0"/>
    </inkml:brush>
  </inkml:definitions>
  <inkml:trace contextRef="#ctx0" brushRef="#br0">68000.000 46800.000 470,'28.000'-44.000'6,"6.000"13.000"14,7.000 12.000 14,6.000 13.000 12,1.000 12.000 5,-3.000 13.000-7,-3.000 12.000-5,-2.000 13.000-6,-1.000 9.000-5,3.000 6.000-3,3.000 7.000-3,4.000 6.000-4,-3.000 4.000 0,-5.000 4.000 0,-7.000 3.000 2,-5.000 3.000 0,-8.000 6.000-1,-5.000 9.000-2,-7.000 10.000-3,-5.000 10.000-2,-11.000 4.000-3,-11.000 0.000-2,-14.000 0.000-2,-11.000 0.000-1,-6.000-7.000-4,4.000-11.000 0,3.000-14.000-3,3.000-11.000-2,7.000-25.000-1,14.000-33.000 2,11.000-35.000 1,14.000-34.000 2,18.000-34.000-1,25.000-30.000-1,25.000-32.000-2,25.000-30.000-1,20.000-22.000-1,16.000-8.000 0,15.000-10.000-1,17.000-9.000-1,2.000 4.000-1,-9.000 19.000-4,-10.000 19.000-4,-8.000 19.000-4,-18.000 21.000-3,-25.000 26.000-4,-25.000 24.000-5,-25.000 26.000-3,-13.000 15.000-4,1.000 6.000-7,-1.000 7.000-5,1.000 6.000-6</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2"/>
    </inkml:context>
    <inkml:brush xml:id="br0">
      <inkml:brushProperty name="width" value="0.0456646755337715" units="cm"/>
      <inkml:brushProperty name="height" value="0.0456646755337715" units="cm"/>
      <inkml:brushProperty name="color" value="#00bff3"/>
      <inkml:brushProperty name="ignorePressure" value="0"/>
    </inkml:brush>
  </inkml:definitions>
  <inkml:trace contextRef="#ctx0" brushRef="#br0">65500.000 52750.000 481,'-13.000'-21.000'10,"26.000"10.000"19,24.000 10.000 19,26.000 9.000 19,13.000 2.000 3,4.000-2.000-11,3.000-3.000-13,3.000-3.000-12,-4.000 2.000-8,-8.000 10.000-3,-10.000 10.000-5,-9.000 9.000-3,-9.000 7.000-4,-5.000 7.000-3,-7.000 6.000-4,-5.000 7.000-3,-14.000 5.000-4,-18.000 7.000-3,-19.000 6.000-4,-18.000 7.000-3,-20.000 5.000-1,-18.000 7.000 1,-19.000 6.000 1,-18.000 7.000 1,-9.000-4.000 1,4.000-12.000-2,3.000-13.000 0,3.000-12.000-2,9.000-10.000 2,16.000-6.000 5,15.000-6.000 5,17.000-6.000 4,17.000-13.000 6,23.000-19.000 8,22.000-18.000 9,22.000-19.000 7,18.000-12.000 2,16.000-2.000-6,15.000-3.000-7,17.000-3.000-4,8.000-1.000-7,4.000 4.000-4,3.000 3.000-4,3.000 3.000-6,-1.000 4.000-6,-2.000 7.000-9,-3.000 6.000-7,-3.000 7.000-9,-4.000 2.000-2,-3.000 1.000 4,-3.000-1.000 4,-2.000 1.000 4,-9.000-1.000-1,-12.000 1.000-7,-13.000-1.000-6,-12.000 1.000-6,-9.000-1.000-2,-2.000 1.000 3,-3.000-1.000 4,-3.000 1.000 3</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3"/>
    </inkml:context>
    <inkml:brush xml:id="br0">
      <inkml:brushProperty name="width" value="0.0480622090399265" units="cm"/>
      <inkml:brushProperty name="height" value="0.0480622090399265" units="cm"/>
      <inkml:brushProperty name="color" value="#00bff3"/>
      <inkml:brushProperty name="ignorePressure" value="0"/>
    </inkml:brush>
  </inkml:definitions>
  <inkml:trace contextRef="#ctx0" brushRef="#br0">67750.000 53150.000 457,'18.000'-44.000'10,"-11.000"13.000"18,-14.000 12.000 19,-11.000 13.000 20,-6.000 13.000 2,4.000 17.000-10,3.000 15.000-13,3.000 16.000-11,-1.000 9.000-8,-2.000 3.000-4,-3.000 3.000-4,-3.000 4.000-4,1.000-1.000-2,6.000-3.000-1,7.000-3.000 0,6.000-2.000-1,3.000-5.000-1,0.000-2.000-1,0.000-3.000 0,0.000-3.000-1,4.000-4.000-2,10.000-3.000-1,10.000-3.000-3,9.000-2.000-1,9.000-11.000-4,9.000-15.000-2,10.000-15.000-3,10.000-16.000-4,5.000-16.000-1,4.000-16.000 0,3.000-15.000 0,3.000-15.000-1,-2.000-12.000 2,-6.000-6.000 3,-6.000-6.000 3,-6.000-6.000 2,-10.000-1.000 3,-12.000 7.000 1,-13.000 6.000 2,-12.000 7.000 1,-15.000 4.000 2,-15.000 3.000 0,-15.000 3.000 2,-16.000 4.000 1,-15.000 7.000-3,-11.000 13.000-6,-14.000 12.000-7,-11.000 13.000-5,-9.000 13.000-7,-3.000 17.000-9,-3.000 15.000-7,-2.000 16.000-7,6.000 5.000-7,20.000-2.000-5,18.000-3.000-4,20.000-3.000-5</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6"/>
    </inkml:context>
    <inkml:brush xml:id="br0">
      <inkml:brushProperty name="width" value="0.0393386967480183" units="cm"/>
      <inkml:brushProperty name="height" value="0.0393386967480183" units="cm"/>
      <inkml:brushProperty name="color" value="#00bff3"/>
      <inkml:brushProperty name="ignorePressure" value="0"/>
    </inkml:brush>
  </inkml:definitions>
  <inkml:trace contextRef="#ctx0" brushRef="#br0">24900.000 54100.000 559,'26.000'48.000'122,"4.000"-3.000"-26,3.000-3.000-28,3.000-2.000-28,-1.000-1.000-15,-2.000 3.000-5,-3.000 3.000-5,-3.000 4.000-3,-2.000-1.000-5,0.000-3.000-2,0.000-3.000-3,0.000-2.000-3,-4.000 0.000-2,-5.000 7.000 1,-7.000 6.000-1,-5.000 7.000 0,-9.000 2.000-2,-9.000 1.000-1,-10.000-1.000-3,-8.000 1.000-1,-8.000-3.000-3,-2.000-2.000-1,-3.000-3.000-2,-3.000-3.000-1,-2.000-4.000 0,0.000-3.000 2,0.000-3.000 2,0.000-2.000 1,3.000-6.000 3,6.000-6.000 4,7.000-6.000 2,6.000-6.000 4,13.000-4.000 5,23.000 1.000 4,22.000-1.000 6,22.000 1.000 5,10.000-1.000 2,1.000 1.000-5,-1.000-1.000-3,1.000 1.000-3,-4.000 4.000-3,-6.000 9.000 0,-6.000 10.000-1,-6.000 10.000-1,-7.000 4.000 0,-6.000 0.000 0,-6.000 0.000 0,-6.000 0.000 1,-9.000 1.000-2,-8.000 4.000 0,-10.000 3.000-3,-9.000 3.000-1,-9.000 1.000 0,-5.000 1.000-1,-7.000-1.000-1,-5.000 1.000 0,-4.000-4.000-1,0.000-6.000-2,0.000-6.000-2,0.000-6.000-3,0.000-9.000-1,0.000-8.000 0,0.000-10.000 0,0.000-9.000 0,1.000-12.000-7,4.000-11.000-12,3.000-14.000-12,3.000-11.000-14,6.000-7.000-2,9.000 0.000 6,10.000 0.000 6,10.000 0.000 7,7.000 1.000 4,6.000 4.000 2,7.000 3.000 2,6.000 3.000 2</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7"/>
    </inkml:context>
    <inkml:brush xml:id="br0">
      <inkml:brushProperty name="width" value="0.0466229133307934" units="cm"/>
      <inkml:brushProperty name="height" value="0.0466229133307934" units="cm"/>
      <inkml:brushProperty name="color" value="#00bff3"/>
      <inkml:brushProperty name="ignorePressure" value="0"/>
    </inkml:brush>
  </inkml:definitions>
  <inkml:trace contextRef="#ctx0" brushRef="#br0">26200.000 54400.000 471,'71.000'1.000'63,"-5.000"4.000"-8,-7.000 3.000-8,-5.000 3.000-8,-3.000 3.000-5,4.000 3.000-3,3.000 3.000-2,3.000 4.000-3,-1.000 4.000-2,-2.000 6.000-3,-3.000 7.000-2,-3.000 6.000-2,-6.000 4.000-3,-5.000 4.000-1,-7.000 3.000-1,-5.000 3.000-1,-8.000 6.000-3,-5.000 9.000-1,-7.000 10.000-2,-5.000 10.000-2,-11.000 2.000-2,-11.000-3.000-2,-14.000-3.000-1,-11.000-2.000-3,-11.000-5.000-1,-5.000-2.000-2,-7.000-3.000-1,-5.000-3.000-2,-3.000-7.000 0,4.000-9.000 1,3.000-10.000 0,3.000-8.000 2,1.000-9.000 0,1.000-6.000 1,-1.000-6.000 1,1.000-6.000 0,22.000-10.000 6,48.000-12.000 10,47.000-13.000 11,47.000-12.000 10,18.000-5.000 2,-9.000 3.000-8,-10.000 3.000-7,-8.000 4.000-7,-3.000 4.000-6,7.000 6.000-2,6.000 7.000-2,7.000 6.000-3,-6.000 4.000-2,-15.000 4.000 0,-15.000 3.000 0,-16.000 3.000 0,-10.000 3.000-4,-3.000 3.000-5,-3.000 3.000-6,-2.000 4.000-5</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9"/>
    </inkml:context>
    <inkml:brush xml:id="br0">
      <inkml:brushProperty name="width" value="0.0447886660695076" units="cm"/>
      <inkml:brushProperty name="height" value="0.0447886660695076" units="cm"/>
      <inkml:brushProperty name="color" value="#00bff3"/>
      <inkml:brushProperty name="ignorePressure" value="0"/>
    </inkml:brush>
  </inkml:definitions>
  <inkml:trace contextRef="#ctx0" brushRef="#br0">37200.000 53950.000 491,'17.000'-36.000'10,"-16.000"28.000"21,-15.000 28.000 21,-15.000 29.000 20,-12.000 13.000 3,-6.000 1.000-16,-6.000-1.000-15,-6.000 1.000-15,-6.000 2.000-10,-2.000 7.000-3,-3.000 6.000-4,-3.000 7.000-3,-4.000 5.000-3,-3.000 7.000-2,-3.000 6.000 0,-2.000 7.000-3,3.000-3.000 0,14.000-8.000 0,11.000-10.000-1,14.000-9.000 1,13.000-12.000-1,16.000-11.000 0,15.000-14.000 0,17.000-11.000-1,17.000-17.000 2,23.000-18.000 2,22.000-19.000 4,22.000-18.000 3,15.000-12.000 1,9.000-3.000-1,10.000-3.000-2,10.000-2.000 0,-1.000 2.000-3,-9.000 9.000-4,-10.000 10.000-4,-8.000 10.000-4,-9.000 7.000-3,-6.000 6.000-2,-6.000 7.000-1,-6.000 6.000-3,-10.000 4.000-3,-12.000 4.000-5,-13.000 3.000-6,-12.000 3.000-6,-10.000 6.000-2,-6.000 9.000-2,-6.000 10.000-1,-6.000 10.000-1,-7.000 0.000-1,-6.000-5.000 0,-6.000-7.000 1,-6.000-5.000-1</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9"/>
    </inkml:context>
    <inkml:brush xml:id="br0">
      <inkml:brushProperty name="width" value="0.0469213500618935" units="cm"/>
      <inkml:brushProperty name="height" value="0.0469213500618935" units="cm"/>
      <inkml:brushProperty name="color" value="#00bff3"/>
      <inkml:brushProperty name="ignorePressure" value="0"/>
    </inkml:brush>
  </inkml:definitions>
  <inkml:trace contextRef="#ctx0" brushRef="#br0">37650.000 53850.000 468,'-50.000'0.000'7,"0.000"0.000"14,0.000 0.000 14,0.000 0.000 13,3.000 4.000 6,6.000 10.000-5,7.000 10.000-3,6.000 9.000-4,4.000 13.000-5,4.000 20.000-3,3.000 18.000-3,3.000 20.000-4,3.000 16.000-3,3.000 16.000-3,3.000 15.000-3,4.000 17.000-3,1.000 11.000-3,0.000 10.000-5,0.000 10.000-3,0.000 9.000-5,0.000 7.000-8,0.000 7.000-9,0.000 6.000-11,0.000 7.000-11,0.000-17.000-11,0.000-36.000-11,0.000-39.000-12,0.000-36.000-12</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09"/>
    </inkml:context>
    <inkml:brush xml:id="br0">
      <inkml:brushProperty name="width" value="0.0377223044633865" units="cm"/>
      <inkml:brushProperty name="height" value="0.0377223044633865" units="cm"/>
      <inkml:brushProperty name="color" value="#00bff3"/>
      <inkml:brushProperty name="ignorePressure" value="0"/>
    </inkml:brush>
  </inkml:definitions>
  <inkml:trace contextRef="#ctx0" brushRef="#br0">46300.000 53800.000 583,'90.000'46.000'142,"-18.000"-5.000"-32,-19.000-7.000-33,-18.000-5.000-32,-12.000-1.000-22,-3.000 6.000-9,-3.000 7.000-8,-2.000 6.000-11,-8.000 12.000-5,-8.000 19.000-3,-10.000 19.000-4,-9.000 19.000-2,-9.000 4.000-1,-5.000-9.000 5,-7.000-10.000 3,-5.000-8.000 3,-1.000-14.000 4,6.000-15.000 1,7.000-15.000 3,6.000-16.000 2,20.000-15.000-2,34.000-11.000-3,35.000-14.000-4,35.000-11.000-5,19.000-11.000-4,7.000-5.000-7,6.000-7.000-6,7.000-5.000-7,-6.000-1.000-1,-15.000 6.000 3,-15.000 7.000 4,-16.000 6.000 3,-12.000 3.000 2,-5.000 0.000 1,-7.000 0.000 2,-5.000 0.000 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0"/>
    </inkml:context>
    <inkml:brush xml:id="br0">
      <inkml:brushProperty name="width" value="0.0400914214551449" units="cm"/>
      <inkml:brushProperty name="height" value="0.0400914214551449" units="cm"/>
      <inkml:brushProperty name="color" value="#00bff3"/>
      <inkml:brushProperty name="ignorePressure" value="0"/>
    </inkml:brush>
  </inkml:definitions>
  <inkml:trace contextRef="#ctx0" brushRef="#br0">48600.000 53950.000 548,'-27.000'62.000'161,"-3.000"26.000"-44,-3.000 24.000-44,-2.000 26.000-45,-3.000 7.000-20,1.000-9.000 0,-1.000-10.000 2,1.000-8.000 2,2.000-12.000-1,7.000-12.000-2,6.000-13.000-2,7.000-12.000-3,15.000-16.000-1,25.000-19.000-3,25.000-18.000-1,25.000-19.000-1,14.000-26.000-5,3.000-30.000-5,3.000-32.000-5,4.000-30.000-6,-4.000-15.000-3,-9.000 3.000 1,-10.000 3.000 1,-8.000 4.000-1,-14.000 5.000 5,-15.000 10.000 8,-15.000 10.000 7,-16.000 9.000 8,-10.000 10.000 4,-3.000 14.000 3,-3.000 11.000 0,-2.000 14.000 2,-6.000 10.000 3,-6.000 9.000 3,-6.000 10.000 4,-6.000 10.000 3,-9.000 4.000-4,-8.000 0.000-11,-10.000 0.000-11,-9.000 0.000-12,-2.000 6.000-4,6.000 13.000 1,7.000 12.000 3,6.000 13.000 2,4.000 2.000-9,4.000-5.000-20,3.000-7.000-20,3.000-5.000-19</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4"/>
    </inkml:context>
    <inkml:brush xml:id="br0">
      <inkml:brushProperty name="width" value="0.0478769354522228" units="cm"/>
      <inkml:brushProperty name="height" value="0.0478769354522228" units="cm"/>
      <inkml:brushProperty name="color" value="#f2395b"/>
      <inkml:brushProperty name="ignorePressure" value="0"/>
    </inkml:brush>
  </inkml:definitions>
  <inkml:trace contextRef="#ctx0" brushRef="#br0">91150.000 7650.000 459,'-44.000'7.000'146,"13.000"17.000"-30,12.000 15.000-30,13.000 16.000-29,7.000 7.000-19,4.000 1.000-8,3.000-1.000-7,3.000 1.000-7,1.000 4.000-5,1.000 9.000-3,-1.000 10.000-2,1.000 10.000-3,-3.000 4.000-4,-2.000 0.000-8,-3.000 0.000-8,-3.000 0.000-7,-6.000-5.000-9,-5.000-9.000-8,-7.000-10.000-10,-5.000-8.000-9,-3.000-11.000-4,4.000-8.000 3,3.000-10.000 1,3.000-9.000 2</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1"/>
    </inkml:context>
    <inkml:brush xml:id="br0">
      <inkml:brushProperty name="width" value="0.0470803305506706" units="cm"/>
      <inkml:brushProperty name="height" value="0.0470803305506706" units="cm"/>
      <inkml:brushProperty name="color" value="#00bff3"/>
      <inkml:brushProperty name="ignorePressure" value="0"/>
    </inkml:brush>
  </inkml:definitions>
  <inkml:trace contextRef="#ctx0" brushRef="#br0">56550.000 53050.000 467,'-2.000'143.000'186,"-3.000"-11.000"-46,-3.000-14.000-45,-2.000-11.000-47,-8.000-4.000-24,-8.000 6.000-6,-10.000 7.000-5,-9.000 6.000-5,-2.000 4.000-7,6.000 4.000-9,7.000 3.000-9,6.000 3.000-7,6.000-10.000-10,6.000-21.000-8,7.000-22.000-9,6.000-22.000-8,6.000-18.000-4,6.000-11.000 1,7.000-14.000 3,6.000-11.000 1</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1"/>
    </inkml:context>
    <inkml:brush xml:id="br0">
      <inkml:brushProperty name="width" value="0.0559143424034119" units="cm"/>
      <inkml:brushProperty name="height" value="0.0559143424034119" units="cm"/>
      <inkml:brushProperty name="color" value="#00bff3"/>
      <inkml:brushProperty name="ignorePressure" value="0"/>
    </inkml:brush>
  </inkml:definitions>
  <inkml:trace contextRef="#ctx0" brushRef="#br0">57350.000 53250.000 393,'29.000'-27.000'4,"10.000"-3.000"8,10.000-3.000 8,9.000-2.000 7,7.000 2.000 6,7.000 9.000 0,6.000 10.000 1,7.000 10.000 2,2.000 4.000-1,1.000 0.000-2,-1.000 0.000-2,1.000 0.000-2,-6.000 3.000-3,-8.000 6.000-4,-10.000 7.000-5,-9.000 6.000-4,-13.000 9.000-4,-16.000 13.000-4,-15.000 12.000-5,-15.000 13.000-3,-18.000 10.000-3,-19.000 10.000 1,-18.000 10.000-2,-19.000 9.000 1,-12.000 2.000-2,-2.000-2.000-4,-3.000-3.000-3,-3.000-3.000-3,2.000-7.000 0,10.000-9.000 1,10.000-10.000 2,9.000-8.000 1,21.000-15.000 11,35.000-19.000 17,35.000-18.000 17,34.000-19.000 18,23.000-12.000 5,13.000-2.000-9,12.000-3.000-8,13.000-3.000-9,6.000-2.000-5,0.000 0.000-3,0.000 0.000-5,0.000 0.000-2,-7.000 1.000-8,-11.000 4.000-9,-14.000 3.000-10,-11.000 3.000-11,-9.000 4.000-16,-3.000 7.000-22,-3.000 6.000-23,-2.000 7.000-23</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4"/>
    </inkml:context>
    <inkml:brush xml:id="br0">
      <inkml:brushProperty name="width" value="0.0496990345418453" units="cm"/>
      <inkml:brushProperty name="height" value="0.0496990345418453" units="cm"/>
      <inkml:brushProperty name="color" value="#00bff3"/>
      <inkml:brushProperty name="ignorePressure" value="0"/>
    </inkml:brush>
  </inkml:definitions>
  <inkml:trace contextRef="#ctx0" brushRef="#br0">77950.000 50800.000 442,'-2.000'-36.000'7,"-3.000"28.000"12,-3.000 28.000 13,-2.000 29.000 13,-8.000 29.000 3,-8.000 31.000-6,-10.000 32.000-6,-9.000 31.000-6,-5.000 20.000-6,0.000 9.000-2,0.000 10.000-4,0.000 10.000-4,1.000-3.000-2,4.000-11.000-2,3.000-14.000-1,3.000-11.000-2,4.000-18.000-2,7.000-22.000-2,6.000-22.000-1,7.000-21.000-2,8.000-23.000-1,14.000-21.000-3,11.000-22.000-3,14.000-22.000-1,10.000-32.000-2,9.000-40.000-4,10.000-40.000-2,10.000-41.000-3,8.000-38.000-1,10.000-34.000 0,10.000-35.000 0,9.000-33.000 1,7.000-14.000-1,7.000 10.000 0,6.000 10.000 0,7.000 9.000-1,-3.000 23.000 3,-8.000 38.000 8,-10.000 37.000 6,-9.000 38.000 8,-12.000 31.000 4,-11.000 25.000 1,-14.000 25.000 0,-11.000 25.000 0,-12.000 23.000 5,-9.000 22.000 8,-10.000 22.000 8,-8.000 23.000 8,-9.000 19.000 3,-6.000 19.000-4,-6.000 19.000-3,-6.000 19.000-4,-7.000 15.000-3,-6.000 13.000-4,-6.000 12.000-3,-6.000 13.000-3,-2.000 2.000-3,3.000-5.000 0,3.000-7.000 0,4.000-5.000-1,2.000-12.000-3,4.000-16.000-4,3.000-15.000-5,3.000-15.000-6,1.000-14.000-3,1.000-8.000-4,-1.000-10.000-3,1.000-9.000-3,7.000-16.000-8,16.000-22.000-13,15.000-22.000-12,17.000-21.000-12,2.000-15.000-5,-9.000-6.000 3,-10.000-6.000 2,-8.000-6.000 4</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5"/>
    </inkml:context>
    <inkml:brush xml:id="br0">
      <inkml:brushProperty name="width" value="0.0440294519066811" units="cm"/>
      <inkml:brushProperty name="height" value="0.0440294519066811" units="cm"/>
      <inkml:brushProperty name="color" value="#00bff3"/>
      <inkml:brushProperty name="ignorePressure" value="0"/>
    </inkml:brush>
  </inkml:definitions>
  <inkml:trace contextRef="#ctx0" brushRef="#br0">80250.000 51150.000 499,'-66.000'3.000'8,"19.000"6.000"17,19.000 7.000 16,19.000 6.000 16,10.000 4.000 3,4.000 4.000-9,3.000 3.000-10,3.000 3.000-10,3.000 6.000-7,3.000 9.000-6,3.000 10.000-5,4.000 10.000-5,1.000 4.000-7,0.000 0.000-8,0.000 0.000-7,0.000 0.000-8,0.000-5.000-4,0.000-9.000 0,0.000-10.000 0,0.000-8.000 0,3.000-15.000-1,6.000-19.000-4,7.000-18.000-2,6.000-19.000-3,3.000-18.000 0,0.000-15.000 4,0.000-15.000 3,0.000-16.000 3,0.000-5.000 4,0.000 6.000 5,0.000 7.000 4,0.000 6.000 4,-5.000 10.000 7,-9.000 17.000 7,-10.000 15.000 7,-8.000 16.000 9,-9.000 12.000 8,-6.000 9.000 10,-6.000 10.000 9,-6.000 10.000 9,-10.000 13.000 0,-12.000 19.000-10,-13.000 19.000-10,-12.000 19.000-11,-9.000 10.000-6,-2.000 4.000-6,-3.000 3.000-3,-3.000 3.000-5,1.000-4.000-3,6.000-8.000-1,7.000-10.000-3,6.000-9.000-2,6.000-12.000-2,6.000-11.000-2,7.000-14.000-3,6.000-11.000-2,9.000-9.000-4,13.000-3.000-4,12.000-3.000-6,13.000-2.000-5,7.000-6.000 0,4.000-6.000 3,3.000-6.000 4,3.000-6.000 3,-4.000 5.000 7,-8.000 20.000 10,-10.000 18.000 10,-9.000 20.000 11,-13.000 8.000 5,-16.000 1.000 1,-15.000-1.000 0,-15.000 1.000 2,-12.000 1.000 0,-6.000 3.000 2,-6.000 3.000-1,-6.000 4.000 2,-6.000 1.000-3,-2.000 0.000-4,-3.000 0.000-6,-3.000 0.000-4,2.000-4.000-6,10.000-5.000-3,10.000-7.000-4,9.000-5.000-3,23.000-15.000-12,38.000-22.000-18,37.000-22.000-18,38.000-21.000-18,18.000-10.000-3,1.000 3.000 15,-1.000 3.000 13,1.000 4.000 13,-4.000 2.000 11,-6.000 4.000 5,-6.000 3.000 6,-6.000 3.000 6,-6.000 4.000 5,-2.000 7.000 5,-3.000 6.000 4,-3.000 7.000 4,-6.000 4.000 7,-5.000 3.000 8,-7.000 3.000 9,-5.000 4.000 9,-3.000 4.000 2,4.000 6.000-4,3.000 7.000-3,3.000 6.000-4,1.000 3.000-3,1.000 0.000-5,-1.000 0.000-3,1.000 0.000-4,-3.000-2.000-3,-2.000-3.000 0,-3.000-3.000-3,-3.000-2.000 0,-1.000-6.000-3,4.000-6.000-2,3.000-6.000-3,3.000-6.000-2,-2.000-13.000-3,-6.000-19.000-3,-6.000-18.000-1,-6.000-19.000-4,-2.000-16.000-2,3.000-12.000-5,3.000-13.000-2,4.000-12.000-5,2.000-7.000-2,4.000 1.000 0,3.000-1.000-1,3.000 1.000 0,3.000 4.000 2,3.000 9.000 5,3.000 10.000 6,4.000 10.000 4,1.000 10.000 5,0.000 13.000 5,0.000 12.000 4,0.000 13.000 5,-4.000 13.000 2,-5.000 17.000-2,-7.000 15.000-1,-5.000 16.000-1,-6.000 7.000-3,-3.000 1.000-6,-3.000-1.000-6,-2.000 1.000-5,-5.000 1.000-7,-2.000 3.000-6,-3.000 3.000-6,-3.000 4.000-8,-7.000-1.000-2,-9.000-3.000 0,-10.000-3.000 1,-8.000-2.000 0,-6.000-5.000 0,1.000-2.000-1,-1.000-3.000-1,1.000-3.000-1</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5"/>
    </inkml:context>
    <inkml:brush xml:id="br0">
      <inkml:brushProperty name="width" value="0.034107331186533" units="cm"/>
      <inkml:brushProperty name="height" value="0.034107331186533" units="cm"/>
      <inkml:brushProperty name="color" value="#00bff3"/>
      <inkml:brushProperty name="ignorePressure" value="0"/>
    </inkml:brush>
  </inkml:definitions>
  <inkml:trace contextRef="#ctx0" brushRef="#br0">80650.000 52900.000 645,'-60.000'-22.000'10,"32.000"6.000"23,31.000 7.000 22,32.000 6.000 21,18.000 9.000 1,6.000 13.000-22,7.000 12.000-20,6.000 13.000-21,-4.000 2.000-25,-11.000-5.000-26,-14.000-7.000-26,-11.000-5.000-28</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6"/>
    </inkml:context>
    <inkml:brush xml:id="br0">
      <inkml:brushProperty name="width" value="0.0428336225450039" units="cm"/>
      <inkml:brushProperty name="height" value="0.0428336225450039" units="cm"/>
      <inkml:brushProperty name="color" value="#00bff3"/>
      <inkml:brushProperty name="ignorePressure" value="0"/>
    </inkml:brush>
  </inkml:definitions>
  <inkml:trace contextRef="#ctx0" brushRef="#br0">83100.000 52550.000 513,'-46.000'-46.000'0,"10.000"10.000"0,10.000 10.000 0,9.000 9.000 0,9.000 4.000 8,9.000 1.000 18,10.000-1.000 15,10.000 1.000 18,11.000-1.000 5,17.000 1.000-6,15.000-1.000-5,16.000 1.000-7,12.000 1.000-5,9.000 3.000-8,10.000 3.000-7,10.000 4.000-8,2.000 4.000-7,-3.000 6.000-8,-3.000 7.000-9,-2.000 6.000-7,-9.000 4.000-7,-12.000 4.000-6,-13.000 3.000-7,-12.000 3.000-5,-13.000 3.000-5,-12.000 3.000-3,-13.000 3.000-3,-12.000 4.000-3,-12.000-1.000 0,-8.000-3.000 5,-10.000-3.000 5,-9.000-2.000 4</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6"/>
    </inkml:context>
    <inkml:brush xml:id="br0">
      <inkml:brushProperty name="width" value="0.0449279360473156" units="cm"/>
      <inkml:brushProperty name="height" value="0.0449279360473156" units="cm"/>
      <inkml:brushProperty name="color" value="#00bff3"/>
      <inkml:brushProperty name="ignorePressure" value="0"/>
    </inkml:brush>
  </inkml:definitions>
  <inkml:trace contextRef="#ctx0" brushRef="#br0">83100.000 53350.000 489,'-96.000'0.000'9,"10.000"0.000"16,10.000 0.000 18,9.000 0.000 17,20.000 0.000 6,31.000 0.000-7,32.000 0.000-6,31.000 0.000-5,26.000 1.000-7,22.000 4.000-6,22.000 3.000-7,23.000 3.000-5,16.000 3.000-8,13.000 3.000-10,12.000 3.000-8,13.000 4.000-10,-1.000 1.000-9,-11.000 0.000-10,-14.000 0.000-10,-11.000 0.000-10,-22.000-2.000 0,-27.000-3.000 8,-28.000-3.000 8,-28.000-2.000 9,-15.000-3.000 0,1.000 1.000-7,-1.000-1.000-7,1.000 1.000-7</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6"/>
    </inkml:context>
    <inkml:brush xml:id="br0">
      <inkml:brushProperty name="width" value="0.0548547096550465" units="cm"/>
      <inkml:brushProperty name="height" value="0.0548547096550465" units="cm"/>
      <inkml:brushProperty name="color" value="#00bff3"/>
      <inkml:brushProperty name="ignorePressure" value="0"/>
    </inkml:brush>
  </inkml:definitions>
  <inkml:trace contextRef="#ctx0" brushRef="#br0">86500.000 51900.000 401,'-69.000'-46.000'7,"13.000"10.000"14,12.000 10.000 15,13.000 9.000 15,9.000 20.000 7,6.000 31.000 3,7.000 32.000 3,6.000 31.000 2,-1.000 20.000-4,-5.000 9.000-10,-7.000 10.000-10,-5.000 10.000-9,-6.000 4.000-10,-3.000 0.000-8,-3.000 0.000-7,-2.000 0.000-10,-1.000-4.000-8,3.000-5.000-11,3.000-7.000-10,4.000-5.000-11,5.000-14.000-6,10.000-18.000-3,10.000-19.000-2,9.000-18.000-3</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6"/>
    </inkml:context>
    <inkml:brush xml:id="br0">
      <inkml:brushProperty name="width" value="0.0559528358280659" units="cm"/>
      <inkml:brushProperty name="height" value="0.0559528358280659" units="cm"/>
      <inkml:brushProperty name="color" value="#00bff3"/>
      <inkml:brushProperty name="ignorePressure" value="0"/>
    </inkml:brush>
  </inkml:definitions>
  <inkml:trace contextRef="#ctx0" brushRef="#br0">87300.000 52000.000 393,'21.000'-91.000'4,"-5.000"19.000"7,-7.000 19.000 8,-5.000 19.000 8,-4.000 23.000 12,0.000 28.000 16,0.000 28.000 17,0.000 29.000 16,-5.000 22.000-1,-9.000 20.000-19,-10.000 18.000-19,-8.000 20.000-19,-6.000 8.000-12,1.000 1.000-2,-1.000-1.000-3,1.000 1.000-4,1.000-9.000-7,3.000-15.000-15,3.000-15.000-14,4.000-16.000-14,4.000-16.000-9,6.000-16.000-5,7.000-15.000-5,6.000-15.000-4</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7"/>
    </inkml:context>
    <inkml:brush xml:id="br0">
      <inkml:brushProperty name="width" value="0.0603379234671593" units="cm"/>
      <inkml:brushProperty name="height" value="0.0603379234671593" units="cm"/>
      <inkml:brushProperty name="color" value="#00bff3"/>
      <inkml:brushProperty name="ignorePressure" value="0"/>
    </inkml:brush>
  </inkml:definitions>
  <inkml:trace contextRef="#ctx0" brushRef="#br0">89200.000 51150.000 364,'-47.000'-61.000'132,"6.000"28.000"-24,7.000 28.000-22,6.000 29.000-25,-2.000 26.000-14,-9.000 25.000-8,-10.000 25.000-7,-8.000 25.000-7,-8.000 21.000-5,-2.000 20.000-1,-3.000 18.000-1,-3.000 20.000-2,2.000 5.000-1,10.000-6.000-5,10.000-6.000-4,9.000-6.000-5,9.000-16.000-2,9.000-25.000-2,10.000-25.000-3,10.000-25.000-2,19.000-24.000-6,32.000-21.000-8,31.000-22.000-10,32.000-22.000-8,10.000-24.000-3,-9.000-24.000 3,-10.000-26.000 4,-8.000-24.000 2,-11.000-13.000 4,-8.000 0.000 5,-10.000 0.000 6,-9.000 0.000 4,-13.000 4.000 5,-16.000 10.000 5,-15.000 10.000 5,-15.000 9.000 4,-18.000 10.000 4,-19.000 14.000-1,-18.000 11.000 1,-19.000 14.000 0,-16.000 18.000 0,-12.000 25.000 0,-13.000 25.000 2,-12.000 25.000-1,-2.000 10.000-3,9.000-2.000-9,10.000-3.000-7,10.000-3.000-9,13.000-9.000-1,19.000-11.000 3,19.000-14.000 5,19.000-11.000 4,9.000-6.000-5,0.000 4.000-15,0.000 3.000-13,0.000 3.000-15</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4"/>
    </inkml:context>
    <inkml:brush xml:id="br0">
      <inkml:brushProperty name="width" value="0.0444130562245846" units="cm"/>
      <inkml:brushProperty name="height" value="0.0444130562245846" units="cm"/>
      <inkml:brushProperty name="color" value="#f2395b"/>
      <inkml:brushProperty name="ignorePressure" value="0"/>
    </inkml:brush>
  </inkml:definitions>
  <inkml:trace contextRef="#ctx0" brushRef="#br0">89500.000 9650.000 495,'-69.000'0.000'6,"13.000"0.000"11,12.000 0.000 13,13.000 0.000 11,12.000 0.000 9,13.000 0.000 4,12.000 0.000 5,13.000 0.000 5,18.000 0.000-4,26.000 0.000-12,24.000 0.000-13,26.000 0.000-11,16.000 0.000-12,10.000 0.000-7,10.000 0.000-10,9.000 0.000-8,2.000 0.000-8,-2.000 0.000-7,-3.000 0.000-7,-3.000 0.000-8,-9.000 0.000-3,-11.000 0.000-1,-14.000 0.000-2,-11.000 0.000 0,-17.000 0.000 0,-18.000 0.000 4,-19.000 0.000 3,-18.000 0.000 2</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1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90600.000 52750.000 999,'1.000'-90.000'0,"4.000"23.000"0,3.000 22.000 0,3.000 22.000 0,-1.000 7.000 0,-2.000-6.000 0,-3.000-6.000 0,-3.000-6.000 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0"/>
    </inkml:context>
    <inkml:brush xml:id="br0">
      <inkml:brushProperty name="width" value="0.0437284670770168" units="cm"/>
      <inkml:brushProperty name="height" value="0.0437284670770168" units="cm"/>
      <inkml:brushProperty name="color" value="#00bff3"/>
      <inkml:brushProperty name="ignorePressure" value="0"/>
    </inkml:brush>
  </inkml:definitions>
  <inkml:trace contextRef="#ctx0" brushRef="#br0">66950.000 4150.000 503,'-22.000'-58.000'57,"6.000"34.000"1,7.000 35.000 0,6.000 35.000 2,3.000 22.000-5,0.000 14.000-8,0.000 11.000-8,0.000 14.000-9,0.000-1.000-5,0.000-12.000-5,0.000-13.000-3,0.000-12.000-5,-4.000 15.000-3,-5.000 44.000-3,-7.000 44.000-2,-5.000 44.000-5,-4.000 23.000-3,0.000 3.000-5,0.000 3.000-5,0.000 4.000-5,3.000-7.000-4,6.000-16.000-5,7.000-15.000-5,6.000-15.000-4,3.000-18.000-3,0.000-19.000-3,0.000-18.000-2,0.000-19.000-3</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1"/>
    </inkml:context>
    <inkml:brush xml:id="br0">
      <inkml:brushProperty name="width" value="0.0390443578362465" units="cm"/>
      <inkml:brushProperty name="height" value="0.0390443578362465" units="cm"/>
      <inkml:brushProperty name="color" value="#00bff3"/>
      <inkml:brushProperty name="ignorePressure" value="0"/>
    </inkml:brush>
  </inkml:definitions>
  <inkml:trace contextRef="#ctx0" brushRef="#br0">66750.000 4200.000 563,'3.000'-135.000'27,"6.000"32.000"1,7.000 31.000-1,6.000 32.000 0,4.000 16.000 0,4.000 4.000-2,3.000 3.000-2,3.000 3.000-1,6.000 3.000-2,9.000 3.000-1,10.000 3.000 0,10.000 4.000-1,2.000 4.000-1,-3.000 6.000-2,-3.000 7.000 0,-2.000 6.000-1,-6.000 7.000-2,-6.000 10.000-1,-6.000 10.000-2,-6.000 9.000-1,-6.000 4.000-2,-2.000 1.000 0,-3.000-1.000-1,-3.000 1.000-1,-6.000 1.000-1,-5.000 3.000 1,-7.000 3.000 1,-5.000 4.000-1,-12.000 7.000 1,-16.000 13.000-1,-15.000 12.000 0,-15.000 13.000-1,-15.000 10.000-2,-12.000 10.000-7,-13.000 10.000-4,-12.000 9.000-6,-9.000 6.000-7,-2.000 3.000-8,-3.000 3.000-9,-3.000 4.000-9,8.000-17.000-4,23.000-33.000-2,22.000-35.000-2,22.000-34.000-1</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1"/>
    </inkml:context>
    <inkml:brush xml:id="br0">
      <inkml:brushProperty name="width" value="0.0420736558735371" units="cm"/>
      <inkml:brushProperty name="height" value="0.0420736558735371" units="cm"/>
      <inkml:brushProperty name="color" value="#00bff3"/>
      <inkml:brushProperty name="ignorePressure" value="0"/>
    </inkml:brush>
  </inkml:definitions>
  <inkml:trace contextRef="#ctx0" brushRef="#br0">68900.000 4800.000 522,'-29.000'-11.000'42,"-5.000"28.000"8,-7.000 28.000 7,-5.000 29.000 7,-4.000 15.000-1,0.000 3.000-10,0.000 3.000-11,0.000 4.000-10,3.000 4.000-8,6.000 6.000-5,7.000 7.000-4,6.000 6.000-5,6.000-1.000-4,6.000-5.000-6,7.000-7.000-4,6.000-5.000-4,6.000-12.000-5,6.000-16.000-3,7.000-15.000-2,6.000-15.000-3,9.000-12.000-4,13.000-6.000-3,12.000-6.000-5,13.000-6.000-3,2.000-9.000-2,-5.000-8.000 2,-7.000-10.000 0,-5.000-9.000 2,-8.000-5.000 0,-5.000 0.000-2,-7.000 0.000 0,-5.000 0.000-2</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2"/>
    </inkml:context>
    <inkml:brush xml:id="br0">
      <inkml:brushProperty name="width" value="0.038729015737772" units="cm"/>
      <inkml:brushProperty name="height" value="0.038729015737772" units="cm"/>
      <inkml:brushProperty name="color" value="#00bff3"/>
      <inkml:brushProperty name="ignorePressure" value="0"/>
    </inkml:brush>
  </inkml:definitions>
  <inkml:trace contextRef="#ctx0" brushRef="#br0">69650.000 4800.000 568,'-22.000'51.000'128,"6.000"4.000"-28,7.000 3.000-29,6.000 3.000-29,3.000 6.000-15,0.000 9.000-5,0.000 10.000-4,0.000 10.000-4,-4.000 5.000-6,-5.000 4.000-7,-7.000 3.000-5,-5.000 3.000-8,-4.000-2.000-8,0.000-6.000-11,0.000-6.000-9,0.000-6.000-11,1.000-12.000-6,4.000-15.000 0,3.000-15.000-2,3.000-16.000 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2"/>
    </inkml:context>
    <inkml:brush xml:id="br0">
      <inkml:brushProperty name="width" value="0.0372282527387142" units="cm"/>
      <inkml:brushProperty name="height" value="0.0372282527387142" units="cm"/>
      <inkml:brushProperty name="color" value="#00bff3"/>
      <inkml:brushProperty name="ignorePressure" value="0"/>
    </inkml:brush>
  </inkml:definitions>
  <inkml:trace contextRef="#ctx0" brushRef="#br0">69550.000 5300.000 590,'28.000'-24.000'41,"6.000"4.000"6,7.000 3.000 9,6.000 3.000 8,3.000 3.000-2,0.000 3.000-12,0.000 3.000-11,0.000 4.000-12,0.000 1.000-10,0.000 0.000-10,0.000 0.000-11,0.000 0.000-10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2"/>
    </inkml:context>
    <inkml:brush xml:id="br0">
      <inkml:brushProperty name="width" value="0.0443667359650135" units="cm"/>
      <inkml:brushProperty name="height" value="0.0443667359650135" units="cm"/>
      <inkml:brushProperty name="color" value="#00bff3"/>
      <inkml:brushProperty name="ignorePressure" value="0"/>
    </inkml:brush>
  </inkml:definitions>
  <inkml:trace contextRef="#ctx0" brushRef="#br0">70450.000 4250.000 495,'-24.000'-11.000'132,"4.000"28.000"-27,3.000 28.000-25,3.000 29.000-25,1.000 15.000-16,1.000 3.000-6,-1.000 3.000-7,1.000 4.000-6,-3.000 2.000-8,-2.000 4.000-10,-3.000 3.000-8,-3.000 3.000-10,-2.000-1.000-5,0.000-2.000-3,0.000-3.000-1,0.000-3.000-2,6.000-21.000-9,13.000-37.000-15,12.000-38.000-16,13.000-37.000-15</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2"/>
    </inkml:context>
    <inkml:brush xml:id="br0">
      <inkml:brushProperty name="width" value="0.0384823195636272" units="cm"/>
      <inkml:brushProperty name="height" value="0.0384823195636272" units="cm"/>
      <inkml:brushProperty name="color" value="#00bff3"/>
      <inkml:brushProperty name="ignorePressure" value="0"/>
    </inkml:brush>
  </inkml:definitions>
  <inkml:trace contextRef="#ctx0" brushRef="#br0">70300.000 5450.000 571,'29.000'-29.000'0,"10.000"-5.000"0,10.000-7.000 0,9.000-5.000 0,1.000 0.000 4,-6.000 10.000 8,-6.000 10.000 9,-6.000 9.000 7,-6.000 7.000 4,-2.000 7.000-2,-3.000 6.000-1,-3.000 7.000-1,-4.000 10.000-1,-3.000 16.000-2,-3.000 15.000 0,-2.000 17.000-1,-5.000 8.000-1,-2.000 4.000-1,-3.000 3.000 0,-3.000 3.000-1,-4.000-1.000-2,-3.000-2.000-4,-3.000-3.000-3,-2.000-3.000-3,6.000-17.000-9,20.000-27.000-18,18.000-28.000-16,20.000-28.000-17,5.000-17.000-7,-6.000-2.000 3,-6.000-3.000 3,-6.000-3.000 2,-6.000 1.000 4,-2.000 6.000 5,-3.000 7.000 4,-3.000 6.000 4</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2"/>
    </inkml:context>
    <inkml:brush xml:id="br0">
      <inkml:brushProperty name="width" value="0.0476397611200809" units="cm"/>
      <inkml:brushProperty name="height" value="0.0476397611200809" units="cm"/>
      <inkml:brushProperty name="color" value="#00bff3"/>
      <inkml:brushProperty name="ignorePressure" value="0"/>
    </inkml:brush>
  </inkml:definitions>
  <inkml:trace contextRef="#ctx0" brushRef="#br0">71600.000 4300.000 461,'73.000'-91.000'6,"-3.000"19.000"11,-3.000 19.000 11,-2.000 19.000 11,2.000 12.000 6,9.000 6.000 1,10.000 7.000 1,10.000 6.000 0,0.000 10.000-1,-5.000 17.000-5,-7.000 15.000-5,-5.000 16.000-4,-9.000 12.000-4,-9.000 9.000-4,-10.000 10.000-3,-8.000 10.000-4,-15.000 11.000-4,-19.000 17.000-7,-18.000 15.000-7,-19.000 16.000-6,-18.000 10.000-6,-15.000 7.000-7,-15.000 6.000-5,-16.000 7.000-7,-13.000 2.000-3,-9.000 1.000-2,-10.000-1.000-1,-8.000 1.000-3,2.000-17.000 3,16.000-30.000 6,15.000-32.000 5,17.000-30.000 7,11.000-22.000-2,10.000-8.000-8,10.000-10.000-8,9.000-9.000-7</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3"/>
    </inkml:context>
    <inkml:brush xml:id="br0">
      <inkml:brushProperty name="width" value="0.0433277450501919" units="cm"/>
      <inkml:brushProperty name="height" value="0.0433277450501919" units="cm"/>
      <inkml:brushProperty name="color" value="#00bff3"/>
      <inkml:brushProperty name="ignorePressure" value="0"/>
    </inkml:brush>
  </inkml:definitions>
  <inkml:trace contextRef="#ctx0" brushRef="#br0">73350.000 4850.000 507,'96.000'-24.000'156,"-5.000"4.000"-35,-7.000 3.000-34,-5.000 3.000-34,0.000 1.000-21,10.000 1.000-9,10.000-1.000-8,9.000 1.000-10,-1.000 2.000-8,-8.000 7.000-10,-10.000 6.000-9,-9.000 7.000-10,-15.000 7.000-12,-18.000 9.000-14,-19.000 10.000-15,-18.000 10.000-14</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4"/>
    </inkml:context>
    <inkml:brush xml:id="br0">
      <inkml:brushProperty name="width" value="0.0257499720901251" units="cm"/>
      <inkml:brushProperty name="height" value="0.0257499720901251" units="cm"/>
      <inkml:brushProperty name="color" value="#f2395b"/>
      <inkml:brushProperty name="ignorePressure" value="0"/>
    </inkml:brush>
  </inkml:definitions>
  <inkml:trace contextRef="#ctx0" brushRef="#br0">93400.000 9000.000 854,'-47.000'-43.000'9,"6.000"17.000"18,7.000 15.000 19,6.000 16.000 17</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3"/>
    </inkml:context>
    <inkml:brush xml:id="br0">
      <inkml:brushProperty name="width" value="0.0414359159767628" units="cm"/>
      <inkml:brushProperty name="height" value="0.0414359159767628" units="cm"/>
      <inkml:brushProperty name="color" value="#00bff3"/>
      <inkml:brushProperty name="ignorePressure" value="0"/>
    </inkml:brush>
  </inkml:definitions>
  <inkml:trace contextRef="#ctx0" brushRef="#br0">73200.000 6050.000 530,'-18.000'21.000'11,"17.000"-5.000"20,15.000-7.000 22,16.000-5.000 20,13.000-6.000 5,14.000-3.000-12,11.000-3.000-12,14.000-2.000-11,8.000-5.000-12,7.000-2.000-10,6.000-3.000-13,7.000-3.000-10,0.000 1.000-10,-2.000 6.000-10,-3.000 7.000-9,-3.000 6.000-10,-10.000 4.000-9,-16.000 4.000-8,-15.000 3.000-9,-15.000 3.000-8</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3"/>
    </inkml:context>
    <inkml:brush xml:id="br0">
      <inkml:brushProperty name="width" value="0.0478480905294418" units="cm"/>
      <inkml:brushProperty name="height" value="0.0478480905294418" units="cm"/>
      <inkml:brushProperty name="color" value="#00bff3"/>
      <inkml:brushProperty name="ignorePressure" value="0"/>
    </inkml:brush>
  </inkml:definitions>
  <inkml:trace contextRef="#ctx0" brushRef="#br0">75550.000 5600.000 459,'39.000'-24.000'131,"28.000"4.000"-30,28.000 3.000-28,29.000 3.000-29,19.000-1.000-15,14.000-2.000-1,11.000-3.000-1,14.000-3.000-1,10.000 1.000-2,9.000 6.000-5,10.000 7.000-3,10.000 6.000-3,-3.000 4.000-6,-11.000 4.000-5,-14.000 3.000-4,-11.000 3.000-7,-11.000 3.000-7,-5.000 3.000-12,-7.000 3.000-12,-5.000 4.000-11,-12.000-3.000-5,-16.000-5.000 1,-15.000-7.000 2,-15.000-5.000 2</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4"/>
    </inkml:context>
    <inkml:brush xml:id="br0">
      <inkml:brushProperty name="width" value="0.048229344189167" units="cm"/>
      <inkml:brushProperty name="height" value="0.048229344189167" units="cm"/>
      <inkml:brushProperty name="color" value="#00bff3"/>
      <inkml:brushProperty name="ignorePressure" value="0"/>
    </inkml:brush>
  </inkml:definitions>
  <inkml:trace contextRef="#ctx0" brushRef="#br0">77250.000 2600.000 456,'-46.000'-35.000'13,"10.000"32.000"25,10.000 31.000 27,9.000 32.000 26,4.000 24.000 3,1.000 19.000-20,-1.000 19.000-18,1.000 19.000-19,-4.000 12.000-12,-6.000 6.000-5,-6.000 7.000-3,-6.000 6.000-5,-2.000-2.000-10,3.000-9.000-18,3.000-10.000-17,4.000-8.000-18,2.000-14.000-7,4.000-15.000 4,3.000-15.000 2,3.000-16.000 3</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4"/>
    </inkml:context>
    <inkml:brush xml:id="br0">
      <inkml:brushProperty name="width" value="0.0389488525688648" units="cm"/>
      <inkml:brushProperty name="height" value="0.0389488525688648" units="cm"/>
      <inkml:brushProperty name="color" value="#00bff3"/>
      <inkml:brushProperty name="ignorePressure" value="0"/>
    </inkml:brush>
  </inkml:definitions>
  <inkml:trace contextRef="#ctx0" brushRef="#br0">77600.000 4200.000 564,'70.000'48.000'171,"-9.000"-3.000"-44,-10.000-3.000-42,-8.000-2.000-43,-8.000-3.000-31,-2.000 1.000-20,-3.000-1.000-18,-3.000 1.000-19</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4"/>
    </inkml:context>
    <inkml:brush xml:id="br0">
      <inkml:brushProperty name="width" value="0.0440161824226379" units="cm"/>
      <inkml:brushProperty name="height" value="0.0440161824226379" units="cm"/>
      <inkml:brushProperty name="color" value="#00bff3"/>
      <inkml:brushProperty name="ignorePressure" value="0"/>
    </inkml:brush>
  </inkml:definitions>
  <inkml:trace contextRef="#ctx0" brushRef="#br0">78400.000 2750.000 499,'117.000'-111.000'62,"-16.000"28.000"0,-15.000 28.000-1,-15.000 29.000 1,-11.000 15.000-5,-2.000 3.000-8,-3.000 3.000-8,-3.000 4.000-9,-4.000 10.000-7,-3.000 19.000-5,-3.000 19.000-6,-2.000 19.000-6,-12.000 21.000-4,-19.000 26.000-1,-18.000 24.000-2,-19.000 26.000-3,-13.000 5.000 0,-6.000-11.000-2,-6.000-14.000-1,-6.000-11.000-1,-1.000-15.000-2,7.000-16.000-2,6.000-15.000-2,7.000-15.000-2,5.000-12.000 0,7.000-6.000 2,6.000-6.000 3,7.000-6.000 1,19.000-9.000 2,35.000-8.000-1,35.000-10.000-2,34.000-9.000 1,13.000-9.000-2,-5.000-5.000-2,-7.000-7.000-1,-5.000-5.000-2,-11.000-1.000 1,-11.000 6.000 2,-14.000 7.000 2,-11.000 6.000 2</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5"/>
    </inkml:context>
    <inkml:brush xml:id="br0">
      <inkml:brushProperty name="width" value="0.0545278415083885" units="cm"/>
      <inkml:brushProperty name="height" value="0.0545278415083885" units="cm"/>
      <inkml:brushProperty name="color" value="#00bff3"/>
      <inkml:brushProperty name="ignorePressure" value="0"/>
    </inkml:brush>
  </inkml:definitions>
  <inkml:trace contextRef="#ctx0" brushRef="#br0">75950.000 6900.000 403,'0.000'-33.000'94,"0.000"34.000"-5,0.000 35.000-4,0.000 35.000-5,-2.000 18.000-9,-3.000 3.000-15,-3.000 3.000-13,-2.000 4.000-15,-5.000 2.000-9,-2.000 4.000-5,-3.000 3.000-3,-3.000 3.000-4,-2.000 9.000-13,0.000 16.000-21,0.000 15.000-21,0.000 17.000-20,3.000-8.000-4,6.000-27.000 11,7.000-28.000 11,6.000-28.000 13,3.000-20.000 2,0.000-8.000-4,0.000-10.000-6,0.000-9.000-5</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5"/>
    </inkml:context>
    <inkml:brush xml:id="br0">
      <inkml:brushProperty name="width" value="0.0539962202310562" units="cm"/>
      <inkml:brushProperty name="height" value="0.0539962202310562" units="cm"/>
      <inkml:brushProperty name="color" value="#00bff3"/>
      <inkml:brushProperty name="ignorePressure" value="0"/>
    </inkml:brush>
  </inkml:definitions>
  <inkml:trace contextRef="#ctx0" brushRef="#br0">77000.000 6900.000 407,'0.000'-60.000'76,"0.000"32.000"1,0.000 31.000 0,0.000 32.000 0,-2.000 22.000-6,-3.000 17.000-13,-3.000 15.000-13,-2.000 16.000-14,-5.000 9.000-8,-2.000 3.000-2,-3.000 3.000-4,-3.000 4.000-2,-4.000 4.000-11,-3.000 6.000-17,-3.000 7.000-18,-2.000 6.000-18,0.000-8.000-13,7.000-22.000-10,6.000-22.000-10,7.000-21.000-10</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5"/>
    </inkml:context>
    <inkml:brush xml:id="br0">
      <inkml:brushProperty name="width" value="0.0428371541202068" units="cm"/>
      <inkml:brushProperty name="height" value="0.0428371541202068" units="cm"/>
      <inkml:brushProperty name="color" value="#00bff3"/>
      <inkml:brushProperty name="ignorePressure" value="0"/>
    </inkml:brush>
  </inkml:definitions>
  <inkml:trace contextRef="#ctx0" brushRef="#br0">77500.000 7600.000 513,'26.000'48.000'131,"4.000"-3.000"-23,3.000-3.000-23,3.000-2.000-24,-1.000-1.000-18,-2.000 3.000-11,-3.000 3.000-13,-3.000 4.000-11,-4.000 2.000-9,-3.000 4.000-2,-3.000 3.000-4,-2.000 3.000-4,-5.000-2.000-13,-2.000-6.000-26,-3.000-6.000-25,-3.000-6.000-26</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5"/>
    </inkml:context>
    <inkml:brush xml:id="br0">
      <inkml:brushProperty name="width" value="0.0419851541519165" units="cm"/>
      <inkml:brushProperty name="height" value="0.0419851541519165" units="cm"/>
      <inkml:brushProperty name="color" value="#00bff3"/>
      <inkml:brushProperty name="ignorePressure" value="0"/>
    </inkml:brush>
  </inkml:definitions>
  <inkml:trace contextRef="#ctx0" brushRef="#br0">78300.000 7200.000 523,'46.000'-66.000'54,"-5.000"19.000"-13,-7.000 19.000-13,-5.000 19.000-14,-3.000 9.000 2,4.000 0.000 17,3.000 0.000 16,3.000 0.000 15,-1.000 7.000 1,-2.000 17.000-16,-3.000 15.000-17,-3.000 16.000-17,-9.000 13.000-9,-11.000 14.000-1,-14.000 11.000-1,-11.000 14.000-3,-12.000 2.000-2,-9.000-6.000-6,-10.000-6.000-5,-8.000-6.000-5,-1.000-9.000-3,9.000-8.000-1,10.000-10.000 0,10.000-9.000 0,18.000-12.000-1,28.000-11.000-4,28.000-14.000-2,29.000-11.000-2,15.000-12.000-2,3.000-9.000-2,3.000-10.000 0,4.000-8.000-2,-9.000-3.000 0,-18.000 7.000 1,-19.000 6.000 0,-18.000 7.000 1</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7"/>
    </inkml:context>
    <inkml:brush xml:id="br0">
      <inkml:brushProperty name="width" value="0.0532547347247601" units="cm"/>
      <inkml:brushProperty name="height" value="0.0532547347247601" units="cm"/>
      <inkml:brushProperty name="color" value="#00bff3"/>
      <inkml:brushProperty name="ignorePressure" value="0"/>
    </inkml:brush>
  </inkml:definitions>
  <inkml:trace contextRef="#ctx0" brushRef="#br0">79800.000 6150.000 413,'-5.000'-85.000'25,"-9.000"32.000"16,-10.000 31.000 14,-8.000 32.000 15,-8.000 21.000 1,-2.000 13.000-11,-3.000 12.000-13,-3.000 13.000-12,-7.000 9.000-8,-9.000 6.000-3,-10.000 7.000-3,-8.000 6.000-4,-1.000 1.000-2,9.000-3.000-1,10.000-3.000-1,10.000-2.000-2,4.000 2.000-2,0.000 9.000-1,0.000 10.000-3,0.000 10.000-1,1.000 0.000-1,4.000-5.000-1,3.000-7.000 1,3.000-5.000 0,6.000-9.000-1,9.000-9.000-1,10.000-10.000 0,10.000-8.000-3,5.000-8.000 0,4.000-2.000-4,3.000-3.000-1,3.000-3.000-4,14.000-10.000-1,25.000-16.000-2,25.000-15.000-2,25.000-15.000-2,6.000-11.000 0,-12.000-2.000 2,-13.000-3.000 2,-12.000-3.000 2,-9.000-4.000 1,-2.000-3.000 1,-3.000-3.000 0,-3.000-2.000 1,-2.000-5.000 0,0.000-2.000-1,0.000-3.000-1,0.000-3.000 0,-5.000-4.000 0,-9.000-3.000 0,-10.000-3.000 1,-8.000-2.000 0,-8.000-1.000 2,-2.000 3.000 2,-3.000 3.000 2,-3.000 4.000 3,-4.000 2.000 2,-3.000 4.000 2,-3.000 3.000 2,-2.000 3.000 1,-6.000 6.000 2,-6.000 9.000 1,-6.000 10.000 2,-6.000 10.000 1,-7.000 4.000 1,-6.000 0.000 1,-6.000 0.000 1,-6.000 0.000 0,-4.000 6.000 0,1.000 13.000-1,-1.000 12.000-1,1.000 13.000-2,-1.000 7.000-1,1.000 4.000-3,-1.000 3.000-3,1.000 3.000-2,-1.000 1.000-5,1.000 1.000-6,-1.000-1.000-8,1.000 1.000-7,4.000-4.000-12,9.000-6.000-17,10.000-6.000-17,10.000-6.000-17</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77000.000 13900.000 999,'-24.000'-27.000'-71,"4.000"-3.000"15,3.000-3.000 16,3.000-2.000 16,1.000-1.000 10,1.000 3.000 3,-1.000 3.000 2,1.000 4.000 4,-1.000 2.000 2,1.000 4.000 1,-1.000 3.000 0,1.000 3.000 1,-1.000 1.000 0,1.000 1.000 0,-1.000-1.000 0,1.000 1.000 1</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7"/>
    </inkml:context>
    <inkml:brush xml:id="br0">
      <inkml:brushProperty name="width" value="0.04890426248312" units="cm"/>
      <inkml:brushProperty name="height" value="0.04890426248312" units="cm"/>
      <inkml:brushProperty name="color" value="#00bff3"/>
      <inkml:brushProperty name="ignorePressure" value="0"/>
    </inkml:brush>
  </inkml:definitions>
  <inkml:trace contextRef="#ctx0" brushRef="#br0">80050.000 5950.000 449,'-5.000'-43.000'70,"-9.000"17.000"-7,-10.000 15.000-9,-8.000 16.000-8,-11.000 13.000-6,-8.000 14.000-2,-10.000 11.000-3,-9.000 14.000-3,-5.000 11.000-3,0.000 14.000-2,0.000 11.000-3,0.000 14.000-3,-2.000 7.000-2,-3.000 3.000-2,-3.000 3.000-4,-2.000 4.000-1,-3.000 8.000-4,1.000 17.000-5,-1.000 15.000-5,1.000 16.000-5,4.000 4.000-1,9.000-6.000 1,10.000-6.000 2,10.000-6.000 1,8.000-18.000 2,10.000-28.000 0,10.000-28.000 1,9.000-27.000 0,4.000-15.000-16,1.000 0.000-30,-1.000 0.000-30,1.000 0.000-32</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8"/>
    </inkml:context>
    <inkml:brush xml:id="br0">
      <inkml:brushProperty name="width" value="0.0431299582123756" units="cm"/>
      <inkml:brushProperty name="height" value="0.0431299582123756" units="cm"/>
      <inkml:brushProperty name="color" value="#00bff3"/>
      <inkml:brushProperty name="ignorePressure" value="0"/>
    </inkml:brush>
  </inkml:definitions>
  <inkml:trace contextRef="#ctx0" brushRef="#br0">78500.000 5600.000 510,'-38.000'-4.000'35,"26.000"-5.000"10,24.000-7.000 8,26.000-5.000 8,16.000-3.000 1,10.000 4.000-8,10.000 3.000-9,9.000 3.000-8,17.000 4.000-6,25.000 7.000-6,25.000 6.000-5,25.000 7.000-6,4.000 0.000-6,-15.000-2.000-9,-15.000-3.000-7,-16.000-3.000-8,1.000-1.000-10,19.000 4.000-13,19.000 3.000-14,19.000 3.000-12,-12.000-2.000-4,-40.000-6.000 4,-40.000-6.000 5,-41.000-6.000 5</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8"/>
    </inkml:context>
    <inkml:brush xml:id="br0">
      <inkml:brushProperty name="width" value="0.0486522801220417" units="cm"/>
      <inkml:brushProperty name="height" value="0.0486522801220417" units="cm"/>
      <inkml:brushProperty name="color" value="#00bff3"/>
      <inkml:brushProperty name="ignorePressure" value="0"/>
    </inkml:brush>
  </inkml:definitions>
  <inkml:trace contextRef="#ctx0" brushRef="#br0">83550.000 4700.000 452,'-25.000'-22.000'70,"0.000"6.000"-9,0.000 7.000-9,0.000 6.000-9,-4.000 9.000-5,-5.000 13.000 0,-7.000 12.000-1,-5.000 13.000 1,-6.000 10.000-4,-3.000 10.000-3,-3.000 10.000-4,-2.000 9.000-5,-8.000 12.000-3,-8.000 16.000-4,-10.000 15.000-4,-9.000 17.000-3,-9.000 11.000-4,-5.000 10.000-5,-7.000 10.000-4,-5.000 9.000-5,2.000-7.000-7,13.000-21.000-9,12.000-22.000-10,13.000-22.000-9</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9"/>
    </inkml:context>
    <inkml:brush xml:id="br0">
      <inkml:brushProperty name="width" value="0.0462889634072781" units="cm"/>
      <inkml:brushProperty name="height" value="0.0462889634072781" units="cm"/>
      <inkml:brushProperty name="color" value="#00bff3"/>
      <inkml:brushProperty name="ignorePressure" value="0"/>
    </inkml:brush>
  </inkml:definitions>
  <inkml:trace contextRef="#ctx0" brushRef="#br0">81950.000 4900.000 475,'9.000'-43.000'67,"19.000"17.000"4,19.000 15.000 3,19.000 16.000 5,10.000 16.000-6,4.000 20.000-14,3.000 18.000-14,3.000 20.000-14,-1.000 14.000-13,-2.000 14.000-10,-3.000 11.000-12,-3.000 14.000-10,-2.000 7.000-7,0.000 3.000-3,0.000 3.000-4,0.000 4.000-4,-8.000-14.000 1,-16.000-27.000 6,-15.000-28.000 5,-15.000-28.000 5,-7.000-15.000-5,3.000 1.000-18,3.000-1.000-17,4.000 1.000-17</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9"/>
    </inkml:context>
    <inkml:brush xml:id="br0">
      <inkml:brushProperty name="width" value="0.0559735596179962" units="cm"/>
      <inkml:brushProperty name="height" value="0.0559735596179962" units="cm"/>
      <inkml:brushProperty name="color" value="#00bff3"/>
      <inkml:brushProperty name="ignorePressure" value="0"/>
    </inkml:brush>
  </inkml:definitions>
  <inkml:trace contextRef="#ctx0" brushRef="#br0">85050.000 4300.000 393,'-22.000'-61.000'79,"6.000"28.000"-6,7.000 28.000-6,6.000 29.000-5,3.000 18.000-6,0.000 9.000-7,0.000 10.000-5,0.000 10.000-6,-2.000 7.000-6,-3.000 6.000-5,-3.000 7.000-6,-2.000 6.000-4,-1.000 1.000-5,3.000-3.000-2,3.000-3.000-3,4.000-2.000-1,1.000 0.000-3,0.000 7.000-1,0.000 6.000-1,0.000 7.000-1,1.000-4.000-2,4.000-12.000-2,3.000-13.000-3,3.000-12.000-2,-5.000-5.000-3,-12.000 3.000-1,-13.000 3.000-2,-12.000 4.000-3,-13.000-3.000 1,-12.000-5.000 0,-13.000-7.000 1,-12.000-5.000 1,-9.000-8.000 0,-2.000-5.000-3,-3.000-7.000-1,-3.000-5.000-3,1.000-8.000-3,6.000-5.000-2,7.000-7.000-4,6.000-5.000-3,9.000-6.000-4,13.000-3.000-6,12.000-3.000-6,13.000-2.000-6</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9"/>
    </inkml:context>
    <inkml:brush xml:id="br0">
      <inkml:brushProperty name="width" value="0.0401349179446697" units="cm"/>
      <inkml:brushProperty name="height" value="0.0401349179446697" units="cm"/>
      <inkml:brushProperty name="color" value="#00bff3"/>
      <inkml:brushProperty name="ignorePressure" value="0"/>
    </inkml:brush>
  </inkml:definitions>
  <inkml:trace contextRef="#ctx0" brushRef="#br0">85100.000 4400.000 548,'93.000'-46.000'68,"-11.000"10.000"-2,-14.000 10.000-3,-11.000 9.000-3,-6.000 6.000-5,4.000 3.000-8,3.000 3.000-8,3.000 4.000-7,3.000 1.000-13,3.000 0.000-17,3.000 0.000-16,4.000 0.000-16,-4.000 4.000-16,-9.000 10.000-13,-10.000 10.000-14,-8.000 9.000-12</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39"/>
    </inkml:context>
    <inkml:brush xml:id="br0">
      <inkml:brushProperty name="width" value="0.0350879319012165" units="cm"/>
      <inkml:brushProperty name="height" value="0.0350879319012165" units="cm"/>
      <inkml:brushProperty name="color" value="#00bff3"/>
      <inkml:brushProperty name="ignorePressure" value="0"/>
    </inkml:brush>
  </inkml:definitions>
  <inkml:trace contextRef="#ctx0" brushRef="#br0">86100.000 5800.000 626,'4.000'46.000'153,"10.000"-5.000"-40,10.000-7.000-42,9.000-5.000-40,7.000-3.000-25,7.000 4.000-13,6.000 3.000-11,7.000 3.000-11,-1.000-2.000-11,-6.000-6.000-12,-6.000-6.000-12,-6.000-6.000-10</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0"/>
    </inkml:context>
    <inkml:brush xml:id="br0">
      <inkml:brushProperty name="width" value="0.0492925569415092" units="cm"/>
      <inkml:brushProperty name="height" value="0.0492925569415092" units="cm"/>
      <inkml:brushProperty name="color" value="#00bff3"/>
      <inkml:brushProperty name="ignorePressure" value="0"/>
    </inkml:brush>
  </inkml:definitions>
  <inkml:trace contextRef="#ctx0" brushRef="#br0">87950.000 4400.000 446,'-136.000'-111.000'4,"28.000"28.000"8,28.000 28.000 9,29.000 29.000 8,10.000 16.000 8,-6.000 7.000 8,-6.000 6.000 7,-6.000 7.000 7,1.000 5.000-1,9.000 7.000-11,10.000 6.000-9,10.000 7.000-10,7.000 5.000-7,6.000 7.000-3,7.000 6.000-2,6.000 7.000-3,3.000 2.000-3,0.000 1.000 1,0.000-1.000-2,0.000 1.000 0,6.000-1.000-2,13.000 1.000-2,12.000-1.000-2,13.000 1.000-1,6.000-1.000-4,0.000 1.000-2,0.000-1.000-3,0.000 1.000-2,-4.000-3.000-3,-5.000-2.000 1,-7.000-3.000-1,-5.000-3.000 0,-8.000 1.000-1,-5.000 6.000-1,-7.000 7.000 0,-5.000 6.000-1,-11.000-1.000-1,-11.000-5.000 1,-14.000-7.000-1,-11.000-5.000 1,-11.000-6.000 0,-5.000-3.000 4,-7.000-3.000 2,-5.000-2.000 2,-4.000-8.000 2,0.000-8.000 2,0.000-10.000 1,0.000-9.000 1,6.000-13.000 1,13.000-16.000 3,12.000-15.000 1,13.000-15.000 2,10.000-14.000 1,10.000-8.000 0,10.000-10.000 1,9.000-9.000 1,15.000-7.000-4,22.000-3.000-5,22.000-3.000-5,23.000-2.000-6,10.000 0.000-7,0.000 7.000-7,0.000 6.000-9,0.000 7.000-8,-8.000 10.000-4,-16.000 16.000-1,-15.000 15.000 0,-15.000 17.000-2</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0"/>
    </inkml:context>
    <inkml:brush xml:id="br0">
      <inkml:brushProperty name="width" value="0.0471360832452774" units="cm"/>
      <inkml:brushProperty name="height" value="0.0471360832452774" units="cm"/>
      <inkml:brushProperty name="color" value="#00bff3"/>
      <inkml:brushProperty name="ignorePressure" value="0"/>
    </inkml:brush>
  </inkml:definitions>
  <inkml:trace contextRef="#ctx0" brushRef="#br0">88850.000 3550.000 466,'10.000'-50.000'2,"23.000"0.000"4,22.000 0.000 4,22.000 0.000 3,2.000 6.000 1,-15.000 13.000-2,-15.000 12.000-3,-16.000 13.000-3,-2.000 12.000 7,13.000 13.000 15,12.000 12.000 14,13.000 13.000 15,1.000 12.000 5,-9.000 13.000-8,-10.000 12.000-6,-8.000 13.000-7,-9.000 7.000-7,-6.000 4.000-6,-6.000 3.000-6,-6.000 3.000-7,-12.000 1.000-5,-15.000 1.000-4,-15.000-1.000-5,-16.000 1.000-3,-13.000-3.000-3,-9.000-2.000 2,-10.000-3.000 0,-8.000-3.000 2,-4.000-9.000-7,3.000-11.000-16,3.000-14.000-14,4.000-11.000-15,5.000-12.000-8,10.000-9.000 1,10.000-10.000-1,9.000-8.000 0,7.000-11.000 5,7.000-8.000 7,6.000-10.000 8,7.000-9.000 8</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0"/>
    </inkml:context>
    <inkml:brush xml:id="br0">
      <inkml:brushProperty name="width" value="0.0535384751856327" units="cm"/>
      <inkml:brushProperty name="height" value="0.0535384751856327" units="cm"/>
      <inkml:brushProperty name="color" value="#00bff3"/>
      <inkml:brushProperty name="ignorePressure" value="0"/>
    </inkml:brush>
  </inkml:definitions>
  <inkml:trace contextRef="#ctx0" brushRef="#br0">88900.000 4400.000 410,'21.000'-69.000'12,"-5.000"13.000"6,-7.000 12.000 6,-5.000 13.000 7,-6.000 13.000 6,-3.000 17.000 4,-3.000 15.000 4,-2.000 16.000 5,-1.000 16.000-1,3.000 20.000-8,3.000 18.000-5,4.000 20.000-8,1.000 17.000-2,0.000 20.000-1,0.000 18.000 1,0.000 20.000 0,-4.000 22.000-2,-5.000 29.000-4,-7.000 28.000-5,-5.000 28.000-4,-11.000 21.000-7,-11.000 17.000-10,-14.000 15.000-10,-11.000 16.000-11,-6.000-1.000-3,4.000-15.000 5,3.000-15.000 4,3.000-16.000 5,6.000-37.000-9,9.000-55.000-23,10.000-57.000-22,10.000-55.000-23</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7"/>
    </inkml:context>
    <inkml:brush xml:id="br0">
      <inkml:brushProperty name="width" value="0.0392228253185749" units="cm"/>
      <inkml:brushProperty name="height" value="0.0392228253185749" units="cm"/>
      <inkml:brushProperty name="color" value="#f2395b"/>
      <inkml:brushProperty name="ignorePressure" value="0"/>
    </inkml:brush>
  </inkml:definitions>
  <inkml:trace contextRef="#ctx0" brushRef="#br0">76250.000 13500.000 560,'-63.000'21.000'27,"26.000"-5.000"11,24.000-7.000 10,26.000-5.000 12,18.000-4.000 0,13.000 0.000-10,12.000 0.000-8,13.000 0.000-11,9.000-2.000-6,6.000-3.000-4,7.000-3.000-4,6.000-2.000-4,3.000-3.000-6,0.000 1.000-6,0.000-1.000-9,0.000 1.000-6,-5.000 1.000-5,-9.000 3.000-3,-10.000 3.000-2,-8.000 4.000-3,-9.000 1.000-5,-6.000 0.000-7,-6.000 0.000-9,-6.000 0.000-6</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1"/>
    </inkml:context>
    <inkml:brush xml:id="br0">
      <inkml:brushProperty name="width" value="0.0433769039809704" units="cm"/>
      <inkml:brushProperty name="height" value="0.0433769039809704" units="cm"/>
      <inkml:brushProperty name="color" value="#00bff3"/>
      <inkml:brushProperty name="ignorePressure" value="0"/>
    </inkml:brush>
  </inkml:definitions>
  <inkml:trace contextRef="#ctx0" brushRef="#br0">90900.000 5000.000 507,'117.000'-69.000'127,"-16.000"13.000"-26,-15.000 12.000-26,-15.000 13.000-27,4.000 6.000-15,25.000 0.000-3,25.000 0.000-4,25.000 0.000-4,4.000 3.000-5,-15.000 6.000-7,-15.000 7.000-7,-16.000 6.000-6,-18.000 7.000-8,-18.000 10.000-8,-19.000 10.000-6,-18.000 9.000-8,-17.000 6.000-6,-11.000 3.000-7,-14.000 3.000-7,-11.000 4.000-5,-7.000-3.000-1,0.000-5.000 5,0.000-7.000 5,0.000-5.000 5</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1"/>
    </inkml:context>
    <inkml:brush xml:id="br0">
      <inkml:brushProperty name="width" value="0.040406621992588" units="cm"/>
      <inkml:brushProperty name="height" value="0.040406621992588" units="cm"/>
      <inkml:brushProperty name="color" value="#00bff3"/>
      <inkml:brushProperty name="ignorePressure" value="0"/>
    </inkml:brush>
  </inkml:definitions>
  <inkml:trace contextRef="#ctx0" brushRef="#br0">90800.000 5800.000 544,'-127.000'43.000'52,"47.000"-11.000"-2,47.000-14.000-3,48.000-11.000-3,33.000-7.000-3,22.000 0.000-5,22.000 0.000-3,23.000 0.000-4,14.000-2.000-3,10.000-3.000 0,10.000-3.000-2,9.000-2.000-1,1.000-3.000-5,-6.000 1.000-11,-6.000-1.000-11,-6.000 1.000-10,-12.000-1.000-10,-15.000 1.000-11,-15.000-1.000-10,-16.000 1.000-10,-15.000-3.000-6,-11.000-2.000 2,-14.000-3.000 0,-11.000-3.000 1</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2"/>
    </inkml:context>
    <inkml:brush xml:id="br0">
      <inkml:brushProperty name="width" value="0.0512169487774372" units="cm"/>
      <inkml:brushProperty name="height" value="0.0512169487774372" units="cm"/>
      <inkml:brushProperty name="color" value="#00bff3"/>
      <inkml:brushProperty name="ignorePressure" value="0"/>
    </inkml:brush>
  </inkml:definitions>
  <inkml:trace contextRef="#ctx0" brushRef="#br0">94000.000 4700.000 429,'-49.000'0.000'3,"4.000"0.000"6,3.000 0.000 6,3.000 0.000 6,3.000 0.000 5,3.000 0.000 6,3.000 0.000 5,4.000 0.000 6,1.000 10.000 4,0.000 23.000 3,0.000 22.000 3,0.000 22.000 3,1.000 8.000-4,4.000-2.000-11,3.000-3.000-10,3.000-3.000-11,1.000 4.000-6,1.000 13.000-4,-1.000 12.000-3,1.000 13.000-4,1.000-4.000-2,3.000-18.000-2,3.000-19.000-2,4.000-18.000-1,8.000-20.000-4,17.000-18.000-6,15.000-19.000-5,16.000-18.000-5,12.000-20.000-4,9.000-18.000-1,10.000-19.000-1,10.000-18.000-2,-3.000-12.000 1,-11.000-3.000 4,-14.000-3.000 3,-11.000-2.000 3,-12.000 3.000 3,-9.000 14.000 4,-10.000 11.000 2,-8.000 14.000 3,-12.000 3.000 3,-12.000-2.000 1,-13.000-3.000 3,-12.000-3.000 2,-13.000 7.000 0,-12.000 19.000-1,-13.000 19.000-3,-12.000 19.000-1,-5.000 12.000-2,3.000 6.000-1,3.000 7.000-1,4.000 6.000 0,7.000 3.000-7,13.000 0.000-9,12.000 0.000-10,13.000 0.000-10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2"/>
    </inkml:context>
    <inkml:brush xml:id="br0">
      <inkml:brushProperty name="width" value="0.041737787425518" units="cm"/>
      <inkml:brushProperty name="height" value="0.041737787425518" units="cm"/>
      <inkml:brushProperty name="color" value="#00bff3"/>
      <inkml:brushProperty name="ignorePressure" value="0"/>
    </inkml:brush>
  </inkml:definitions>
  <inkml:trace contextRef="#ctx0" brushRef="#br0">94550.000 5150.000 527,'26.000'25.000'10,"4.000"0.000"21,3.000 0.000 20,3.000 0.000 21,3.000 1.000 5,3.000 4.000-9,3.000 3.000-11,4.000 3.000-10,-1.000 1.000-12,-3.000 1.000-15,-3.000-1.000-16,-2.000 1.000-14,-6.000-1.000-11,-6.000 1.000-7,-6.000-1.000-7,-6.000 1.000-8</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2"/>
    </inkml:context>
    <inkml:brush xml:id="br0">
      <inkml:brushProperty name="width" value="0.065575584769249" units="cm"/>
      <inkml:brushProperty name="height" value="0.065575584769249" units="cm"/>
      <inkml:brushProperty name="color" value="#00bff3"/>
      <inkml:brushProperty name="ignorePressure" value="0"/>
    </inkml:brush>
  </inkml:definitions>
  <inkml:trace contextRef="#ctx0" brushRef="#br0">97050.000 3150.000 335,'-47.000'-147.000'81,"6.000"56.000"0,7.000 57.000 1,6.000 56.000 1,-2.000 38.000-7,-9.000 23.000-14,-10.000 22.000-15,-8.000 22.000-13,-8.000 15.000-9,-2.000 9.000-4,-3.000 10.000-4,-3.000 10.000-4,-2.000 2.000-2,0.000-3.000-1,0.000-3.000-1,0.000-2.000-1,6.000-8.000-3,13.000-8.000-6,12.000-10.000-6,13.000-9.000-4,10.000-10.000-6,10.000-9.000-2,10.000-10.000-4,9.000-8.000-3,12.000-15.000-1,16.000-19.000-1,15.000-18.000 1,17.000-19.000 1,11.000-19.000-2,10.000-19.000-2,10.000-18.000-1,9.000-19.000-3,1.000-13.000 0,-6.000-6.000 2,-6.000-6.000 2,-6.000-6.000 2,-13.000-2.000 3,-19.000 3.000 6,-18.000 3.000 4,-19.000 4.000 5,-18.000 5.000 4,-15.000 10.000 4,-15.000 10.000 4,-16.000 9.000 4,-16.000 9.000 1,-16.000 9.000-1,-15.000 10.000 0,-15.000 10.000 0,-7.000 7.000-1,3.000 6.000 0,3.000 7.000 0,4.000 6.000-1,8.000 1.000-7,17.000-3.000-14,15.000-3.000-16,16.000-2.000-14</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2"/>
    </inkml:context>
    <inkml:brush xml:id="br0">
      <inkml:brushProperty name="width" value="0.0504864975810051" units="cm"/>
      <inkml:brushProperty name="height" value="0.0504864975810051" units="cm"/>
      <inkml:brushProperty name="color" value="#00bff3"/>
      <inkml:brushProperty name="ignorePressure" value="0"/>
    </inkml:brush>
  </inkml:definitions>
  <inkml:trace contextRef="#ctx0" brushRef="#br0">98800.000 3350.000 435,'28.000'-25.000'3,"6.000"0.000"6,7.000 0.000 5,6.000 0.000 6,1.000 3.000 5,-3.000 6.000 3,-3.000 7.000 4,-2.000 6.000 4,0.000 6.000 2,7.000 6.000-1,6.000 7.000 1,7.000 6.000-1,0.000 9.000-1,-2.000 13.000-3,-3.000 12.000-2,-3.000 13.000-2,-9.000 9.000-4,-11.000 6.000-2,-14.000 7.000-4,-11.000 6.000-2,-17.000 4.000-3,-18.000 4.000-4,-19.000 3.000-3,-18.000 3.000-4,-17.000-1.000-3,-11.000-2.000-6,-14.000-3.000-6,-11.000-3.000-4,-3.000-9.000-8,10.000-11.000-9,10.000-14.000-9,9.000-11.000-9,10.000-14.000-2,14.000-11.000 5,11.000-14.000 6,14.000-11.000 6,10.000-15.000 2,9.000-16.000-1,10.000-15.000 0,10.000-15.000-1,7.000-7.000 1,6.000 3.000 6,7.000 3.000 3,6.000 4.000 6,3.000 2.000 3,0.000 4.000 4,0.000 3.000 3,0.000 3.000 5</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3"/>
    </inkml:context>
    <inkml:brush xml:id="br0">
      <inkml:brushProperty name="width" value="0.0585361570119858" units="cm"/>
      <inkml:brushProperty name="height" value="0.0585361570119858" units="cm"/>
      <inkml:brushProperty name="color" value="#00bff3"/>
      <inkml:brushProperty name="ignorePressure" value="0"/>
    </inkml:brush>
  </inkml:definitions>
  <inkml:trace contextRef="#ctx0" brushRef="#br0">98650.000 4300.000 375,'45.000'-69.000'2,"-9.000"13.000"3,-10.000 12.000 2,-8.000 13.000 4,-11.000 12.000 10,-8.000 13.000 14,-10.000 12.000 15,-9.000 13.000 16,-5.000 12.000 3,0.000 13.000-7,0.000 12.000-7,0.000 13.000-9,1.000 9.000-5,4.000 6.000-6,3.000 7.000-4,3.000 6.000-6,3.000 7.000-4,3.000 10.000-3,3.000 10.000-5,4.000 9.000-2,-1.000 7.000-11,-3.000 7.000-13,-3.000 6.000-16,-2.000 7.000-14,-3.000-9.000-8,1.000-21.000 1,-1.000-22.000 1,1.000-22.000 1,-1.000-16.000-3,1.000-9.000-4,-1.000-10.000-5,1.000-8.000-5</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3"/>
    </inkml:context>
    <inkml:brush xml:id="br0">
      <inkml:brushProperty name="width" value="0.0545528084039688" units="cm"/>
      <inkml:brushProperty name="height" value="0.0545528084039688" units="cm"/>
      <inkml:brushProperty name="color" value="#00bff3"/>
      <inkml:brushProperty name="ignorePressure" value="0"/>
    </inkml:brush>
  </inkml:definitions>
  <inkml:trace contextRef="#ctx0" brushRef="#br0">101200.000 3000.000 403,'21.000'-47.000'5,"-5.000"6.000"10,-7.000 7.000 10,-5.000 6.000 10,-4.000 9.000 4,0.000 13.000 0,0.000 12.000-1,0.000 13.000 0,0.000 15.000-1,0.000 19.000 1,0.000 19.000-1,0.000 19.000 1,-4.000 15.000-2,-5.000 13.000-4,-7.000 12.000-3,-5.000 13.000-4,-6.000 7.000-3,-3.000 4.000-2,-3.000 3.000-2,-2.000 3.000-3,-5.000 4.000-5,-2.000 7.000-4,-3.000 6.000-7,-3.000 7.000-6,-1.000 0.000-9,4.000-2.000-11,3.000-3.000-12,3.000-3.000-12,6.000-20.000-6,9.000-33.000 1,10.000-35.000 0,10.000-34.000 0,4.000-20.000 2,0.000-2.000 3,0.000-3.000 3,0.000-3.000 3</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4"/>
    </inkml:context>
    <inkml:brush xml:id="br0">
      <inkml:brushProperty name="width" value="0.0427897572517395" units="cm"/>
      <inkml:brushProperty name="height" value="0.0427897572517395" units="cm"/>
      <inkml:brushProperty name="color" value="#00bff3"/>
      <inkml:brushProperty name="ignorePressure" value="0"/>
    </inkml:brush>
  </inkml:definitions>
  <inkml:trace contextRef="#ctx0" brushRef="#br0">102150.000 4200.000 514,'-11.000'-38.000'59,"-22.000"26.000"5,-22.000 24.000 7,-21.000 26.000 5,-10.000 12.000-5,3.000 0.000-17,3.000 0.000-15,4.000 0.000-16,1.000 3.000-10,0.000 6.000-4,0.000 7.000-4,0.000 6.000-3,9.000-1.000-5,19.000-5.000-3,19.000-7.000-3,19.000-5.000-4,21.000-9.000 0,26.000-9.000 0,24.000-10.000 1,26.000-8.000 1,13.000-8.000-1,4.000-2.000-4,3.000-3.000-3,3.000-3.000-4,-4.000-4.000-6,-8.000-3.000-9,-10.000-3.000-7,-9.000-2.000-8,-12.000-5.000-1,-11.000-2.000 5,-14.000-3.000 4,-11.000-3.000 6</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4"/>
    </inkml:context>
    <inkml:brush xml:id="br0">
      <inkml:brushProperty name="width" value="0.0414958149194717" units="cm"/>
      <inkml:brushProperty name="height" value="0.0414958149194717" units="cm"/>
      <inkml:brushProperty name="color" value="#00bff3"/>
      <inkml:brushProperty name="ignorePressure" value="0"/>
    </inkml:brush>
  </inkml:definitions>
  <inkml:trace contextRef="#ctx0" brushRef="#br0">103050.000 2850.000 530,'68.000'0.000'8,"-11.000"0.000"-3,-14.000 0.000-3,-11.000 0.000-4,-6.000 6.000 9,4.000 13.000 19,3.000 12.000 20,3.000 13.000 21,-2.000 13.000 4,-6.000 17.000-11,-6.000 15.000-11,-6.000 16.000-10,-10.000 9.000-9,-12.000 3.000-6,-13.000 3.000-5,-12.000 4.000-6,-10.000-3.000-7,-6.000-5.000-8,-6.000-7.000-8,-6.000-5.000-8,-4.000-11.000-10,1.000-11.000-13,-1.000-14.000-14,1.000-11.000-13,2.000-12.000-3,7.000-9.000 8,6.000-10.000 8,7.000-8.000 7,4.000-9.000 9,3.000-6.000 8,3.000-6.000 8,4.000-6.000 8</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7"/>
    </inkml:context>
    <inkml:brush xml:id="br0">
      <inkml:brushProperty name="width" value="0.0378433428704739" units="cm"/>
      <inkml:brushProperty name="height" value="0.0378433428704739" units="cm"/>
      <inkml:brushProperty name="color" value="#f2395b"/>
      <inkml:brushProperty name="ignorePressure" value="0"/>
    </inkml:brush>
  </inkml:definitions>
  <inkml:trace contextRef="#ctx0" brushRef="#br0">77000.000 13750.000 581,'-47.000'0.000'18,"6.000"0.000"-4,7.000 0.000-3,6.000 0.000-4,6.000 3.000 4,6.000 6.000 13,7.000 7.000 11,6.000 6.000 13,3.000 7.000 2,0.000 10.000-5,0.000 10.000-6,0.000 9.000-6,0.000 9.000-5,0.000 9.000-7,0.000 10.000-7,0.000 10.000-5,0.000 2.000-4,0.000-3.000-2,0.000-3.000-1,0.000-2.000 0,0.000-5.000-6,0.000-2.000-9,0.000-3.000-9,0.000-3.000-9,0.000-7.000-10,0.000-9.000-12,0.000-10.000-13,0.000-8.000-12</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4"/>
    </inkml:context>
    <inkml:brush xml:id="br0">
      <inkml:brushProperty name="width" value="0.0497217439115047" units="cm"/>
      <inkml:brushProperty name="height" value="0.0497217439115047" units="cm"/>
      <inkml:brushProperty name="color" value="#00bff3"/>
      <inkml:brushProperty name="ignorePressure" value="0"/>
    </inkml:brush>
  </inkml:definitions>
  <inkml:trace contextRef="#ctx0" brushRef="#br0">102600.000 4200.000 442,'0.000'-91.000'3,"0.000"19.000"6,0.000 19.000 6,0.000 19.000 5,0.000 16.000 10,0.000 17.000 12,0.000 15.000 13,0.000 16.000 12,0.000 16.000 1,0.000 20.000-9,0.000 18.000-10,0.000 20.000-11,-2.000 14.000-6,-3.000 14.000-6,-3.000 11.000-6,-2.000 14.000-5,-5.000 19.000-6,-2.000 29.000-8,-3.000 28.000-9,-3.000 28.000-7,-1.000 10.000-3,4.000-5.000 3,3.000-7.000 1,3.000-5.000 3,3.000-17.000-6,3.000-24.000-14,3.000-26.000-13,4.000-24.000-14,1.000-28.000-6,0.000-27.000 1,0.000-28.000 1,0.000-28.000 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5"/>
    </inkml:context>
    <inkml:brush xml:id="br0">
      <inkml:brushProperty name="width" value="0.0540987811982632" units="cm"/>
      <inkml:brushProperty name="height" value="0.0540987811982632" units="cm"/>
      <inkml:brushProperty name="color" value="#00bff3"/>
      <inkml:brushProperty name="ignorePressure" value="0"/>
    </inkml:brush>
  </inkml:definitions>
  <inkml:trace contextRef="#ctx0" brushRef="#br0">104250.000 4700.000 406,'23.000'-93.000'55,"-3.000"17.000"-5,-3.000 15.000-6,-2.000 16.000-6,-8.000 9.000-3,-8.000 3.000-3,-10.000 3.000-2,-9.000 4.000-1,-10.000 8.000-4,-9.000 17.000-5,-10.000 15.000-4,-8.000 16.000-5,-11.000 16.000-3,-8.000 20.000 0,-10.000 18.000-1,-9.000 20.000-1,-1.000 8.000 0,10.000 1.000 1,10.000-1.000 1,9.000 1.000 0,10.000-6.000-1,14.000-8.000-1,11.000-10.000-1,14.000-9.000-3,21.000-18.000-2,31.000-24.000-4,32.000-26.000-4,31.000-24.000-4,13.000-20.000-8,-2.000-11.000-11,-3.000-14.000-12,-3.000-11.000-12,-6.000-6.000-2,-5.000 4.000 5,-7.000 3.000 4,-5.000 3.000 6,-15.000 20.000 23,-22.000 38.000 38,-22.000 37.000 39,-21.000 38.000 39,-9.000 21.000 8,7.000 7.000-23,6.000 6.000-24,7.000 7.000-22,4.000 7.000-14,3.000 9.000-4,3.000 10.000-3,4.000 10.000-3,-1.000-1.000-14,-3.000-9.000-22,-3.000-10.000-23,-2.000-8.000-21</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46"/>
    </inkml:context>
    <inkml:brush xml:id="br0">
      <inkml:brushProperty name="width" value="0.0581658147275448" units="cm"/>
      <inkml:brushProperty name="height" value="0.0581658147275448" units="cm"/>
      <inkml:brushProperty name="color" value="#00bff3"/>
      <inkml:brushProperty name="ignorePressure" value="0"/>
    </inkml:brush>
  </inkml:definitions>
  <inkml:trace contextRef="#ctx0" brushRef="#br0">66400.000 11750.000 378,'115.000'-179.000'54,"-18.000"45.000"-8,-19.000 43.000-10,-18.000 45.000-8,-3.000 21.000-6,17.000 0.000 1,15.000 0.000 0,16.000 0.000-1,4.000 3.000-1,-6.000 6.000-4,-6.000 7.000-3,-6.000 6.000-4,-10.000 12.000-2,-12.000 19.000-2,-13.000 19.000-2,-12.000 19.000-2,-10.000 12.000 1,-6.000 6.000 1,-6.000 7.000 1,-6.000 6.000 3,-9.000 4.000-2,-8.000 4.000-1,-10.000 3.000-3,-9.000 3.000-3,-12.000-1.000 0,-11.000-2.000-1,-14.000-3.000 1,-11.000-3.000 0,-9.000-4.000 0,-3.000-3.000 0,-3.000-3.000 0,-2.000-2.000-1,0.000-8.000-1,7.000-8.000-1,6.000-10.000-4,7.000-9.000-1,4.000-10.000-4,3.000-9.000-5,3.000-10.000-4,4.000-8.000-6,2.000-14.000-2,4.000-15.000 1,3.000-15.000 1,3.000-16.000 1,6.000-13.000 1,9.000-9.000 3,10.000-10.000 2,10.000-8.000 3,4.000-4.000 2,0.000 3.000 2,0.000 3.000 1,0.000 4.000 1,0.000 4.000 5,0.000 6.000 5,0.000 7.000 8,0.000 6.000 5,0.000 13.000 15,0.000 23.000 22,0.000 22.000 23,0.000 22.000 22,1.000 18.000 2,4.000 16.000-16,3.000 15.000-18,3.000 17.000-18,-1.000 14.000-11,-2.000 17.000-7,-3.000 15.000-7,-3.000 16.000-6,-6.000 27.000-4,-5.000 42.000-4,-7.000 40.000-2,-5.000 41.000-2,-6.000 21.000-7,-3.000 4.000-9,-3.000 3.000-10,-2.000 3.000-9,2.000-1.000-8,9.000-2.000-6,10.000-3.000-5,10.000-3.000-6,4.000-37.000 0,0.000-68.000 8,0.000-69.000 7,0.000-68.000 8,0.000-34.000 3,0.000 4.000 1,0.000 3.000 0,0.000 3.000 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0"/>
    </inkml:context>
    <inkml:brush xml:id="br0">
      <inkml:brushProperty name="width" value="0.0468839965760708" units="cm"/>
      <inkml:brushProperty name="height" value="0.0468839965760708" units="cm"/>
      <inkml:brushProperty name="color" value="#00bff3"/>
      <inkml:brushProperty name="ignorePressure" value="0"/>
    </inkml:brush>
  </inkml:definitions>
  <inkml:trace contextRef="#ctx0" brushRef="#br0">69800.000 12800.000 469,'-25.000'-66.000'50,"0.000"19.000"-3,0.000 19.000-4,0.000 19.000-4,-2.000 12.000-4,-3.000 6.000-3,-3.000 7.000-2,-2.000 6.000-4,-6.000 9.000-1,-6.000 13.000 1,-6.000 12.000 0,-6.000 13.000 2,-4.000 12.000-1,1.000 13.000-3,-1.000 12.000-4,1.000 13.000-2,-1.000 7.000-3,1.000 4.000-5,-1.000 3.000-3,1.000 3.000-5,7.000-2.000-1,16.000-6.000-3,15.000-6.000-1,17.000-6.000-1,11.000-9.000-6,10.000-8.000-10,10.000-10.000-10,9.000-9.000-11,9.000-13.000-6,9.000-16.000-2,10.000-15.000-3,10.000-15.000-3,-1.000-11.000 0,-9.000-2.000 4,-10.000-3.000 2,-8.000-3.000 4</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0"/>
    </inkml:context>
    <inkml:brush xml:id="br0">
      <inkml:brushProperty name="width" value="0.0543825402855873" units="cm"/>
      <inkml:brushProperty name="height" value="0.0543825402855873" units="cm"/>
      <inkml:brushProperty name="color" value="#00bff3"/>
      <inkml:brushProperty name="ignorePressure" value="0"/>
    </inkml:brush>
  </inkml:definitions>
  <inkml:trace contextRef="#ctx0" brushRef="#br0">70850.000 13100.000 404,'-29.000'-41.000'9,"-5.000"19.000"17,-7.000 19.000 18,-5.000 19.000 17,-4.000 15.000 4,0.000 13.000-10,0.000 12.000-10,0.000 13.000-10,-2.000 9.000-7,-3.000 6.000-3,-3.000 7.000-4,-2.000 6.000-4,0.000 1.000-2,7.000-3.000-1,6.000-3.000-2,7.000-2.000-2,5.000-8.000-1,7.000-8.000-3,6.000-10.000-3,7.000-9.000-1,18.000-15.000-8,31.000-18.000-13,32.000-19.000-12,31.000-18.000-12,13.000-18.000-5,-2.000-16.000 5,-3.000-15.000 3,-3.000-15.000 5,-7.000-4.000 4,-9.000 9.000 4,-10.000 10.000 4,-8.000 10.000 4,-11.000 8.000 4,-8.000 10.000 5,-10.000 10.000 3,-9.000 9.000 5,-12.000 12.000 14,-11.000 16.000 22,-14.000 15.000 23,-11.000 17.000 23,-6.000 10.000 4,4.000 6.000-16,3.000 7.000-17,3.000 6.000-15,3.000 1.000-11,3.000-3.000-6,3.000-3.000-5,4.000-2.000-6,1.000-3.000-4,0.000 1.000-3,0.000-1.000-4,0.000 1.000-2,9.000-7.000-3,19.000-12.000-4,19.000-13.000-4,19.000-12.000-2,10.000-18.000-4,4.000-21.000-2,3.000-22.000-1,3.000-22.000-3,-4.000-15.000 1,-8.000-5.000 5,-10.000-7.000 4,-9.000-5.000 4,-10.000-1.000 4,-9.000 6.000 2,-10.000 7.000 4,-8.000 6.000 1,-8.000 4.000 3,-2.000 4.000 0,-3.000 3.000 1,-3.000 3.000 0,-9.000 6.000 0,-11.000 9.000 2,-14.000 10.000 0,-11.000 10.000 1,-9.000 8.000 1,-3.000 10.000-2,-3.000 10.000 0,-2.000 9.000-1,-5.000 9.000-4,-2.000 9.000-8,-3.000 10.000-8,-3.000 10.000-8,2.000 0.000-2,10.000-5.000 3,10.000-7.000 3,9.000-5.000 3,6.000-4.000-2,3.000 0.000-10,3.000 0.000-9,4.000 0.000-9</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1"/>
    </inkml:context>
    <inkml:brush xml:id="br0">
      <inkml:brushProperty name="width" value="0.0516474582254887" units="cm"/>
      <inkml:brushProperty name="height" value="0.0516474582254887" units="cm"/>
      <inkml:brushProperty name="color" value="#00bff3"/>
      <inkml:brushProperty name="ignorePressure" value="0"/>
    </inkml:brush>
  </inkml:definitions>
  <inkml:trace contextRef="#ctx0" brushRef="#br0">72350.000 12700.000 425,'53.000'-22.000'79,"6.000"6.000"-11,7.000 7.000-11,6.000 6.000-11,3.000 7.000-6,0.000 10.000-2,0.000 10.000-3,0.000 9.000-3,-2.000 7.000-3,-3.000 7.000-3,-3.000 6.000-4,-2.000 7.000-4,-6.000 4.000-3,-6.000 3.000-2,-6.000 3.000-3,-6.000 4.000-1,-9.000 5.000-1,-8.000 10.000 0,-10.000 10.000 0,-9.000 9.000 0,-18.000 12.000-3,-24.000 16.000-7,-26.000 15.000-7,-24.000 17.000-8,-20.000 7.000-8,-11.000 0.000-7,-14.000 0.000-9,-11.000 0.000-8,5.000-18.000-2,26.000-33.000 3,24.000-35.000 2,26.000-34.000 4,13.000-18.000 1,4.000 1.000-2,3.000-1.000-2,3.000 1.000-1</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2"/>
    </inkml:context>
    <inkml:brush xml:id="br0">
      <inkml:brushProperty name="width" value="0.0437426380813122" units="cm"/>
      <inkml:brushProperty name="height" value="0.0437426380813122" units="cm"/>
      <inkml:brushProperty name="color" value="#00bff3"/>
      <inkml:brushProperty name="ignorePressure" value="0"/>
    </inkml:brush>
  </inkml:definitions>
  <inkml:trace contextRef="#ctx0" brushRef="#br0">74150.000 13300.000 502,'-15.000'-25.000'80,"23.000"0.000"-7,22.000 0.000-7,22.000 0.000-7,15.000 1.000-7,9.000 4.000-7,10.000 3.000-7,10.000 3.000-6,8.000 1.000-7,10.000 1.000-8,10.000-1.000-8,9.000 1.000-7,-5.000 1.000-8,-19.000 3.000-5,-18.000 3.000-7,-19.000 4.000-6,-13.000 5.000-5,-6.000 10.000-2,-6.000 10.000-4,-6.000 9.000-3</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2"/>
    </inkml:context>
    <inkml:brush xml:id="br0">
      <inkml:brushProperty name="width" value="0.0394929982721806" units="cm"/>
      <inkml:brushProperty name="height" value="0.0394929982721806" units="cm"/>
      <inkml:brushProperty name="color" value="#00bff3"/>
      <inkml:brushProperty name="ignorePressure" value="0"/>
    </inkml:brush>
  </inkml:definitions>
  <inkml:trace contextRef="#ctx0" brushRef="#br0">74400.000 14300.000 557,'-27.000'23.000'0,"-3.000"-3.000"3,-3.000-3.000 1,-2.000-2.000 2,13.000-6.000 11,31.000-6.000 21,32.000-6.000 20,31.000-6.000 22,23.000-4.000 1,16.000 1.000-17,15.000-1.000-17,17.000 1.000-19,5.000 1.000-14,-3.000 3.000-11,-3.000 3.000-13,-2.000 4.000-12,-9.000 1.000-11,-12.000 0.000-8,-13.000 0.000-10,-12.000 0.000-9</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2"/>
    </inkml:context>
    <inkml:brush xml:id="br0">
      <inkml:brushProperty name="width" value="0.0453057624399662" units="cm"/>
      <inkml:brushProperty name="height" value="0.0453057624399662" units="cm"/>
      <inkml:brushProperty name="color" value="#00bff3"/>
      <inkml:brushProperty name="ignorePressure" value="0"/>
    </inkml:brush>
  </inkml:definitions>
  <inkml:trace contextRef="#ctx0" brushRef="#br0">77350.000 13900.000 485,'218.000'-47.000'116,"-11.000"6.000"-21,-14.000 7.000-23,-11.000 6.000-21,-4.000 6.000-13,6.000 6.000-5,7.000 7.000-5,6.000 6.000-5,4.000 4.000-5,4.000 4.000-2,3.000 3.000-4,3.000 3.000-4,1.000-1.000-4,1.000-2.000-5,-1.000-3.000-5,1.000-3.000-6,-4.000-2.000-6,-6.000 0.000-5,-6.000 0.000-6,-6.000 0.000-6,-12.000 0.000-5,-15.000 0.000-5,-15.000 0.000-5,-16.000 0.000-4,-21.000 0.000 3,-24.000 0.000 10,-26.000 0.000 9,-24.000 0.000 11,-13.000-4.000 3,0.000-5.000-3,0.000-7.000-3,0.000-5.000-3</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3"/>
    </inkml:context>
    <inkml:brush xml:id="br0">
      <inkml:brushProperty name="width" value="0.0413586907088757" units="cm"/>
      <inkml:brushProperty name="height" value="0.0413586907088757" units="cm"/>
      <inkml:brushProperty name="color" value="#00bff3"/>
      <inkml:brushProperty name="ignorePressure" value="0"/>
    </inkml:brush>
  </inkml:definitions>
  <inkml:trace contextRef="#ctx0" brushRef="#br0">79250.000 11200.000 531,'117.000'-90.000'42,"-16.000"23.000"0,-15.000 22.000 1,-15.000 22.000 2,-7.000 13.000-2,3.000 7.000-2,3.000 6.000-2,4.000 7.000-3,-4.000 13.000-2,-9.000 22.000-5,-10.000 22.000-3,-8.000 23.000-5,-14.000 14.000-5,-15.000 10.000-6,-15.000 10.000-8,-16.000 9.000-8,-16.000 1.000-5,-16.000-6.000-5,-15.000-6.000-6,-15.000-6.000-5,-7.000-9.000-2,3.000-8.000 1,3.000-10.000 1,4.000-9.000 1,5.000-12.000 3,10.000-11.000 5,10.000-14.000 6,9.000-11.000 5,21.000-12.000 7,35.000-9.000 8,35.000-10.000 8,34.000-8.000 8,23.000-9.000 1,13.000-6.000-5,12.000-6.000-7,13.000-6.000-5,1.000-1.000-7,-9.000 7.000-8,-10.000 6.000-9,-8.000 7.000-7,-15.000 4.000-10,-19.000 3.000-11,-18.000 3.000-11,-19.000 4.000-12</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8"/>
    </inkml:context>
    <inkml:brush xml:id="br0">
      <inkml:brushProperty name="width" value="0.0419506877660751" units="cm"/>
      <inkml:brushProperty name="height" value="0.0419506877660751" units="cm"/>
      <inkml:brushProperty name="color" value="#f2395b"/>
      <inkml:brushProperty name="ignorePressure" value="0"/>
    </inkml:brush>
  </inkml:definitions>
  <inkml:trace contextRef="#ctx0" brushRef="#br0">77550.000 13850.000 524,'-22.000'-19.000'87,"6.000"13.000"-9,7.000 12.000-11,6.000 13.000-9,3.000 12.000-10,0.000 13.000-8,0.000 12.000-7,0.000 13.000-8,0.000 7.000-7,0.000 4.000-5,0.000 3.000-6,0.000 3.000-6,0.000 4.000-4,0.000 7.000-4,0.000 6.000-5,0.000 7.000-4,1.000 2.000-1,4.000 1.000 1,3.000-1.000 1,3.000 1.000 2,-1.000-10.000-3,-2.000-19.000-5,-3.000-18.000-5,-3.000-19.000-6,-4.000-12.000-6,-3.000-2.000-9,-3.000-3.000-8,-2.000-3.000-9</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3"/>
    </inkml:context>
    <inkml:brush xml:id="br0">
      <inkml:brushProperty name="width" value="0.042033851146698" units="cm"/>
      <inkml:brushProperty name="height" value="0.042033851146698" units="cm"/>
      <inkml:brushProperty name="color" value="#00bff3"/>
      <inkml:brushProperty name="ignorePressure" value="0"/>
    </inkml:brush>
  </inkml:definitions>
  <inkml:trace contextRef="#ctx0" brushRef="#br0">78050.000 15150.000 523,'-29.000'50.000'210,"-5.000"50.000"-60,-7.000 50.000-62,-5.000 50.000-59,-6.000 32.000-34,-3.000 17.000-2,-3.000 15.000-5,-2.000 16.000-3,5.000-20.000-2,16.000-52.000 1,15.000-53.000 2,17.000-53.000 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4"/>
    </inkml:context>
    <inkml:brush xml:id="br0">
      <inkml:brushProperty name="width" value="0.0491935275495052" units="cm"/>
      <inkml:brushProperty name="height" value="0.0491935275495052" units="cm"/>
      <inkml:brushProperty name="color" value="#00bff3"/>
      <inkml:brushProperty name="ignorePressure" value="0"/>
    </inkml:brush>
  </inkml:definitions>
  <inkml:trace contextRef="#ctx0" brushRef="#br0">79250.000 15400.000 447,'-2.000'53.000'200,"-3.000"6.000"-47,-3.000 7.000-48,-2.000 6.000-49,-3.000 4.000-30,1.000 4.000-13,-1.000 3.000-14,1.000 3.000-14,-4.000 7.000-9,-6.000 14.000-7,-6.000 11.000-7,-6.000 14.000-7,-1.000-6.000-7,7.000-21.000-9,6.000-22.000-8,7.000-22.000-9</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4"/>
    </inkml:context>
    <inkml:brush xml:id="br0">
      <inkml:brushProperty name="width" value="0.0422790683805943" units="cm"/>
      <inkml:brushProperty name="height" value="0.0422790683805943" units="cm"/>
      <inkml:brushProperty name="color" value="#00bff3"/>
      <inkml:brushProperty name="ignorePressure" value="0"/>
    </inkml:brush>
  </inkml:definitions>
  <inkml:trace contextRef="#ctx0" brushRef="#br0">79600.000 16350.000 520,'26.000'-22.000'9,"4.000"6.000"19,3.000 7.000 18,3.000 6.000 19,3.000 4.000 6,3.000 4.000-7,3.000 3.000-6,4.000 3.000-8,-1.000 6.000-9,-3.000 9.000-12,-3.000 10.000-14,-2.000 10.000-12,-6.000 4.000-5,-6.000 0.000 1,-6.000 0.000 1,-6.000 0.000 1</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4"/>
    </inkml:context>
    <inkml:brush xml:id="br0">
      <inkml:brushProperty name="width" value="0.0577232725918293" units="cm"/>
      <inkml:brushProperty name="height" value="0.0577232725918293" units="cm"/>
      <inkml:brushProperty name="color" value="#00bff3"/>
      <inkml:brushProperty name="ignorePressure" value="0"/>
    </inkml:brush>
  </inkml:definitions>
  <inkml:trace contextRef="#ctx0" brushRef="#br0">81450.000 14950.000 381,'-52.000'-36.000'45,"-3.000"28.000"11,-3.000 28.000 9,-2.000 29.000 11,0.000 16.000-2,7.000 7.000-13,6.000 6.000-13,7.000 7.000-12,0.000 5.000-9,-2.000 7.000-4,-3.000 6.000-4,-3.000 7.000-4,-1.000 5.000-2,4.000 7.000 0,3.000 6.000-1,3.000 7.000 1,6.000-1.000-3,9.000-6.000-3,10.000-6.000-3,10.000-6.000-3,7.000-12.000-3,6.000-15.000-6,7.000-15.000-5,6.000-16.000-5,9.000-18.000-5,13.000-18.000-7,12.000-19.000-5,13.000-18.000-6,6.000-18.000-2,0.000-16.000 6,0.000-15.000 5,0.000-15.000 5,-7.000-9.000 3,-11.000 1.000 3,-14.000-1.000 1,-11.000 1.000 2,-11.000 4.000 3,-5.000 9.000 0,-7.000 10.000 2,-5.000 10.000 1,-12.000 8.000 1,-16.000 10.000 0,-15.000 10.000 1,-15.000 9.000-1,-12.000 9.000 3,-6.000 9.000 4,-6.000 10.000 3,-6.000 10.000 4,1.000 4.000 1,9.000 0.000 0,10.000 0.000 1,10.000 0.000-1,7.000-2.000-6,6.000-3.000-14,7.000-3.000-12,6.000-2.000-12</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5"/>
    </inkml:context>
    <inkml:brush xml:id="br0">
      <inkml:brushProperty name="width" value="0.0474714376032352" units="cm"/>
      <inkml:brushProperty name="height" value="0.0474714376032352" units="cm"/>
      <inkml:brushProperty name="color" value="#00bff3"/>
      <inkml:brushProperty name="ignorePressure" value="0"/>
    </inkml:brush>
  </inkml:definitions>
  <inkml:trace contextRef="#ctx0" brushRef="#br0">84100.000 13050.000 463,'-52.000'3.000'10,"-3.000"6.000"18,-3.000 7.000 21,-2.000 6.000 18,-5.000 15.000 7,-2.000 26.000-6,-3.000 24.000-7,-3.000 26.000-5,-1.000 16.000-9,4.000 10.000-11,3.000 10.000-12,3.000 9.000-11,-1.000 4.000-10,-2.000 1.000-7,-3.000-1.000-9,-3.000 1.000-8,1.000-10.000-8,6.000-19.000-10,7.000-18.000-9,6.000-19.000-9,6.000-18.000-5,6.000-15.000 0,7.000-15.000 0,6.000-16.000-1</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5"/>
    </inkml:context>
    <inkml:brush xml:id="br0">
      <inkml:brushProperty name="width" value="0.0506475642323494" units="cm"/>
      <inkml:brushProperty name="height" value="0.0506475642323494" units="cm"/>
      <inkml:brushProperty name="color" value="#00bff3"/>
      <inkml:brushProperty name="ignorePressure" value="0"/>
    </inkml:brush>
  </inkml:definitions>
  <inkml:trace contextRef="#ctx0" brushRef="#br0">82450.000 13650.000 434,'120.000'10.000'157,"-9.000"23.000"-34,-10.000 22.000-32,-8.000 22.000-32,-6.000 13.000-20,1.000 7.000-5,-1.000 6.000-6,1.000 7.000-6,-4.000-1.000-10,-6.000-6.000-15,-6.000-6.000-15,-6.000-6.000-16,-9.000-10.000-8,-8.000-12.000-1,-10.000-13.000-1,-9.000-12.000-2</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5"/>
    </inkml:context>
    <inkml:brush xml:id="br0">
      <inkml:brushProperty name="width" value="0.0586633421480656" units="cm"/>
      <inkml:brushProperty name="height" value="0.0586633421480656" units="cm"/>
      <inkml:brushProperty name="color" value="#00bff3"/>
      <inkml:brushProperty name="ignorePressure" value="0"/>
    </inkml:brush>
  </inkml:definitions>
  <inkml:trace contextRef="#ctx0" brushRef="#br0">84850.000 12950.000 375,'1.000'-105.000'83,"4.000"41.000"-4,3.000 40.000-5,3.000 42.000-5,-1.000 25.000-8,-2.000 14.000-7,-3.000 11.000-10,-3.000 14.000-9,-2.000 13.000-6,0.000 16.000-5,0.000 15.000-5,0.000 17.000-5,-2.000 2.000-3,-3.000-9.000-2,-3.000-10.000-2,-2.000-8.000-2,0.000-4.000-2,7.000 3.000 0,6.000 3.000-2,7.000 4.000 0,4.000-9.000-4,3.000-18.000-6,3.000-19.000-4,4.000-18.000-6,-12.000-14.000-2,-24.000-5.000 1,-26.000-7.000 1,-24.000-5.000 1,-17.000-4.000 1,-5.000 0.000 1,-7.000 0.000 1,-5.000 0.000 0,-3.000-2.000-5,4.000-3.000-12,3.000-3.000-13,3.000-2.000-13,9.000-6.000-4,16.000-6.000 4,15.000-6.000 3,17.000-6.000 3</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5"/>
    </inkml:context>
    <inkml:brush xml:id="br0">
      <inkml:brushProperty name="width" value="0.043128103017807" units="cm"/>
      <inkml:brushProperty name="height" value="0.043128103017807" units="cm"/>
      <inkml:brushProperty name="color" value="#00bff3"/>
      <inkml:brushProperty name="ignorePressure" value="0"/>
    </inkml:brush>
  </inkml:definitions>
  <inkml:trace contextRef="#ctx0" brushRef="#br0">85000.000 13400.000 510,'164.000'-93.000'91,"-22.000"17.000"-10,-22.000 15.000-9,-21.000 16.000-11,-15.000 12.000-8,-6.000 9.000-8,-6.000 10.000-8,-6.000 10.000-8,-4.000 7.000-11,1.000 6.000-16,-1.000 7.000-14,1.000 6.000-16</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5"/>
    </inkml:context>
    <inkml:brush xml:id="br0">
      <inkml:brushProperty name="width" value="0.0425733216106892" units="cm"/>
      <inkml:brushProperty name="height" value="0.0425733216106892" units="cm"/>
      <inkml:brushProperty name="color" value="#00bff3"/>
      <inkml:brushProperty name="ignorePressure" value="0"/>
    </inkml:brush>
  </inkml:definitions>
  <inkml:trace contextRef="#ctx0" brushRef="#br0">86200.000 14200.000 516,'4.000'48.000'112,"10.000"-3.000"-16,10.000-3.000-15,9.000-2.000-16,4.000-1.000-14,1.000 3.000-13,-1.000 3.000-12,1.000 4.000-13,1.000-3.000-12,3.000-5.000-10,3.000-7.000-11,4.000-5.000-12,1.000-8.000-8,0.000-5.000-7,0.000-7.000-7,0.000-5.000-6,-4.000-4.000-1,-5.000 0.000 5,-7.000 0.000 4,-5.000 0.000 6</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6"/>
    </inkml:context>
    <inkml:brush xml:id="br0">
      <inkml:brushProperty name="width" value="0.0536463037133217" units="cm"/>
      <inkml:brushProperty name="height" value="0.0536463037133217" units="cm"/>
      <inkml:brushProperty name="color" value="#00bff3"/>
      <inkml:brushProperty name="ignorePressure" value="0"/>
    </inkml:brush>
  </inkml:definitions>
  <inkml:trace contextRef="#ctx0" brushRef="#br0">87950.000 12800.000 410,'-25.000'-27.000'0,"0.000"-3.000"0,0.000-3.000 0,0.000-2.000 0,-4.000-1.000 3,-5.000 3.000 8,-7.000 3.000 6,-5.000 4.000 8,-3.000 4.000 7,4.000 6.000 6,3.000 7.000 7,3.000 6.000 6,3.000 9.000 2,3.000 13.000-3,3.000 12.000-3,4.000 13.000-2,4.000 7.000-6,6.000 4.000-6,7.000 3.000-7,6.000 3.000-6,6.000 3.000-6,6.000 3.000-1,7.000 3.000-3,6.000 4.000-2,6.000 2.000-2,6.000 4.000-3,7.000 3.000-3,6.000 3.000-1,-1.000 4.000-1,-5.000 7.000 0,-7.000 6.000 2,-5.000 7.000 1,-8.000 2.000-1,-5.000 1.000-4,-7.000-1.000-4,-5.000 1.000-3,-6.000-7.000-2,-3.000-12.000 0,-3.000-13.000 0,-2.000-12.000-1,-9.000-10.000 1,-12.000-6.000-1,-13.000-6.000 2,-12.000-6.000-1,-7.000-7.000 1,1.000-6.000 1,-1.000-6.000 1,1.000-6.000 0,-1.000-10.000 1,1.000-12.000 0,-1.000-13.000 1,1.000-12.000 0,5.000-15.000 1,14.000-15.000 1,11.000-15.000 1,14.000-16.000 2,19.000-16.000-2,29.000-16.000-5,28.000-15.000-3,28.000-15.000-5,20.000-4.000-1,13.000 9.000 1,12.000 10.000 1,13.000 10.000 2,-7.000 16.000-7,-24.000 26.000-11,-26.000 24.000-11,-24.000 26.000-13</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8"/>
    </inkml:context>
    <inkml:brush xml:id="br0">
      <inkml:brushProperty name="width" value="0.0394736230373383" units="cm"/>
      <inkml:brushProperty name="height" value="0.0394736230373383" units="cm"/>
      <inkml:brushProperty name="color" value="#f2395b"/>
      <inkml:brushProperty name="ignorePressure" value="0"/>
    </inkml:brush>
  </inkml:definitions>
  <inkml:trace contextRef="#ctx0" brushRef="#br0">76200.000 15600.000 557,'-146.000'0.000'36,"60.000"0.000"10,60.000 0.000 12,59.000 0.000 10,38.000 0.000-1,20.000 0.000-13,18.000 0.000-13,20.000 0.000-13,14.000 0.000-8,14.000 0.000-7,11.000 0.000-4,14.000 0.000-7,3.000 1.000-7,-2.000 4.000-12,-3.000 3.000-12,-3.000 3.000-12,-10.000 1.000-5,-16.000 1.000 0,-15.000-1.000 1,-15.000 1.000-1,-18.000-3.000 2,-19.000-2.000-1,-18.000-3.000 2,-19.000-3.000 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6"/>
    </inkml:context>
    <inkml:brush xml:id="br0">
      <inkml:brushProperty name="width" value="0.0470113158226013" units="cm"/>
      <inkml:brushProperty name="height" value="0.0470113158226013" units="cm"/>
      <inkml:brushProperty name="color" value="#00bff3"/>
      <inkml:brushProperty name="ignorePressure" value="0"/>
    </inkml:brush>
  </inkml:definitions>
  <inkml:trace contextRef="#ctx0" brushRef="#br0">89300.000 11950.000 467,'3.000'-49.000'7,"6.000"4.000"13,7.000 3.000 13,6.000 3.000 13,4.000 4.000 5,4.000 7.000 0,3.000 6.000-2,3.000 7.000-1,1.000 5.000-4,1.000 7.000-4,-1.000 6.000-6,1.000 7.000-5,-3.000 7.000-5,-2.000 9.000-7,-3.000 10.000-6,-3.000 10.000-7,-2.000 10.000-1,0.000 13.000 1,0.000 12.000 1,0.000 13.000 3,-8.000 7.000-4,-16.000 4.000-6,-15.000 3.000-7,-15.000 3.000-8,-17.000-1.000-6,-15.000-2.000-4,-15.000-3.000-6,-16.000-3.000-5,-4.000-10.000-4,10.000-16.000-6,10.000-15.000-3,9.000-15.000-6,9.000-18.000 1,9.000-19.000 6,10.000-18.000 6,10.000-19.000 5</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6"/>
    </inkml:context>
    <inkml:brush xml:id="br0">
      <inkml:brushProperty name="width" value="0.0518126487731934" units="cm"/>
      <inkml:brushProperty name="height" value="0.0518126487731934" units="cm"/>
      <inkml:brushProperty name="color" value="#00bff3"/>
      <inkml:brushProperty name="ignorePressure" value="0"/>
    </inkml:brush>
  </inkml:definitions>
  <inkml:trace contextRef="#ctx0" brushRef="#br0">89200.000 12500.000 424,'-25.000'-58.000'49,"0.000"34.000"9,0.000 35.000 9,0.000 35.000 9,3.000 22.000-1,6.000 14.000-12,7.000 11.000-11,6.000 14.000-11,3.000 18.000-9,0.000 25.000-6,0.000 25.000-7,0.000 25.000-6,-5.000 25.000-9,-9.000 25.000-10,-10.000 25.000-12,-8.000 25.000-10,-9.000 4.000-12,-6.000-15.000-11,-6.000-15.000-11,-6.000-16.000-11,2.000-33.000-2,14.000-50.000 8,11.000-50.000 7,14.000-50.000 8</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7"/>
    </inkml:context>
    <inkml:brush xml:id="br0">
      <inkml:brushProperty name="width" value="0.0459996946156025" units="cm"/>
      <inkml:brushProperty name="height" value="0.0459996946156025" units="cm"/>
      <inkml:brushProperty name="color" value="#00bff3"/>
      <inkml:brushProperty name="ignorePressure" value="0"/>
    </inkml:brush>
  </inkml:definitions>
  <inkml:trace contextRef="#ctx0" brushRef="#br0">90950.000 13150.000 478,'118.000'-68.000'97,"-11.000"17.000"-12,-14.000 15.000-12,-11.000 16.000-12,-1.000 7.000-8,13.000 1.000-7,12.000-1.000-7,13.000 1.000-6,-2.000 1.000-9,-16.000 3.000-13,-15.000 3.000-14,-15.000 4.000-13,-14.000 7.000-13,-8.000 13.000-13,-10.000 12.000-12,-9.000 13.000-13,-10.000 2.000-4,-9.000-5.000 4,-10.000-7.000 4,-8.000-5.000 5</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7"/>
    </inkml:context>
    <inkml:brush xml:id="br0">
      <inkml:brushProperty name="width" value="0.0384378135204315" units="cm"/>
      <inkml:brushProperty name="height" value="0.0384378135204315" units="cm"/>
      <inkml:brushProperty name="color" value="#00bff3"/>
      <inkml:brushProperty name="ignorePressure" value="0"/>
    </inkml:brush>
  </inkml:definitions>
  <inkml:trace contextRef="#ctx0" brushRef="#br0">90800.000 14050.000 572,'-46.000'1.000'6,"10.000"4.000"14,10.000 3.000 12,9.000 3.000 13,12.000-2.000 6,16.000-6.000 1,15.000-6.000-1,17.000-6.000 0,16.000-6.000-6,19.000-2.000-10,19.000-3.000-11,19.000-3.000-12,10.000-2.000-9,4.000 0.000-8,3.000 0.000-8,3.000 0.000-8,-11.000 3.000-14,-25.000 6.000-16,-25.000 7.000-18,-25.000 6.000-18</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8"/>
    </inkml:context>
    <inkml:brush xml:id="br0">
      <inkml:brushProperty name="width" value="0.0459900014102459" units="cm"/>
      <inkml:brushProperty name="height" value="0.0459900014102459" units="cm"/>
      <inkml:brushProperty name="color" value="#00bff3"/>
      <inkml:brushProperty name="ignorePressure" value="0"/>
    </inkml:brush>
  </inkml:definitions>
  <inkml:trace contextRef="#ctx0" brushRef="#br0">93850.000 11800.000 478,'15.000'-52.000'6,"32.000"-3.000"13,31.000-3.000 12,32.000-2.000 13,8.000 5.000 4,-11.000 16.000-5,-14.000 15.000-6,-11.000 17.000-4,-4.000 11.000-3,6.000 10.000 2,7.000 10.000 2,6.000 9.000 0,-7.000 9.000-1,-18.000 9.000-7,-19.000 10.000-4,-18.000 10.000-7,-15.000 5.000-3,-9.000 4.000-3,-10.000 3.000-2,-8.000 3.000-3,-17.000 3.000-1,-21.000 3.000-4,-22.000 3.000-2,-22.000 4.000-2,-13.000-3.000-4,-3.000-5.000-5,-3.000-7.000-5,-2.000-5.000-5,0.000-9.000-6,7.000-9.000-9,6.000-10.000-8,7.000-8.000-8,10.000-11.000-1,16.000-8.000 4,15.000-10.000 5,17.000-9.000 5</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8"/>
    </inkml:context>
    <inkml:brush xml:id="br0">
      <inkml:brushProperty name="width" value="0.0564979873597622" units="cm"/>
      <inkml:brushProperty name="height" value="0.0564979873597622" units="cm"/>
      <inkml:brushProperty name="color" value="#00bff3"/>
      <inkml:brushProperty name="ignorePressure" value="0"/>
    </inkml:brush>
  </inkml:definitions>
  <inkml:trace contextRef="#ctx0" brushRef="#br0">94000.000 12250.000 389,'-24.000'-68.000'4,"4.000"17.000"9,3.000 15.000 8,3.000 16.000 9,3.000 18.000 10,3.000 22.000 14,3.000 22.000 13,4.000 23.000 13,1.000 11.000-1,0.000 4.000-15,0.000 3.000-15,0.000 3.000-16,0.000 21.000-9,0.000 42.000-4,0.000 40.000-4,0.000 41.000-4,-4.000 26.000-7,-5.000 13.000-11,-7.000 12.000-11,-5.000 13.000-10,-8.000 4.000-11,-5.000-3.000-11,-7.000-3.000-12,-5.000-2.000-10,0.000-31.000-3,10.000-56.000 5,10.000-56.000 5,9.000-56.000 5</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7:59"/>
    </inkml:context>
    <inkml:brush xml:id="br0">
      <inkml:brushProperty name="width" value="0.0479920692741871" units="cm"/>
      <inkml:brushProperty name="height" value="0.0479920692741871" units="cm"/>
      <inkml:brushProperty name="color" value="#00bff3"/>
      <inkml:brushProperty name="ignorePressure" value="0"/>
    </inkml:brush>
  </inkml:definitions>
  <inkml:trace contextRef="#ctx0" brushRef="#br0">66200.000 20750.000 458,'-22.000'-25.000'1,"6.000"0.000"2,7.000 0.000 2,6.000 0.000 2,3.000 12.000 12,0.000 26.000 23,0.000 24.000 22,0.000 26.000 22,0.000 21.000 3,0.000 19.000-17,0.000 19.000-17,0.000 19.000-18,0.000 21.000-11,0.000 26.000-7,0.000 24.000-7,0.000 26.000-7,-4.000 16.000-6,-5.000 10.000-2,-7.000 10.000-3,-5.000 9.000-3,-3.000 1.000-6,4.000-6.000-9,3.000-6.000-9,3.000-6.000-8,3.000-13.000-6,3.000-19.000-2,3.000-18.000-1,4.000-19.000-2,-1.000-24.000 1,-3.000-28.000 5,-3.000-28.000 4,-2.000-27.000 4,-3.000-22.000 5,1.000-11.000 6,-1.000-14.000 4,1.000-11.000 5</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0"/>
    </inkml:context>
    <inkml:brush xml:id="br0">
      <inkml:brushProperty name="width" value="0.0463081113994122" units="cm"/>
      <inkml:brushProperty name="height" value="0.0463081113994122" units="cm"/>
      <inkml:brushProperty name="color" value="#00bff3"/>
      <inkml:brushProperty name="ignorePressure" value="0"/>
    </inkml:brush>
  </inkml:definitions>
  <inkml:trace contextRef="#ctx0" brushRef="#br0">65900.000 21050.000 475,'6.000'-96.000'4,"13.000"10.000"10,12.000 10.000 9,13.000 9.000 9,10.000 9.000 5,10.000 9.000 3,10.000 10.000 1,9.000 10.000 2,7.000 7.000-1,7.000 6.000-4,6.000 7.000-4,7.000 6.000-3,-3.000 9.000-4,-8.000 13.000-3,-10.000 12.000-3,-9.000 13.000-2,-12.000 10.000-3,-11.000 10.000-3,-14.000 10.000-3,-11.000 9.000-2,-14.000 10.000-3,-11.000 14.000-2,-14.000 11.000-4,-11.000 14.000-2,-15.000 10.000-4,-16.000 9.000-5,-15.000 10.000-4,-15.000 10.000-4,-11.000 2.000-4,-2.000-3.000 0,-3.000-3.000-2,-3.000-2.000-2,1.000-14.000-2,6.000-21.000-3,7.000-22.000-5,6.000-22.000-3,9.000-19.000-4,13.000-16.000 0,12.000-15.000-3,13.000-15.000-1</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0"/>
    </inkml:context>
    <inkml:brush xml:id="br0">
      <inkml:brushProperty name="width" value="0.0481465011835098" units="cm"/>
      <inkml:brushProperty name="height" value="0.0481465011835098" units="cm"/>
      <inkml:brushProperty name="color" value="#00bff3"/>
      <inkml:brushProperty name="ignorePressure" value="0"/>
    </inkml:brush>
  </inkml:definitions>
  <inkml:trace contextRef="#ctx0" brushRef="#br0">68750.000 21300.000 456,'-49.000'0.000'32,"4.000"0.000"6,3.000 0.000 8,3.000 0.000 8,1.000 3.000 0,1.000 6.000-6,-1.000 7.000-5,1.000 6.000-5,1.000 4.000-6,3.000 4.000-3,3.000 3.000-3,4.000 3.000-3,-7.000 20.000-4,-16.000 38.000-1,-15.000 37.000-2,-15.000 38.000-2,-1.000 12.000-4,16.000-12.000-7,15.000-13.000-5,17.000-12.000-7,11.000-9.000-6,10.000-2.000-7,10.000-3.000-7,9.000-3.000-6,10.000-13.000-5,14.000-22.000-3,11.000-22.000-5,14.000-21.000-3,2.000-15.000-1,-6.000-6.000 0,-6.000-6.000 0,-6.000-6.000 1</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0"/>
    </inkml:context>
    <inkml:brush xml:id="br0">
      <inkml:brushProperty name="width" value="0.0595824830234051" units="cm"/>
      <inkml:brushProperty name="height" value="0.0595824830234051" units="cm"/>
      <inkml:brushProperty name="color" value="#00bff3"/>
      <inkml:brushProperty name="ignorePressure" value="0"/>
    </inkml:brush>
  </inkml:definitions>
  <inkml:trace contextRef="#ctx0" brushRef="#br0">70250.000 21700.000 369,'-119.000'0.000'6,"13.000"0.000"13,12.000 0.000 12,13.000 0.000 12,10.000 4.000 6,10.000 10.000-1,10.000 10.000-1,9.000 9.000-2,6.000 10.000-3,3.000 14.000-5,3.000 11.000-5,4.000 14.000-5,1.000 8.000-5,0.000 7.000-3,0.000 6.000-3,0.000 7.000-4,1.000-1.000-2,4.000-6.000-1,3.000-6.000-1,3.000-6.000 0,6.000-10.000-4,9.000-12.000-7,10.000-13.000-6,10.000-12.000-7,11.000-15.000-5,17.000-15.000-4,15.000-15.000-3,16.000-16.000-4,10.000-19.000-1,7.000-22.000 1,6.000-22.000 1,7.000-21.000 1,-4.000-15.000 0,-12.000-6.000 1,-13.000-6.000-2,-12.000-6.000 1,-12.000-1.000 1,-8.000 7.000 4,-10.000 6.000 5,-9.000 7.000 2,-9.000 8.000 6,-5.000 14.000 5,-7.000 11.000 6,-5.000 14.000 5,-4.000 10.000 7,0.000 9.000 7,0.000 10.000 7,0.000 10.000 8,3.000 8.000 6,6.000 10.000 8,7.000 10.000 7,6.000 9.000 7,3.000 10.000-1,0.000 14.000-8,0.000 11.000-9,0.000 14.000-8,-4.000 7.000-7,-5.000 3.000-5,-7.000 3.000-4,-5.000 4.000-4,-6.000 15.000-4,-3.000 28.000-4,-3.000 28.000-4,-2.000 29.000-3,-8.000 5.000-5,-8.000-15.000-9,-10.000-15.000-8,-9.000-16.000-8,-2.000-19.000-6,6.000-22.000-4,7.000-22.000-4,6.000-21.000-4,9.000-34.000-2,13.000-43.000-2,12.000-44.000-2,13.000-43.000-1,9.000-21.000 4,6.000 3.000 11,7.000 3.000 11,6.000 4.000 11,3.000 7.000 9,0.000 13.000 8,0.000 12.000 7,0.000 13.000 8,0.000 10.000 6,0.000 10.000 7,0.000 10.000 5,0.000 9.000 7,-2.000 7.000-1,-3.000 7.000-5,-3.000 6.000-6,-2.000 7.000-6,-3.000 4.000-6,1.000 3.000-9,-1.000 3.000-8,1.000 4.000-8</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8"/>
    </inkml:context>
    <inkml:brush xml:id="br0">
      <inkml:brushProperty name="width" value="0.0253452025353909" units="cm"/>
      <inkml:brushProperty name="height" value="0.0253452025353909" units="cm"/>
      <inkml:brushProperty name="color" value="#f2395b"/>
      <inkml:brushProperty name="ignorePressure" value="0"/>
    </inkml:brush>
  </inkml:definitions>
  <inkml:trace contextRef="#ctx0" brushRef="#br0">80000.000 13100.000 868,'-41.000'0.000'46,"19.000"0.000"-8,19.000 0.000-10,19.000 0.000-9</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1"/>
    </inkml:context>
    <inkml:brush xml:id="br0">
      <inkml:brushProperty name="width" value="0.0583532229065895" units="cm"/>
      <inkml:brushProperty name="height" value="0.0583532229065895" units="cm"/>
      <inkml:brushProperty name="color" value="#00bff3"/>
      <inkml:brushProperty name="ignorePressure" value="0"/>
    </inkml:brush>
  </inkml:definitions>
  <inkml:trace contextRef="#ctx0" brushRef="#br0">71350.000 20950.000 377,'0.000'-54.000'55,"0.000"45.000"12,0.000 43.000 12,0.000 45.000 12,-2.000 30.000-2,-3.000 19.000-16,-3.000 19.000-15,-2.000 19.000-16,-6.000 21.000-12,-6.000 26.000-9,-6.000 24.000-8,-6.000 26.000-9,-2.000 4.000-8,3.000-16.000-11,3.000-15.000-8,4.000-15.000-11,4.000-26.000-8,6.000-34.000-10,7.000-35.000-9,6.000-33.000-8</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1"/>
    </inkml:context>
    <inkml:brush xml:id="br0">
      <inkml:brushProperty name="width" value="0.0484241247177124" units="cm"/>
      <inkml:brushProperty name="height" value="0.0484241247177124" units="cm"/>
      <inkml:brushProperty name="color" value="#00bff3"/>
      <inkml:brushProperty name="ignorePressure" value="0"/>
    </inkml:brush>
  </inkml:definitions>
  <inkml:trace contextRef="#ctx0" brushRef="#br0">71950.000 22100.000 454,'-47.000'-18.000'0,"6.000"17.000"0,7.000 15.000 0,6.000 16.000 0,6.000 10.000 11,6.000 7.000 23,7.000 6.000 22,6.000 7.000 22,6.000 5.000 6,6.000 7.000-12,7.000 6.000-11,6.000 7.000-13,7.000-1.000-10,10.000-6.000-9,10.000-6.000-8,9.000-6.000-8,4.000-9.000-13,1.000-8.000-14,-1.000-10.000-16,1.000-9.000-16,-3.000-10.000-4,-2.000-9.000 3,-3.000-10.000 5,-3.000-8.000 5,-6.000-6.000-2,-5.000 1.000-7,-7.000-1.000-7,-5.000 1.000-7</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1"/>
    </inkml:context>
    <inkml:brush xml:id="br0">
      <inkml:brushProperty name="width" value="0.0532623194158077" units="cm"/>
      <inkml:brushProperty name="height" value="0.0532623194158077" units="cm"/>
      <inkml:brushProperty name="color" value="#00bff3"/>
      <inkml:brushProperty name="ignorePressure" value="0"/>
    </inkml:brush>
  </inkml:definitions>
  <inkml:trace contextRef="#ctx0" brushRef="#br0">72750.000 21950.000 413,'-135.000'31.000'114,"32.000"13.000"-16,31.000 12.000-16,32.000 13.000-15,15.000 10.000-13,0.000 10.000-8,0.000 10.000-9,0.000 9.000-8,0.000 4.000-7,0.000 1.000-5,0.000-1.000-4,0.000 1.000-6,-2.000 1.000-12,-3.000 3.000-22,-3.000 3.000-21,-2.000 4.000-21</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1"/>
    </inkml:context>
    <inkml:brush xml:id="br0">
      <inkml:brushProperty name="width" value="0.0527139864861965" units="cm"/>
      <inkml:brushProperty name="height" value="0.0527139864861965" units="cm"/>
      <inkml:brushProperty name="color" value="#00bff3"/>
      <inkml:brushProperty name="ignorePressure" value="0"/>
    </inkml:brush>
  </inkml:definitions>
  <inkml:trace contextRef="#ctx0" brushRef="#br0">72950.000 21100.000 417,'56.000'-71.000'8,"13.000"10.000"16,12.000 10.000 16,13.000 9.000 16,4.000 13.000 7,-3.000 20.000-2,-3.000 18.000-2,-2.000 20.000-2,-8.000 14.000-5,-8.000 14.000-7,-10.000 11.000-7,-9.000 14.000-8,-13.000 18.000-7,-16.000 25.000-7,-15.000 25.000-7,-15.000 25.000-8,-20.000 18.000-3,-21.000 14.000-4,-22.000 11.000-1,-22.000 14.000-4,-7.000-12.000-5,10.000-34.000-9,10.000-35.000-10,9.000-33.000-9,7.000-25.000-9,7.000-11.000-11,6.000-14.000-9,7.000-11.000-10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2"/>
    </inkml:context>
    <inkml:brush xml:id="br0">
      <inkml:brushProperty name="width" value="0.0443078465759754" units="cm"/>
      <inkml:brushProperty name="height" value="0.0443078465759754" units="cm"/>
      <inkml:brushProperty name="color" value="#00bff3"/>
      <inkml:brushProperty name="ignorePressure" value="0"/>
    </inkml:brush>
  </inkml:definitions>
  <inkml:trace contextRef="#ctx0" brushRef="#br0">75100.000 21550.000 496,'-41.000'-4.000'4,"19.000"-5.000"9,19.000-7.000 9,19.000-5.000 8,18.000-4.000 8,19.000 0.000 8,19.000 0.000 6,19.000 0.000 8,9.000 0.000-1,0.000 0.000-9,0.000 0.000-8,0.000 0.000-9,3.000 3.000-8,6.000 6.000-8,7.000 7.000-7,6.000 6.000-7,-7.000 7.000-10,-18.000 10.000-8,-19.000 10.000-10,-18.000 9.000-10,-17.000 4.000-1,-11.000 1.000 6,-14.000-1.000 5,-11.000 1.000 6,-9.000-3.000-5,-3.000-2.000-16,-3.000-3.000-16,-2.000-3.000-16</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2"/>
    </inkml:context>
    <inkml:brush xml:id="br0">
      <inkml:brushProperty name="width" value="0.0398612096905708" units="cm"/>
      <inkml:brushProperty name="height" value="0.0398612096905708" units="cm"/>
      <inkml:brushProperty name="color" value="#00bff3"/>
      <inkml:brushProperty name="ignorePressure" value="0"/>
    </inkml:brush>
  </inkml:definitions>
  <inkml:trace contextRef="#ctx0" brushRef="#br0">75300.000 22400.000 551,'-47.000'21.000'8,"6.000"-5.000"15,7.000-7.000 15,6.000-5.000 16,15.000-3.000 6,26.000 4.000-4,24.000 3.000-2,26.000 3.000-4,19.000 1.000-7,17.000 1.000-11,15.000-1.000-11,16.000 1.000-11,10.000-1.000-16,7.000 1.000-19,6.000-1.000-20,7.000 1.000-19,-14.000-3.000-9,-30.000-2.000 5,-32.000-3.000 3,-30.000-3.000 5</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2"/>
    </inkml:context>
    <inkml:brush xml:id="br0">
      <inkml:brushProperty name="width" value="0.0484415255486965" units="cm"/>
      <inkml:brushProperty name="height" value="0.0484415255486965" units="cm"/>
      <inkml:brushProperty name="color" value="#00bff3"/>
      <inkml:brushProperty name="ignorePressure" value="0"/>
    </inkml:brush>
  </inkml:definitions>
  <inkml:trace contextRef="#ctx0" brushRef="#br0">78750.000 21850.000 454,'-72.000'23.000'7,"6.000"-3.000"14,7.000-3.000 15,6.000-2.000 15,21.000-8.000 5,39.000-8.000-3,36.000-10.000-3,39.000-9.000-2,28.000-5.000-5,23.000 0.000-6,22.000 0.000-6,22.000 0.000-6,18.000 1.000-5,16.000 4.000-5,15.000 3.000-4,17.000 3.000-4,8.000 3.000-2,4.000 3.000 2,3.000 3.000 1,3.000 4.000 2,-2.000 4.000-6,-6.000 6.000-10,-6.000 7.000-12,-6.000 6.000-10,-9.000 3.000-9,-8.000 0.000-4,-10.000 0.000-4,-9.000 0.000-5,-24.000-4.000 0,-37.000-5.000 7,-38.000-7.000 4,-37.000-5.000 6,-21.000-4.000 1,-3.000 0.000-2,-3.000 0.000-3,-2.000 0.000-3</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3"/>
    </inkml:context>
    <inkml:brush xml:id="br0">
      <inkml:brushProperty name="width" value="0.0393939092755318" units="cm"/>
      <inkml:brushProperty name="height" value="0.0393939092755318" units="cm"/>
      <inkml:brushProperty name="color" value="#00bff3"/>
      <inkml:brushProperty name="ignorePressure" value="0"/>
    </inkml:brush>
  </inkml:definitions>
  <inkml:trace contextRef="#ctx0" brushRef="#br0">80900.000 19100.000 558,'71.000'-47.000'5,"-5.000"6.000"10,-7.000 7.000 10,-5.000 6.000 10,-9.000 10.000 5,-9.000 17.000 0,-10.000 15.000-1,-8.000 16.000 1,-14.000 15.000-5,-15.000 16.000-7,-15.000 15.000-8,-16.000 17.000-8,-8.000 2.000-7,0.000-9.000-4,0.000-10.000-5,0.000-8.000-4,3.000-9.000-4,6.000-6.000-1,7.000-6.000-2,6.000-6.000-1,9.000-2.000-1,13.000 3.000 2,12.000 3.000 1,13.000 4.000 2,10.000-1.000 2,10.000-3.000 5,10.000-3.000 5,9.000-2.000 5,1.000-3.000 3,-6.000 1.000 2,-6.000-1.000 3,-6.000 1.000 2,-9.000 2.000 2,-8.000 7.000 1,-10.000 6.000 1,-9.000 7.000 1,-15.000 2.000-1,-18.000 1.000-2,-19.000-1.000-2,-18.000 1.000-3,-12.000-1.000-1,-3.000 1.000 1,-3.000-1.000 0,-2.000 1.000 0,-1.000-4.000-4,3.000-6.000-9,3.000-6.000-8,4.000-6.000-9,5.000-7.000-7,10.000-6.000-8,10.000-6.000-6,9.000-6.000-8</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3"/>
    </inkml:context>
    <inkml:brush xml:id="br0">
      <inkml:brushProperty name="width" value="0.0373616516590118" units="cm"/>
      <inkml:brushProperty name="height" value="0.0373616516590118" units="cm"/>
      <inkml:brushProperty name="color" value="#00bff3"/>
      <inkml:brushProperty name="ignorePressure" value="0"/>
    </inkml:brush>
  </inkml:definitions>
  <inkml:trace contextRef="#ctx0" brushRef="#br0">81500.000 20350.000 588,'46.000'1.000'9,"-5.000"4.000"16,-7.000 3.000 18,-5.000 3.000 16,-4.000 6.000 6,0.000 9.000-7,0.000 10.000-6,0.000 10.000-6,-2.000 4.000-11,-3.000 0.000-17,-3.000 0.000-17,-2.000 0.000-16,-5.000-2.000-11,-2.000-3.000-4,-3.000-3.000-5,-3.000-2.000-5</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3"/>
    </inkml:context>
    <inkml:brush xml:id="br0">
      <inkml:brushProperty name="width" value="0.0422396697103977" units="cm"/>
      <inkml:brushProperty name="height" value="0.0422396697103977" units="cm"/>
      <inkml:brushProperty name="color" value="#00bff3"/>
      <inkml:brushProperty name="ignorePressure" value="0"/>
    </inkml:brush>
  </inkml:definitions>
  <inkml:trace contextRef="#ctx0" brushRef="#br0">82650.000 19200.000 520,'31.000'-27.000'7,"13.000"-3.000"14,12.000-3.000 13,13.000-2.000 15,-1.000 5.000 3,-11.000 16.000-4,-14.000 15.000-6,-11.000 17.000-5,-11.000 16.000-4,-5.000 19.000-6,-7.000 19.000-3,-5.000 19.000-5,-9.000 13.000-4,-9.000 10.000-2,-10.000 10.000-3,-8.000 9.000-1,-3.000-2.000-2,7.000-12.000 0,6.000-13.000 0,7.000-12.000 0,5.000-13.000-1,7.000-12.000-2,6.000-13.000-3,7.000-12.000-2,8.000-12.000-4,14.000-8.000-7,11.000-10.000-6,14.000-9.000-7,11.000-10.000-5,14.000-9.000-5,11.000-10.000-4,14.000-8.000-6,-4.000-3.000 0,-19.000 7.000 3,-18.000 6.000 4,-19.000 7.000 2,-12.000 2.000 2,-2.000 1.000 0,-3.000-1.000 1,-3.000 1.000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50"/>
    </inkml:context>
    <inkml:brush xml:id="br0">
      <inkml:brushProperty name="width" value="0.0267993751913309" units="cm"/>
      <inkml:brushProperty name="height" value="0.0267993751913309" units="cm"/>
      <inkml:brushProperty name="color" value="#69dbaa"/>
      <inkml:brushProperty name="ignorePressure" value="0"/>
    </inkml:brush>
  </inkml:definitions>
  <inkml:trace contextRef="#ctx0" brushRef="#br0">14350.000 27800.000 820,'-2.000'101.000'2,"-3.000"4.000"2,-3.000 3.000 2,-2.000 3.000 4,-1.000 1.000-1,3.000 1.000 0,3.000-1.000-3,4.000 1.000-1,1.000-6.000-3,0.000-8.000-4,0.000-10.000-6,0.000-9.000-3,1.000-4.000-5,4.000 4.000-3,3.000 3.000-3,3.000 3.000-4,1.000 1.000 0,1.000 1.000 5,-1.000-1.000 5,1.000 1.000 4,-3.000 4.000 2,-2.000 9.000 0,-3.000 10.000 0,-3.000 10.000-1,-1.000 5.000 2,4.000 4.000 1,3.000 3.000 3,3.000 3.000 2,1.000-2.000 1,1.000-6.000 0,-1.000-6.000 1,1.000-6.000 1,-1.000-7.000-1,1.000-6.000 1,-1.000-6.000 0,1.000-6.000 0,1.000-4.000 0,3.000 1.000 0,3.000-1.000-1,4.000 1.000 1,-3.000-4.000 0,-5.000-6.000 1,-7.000-6.000-1,-5.000-6.000 0,-4.000-2.000 0,0.000 3.000 1,0.000 3.000-1,0.000 4.000 1,-2.000-1.000 0,-3.000-3.000 1,-3.000-3.000 1,-2.000-2.000 2,-3.000-1.000 0,1.000 3.000 0,-1.000 3.000 2,1.000 4.000 0,1.000-3.000 0,3.000-5.000-1,3.000-7.000 1,4.000-5.000-2,1.000-1.000 0,0.000 6.000-1,0.000 7.000-1,0.000 6.000-2,0.000 3.000-1,0.000 0.000 1,0.000 0.000 0,0.000 0.000 0,1.000-2.000-1,4.000-3.000 0,3.000-3.000 0,3.000-2.000 0,1.000-3.000-2,1.000 1.000-1,-1.000-1.000-1,1.000 1.000-1,-3.000-1.000 0,-2.000 1.000-1,-3.000-1.000 1,-3.000 1.000-1,-2.000-1.000 1,0.000 1.000 1,0.000-1.000 0,0.000 1.000 0,0.000 1.000 1,0.000 3.000 1,0.000 3.000-1,0.000 4.000 2,0.000 1.000-1,0.000 0.000 0,0.000 0.000-1,0.000 0.000 1,0.000-2.000 0,0.000-3.000 0,0.000-3.000 1,0.000-2.000 0,0.000-1.000 0,0.000 3.000 1,0.000 3.000 0,0.000 4.000 0,0.000-1.000 0,0.000-3.000 0,0.000-3.000 0,0.000-2.000-1,0.000-3.000 2,0.000 1.000 1,0.000-1.000 0,0.000 1.000 2,1.000-1.000 0,4.000 1.000 0,3.000-1.000-1,3.000 1.000-1,-1.000-3.000 2,-2.000-2.000 2,-3.000-3.000 3,-3.000-3.000 3,-1.000-2.000 1,4.000 0.000-2,3.000 0.000-1,3.000 0.000-2,-1.000 1.000-2,-2.000 4.000-3,-3.000 3.000-1,-3.000 3.000-3,-2.000-1.000-1,0.000-2.000 1,0.000-3.000 2,0.000-3.000 0,0.000-2.000 0,0.000 0.000 1,0.000 0.000-1,0.000 0.000 0,0.000 1.000 0,0.000 4.000 0,0.000 3.000 0,0.000 3.000 0,0.000 1.000-1,0.000 1.000 1,0.000-1.000 1,0.000 1.000-1,0.000-1.000 1,0.000 1.000 1,0.000-1.000-1,0.000 1.000 0,0.000-1.000 0,0.000 1.000 0,0.000-1.000 0,0.000 1.000 0,0.000-1.000 1,0.000 1.000 0,0.000-1.000 1,0.000 1.000 2,0.000-1.000 0,0.000 1.000 1,0.000-1.000 1,0.000 1.000 2,0.000-3.000-2,0.000-2.000 0,0.000-3.000-3,0.000-3.000-1,0.000-2.000-1,0.000 0.000 0,0.000 0.000-1,0.000 0.000 0,0.000-2.000 0,0.000-3.000-3,0.000-3.000 0,0.000-2.000-2,0.000-3.000-1,0.000 1.000 1,0.000-1.000 1,0.000 1.000 0,0.000-3.000 1,0.000-2.000 3,0.000-3.000 1,0.000-3.000 3,0.000 1.000 0,0.000 6.000 0,0.000 7.000-2,0.000 6.000-1,0.000 4.000 1,0.000 4.000 4,0.000 3.000 4,0.000 3.000 4,0.000-1.000 1,0.000-2.000-1,0.000-3.000-2,0.000-3.000-2,0.000-1.000-3,0.000 4.000-6,0.000 3.000-6,0.000 3.000-6,0.000 1.000-3,0.000 1.000 0,0.000-1.000 1,0.000 1.000 1,1.000 2.000 1,4.000 7.000 1,3.000 6.000 2,3.000 7.000 1,-1.000 0.000 1,-2.000-2.000 0,-3.000-3.000 0,-3.000-3.000 0,-2.000-4.000 1,0.000-3.000 3,0.000-3.000 1,0.000-2.000 4,1.000-1.000 0,4.000 3.000-1,3.000 3.000-1,3.000 4.000-1,-1.000 1.000 1,-2.000 0.000 1,-3.000 0.000 3,-3.000 0.000 1,-2.000-2.000 0,0.000-3.000 0,0.000-3.000-1,0.000-2.000-2,1.000-3.000 1,4.000 1.000 1,3.000-1.000 1,3.000 1.000 1,-1.000-1.000 0,-2.000 1.000 0,-3.000-1.000-1,-3.000 1.000 0,-1.000 2.000-3,4.000 7.000-4,3.000 6.000-3,3.000 7.000-4,-1.000 4.000-2,-2.000 3.000 1,-3.000 3.000 0,-3.000 4.000 2,-2.000 1.000-1,0.000 0.000 0,0.000 0.000-1,0.000 0.000-1,0.000-2.000 1,0.000-3.000 3,0.000-3.000 4,0.000-2.000 2,-2.000-5.000 2,-3.000-2.000 0,-3.000-3.000 0,-2.000-3.000 0,-1.000-1.000 1,3.000 4.000 0,3.000 3.000 0,4.000 3.000 0,-1.000 6.000 0,-3.000 9.000-2,-3.000 10.000-1,-2.000 10.000-2,-1.000 4.000-1,3.000 0.000-1,3.000 0.000 0,4.000 0.000 0,-1.000-4.000-1,-3.000-5.000 0,-3.000-7.000 1,-2.000-5.000 0,-1.000-9.000-2,3.000-9.000-5,3.000-10.000-3,4.000-8.000-4,-1.000-11.000-4,-3.000-8.000 0,-3.000-10.000-3,-2.000-9.000-1,-5.000-12.000-1,-2.000-11.000-2,-3.000-14.000-2,-3.000-11.000-2</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9"/>
    </inkml:context>
    <inkml:brush xml:id="br0">
      <inkml:brushProperty name="width" value="0.0422970615327358" units="cm"/>
      <inkml:brushProperty name="height" value="0.0422970615327358" units="cm"/>
      <inkml:brushProperty name="color" value="#f2395b"/>
      <inkml:brushProperty name="ignorePressure" value="0"/>
    </inkml:brush>
  </inkml:definitions>
  <inkml:trace contextRef="#ctx0" brushRef="#br0">80150.000 12250.000 520,'6.000'-43.000'10,"13.000"17.000"23,12.000 15.000 21,13.000 16.000 22,7.000 12.000 5,4.000 9.000-14,3.000 10.000-12,3.000 10.000-13,-1.000 5.000-11,-2.000 4.000-11,-3.000 3.000-10,-3.000 3.000-10,-4.000-1.000-4,-3.000-2.000 3,-3.000-3.000 2,-2.000-3.000 3,-6.000-2.000-8,-6.000 0.000-21,-6.000 0.000-20,-6.000 0.000-20,-9.000-5.000-9,-8.000-9.000 4,-10.000-10.000 2,-9.000-8.000 3</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4"/>
    </inkml:context>
    <inkml:brush xml:id="br0">
      <inkml:brushProperty name="width" value="0.0532142370939255" units="cm"/>
      <inkml:brushProperty name="height" value="0.0532142370939255" units="cm"/>
      <inkml:brushProperty name="color" value="#00bff3"/>
      <inkml:brushProperty name="ignorePressure" value="0"/>
    </inkml:brush>
  </inkml:definitions>
  <inkml:trace contextRef="#ctx0" brushRef="#br0">79800.000 23200.000 413,'-25.000'51.000'149,"0.000"4.000"-30,0.000 3.000-31,0.000 3.000-30,1.000 6.000-19,4.000 9.000-7,3.000 10.000-7,3.000 10.000-6,-1.000 7.000-5,-2.000 6.000 0,-3.000 7.000-1,-3.000 6.000-1,-2.000 6.000-7,0.000 6.000-14,0.000 7.000-13,0.000 6.000-12,1.000-7.000-11,4.000-18.000-7,3.000-19.000-7,3.000-18.000-7,1.000-17.000-1,1.000-11.000 4,-1.000-14.000 5,1.000-11.000 3</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4"/>
    </inkml:context>
    <inkml:brush xml:id="br0">
      <inkml:brushProperty name="width" value="0.0504580065608025" units="cm"/>
      <inkml:brushProperty name="height" value="0.0504580065608025" units="cm"/>
      <inkml:brushProperty name="color" value="#00bff3"/>
      <inkml:brushProperty name="ignorePressure" value="0"/>
    </inkml:brush>
  </inkml:definitions>
  <inkml:trace contextRef="#ctx0" brushRef="#br0">80750.000 23300.000 436,'0.000'51.000'172,"0.000"4.000"-39,0.000 3.000-39,0.000 3.000-39,-2.000 7.000-23,-3.000 14.000-5,-3.000 11.000-5,-2.000 14.000-6,-5.000 8.000-7,-2.000 7.000-5,-3.000 6.000-8,-3.000 7.000-7,-2.000-1.000-10,0.000-6.000-15,0.000-6.000-15,0.000-6.000-15,1.000-15.000-6,4.000-21.000 1,3.000-22.000 2,3.000-22.000 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4"/>
    </inkml:context>
    <inkml:brush xml:id="br0">
      <inkml:brushProperty name="width" value="0.032273918390274" units="cm"/>
      <inkml:brushProperty name="height" value="0.032273918390274" units="cm"/>
      <inkml:brushProperty name="color" value="#00bff3"/>
      <inkml:brushProperty name="ignorePressure" value="0"/>
    </inkml:brush>
  </inkml:definitions>
  <inkml:trace contextRef="#ctx0" brushRef="#br0">81250.000 24100.000 681,'28.000'26.000'97,"6.000"4.000"-17,7.000 3.000-17,6.000 3.000-17,1.000 3.000-19,-3.000 3.000-22,-3.000 3.000-20,-2.000 4.000-21,-6.000-3.000-14,-6.000-5.000-4,-6.000-7.000-6,-6.000-5.000-5</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5"/>
    </inkml:context>
    <inkml:brush xml:id="br0">
      <inkml:brushProperty name="width" value="0.0547116734087467" units="cm"/>
      <inkml:brushProperty name="height" value="0.0547116734087467" units="cm"/>
      <inkml:brushProperty name="color" value="#00bff3"/>
      <inkml:brushProperty name="ignorePressure" value="0"/>
    </inkml:brush>
  </inkml:definitions>
  <inkml:trace contextRef="#ctx0" brushRef="#br0">83200.000 23000.000 402,'-50.000'-19.000'57,"0.000"13.000"0,0.000 12.000 0,0.000 13.000-1,1.000 10.000-2,4.000 10.000-6,3.000 10.000-4,3.000 9.000-5,1.000 10.000-6,1.000 14.000-3,-1.000 11.000-5,1.000 14.000-4,1.000 7.000-4,3.000 3.000-4,3.000 3.000-3,4.000 4.000-4,2.000-3.000-2,4.000-5.000 2,3.000-7.000 1,3.000-5.000 2,4.000-11.000-4,7.000-11.000-9,6.000-14.000-9,7.000-11.000-8,7.000-15.000-7,9.000-16.000-3,10.000-15.000-5,10.000-15.000-3,7.000-20.000 0,6.000-21.000 5,7.000-22.000 3,6.000-22.000 5,-1.000-10.000 4,-5.000 4.000 3,-7.000 3.000 5,-5.000 3.000 4,-11.000 6.000 3,-11.000 9.000 2,-14.000 10.000 2,-11.000 10.000 2,-15.000 8.000 2,-16.000 10.000 1,-15.000 10.000 1,-15.000 9.000 2,-12.000 9.000-4,-6.000 9.000-5,-6.000 10.000-7,-6.000 10.000-6,4.000 2.000-2,16.000-3.000 4,15.000-3.000 3,17.000-2.000 3,5.000-3.000-2,-3.000 1.000-11,-3.000-1.000-8,-2.000 1.000-10</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5"/>
    </inkml:context>
    <inkml:brush xml:id="br0">
      <inkml:brushProperty name="width" value="0.0481390133500099" units="cm"/>
      <inkml:brushProperty name="height" value="0.0481390133500099" units="cm"/>
      <inkml:brushProperty name="color" value="#00bff3"/>
      <inkml:brushProperty name="ignorePressure" value="0"/>
    </inkml:brush>
  </inkml:definitions>
  <inkml:trace contextRef="#ctx0" brushRef="#br0">85400.000 21150.000 457,'-4.000'-43.000'12,"-5.000"17.000"24,-7.000 15.000 26,-5.000 16.000 23,-11.000 18.000 6,-11.000 22.000-16,-14.000 22.000-14,-11.000 23.000-16,-9.000 16.000-12,-3.000 13.000-9,-3.000 12.000-10,-2.000 13.000-10,-3.000 9.000-5,1.000 6.000-3,-1.000 7.000-2,1.000 6.000-2,2.000-7.000-7,7.000-18.000-13,6.000-19.000-12,7.000-18.000-12</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5"/>
    </inkml:context>
    <inkml:brush xml:id="br0">
      <inkml:brushProperty name="width" value="0.0564815402030945" units="cm"/>
      <inkml:brushProperty name="height" value="0.0564815402030945" units="cm"/>
      <inkml:brushProperty name="color" value="#00bff3"/>
      <inkml:brushProperty name="ignorePressure" value="0"/>
    </inkml:brush>
  </inkml:definitions>
  <inkml:trace contextRef="#ctx0" brushRef="#br0">84000.000 21300.000 389,'118.000'57.000'188,"-11.000"17.000"-43,-14.000 15.000-42,-11.000 16.000-43,-4.000 12.000-25,6.000 9.000-5,7.000 10.000-6,6.000 10.000-5,-1.000 2.000-12,-5.000-3.000-17,-7.000-3.000-16,-5.000-2.000-17</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6"/>
    </inkml:context>
    <inkml:brush xml:id="br0">
      <inkml:brushProperty name="width" value="0.0550604686141014" units="cm"/>
      <inkml:brushProperty name="height" value="0.0550604686141014" units="cm"/>
      <inkml:brushProperty name="color" value="#00bff3"/>
      <inkml:brushProperty name="ignorePressure" value="0"/>
    </inkml:brush>
  </inkml:definitions>
  <inkml:trace contextRef="#ctx0" brushRef="#br0">87350.000 20400.000 399,'-24.000'-46.000'7,"4.000"10.000"13,3.000 10.000 15,3.000 9.000 13,3.000 13.000 5,3.000 20.000-2,3.000 18.000-2,4.000 20.000-2,1.000 13.000-3,0.000 9.000-3,0.000 10.000-4,0.000 10.000-3,0.000 4.000-3,0.000 0.000-5,0.000 0.000-4,0.000 0.000-4,1.000 0.000-4,4.000 0.000-3,3.000 0.000-4,3.000 0.000-2,1.000-2.000-4,1.000-3.000-4,-1.000-3.000-4,1.000-2.000-3,-4.000-6.000-3,-6.000-6.000 0,-6.000-6.000 0,-6.000-6.000-1,-7.000-4.000-1,-6.000 1.000-1,-6.000-1.000 0,-6.000 1.000-3,-10.000-6.000 1,-12.000-8.000 1,-13.000-10.000 1,-12.000-9.000 0,-9.000-7.000 0,-2.000-3.000-1,-3.000-3.000-3,-3.000-2.000-1,2.000-8.000-2,10.000-8.000-1,10.000-10.000-3,9.000-9.000-1,9.000-5.000 1,9.000 0.000 4,10.000 0.000 4,10.000 0.000 4,5.000 0.000-1,4.000 0.000-8,3.000 0.000-6,3.000 0.000-8</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6"/>
    </inkml:context>
    <inkml:brush xml:id="br0">
      <inkml:brushProperty name="width" value="0.041760578751564" units="cm"/>
      <inkml:brushProperty name="height" value="0.041760578751564" units="cm"/>
      <inkml:brushProperty name="color" value="#00bff3"/>
      <inkml:brushProperty name="ignorePressure" value="0"/>
    </inkml:brush>
  </inkml:definitions>
  <inkml:trace contextRef="#ctx0" brushRef="#br0">87300.000 20600.000 526,'210.000'-135.000'87,"-27.000"32.000"-13,-28.000 31.000-12,-28.000 32.000-14,-18.000 16.000-7,-6.000 4.000 0,-6.000 3.000-2,-6.000 3.000 0,-7.000 10.000-9,-6.000 20.000-17,-6.000 18.000-17,-6.000 20.000-17,-12.000 6.000-17,-15.000-2.000-19,-15.000-3.000-19,-16.000-3.000-18</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6"/>
    </inkml:context>
    <inkml:brush xml:id="br0">
      <inkml:brushProperty name="width" value="0.036891981959343" units="cm"/>
      <inkml:brushProperty name="height" value="0.036891981959343" units="cm"/>
      <inkml:brushProperty name="color" value="#00bff3"/>
      <inkml:brushProperty name="ignorePressure" value="0"/>
    </inkml:brush>
  </inkml:definitions>
  <inkml:trace contextRef="#ctx0" brushRef="#br0">88600.000 21300.000 596,'28.000'28.000'77,"6.000"6.000"-4,7.000 7.000-6,6.000 6.000-6,1.000 4.000-9,-3.000 4.000-14,-3.000 3.000-13,-2.000 3.000-15,-5.000-2.000-12,-2.000-6.000-13,-3.000-6.000-13,-3.000-6.000-14,-2.000-7.000-8,0.000-6.000-8,0.000-6.000-5,0.000-6.000-7</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7"/>
    </inkml:context>
    <inkml:brush xml:id="br0">
      <inkml:brushProperty name="width" value="0.0557622835040092" units="cm"/>
      <inkml:brushProperty name="height" value="0.0557622835040092" units="cm"/>
      <inkml:brushProperty name="color" value="#00bff3"/>
      <inkml:brushProperty name="ignorePressure" value="0"/>
    </inkml:brush>
  </inkml:definitions>
  <inkml:trace contextRef="#ctx0" brushRef="#br0">90250.000 20650.000 394,'21.000'-50.000'0,"-5.000"0.000"2,-7.000 0.000 0,-5.000 0.000 1,-9.000 6.000 5,-9.000 13.000 9,-10.000 12.000 9,-8.000 13.000 9,-9.000 7.000 7,-6.000 4.000 2,-6.000 3.000 4,-6.000 3.000 3,-1.000 6.000-1,7.000 9.000-6,6.000 10.000-4,7.000 10.000-7,5.000 4.000-4,7.000 0.000-4,6.000 0.000-4,7.000 0.000-4,5.000 0.000-3,7.000 0.000 0,6.000 0.000-2,7.000 0.000 0,7.000 0.000-3,9.000 0.000-3,10.000 0.000-4,10.000 0.000-4,5.000 3.000-4,4.000 6.000-4,3.000 7.000-4,3.000 6.000-4,-5.000 4.000-2,-12.000 4.000 0,-13.000 3.000 0,-12.000 3.000-1,-9.000 1.000 0,-2.000 1.000 3,-3.000-1.000 0,-3.000 1.000 2,-6.000-7.000 1,-5.000-12.000 1,-7.000-13.000 1,-5.000-12.000 1,-9.000-9.000 2,-9.000-2.000 6,-10.000-3.000 5,-8.000-3.000 5,-4.000-9.000 3,3.000-11.000 0,3.000-14.000 2,4.000-11.000 0,5.000-14.000 0,10.000-11.000 0,10.000-14.000 0,9.000-11.000-1,12.000-14.000 0,16.000-11.000 0,15.000-14.000-2,17.000-11.000 0,14.000-7.000-5,17.000 0.000-12,15.000 0.000-10,16.000 0.000-11,1.000 7.000-6,-12.000 17.000-1,-13.000 15.000 0,-12.000 16.000-2,-10.000 12.000-2,-6.000 9.000-3,-6.000 10.000-5,-6.000 10.000-4</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9"/>
    </inkml:context>
    <inkml:brush xml:id="br0">
      <inkml:brushProperty name="width" value="0.042693454772234" units="cm"/>
      <inkml:brushProperty name="height" value="0.042693454772234" units="cm"/>
      <inkml:brushProperty name="color" value="#f2395b"/>
      <inkml:brushProperty name="ignorePressure" value="0"/>
    </inkml:brush>
  </inkml:definitions>
  <inkml:trace contextRef="#ctx0" brushRef="#br0">79550.000 13700.000 515,'-52.000'23.000'1,"-3.000"-3.000"3,-3.000-3.000 2,-2.000-2.000 3,19.000-8.000 11,44.000-8.000 21,44.000-10.000 20,44.000-9.000 21,27.000-7.000 3,14.000-3.000-18,11.000-3.000-18,14.000-2.000-16,2.000-1.000-14,-6.000 3.000-11,-6.000 3.000-12,-6.000 4.000-12,-12.000 2.000-6,-15.000 4.000-5,-15.000 3.000-3,-16.000 3.000-3</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7"/>
    </inkml:context>
    <inkml:brush xml:id="br0">
      <inkml:brushProperty name="width" value="0.0508924424648285" units="cm"/>
      <inkml:brushProperty name="height" value="0.0508924424648285" units="cm"/>
      <inkml:brushProperty name="color" value="#00bff3"/>
      <inkml:brushProperty name="ignorePressure" value="0"/>
    </inkml:brush>
  </inkml:definitions>
  <inkml:trace contextRef="#ctx0" brushRef="#br0">91800.000 19100.000 432,'31.000'-50.000'7,"13.000"0.000"17,12.000 0.000 14,13.000 0.000 16,1.000 6.000 4,-9.000 13.000-8,-10.000 12.000-6,-8.000 13.000-8,-1.000 7.000-4,9.000 4.000-1,10.000 3.000-3,10.000 3.000 0,0.000 9.000-3,-5.000 16.000-4,-7.000 15.000-3,-5.000 17.000-3,-9.000 13.000-2,-9.000 13.000-1,-10.000 12.000 0,-8.000 13.000 0,-15.000 7.000-4,-19.000 4.000-6,-18.000 3.000-8,-19.000 3.000-6,-15.000-4.000-7,-8.000-8.000-7,-10.000-10.000-5,-9.000-9.000-7,-2.000-10.000-4,6.000-9.000-2,7.000-10.000-3,6.000-8.000-2,9.000-14.000-2,13.000-15.000 0,12.000-15.000 0,13.000-16.000 0</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7"/>
    </inkml:context>
    <inkml:brush xml:id="br0">
      <inkml:brushProperty name="width" value="0.0580491460859776" units="cm"/>
      <inkml:brushProperty name="height" value="0.0580491460859776" units="cm"/>
      <inkml:brushProperty name="color" value="#00bff3"/>
      <inkml:brushProperty name="ignorePressure" value="0"/>
    </inkml:brush>
  </inkml:definitions>
  <inkml:trace contextRef="#ctx0" brushRef="#br0">91950.000 19550.000 378,'-4.000'-49.000'8,"-5.000"4.000"-2,-7.000 3.000 0,-5.000 3.000-1,-3.000 12.000 11,4.000 22.000 24,3.000 22.000 23,3.000 23.000 23,3.000 14.000 5,3.000 10.000-17,3.000 10.000-16,4.000 9.000-15,1.000 13.000-11,0.000 20.000-4,0.000 18.000-5,0.000 20.000-5,-2.000 25.000-5,-3.000 35.000-4,-3.000 35.000-6,-2.000 34.000-6,-6.000 26.000-8,-6.000 19.000-14,-6.000 19.000-13,-6.000 19.000-13,-4.000-10.000-7,1.000-37.000 1,-1.000-38.000 0,1.000-37.000 0,2.000-38.000 1,7.000-37.000 3,6.000-38.000 1,7.000-37.000 3</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8"/>
    </inkml:context>
    <inkml:brush xml:id="br0">
      <inkml:brushProperty name="width" value="0.0446472615003586" units="cm"/>
      <inkml:brushProperty name="height" value="0.0446472615003586" units="cm"/>
      <inkml:brushProperty name="color" value="#00bff3"/>
      <inkml:brushProperty name="ignorePressure" value="0"/>
    </inkml:brush>
  </inkml:definitions>
  <inkml:trace contextRef="#ctx0" brushRef="#br0">94250.000 20450.000 492,'-63.000'-4.000'8,"26.000"-5.000"14,24.000-7.000 15,26.000-5.000 16,30.000-6.000 6,39.000-3.000-1,36.000-3.000-1,39.000-2.000-1,16.000 0.000-6,-3.000 7.000-9,-3.000 6.000-10,-2.000 7.000-10,-11.000 5.000-9,-15.000 7.000-10,-15.000 6.000-8,-16.000 7.000-10,-16.000 5.000-9,-16.000 7.000-12,-15.000 6.000-11,-15.000 7.000-10,-15.000 0.000-6,-12.000-2.000 1,-13.000-3.000 0,-12.000-3.000 1</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8"/>
    </inkml:context>
    <inkml:brush xml:id="br0">
      <inkml:brushProperty name="width" value="0.0357971042394638" units="cm"/>
      <inkml:brushProperty name="height" value="0.0357971042394638" units="cm"/>
      <inkml:brushProperty name="color" value="#00bff3"/>
      <inkml:brushProperty name="ignorePressure" value="0"/>
    </inkml:brush>
  </inkml:definitions>
  <inkml:trace contextRef="#ctx0" brushRef="#br0">93900.000 21400.000 614,'-19.000'23.000'7,"13.000"-3.000"12,12.000-3.000 13,13.000-2.000 14,21.000-5.000 6,32.000-2.000 0,31.000-3.000 0,32.000-3.000 0,18.000-2.000-9,6.000 0.000-18,7.000 0.000-19,6.000 0.000-19,-1.000-2.000-12,-5.000-3.000-5,-7.000-3.000-6,-5.000-2.000-5,-19.000-3.000-4,-27.000 1.000-6,-28.000-1.000-3,-28.000 1.000-4</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8"/>
    </inkml:context>
    <inkml:brush xml:id="br0">
      <inkml:brushProperty name="width" value="0.0567269399762154" units="cm"/>
      <inkml:brushProperty name="height" value="0.0567269399762154" units="cm"/>
      <inkml:brushProperty name="color" value="#00bff3"/>
      <inkml:brushProperty name="ignorePressure" value="0"/>
    </inkml:brush>
  </inkml:definitions>
  <inkml:trace contextRef="#ctx0" brushRef="#br0">97500.000 19150.000 387,'-46.000'-60.000'14,"10.000"32.000"28,10.000 31.000 27,9.000 32.000 28,2.000 27.000 5,-2.000 26.000-20,-3.000 24.000-17,-3.000 26.000-20,-4.000 16.000-13,-3.000 10.000-6,-3.000 10.000-7,-2.000 9.000-7,-5.000 2.000-5,-2.000-2.000-6,-3.000-3.000-6,-3.000-3.000-4,-1.000-7.000-8,4.000-9.000-7,3.000-10.000-9,3.000-8.000-7,4.000-17.000-2,7.000-21.000 8,6.000-22.000 6,7.000-22.000 7</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8"/>
    </inkml:context>
    <inkml:brush xml:id="br0">
      <inkml:brushProperty name="width" value="0.0373373627662659" units="cm"/>
      <inkml:brushProperty name="height" value="0.0373373627662659" units="cm"/>
      <inkml:brushProperty name="color" value="#00bff3"/>
      <inkml:brushProperty name="ignorePressure" value="0"/>
    </inkml:brush>
  </inkml:definitions>
  <inkml:trace contextRef="#ctx0" brushRef="#br0">97600.000 20900.000 589,'92.000'28.000'159,"-16.000"6.000"-40,-15.000 7.000-38,-15.000 6.000-41,-7.000 1.000-28,3.000-3.000-20,3.000-3.000-19,4.000-2.000-19,-4.000-5.000-11,-9.000-2.000-5,-10.000-3.000-4,-8.000-3.000-4</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9"/>
    </inkml:context>
    <inkml:brush xml:id="br0">
      <inkml:brushProperty name="width" value="0.0593174397945404" units="cm"/>
      <inkml:brushProperty name="height" value="0.0593174397945404" units="cm"/>
      <inkml:brushProperty name="color" value="#00bff3"/>
      <inkml:brushProperty name="ignorePressure" value="0"/>
    </inkml:brush>
  </inkml:definitions>
  <inkml:trace contextRef="#ctx0" brushRef="#br0">99950.000 18500.000 370,'0.000'-47.000'7,"0.000"6.000"12,0.000 7.000 12,0.000 6.000 14,-10.000 23.000 8,-18.000 41.000 4,-19.000 40.000 6,-18.000 42.000 4,-10.000 27.000-4,0.000 16.000-11,0.000 15.000-12,0.000 17.000-12,0.000 7.000-7,0.000 0.000-3,0.000 0.000-2,0.000 0.000-3,1.000-7.000-2,4.000-11.000-2,3.000-14.000-2,3.000-11.000-1,9.000-15.000-3,16.000-16.000-3,15.000-15.000-2,17.000-15.000-4,22.000-21.000-8,32.000-25.000-12,31.000-25.000-13,32.000-25.000-13,10.000-21.000-3,-9.000-15.000 5,-10.000-15.000 6,-8.000-16.000 4,-14.000-7.000 7,-15.000 4.000 5,-15.000 3.000 6,-16.000 3.000 6,-15.000 3.000 4,-11.000 3.000 3,-14.000 3.000 4,-11.000 4.000 3,-17.000 5.000 2,-18.000 10.000-1,-19.000 10.000 0,-18.000 9.000-1,-10.000 7.000-1,0.000 7.000-4,0.000 6.000-3,0.000 7.000-4,7.000 0.000-4,17.000-2.000-7,15.000-3.000-5,16.000-3.000-6</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9"/>
    </inkml:context>
    <inkml:brush xml:id="br0">
      <inkml:brushProperty name="width" value="0.0437360107898712" units="cm"/>
      <inkml:brushProperty name="height" value="0.0437360107898712" units="cm"/>
      <inkml:brushProperty name="color" value="#00bff3"/>
      <inkml:brushProperty name="ignorePressure" value="0"/>
    </inkml:brush>
  </inkml:definitions>
  <inkml:trace contextRef="#ctx0" brushRef="#br0">100650.000 18900.000 503,'31.000'-24.000'0,"13.000"4.000"3,12.000 3.000 1,13.000 3.000 1,9.000 6.000 6,6.000 9.000 11,7.000 10.000 9,6.000 10.000 11,-2.000 11.000 4,-9.000 17.000-1,-10.000 15.000-2,-8.000 16.000 0,-12.000 10.000-3,-12.000 7.000-5,-13.000 6.000-5,-12.000 7.000-5,-16.000 2.000-5,-19.000 1.000-4,-18.000-1.000-6,-19.000 1.000-5,-13.000-6.000-1,-6.000-8.000 0,-6.000-10.000 2,-6.000-9.000 0,-4.000-10.000-11,1.000-9.000-26,-1.000-10.000-26,1.000-8.000-25,7.000-9.000-7,16.000-6.000 11,15.000-6.000 11,17.000-6.000 10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09"/>
    </inkml:context>
    <inkml:brush xml:id="br0">
      <inkml:brushProperty name="width" value="0.0544829517602921" units="cm"/>
      <inkml:brushProperty name="height" value="0.0544829517602921" units="cm"/>
      <inkml:brushProperty name="color" value="#00bff3"/>
      <inkml:brushProperty name="ignorePressure" value="0"/>
    </inkml:brush>
  </inkml:definitions>
  <inkml:trace contextRef="#ctx0" brushRef="#br0">100550.000 19850.000 403,'-46.000'-41.000'35,"10.000"19.000"6,10.000 19.000 8,9.000 19.000 8,9.000 18.000 1,9.000 19.000-3,10.000 19.000-4,10.000 19.000-4,2.000 15.000-4,-3.000 13.000-5,-3.000 12.000-6,-2.000 13.000-6,-5.000 12.000-4,-2.000 13.000-5,-3.000 12.000-4,-3.000 13.000-4,-2.000 21.000-6,0.000 32.000-6,0.000 31.000-7,0.000 32.000-8,-4.000 10.000-6,-5.000-9.000-9,-7.000-10.000-8,-5.000-8.000-8,-3.000-33.000-8,4.000-52.000-7,3.000-53.000-7,3.000-53.000-7</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1"/>
    </inkml:context>
    <inkml:brush xml:id="br0">
      <inkml:brushProperty name="width" value="0.0511128902435303" units="cm"/>
      <inkml:brushProperty name="height" value="0.0511128902435303" units="cm"/>
      <inkml:brushProperty name="color" value="#00bff3"/>
      <inkml:brushProperty name="ignorePressure" value="0"/>
    </inkml:brush>
  </inkml:definitions>
  <inkml:trace contextRef="#ctx0" brushRef="#br0">65450.000 29400.000 430,'93.000'-133.000'59,"-11.000"34.000"-8,-14.000 35.000-7,-11.000 35.000-9,7.000 16.000-4,28.000 1.000-2,28.000-1.000 0,29.000 1.000-2,4.000 7.000-3,-19.000 16.000-3,-18.000 15.000-4,-19.000 17.000-4,-18.000 10.000-3,-15.000 6.000-2,-15.000 7.000-2,-16.000 6.000-2,-13.000 6.000-1,-9.000 6.000-2,-10.000 7.000-1,-8.000 6.000-1,-15.000 7.000-3,-19.000 10.000-2,-18.000 10.000-3,-19.000 9.000-3,-13.000 2.000-1,-6.000-2.000-1,-6.000-3.000-1,-6.000-3.000 0,4.000-12.000-3,16.000-18.000-3,15.000-19.000-5,17.000-18.000-3,8.000-17.000-2,4.000-11.000 0,3.000-14.000 1,3.000-11.000 1,1.000-12.000 2,1.000-9.000 3,-1.000-10.000 2,1.000-8.000 4,2.000-15.000 1,7.000-19.000 0,6.000-18.000 0,7.000-19.000 0,2.000-5.000 3,1.000 9.000 4,-1.000 10.000 6,1.000 10.000 5,-1.000 7.000 5,1.000 6.000 7,-1.000 7.000 6,1.000 6.000 7,-1.000 6.000 8,1.000 6.000 10,-1.000 7.000 9,1.000 6.000 10,1.000 17.000 1,3.000 28.000-5,3.000 28.000-6,4.000 29.000-5,1.000 38.000-6,0.000 51.000-5,0.000 49.000-7,0.000 51.000-4,-2.000 35.000-8,-3.000 22.000-8,-3.000 22.000-8,-2.000 23.000-7,-5.000 14.000-9,-2.000 10.000-7,-3.000 10.000-8,-3.000 9.000-6,1.000-1.000-8,6.000-8.000-6,7.000-10.000-8,6.000-9.000-5,4.000-41.000-2,4.000-72.000 6,3.000-72.000 5,3.000-71.000 5</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7:59"/>
    </inkml:context>
    <inkml:brush xml:id="br0">
      <inkml:brushProperty name="width" value="0.0501919128000736" units="cm"/>
      <inkml:brushProperty name="height" value="0.0501919128000736" units="cm"/>
      <inkml:brushProperty name="color" value="#f2395b"/>
      <inkml:brushProperty name="ignorePressure" value="0"/>
    </inkml:brush>
  </inkml:definitions>
  <inkml:trace contextRef="#ctx0" brushRef="#br0">80650.000 13000.000 438,'-91.000'-22.000'3,"19.000"6.000"9,19.000 7.000 9,19.000 6.000 9,9.000 4.000 6,0.000 4.000 2,0.000 3.000 1,0.000 3.000 2,1.000 10.000 0,4.000 20.000-2,3.000 18.000-3,3.000 20.000-2,3.000 17.000-2,3.000 20.000-4,3.000 18.000-2,4.000 20.000-2,1.000 14.000-4,0.000 14.000-1,0.000 11.000-2,0.000 14.000-3,0.000 13.000-4,0.000 16.000-9,0.000 15.000-6,0.000 17.000-9,0.000 0.000-11,0.000-11.000-15,0.000-14.000-14,0.000-11.000-15,0.000-31.000-1,0.000-46.000 13,0.000-47.000 14,0.000-47.000 13,1.000-24.000 5,4.000 1.000-6,3.000-1.000-4,3.000 1.000-6</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1"/>
    </inkml:context>
    <inkml:brush xml:id="br0">
      <inkml:brushProperty name="width" value="0.0520491525530815" units="cm"/>
      <inkml:brushProperty name="height" value="0.0520491525530815" units="cm"/>
      <inkml:brushProperty name="color" value="#00bff3"/>
      <inkml:brushProperty name="ignorePressure" value="0"/>
    </inkml:brush>
  </inkml:definitions>
  <inkml:trace contextRef="#ctx0" brushRef="#br0">68150.000 31600.000 422,'-24.000'-69.000'10,"4.000"13.000"20,3.000 12.000 19,3.000 13.000 20,-5.000 16.000 6,-12.000 23.000-8,-13.000 22.000-9,-12.000 22.000-8,-10.000 27.000-8,-6.000 35.000-7,-6.000 35.000-7,-6.000 34.000-9,1.000 23.000-4,9.000 13.000-3,10.000 12.000-2,10.000 13.000-4,11.000-13.000-4,17.000-37.000-4,15.000-38.000-7,16.000-37.000-4,16.000-29.000-7,20.000-18.000-5,18.000-19.000-7,20.000-18.000-5,14.000-26.000-5,14.000-31.000-4,11.000-31.000-2,14.000-31.000-4,3.000-26.000 1,-2.000-18.000 3,-3.000-19.000 4,-3.000-18.000 4,-13.000 5.000 3,-22.000 32.000 6,-22.000 31.000 5,-21.000 32.000 5</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1"/>
    </inkml:context>
    <inkml:brush xml:id="br0">
      <inkml:brushProperty name="width" value="0.0522577837109566" units="cm"/>
      <inkml:brushProperty name="height" value="0.0522577837109566" units="cm"/>
      <inkml:brushProperty name="color" value="#00bff3"/>
      <inkml:brushProperty name="ignorePressure" value="0"/>
    </inkml:brush>
  </inkml:definitions>
  <inkml:trace contextRef="#ctx0" brushRef="#br0">69050.000 31900.000 420,'-25.000'-91.000'4,"0.000"19.000"8,0.000 19.000 7,0.000 19.000 7,3.000 18.000 11,6.000 19.000 14,7.000 19.000 12,6.000 19.000 14,3.000 15.000 0,0.000 13.000-13,0.000 12.000-13,0.000 13.000-13,0.000 7.000-11,0.000 4.000-8,0.000 3.000-8,0.000 3.000-8,-4.000 4.000-6,-5.000 7.000-6,-7.000 6.000-5,-5.000 7.000-6,-4.000-6.000-5,0.000-15.000-6,0.000-15.000-7,0.000-16.000-5,1.000-29.000-7,4.000-40.000-4,3.000-40.000-5,3.000-41.000-6,3.000-26.000 5,3.000-8.000 11,3.000-10.000 12,4.000-9.000 12,7.000 2.000 10,13.000 17.000 8,12.000 15.000 9,13.000 16.000 7,6.000 10.000 7,0.000 7.000 8,0.000 6.000 7,0.000 7.000 7,1.000 5.000 3,4.000 7.000-2,3.000 6.000-2,3.000 7.000-1,1.000 2.000-2,1.000 1.000-6,-1.000-1.000-3,1.000 1.000-5,-4.000 1.000-6,-6.000 3.000-10,-6.000 3.000-9,-6.000 4.000-9,-6.000-4.000-13,-2.000-9.000-16,-3.000-10.000-17,-3.000-8.000-15,-6.000-4.000 0,-5.000 3.000 16,-7.000 3.000 18,-5.000 4.000 16</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2"/>
    </inkml:context>
    <inkml:brush xml:id="br0">
      <inkml:brushProperty name="width" value="0.0567964985966682" units="cm"/>
      <inkml:brushProperty name="height" value="0.0567964985966682" units="cm"/>
      <inkml:brushProperty name="color" value="#00bff3"/>
      <inkml:brushProperty name="ignorePressure" value="0"/>
    </inkml:brush>
  </inkml:definitions>
  <inkml:trace contextRef="#ctx0" brushRef="#br0">69850.000 31550.000 387,'0.000'-50.000'0,"0.000"0.000"0,0.000 0.000 0,0.000 0.000 0,0.000 1.000 2,0.000 4.000 4,0.000 3.000 4,0.000 3.000 4,3.000 12.000 10,6.000 22.000 16,7.000 22.000 15,6.000 23.000 15,-2.000 17.000 3,-9.000 17.000-9,-10.000 15.000-10,-8.000 16.000-9,-9.000 12.000-8,-6.000 9.000-7,-6.000 10.000-7,-6.000 10.000-7,-2.000 4.000-4,3.000 0.000-1,3.000 0.000-1,4.000 0.000-2,4.000-11.000-1,6.000-22.000-5,7.000-22.000-5,6.000-21.000-3,9.000-23.000-7,13.000-21.000-12,12.000-22.000-12,13.000-22.000-10,9.000-18.000-6,6.000-11.000 2,7.000-14.000 1,6.000-11.000 1,1.000-1.000 4,-3.000 13.000 8,-3.000 12.000 8,-2.000 13.000 7,-8.000 13.000 6,-8.000 17.000 5,-10.000 15.000 4,-9.000 16.000 5,-9.000 13.000 5,-5.000 14.000 8,-7.000 11.000 8,-5.000 14.000 7,-6.000 2.000 5,-3.000-6.000 2,-3.000-6.000 2,-2.000-6.000 2,6.000-16.000-4,20.000-25.000-10,18.000-25.000-11,20.000-25.000-9,13.000-22.000-6,9.000-19.000-2,10.000-18.000-2,10.000-19.000-1,2.000-5.000-6,-3.000 9.000-10,-3.000 10.000-10,-2.000 10.000-10,-11.000 11.000 1,-15.000 17.000 10,-15.000 15.000 12,-16.000 16.000 10,-16.000 18.000 14,-16.000 22.000 14,-15.000 22.000 16,-15.000 23.000 14,-7.000 8.000 7,3.000-3.000-5,3.000-3.000-4,4.000-2.000-3,4.000-5.000-6,6.000-2.000-4,7.000-3.000-6,6.000-3.000-4,12.000-4.000-9,19.000-3.000-9,19.000-3.000-11,19.000-2.000-10,5.000-9.000-4,-5.000-12.000 0,-7.000-13.000 2,-5.000-12.000 1,-4.000-13.000-3,0.000-12.000-4,0.000-13.000-6,0.000-12.000-4,-7.000-10.000-1,-11.000-6.000 5,-14.000-6.000 5,-11.000-6.000 4,-11.000-1.000 5,-5.000 7.000 2,-7.000 6.000 3,-5.000 7.000 3,-8.000 7.000 3,-5.000 9.000 1,-7.000 10.000 1,-5.000 10.000 2,-6.000 8.000-1,-3.000 10.000-1,-3.000 10.000-3,-2.000 9.000-1,0.000 6.000-6,7.000 3.000-7,6.000 3.000-8,7.000 4.000-8</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2"/>
    </inkml:context>
    <inkml:brush xml:id="br0">
      <inkml:brushProperty name="width" value="0.0558976083993912" units="cm"/>
      <inkml:brushProperty name="height" value="0.0558976083993912" units="cm"/>
      <inkml:brushProperty name="color" value="#00bff3"/>
      <inkml:brushProperty name="ignorePressure" value="0"/>
    </inkml:brush>
  </inkml:definitions>
  <inkml:trace contextRef="#ctx0" brushRef="#br0">72200.000 31400.000 393,'29.000'-24.000'1,"10.000"4.000"3,10.000 3.000 3,9.000 3.000 1,2.000 3.000 6,-2.000 3.000 7,-3.000 3.000 7,-3.000 4.000 6,1.000 7.000 7,6.000 13.000 6,7.000 12.000 6,6.000 13.000 5,1.000 10.000-1,-3.000 10.000-9,-3.000 10.000-8,-2.000 9.000-9,-9.000 10.000-6,-12.000 14.000-4,-13.000 11.000-2,-12.000 14.000-4,-18.000 11.000-3,-21.000 14.000-2,-22.000 11.000-3,-22.000 14.000-2,-19.000 8.000-9,-16.000 7.000-17,-15.000 6.000-17,-15.000 7.000-16,4.000-20.000-7,25.000-43.000 6,25.000-44.000 4,25.000-43.000 5,12.000-25.000 0,1.000-2.000-3,-1.000-3.000-2,1.000-3.000-4</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3"/>
    </inkml:context>
    <inkml:brush xml:id="br0">
      <inkml:brushProperty name="width" value="0.0378642827272415" units="cm"/>
      <inkml:brushProperty name="height" value="0.0378642827272415" units="cm"/>
      <inkml:brushProperty name="color" value="#00bff3"/>
      <inkml:brushProperty name="ignorePressure" value="0"/>
    </inkml:brush>
  </inkml:definitions>
  <inkml:trace contextRef="#ctx0" brushRef="#br0">74400.000 31550.000 581,'0.000'-27.000'10,"50.000"-3.000"20,50.000-3.000 21,50.000-2.000 20,10.000 2.000 3,-27.000 9.000-12,-28.000 10.000-13,-28.000 10.000-14,-9.000 4.000-11,14.000 0.000-12,11.000 0.000-11,14.000 0.000-12,-4.000 4.000-13,-19.000 10.000-16,-18.000 10.000-14,-19.000 9.000-15,-13.000 2.000-3,-6.000-2.000 9,-6.000-3.000 8,-6.000-3.000 9</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3"/>
    </inkml:context>
    <inkml:brush xml:id="br0">
      <inkml:brushProperty name="width" value="0.0406213141977787" units="cm"/>
      <inkml:brushProperty name="height" value="0.0406213141977787" units="cm"/>
      <inkml:brushProperty name="color" value="#00bff3"/>
      <inkml:brushProperty name="ignorePressure" value="0"/>
    </inkml:brush>
  </inkml:definitions>
  <inkml:trace contextRef="#ctx0" brushRef="#br0">74300.000 32500.000 541,'-96.000'67.000'74,"60.000"-16.000"-3,60.000-15.000-2,59.000-15.000-3,35.000-11.000-6,14.000-2.000-11,11.000-3.000-12,14.000-3.000-12,11.000-4.000-18,14.000-3.000-24,11.000-3.000-26,14.000-2.000-26,-17.000-1.000-9,-43.000 3.000 5,-44.000 3.000 6,-43.000 4.000 4</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3"/>
    </inkml:context>
    <inkml:brush xml:id="br0">
      <inkml:brushProperty name="width" value="0.0438077300786972" units="cm"/>
      <inkml:brushProperty name="height" value="0.0438077300786972" units="cm"/>
      <inkml:brushProperty name="color" value="#00bff3"/>
      <inkml:brushProperty name="ignorePressure" value="0"/>
    </inkml:brush>
  </inkml:definitions>
  <inkml:trace contextRef="#ctx0" brushRef="#br0">77200.000 32350.000 502,'56.000'-24.000'0,"13.000"4.000"0,12.000 3.000 0,13.000 3.000 0,4.000 3.000 7,-3.000 3.000 14,-3.000 3.000 14,-2.000 4.000 15,17.000-3.000 5,42.000-5.000-4,40.000-7.000-4,41.000-5.000-4,30.000-4.000-4,23.000 0.000-4,22.000 0.000-6,22.000 0.000-3,8.000 1.000-6,-2.000 4.000-6,-3.000 3.000-5,-3.000 3.000-7,-9.000 1.000-2,-11.000 1.000 3,-14.000-1.000 1,-11.000 1.000 3,-18.000 1.000-6,-22.000 3.000-17,-22.000 3.000-14,-21.000 4.000-16,-29.000 1.000-7,-34.000 0.000-1,-35.000 0.000 1,-33.000 0.000 0</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4"/>
    </inkml:context>
    <inkml:brush xml:id="br0">
      <inkml:brushProperty name="width" value="0.0407398603856564" units="cm"/>
      <inkml:brushProperty name="height" value="0.0407398603856564" units="cm"/>
      <inkml:brushProperty name="color" value="#00bff3"/>
      <inkml:brushProperty name="ignorePressure" value="0"/>
    </inkml:brush>
  </inkml:definitions>
  <inkml:trace contextRef="#ctx0" brushRef="#br0">78900.000 29650.000 540,'-4.000'148.000'156,"-5.000"-3.000"-37,-7.000-3.000-36,-5.000-2.000-37,-1.000-11.000-21,6.000-15.000-8,7.000-15.000-7,6.000-16.000-6,9.000-16.000-8,13.000-16.000-7,12.000-15.000-7,13.000-15.000-7,10.000-28.000-2,10.000-36.000 3,10.000-39.000 2,9.000-36.000 4,-4.000-12.000 3,-15.000 16.000 3,-15.000 15.000 2,-16.000 17.000 3,-16.000 7.000 0,-16.000 0.000 0,-15.000 0.000-2,-15.000 0.000-2,-11.000 9.000 0,-2.000 19.000 1,-3.000 19.000 0,-3.000 19.000 0,-4.000 13.000-3,-3.000 10.000-5,-3.000 10.000-5,-2.000 9.000-5,0.000 4.000-4,7.000 1.000-1,6.000-1.000-1,7.000 1.000-1</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4"/>
    </inkml:context>
    <inkml:brush xml:id="br0">
      <inkml:brushProperty name="width" value="0.0370097756385803" units="cm"/>
      <inkml:brushProperty name="height" value="0.0370097756385803" units="cm"/>
      <inkml:brushProperty name="color" value="#00bff3"/>
      <inkml:brushProperty name="ignorePressure" value="0"/>
    </inkml:brush>
  </inkml:definitions>
  <inkml:trace contextRef="#ctx0" brushRef="#br0">79950.000 30000.000 594,'26.000'71.000'59,"4.000"-5.000"3,3.000-7.000 3,3.000-5.000 3,1.000-4.000-7,1.000 0.000-16,-1.000 0.000-15,1.000 0.000-16,1.000 1.000-12,3.000 4.000-9,3.000 3.000-6,4.000 3.000-9</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4"/>
    </inkml:context>
    <inkml:brush xml:id="br0">
      <inkml:brushProperty name="width" value="0.0473149009048939" units="cm"/>
      <inkml:brushProperty name="height" value="0.0473149009048939" units="cm"/>
      <inkml:brushProperty name="color" value="#00bff3"/>
      <inkml:brushProperty name="ignorePressure" value="0"/>
    </inkml:brush>
  </inkml:definitions>
  <inkml:trace contextRef="#ctx0" brushRef="#br0">81100.000 28750.000 464,'-49.000'3.000'9,"4.000"6.000"17,3.000 7.000 17,3.000 6.000 17,4.000 10.000 6,7.000 17.000-4,6.000 15.000-6,7.000 16.000-5,5.000 12.000-6,7.000 9.000-6,6.000 10.000-8,7.000 10.000-6,10.000 4.000-9,16.000 0.000-9,15.000 0.000-11,17.000 0.000-10,11.000-10.000-7,10.000-18.000-4,10.000-19.000-5,9.000-18.000-4,2.000-17.000-3,-2.000-11.000-1,-3.000-14.000-2,-3.000-11.000 0,-10.000-11.000-3,-16.000-5.000-4,-15.000-7.000-4,-15.000-5.000-4</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0"/>
    </inkml:context>
    <inkml:brush xml:id="br0">
      <inkml:brushProperty name="width" value="0.0491680763661861" units="cm"/>
      <inkml:brushProperty name="height" value="0.0491680763661861" units="cm"/>
      <inkml:brushProperty name="color" value="#f2395b"/>
      <inkml:brushProperty name="ignorePressure" value="0"/>
    </inkml:brush>
  </inkml:definitions>
  <inkml:trace contextRef="#ctx0" brushRef="#br0">80850.000 13950.000 447,'-27.000'-22.000'5,"-3.000"6.000"8,-3.000 7.000 11,-2.000 6.000 8,-8.000 12.000 3,-8.000 19.000-3,-10.000 19.000-5,-9.000 19.000-2,-4.000 7.000-4,4.000-3.000-1,3.000-3.000-2,3.000-2.000-1,-2.000 2.000-1,-6.000 9.000-2,-6.000 10.000-1,-6.000 10.000-2,2.000-6.000-1,14.000-18.000-1,11.000-19.000-3,14.000-18.000-1,2.000-4.000 0,-6.000 13.000 1,-6.000 12.000 2,-6.000 13.000 2,10.000-2.000-3,29.000-16.000-7,28.000-15.000-6,28.000-15.000-8,28.000-21.000-3,28.000-25.000 2,28.000-25.000 1,29.000-25.000 1,13.000-18.000 0,1.000-8.000-3,-1.000-10.000-2,1.000-9.000-3,-7.000-1.000 0,-12.000 10.000 1,-13.000 10.000 2,-12.000 9.000 2,-16.000 12.000 2,-19.000 16.000 2,-18.000 15.000 3,-19.000 17.000 3,-13.000 13.000 11,-6.000 13.000 21,-6.000 12.000 21,-6.000 13.000 21,-4.000 9.000 4,1.000 6.000-13,-1.000 7.000-15,1.000 6.000-13,-3.000 7.000-9,-2.000 10.000-4,-3.000 10.000-4,-3.000 9.000-4,-4.000 1.000-3,-3.000-6.000-4,-3.000-6.000-3,-2.000-6.000-2,-3.000-7.000-6,1.000-6.000-7,-1.000-6.000-7,1.000-6.000-7,4.000-16.000-7,9.000-25.000-7,10.000-25.000-6,10.000-25.000-6,10.000-19.000 0,13.000-12.000 9,12.000-13.000 9,13.000-12.000 8,4.000-1.000 10,-3.000 14.000 9,-3.000 11.000 9,-2.000 14.000 10,-8.000 11.000 5,-8.000 14.000 2,-10.000 11.000 2,-9.000 14.000 2,-5.000 10.000 3,0.000 9.000 5,0.000 10.000 4,0.000 10.000 5,-4.000 10.000 1,-5.000 13.000-4,-7.000 12.000-3,-5.000 13.000-4,-6.000 4.000-3,-3.000-3.000-4,-3.000-3.000-5,-2.000-2.000-3,5.000-6.000-15,16.000-6.000-25,15.000-6.000-25,17.000-6.000-24,3.000-12.000-8,-5.000-15.000 9,-7.000-15.000 10,-5.000-16.000 9</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4"/>
    </inkml:context>
    <inkml:brush xml:id="br0">
      <inkml:brushProperty name="width" value="0.0441251136362553" units="cm"/>
      <inkml:brushProperty name="height" value="0.0441251136362553" units="cm"/>
      <inkml:brushProperty name="color" value="#00bff3"/>
      <inkml:brushProperty name="ignorePressure" value="0"/>
    </inkml:brush>
  </inkml:definitions>
  <inkml:trace contextRef="#ctx0" brushRef="#br0">82250.000 28900.000 498,'-50.000'0.000'3,"0.000"0.000"6,0.000 0.000 5,0.000 0.000 6,1.000 7.000 11,4.000 17.000 14,3.000 15.000 14,3.000 16.000 15,1.000 16.000 1,1.000 20.000-15,-1.000 18.000-13,1.000 20.000-13,-4.000 25.000-13,-6.000 35.000-11,-6.000 35.000-13,-6.000 34.000-10,-2.000 1.000-5,3.000-31.000 4,3.000-31.000 3,4.000-31.000 4,4.000-27.000-12,6.000-22.000-25,7.000-22.000-26,6.000-21.000-27</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5"/>
    </inkml:context>
    <inkml:brush xml:id="br0">
      <inkml:brushProperty name="width" value="0.0479718782007694" units="cm"/>
      <inkml:brushProperty name="height" value="0.0479718782007694" units="cm"/>
      <inkml:brushProperty name="color" value="#00bff3"/>
      <inkml:brushProperty name="ignorePressure" value="0"/>
    </inkml:brush>
  </inkml:definitions>
  <inkml:trace contextRef="#ctx0" brushRef="#br0">78450.000 32850.000 458,'-24.000'104.000'117,"4.000"10.000"-19,3.000 10.000-18,3.000 9.000-20,1.000-1.000-12,1.000-8.000-6,-1.000-10.000-6,1.000-9.000-7,-3.000-1.000-9,-2.000 10.000-9,-3.000 10.000-11,-3.000 9.000-9,-1.000-2.000-10,4.000-12.000-8,3.000-13.000-10,3.000-12.000-7,3.000-12.000-3,3.000-8.000 7,3.000-10.000 6,4.000-9.000 6</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5"/>
    </inkml:context>
    <inkml:brush xml:id="br0">
      <inkml:brushProperty name="width" value="0.0484335981309414" units="cm"/>
      <inkml:brushProperty name="height" value="0.0484335981309414" units="cm"/>
      <inkml:brushProperty name="color" value="#00bff3"/>
      <inkml:brushProperty name="ignorePressure" value="0"/>
    </inkml:brush>
  </inkml:definitions>
  <inkml:trace contextRef="#ctx0" brushRef="#br0">79650.000 33000.000 454,'-2.000'-41.000'10,"-3.000"19.000"20,-3.000 19.000 20,-2.000 19.000 20,-5.000 21.000 4,-2.000 26.000-12,-3.000 24.000-12,-3.000 26.000-12,-1.000 15.000-7,4.000 6.000 0,3.000 7.000-1,3.000 6.000 0,-1.000-1.000-6,-2.000-5.000-11,-3.000-7.000-10,-3.000-5.000-12,-1.000-6.000-2,4.000-3.000 4,3.000-3.000 4,3.000-2.000 5</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5"/>
    </inkml:context>
    <inkml:brush xml:id="br0">
      <inkml:brushProperty name="width" value="0.0342122614383698" units="cm"/>
      <inkml:brushProperty name="height" value="0.0342122614383698" units="cm"/>
      <inkml:brushProperty name="color" value="#00bff3"/>
      <inkml:brushProperty name="ignorePressure" value="0"/>
    </inkml:brush>
  </inkml:definitions>
  <inkml:trace contextRef="#ctx0" brushRef="#br0">80000.000 34150.000 643,'137.000'92.000'181,"-24.000"-16.000"-62,-26.000-15.000-62,-24.000-15.000-64,-17.000-11.000-36,-5.000-2.000-13,-7.000-3.000-12,-5.000-3.000-13</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6"/>
    </inkml:context>
    <inkml:brush xml:id="br0">
      <inkml:brushProperty name="width" value="0.0566723495721817" units="cm"/>
      <inkml:brushProperty name="height" value="0.0566723495721817" units="cm"/>
      <inkml:brushProperty name="color" value="#00bff3"/>
      <inkml:brushProperty name="ignorePressure" value="0"/>
    </inkml:brush>
  </inkml:definitions>
  <inkml:trace contextRef="#ctx0" brushRef="#br0">82000.000 32500.000 388,'-71.000'7.000'109,"10.000"17.000"-19,10.000 15.000-18,9.000 16.000-19,6.000 13.000-9,3.000 14.000-4,3.000 11.000-2,4.000 14.000-2,-3.000 16.000-4,-5.000 22.000-5,-7.000 22.000-5,-5.000 23.000-4,-1.000 2.000-5,6.000-16.000-3,7.000-15.000-4,6.000-15.000-5,6.000-17.000-2,6.000-15.000-2,7.000-15.000-4,6.000-16.000-1,10.000-18.000-5,17.000-18.000-6,15.000-19.000-7,16.000-18.000-6,10.000-20.000-5,7.000-18.000-1,6.000-19.000-3,7.000-18.000-1,-1.000-14.000 1,-6.000-5.000 3,-6.000-7.000 4,-6.000-5.000 5,-10.000 0.000 3,-12.000 10.000 4,-13.000 10.000 5,-12.000 9.000 4,-18.000 9.000 4,-21.000 9.000 4,-22.000 10.000 5,-22.000 10.000 4,-13.000 11.000 2,-3.000 17.000 0,-3.000 15.000-1,-2.000 16.000 0,-8.000 12.000-2,-8.000 9.000-6,-10.000 10.000-5,-9.000 10.000-5,7.000-3.000-6,26.000-11.000-4,24.000-14.000-5,26.000-11.000-5</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6"/>
    </inkml:context>
    <inkml:brush xml:id="br0">
      <inkml:brushProperty name="width" value="0.0501668453216553" units="cm"/>
      <inkml:brushProperty name="height" value="0.0501668453216553" units="cm"/>
      <inkml:brushProperty name="color" value="#00bff3"/>
      <inkml:brushProperty name="ignorePressure" value="0"/>
    </inkml:brush>
  </inkml:definitions>
  <inkml:trace contextRef="#ctx0" brushRef="#br0">85600.000 30900.000 438,'-29.000'-15.000'11,"-5.000"23.000"22,-7.000 22.000 23,-5.000 22.000 21,-8.000 19.000 6,-5.000 20.000-12,-7.000 18.000-11,-5.000 20.000-12,-4.000 3.000-10,0.000-8.000-7,0.000-10.000-7,0.000-9.000-8,-4.000-2.000-7,-5.000 6.000-5,-7.000 7.000-5,-5.000 6.000-6,-1.000-1.000-10,6.000-5.000-13,7.000-7.000-13,6.000-5.000-13,9.000-14.000-3,13.000-18.000 9,12.000-19.000 8,13.000-18.000 9</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6"/>
    </inkml:context>
    <inkml:brush xml:id="br0">
      <inkml:brushProperty name="width" value="0.0477449931204319" units="cm"/>
      <inkml:brushProperty name="height" value="0.0477449931204319" units="cm"/>
      <inkml:brushProperty name="color" value="#00bff3"/>
      <inkml:brushProperty name="ignorePressure" value="0"/>
    </inkml:brush>
  </inkml:definitions>
  <inkml:trace contextRef="#ctx0" brushRef="#br0">83950.000 31400.000 460,'-41.000'-46.000'9,"19.000"10.000"17,19.000 10.000 17,19.000 9.000 17,13.000 10.000 6,10.000 14.000-4,10.000 11.000-6,9.000 14.000-5,9.000 11.000-6,9.000 14.000-7,10.000 11.000-7,10.000 14.000-8,5.000 11.000-7,4.000 14.000-6,3.000 11.000-6,3.000 14.000-8,-4.000 5.000-9,-8.000 1.000-16,-10.000-1.000-14,-9.000 1.000-15,-13.000-13.000-9,-16.000-25.000-2,-15.000-25.000-2,-15.000-25.000-2</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7"/>
    </inkml:context>
    <inkml:brush xml:id="br0">
      <inkml:brushProperty name="width" value="0.0574167221784592" units="cm"/>
      <inkml:brushProperty name="height" value="0.0574167221784592" units="cm"/>
      <inkml:brushProperty name="color" value="#00bff3"/>
      <inkml:brushProperty name="ignorePressure" value="0"/>
    </inkml:brush>
  </inkml:definitions>
  <inkml:trace contextRef="#ctx0" brushRef="#br0">87350.000 30150.000 383,'0.000'-69.000'6,"0.000"13.000"15,0.000 12.000 13,0.000 13.000 13,0.000 24.000 9,0.000 39.000 2,0.000 36.000 4,0.000 39.000 3,1.000 21.000-4,4.000 6.000-10,3.000 7.000-9,3.000 6.000-9,3.000 3.000-9,3.000 0.000-4,3.000 0.000-6,4.000 0.000-5,-1.000-4.000-3,-3.000-5.000-2,-3.000-7.000-2,-2.000-5.000 0,-5.000-11.000-3,-2.000-11.000 0,-3.000-14.000-1,-3.000-11.000-1,-4.000-9.000-2,-3.000-3.000-3,-3.000-3.000-3,-2.000-2.000-2,-9.000-5.000-2,-12.000-2.000-1,-13.000-3.000-1,-12.000-3.000 1,-12.000-6.000-3,-8.000-5.000-4,-10.000-7.000-2,-9.000-5.000-4,-5.000-8.000-2,0.000-5.000-1,0.000-7.000-2,0.000-5.000 0,6.000-8.000-1,13.000-5.000 1,12.000-7.000 0,13.000-5.000 0,10.000-4.000 0,10.000 0.000 0,10.000 0.000 1,9.000 0.000-2</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7"/>
    </inkml:context>
    <inkml:brush xml:id="br0">
      <inkml:brushProperty name="width" value="0.0425491631031036" units="cm"/>
      <inkml:brushProperty name="height" value="0.0425491631031036" units="cm"/>
      <inkml:brushProperty name="color" value="#00bff3"/>
      <inkml:brushProperty name="ignorePressure" value="0"/>
    </inkml:brush>
  </inkml:definitions>
  <inkml:trace contextRef="#ctx0" brushRef="#br0">87650.000 30600.000 517,'98.000'-96.000'8,"-3.000"10.000"17,-3.000 10.000 16,-2.000 9.000 17,-8.000 12.000 4,-8.000 16.000-7,-10.000 15.000-7,-9.000 17.000-8,-2.000 7.000-7,6.000 0.000-3,7.000 0.000-6,6.000 0.000-4,-4.000 12.000-4,-11.000 26.000-4,-14.000 24.000-5,-11.000 26.000-3,-11.000 4.000-11,-5.000-16.000-13,-7.000-15.000-16,-5.000-15.000-14</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7"/>
    </inkml:context>
    <inkml:brush xml:id="br0">
      <inkml:brushProperty name="width" value="0.0402315147221088" units="cm"/>
      <inkml:brushProperty name="height" value="0.0402315147221088" units="cm"/>
      <inkml:brushProperty name="color" value="#00bff3"/>
      <inkml:brushProperty name="ignorePressure" value="0"/>
    </inkml:brush>
  </inkml:definitions>
  <inkml:trace contextRef="#ctx0" brushRef="#br0">88650.000 31750.000 546,'-22.000'25.000'8,"6.000"0.000"16,7.000 0.000 14,6.000 0.000 17,7.000 3.000 6,10.000 6.000-2,10.000 7.000-4,9.000 6.000-1,6.000 3.000-9,3.000 0.000-13,3.000 0.000-14,4.000 0.000-13,4.000-7.000-15,6.000-11.000-15,7.000-14.000-15,6.000-11.000-16,1.000-9.000-6,-3.000-3.000 1,-3.000-3.000 2,-2.000-2.000 1,-8.000-5.000 6,-8.000-2.000 9,-10.000-3.000 9,-9.000-3.000 9</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1"/>
    </inkml:context>
    <inkml:brush xml:id="br0">
      <inkml:brushProperty name="width" value="0.0416374690830708" units="cm"/>
      <inkml:brushProperty name="height" value="0.0416374690830708" units="cm"/>
      <inkml:brushProperty name="color" value="#f2395b"/>
      <inkml:brushProperty name="ignorePressure" value="0"/>
    </inkml:brush>
  </inkml:definitions>
  <inkml:trace contextRef="#ctx0" brushRef="#br0">83550.000 13050.000 528,'-41.000'0.000'23,"19.000"0.000"10,19.000 0.000 9,19.000 0.000 11,12.000-2.000 2,6.000-3.000-6,7.000-3.000-5,6.000-2.000-5,15.000-6.000-5,26.000-6.000-5,24.000-6.000-5,26.000-6.000-4,10.000-2.000-5,-3.000 3.000-6,-3.000 3.000-7,-2.000 4.000-4,-11.000 4.000-3,-15.000 6.000 4,-15.000 7.000 3,-16.000 6.000 4,-18.000 7.000-15,-18.000 10.000-33,-19.000 10.000-32,-18.000 9.000-32</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7"/>
    </inkml:context>
    <inkml:brush xml:id="br0">
      <inkml:brushProperty name="width" value="0.0520192757248878" units="cm"/>
      <inkml:brushProperty name="height" value="0.0520192757248878" units="cm"/>
      <inkml:brushProperty name="color" value="#00bff3"/>
      <inkml:brushProperty name="ignorePressure" value="0"/>
    </inkml:brush>
  </inkml:definitions>
  <inkml:trace contextRef="#ctx0" brushRef="#br0">90400.000 31000.000 422,'21.000'-55.000'0,"-5.000"-9.000"0,-7.000-10.000 0,-5.000-8.000 0,-11.000 0.000 5,-11.000 14.000 8,-14.000 11.000 9,-11.000 14.000 9,-9.000 11.000 5,-3.000 14.000 4,-3.000 11.000 3,-2.000 14.000 3,-1.000 8.000 0,3.000 7.000 0,3.000 6.000-2,4.000 7.000-1,5.000 7.000-4,10.000 9.000-6,10.000 10.000-6,9.000 10.000-5,7.000 4.000-5,7.000 0.000-5,6.000 0.000-4,7.000 0.000-4,4.000-2.000-3,3.000-3.000-3,3.000-3.000-2,4.000-2.000-1,2.000 0.000-3,4.000 7.000-1,3.000 6.000-3,3.000 7.000-1,-1.000 0.000-1,-2.000-2.000 0,-3.000-3.000 1,-3.000-3.000 0,-4.000-6.000 0,-3.000-5.000 1,-3.000-7.000 1,-2.000-5.000 1,-6.000-6.000 1,-6.000-3.000 2,-6.000-3.000 0,-6.000-2.000 2,-10.000-8.000 0,-12.000-8.000-1,-13.000-10.000-1,-12.000-9.000-1,-5.000-7.000 1,3.000-3.000 0,3.000-3.000 0,4.000-2.000 1,4.000-8.000 2,6.000-8.000 1,7.000-10.000 2,6.000-9.000 2,7.000-10.000 1,10.000-9.000-1,10.000-10.000 0,9.000-8.000 0,12.000-6.000-4,16.000 1.000-5,15.000-1.000-4,17.000 1.000-6,10.000 2.000-4,6.000 7.000-3,7.000 6.000-2,6.000 7.000-2,-5.000 8.000-4,-16.000 14.000-4,-15.000 11.000-4,-15.000 14.000-5</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8"/>
    </inkml:context>
    <inkml:brush xml:id="br0">
      <inkml:brushProperty name="width" value="0.0512851513922215" units="cm"/>
      <inkml:brushProperty name="height" value="0.0512851513922215" units="cm"/>
      <inkml:brushProperty name="color" value="#00bff3"/>
      <inkml:brushProperty name="ignorePressure" value="0"/>
    </inkml:brush>
  </inkml:definitions>
  <inkml:trace contextRef="#ctx0" brushRef="#br0">91500.000 29550.000 428,'26.000'-24.000'4,"4.000"4.000"7,3.000 3.000 7,3.000 3.000 7,4.000 1.000 6,7.000 1.000 7,6.000-1.000 6,7.000 1.000 6,4.000 4.000 1,3.000 9.000-4,3.000 10.000-3,4.000 10.000-3,-1.000 10.000-5,-3.000 13.000-4,-3.000 12.000-4,-2.000 13.000-5,-9.000 12.000-4,-12.000 13.000-5,-13.000 12.000-4,-12.000 13.000-5,-16.000 9.000-5,-19.000 6.000-5,-18.000 7.000-7,-19.000 6.000-6,-15.000-5.000-6,-8.000-16.000-6,-10.000-15.000-6,-9.000-15.000-6,-2.000-17.000-1,6.000-15.000 4,7.000-15.000 4,6.000-16.000 4,7.000-15.000-3,10.000-11.000-7,10.000-14.000-7,9.000-11.000-8</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8"/>
    </inkml:context>
    <inkml:brush xml:id="br0">
      <inkml:brushProperty name="width" value="0.056955698877573" units="cm"/>
      <inkml:brushProperty name="height" value="0.056955698877573" units="cm"/>
      <inkml:brushProperty name="color" value="#00bff3"/>
      <inkml:brushProperty name="ignorePressure" value="0"/>
    </inkml:brush>
  </inkml:definitions>
  <inkml:trace contextRef="#ctx0" brushRef="#br0">91650.000 30150.000 386,'-2.000'-90.000'-1,"-3.000"23.000"-2,-3.000 22.000-2,-2.000 22.000-1,-1.000 27.000 13,3.000 35.000 30,3.000 35.000 30,4.000 34.000 29,-1.000 20.000 7,-3.000 6.000-20,-3.000 7.000-18,-2.000 6.000-18,-3.000 9.000-13,1.000 13.000-5,-1.000 12.000-6,1.000 13.000-6,-4.000 15.000-5,-6.000 19.000-5,-6.000 19.000-6,-6.000 19.000-3,-4.000 18.000-9,1.000 19.000-8,-1.000 19.000-11,1.000 19.000-9,-1.000-4.000-6,1.000-24.000-4,-1.000-26.000-2,1.000-24.000-4,2.000-37.000-1,7.000-46.000-2,6.000-47.000 1,7.000-47.000-2</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8"/>
    </inkml:context>
    <inkml:brush xml:id="br0">
      <inkml:brushProperty name="width" value="0.0385640747845173" units="cm"/>
      <inkml:brushProperty name="height" value="0.0385640747845173" units="cm"/>
      <inkml:brushProperty name="color" value="#00bff3"/>
      <inkml:brushProperty name="ignorePressure" value="0"/>
    </inkml:brush>
  </inkml:definitions>
  <inkml:trace contextRef="#ctx0" brushRef="#br0">93300.000 31200.000 570,'-52.000'-27.000'0,"47.000"-3.000"0,47.000-3.000 0,48.000-2.000 0,27.000-3.000 11,9.000 1.000 23,10.000-1.000 21,10.000 1.000 23,2.000 2.000 3,-3.000 7.000-16,-3.000 6.000-16,-2.000 7.000-17,-14.000 5.000-13,-21.000 7.000-14,-22.000 6.000-11,-22.000 7.000-13,-22.000 8.000-13,-22.000 14.000-11,-22.000 11.000-12,-21.000 14.000-11,-14.000 2.000-2,-2.000-6.000 10,-3.000-6.000 8,-3.000-6.000 10,-1.000-6.000 7,4.000-2.000 6,3.000-3.000 7,3.000-3.000 5</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9"/>
    </inkml:context>
    <inkml:brush xml:id="br0">
      <inkml:brushProperty name="width" value="0.0391395576298237" units="cm"/>
      <inkml:brushProperty name="height" value="0.0391395576298237" units="cm"/>
      <inkml:brushProperty name="color" value="#00bff3"/>
      <inkml:brushProperty name="ignorePressure" value="0"/>
    </inkml:brush>
  </inkml:definitions>
  <inkml:trace contextRef="#ctx0" brushRef="#br0">93250.000 31850.000 562,'-27.000'25.000'6,"-3.000"0.000"14,-3.000 0.000 14,-2.000 0.000 13,11.000-4.000 4,29.000-5.000-2,28.000-7.000-4,28.000-5.000-4,20.000-4.000-4,13.000 0.000-4,12.000 0.000-5,13.000 0.000-6,9.000 0.000-6,6.000 0.000-7,7.000 0.000-10,6.000 0.000-7,-7.000 0.000-8,-18.000 0.000-6,-19.000 0.000-7,-18.000 0.000-7,-15.000 0.000-8,-9.000 0.000-9,-10.000 0.000-10,-8.000 0.000-9</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9"/>
    </inkml:context>
    <inkml:brush xml:id="br0">
      <inkml:brushProperty name="width" value="0.0512120351195335" units="cm"/>
      <inkml:brushProperty name="height" value="0.0512120351195335" units="cm"/>
      <inkml:brushProperty name="color" value="#00bff3"/>
      <inkml:brushProperty name="ignorePressure" value="0"/>
    </inkml:brush>
  </inkml:definitions>
  <inkml:trace contextRef="#ctx0" brushRef="#br0">96600.000 30600.000 429,'-71.000'-44.000'6,"10.000"13.000"13,10.000 12.000 13,9.000 13.000 12,4.000 16.000 7,1.000 23.000-2,-1.000 22.000 1,1.000 22.000-2,1.000 13.000-2,3.000 7.000-7,3.000 6.000-5,4.000 7.000-7,4.000 2.000-4,6.000 1.000-3,7.000-1.000-2,6.000 1.000-4,3.000-7.000-2,0.000-12.000-1,0.000-13.000-2,0.000-12.000-2,7.000-13.000-1,17.000-12.000-2,15.000-13.000-3,16.000-12.000-1,13.000-18.000-4,14.000-21.000-3,11.000-22.000-4,14.000-22.000-5,5.000-16.000-1,1.000-9.000 1,-1.000-10.000 1,1.000-8.000 0,-10.000-4.000 0,-19.000 3.000-1,-18.000 3.000-1,-19.000 4.000-2,-19.000 4.000 0,-19.000 6.000-2,-18.000 7.000-1,-19.000 6.000-2,-19.000 10.000 0,-19.000 17.000-1,-18.000 15.000 0,-19.000 16.000 0,-5.000 15.000 0,9.000 16.000 3,10.000 15.000 1,10.000 17.000 3,10.000 3.000-3,13.000-5.000-5,12.000-7.000-5,13.000-5.000-6</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9"/>
    </inkml:context>
    <inkml:brush xml:id="br0">
      <inkml:brushProperty name="width" value="0.0463486537337303" units="cm"/>
      <inkml:brushProperty name="height" value="0.0463486537337303" units="cm"/>
      <inkml:brushProperty name="color" value="#00bff3"/>
      <inkml:brushProperty name="ignorePressure" value="0"/>
    </inkml:brush>
  </inkml:definitions>
  <inkml:trace contextRef="#ctx0" brushRef="#br0">97300.000 31100.000 474,'48.000'51.000'10,"-3.000"4.000"21,-3.000 3.000 21,-2.000 3.000 20,-1.000 1.000 6,3.000 1.000-9,3.000-1.000-9,4.000 1.000-9,2.000-1.000-10,4.000 1.000-10,3.000-1.000-10,3.000 1.000-11,-2.000-6.000-12,-6.000-8.000-13,-6.000-10.000-13,-6.000-9.000-13</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19"/>
    </inkml:context>
    <inkml:brush xml:id="br0">
      <inkml:brushProperty name="width" value="0.048761922866106" units="cm"/>
      <inkml:brushProperty name="height" value="0.048761922866106" units="cm"/>
      <inkml:brushProperty name="color" value="#00bff3"/>
      <inkml:brushProperty name="ignorePressure" value="0"/>
    </inkml:brush>
  </inkml:definitions>
  <inkml:trace contextRef="#ctx0" brushRef="#br0">98800.000 30050.000 451,'46.000'-25.000'0,"-5.000"0.000"0,-7.000 0.000 0,-5.000 0.000 0,5.000 1.000 6,19.000 4.000 15,19.000 3.000 13,19.000 3.000 13,4.000 10.000 7,-9.000 20.000 1,-10.000 18.000 0,-8.000 20.000 0,-14.000 16.000-3,-15.000 16.000-6,-15.000 15.000-8,-16.000 17.000-6,-19.000 7.000-7,-22.000 0.000-8,-22.000 0.000-7,-21.000 0.000-9,-14.000-4.000-3,-2.000-5.000-2,-3.000-7.000-2,-3.000-5.000 0,5.000-11.000-2,17.000-11.000-1,15.000-14.000 0,16.000-11.000-1,18.000-12.000-1,22.000-9.000-2,22.000-10.000-1,23.000-8.000-2,19.000-11.000-2,19.000-8.000 0,19.000-10.000-2,19.000-9.000-1,13.000-9.000-3,10.000-5.000-3,10.000-7.000-3,9.000-5.000-5,-12.000-1.000-4,-30.000 6.000-5,-32.000 7.000-5,-30.000 6.000-5</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0"/>
    </inkml:context>
    <inkml:brush xml:id="br0">
      <inkml:brushProperty name="width" value="0.0506900809705257" units="cm"/>
      <inkml:brushProperty name="height" value="0.0506900809705257" units="cm"/>
      <inkml:brushProperty name="color" value="#00bff3"/>
      <inkml:brushProperty name="ignorePressure" value="0"/>
    </inkml:brush>
  </inkml:definitions>
  <inkml:trace contextRef="#ctx0" brushRef="#br0">100300.000 29350.000 434,'50.000'-46.000'0,"0.000"10.000"0,0.000 10.000 0,0.000 9.000 0,7.000 2.000 4,17.000-2.000 10,15.000-3.000 10,16.000-3.000 8,5.000 2.000 8,-2.000 10.000 6,-3.000 10.000 4,-3.000 9.000 6,-4.000 12.000-1,-3.000 16.000-8,-3.000 15.000-8,-2.000 17.000-7,-12.000 13.000-6,-19.000 13.000-4,-18.000 12.000-3,-19.000 13.000-3,-22.000 9.000-3,-25.000 6.000-2,-25.000 7.000-1,-25.000 6.000-2,-18.000-1.000-7,-8.000-5.000-12,-10.000-7.000-12,-9.000-5.000-13,-1.000-14.000-8,10.000-18.000-4,10.000-19.000-5,9.000-18.000-3,12.000-17.000 1,16.000-11.000 6,15.000-14.000 8,17.000-11.000 7</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0"/>
    </inkml:context>
    <inkml:brush xml:id="br0">
      <inkml:brushProperty name="width" value="0.0620331540703773" units="cm"/>
      <inkml:brushProperty name="height" value="0.0620331540703773" units="cm"/>
      <inkml:brushProperty name="color" value="#00bff3"/>
      <inkml:brushProperty name="ignorePressure" value="0"/>
    </inkml:brush>
  </inkml:definitions>
  <inkml:trace contextRef="#ctx0" brushRef="#br0">100700.000 29950.000 354,'-24.000'-71.000'55,"4.000"60.000"13,3.000 60.000 14,3.000 59.000 14,3.000 37.000-2,3.000 16.000-16,3.000 15.000-18,4.000 17.000-17,-3.000 17.000-13,-5.000 23.000-9,-7.000 22.000-7,-5.000 22.000-9,-6.000 23.000-7,-3.000 25.000-5,-3.000 25.000-5,-2.000 25.000-4,-3.000 1.000-11,1.000-21.000-16,-1.000-22.000-17,1.000-22.000-16,2.000-38.000-6,7.000-53.000 6,6.000-53.000 4,7.000-52.000 5</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1"/>
    </inkml:context>
    <inkml:brush xml:id="br0">
      <inkml:brushProperty name="width" value="0.0418837703764439" units="cm"/>
      <inkml:brushProperty name="height" value="0.0418837703764439" units="cm"/>
      <inkml:brushProperty name="color" value="#f2395b"/>
      <inkml:brushProperty name="ignorePressure" value="0"/>
    </inkml:brush>
  </inkml:definitions>
  <inkml:trace contextRef="#ctx0" brushRef="#br0">84450.000 12950.000 525,'-69.000'45.000'40,"13.000"-9.000"-3,12.000-10.000-5,13.000-8.000-4,7.000 0.000-2,4.000 14.000-1,3.000 11.000 1,3.000 14.000-1,3.000 10.000 2,3.000 9.000 4,3.000 10.000 2,4.000 10.000 5,1.000 8.000-3,0.000 10.000-8,0.000 10.000-8,0.000 9.000-7,-2.000-1.000-6,-3.000-8.000-1,-3.000-10.000-3,-2.000-9.000-2,3.000-21.000-15,14.000-31.000-30,11.000-31.000-31,14.000-31.000-29</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4"/>
    </inkml:context>
    <inkml:brush xml:id="br0">
      <inkml:brushProperty name="width" value="0.0529527999460697" units="cm"/>
      <inkml:brushProperty name="height" value="0.0529527999460697" units="cm"/>
      <inkml:brushProperty name="color" value="#f2395b"/>
      <inkml:brushProperty name="ignorePressure" value="0"/>
    </inkml:brush>
  </inkml:definitions>
  <inkml:trace contextRef="#ctx0" brushRef="#br0">72250.000 37800.000 415,'-4.000'-22.000'98,"-5.000"106.000"-11,-7.000 107.000-10,-5.000 106.000-10,-3.000 18.000-12,4.000-68.000-10,3.000-69.000-10,3.000-68.000-12,1.000-23.000-5,1.000 26.000-3,-1.000 24.000 0,1.000 26.000-2,1.000 2.000-2,3.000-18.000-1,3.000-19.000-2,4.000-18.000 0,-3.000 25.000-9,-5.000 73.000-14,-7.000 72.000-14,-5.000 72.000-15,-1.000 7.000-7,6.000-56.000-1,7.000-56.000 0,6.000-56.000-1,6.000-48.000-1,6.000-36.000 0,7.000-39.000-1,6.000-36.000-1</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5"/>
    </inkml:context>
    <inkml:brush xml:id="br0">
      <inkml:brushProperty name="width" value="0.0591689124703407" units="cm"/>
      <inkml:brushProperty name="height" value="0.0591689124703407" units="cm"/>
      <inkml:brushProperty name="color" value="#f2395b"/>
      <inkml:brushProperty name="ignorePressure" value="0"/>
    </inkml:brush>
  </inkml:definitions>
  <inkml:trace contextRef="#ctx0" brushRef="#br0">74100.000 40200.000 371,'-2.000'-63.000'57,"-3.000"26.000"10,-3.000 24.000 9,-2.000 26.000 11,-3.000 18.000-3,1.000 13.000-15,-1.000 12.000-15,1.000 13.000-16,-1.000 24.000-9,1.000 39.000-4,-1.000 36.000-6,1.000 39.000-4,1.000 21.000-7,3.000 6.000-8,3.000 7.000-7,4.000 6.000-8,1.000 4.000-9,0.000 4.000-8,0.000 3.000-8,0.000 3.000-9,0.000-2.000-3,0.000-6.000 2,0.000-6.000 1,0.000-6.000 1,0.000-27.000 1,0.000-47.000-2,0.000-47.000-1,0.000-46.000-1</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5"/>
    </inkml:context>
    <inkml:brush xml:id="br0">
      <inkml:brushProperty name="width" value="0.0527157858014107" units="cm"/>
      <inkml:brushProperty name="height" value="0.0527157858014107" units="cm"/>
      <inkml:brushProperty name="color" value="#f2395b"/>
      <inkml:brushProperty name="ignorePressure" value="0"/>
    </inkml:brush>
  </inkml:definitions>
  <inkml:trace contextRef="#ctx0" brushRef="#br0">73700.000 39450.000 417,'-5.000'-68.000'7,"-9.000"17.000"16,-10.000 15.000 15,-8.000 16.000 15,-9.000 16.000 3,-6.000 20.000-6,-6.000 18.000-8,-6.000 20.000-7,-9.000 11.000-5,-8.000 7.000-5,-10.000 6.000-4,-9.000 7.000-5,-7.000 2.000-2,-3.000 1.000-2,-3.000-1.000 0,-2.000 1.000-2,2.000-3.000 0,9.000-2.000 0,10.000-3.000 0,10.000-3.000 1,8.000-6.000-1,10.000-5.000 1,10.000-7.000-1,9.000-5.000 1,18.000-6.000-1,29.000-3.000 0,28.000-3.000 0,28.000-2.000 0,20.000-8.000-2,13.000-8.000-3,12.000-10.000-3,13.000-9.000-2,7.000-1.000-5,4.000 10.000-7,3.000 10.000-7,3.000 9.000-7,-4.000 6.000-6,-8.000 3.000-8,-10.000 3.000-7,-9.000 4.000-7,-15.000-4.000 1,-18.000-9.000 9,-19.000-10.000 10,-18.000-8.000 9,-10.000-6.000 1,0.000 1.000-8,0.000-1.000-7,0.000 1.000-7</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6"/>
    </inkml:context>
    <inkml:brush xml:id="br0">
      <inkml:brushProperty name="width" value="0.0470847003161907" units="cm"/>
      <inkml:brushProperty name="height" value="0.0470847003161907" units="cm"/>
      <inkml:brushProperty name="color" value="#f2395b"/>
      <inkml:brushProperty name="ignorePressure" value="0"/>
    </inkml:brush>
  </inkml:definitions>
  <inkml:trace contextRef="#ctx0" brushRef="#br0">74200.000 40250.000 467,'-13.000'-69.000'94,"26.000"13.000"-15,24.000 12.000-17,26.000 13.000-15,12.000 9.000-11,0.000 6.000-5,0.000 7.000-4,0.000 6.000-4,-4.000 4.000-4,-5.000 4.000-1,-7.000 3.000-4,-5.000 3.000-1,-9.000 6.000-2,-9.000 9.000-1,-10.000 10.000-1,-8.000 10.000-1,-14.000 11.000 0,-15.000 17.000-1,-15.000 15.000 0,-16.000 16.000-1,-13.000 5.000-3,-9.000-2.000-4,-10.000-3.000-6,-8.000-3.000-6,-4.000-4.000-1,3.000-3.000 1,3.000-3.000 1,4.000-2.000 2,4.000-11.000-7,6.000-15.000-15,7.000-15.000-15,6.000-16.000-14</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6"/>
    </inkml:context>
    <inkml:brush xml:id="br0">
      <inkml:brushProperty name="width" value="0.0461095795035362" units="cm"/>
      <inkml:brushProperty name="height" value="0.0461095795035362" units="cm"/>
      <inkml:brushProperty name="color" value="#f2395b"/>
      <inkml:brushProperty name="ignorePressure" value="0"/>
    </inkml:brush>
  </inkml:definitions>
  <inkml:trace contextRef="#ctx0" brushRef="#br0">75950.000 40050.000 477,'-22.000'-25.000'10,"6.000"0.000"22,7.000 0.000 21,6.000 0.000 22,17.000 0.000 4,28.000 0.000-9,28.000 0.000-10,29.000 0.000-11,13.000 3.000-10,1.000 6.000-10,-1.000 7.000-11,1.000 6.000-9,-3.000 3.000-11,-2.000 0.000-10,-3.000 0.000-9,-3.000 0.000-11,-10.000 1.000-6,-16.000 4.000-4,-15.000 3.000-5,-15.000 3.000-4,-14.000 6.000-1,-8.000 9.000 1,-10.000 10.000 2,-9.000 10.000 1,-9.000 0.000 4,-5.000-5.000 6,-7.000-7.000 8,-5.000-5.000 7</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6"/>
    </inkml:context>
    <inkml:brush xml:id="br0">
      <inkml:brushProperty name="width" value="0.0424800775945187" units="cm"/>
      <inkml:brushProperty name="height" value="0.0424800775945187" units="cm"/>
      <inkml:brushProperty name="color" value="#f2395b"/>
      <inkml:brushProperty name="ignorePressure" value="0"/>
    </inkml:brush>
  </inkml:definitions>
  <inkml:trace contextRef="#ctx0" brushRef="#br0">76050.000 41050.000 517,'-58.000'0.000'121,"34.000"0.000"-21,35.000 0.000-20,35.000 0.000-20,24.000 0.000-15,16.000 0.000-11,15.000 0.000-10,17.000 0.000-10,10.000 0.000-9,6.000 0.000-10,7.000 0.000-9,6.000 0.000-9,-5.000 1.000-11,-16.000 4.000-10,-15.000 3.000-11,-15.000 3.000-11,-17.000 1.000-2,-15.000 1.000 6,-15.000-1.000 7,-16.000 1.000 7</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7"/>
    </inkml:context>
    <inkml:brush xml:id="br0">
      <inkml:brushProperty name="width" value="0.0543541312217712" units="cm"/>
      <inkml:brushProperty name="height" value="0.0543541312217712" units="cm"/>
      <inkml:brushProperty name="color" value="#f2395b"/>
      <inkml:brushProperty name="ignorePressure" value="0"/>
    </inkml:brush>
  </inkml:definitions>
  <inkml:trace contextRef="#ctx0" brushRef="#br0">78700.000 40850.000 404,'-19.000'-24.000'69,"13.000"4.000"-8,12.000 3.000-6,13.000 3.000-8,10.000 3.000-6,10.000 3.000-6,10.000 3.000-6,9.000 4.000-6,6.000 1.000-3,3.000 0.000-1,3.000 0.000 0,4.000 0.000-1,2.000 0.000 0,4.000 0.000-1,3.000 0.000 0,3.000 0.000-1,7.000 0.000-1,14.000 0.000-2,11.000 0.000-3,14.000 0.000-3,10.000 0.000 0,9.000 0.000 1,10.000 0.000 1,10.000 0.000 0,10.000 0.000-1,13.000 0.000-4,12.000 0.000-2,13.000 0.000-5,7.000 0.000-2,4.000 0.000-1,3.000 0.000-1,3.000 0.000-1,-1.000 0.000-2,-2.000 0.000 1,-3.000 0.000-2,-3.000 0.000 0,-4.000 0.000-1,-3.000 0.000 1,-3.000 0.000 0,-2.000 0.000 0,0.000 0.000 1,7.000 0.000 0,6.000 0.000 1,7.000 0.000 1,0.000-4.000 0,-2.000-5.000 1,-3.000-7.000-1,-3.000-5.000 1,-4.000-3.000 0,-3.000 4.000 1,-3.000 3.000 1,-2.000 3.000 0,-1.000-1.000 1,3.000-2.000-2,3.000-3.000-1,4.000-3.000-2,-1.000-2.000-1,-3.000 0.000 0,-3.000 0.000-2,-2.000 0.000 0,-8.000 0.000-2,-8.000 0.000-2,-10.000 0.000-3,-9.000 0.000-2,-15.000 1.000-2,-18.000 4.000-4,-19.000 3.000-2,-18.000 3.000-3,-21.000-1.000-2,-22.000-2.000 0,-22.000-3.000 0,-21.000-3.000 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8"/>
    </inkml:context>
    <inkml:brush xml:id="br0">
      <inkml:brushProperty name="width" value="0.0498332679271698" units="cm"/>
      <inkml:brushProperty name="height" value="0.0498332679271698" units="cm"/>
      <inkml:brushProperty name="color" value="#f2395b"/>
      <inkml:brushProperty name="ignorePressure" value="0"/>
    </inkml:brush>
  </inkml:definitions>
  <inkml:trace contextRef="#ctx0" brushRef="#br0">82000.000 38050.000 441,'-22.000'-25.000'0,"6.000"0.000"0,7.000 0.000 0,6.000 0.000 0,-1.000 7.000 10,-5.000 17.000 21,-7.000 15.000 20,-5.000 16.000 21,-6.000 21.000 4,-3.000 29.000-11,-3.000 28.000-12,-2.000 28.000-12,-1.000 10.000-7,3.000-5.000-4,3.000-7.000-4,4.000-5.000-5,2.000-9.000-3,4.000-9.000-4,3.000-10.000-4,3.000-8.000-5,17.000-20.000-4,31.000-28.000-5,32.000-28.000-6,31.000-27.000-5,13.000-30.000-5,-2.000-27.000-3,-3.000-28.000-5,-3.000-28.000-3,-9.000-13.000-1,-11.000 3.000 1,-14.000 3.000 2,-11.000 4.000 2,-14.000 5.000 2,-11.000 10.000 4,-14.000 10.000 4,-11.000 9.000 4,-17.000 13.000 3,-18.000 20.000 2,-19.000 18.000 2,-18.000 20.000 2,-10.000 11.000 0,0.000 7.000-1,0.000 6.000-1,0.000 7.000-2,3.000 8.000-2,6.000 14.000-5,7.000 11.000-3,6.000 14.000-4,7.000 0.000-3,10.000-8.000-3,10.000-10.000-3,9.000-9.000-3</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8"/>
    </inkml:context>
    <inkml:brush xml:id="br0">
      <inkml:brushProperty name="width" value="0.0407695770263672" units="cm"/>
      <inkml:brushProperty name="height" value="0.0407695770263672" units="cm"/>
      <inkml:brushProperty name="color" value="#f2395b"/>
      <inkml:brushProperty name="ignorePressure" value="0"/>
    </inkml:brush>
  </inkml:definitions>
  <inkml:trace contextRef="#ctx0" brushRef="#br0">82850.000 38850.000 539,'90.000'46.000'94,"-18.000"-5.000"-16,-19.000-7.000-16,-18.000-5.000-16,-9.000-1.000-9,4.000 6.000-1,3.000 7.000-1,3.000 6.000-2,-1.000 3.000-6,-2.000 0.000-14,-3.000 0.000-14,-3.000 0.000-12,-6.000-2.000-11,-5.000-3.000-6,-7.000-3.000-8,-5.000-2.000-7</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8"/>
    </inkml:context>
    <inkml:brush xml:id="br0">
      <inkml:brushProperty name="width" value="0.0582806952297688" units="cm"/>
      <inkml:brushProperty name="height" value="0.0582806952297688" units="cm"/>
      <inkml:brushProperty name="color" value="#f2395b"/>
      <inkml:brushProperty name="ignorePressure" value="0"/>
    </inkml:brush>
  </inkml:definitions>
  <inkml:trace contextRef="#ctx0" brushRef="#br0">84600.000 36850.000 377,'25.000'-93.000'7,"0.000"17.000"12,0.000 15.000 14,0.000 16.000 13,-4.000 18.000 7,-5.000 22.000 2,-7.000 22.000 1,-5.000 23.000 2,-11.000 20.000-3,-11.000 23.000-10,-14.000 22.000-8,-11.000 22.000-9,-11.000 16.000-5,-5.000 14.000-2,-7.000 11.000-3,-5.000 14.000-1,-4.000 11.000-3,0.000 14.000-1,0.000 11.000-4,0.000 14.000-1,7.000-7.000-3,17.000-25.000-3,15.000-25.000-2,16.000-25.000-2,15.000-24.000-2,16.000-21.000-2,15.000-22.000-1,17.000-22.000-3,11.000-19.000 0,10.000-16.000 0,10.000-15.000 0,9.000-15.000 1,7.000-21.000-5,7.000-25.000-10,6.000-25.000-10,7.000-25.000-11,-6.000-11.000-1,-15.000 3.000 8,-15.000 3.000 6,-16.000 4.000 7,-16.000 7.000 5,-16.000 13.000 3,-15.000 12.000 3,-15.000 13.000 3,-20.000 10.000 2,-21.000 10.000 2,-22.000 10.000 2,-22.000 9.000 1,-15.000 13.000-1,-5.000 20.000-5,-7.000 18.000-4,-5.000 20.000-4,8.000 3.000-1,26.000-8.000 1,24.000-10.000 3,26.000-9.000 1,12.000-5.000 0,0.000 0.000-6,0.000 0.000-5,0.000 0.000-6</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1"/>
    </inkml:context>
    <inkml:brush xml:id="br0">
      <inkml:brushProperty name="width" value="0.0429973155260086" units="cm"/>
      <inkml:brushProperty name="height" value="0.0429973155260086" units="cm"/>
      <inkml:brushProperty name="color" value="#f2395b"/>
      <inkml:brushProperty name="ignorePressure" value="0"/>
    </inkml:brush>
  </inkml:definitions>
  <inkml:trace contextRef="#ctx0" brushRef="#br0">84900.000 13200.000 511,'20.000'-21.000'5,"-9.000"10.000"10,-10.000 10.000 10,-8.000 9.000 10,-6.000 7.000 6,1.000 7.000 2,-1.000 6.000 1,1.000 7.000 1,1.000 8.000-1,3.000 14.000-5,3.000 11.000-4,4.000 14.000-6,-1.000 7.000-4,-3.000 3.000-3,-3.000 3.000-3,-2.000 4.000-5,-3.000-1.000-6,1.000-3.000-9,-1.000-3.000-9,1.000-2.000-10,1.000-9.000-8,3.000-12.000-9,3.000-13.000-7,4.000-12.000-9</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29"/>
    </inkml:context>
    <inkml:brush xml:id="br0">
      <inkml:brushProperty name="width" value="0.0563749186694622" units="cm"/>
      <inkml:brushProperty name="height" value="0.0563749186694622" units="cm"/>
      <inkml:brushProperty name="color" value="#f2395b"/>
      <inkml:brushProperty name="ignorePressure" value="0"/>
    </inkml:brush>
  </inkml:definitions>
  <inkml:trace contextRef="#ctx0" brushRef="#br0">85500.000 37300.000 390,'-46.000'-4.000'4,"10.000"-5.000"8,10.000-7.000 9,9.000-5.000 9,7.000-4.000 1,7.000 0.000-3,6.000 0.000-3,7.000 0.000-4,10.000 0.000-2,16.000 0.000 2,15.000 0.000 2,17.000 0.000 0,8.000 3.000 1,4.000 6.000 0,3.000 7.000-1,3.000 6.000-1,-2.000 7.000-1,-6.000 10.000 0,-6.000 10.000-2,-6.000 9.000 0,-12.000 9.000-1,-15.000 9.000-2,-15.000 10.000 0,-16.000 10.000-3,-12.000 5.000-1,-5.000 4.000-4,-7.000 3.000-3,-5.000 3.000-4,-11.000 3.000-4,-11.000 3.000-4,-14.000 3.000-4,-11.000 4.000-4,-6.000-4.000-5,4.000-9.000-4,3.000-10.000-3,3.000-8.000-4,4.000-17.000-6,7.000-21.000-6,6.000-22.000-7,7.000-22.000-6,7.000-19.000 0,9.000-16.000 8,10.000-15.000 9,10.000-15.000 8,4.000-9.000 7,0.000 1.000 6,0.000-1.000 6,0.000 1.000 6,0.000 7.000 3,0.000 16.000 0,0.000 15.000-1,0.000 17.000-1,-2.000 8.000 7,-3.000 4.000 12,-3.000 3.000 13,-2.000 3.000 12,-1.000 12.000 12,3.000 22.000 13,3.000 22.000 13,4.000 23.000 12,1.000 27.000-1,0.000 34.000-14,0.000 35.000-16,0.000 35.000-14,-2.000 11.000-17,-3.000-8.000-19,-3.000-10.000-18,-2.000-9.000-19,-1.000-4.000-9,3.000 4.000-2,3.000 3.000 0,4.000 3.000-1,-1.000-11.000 3,-3.000-25.000 5,-3.000-25.000 7,-2.000-25.000 5,-1.000-19.000-3,3.000-12.000-14,3.000-13.000-12,4.000-12.000-14</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0"/>
    </inkml:context>
    <inkml:brush xml:id="br0">
      <inkml:brushProperty name="width" value="0.0479214154183865" units="cm"/>
      <inkml:brushProperty name="height" value="0.0479214154183865" units="cm"/>
      <inkml:brushProperty name="color" value="#f2395b"/>
      <inkml:brushProperty name="ignorePressure" value="0"/>
    </inkml:brush>
  </inkml:definitions>
  <inkml:trace contextRef="#ctx0" brushRef="#br0">86600.000 36700.000 459,'51.000'-133.000'26,"4.000"34.000"4,3.000 35.000 3,3.000 35.000 4,4.000 22.000 1,7.000 14.000-1,6.000 11.000-1,7.000 14.000-1,2.000 11.000-1,1.000 14.000-3,-1.000 11.000-1,1.000 14.000-3,-4.000 8.000-1,-6.000 7.000-4,-6.000 6.000-1,-6.000 7.000-3,-10.000 8.000-2,-12.000 14.000-2,-13.000 11.000-3,-12.000 14.000-1,-15.000 11.000-4,-15.000 14.000-3,-15.000 11.000-5,-16.000 14.000-4,-18.000 2.000-6,-18.000-6.000-9,-19.000-6.000-9,-18.000-6.000-8,-12.000-10.000-8,-3.000-12.000-6,-3.000-13.000-7,-2.000-12.000-7,8.000-21.000 1,22.000-28.000 8,22.000-28.000 8,23.000-27.000 9</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0"/>
    </inkml:context>
    <inkml:brush xml:id="br0">
      <inkml:brushProperty name="width" value="0.0461245588958263" units="cm"/>
      <inkml:brushProperty name="height" value="0.0461245588958263" units="cm"/>
      <inkml:brushProperty name="color" value="#f2395b"/>
      <inkml:brushProperty name="ignorePressure" value="0"/>
    </inkml:brush>
  </inkml:definitions>
  <inkml:trace contextRef="#ctx0" brushRef="#br0">81650.000 37150.000 476,'-52.000'-47.000'5,"-3.000"6.000"7,-3.000 7.000 9,-2.000 6.000 9,-3.000 6.000 5,1.000 6.000 1,-1.000 7.000 3,1.000 6.000 1,1.000 10.000 1,3.000 17.000-2,3.000 15.000-2,4.000 16.000-1,2.000 16.000-3,4.000 20.000-2,3.000 18.000-4,3.000 20.000-2,4.000 19.000-6,7.000 22.000-7,6.000 22.000-6,7.000 23.000-8,5.000 8.000-8,7.000-3.000-7,6.000-3.000-8,7.000-2.000-9,10.000-9.000-5,16.000-12.000-6,15.000-13.000-5,17.000-12.000-5,2.000-24.000-1,-9.000-34.000 1,-10.000-35.000 3,-8.000-33.000 1</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1"/>
    </inkml:context>
    <inkml:brush xml:id="br0">
      <inkml:brushProperty name="width" value="0.0438324883580208" units="cm"/>
      <inkml:brushProperty name="height" value="0.0438324883580208" units="cm"/>
      <inkml:brushProperty name="color" value="#f2395b"/>
      <inkml:brushProperty name="ignorePressure" value="0"/>
    </inkml:brush>
  </inkml:definitions>
  <inkml:trace contextRef="#ctx0" brushRef="#br0">88400.000 35350.000 501,'6.000'-71.000'10,"13.000"10.000"19,12.000 10.000 19,13.000 9.000 20,6.000 9.000 4,0.000 9.000-9,0.000 10.000-10,0.000 10.000-10,-4.000 11.000-9,-5.000 17.000-8,-7.000 15.000-9,-5.000 16.000-8,-11.000 9.000-4,-11.000 3.000 0,-14.000 3.000 1,-11.000 4.000 1,-14.000 2.000-4,-11.000 4.000-6,-14.000 3.000-6,-11.000 3.000-8,-3.000-5.000-3,10.000-12.000-1,10.000-13.000-2,9.000-12.000-1,17.000-12.000 2,25.000-8.000 6,25.000-10.000 6,25.000-9.000 5,14.000-5.000 5,3.000 0.000 2,3.000 0.000 4,4.000 0.000 2,-3.000 4.000 1,-5.000 10.000 0,-7.000 10.000-2,-5.000 9.000-1,-11.000 6.000-1,-11.000 3.000-2,-14.000 3.000-1,-11.000 4.000-2,-15.000 2.000 0,-16.000 4.000-1,-15.000 3.000 0,-15.000 3.000-1,-11.000-1.000-2,-2.000-2.000-5,-3.000-3.000-6,-3.000-3.000-5,1.000-4.000-5,6.000-3.000-7,7.000-3.000-6,6.000-2.000-6</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1"/>
    </inkml:context>
    <inkml:brush xml:id="br0">
      <inkml:brushProperty name="width" value="0.0482702665030956" units="cm"/>
      <inkml:brushProperty name="height" value="0.0482702665030956" units="cm"/>
      <inkml:brushProperty name="color" value="#f2395b"/>
      <inkml:brushProperty name="ignorePressure" value="0"/>
    </inkml:brush>
  </inkml:definitions>
  <inkml:trace contextRef="#ctx0" brushRef="#br0">91050.000 37250.000 455,'-47.000'-21.000'49,"6.000"10.000"-3,7.000 10.000-5,6.000 9.000-3,-2.000 9.000-1,-9.000 9.000 1,-10.000 10.000 0,-8.000 10.000 2,-8.000 8.000-1,-2.000 10.000-2,-3.000 10.000-3,-3.000 9.000-2,-6.000 12.000-4,-5.000 16.000-7,-7.000 15.000-6,-5.000 17.000-6,-1.000 3.000-7,6.000-5.000-3,7.000-7.000-6,6.000-5.000-4,7.000-12.000-2,10.000-16.000 2,10.000-15.000 1,9.000-15.000 1</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1"/>
    </inkml:context>
    <inkml:brush xml:id="br0">
      <inkml:brushProperty name="width" value="0.0438068620860577" units="cm"/>
      <inkml:brushProperty name="height" value="0.0438068620860577" units="cm"/>
      <inkml:brushProperty name="color" value="#f2395b"/>
      <inkml:brushProperty name="ignorePressure" value="0"/>
    </inkml:brush>
  </inkml:definitions>
  <inkml:trace contextRef="#ctx0" brushRef="#br0">89350.000 37550.000 502,'-19.000'-21.000'34,"13.000"10.000"18,12.000 10.000 16,13.000 9.000 18,13.000 12.000 0,17.000 16.000-18,15.000 15.000-18,16.000 17.000-17,7.000 13.000-15,1.000 13.000-16,-1.000 12.000-13,1.000 13.000-14,-4.000 4.000-6,-6.000-3.000 5,-6.000-3.000 4,-6.000-2.000 4,-9.000-14.000-6,-8.000-21.000-20,-10.000-22.000-19,-9.000-22.000-18</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2"/>
    </inkml:context>
    <inkml:brush xml:id="br0">
      <inkml:brushProperty name="width" value="0.0598504394292831" units="cm"/>
      <inkml:brushProperty name="height" value="0.0598504394292831" units="cm"/>
      <inkml:brushProperty name="color" value="#f2395b"/>
      <inkml:brushProperty name="ignorePressure" value="0"/>
    </inkml:brush>
  </inkml:definitions>
  <inkml:trace contextRef="#ctx0" brushRef="#br0">91600.000 36950.000 367,'-22.000'-113.000'4,"6.000"26.000"9,7.000 24.000 8,6.000 26.000 8,6.000 21.000 10,6.000 19.000 12,7.000 19.000 11,6.000 19.000 13,-1.000 15.000-1,-5.000 13.000-10,-7.000 12.000-12,-5.000 13.000-11,-4.000 13.000-8,0.000 17.000-6,0.000 15.000-7,0.000 16.000-6,-4.000 23.000-5,-5.000 31.000-5,-7.000 32.000-3,-5.000 31.000-5,-4.000 9.000-6,0.000-12.000-8,0.000-13.000-8,0.000-12.000-7,1.000-9.000-8,4.000-2.000-7,3.000-3.000-7,3.000-3.000-7,3.000-23.000-3,3.000-40.000 2,3.000-40.000 2,4.000-41.000 1</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2"/>
    </inkml:context>
    <inkml:brush xml:id="br0">
      <inkml:brushProperty name="width" value="0.0443231984972954" units="cm"/>
      <inkml:brushProperty name="height" value="0.0443231984972954" units="cm"/>
      <inkml:brushProperty name="color" value="#f2395b"/>
      <inkml:brushProperty name="ignorePressure" value="0"/>
    </inkml:brush>
  </inkml:definitions>
  <inkml:trace contextRef="#ctx0" brushRef="#br0">91700.000 36650.000 496,'4.000'-52.000'3,"10.000"-3.000"7,10.000-3.000 6,9.000-2.000 6,6.000 2.000 7,3.000 9.000 7,3.000 10.000 7,4.000 10.000 7,2.000 5.000 2,4.000 4.000-5,3.000 3.000-3,3.000 3.000-5,-1.000 7.000-6,-2.000 14.000-5,-3.000 11.000-6,-3.000 14.000-6,-2.000 14.000-6,0.000 20.000-7,0.000 18.000-5,0.000 20.000-5,-10.000 10.000-5,-18.000 3.000-1,-19.000 3.000-1,-18.000 4.000-1,-18.000 1.000-5,-16.000 0.000-6,-15.000 0.000-8,-15.000 0.000-7,-7.000-5.000-2,3.000-9.000 3,3.000-10.000 2,4.000-8.000 4,4.000-11.000-1,6.000-8.000-2,7.000-10.000-3,6.000-9.000-2</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2"/>
    </inkml:context>
    <inkml:brush xml:id="br0">
      <inkml:brushProperty name="width" value="0.0338112339377403" units="cm"/>
      <inkml:brushProperty name="height" value="0.0338112339377403" units="cm"/>
      <inkml:brushProperty name="color" value="#f2395b"/>
      <inkml:brushProperty name="ignorePressure" value="0"/>
    </inkml:brush>
  </inkml:definitions>
  <inkml:trace contextRef="#ctx0" brushRef="#br0">89600.000 40200.000 650,'-82.000'0.000'58,"39.000"0.000"-5,36.000 0.000-4,39.000 0.000-5,25.000 0.000-6,17.000 0.000-6,15.000 0.000-7,16.000 0.000-6,15.000 0.000-5,16.000 0.000-5,15.000 0.000-3,17.000 0.000-4,13.000 0.000-4,13.000 0.000-5,12.000 0.000-4,13.000 0.000-6,6.000 1.000-3,0.000 4.000-1,0.000 3.000-1,0.000 3.000-2,-8.000 1.000-1,-16.000 1.000-1,-15.000-1.000 0,-15.000 1.000-2,-23.000-1.000 3,-28.000 1.000 3,-28.000-1.000 5,-27.000 1.000 4,-19.000-1.000-1,-5.000 1.000-6,-7.000-1.000-6,-5.000 1.000-7</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3"/>
    </inkml:context>
    <inkml:brush xml:id="br0">
      <inkml:brushProperty name="width" value="0.0516774207353592" units="cm"/>
      <inkml:brushProperty name="height" value="0.0516774207353592" units="cm"/>
      <inkml:brushProperty name="color" value="#f2395b"/>
      <inkml:brushProperty name="ignorePressure" value="0"/>
    </inkml:brush>
  </inkml:definitions>
  <inkml:trace contextRef="#ctx0" brushRef="#br0">83050.000 42150.000 425,'-24.000'-24.000'8,"4.000"4.000"13,3.000 3.000 16,3.000 3.000 14,3.000 7.000 8,3.000 14.000-1,3.000 11.000 0,4.000 14.000 0,-1.000 14.000-4,-3.000 20.000-9,-3.000 18.000-8,-2.000 20.000-9,-8.000 13.000-7,-8.000 9.000-5,-10.000 10.000-7,-9.000 10.000-5,-7.000 11.000-3,-3.000 17.000 1,-3.000 15.000 1,-2.000 16.000 1,2.000 2.000-7,9.000-8.000-15,10.000-10.000-17,10.000-9.000-15,7.000-23.000-6,6.000-33.000 1,7.000-35.000 2,6.000-34.000 3,4.000-20.000 0,4.000-2.000 0,3.000-3.000-1,3.000-3.000 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1"/>
    </inkml:context>
    <inkml:brush xml:id="br0">
      <inkml:brushProperty name="width" value="0.0409702509641647" units="cm"/>
      <inkml:brushProperty name="height" value="0.0409702509641647" units="cm"/>
      <inkml:brushProperty name="color" value="#f2395b"/>
      <inkml:brushProperty name="ignorePressure" value="0"/>
    </inkml:brush>
  </inkml:definitions>
  <inkml:trace contextRef="#ctx0" brushRef="#br0">85500.000 13300.000 536,'-22.000'53.000'85,"6.000"6.000"-7,7.000 7.000-7,6.000 6.000-7,3.000 4.000-9,0.000 4.000-12,0.000 3.000-10,0.000 3.000-12,-2.000 3.000-10,-3.000 3.000-9,-3.000 3.000-7,-2.000 4.000-9,-5.000-3.000-6,-2.000-5.000-3,-3.000-7.000-2,-3.000-5.000-4,-7.000-4.000 0,-9.000 0.000 0,-10.000 0.000 0,-8.000 0.000 2,-1.000-8.000-5,9.000-16.000-8,10.000-15.000-9,10.000-15.000-8</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4"/>
    </inkml:context>
    <inkml:brush xml:id="br0">
      <inkml:brushProperty name="width" value="0.0413646586239338" units="cm"/>
      <inkml:brushProperty name="height" value="0.0413646586239338" units="cm"/>
      <inkml:brushProperty name="color" value="#f2395b"/>
      <inkml:brushProperty name="ignorePressure" value="0"/>
    </inkml:brush>
  </inkml:definitions>
  <inkml:trace contextRef="#ctx0" brushRef="#br0">83300.000 43400.000 531,'-15.000'26.000'124,"23.000"4.000"-23,22.000 3.000-21,22.000 3.000-22,10.000 6.000-16,1.000 9.000-10,-1.000 10.000-11,1.000 10.000-11,-3.000 4.000-11,-2.000 0.000-12,-3.000 0.000-14,-3.000 0.000-12,-7.000-7.000-12,-9.000-11.000-10,-10.000-14.000-9,-8.000-11.000-10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4"/>
    </inkml:context>
    <inkml:brush xml:id="br0">
      <inkml:brushProperty name="width" value="0.0604627728462219" units="cm"/>
      <inkml:brushProperty name="height" value="0.0604627728462219" units="cm"/>
      <inkml:brushProperty name="color" value="#f2395b"/>
      <inkml:brushProperty name="ignorePressure" value="0"/>
    </inkml:brush>
  </inkml:definitions>
  <inkml:trace contextRef="#ctx0" brushRef="#br0">85650.000 42000.000 363,'-25.000'-24.000'0,"0.000"4.000"0,0.000 3.000 0,0.000 3.000 0,0.000 3.000 0,0.000 3.000 0,0.000 3.000 0,0.000 4.000 0,-4.000 10.000 10,-5.000 19.000 18,-7.000 19.000 20,-5.000 19.000 19,-6.000 15.000 4,-3.000 13.000-10,-3.000 12.000-9,-2.000 13.000-10,-3.000 10.000-6,1.000 10.000-2,-1.000 10.000-4,1.000 9.000-2,1.000 6.000-3,3.000 3.000-3,3.000 3.000-3,4.000 4.000-4,5.000-9.000-2,10.000-18.000-1,10.000-19.000-2,9.000-18.000 0,18.000-25.000-7,29.000-27.000-9,28.000-28.000-11,28.000-28.000-9,14.000-29.000-5,0.000-28.000 5,0.000-28.000 4,0.000-27.000 4,-7.000-12.000-1,-11.000 6.000-3,-14.000 7.000-4,-11.000 6.000-5,-17.000 9.000 1,-18.000 13.000 4,-19.000 12.000 4,-18.000 13.000 5,-17.000 9.000 3,-11.000 6.000 0,-14.000 7.000 1,-11.000 6.000 0,-7.000 7.000 0,0.000 10.000-2,0.000 10.000-3,0.000 9.000-2,6.000 4.000-4,13.000 1.000-6,12.000-1.000-5,13.000 1.000-7</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4"/>
    </inkml:context>
    <inkml:brush xml:id="br0">
      <inkml:brushProperty name="width" value="0.0428642109036446" units="cm"/>
      <inkml:brushProperty name="height" value="0.0428642109036446" units="cm"/>
      <inkml:brushProperty name="color" value="#f2395b"/>
      <inkml:brushProperty name="ignorePressure" value="0"/>
    </inkml:brush>
  </inkml:definitions>
  <inkml:trace contextRef="#ctx0" brushRef="#br0">86400.000 42400.000 513,'-24.000'-47.000'9,"4.000"6.000"17,3.000 7.000 18,3.000 6.000 18,9.000 4.000 4,16.000 4.000-11,15.000 3.000-10,17.000 3.000-10,13.000 3.000-7,13.000 3.000-4,12.000 3.000-3,13.000 4.000-5,1.000 7.000-2,-9.000 13.000-3,-10.000 12.000-1,-8.000 13.000-2,-12.000 12.000-3,-12.000 13.000 0,-13.000 12.000-3,-12.000 13.000-2,-15.000 7.000 0,-15.000 4.000-2,-15.000 3.000-1,-16.000 3.000-1,-13.000 3.000-1,-9.000 3.000-1,-10.000 3.000-3,-8.000 4.000 0,-1.000-6.000-5,9.000-11.000-6,10.000-14.000-7,10.000-11.000-7,7.000-15.000-5,6.000-16.000-7,7.000-15.000-4,6.000-15.000-7,4.000-14.000 2,4.000-8.000 9,3.000-10.000 9,3.000-9.000 8,3.000-7.000 6,3.000-3.000 3,3.000-3.000 2,4.000-2.000 3</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4"/>
    </inkml:context>
    <inkml:brush xml:id="br0">
      <inkml:brushProperty name="width" value="0.0563792437314987" units="cm"/>
      <inkml:brushProperty name="height" value="0.0563792437314987" units="cm"/>
      <inkml:brushProperty name="color" value="#f2395b"/>
      <inkml:brushProperty name="ignorePressure" value="0"/>
    </inkml:brush>
  </inkml:definitions>
  <inkml:trace contextRef="#ctx0" brushRef="#br0">86250.000 43200.000 390,'0.000'-47.000'0,"0.000"6.000"0,0.000 7.000 0,0.000 6.000 0,-2.000 1.000 2,-3.000-3.000 5,-3.000-3.000 4,-2.000-2.000 4,-1.000-1.000 6,3.000 3.000 7,3.000 3.000 5,4.000 4.000 7,1.000 15.000 7,0.000 28.000 7,0.000 28.000 8,0.000 29.000 8,0.000 29.000-3,0.000 31.000-14,0.000 32.000-13,0.000 31.000-14,0.000 23.000-9,0.000 16.000-6,0.000 15.000-6,0.000 17.000-5,-4.000 16.000-8,-5.000 19.000-7,-7.000 19.000-9,-5.000 19.000-7,-3.000-2.000-9,4.000-22.000-7,3.000-22.000-8,3.000-21.000-8,1.000-35.000-3,1.000-47.000 3,-1.000-47.000 2,1.000-46.000 3</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5"/>
    </inkml:context>
    <inkml:brush xml:id="br0">
      <inkml:brushProperty name="width" value="0.0514554567635059" units="cm"/>
      <inkml:brushProperty name="height" value="0.0514554567635059" units="cm"/>
      <inkml:brushProperty name="color" value="#f2395b"/>
      <inkml:brushProperty name="ignorePressure" value="0"/>
    </inkml:brush>
  </inkml:definitions>
  <inkml:trace contextRef="#ctx0" brushRef="#br0">89150.000 42900.000 427,'-2.000'-41.000'115,"-3.000"19.000"-24,-3.000 19.000-23,-2.000 19.000-24,-11.000 18.000-12,-15.000 19.000 0,-15.000 19.000 0,-16.000 19.000-1,-12.000 13.000-2,-5.000 10.000-5,-7.000 10.000-5,-5.000 9.000-4,-4.000 6.000-4,0.000 3.000-1,0.000 3.000-2,0.000 4.000-1,0.000-3.000-3,0.000-5.000-4,0.000-7.000-5,0.000-5.000-5,7.000-14.000-11,17.000-18.000-18,15.000-19.000-18,16.000-18.000-18</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5"/>
    </inkml:context>
    <inkml:brush xml:id="br0">
      <inkml:brushProperty name="width" value="0.0442101657390594" units="cm"/>
      <inkml:brushProperty name="height" value="0.0442101657390594" units="cm"/>
      <inkml:brushProperty name="color" value="#f2395b"/>
      <inkml:brushProperty name="ignorePressure" value="0"/>
    </inkml:brush>
  </inkml:definitions>
  <inkml:trace contextRef="#ctx0" brushRef="#br0">87850.000 43250.000 497,'-18.000'-41.000'13,"17.000"19.000"26,15.000 19.000 26,16.000 19.000 25,13.000 19.000 4,14.000 23.000-19,11.000 22.000-18,14.000 22.000-20,5.000 18.000-14,1.000 16.000-14,-1.000 15.000-11,1.000 17.000-12,-4.000 2.000-12,-6.000-9.000-11,-6.000-10.000-12,-6.000-8.000-11,-9.000-18.000-5,-8.000-25.000 1,-10.000-25.000 1,-9.000-25.000 2</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6"/>
    </inkml:context>
    <inkml:brush xml:id="br0">
      <inkml:brushProperty name="width" value="0.0533429346978664" units="cm"/>
      <inkml:brushProperty name="height" value="0.0533429346978664" units="cm"/>
      <inkml:brushProperty name="color" value="#f2395b"/>
      <inkml:brushProperty name="ignorePressure" value="0"/>
    </inkml:brush>
  </inkml:definitions>
  <inkml:trace contextRef="#ctx0" brushRef="#br0">90900.000 43100.000 412,'-91.000'-44.000'7,"19.000"13.000"13,19.000 12.000 14,19.000 13.000 14,10.000 23.000 6,4.000 34.000 0,3.000 35.000 0,3.000 35.000 1,-2.000 16.000-4,-6.000 1.000-7,-6.000-1.000-5,-6.000 1.000-7,-2.000-4.000-6,3.000-6.000-3,3.000-6.000-5,4.000-6.000-4,4.000-12.000-4,6.000-15.000-5,7.000-15.000-6,6.000-16.000-5,12.000-16.000-2,19.000-16.000-2,19.000-15.000 0,19.000-15.000-1,13.000-21.000-3,10.000-25.000-5,10.000-25.000-3,9.000-25.000-5,-1.000-18.000-3,-8.000-8.000 1,-10.000-10.000 0,-9.000-9.000 1,-13.000-2.000 0,-16.000 6.000 4,-15.000 7.000 2,-15.000 6.000 3,-15.000 10.000 2,-12.000 17.000 3,-13.000 15.000 1,-12.000 16.000 3,-13.000 15.000 1,-12.000 16.000 1,-13.000 15.000 0,-12.000 17.000 0,-1.000 11.000 0,14.000 10.000-2,11.000 10.000-1,14.000 9.000-2,8.000 2.000-3,7.000-2.000-8,6.000-3.000-5,7.000-3.000-7</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6"/>
    </inkml:context>
    <inkml:brush xml:id="br0">
      <inkml:brushProperty name="width" value="0.0389260724186897" units="cm"/>
      <inkml:brushProperty name="height" value="0.0389260724186897" units="cm"/>
      <inkml:brushProperty name="color" value="#f2395b"/>
      <inkml:brushProperty name="ignorePressure" value="0"/>
    </inkml:brush>
  </inkml:definitions>
  <inkml:trace contextRef="#ctx0" brushRef="#br0">91400.000 43900.000 565,'46.000'93.000'130,"-5.000"-11.000"-25,-7.000-14.000-24,-5.000-11.000-25,-4.000-9.000-19,0.000-3.000-17,0.000-3.000-15,0.000-2.000-15,-2.000-3.000-8,-3.000 1.000-1,-3.000-1.000 1,-2.000 1.000-1</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6"/>
    </inkml:context>
    <inkml:brush xml:id="br0">
      <inkml:brushProperty name="width" value="0.0426333025097847" units="cm"/>
      <inkml:brushProperty name="height" value="0.0426333025097847" units="cm"/>
      <inkml:brushProperty name="color" value="#f2395b"/>
      <inkml:brushProperty name="ignorePressure" value="0"/>
    </inkml:brush>
  </inkml:definitions>
  <inkml:trace contextRef="#ctx0" brushRef="#br0">92400.000 42900.000 516,'31.000'-47.000'7,"13.000"6.000"15,12.000 7.000 16,13.000 6.000 14,1.000 10.000 6,-9.000 17.000-4,-10.000 15.000-2,-8.000 16.000-4,-9.000 10.000-5,-6.000 7.000-7,-6.000 6.000-7,-6.000 7.000-7,-10.000 8.000-7,-12.000 14.000-8,-13.000 11.000-7,-12.000 14.000-8,-9.000 2.000-4,-2.000-6.000-1,-3.000-6.000 0,-3.000-6.000 0,-1.000-10.000-2,4.000-12.000 0,3.000-13.000-1,3.000-12.000-2,12.000-10.000 4,22.000-6.000 9,22.000-6.000 7,23.000-6.000 9,14.000-12.000-3,10.000-15.000-15,10.000-15.000-15,9.000-16.000-13,-4.000-5.000-12,-15.000 6.000-5,-15.000 7.000-6,-16.000 6.000-6</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6"/>
    </inkml:context>
    <inkml:brush xml:id="br0">
      <inkml:brushProperty name="width" value="0.0434241555631161" units="cm"/>
      <inkml:brushProperty name="height" value="0.0434241555631161" units="cm"/>
      <inkml:brushProperty name="color" value="#f2395b"/>
      <inkml:brushProperty name="ignorePressure" value="0"/>
    </inkml:brush>
  </inkml:definitions>
  <inkml:trace contextRef="#ctx0" brushRef="#br0">93900.000 42050.000 506,'-24.000'-24.000'0,"4.000"4.000"0,3.000 3.000 0,3.000 3.000 0,3.000-1.000 2,3.000-2.000 3,3.000-3.000 3,4.000-3.000 4,4.000 1.000 4,6.000 6.000 5,7.000 7.000 5,6.000 6.000 5,7.000 3.000 2,10.000 0.000 0,10.000 0.000 0,9.000 0.000 0,6.000 6.000-2,3.000 13.000-3,3.000 12.000-3,4.000 13.000-3,1.000 7.000-2,0.000 4.000 0,0.000 3.000-1,0.000 3.000-1,-7.000 3.000-1,-11.000 3.000-3,-14.000 3.000-3,-11.000 4.000-3,-14.000 2.000-3,-11.000 4.000-2,-14.000 3.000-4,-11.000 3.000-1,-15.000 4.000-5,-16.000 7.000-4,-15.000 6.000-4,-15.000 7.000-5,-9.000-1.000-4,1.000-6.000-1,-1.000-6.000-2,1.000-6.000-2,5.000-12.000-3,14.000-15.000-5,11.000-15.000-5,14.000-16.000-4,10.000-19.000-2,9.000-22.000 4,10.000-22.000 3,10.000-21.000 3,5.000-9.000 4,4.000 7.000 7,3.000 6.000 7,3.000 7.000 6</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2"/>
    </inkml:context>
    <inkml:brush xml:id="br0">
      <inkml:brushProperty name="width" value="0.0441431812942028" units="cm"/>
      <inkml:brushProperty name="height" value="0.0441431812942028" units="cm"/>
      <inkml:brushProperty name="color" value="#f2395b"/>
      <inkml:brushProperty name="ignorePressure" value="0"/>
    </inkml:brush>
  </inkml:definitions>
  <inkml:trace contextRef="#ctx0" brushRef="#br0">84300.000 15250.000 498,'-52.000'0.000'1,"-3.000"0.000"3,-3.000 0.000 2,-2.000 0.000 2,13.000 0.000 12,31.000 0.000 20,32.000 0.000 20,31.000 0.000 20,23.000-2.000 3,16.000-3.000-16,15.000-3.000-15,17.000-2.000-15,13.000-3.000-13,13.000 1.000-9,12.000-1.000-11,13.000 1.000-9,2.000 1.000-11,-5.000 3.000-12,-7.000 3.000-11,-5.000 4.000-12,-17.000-1.000-9,-24.000-3.000-3,-26.000-3.000-5,-24.000-2.000-3</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7"/>
    </inkml:context>
    <inkml:brush xml:id="br0">
      <inkml:brushProperty name="width" value="0.055478535592556" units="cm"/>
      <inkml:brushProperty name="height" value="0.055478535592556" units="cm"/>
      <inkml:brushProperty name="color" value="#f2395b"/>
      <inkml:brushProperty name="ignorePressure" value="0"/>
    </inkml:brush>
  </inkml:definitions>
  <inkml:trace contextRef="#ctx0" brushRef="#br0">94050.000 42900.000 396,'0.000'-91.000'8,"0.000"19.000"15,0.000 19.000 15,0.000 19.000 16,1.000 29.000 10,4.000 41.000 5,3.000 40.000 5,3.000 42.000 4,-1.000 33.000-5,-2.000 29.000-18,-3.000 28.000-18,-3.000 28.000-18,-6.000 18.000-11,-5.000 10.000-5,-7.000 10.000-4,-5.000 9.000-4,-8.000 10.000-10,-5.000 14.000-14,-7.000 11.000-14,-5.000 14.000-13,2.000-20.000-6,13.000-49.000 3,12.000-51.000 4,13.000-49.000 3,4.000-34.000 3,-3.000-15.000 1,-3.000-15.000 1,-2.000-16.000 2</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7"/>
    </inkml:context>
    <inkml:brush xml:id="br0">
      <inkml:brushProperty name="width" value="0.0408032573759556" units="cm"/>
      <inkml:brushProperty name="height" value="0.0408032573759556" units="cm"/>
      <inkml:brushProperty name="color" value="#f2395b"/>
      <inkml:brushProperty name="ignorePressure" value="0"/>
    </inkml:brush>
  </inkml:definitions>
  <inkml:trace contextRef="#ctx0" brushRef="#br0">92650.000 40150.000 539,'123.000'0.000'155,"-3.000"0.000"-36,-3.000 0.000-37,-2.000 0.000-37,0.000 0.000-22,7.000 0.000-5,6.000 0.000-6,7.000 0.000-6,2.000 0.000-6,1.000 0.000-4,-1.000 0.000-4,1.000 0.000-6,-10.000 1.000-5,-19.000 4.000-5,-18.000 3.000-6,-19.000 3.000-6,-12.000 3.000-2,-2.000 3.000 0,-3.000 3.000 0,-3.000 4.000-1</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8"/>
    </inkml:context>
    <inkml:brush xml:id="br0">
      <inkml:brushProperty name="width" value="0.0454878583550453" units="cm"/>
      <inkml:brushProperty name="height" value="0.0454878583550453" units="cm"/>
      <inkml:brushProperty name="color" value="#f2395b"/>
      <inkml:brushProperty name="ignorePressure" value="0"/>
    </inkml:brush>
  </inkml:definitions>
  <inkml:trace contextRef="#ctx0" brushRef="#br0">96050.000 39850.000 483,'-47.000'-2.000'8,"6.000"-3.000"17,7.000-3.000 15,6.000-2.000 17,12.000-1.000 5,19.000 3.000-6,19.000 3.000-7,19.000 4.000-6,12.000 1.000-6,6.000 0.000-6,7.000 0.000-6,6.000 0.000-6,9.000-2.000-3,13.000-3.000-1,12.000-3.000-2,13.000-2.000 0,1.000-1.000-6,-9.000 3.000-10,-10.000 3.000-12,-8.000 4.000-12,-14.000 5.000-9,-15.000 10.000-9,-15.000 10.000-9,-16.000 9.000-9,-13.000 2.000-2,-9.000-2.000 4,-10.000-3.000 3,-8.000-3.000 5</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8"/>
    </inkml:context>
    <inkml:brush xml:id="br0">
      <inkml:brushProperty name="width" value="0.0348071195185184" units="cm"/>
      <inkml:brushProperty name="height" value="0.0348071195185184" units="cm"/>
      <inkml:brushProperty name="color" value="#f2395b"/>
      <inkml:brushProperty name="ignorePressure" value="0"/>
    </inkml:brush>
  </inkml:definitions>
  <inkml:trace contextRef="#ctx0" brushRef="#br0">95950.000 40600.000 632,'-13.000'21.000'9,"26.000"-5.000"19,24.000-7.000 18,26.000-5.000 19,18.000-4.000 3,13.000 0.000-13,12.000 0.000-11,13.000 0.000-14,7.000 0.000-12,4.000 0.000-13,3.000 0.000-14,3.000 0.000-14,-8.000 0.000-7,-19.000 0.000-2,-18.000 0.000-3,-19.000 0.000-1,-15.000 1.000-4,-8.000 4.000-5,-10.000 3.000-4,-9.000 3.000-5</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8"/>
    </inkml:context>
    <inkml:brush xml:id="br0">
      <inkml:brushProperty name="width" value="0.0512519739568233" units="cm"/>
      <inkml:brushProperty name="height" value="0.0512519739568233" units="cm"/>
      <inkml:brushProperty name="color" value="#f2395b"/>
      <inkml:brushProperty name="ignorePressure" value="0"/>
    </inkml:brush>
  </inkml:definitions>
  <inkml:trace contextRef="#ctx0" brushRef="#br0">98600.000 39900.000 429,'-49.000'-4.000'3,"4.000"-5.000"8,3.000-7.000 8,3.000-5.000 6,-2.000 0.000 7,-6.000 10.000 3,-6.000 10.000 3,-6.000 9.000 5,-1.000 9.000 1,7.000 9.000-3,6.000 10.000-1,7.000 10.000-2,4.000 8.000-2,3.000 10.000-4,3.000 10.000-3,4.000 9.000-2,2.000 6.000-5,4.000 3.000-3,3.000 3.000-4,3.000 4.000-4,4.000-3.000-3,7.000-5.000-6,6.000-7.000-3,7.000-5.000-4,11.000-19.000-7,20.000-27.000-8,18.000-28.000-10,20.000-28.000-8,3.000-23.000-2,-8.000-15.000 4,-10.000-15.000 5,-9.000-16.000 5,-10.000-8.000 3,-9.000 0.000 3,-10.000 0.000 2,-8.000 0.000 1,-12.000 4.000 3,-12.000 10.000 0,-13.000 10.000 0,-12.000 9.000 1,-9.000 9.000 0,-2.000 9.000 1,-3.000 10.000 0,-3.000 10.000 1,-1.000 8.000-1,4.000 10.000-4,3.000 10.000-2,3.000 9.000-3,4.000 6.000-3,7.000 3.000 0,6.000 3.000-3,7.000 4.000 0</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8"/>
    </inkml:context>
    <inkml:brush xml:id="br0">
      <inkml:brushProperty name="width" value="0.0350086241960526" units="cm"/>
      <inkml:brushProperty name="height" value="0.0350086241960526" units="cm"/>
      <inkml:brushProperty name="color" value="#f2395b"/>
      <inkml:brushProperty name="ignorePressure" value="0"/>
    </inkml:brush>
  </inkml:definitions>
  <inkml:trace contextRef="#ctx0" brushRef="#br0">98850.000 40550.000 628,'23.000'23.000'4,"-3.000"-3.000"10,-3.000-3.000 8,-2.000-2.000 9,-1.000-1.000 4,3.000 3.000-3,3.000 3.000-1,4.000 4.000-3,2.000 5.000 0,4.000 10.000 4,3.000 10.000 3,3.000 9.000 4,-2.000 2.000-9,-6.000-2.000-20,-6.000-3.000-18,-6.000-3.000-21,-2.000-6.000-15,3.000-5.000-11,3.000-7.000-10,4.000-5.000-12</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9"/>
    </inkml:context>
    <inkml:brush xml:id="br0">
      <inkml:brushProperty name="width" value="0.061195183545351" units="cm"/>
      <inkml:brushProperty name="height" value="0.061195183545351" units="cm"/>
      <inkml:brushProperty name="color" value="#f2395b"/>
      <inkml:brushProperty name="ignorePressure" value="0"/>
    </inkml:brush>
  </inkml:definitions>
  <inkml:trace contextRef="#ctx0" brushRef="#br0">101150.000 39100.000 359,'-46.000'-49.000'3,"10.000"4.000"7,10.000 3.000 7,9.000 3.000 6,2.000 7.000 9,-2.000 14.000 11,-3.000 11.000 11,-3.000 14.000 12,-6.000 14.000-1,-5.000 20.000-11,-7.000 18.000-11,-5.000 20.000-11,-8.000 16.000-7,-5.000 16.000-1,-7.000 15.000 0,-5.000 17.000-2,-3.000 7.000-2,4.000 0.000-1,3.000 0.000-3,3.000 0.000-2,6.000-2.000-3,9.000-3.000-1,10.000-3.000-3,10.000-2.000-2,10.000-11.000-3,13.000-15.000-5,12.000-15.000-4,13.000-16.000-5,15.000-16.000-3,19.000-16.000-3,19.000-15.000-3,19.000-15.000-3,9.000-20.000-3,0.000-21.000-3,0.000-22.000-5,0.000-22.000-4,-5.000-13.000 1,-9.000-3.000 5,-10.000-3.000 4,-8.000-2.000 5,-14.000-1.000 3,-15.000 3.000 4,-15.000 3.000 1,-16.000 4.000 4,-19.000 5.000 1,-22.000 10.000 1,-22.000 10.000 1,-21.000 9.000 2,-10.000 9.000 1,3.000 9.000 3,3.000 10.000 2,4.000 10.000 3,2.000 4.000-1,4.000 0.000-2,3.000 0.000-4,3.000 0.000-3,9.000 3.000-7,16.000 6.000-8,15.000 7.000-9,17.000 6.000-10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9"/>
    </inkml:context>
    <inkml:brush xml:id="br0">
      <inkml:brushProperty name="width" value="0.0557260736823082" units="cm"/>
      <inkml:brushProperty name="height" value="0.0557260736823082" units="cm"/>
      <inkml:brushProperty name="color" value="#f2395b"/>
      <inkml:brushProperty name="ignorePressure" value="0"/>
    </inkml:brush>
  </inkml:definitions>
  <inkml:trace contextRef="#ctx0" brushRef="#br0">102300.000 39350.000 394,'-47.000'-25.000'8,"6.000"0.000"13,7.000 0.000 16,6.000 0.000 14,12.000 3.000 4,19.000 6.000-6,19.000 7.000-5,19.000 6.000-7,15.000 6.000-7,13.000 6.000-7,12.000 7.000-6,13.000 6.000-8,4.000 3.000-6,-3.000 0.000-5,-3.000 0.000-6,-2.000 0.000-6,-11.000 0.000-3,-15.000 0.000 0,-15.000 0.000-3,-16.000 0.000 0,-12.000 1.000-1,-5.000 4.000 1,-7.000 3.000-1,-5.000 3.000 1,-14.000 6.000 2,-18.000 9.000 5,-19.000 10.000 6,-18.000 10.000 5,-10.000 4.000 9,0.000 0.000 14,0.000 0.000 15,0.000 0.000 13,1.000 4.000 5,4.000 10.000-3,3.000 10.000-5,3.000 9.000-3,1.000 15.000-5,1.000 22.000-6,-1.000 22.000-6,1.000 23.000-7,-1.000 11.000-6,1.000 4.000-6,-1.000 3.000-8,1.000 3.000-7,-3.000-4.000-9,-2.000-8.000-12,-3.000-10.000-13,-3.000-9.000-12,4.000-18.000-6,13.000-24.000 1,12.000-26.000 2,13.000-24.000 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39"/>
    </inkml:context>
    <inkml:brush xml:id="br0">
      <inkml:brushProperty name="width" value="0.0567356906831264" units="cm"/>
      <inkml:brushProperty name="height" value="0.0567356906831264" units="cm"/>
      <inkml:brushProperty name="color" value="#f2395b"/>
      <inkml:brushProperty name="ignorePressure" value="0"/>
    </inkml:brush>
  </inkml:definitions>
  <inkml:trace contextRef="#ctx0" brushRef="#br0">103900.000 39400.000 387,'20.000'-60.000'14,"-9.000"32.000"29,-10.000 31.000 27,-8.000 32.000 29,-6.000 22.000 3,1.000 17.000-18,-1.000 15.000-20,1.000 16.000-20,-1.000 10.000-13,1.000 7.000-7,-1.000 6.000-7,1.000 7.000-8,1.000 0.000-4,3.000-2.000-1,3.000-3.000-2,4.000-3.000-2,2.000-10.000-1,4.000-16.000-2,3.000-15.000-2,3.000-15.000-2,-1.000-11.000-3,-2.000-2.000-3,-3.000-3.000-4,-3.000-3.000-4,-13.000-9.000 0,-22.000-11.000 0,-22.000-14.000 1,-21.000-11.000 1,-14.000-7.000 1,-2.000 0.000-2,-3.000 0.000 0,-3.000 0.000-2,-1.000-2.000-1,4.000-3.000-3,3.000-3.000-2,3.000-2.000-2,9.000-9.000-1,16.000-12.000 1,15.000-13.000 2,17.000-12.000 1,8.000-4.000 0,4.000 7.000-4,3.000 6.000-3,3.000 7.000-3</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40"/>
    </inkml:context>
    <inkml:brush xml:id="br0">
      <inkml:brushProperty name="width" value="0.0290294382721186" units="cm"/>
      <inkml:brushProperty name="height" value="0.0290294382721186" units="cm"/>
      <inkml:brushProperty name="color" value="#f2395b"/>
      <inkml:brushProperty name="ignorePressure" value="0"/>
    </inkml:brush>
  </inkml:definitions>
  <inkml:trace contextRef="#ctx0" brushRef="#br0">103700.000 39800.000 757,'92.000'-22.000'38,"-16.000"6.000"-10,-15.000 7.000-12,-15.000 6.000-11,-4.000 4.000-7,9.000 4.000-2,10.000 3.000-2,10.000 3.000-2,2.000 1.000 9,-3.000 1.000 20,-3.000-1.000 19,-2.000 1.000 20,-8.000 1.000-12,-8.000 3.000-42,-10.000 3.000-44,-9.000 4.000-43</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2"/>
    </inkml:context>
    <inkml:brush xml:id="br0">
      <inkml:brushProperty name="width" value="0.0508456341922283" units="cm"/>
      <inkml:brushProperty name="height" value="0.0508456341922283" units="cm"/>
      <inkml:brushProperty name="color" value="#f2395b"/>
      <inkml:brushProperty name="ignorePressure" value="0"/>
    </inkml:brush>
  </inkml:definitions>
  <inkml:trace contextRef="#ctx0" brushRef="#br0">87700.000 12500.000 432,'82.000'-47.000'87,"17.000"6.000"-16,15.000 7.000-16,16.000 6.000-17,1.000 6.000-11,-12.000 6.000-7,-13.000 7.000-6,-12.000 6.000-7,-10.000 3.000-6,-6.000 0.000-8,-6.000 0.000-6,-6.000 0.000-7,-20.000 6.000-9,-30.000 13.000-11,-32.000 12.000-11,-30.000 13.000-11,-20.000 1.000 1,-6.000-9.000 14,-6.000-10.000 13,-6.000-8.000 14,-1.000-4.000 8,7.000 3.000 2,6.000 3.000 3,7.000 4.000 3,4.000-1.000 4,3.000-3.000 3,3.000-3.000 5,4.000-2.000 4,2.000-1.000 5,4.000 3.000 3,3.000 3.000 6,3.000 4.000 4,3.000 5.000 4,3.000 10.000 5,3.000 10.000 4,4.000 9.000 5,4.000 4.000 0,6.000 1.000-4,7.000-1.000-4,6.000 1.000-4,1.000 10.000-3,-3.000 22.000-1,-3.000 22.000-2,-2.000 23.000-2,-3.000 14.000-3,1.000 10.000-3,-1.000 10.000-3,1.000 9.000-3,-1.000-2.000-6,1.000-12.000-9,-1.000-13.000-7,1.000-12.000-8,1.000-16.000-9,3.000-19.000-10,3.000-18.000-10,4.000-19.000-10</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40"/>
    </inkml:context>
    <inkml:brush xml:id="br0">
      <inkml:brushProperty name="width" value="0.0503139570355415" units="cm"/>
      <inkml:brushProperty name="height" value="0.0503139570355415" units="cm"/>
      <inkml:brushProperty name="color" value="#f2395b"/>
      <inkml:brushProperty name="ignorePressure" value="0"/>
    </inkml:brush>
  </inkml:definitions>
  <inkml:trace contextRef="#ctx0" brushRef="#br0">104900.000 39200.000 437,'3.000'-46.000'8,"6.000"10.000"15,7.000 10.000 17,6.000 9.000 15,6.000 4.000 5,6.000 1.000-8,7.000-1.000-8,6.000 1.000-7,6.000 1.000-5,6.000 3.000-1,7.000 3.000-1,6.000 4.000-2,-1.000 7.000-2,-5.000 13.000-5,-7.000 12.000-3,-5.000 13.000-5,-8.000 7.000-2,-5.000 4.000-3,-7.000 3.000-1,-5.000 3.000-3,-11.000 4.000 0,-11.000 7.000-1,-14.000 6.000 0,-11.000 7.000 0,-14.000 2.000-1,-11.000 1.000-5,-14.000-1.000-3,-11.000 1.000-4,-9.000-3.000-4,-3.000-2.000-5,-3.000-3.000-3,-2.000-3.000-5,-1.000-6.000-4,3.000-5.000-3,3.000-7.000-2,4.000-5.000-4,4.000-8.000-2,6.000-5.000-1,7.000-7.000-2,6.000-5.000-1</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41"/>
    </inkml:context>
    <inkml:brush xml:id="br0">
      <inkml:brushProperty name="width" value="0.0596752837300301" units="cm"/>
      <inkml:brushProperty name="height" value="0.0596752837300301" units="cm"/>
      <inkml:brushProperty name="color" value="#f2395b"/>
      <inkml:brushProperty name="ignorePressure" value="0"/>
    </inkml:brush>
  </inkml:definitions>
  <inkml:trace contextRef="#ctx0" brushRef="#br0">104650.000 39950.000 368,'0.000'-71.000'11,"0.000"10.000"8,0.000 10.000 9,0.000 9.000 8,3.000 7.000 6,6.000 7.000 4,7.000 6.000 3,6.000 7.000 3,1.000 18.000 1,-3.000 31.000-1,-3.000 32.000-2,-2.000 31.000-2,-8.000 26.000-4,-8.000 22.000-9,-10.000 22.000-8,-9.000 23.000-8,-10.000 19.000-7,-9.000 19.000-5,-10.000 19.000-6,-8.000 19.000-4,-3.000 4.000-8,7.000-9.000-7,6.000-10.000-8,7.000-8.000-7,-1.000 2.000-6,-6.000 16.000-3,-6.000 15.000-3,-6.000 17.000-3,2.000-11.000 2,14.000-33.000 5,11.000-35.000 6,14.000-34.000 6</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8:41"/>
    </inkml:context>
    <inkml:brush xml:id="br0">
      <inkml:brushProperty name="width" value="0.045459296554327" units="cm"/>
      <inkml:brushProperty name="height" value="0.045459296554327" units="cm"/>
      <inkml:brushProperty name="color" value="#f2395b"/>
      <inkml:brushProperty name="ignorePressure" value="0"/>
    </inkml:brush>
  </inkml:definitions>
  <inkml:trace contextRef="#ctx0" brushRef="#br0">105650.000 37450.000 483,'68.000'-68.000'0,"-11.000"17.000"0,-14.000 15.000 0,-11.000 16.000 0,5.000 4.000 7,26.000-6.000 15,24.000-6.000 13,26.000-6.000 14,1.000 2.000 4,-22.000 14.000-5,-22.000 11.000-6,-21.000 14.000-5,-14.000 10.000-4,-2.000 9.000-1,-3.000 10.000-1,-3.000 10.000-1,-7.000 7.000-3,-9.000 6.000-4,-10.000 7.000-5,-8.000 6.000-5,-14.000 4.000-4,-15.000 4.000-3,-15.000 3.000-5,-16.000 3.000-2,-5.000-1.000-2,6.000-2.000 1,7.000-3.000 2,6.000-3.000 2,6.000-7.000-4,6.000-9.000-6,7.000-10.000-8,6.000-8.000-7,13.000-11.000 1,23.000-8.000 10,22.000-10.000 10,22.000-9.000 9,29.000-12.000 6,38.000-11.000-1,37.000-14.000-1,38.000-11.000 1,13.000-3.000-4,-8.000 10.000-6,-10.000 10.000-7,-9.000 9.000-6</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3:5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69400.000 10350.000 999,'-52.000'-2.000'-2,"-3.000"-3.000"-7,-3.000-3.000-6,-2.000-2.000-5,2.000-1.000-4,9.000 3.000-2,10.000 3.000-1,10.000 4.000-2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3"/>
    </inkml:context>
    <inkml:brush xml:id="br0">
      <inkml:brushProperty name="width" value="0.0384796150028706" units="cm"/>
      <inkml:brushProperty name="height" value="0.0384796150028706" units="cm"/>
      <inkml:brushProperty name="color" value="#000000"/>
      <inkml:brushProperty name="ignorePressure" value="0"/>
    </inkml:brush>
  </inkml:definitions>
  <inkml:trace contextRef="#ctx0" brushRef="#br0">10750.000 1850.000 571,'-16.000'-21.000'12,"19.000"10.000"22,19.000 10.000 23,19.000 9.000 24,10.000 4.000 2,4.000 1.000-18,3.000-1.000-18,3.000 1.000-17,1.000-1.000-14,1.000 1.000-13,-1.000-1.000-10,1.000 1.000-13,-6.000 1.000-8,-8.000 3.000-7,-10.000 3.000-7,-9.000 4.000-5,-13.000 4.000-4,-16.000 6.000 3,-15.000 7.000 2,-15.000 6.000 2,-7.000-1.000 4,3.000-5.000 8,3.000-7.000 7,4.000-5.000 7,1.000-6.000 4,0.000-3.000 1,0.000-3.000 1,0.000-2.000 1</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4"/>
    </inkml:context>
    <inkml:brush xml:id="br0">
      <inkml:brushProperty name="width" value="0.0396069660782814" units="cm"/>
      <inkml:brushProperty name="height" value="0.0396069660782814" units="cm"/>
      <inkml:brushProperty name="color" value="#000000"/>
      <inkml:brushProperty name="ignorePressure" value="0"/>
    </inkml:brush>
  </inkml:definitions>
  <inkml:trace contextRef="#ctx0" brushRef="#br0">10500.000 2950.000 555,'-200.000'179.000'1,"50.000"-40.000"9,50.000-40.000 9,50.000-41.000 8,37.000-27.000 6,26.000-12.000 3,24.000-13.000 3,26.000-12.000 3,16.000-15.000-2,10.000-15.000-7,10.000-15.000-8,9.000-16.000-7,-1.000-5.000-5,-8.000 6.000-2,-10.000 7.000-3,-9.000 6.000-2,-23.000 24.000-2,-33.000 45.000-3,-35.000 43.000-2,-34.000 45.000-2,-21.000 19.000 0,-6.000-3.000 3,-6.000-3.000 2,-6.000-2.000 3,-4.000-1.000 1,1.000 3.000-1,-1.000 3.000-1,1.000 4.000-2,1.000-3.000-2,3.000-5.000-5,3.000-7.000-4,4.000-5.000-4,7.000-11.000-3,13.000-11.000-4,12.000-14.000-4,13.000-11.000-3,16.000-23.000-6,23.000-31.000-9,22.000-31.000-7,22.000-31.000-9,10.000-16.000 1,1.000 0.000 11,-1.000 0.000 11,1.000 0.000 10,-6.000 6.000 7,-8.000 13.000 5,-10.000 12.000 3,-9.000 13.000 4,-7.000 13.000 13,-3.000 17.000 22,-3.000 15.000 23,-2.000 16.000 21,-1.000 15.000 7,3.000 16.000-8,3.000 15.000-9,4.000 17.000-8,1.000 16.000-8,0.000 19.000-11,0.000 19.000-9,0.000 19.000-9,-2.000 16.000-9,-3.000 17.000-10,-3.000 15.000-9,-2.000 16.000-8,-5.000-4.000-8,-2.000-21.000-6,-3.000-22.000-6,-3.000-22.000-6,-2.000-24.000-1,0.000-24.000 7,0.000-26.000 4,0.000-24.000 6</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4"/>
    </inkml:context>
    <inkml:brush xml:id="br0">
      <inkml:brushProperty name="width" value="0.0320458859205246" units="cm"/>
      <inkml:brushProperty name="height" value="0.0320458859205246" units="cm"/>
      <inkml:brushProperty name="color" value="#000000"/>
      <inkml:brushProperty name="ignorePressure" value="0"/>
    </inkml:brush>
  </inkml:definitions>
  <inkml:trace contextRef="#ctx0" brushRef="#br0">10500.000 4800.000 686,'3.000'-47.000'29,"6.000"6.000"2,7.000 7.000 3,6.000 6.000 3,7.000 6.000 0,10.000 6.000-4,10.000 7.000-3,9.000 6.000-4,7.000 10.000-4,7.000 17.000-6,6.000 15.000-4,7.000 16.000-6,-3.000 7.000-8,-8.000 1.000-12,-10.000-1.000-13,-9.000 1.000-12,-9.000-6.000-8,-5.000-8.000-4,-7.000-10.000-4,-5.000-9.000-5</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4"/>
    </inkml:context>
    <inkml:brush xml:id="br0">
      <inkml:brushProperty name="width" value="0.0356198586523533" units="cm"/>
      <inkml:brushProperty name="height" value="0.0356198586523533" units="cm"/>
      <inkml:brushProperty name="color" value="#000000"/>
      <inkml:brushProperty name="ignorePressure" value="0"/>
    </inkml:brush>
  </inkml:definitions>
  <inkml:trace contextRef="#ctx0" brushRef="#br0">11850.000 3600.000 617,'-52.000'-10.000'44,"-3.000"32.000"10,-3.000 31.000 11,-2.000 32.000 9,-3.000 19.000-6,1.000 10.000-20,-1.000 10.000-23,1.000 9.000-21,2.000-4.000-16,7.000-15.000-14,6.000-15.000-13,7.000-16.000-13</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4"/>
    </inkml:context>
    <inkml:brush xml:id="br0">
      <inkml:brushProperty name="width" value="0.0521917082369328" units="cm"/>
      <inkml:brushProperty name="height" value="0.0521917082369328" units="cm"/>
      <inkml:brushProperty name="color" value="#000000"/>
      <inkml:brushProperty name="ignorePressure" value="0"/>
    </inkml:brush>
  </inkml:definitions>
  <inkml:trace contextRef="#ctx0" brushRef="#br0">12350.000 3300.000 421,'53.000'0.000'86,"6.000"0.000"-16,7.000 0.000-17,6.000 0.000-18,6.000 0.000-11,6.000 0.000-7,7.000 0.000-6,6.000 0.000-8,-2.000 0.000-5,-9.000 0.000-5,-10.000 0.000-4,-8.000 0.000-5,-11.000 3.000-1,-8.000 6.000 2,-10.000 7.000 3,-9.000 6.000 1,-9.000 7.000 4,-5.000 10.000 4,-7.000 10.000 6,-5.000 9.000 4,-9.000 4.000 6,-9.000 1.000 8,-10.000-1.000 6,-8.000 1.000 8,-3.000 2.000 2,7.000 7.000-4,6.000 6.000-2,7.000 7.000-3,4.000 0.000-3,3.000-2.000-3,3.000-3.000-3,4.000-3.000-2,1.000-4.000-3,0.000-3.000-1,0.000-3.000-3,0.000-2.000-1,-4.000 2.000-2,-5.000 9.000-2,-7.000 10.000-2,-5.000 10.000-2,-6.000-1.000-1,-3.000-9.000-4,-3.000-10.000-2,-2.000-8.000-2,-5.000-9.000-4,-2.000-6.000-5,-3.000-6.000-5,-3.000-6.000-4,-6.000-12.000-5,-5.000-15.000-4,-7.000-15.000-5,-5.000-16.000-4,-1.000-23.000-3,6.000-27.000 1,7.000-28.000 0,6.000-28.000-1,10.000-18.000 3,17.000-6.000 3,15.000-6.000 4,16.000-6.000 4,10.000 4.000 5,7.000 16.000 6,6.000 15.000 6,7.000 17.000 7,0.000 11.000 4,-2.000 10.000 5,-3.000 10.000 4,-3.000 9.000 4,-4.000 9.000 5,-3.000 9.000 8,-3.000 10.000 6,-2.000 10.000 8,-8.000 18.000 6,-8.000 28.000 8,-10.000 28.000 7,-9.000 29.000 7,-12.000 22.000-4,-11.000 20.000-13,-14.000 18.000-14,-11.000 20.000-14,-9.000 6.000-11,-3.000-2.000-8,-3.000-3.000-7,-2.000-3.000-8,0.000-10.000-8,7.000-16.000-6,6.000-15.000-7,7.000-15.000-6,7.000-17.000-4,9.000-15.000 0,10.000-15.000 0,10.000-16.000-1</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5"/>
    </inkml:context>
    <inkml:brush xml:id="br0">
      <inkml:brushProperty name="width" value="0.0459875538945198" units="cm"/>
      <inkml:brushProperty name="height" value="0.0459875538945198" units="cm"/>
      <inkml:brushProperty name="color" value="#000000"/>
      <inkml:brushProperty name="ignorePressure" value="0"/>
    </inkml:brush>
  </inkml:definitions>
  <inkml:trace contextRef="#ctx0" brushRef="#br0">14400.000 2900.000 478,'25.000'-27.000'2,"0.000"-3.000"6,0.000-3.000 4,0.000-2.000 6,1.000 0.000 1,4.000 7.000 1,3.000 6.000-1,3.000 7.000 0,-1.000 5.000 4,-2.000 7.000 8,-3.000 6.000 7,-3.000 7.000 9,-4.000 13.000 1,-3.000 22.000-5,-3.000 22.000-3,-2.000 23.000-6,-9.000 19.000-4,-12.000 19.000-6,-13.000 19.000-4,-12.000 19.000-6,-10.000 7.000-5,-6.000-3.000-5,-6.000-3.000-6,-6.000-2.000-4,-1.000-12.000-5,7.000-19.000-3,6.000-18.000-3,7.000-19.000-4,5.000-16.000-1,7.000-12.000-3,6.000-13.000 0,7.000-12.000-2,19.000-10.000 1,35.000-6.000 3,35.000-6.000 3,34.000-6.000 4,13.000-6.000 4,-5.000-2.000 5,-7.000-3.000 5,-5.000-3.000 5,-8.000 1.000 4,-5.000 6.000 2,-7.000 7.000 3,-5.000 6.000 1,-11.000 6.000-3,-11.000 6.000-8,-14.000 7.000-10,-11.000 6.000-9,-9.000 1.000-8,-3.000-3.000-6,-3.000-3.000-7,-2.000-2.000-5</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51"/>
    </inkml:context>
    <inkml:brush xml:id="br0">
      <inkml:brushProperty name="width" value="0.0242850128561258" units="cm"/>
      <inkml:brushProperty name="height" value="0.0242850128561258" units="cm"/>
      <inkml:brushProperty name="color" value="#69dbaa"/>
      <inkml:brushProperty name="ignorePressure" value="0"/>
    </inkml:brush>
  </inkml:definitions>
  <inkml:trace contextRef="#ctx0" brushRef="#br0">14300.000 35300.000 905,'21.000'223.000'-58,"-5.000"-53.000"14,-7.000-53.000 16,-5.000-52.000 14,-3.000-23.000 8,4.000 9.000 3,3.000 10.000 1,3.000 10.000 2,-1.000 4.000 2,-2.000 0.000 1,-3.000 0.000 1,-3.000 0.000 2,-2.000 0.000 1,0.000 0.000-2,0.000 0.000 0,0.000 0.000 0,0.000-2.000-1,0.000-3.000-1,0.000-3.000-1,0.000-2.000 0,1.000-1.000-1,4.000 3.000 0,3.000 3.000 0,3.000 4.000-1,-1.000-1.000 0,-2.000-3.000-1,-3.000-3.000 1,-3.000-2.000-1,-1.000 6.000 1,4.000 20.000 2,3.000 18.000 1,3.000 20.000 2,1.000 6.000 0,1.000-2.000 0,-1.000-3.000 0,1.000-3.000-1,-1.000-4.000 0,1.000-3.000 1,-1.000-3.000 0,1.000-2.000 1,-1.000-6.000-1,1.000-6.000 1,-1.000-6.000 0,1.000-6.000 0,-3.000-4.000 0,-2.000 1.000-1,-3.000-1.000 1,-3.000 1.000-1,-1.000 1.000 0,4.000 3.000 0,3.000 3.000 0,3.000 4.000 0,-1.000 2.000 1,-2.000 4.000-1,-3.000 3.000 1,-3.000 3.000 0,-2.000 3.000-1,0.000 3.000 1,0.000 3.000-2,0.000 4.000 1,1.000 5.000-1,4.000 10.000 1,3.000 10.000-1,3.000 9.000 1,1.000 4.000-2,1.000 1.000-2,-1.000-1.000-4,1.000 1.000-2,-1.000-7.000-2,1.000-12.000 2,-1.000-13.000 1,1.000-12.000 2,-3.000-5.000 0,-2.000 3.000 2,-3.000 3.000 0,-3.000 4.000 2,-1.000 4.000 0,4.000 6.000 0,3.000 7.000 1,3.000 6.000 0,-1.000 1.000 1,-2.000-3.000 0,-3.000-3.000 1,-3.000-2.000 1,-1.000-1.000 0,4.000 3.000-1,3.000 3.000-1,3.000 4.000-1,-1.000 2.000-3,-2.000 4.000-1,-3.000 3.000-2,-3.000 3.000-3,-1.000 4.000 1,4.000 7.000 0,3.000 6.000 2,3.000 7.000 2,1.000 4.000 0,1.000 3.000-1,-1.000 3.000-2,1.000 4.000-1,1.000-7.000 0,3.000-16.000 1,3.000-15.000 1,4.000-15.000 2,1.000-12.000 0,0.000-6.000-3,0.000-6.000-2,0.000-6.000-2,0.000-9.000-1,0.000-8.000-3,0.000-10.000-2,0.000-9.000-1,-2.000-10.000-3,-3.000-9.000-3,-3.000-10.000-3,-2.000-8.000-3</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3"/>
    </inkml:context>
    <inkml:brush xml:id="br0">
      <inkml:brushProperty name="width" value="0.0431413352489471" units="cm"/>
      <inkml:brushProperty name="height" value="0.0431413352489471" units="cm"/>
      <inkml:brushProperty name="color" value="#f2395b"/>
      <inkml:brushProperty name="ignorePressure" value="0"/>
    </inkml:brush>
  </inkml:definitions>
  <inkml:trace contextRef="#ctx0" brushRef="#br0">87950.000 13700.000 509,'93.000'-71.000'3,"-11.000"10.000"3,-14.000 10.000 4,-11.000 9.000 5,-6.000 9.000 4,4.000 9.000 8,3.000 10.000 5,3.000 10.000 8,-1.000 5.000 0,-2.000 4.000-5,-3.000 3.000-5,-3.000 3.000-4,-7.000 7.000-3,-9.000 14.000 2,-10.000 11.000 0,-8.000 14.000 0,-12.000 10.000 0,-12.000 9.000-3,-13.000 10.000-2,-12.000 10.000-3,-12.000 2.000-4,-8.000-3.000-4,-10.000-3.000-6,-9.000-2.000-3,-5.000-6.000-7,0.000-6.000-6,0.000-6.000-6,0.000-6.000-6,1.000-12.000-5,4.000-15.000-5,3.000-15.000-5,3.000-16.000-3,4.000-15.000-3,7.000-11.000 2,6.000-14.000 0,7.000-11.000 1,7.000-14.000 2,9.000-11.000 4,10.000-14.000 4,10.000-11.000 3,8.000-1.000 5,10.000 13.000 6,10.000 12.000 5,9.000 13.000 5,6.000 10.000 9,3.000 10.000 11,3.000 10.000 11,4.000 9.000 10,2.000 9.000 4,4.000 9.000-6,3.000 10.000-4,3.000 10.000-6,1.000 8.000 2,1.000 10.000 7,-1.000 10.000 9,1.000 9.000 7,1.000 1.000 1,3.000-6.000-9,3.000-6.000-8,4.000-6.000-8,-1.000-7.000-11,-3.000-6.000-16,-3.000-6.000-14,-2.000-6.000-15</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5"/>
    </inkml:context>
    <inkml:brush xml:id="br0">
      <inkml:brushProperty name="width" value="0.0465092621743679" units="cm"/>
      <inkml:brushProperty name="height" value="0.0465092621743679" units="cm"/>
      <inkml:brushProperty name="color" value="#000000"/>
      <inkml:brushProperty name="ignorePressure" value="0"/>
    </inkml:brush>
  </inkml:definitions>
  <inkml:trace contextRef="#ctx0" brushRef="#br0">15450.000 3250.000 473,'-22.000'-100.000'95,"6.000"50.000"-9,7.000 50.000-9,6.000 50.000-10,3.000 32.000-10,0.000 17.000-9,0.000 15.000-11,0.000 16.000-10,-8.000 10.000-8,-16.000 7.000-9,-15.000 6.000-6,-15.000 7.000-9,-11.000-1.000-7,-2.000-6.000-8,-3.000-6.000-6,-3.000-6.000-8,-4.000-12.000-6,-3.000-15.000-2,-3.000-15.000-5,-2.000-16.000-2,5.000-16.000 2,16.000-16.000 8,15.000-15.000 9,17.000-15.000 8,7.000-11.000 2,0.000-2.000-5,0.000-3.000-6,0.000-3.000-5</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5"/>
    </inkml:context>
    <inkml:brush xml:id="br0">
      <inkml:brushProperty name="width" value="0.0380983874201775" units="cm"/>
      <inkml:brushProperty name="height" value="0.0380983874201775" units="cm"/>
      <inkml:brushProperty name="color" value="#000000"/>
      <inkml:brushProperty name="ignorePressure" value="0"/>
    </inkml:brush>
  </inkml:definitions>
  <inkml:trace contextRef="#ctx0" brushRef="#br0">13550.000 3950.000 577,'26.000'-96.000'6,"4.000"10.000"11,3.000 10.000 11,3.000 9.000 12,10.000 4.000 5,20.000 1.000-2,18.000-1.000 0,20.000 1.000-2,16.000 4.000-3,16.000 9.000-3,15.000 10.000-3,17.000 10.000-4,2.000 7.000-9,-9.000 6.000-11,-10.000 7.000-14,-8.000 6.000-13,-11.000 4.000-10,-8.000 4.000-8,-10.000 3.000-8,-9.000 3.000-8,-15.000-1.000-4,-18.000-2.000 2,-19.000-3.000 1,-18.000-3.000 2</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6"/>
    </inkml:context>
    <inkml:brush xml:id="br0">
      <inkml:brushProperty name="width" value="0.0432663895189762" units="cm"/>
      <inkml:brushProperty name="height" value="0.0432663895189762" units="cm"/>
      <inkml:brushProperty name="color" value="#000000"/>
      <inkml:brushProperty name="ignorePressure" value="0"/>
    </inkml:brush>
  </inkml:definitions>
  <inkml:trace contextRef="#ctx0" brushRef="#br0">16300.000 2050.000 508,'0.000'-30.000'100,"0.000"41.000"-14,0.000 40.000-14,0.000 42.000-14,-7.000 24.000-11,-11.000 9.000-7,-14.000 10.000-7,-11.000 10.000-8,-6.000-1.000-7,4.000-9.000-8,3.000-10.000-8,3.000-8.000-7,4.000-14.000-5,7.000-15.000-5,6.000-15.000-2,7.000-16.000-4,21.000-30.000-6,38.000-44.000-8,37.000-43.000-9,38.000-44.000-8,12.000-16.000 0,-12.000 13.000 9,-13.000 12.000 10,-12.000 13.000 9,-10.000 10.000 7,-6.000 10.000 4,-6.000 10.000 4,-6.000 9.000 4,-9.000 10.000 4,-8.000 14.000 1,-10.000 11.000 1,-9.000 14.000 2,-13.000 13.000 6,-16.000 16.000 12,-15.000 15.000 12,-15.000 17.000 11,-9.000 8.000 4,1.000 4.000-6,-1.000 3.000-6,1.000 3.000-6,1.000-1.000-8,3.000-2.000-12,3.000-3.000-12,4.000-3.000-12,2.000-6.000-11,4.000-5.000-9,3.000-7.000-11,3.000-5.000-9,1.000-8.000-3,1.000-5.000 5,-1.000-7.000 5,1.000-5.000 5</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6"/>
    </inkml:context>
    <inkml:brush xml:id="br0">
      <inkml:brushProperty name="width" value="0.039997898042202" units="cm"/>
      <inkml:brushProperty name="height" value="0.039997898042202" units="cm"/>
      <inkml:brushProperty name="color" value="#000000"/>
      <inkml:brushProperty name="ignorePressure" value="0"/>
    </inkml:brush>
  </inkml:definitions>
  <inkml:trace contextRef="#ctx0" brushRef="#br0">16250.000 4350.000 550,'-44.000'7.000'63,"13.000"17.000"1,12.000 15.000 0,13.000 16.000 0,2.000 10.000-6,-5.000 7.000-10,-7.000 6.000-13,-5.000 7.000-11,-1.000-3.000-8,6.000-8.000-6,7.000-10.000-6,6.000-9.000-7,12.000-16.000-6,19.000-22.000-9,19.000-22.000-9,19.000-21.000-8,10.000-14.000-2,4.000-2.000 8,3.000-3.000 7,3.000-3.000 7,-4.000 4.000 5,-8.000 13.000 2,-10.000 12.000 3,-9.000 13.000 3,-10.000 9.000 2,-9.000 6.000 5,-10.000 7.000 4,-8.000 6.000 5,-9.000 7.000 0,-6.000 10.000 0,-6.000 10.000-1,-6.000 9.000 0,-6.000 1.000 0,-2.000-6.000 2,-3.000-6.000 3,-3.000-6.000 2,4.000-13.000-15,13.000-19.000-33,12.000-18.000-34,13.000-19.000-32</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6"/>
    </inkml:context>
    <inkml:brush xml:id="br0">
      <inkml:brushProperty name="width" value="0.0392533279955387" units="cm"/>
      <inkml:brushProperty name="height" value="0.0392533279955387" units="cm"/>
      <inkml:brushProperty name="color" value="#000000"/>
      <inkml:brushProperty name="ignorePressure" value="0"/>
    </inkml:brush>
  </inkml:definitions>
  <inkml:trace contextRef="#ctx0" brushRef="#br0">17600.000 3350.000 560,'-15.000'-47.000'81,"23.000"6.000"-10,22.000 7.000-9,22.000 6.000-10,23.000 3.000-7,25.000 0.000-6,25.000 0.000-6,25.000 0.000-7,7.000 1.000-7,-8.000 4.000-9,-10.000 3.000-9,-9.000 3.000-8,-12.000 3.000-9,-11.000 3.000-10,-14.000 3.000-8,-11.000 4.000-10</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6"/>
    </inkml:context>
    <inkml:brush xml:id="br0">
      <inkml:brushProperty name="width" value="0.0514304153621197" units="cm"/>
      <inkml:brushProperty name="height" value="0.0514304153621197" units="cm"/>
      <inkml:brushProperty name="color" value="#000000"/>
      <inkml:brushProperty name="ignorePressure" value="0"/>
    </inkml:brush>
  </inkml:definitions>
  <inkml:trace contextRef="#ctx0" brushRef="#br0">18650.000 2650.000 427,'-30.000'-30.000'1,"-9.000"-9.000"3,-10.000-10.000 1,-8.000-8.000 3,-1.000-1.000 3,9.000 9.000 5,10.000 10.000 5,10.000 10.000 4,7.000 22.000 9,6.000 39.000 11,7.000 36.000 13,6.000 39.000 11,4.000 22.000 1,4.000 10.000-11,3.000 10.000-10,3.000 9.000-12,1.000 18.000-10,1.000 29.000-7,-1.000 28.000-9,1.000 28.000-9,-3.000-4.000-5,-2.000-33.000-3,-3.000-35.000-5,-3.000-34.000-2,-1.000-18.000-7,4.000 1.000-7,3.000-1.000-8,3.000 1.000-8,-4.000-15.000-3,-8.000-28.000 2,-10.000-28.000 3,-9.000-27.000 1,-13.000-25.000 3,-16.000-18.000 3,-15.000-19.000 2,-15.000-18.000 4,-6.000-10.000 3,7.000 0.000 7,6.000 0.000 6,7.000 0.000 5,7.000-5.000 6,9.000-9.000 2,10.000-10.000 2,10.000-8.000 4,18.000-6.000 5,28.000 1.000 7,28.000-1.000 8,29.000 1.000 6,13.000 2.000 2,1.000 7.000-4,-1.000 6.000-4,1.000 7.000-5,4.000-1.000-6,9.000-6.000-8,10.000-6.000-7,10.000-6.000-8,0.000-7.000-8,-5.000-6.000-11,-7.000-6.000-10,-5.000-6.000-10,-15.000 1.000-1,-22.000 9.000 6,-22.000 10.000 7,-21.000 10.000 7,-12.000 8.000 5,1.000 10.000 2,-1.000 10.000 2,1.000 9.000 3</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7"/>
    </inkml:context>
    <inkml:brush xml:id="br0">
      <inkml:brushProperty name="width" value="0.0451057255268097" units="cm"/>
      <inkml:brushProperty name="height" value="0.0451057255268097" units="cm"/>
      <inkml:brushProperty name="color" value="#000000"/>
      <inkml:brushProperty name="ignorePressure" value="0"/>
    </inkml:brush>
  </inkml:definitions>
  <inkml:trace contextRef="#ctx0" brushRef="#br0">19350.000 2650.000 487,'1.000'-135.000'4,"4.000"32.000"7,3.000 31.000 8,3.000 32.000 7,3.000 18.000 6,3.000 6.000 3,3.000 7.000 4,4.000 6.000 3,1.000 7.000 1,0.000 10.000-3,0.000 10.000-3,0.000 9.000-3,-4.000 15.000-3,-5.000 22.000-4,-7.000 22.000-5,-5.000 23.000-4,-8.000 11.000-5,-5.000 4.000-6,-7.000 3.000-4,-5.000 3.000-7,-3.000-8.000-6,4.000-19.000-8,3.000-18.000-9,3.000-19.000-7,12.000-40.000-7,22.000-58.000-4,22.000-60.000-4,23.000-59.000-5,10.000-21.000 1,0.000 19.000 9,0.000 19.000 7,0.000 19.000 7,-4.000 18.000 11,-5.000 19.000 11,-7.000 19.000 12,-5.000 19.000 12,-11.000 21.000 14,-11.000 26.000 18,-14.000 24.000 17,-11.000 26.000 17,-7.000 12.000 0,0.000 0.000-16,0.000 0.000-18,0.000 0.000-16,1.000-4.000-13,4.000-5.000-9,3.000-7.000-9,3.000-5.000-10,6.000-9.000-7,9.000-9.000-7,10.000-10.000-7,10.000-8.000-7,5.000-6.000-4,4.000 1.000-1,3.000-1.000-2,3.000 1.000-2,-5.000 1.000 4,-12.000 3.000 7,-13.000 3.000 7,-12.000 4.000 8,-10.000 1.000 1,-6.000 0.000-5,-6.000 0.000-5,-6.000 0.000-6</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7"/>
    </inkml:context>
    <inkml:brush xml:id="br0">
      <inkml:brushProperty name="width" value="0.0466496162116528" units="cm"/>
      <inkml:brushProperty name="height" value="0.0466496162116528" units="cm"/>
      <inkml:brushProperty name="color" value="#000000"/>
      <inkml:brushProperty name="ignorePressure" value="0"/>
    </inkml:brush>
  </inkml:definitions>
  <inkml:trace contextRef="#ctx0" brushRef="#br0">20250.000 4150.000 471,'-271.000'156.000'25,"60.000"-37.000"1,60.000-38.000 1,59.000-37.000 2,42.000-24.000 2,25.000-9.000 6,25.000-10.000 4,25.000-8.000 6,25.000-12.000-3,25.000-12.000-9,25.000-13.000-10,25.000-12.000-9,7.000-4.000-6,-8.000 7.000-2,-10.000 6.000-3,-9.000 7.000-3,-13.000 7.000-1,-16.000 9.000-1,-15.000 10.000 0,-15.000 10.000-1,-14.000 11.000 1,-8.000 17.000 4,-10.000 15.000 3,-9.000 16.000 3,-15.000 10.000 2,-18.000 7.000 0,-19.000 6.000-1,-18.000 7.000 0,-10.000 0.000 0,0.000-2.000 1,0.000-3.000-1,0.000-3.000 0,-8.000-2.000-3,-16.000 0.000-8,-15.000 0.000-6,-15.000 0.000-7,-3.000-8.000-7,14.000-16.000-5,11.000-15.000-7,14.000-15.000-6,10.000-17.000-3,9.000-15.000 0,10.000-15.000-1,10.000-16.000-1,10.000-13.000 3,13.000-9.000 2,12.000-10.000 5,13.000-8.000 2,9.000-1.000 7,6.000 9.000 7,7.000 10.000 8,6.000 10.000 7,6.000 10.000 8,6.000 13.000 6,7.000 12.000 7,6.000 13.000 7,9.000 10.000 2,13.000 10.000-2,12.000 10.000-4,13.000 9.000-2,9.000 9.000 1,6.000 9.000 4,7.000 10.000 3,6.000 10.000 5,-1.000 4.000-5,-5.000 0.000-14,-7.000 0.000-13,-5.000 0.000-13,-14.000-7.000-9,-18.000-11.000-4,-19.000-14.000-4,-18.000-11.000-3,-10.000-9.000-4,0.000-3.000-6,0.000-3.000-4,0.000-2.000-6</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7"/>
    </inkml:context>
    <inkml:brush xml:id="br0">
      <inkml:brushProperty name="width" value="0.0416067764163017" units="cm"/>
      <inkml:brushProperty name="height" value="0.0416067764163017" units="cm"/>
      <inkml:brushProperty name="color" value="#000000"/>
      <inkml:brushProperty name="ignorePressure" value="0"/>
    </inkml:brush>
  </inkml:definitions>
  <inkml:trace contextRef="#ctx0" brushRef="#br0">20800.000 4300.000 528,'-15.000'-49.000'8,"23.000"4.000"13,22.000 3.000 16,22.000 3.000 14,23.000-1.000 5,25.000-2.000-5,25.000-3.000-4,25.000-3.000-5,9.000 1.000-4,-6.000 6.000-5,-6.000 7.000-4,-6.000 6.000-5,-9.000 4.000-5,-8.000 4.000-8,-10.000 3.000-6,-9.000 3.000-9,-13.000 3.000-10,-16.000 3.000-15,-15.000 3.000-15,-15.000 4.000-14,-17.000 1.000-8,-15.000 0.000 0,-15.000 0.000 2,-16.000 0.000 0</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8"/>
    </inkml:context>
    <inkml:brush xml:id="br0">
      <inkml:brushProperty name="width" value="0.0604639947414398" units="cm"/>
      <inkml:brushProperty name="height" value="0.0604639947414398" units="cm"/>
      <inkml:brushProperty name="color" value="#000000"/>
      <inkml:brushProperty name="ignorePressure" value="0"/>
    </inkml:brush>
  </inkml:definitions>
  <inkml:trace contextRef="#ctx0" brushRef="#br0">21950.000 3100.000 363,'-29.000'-54.000'0,"-5.000"-5.000"0,-7.000-7.000 0,-5.000-5.000 0,0.000-3.000 4,10.000 4.000 8,10.000 3.000 7,9.000 3.000 8,6.000 6.000 4,3.000 9.000 0,3.000 10.000-1,4.000 10.000 1,2.000 19.000 4,4.000 32.000 9,3.000 31.000 9,3.000 32.000 10,1.000 36.000 0,1.000 45.000-9,-1.000 43.000-9,1.000 45.000-10,-3.000 11.000-8,-2.000-18.000-8,-3.000-19.000-8,-3.000-18.000-8,-1.000-17.000-8,4.000-11.000-7,3.000-14.000-6,3.000-11.000-8,-1.000-18.000-1,-2.000-22.000 1,-3.000-22.000 1,-3.000-21.000 3,-13.000-29.000-6,-22.000-34.000-13,-22.000-35.000-11,-21.000-33.000-14,-14.000-29.000-1,-2.000-22.000 8,-3.000-22.000 10,-3.000-21.000 8,4.000-9.000 8,13.000 7.000 7,12.000 6.000 5,13.000 7.000 7,12.000 10.000 6,13.000 16.000 7,12.000 15.000 5,13.000 17.000 6,7.000 11.000 6,4.000 10.000 8,3.000 10.000 6,3.000 9.000 8,9.000 2.000 0,16.000-2.000-5,15.000-3.000-5,17.000-3.000-5,10.000 1.000-3,6.000 6.000-3,7.000 7.000-3,6.000 6.000-1,1.000 1.000-5,-3.000-3.000-7,-3.000-3.000-5,-2.000-2.000-7,-6.000-1.000-9,-6.000 3.000-11,-6.000 3.000-11,-6.000 4.000-12,-9.000 2.000 0,-8.000 4.000 10,-10.000 3.000 10,-9.000 3.000 10,-10.000 4.000 10,-9.000 7.000 10,-10.000 6.000 9,-8.000 7.000 10,-11.000 10.000 8,-8.000 16.000 5,-10.000 15.000 5,-9.000 17.000 6,-7.000 16.000 2,-3.000 19.000-2,-3.000 19.000-1,-2.000 19.000-2,-5.000 5.000-3,-2.000-5.000-6,-3.000-7.000-5,-3.000-5.000-5,2.000-12.000-3,10.000-16.000-1,10.000-15.000-2,9.000-15.000 0,21.000-18.000-13,35.000-19.000-26,35.000-18.000-26,34.000-19.000-25,17.000-10.000-3,0.000 1.000 19,0.000-1.000 20,0.000 1.000 20,-4.000 2.000 13,-5.000 7.000 8,-7.000 6.000 7,-5.000 7.000 7,-9.000 5.000 4,-9.000 7.000-1,-10.000 6.000 0,-8.000 7.000-1,-9.000 0.000-1,-6.000-2.000 0,-6.000-3.000-2,-6.000-3.000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3"/>
    </inkml:context>
    <inkml:brush xml:id="br0">
      <inkml:brushProperty name="width" value="0.0367771126329899" units="cm"/>
      <inkml:brushProperty name="height" value="0.0367771126329899" units="cm"/>
      <inkml:brushProperty name="color" value="#f2395b"/>
      <inkml:brushProperty name="ignorePressure" value="0"/>
    </inkml:brush>
  </inkml:definitions>
  <inkml:trace contextRef="#ctx0" brushRef="#br0">90350.000 11550.000 598,'23.000'-46.000'0,"-3.000"10.000"0,-3.000 10.000 0,-2.000 9.000 0,2.000 6.000 6,9.000 3.000 12,10.000 3.000 13,10.000 4.000 11,0.000 2.000 5,-5.000 4.000-4,-7.000 3.000-5,-5.000 3.000-3,-6.000 7.000-4,-3.000 14.000-6,-3.000 11.000-4,-2.000 14.000-6,-8.000 8.000-9,-8.000 7.000-13,-10.000 6.000-15,-9.000 7.000-14,-12.000-1.000-7,-11.000-6.000 0,-14.000-6.000 1,-11.000-6.000-1,-7.000-6.000 4,0.000-2.000 3,0.000-3.000 5,0.000-3.000 4,4.000-4.000 6,10.000-3.000 9,10.000-3.000 8,9.000-2.000 9,7.000-3.000 8,7.000 1.000 5,6.000-1.000 6,7.000 1.000 6,7.000-6.000 2,9.000-8.000-3,10.000-10.000-3,10.000-9.000-3,10.000-5.000-1,13.000 0.000 1,12.000 0.000 1,13.000 0.000 1,7.000-5.000-7,4.000-9.000-13,3.000-10.000-14,3.000-8.000-14,-5.000-3.000-5,-12.000 7.000 2,-13.000 6.000 4,-12.000 7.000 2,-10.000 7.000 7,-6.000 9.000 11,-6.000 10.000 12,-6.000 10.000 11,-10.000 7.000 6,-12.000 6.000-1,-13.000 7.000 0,-12.000 6.000 0,-15.000 15.000 0,-15.000 26.000-1,-15.000 24.000 0,-16.000 26.000 0,-12.000 21.000-5,-5.000 19.000-7,-7.000 19.000-7,-5.000 19.000-9,-9.000 12.000-2,-9.000 6.000 3,-10.000 7.000 2,-8.000 6.000 2,0.000-7.000-4,14.000-18.000-12,11.000-19.000-13,14.000-18.000-11,11.000-18.000-7,14.000-16.000 0,11.000-15.000-1,14.000-15.000-1</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8"/>
    </inkml:context>
    <inkml:brush xml:id="br0">
      <inkml:brushProperty name="width" value="0.0471878238022327" units="cm"/>
      <inkml:brushProperty name="height" value="0.0471878238022327" units="cm"/>
      <inkml:brushProperty name="color" value="#000000"/>
      <inkml:brushProperty name="ignorePressure" value="0"/>
    </inkml:brush>
  </inkml:definitions>
  <inkml:trace contextRef="#ctx0" brushRef="#br0">22950.000 2750.000 466,'90.000'-110.000'7,"-18.000"32.000"14,-19.000 31.000 14,-18.000 32.000 15,-14.000 22.000 3,-5.000 17.000-7,-7.000 15.000-8,-5.000 16.000-6,-8.000 16.000-8,-5.000 20.000-6,-7.000 18.000-8,-5.000 20.000-6,-9.000 8.000-6,-9.000 1.000-5,-10.000-1.000-5,-8.000 1.000-5,-4.000-13.000-3,3.000-25.000-1,3.000-25.000-2,4.000-25.000-1,8.000-21.000 0,17.000-15.000 1,15.000-15.000 2,16.000-16.000 2,15.000-12.000 4,16.000-5.000 10,15.000-7.000 7,17.000-5.000 10,7.000 0.000 5,0.000 10.000 2,0.000 10.000 3,0.000 9.000 1,-5.000 6.000 1,-9.000 3.000-1,-10.000 3.000-3,-8.000 4.000-1,-9.000 7.000-2,-6.000 13.000-3,-6.000 12.000-4,-6.000 13.000-2,-15.000 9.000-5,-21.000 6.000-3,-22.000 7.000-6,-22.000 6.000-3,-15.000 3.000-3,-5.000 0.000 0,-7.000 0.000 0,-5.000 0.000 0,-6.000-2.000 1,-3.000-3.000 3,-3.000-3.000 1,-2.000-2.000 3,0.000-3.000 3,7.000 1.000 2,6.000-1.000 4,7.000 1.000 3,8.000-6.000 4,14.000-8.000 6,11.000-10.000 6,14.000-9.000 5,27.000-13.000 2,44.000-16.000 1,44.000-15.000-1,44.000-15.000 0,24.000-11.000-4,7.000-2.000-7,6.000-3.000-7,7.000-3.000-6,4.000-1.000-6,3.000 4.000-5,3.000 3.000-4,4.000 3.000-4,-3.000 4.000-4,-5.000 7.000-4,-7.000 6.000-4,-5.000 7.000-4,-12.000 4.000-2,-16.000 3.000 3,-15.000 3.000 1,-15.000 4.000 3</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09"/>
    </inkml:context>
    <inkml:brush xml:id="br0">
      <inkml:brushProperty name="width" value="0.056515745818615" units="cm"/>
      <inkml:brushProperty name="height" value="0.056515745818615" units="cm"/>
      <inkml:brushProperty name="color" value="#000000"/>
      <inkml:brushProperty name="ignorePressure" value="0"/>
    </inkml:brush>
  </inkml:definitions>
  <inkml:trace contextRef="#ctx0" brushRef="#br0">24050.000 2000.000 389,'-69.000'-158.000'33,"13.000"34.000"-2,12.000 35.000-2,13.000 35.000-2,7.000 18.000 1,4.000 3.000 4,3.000 3.000 4,3.000 4.000 5,4.000 21.000 1,7.000 41.000 2,6.000 40.000 0,7.000 42.000 1,2.000 33.000-3,1.000 29.000-6,-1.000 28.000-8,1.000 28.000-6,-1.000 34.000-5,1.000 41.000-4,-1.000 40.000-2,1.000 42.000-4,-1.000 36.000-5,1.000 35.000-5,-1.000 35.000-5,1.000 34.000-7,-3.000 10.000-9,-2.000-11.000-16,-3.000-14.000-13,-3.000-11.000-16,-1.000-42.000-2,4.000-68.000 10,3.000-69.000 11,3.000-68.000 9,-1.000-53.000 5,-2.000-33.000-1,-3.000-35.000-1,-3.000-34.000-1</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1"/>
    </inkml:context>
    <inkml:brush xml:id="br0">
      <inkml:brushProperty name="width" value="0.0506678484380245" units="cm"/>
      <inkml:brushProperty name="height" value="0.0506678484380245" units="cm"/>
      <inkml:brushProperty name="color" value="#000000"/>
      <inkml:brushProperty name="ignorePressure" value="0"/>
    </inkml:brush>
  </inkml:definitions>
  <inkml:trace contextRef="#ctx0" brushRef="#br0">33600.000 3050.000 434,'-5.000'-157.000'14,"-9.000"39.000"7,-10.000 36.000 5,-8.000 39.000 7,-6.000 21.000-1,1.000 6.000-6,-1.000 7.000-7,1.000 6.000-6,-7.000 10.000-5,-12.000 17.000 0,-13.000 15.000-1,-12.000 16.000-1,-7.000 16.000-1,1.000 20.000 0,-1.000 18.000-2,1.000 20.000 0,4.000 8.000 2,9.000 1.000 4,10.000-1.000 3,10.000 1.000 5,8.000-10.000 1,10.000-19.000-1,10.000-18.000-1,9.000-19.000-2,12.000-13.000-1,16.000-6.000-2,15.000-6.000-2,17.000-6.000-2,13.000-9.000-2,13.000-8.000 1,12.000-10.000 0,13.000-9.000-1,10.000-12.000-3,10.000-11.000-7,10.000-14.000-6,9.000-11.000-6,4.000-15.000-4,1.000-16.000-1,-1.000-15.000 1,1.000-15.000-1,-9.000-12.000-2,-15.000-6.000-1,-15.000-6.000-3,-16.000-6.000-2,-16.000-4.000 1,-16.000 1.000 3,-15.000-1.000 4,-15.000 1.000 4,-11.000 5.000 2,-2.000 14.000 3,-3.000 11.000 1,-3.000 14.000 3,-2.000 13.000 5,0.000 16.000 10,0.000 15.000 9,0.000 17.000 10,0.000 22.000 10,0.000 32.000 11,0.000 31.000 10,0.000 32.000 12,-2.000 21.000-1,-3.000 13.000-11,-3.000 12.000-11,-2.000 13.000-11,-5.000 10.000-7,-2.000 10.000-6,-3.000 10.000-4,-3.000 9.000-5,-2.000-4.000-5,0.000-15.000-4,0.000-15.000-5,0.000-16.000-5,3.000-16.000-6,6.000-16.000-9,7.000-15.000-8,6.000-15.000-8,4.000-23.000-9,4.000-28.000-12,3.000-28.000-9,3.000-27.000-11,3.000-14.000 2,3.000 4.000 14,3.000 3.000 14,4.000 3.000 15</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1"/>
    </inkml:context>
    <inkml:brush xml:id="br0">
      <inkml:brushProperty name="width" value="0.0376475416123867" units="cm"/>
      <inkml:brushProperty name="height" value="0.0376475416123867" units="cm"/>
      <inkml:brushProperty name="color" value="#000000"/>
      <inkml:brushProperty name="ignorePressure" value="0"/>
    </inkml:brush>
  </inkml:definitions>
  <inkml:trace contextRef="#ctx0" brushRef="#br0">34350.000 3650.000 584,'0.000'-113.000'-2,"0.000"26.000"9,0.000 24.000 8,0.000 26.000 9,4.000 12.000 6,10.000 0.000 4,10.000 0.000 4,9.000 0.000 4,7.000 0.000 1,7.000 0.000-4,6.000 0.000-2,7.000 0.000-2,4.000 1.000-6,3.000 4.000-7,3.000 3.000-7,4.000 3.000-7,-3.000 3.000-9,-5.000 3.000-9,-7.000 3.000-9,-5.000 4.000-9,-9.000 4.000-12,-9.000 6.000-13,-10.000 7.000-13,-8.000 6.000-14</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1"/>
    </inkml:context>
    <inkml:brush xml:id="br0">
      <inkml:brushProperty name="width" value="0.0496891513466835" units="cm"/>
      <inkml:brushProperty name="height" value="0.0496891513466835" units="cm"/>
      <inkml:brushProperty name="color" value="#000000"/>
      <inkml:brushProperty name="ignorePressure" value="0"/>
    </inkml:brush>
  </inkml:definitions>
  <inkml:trace contextRef="#ctx0" brushRef="#br0">35350.000 1750.000 442,'1.000'-77.000'46,"4.000"47.000"10,3.000 47.000 10,3.000 48.000 10,-2.000 30.000-1,-6.000 16.000-13,-6.000 15.000-13,-6.000 17.000-13,-6.000 16.000-9,-2.000 19.000-4,-3.000 19.000-6,-3.000 19.000-4,-1.000 9.000-5,4.000 0.000-4,3.000 0.000-6,3.000 0.000-5,1.000-7.000-2,1.000-11.000 0,-1.000-14.000 2,1.000-11.000 1,2.000-18.000-10,7.000-22.000-18,6.000-22.000-19,7.000-21.000-19</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2"/>
    </inkml:context>
    <inkml:brush xml:id="br0">
      <inkml:brushProperty name="width" value="0.0412974283099174" units="cm"/>
      <inkml:brushProperty name="height" value="0.0412974283099174" units="cm"/>
      <inkml:brushProperty name="color" value="#000000"/>
      <inkml:brushProperty name="ignorePressure" value="0"/>
    </inkml:brush>
  </inkml:definitions>
  <inkml:trace contextRef="#ctx0" brushRef="#br0">36100.000 3000.000 532,'-27.000'-33.000'67,"-3.000"34.000"2,-3.000 35.000 3,-2.000 35.000 3,-3.000 19.000-8,1.000 7.000-18,-1.000 6.000-20,1.000 7.000-17,1.000-4.000-9,3.000-12.000 2,3.000-13.000 2,4.000-12.000 1,4.000-9.000-3,6.000-2.000-12,7.000-3.000-11,6.000-3.000-12,13.000-9.000-1,23.000-11.000 8,22.000-14.000 7,22.000-11.000 7,12.000-7.000 4,3.000 0.000 2,3.000 0.000 2,4.000 0.000 1,-3.000-4.000-3,-5.000-5.000-5,-7.000-7.000-7,-5.000-5.000-5,-9.000-1.000-4,-9.000 6.000 0,-10.000 7.000 0,-8.000 6.000 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2"/>
    </inkml:context>
    <inkml:brush xml:id="br0">
      <inkml:brushProperty name="width" value="0.0463559068739414" units="cm"/>
      <inkml:brushProperty name="height" value="0.0463559068739414" units="cm"/>
      <inkml:brushProperty name="color" value="#000000"/>
      <inkml:brushProperty name="ignorePressure" value="0"/>
    </inkml:brush>
  </inkml:definitions>
  <inkml:trace contextRef="#ctx0" brushRef="#br0">36550.000 3400.000 474,'-47.000'-85.000'64,"6.000"32.000"3,7.000 31.000 2,6.000 32.000 2,4.000 24.000-4,4.000 19.000-11,3.000 19.000-11,3.000 19.000-11,-2.000 13.000-9,-6.000 10.000-8,-6.000 10.000-8,-6.000 9.000-8,-2.000 7.000-4,3.000 7.000-3,3.000 6.000-2,4.000 7.000-2,2.000-14.000-5,4.000-30.000-6,3.000-32.000-8,3.000-30.000-6,1.000-17.000-9,1.000 1.000-13,-1.000-1.000-12,1.000 1.000-12</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3"/>
    </inkml:context>
    <inkml:brush xml:id="br0">
      <inkml:brushProperty name="width" value="0.0475202277302742" units="cm"/>
      <inkml:brushProperty name="height" value="0.0475202277302742" units="cm"/>
      <inkml:brushProperty name="color" value="#000000"/>
      <inkml:brushProperty name="ignorePressure" value="0"/>
    </inkml:brush>
  </inkml:definitions>
  <inkml:trace contextRef="#ctx0" brushRef="#br0">41300.000 1750.000 462,'-115.000'-41.000'55,"23.000"19.000"3,22.000 19.000 4,22.000 19.000 4,10.000 18.000-5,1.000 19.000-11,-1.000 19.000-10,1.000 19.000-12,-4.000 15.000-8,-6.000 13.000-2,-6.000 12.000-4,-6.000 13.000-3,-9.000 15.000-1,-8.000 19.000 0,-10.000 19.000 1,-9.000 19.000 0,-9.000 13.000-2,-5.000 10.000-6,-7.000 10.000-4,-5.000 9.000-5,-1.000-1.000-7,6.000-8.000-6,7.000-10.000-8,6.000-9.000-6,10.000-20.000-5,17.000-27.000-3,15.000-28.000-3,16.000-28.000-4,10.000-21.000 1,7.000-12.000 2,6.000-13.000 2,7.000-12.000 4</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4"/>
    </inkml:context>
    <inkml:brush xml:id="br0">
      <inkml:brushProperty name="width" value="0.0523051507771015" units="cm"/>
      <inkml:brushProperty name="height" value="0.0523051507771015" units="cm"/>
      <inkml:brushProperty name="color" value="#000000"/>
      <inkml:brushProperty name="ignorePressure" value="0"/>
    </inkml:brush>
  </inkml:definitions>
  <inkml:trace contextRef="#ctx0" brushRef="#br0">42500.000 2950.000 420,'-4.000'-43.000'74,"-5.000"17.000"-12,-7.000 15.000-13,-5.000 16.000-11,-9.000 16.000-8,-9.000 20.000-3,-10.000 18.000-2,-8.000 20.000-3,-9.000 13.000-3,-6.000 9.000-1,-6.000 10.000-2,-6.000 10.000-1,-2.000 0.000-2,3.000-5.000 0,3.000-7.000 0,4.000-5.000 0,5.000-9.000 0,10.000-9.000-1,10.000-10.000-1,9.000-8.000 0,23.000-12.000-5,38.000-12.000-10,37.000-13.000-9,38.000-12.000-10,26.000-19.000-6,16.000-25.000 0,15.000-25.000-2,17.000-25.000-1,-1.000-8.000 2,-16.000 9.000 3,-15.000 10.000 4,-15.000 10.000 3,-12.000 5.000 4,-6.000 4.000 2,-6.000 3.000 3,-6.000 3.000 2,-18.000 14.000 8,-28.000 25.000 12,-28.000 25.000 14,-27.000 25.000 13,-17.000 12.000 4,-3.000 1.000-5,-3.000-1.000-5,-2.000 1.000-4,-3.000-3.000-2,1.000-2.000 2,-1.000-3.000 2,1.000-3.000 2,7.000-4.000-3,16.000-3.000-9,15.000-3.000-9,17.000-2.000-9,13.000-11.000-5,13.000-15.000-2,12.000-15.000-2,13.000-16.000-2,2.000-12.000 0,-5.000-5.000 1,-7.000-7.000 1,-5.000-5.000 1,-6.000-3.000-2,-3.000 4.000-5,-3.000 3.000-4,-2.000 3.000-7,-1.000-7.000-1,3.000-15.000-1,3.000-15.000 1,4.000-16.000 0,-4.000-5.000 1,-9.000 6.000 5,-10.000 7.000 3,-8.000 6.000 4,-12.000 6.000 3,-12.000 6.000-1,-13.000 7.000 1,-12.000 6.000 1,-13.000 9.000 1,-12.000 13.000 1,-13.000 12.000 2,-12.000 13.000 2,-4.000 12.000-2,7.000 13.000-6,6.000 12.000-5,7.000 13.000-6,7.000 4.000-4,9.000-3.000-2,10.000-3.000-2,10.000-2.000-2</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4"/>
    </inkml:context>
    <inkml:brush xml:id="br0">
      <inkml:brushProperty name="width" value="0.0461483374238014" units="cm"/>
      <inkml:brushProperty name="height" value="0.0461483374238014" units="cm"/>
      <inkml:brushProperty name="color" value="#000000"/>
      <inkml:brushProperty name="ignorePressure" value="0"/>
    </inkml:brush>
  </inkml:definitions>
  <inkml:trace contextRef="#ctx0" brushRef="#br0">43900.000 3650.000 476,'275.000'-88.000'51,"-50.000"26.000"0,-50.000 24.000-2,-50.000 26.000 0,-30.000 15.000-2,-9.000 6.000-3,-10.000 7.000-2,-8.000 6.000-3,-12.000 7.000-4,-12.000 10.000-6,-13.000 10.000-4,-12.000 9.000-6,-15.000 13.000-3,-15.000 20.000-4,-15.000 18.000-4,-16.000 20.000-3,-13.000 2.000-2,-9.000-12.000-5,-10.000-13.000-2,-8.000-12.000-3,-3.000-13.000-2,7.000-12.000 1,6.000-13.000-1,7.000-12.000 1,22.000-13.000-2,42.000-12.000-7,40.000-13.000-5,41.000-12.000-6,24.000-10.000-3,10.000-6.000 1,10.000-6.000 0,9.000-6.000 0,-10.000-1.000 2,-28.000 7.000 7,-28.000 6.000 5,-27.000 7.000 5,-14.000 2.000-3,4.000 1.000-14,3.000-1.000-13,3.000 1.000-13</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3"/>
    </inkml:context>
    <inkml:brush xml:id="br0">
      <inkml:brushProperty name="width" value="0.0392843969166279" units="cm"/>
      <inkml:brushProperty name="height" value="0.0392843969166279" units="cm"/>
      <inkml:brushProperty name="color" value="#f2395b"/>
      <inkml:brushProperty name="ignorePressure" value="0"/>
    </inkml:brush>
  </inkml:definitions>
  <inkml:trace contextRef="#ctx0" brushRef="#br0">89650.000 13950.000 560,'23.000'25.000'80,"-3.000"0.000"-16,-3.000 0.000-15,-2.000 0.000-17,-1.000 7.000-6,3.000 17.000 2,3.000 15.000 2,4.000 16.000 2,4.000 4.000-1,6.000-6.000-6,7.000-6.000-4,6.000-6.000-6,1.000-10.000-8,-3.000-12.000-14,-3.000-13.000-12,-2.000-12.000-12,-3.000-10.000-13,1.000-6.000-13,-1.000-6.000-13,1.000-6.000-12</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4"/>
    </inkml:context>
    <inkml:brush xml:id="br0">
      <inkml:brushProperty name="width" value="0.0555843487381935" units="cm"/>
      <inkml:brushProperty name="height" value="0.0555843487381935" units="cm"/>
      <inkml:brushProperty name="color" value="#000000"/>
      <inkml:brushProperty name="ignorePressure" value="0"/>
    </inkml:brush>
  </inkml:definitions>
  <inkml:trace contextRef="#ctx0" brushRef="#br0">48000.000 1800.000 395,'-22.000'-49.000'5,"6.000"4.000"11,7.000 3.000 9,6.000 3.000 11,1.000 15.000 10,-3.000 29.000 10,-3.000 28.000 10,-2.000 28.000 11,-11.000 24.000-2,-15.000 23.000-14,-15.000 22.000-14,-16.000 22.000-13,-12.000 24.000-10,-5.000 29.000-6,-7.000 28.000-6,-5.000 28.000-5,-8.000 18.000-8,-5.000 10.000-8,-7.000 10.000-7,-5.000 9.000-9,2.000 1.000-8,13.000-6.000-9,12.000-6.000-10,13.000-6.000-9,13.000-34.000 1,17.000-58.000 12,15.000-60.000 11,16.000-59.000 13,7.000-30.000 1,1.000 0.000-8,-1.000 0.000-8,1.000 0.000-8</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5"/>
    </inkml:context>
    <inkml:brush xml:id="br0">
      <inkml:brushProperty name="width" value="0.0485765188932419" units="cm"/>
      <inkml:brushProperty name="height" value="0.0485765188932419" units="cm"/>
      <inkml:brushProperty name="color" value="#000000"/>
      <inkml:brushProperty name="ignorePressure" value="0"/>
    </inkml:brush>
  </inkml:definitions>
  <inkml:trace contextRef="#ctx0" brushRef="#br0">49750.000 1950.000 452,'-27.000'-38.000'90,"-3.000"26.000"-12,-3.000 24.000-10,-2.000 26.000-12,-6.000 19.000-8,-6.000 17.000-6,-6.000 15.000-5,-6.000 16.000-5,-1.000 7.000-5,7.000 1.000-5,6.000-1.000-4,7.000 1.000-5,-4.000 15.000-3,-12.000 31.000-5,-13.000 32.000-3,-12.000 31.000-5,-2.000-1.000-2,9.000-30.000-3,10.000-32.000-1,10.000-30.000-3,10.000-26.000-7,13.000-19.000-10,12.000-18.000-12,13.000-19.000-11</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5"/>
    </inkml:context>
    <inkml:brush xml:id="br0">
      <inkml:brushProperty name="width" value="0.054049264639616" units="cm"/>
      <inkml:brushProperty name="height" value="0.054049264639616" units="cm"/>
      <inkml:brushProperty name="color" value="#000000"/>
      <inkml:brushProperty name="ignorePressure" value="0"/>
    </inkml:brush>
  </inkml:definitions>
  <inkml:trace contextRef="#ctx0" brushRef="#br0">49600.000 2150.000 407,'68.000'125.000'189,"-11.000"0.000"-44,-14.000 0.000-46,-11.000 0.000-46,-9.000 3.000-24,-3.000 6.000-6,-3.000 7.000-4,-2.000 6.000-5,-6.000 1.000-4,-6.000-3.000-3,-6.000-3.000-3,-6.000-2.000-4,-10.000-9.000-6,-12.000-12.000-13,-13.000-13.000-11,-12.000-12.000-13,-5.000-16.000-5,3.000-19.000 1,3.000-18.000 0,4.000-19.000 0,1.000-16.000 3,0.000-12.000 3,0.000-13.000 3,0.000-12.000 3,0.000-15.000 4,0.000-15.000 5,0.000-15.000 4,0.000-16.000 5,1.000-4.000 7,4.000 10.000 7,3.000 10.000 8,3.000 9.000 7,6.000 6.000 7,9.000 3.000 7,10.000 3.000 5,10.000 4.000 7,13.000 1.000 2,19.000 0.000-3,19.000 0.000-2,19.000 0.000-2,12.000 1.000-3,6.000 4.000-4,7.000 3.000-4,6.000 3.000-3,3.000 4.000-8,0.000 7.000-8,0.000 6.000-9,0.000 7.000-9,-5.000 2.000-9,-9.000 1.000-10,-10.000-1.000-9,-8.000 1.000-9</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5"/>
    </inkml:context>
    <inkml:brush xml:id="br0">
      <inkml:brushProperty name="width" value="0.0531399212777615" units="cm"/>
      <inkml:brushProperty name="height" value="0.0531399212777615" units="cm"/>
      <inkml:brushProperty name="color" value="#000000"/>
      <inkml:brushProperty name="ignorePressure" value="0"/>
    </inkml:brush>
  </inkml:definitions>
  <inkml:trace contextRef="#ctx0" brushRef="#br0">50750.000 2500.000 414,'48.000'-44.000'27,"-3.000"13.000"0,-3.000 12.000-1,-2.000 13.000 1,-3.000 6.000-2,1.000 0.000-4,-1.000 0.000-2,1.000 0.000-3,-1.000 12.000 2,1.000 26.000 10,-1.000 24.000 8,1.000 26.000 10,-4.000 13.000 1,-6.000 4.000-5,-6.000 3.000-5,-6.000 3.000-5,-10.000 3.000-6,-12.000 3.000-3,-13.000 3.000-5,-12.000 4.000-4,-9.000-4.000-4,-2.000-9.000-1,-3.000-10.000-3,-3.000-8.000-2,-2.000-14.000-2,0.000-15.000-4,0.000-15.000-2,0.000-16.000-3,14.000-30.000-2,28.000-44.000-3,28.000-43.000-1,29.000-44.000-2,26.000-30.000-2,25.000-16.000 0,25.000-15.000-1,25.000-15.000-1,12.000-1.000 1,1.000 16.000 2,-1.000 15.000 0,1.000 17.000 3,-18.000 22.000 1,-34.000 32.000 2,-35.000 31.000 2,-33.000 32.000 2,-17.000 15.000-10,4.000 0.000-21,3.000 0.000-20,3.000 0.000-21</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7"/>
    </inkml:context>
    <inkml:brush xml:id="br0">
      <inkml:brushProperty name="width" value="0.039394274353981" units="cm"/>
      <inkml:brushProperty name="height" value="0.039394274353981" units="cm"/>
      <inkml:brushProperty name="color" value="#000000"/>
      <inkml:brushProperty name="ignorePressure" value="0"/>
    </inkml:brush>
  </inkml:definitions>
  <inkml:trace contextRef="#ctx0" brushRef="#br0">32900.000 7250.000 558,'-74.000'31.000'52,"4.000"13.000"-4,3.000 12.000-5,3.000 13.000-3,1.000 9.000-4,1.000 6.000-2,-1.000 7.000-3,1.000 6.000-3,5.000 3.000-3,14.000 0.000-5,11.000 0.000-4,14.000 0.000-5,8.000-5.000-2,7.000-9.000 2,6.000-10.000 0,7.000-8.000 1,13.000-11.000-2,22.000-8.000-5,22.000-10.000-7,23.000-9.000-4,13.000-13.000-9,6.000-16.000-9,7.000-15.000-10,6.000-15.000-11,1.000-11.000-3,-3.000-2.000 2,-3.000-3.000 3,-2.000-3.000 1,-12.000 2.000 6,-19.000 10.000 5,-18.000 10.000 7,-19.000 9.000 6,-13.000 4.000 1,-6.000 1.000-2,-6.000-1.000-3,-6.000 1.000-4</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7"/>
    </inkml:context>
    <inkml:brush xml:id="br0">
      <inkml:brushProperty name="width" value="0.0388637445867062" units="cm"/>
      <inkml:brushProperty name="height" value="0.0388637445867062" units="cm"/>
      <inkml:brushProperty name="color" value="#000000"/>
      <inkml:brushProperty name="ignorePressure" value="0"/>
    </inkml:brush>
  </inkml:definitions>
  <inkml:trace contextRef="#ctx0" brushRef="#br0">33300.000 7750.000 566,'-46.000'3.000'8,"10.000"6.000"18,10.000 7.000 17,9.000 6.000 18,4.000 9.000 4,1.000 13.000-9,-1.000 12.000-8,1.000 13.000-8,-4.000 15.000-8,-6.000 19.000-8,-6.000 19.000-6,-6.000 19.000-9,-7.000 13.000-6,-6.000 10.000-6,-6.000 10.000-7,-6.000 9.000-6,2.000-10.000-10,14.000-28.000-12,11.000-28.000-12,14.000-27.000-12</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8"/>
    </inkml:context>
    <inkml:brush xml:id="br0">
      <inkml:brushProperty name="width" value="0.0437434576451778" units="cm"/>
      <inkml:brushProperty name="height" value="0.0437434576451778" units="cm"/>
      <inkml:brushProperty name="color" value="#000000"/>
      <inkml:brushProperty name="ignorePressure" value="0"/>
    </inkml:brush>
  </inkml:definitions>
  <inkml:trace contextRef="#ctx0" brushRef="#br0">34450.000 7900.000 502,'-25.000'31.000'69,"0.000"13.000"-3,0.000 12.000-3,0.000 13.000-4,0.000 10.000-5,0.000 10.000-9,0.000 10.000-8,0.000 9.000-8,3.000-1.000-6,6.000-8.000-4,7.000-10.000-3,6.000-9.000-4,15.000-16.000-6,26.000-22.000-9,24.000-22.000-9,26.000-21.000-9,10.000-24.000-5,-3.000-25.000-1,-3.000-25.000-3,-2.000-25.000-3,-9.000-10.000 2,-12.000 7.000 2,-13.000 6.000 3,-12.000 7.000 3,-13.000 7.000 3,-12.000 9.000 4,-13.000 10.000 5,-12.000 10.000 4,-13.000 7.000 2,-12.000 6.000 1,-13.000 7.000 0,-12.000 6.000 1,-10.000 9.000-2,-6.000 13.000-3,-6.000 12.000-3,-6.000 13.000-4,4.000 6.000-5,16.000 0.000-7,15.000 0.000-6,17.000 0.000-7</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8"/>
    </inkml:context>
    <inkml:brush xml:id="br0">
      <inkml:brushProperty name="width" value="0.0439836233854294" units="cm"/>
      <inkml:brushProperty name="height" value="0.0439836233854294" units="cm"/>
      <inkml:brushProperty name="color" value="#000000"/>
      <inkml:brushProperty name="ignorePressure" value="0"/>
    </inkml:brush>
  </inkml:definitions>
  <inkml:trace contextRef="#ctx0" brushRef="#br0">41450.000 7100.000 500,'-24.000'-15.000'28,"4.000"23.000"18,3.000 22.000 17,3.000 22.000 17,-4.000 15.000 1,-8.000 9.000-18,-10.000 10.000-18,-9.000 10.000-17,-1.000 2.000-10,10.000-3.000-4,10.000-3.000-4,9.000-2.000-4,10.000-8.000-1,14.000-8.000-1,11.000-10.000 0,14.000-9.000 1,8.000-12.000-6,7.000-11.000-9,6.000-14.000-8,7.000-11.000-10,11.000-11.000-7,20.000-5.000-7,18.000-7.000-5,20.000-5.000-7,-1.000-6.000 2,-19.000-3.000 8,-18.000-3.000 9,-19.000-2.000 9,-15.000 0.000 2,-8.000 7.000-4,-10.000 6.000-3,-9.000 7.000-4</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8"/>
    </inkml:context>
    <inkml:brush xml:id="br0">
      <inkml:brushProperty name="width" value="0.0461098104715347" units="cm"/>
      <inkml:brushProperty name="height" value="0.0461098104715347" units="cm"/>
      <inkml:brushProperty name="color" value="#000000"/>
      <inkml:brushProperty name="ignorePressure" value="0"/>
    </inkml:brush>
  </inkml:definitions>
  <inkml:trace contextRef="#ctx0" brushRef="#br0">42300.000 7350.000 477,'-49.000'-19.000'49,"4.000"13.000"9,3.000 12.000 7,3.000 13.000 8,3.000 12.000-3,3.000 13.000-11,3.000 12.000-12,4.000 13.000-11,-7.000 20.000-10,-16.000 28.000-6,-15.000 28.000-7,-15.000 29.000-7,-4.000 13.000-6,9.000 1.000-8,10.000-1.000-8,10.000 1.000-8,8.000-18.000-3,10.000-34.000 5,10.000-35.000 3,9.000-33.000 3</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19"/>
    </inkml:context>
    <inkml:brush xml:id="br0">
      <inkml:brushProperty name="width" value="0.0444099977612495" units="cm"/>
      <inkml:brushProperty name="height" value="0.0444099977612495" units="cm"/>
      <inkml:brushProperty name="color" value="#000000"/>
      <inkml:brushProperty name="ignorePressure" value="0"/>
    </inkml:brush>
  </inkml:definitions>
  <inkml:trace contextRef="#ctx0" brushRef="#br0">43300.000 7700.000 495,'-47.000'-13.000'96,"6.000"26.000"-9,7.000 24.000-8,6.000 26.000-8,6.000 12.000-12,6.000 0.000-12,7.000 0.000-14,6.000 0.000-14,4.000-2.000-9,4.000-3.000-7,3.000-3.000-5,3.000-2.000-7,7.000-11.000-5,14.000-15.000-5,11.000-15.000-4,14.000-16.000-4,8.000-15.000-2,7.000-11.000 2,6.000-14.000 1,7.000-11.000 2,-1.000-12.000 0,-6.000-9.000 1,-6.000-10.000-1,-6.000-8.000 0,-10.000-3.000 4,-12.000 7.000 5,-13.000 6.000 5,-12.000 7.000 6,-13.000 4.000 6,-12.000 3.000 3,-13.000 3.000 6,-12.000 4.000 3,-15.000 7.000 2,-15.000 13.000-1,-15.000 12.000-2,-16.000 13.000-2,-5.000 9.000 0,6.000 6.000 1,7.000 7.000-1,6.000 6.000 2,9.000 3.000-14,13.000 0.000-24,12.000 0.000-25,13.000 0.000-25</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4"/>
    </inkml:context>
    <inkml:brush xml:id="br0">
      <inkml:brushProperty name="width" value="0.0451077930629253" units="cm"/>
      <inkml:brushProperty name="height" value="0.0451077930629253" units="cm"/>
      <inkml:brushProperty name="color" value="#f2395b"/>
      <inkml:brushProperty name="ignorePressure" value="0"/>
    </inkml:brush>
  </inkml:definitions>
  <inkml:trace contextRef="#ctx0" brushRef="#br0">91150.000 13450.000 487,'-22.000'117.000'158,"6.000"-16.000"-42,7.000-15.000-41,6.000-15.000-42,3.000-12.000-24,0.000-6.000-6,0.000-6.000-5,0.000-6.000-7,9.000-12.000-12,19.000-15.000-18,19.000-15.000-18,19.000-16.000-19,4.000-10.000-2,-9.000-3.000 15,-10.000-3.000 14,-8.000-2.000 14,-9.000 0.000 11,-6.000 7.000 6,-6.000 6.000 7,-6.000 7.000 7,-10.000 8.000 9,-12.000 14.000 11,-13.000 11.000 12,-12.000 14.000 11,-9.000 8.000 5,-2.000 7.000-2,-3.000 6.000 0,-3.000 7.000-3,-9.000 7.000-2,-11.000 9.000-7,-14.000 10.000-5,-11.000 10.000-6,-9.000 2.000-5,-3.000-3.000-1,-3.000-3.000-3,-2.000-2.000-2,0.000-8.000-1,7.000-8.000-1,6.000-10.000 1,7.000-9.000-1,8.000-9.000 1,14.000-5.000 3,11.000-7.000 1,14.000-5.000 3,21.000-8.000 0,31.000-5.000 1,32.000-7.000-1,31.000-5.000 0,23.000-8.000 0,16.000-5.000 0,15.000-7.000 0,17.000-5.000-1,7.000-1.000-3,0.000 6.000-6,0.000 7.000-7,0.000 6.000-5,-4.000 3.000-7,-5.000 0.000-6,-7.000 0.000-6,-5.000 0.000-6,-11.000 0.000-5,-11.000 0.000-1,-14.000 0.000-1,-11.000 0.000-3</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0"/>
    </inkml:context>
    <inkml:brush xml:id="br0">
      <inkml:brushProperty name="width" value="0.0421017147600651" units="cm"/>
      <inkml:brushProperty name="height" value="0.0421017147600651" units="cm"/>
      <inkml:brushProperty name="color" value="#000000"/>
      <inkml:brushProperty name="ignorePressure" value="0"/>
    </inkml:brush>
  </inkml:definitions>
  <inkml:trace contextRef="#ctx0" brushRef="#br0">49500.000 6750.000 522,'134.000'-63.000'84,"-31.000"26.000"-15,-31.000 24.000-13,-31.000 26.000-15,-18.000 16.000-11,-3.000 10.000-8,-3.000 10.000-8,-2.000 9.000-9,-15.000 9.000-6,-25.000 9.000-4,-25.000 10.000-4,-25.000 10.000-4,-16.000 4.000-2,-6.000 0.000 0,-6.000 0.000 0,-6.000 0.000 1,1.000-7.000-1,9.000-11.000-1,10.000-14.000 1,10.000-11.000-1,8.000-12.000 3,10.000-9.000 7,10.000-10.000 7,9.000-8.000 7,17.000-9.000 9,25.000-6.000 13,25.000-6.000 13,25.000-6.000 11,12.000-4.000 2,1.000 1.000-12,-1.000-1.000-11,1.000 1.000-11,5.000-1.000-10,14.000 1.000-8,11.000-1.000-6,14.000 1.000-9,-1.000-1.000-8,-12.000 1.000-11,-13.000-1.000-10,-12.000 1.000-10,-10.000-1.000-4,-6.000 1.000 5,-6.000-1.000 5,-6.000 1.000 4,-6.000 1.000 3,-2.000 3.000-1,-3.000 3.000 0,-3.000 4.000 0</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0"/>
    </inkml:context>
    <inkml:brush xml:id="br0">
      <inkml:brushProperty name="width" value="0.0450604669749737" units="cm"/>
      <inkml:brushProperty name="height" value="0.0450604669749737" units="cm"/>
      <inkml:brushProperty name="color" value="#000000"/>
      <inkml:brushProperty name="ignorePressure" value="0"/>
    </inkml:brush>
  </inkml:definitions>
  <inkml:trace contextRef="#ctx0" brushRef="#br0">50700.000 7200.000 488,'-46.000'-19.000'73,"10.000"13.000"-11,10.000 12.000-10,9.000 13.000-12,2.000 10.000-6,-2.000 10.000 1,-3.000 10.000 1,-3.000 9.000-1,1.000 6.000-2,6.000 3.000-6,7.000 3.000-5,6.000 4.000-6,3.000-3.000-3,0.000-5.000-2,0.000-7.000-1,0.000-5.000-2,12.000-12.000-4,26.000-16.000-5,24.000-15.000-8,26.000-15.000-5,8.000-14.000-5,-5.000-8.000-1,-7.000-10.000-1,-5.000-9.000-1,-11.000-5.000 0,-11.000 0.000 3,-14.000 0.000 2,-11.000 0.000 4,-11.000-2.000 0,-5.000-3.000 1,-7.000-3.000-1,-5.000-2.000-1,-9.000 2.000 4,-9.000 9.000 6,-10.000 10.000 6,-8.000 10.000 6,-15.000 5.000 1,-19.000 4.000-7,-18.000 3.000-6,-19.000 3.000-7,-2.000 6.000-2,16.000 9.000-2,15.000 10.000-1,17.000 10.000-1,7.000 4.000-6,0.000 0.000-10,0.000 0.000-11,0.000 0.000-10</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1"/>
    </inkml:context>
    <inkml:brush xml:id="br0">
      <inkml:brushProperty name="width" value="0.041884358972311" units="cm"/>
      <inkml:brushProperty name="height" value="0.041884358972311" units="cm"/>
      <inkml:brushProperty name="color" value="#000000"/>
      <inkml:brushProperty name="ignorePressure" value="0"/>
    </inkml:brush>
  </inkml:definitions>
  <inkml:trace contextRef="#ctx0" brushRef="#br0">59650.000 3550.000 525,'-10.000'-50.000'10,"32.000"0.000"19,31.000 0.000 21,32.000 0.000 19,25.000 0.000 5,23.000 0.000-10,22.000 0.000-11,22.000 0.000-10,4.000 3.000-10,-12.000 6.000-9,-13.000 7.000-11,-12.000 6.000-8,-18.000 6.000-5,-21.000 6.000 1,-22.000 7.000 2,-22.000 6.000 0,-18.000 7.000-5,-11.000 10.000-16,-14.000 10.000-15,-11.000 9.000-14,-11.000 2.000-7,-5.000-2.000 2,-7.000-3.000 3,-5.000-3.000 3,-4.000-2.000 1,0.000 0.000 1,0.000 0.000 1,0.000 0.000 1</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2"/>
    </inkml:context>
    <inkml:brush xml:id="br0">
      <inkml:brushProperty name="width" value="0.0399917438626289" units="cm"/>
      <inkml:brushProperty name="height" value="0.0399917438626289" units="cm"/>
      <inkml:brushProperty name="color" value="#000000"/>
      <inkml:brushProperty name="ignorePressure" value="0"/>
    </inkml:brush>
  </inkml:definitions>
  <inkml:trace contextRef="#ctx0" brushRef="#br0">61050.000 3500.000 550,'23.000'234.000'140,"-3.000"-31.000"-33,-3.000-31.000-33,-2.000-31.000-35,-3.000-18.000-18,1.000-3.000-6,-1.000-3.000-3,1.000-2.000-5,-3.000-1.000-2,-2.000 3.000 1,-3.000 3.000 2,-3.000 4.000 2,-2.000-4.000-5,0.000-9.000-6,0.000-10.000-9,0.000-8.000-8,0.000-11.000-6,0.000-8.000-4,0.000-10.000-5,0.000-9.000-5,-5.000-10.000-1,-9.000-9.000 1,-10.000-10.000 2,-8.000-8.000 2,-12.000-11.000 0,-12.000-8.000 2,-13.000-10.000 0,-12.000-9.000 1,-9.000-16.000 1,-2.000-22.000 4,-3.000-22.000 3,-3.000-21.000 3,5.000-3.000 3,17.000 20.000 4,15.000 18.000 4,16.000 20.000 3</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3"/>
    </inkml:context>
    <inkml:brush xml:id="br0">
      <inkml:brushProperty name="width" value="0.0467199198901653" units="cm"/>
      <inkml:brushProperty name="height" value="0.0467199198901653" units="cm"/>
      <inkml:brushProperty name="color" value="#000000"/>
      <inkml:brushProperty name="ignorePressure" value="0"/>
    </inkml:brush>
  </inkml:definitions>
  <inkml:trace contextRef="#ctx0" brushRef="#br0">59950.000 5000.000 470,'-24.000'-55.000'0,"4.000"-9.000"0,3.000-10.000 0,3.000-8.000 0,3.000-1.000 1,3.000 9.000 3,3.000 10.000 1,4.000 10.000 3,8.000 4.000 2,17.000 0.000 3,15.000 0.000 3,16.000 0.000 4,7.000 4.000 1,1.000 10.000-1,-1.000 10.000 0,1.000 9.000 0,-4.000 9.000-1,-6.000 9.000-2,-6.000 10.000-3,-6.000 10.000-1,-7.000 10.000-2,-6.000 13.000-1,-6.000 12.000 0,-6.000 13.000-1,-18.000 10.000-2,-28.000 10.000-1,-28.000 10.000-3,-27.000 9.000-2,-15.000 1.000-1,0.000-6.000-1,0.000-6.000-1,0.000-6.000 0,4.000-10.000 0,10.000-12.000-1,10.000-13.000 1,9.000-12.000 0,9.000-13.000 0,9.000-12.000 2,10.000-13.000 0,10.000-12.000 2,14.000-19.000-2,23.000-25.000-2,22.000-25.000-4,22.000-25.000-3,26.000-16.000-4,31.000-6.000-5,32.000-6.000-5,31.000-6.000-4,17.000 2.000-4,3.000 14.000 1,3.000 11.000-2,4.000 14.000 1,-12.000 10.000 0,-24.000 9.000 4,-26.000 10.000 4,-24.000 10.000 3,-21.000 8.000 4,-16.000 10.000 3,-15.000 10.000 4,-15.000 9.000 3,-12.000 4.000 7,-6.000 1.000 11,-6.000-1.000 8,-6.000 1.000 11,-7.000 7.000 8,-6.000 16.000 7,-6.000 15.000 8,-6.000 17.000 6,-2.000 5.000-1,3.000-3.000-11,3.000-3.000-9,4.000-2.000-10,4.000-3.000-8,6.000 1.000-5,7.000-1.000-6,6.000 1.000-5,6.000-3.000-6,6.000-2.000-8,7.000-3.000-8,6.000-3.000-6,3.000-13.000-7,0.000-22.000-5,0.000-22.000-5,0.000-21.000-6,4.000-18.000 1,10.000-12.000 6,10.000-13.000 5,9.000-12.000 7,-2.000 1.000 8,-12.000 16.000 10,-13.000 15.000 12,-12.000 17.000 10,-12.000 19.000 12,-8.000 26.000 10,-10.000 24.000 12,-9.000 26.000 10,-9.000 18.000 2,-5.000 13.000-7,-7.000 12.000-8,-5.000 13.000-6,-3.000 4.000-8,4.000-3.000-5,3.000-3.000-7,3.000-2.000-6,3.000-9.000-3,3.000-12.000 1,3.000-13.000 0,4.000-12.000 1,4.000-16.000-14,6.000-19.000-27,7.000-18.000-27,6.000-19.000-28,9.000-24.000-7,13.000-28.000 14,12.000-28.000 14,13.000-27.000 13,4.000-17.000 10,-3.000-3.000 8,-3.000-3.000 6,-2.000-2.000 9,-3.000 6.000 6,1.000 20.000 5,-1.000 18.000 7,1.000 20.000 6,-6.000 17.000 6,-8.000 20.000 6,-10.000 18.000 6,-9.000 20.000 6,-5.000 10.000 5,0.000 3.000 2,0.000 3.000 2,0.000 4.000 3,0.000 10.000 0,0.000 19.000-3,0.000 19.000-3,0.000 19.000-2,-7.000 18.000-2,-11.000 19.000-1,-14.000 19.000-1,-11.000 19.000 0,-15.000 9.000-3,-16.000 0.000-4,-15.000 0.000-5,-15.000 0.000-5,-15.000 1.000-4,-12.000 4.000-2,-13.000 3.000-4,-12.000 3.000-4,-4.000-7.000-5,7.000-15.000-7,6.000-15.000-8,7.000-16.000-8,11.000-21.000-12,20.000-24.000-17,18.000-26.000-18,20.000-24.000-17</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3"/>
    </inkml:context>
    <inkml:brush xml:id="br0">
      <inkml:brushProperty name="width" value="0.0377467982470989" units="cm"/>
      <inkml:brushProperty name="height" value="0.0377467982470989" units="cm"/>
      <inkml:brushProperty name="color" value="#000000"/>
      <inkml:brushProperty name="ignorePressure" value="0"/>
    </inkml:brush>
  </inkml:definitions>
  <inkml:trace contextRef="#ctx0" brushRef="#br0">63500.000 4050.000 582,'95.000'164.000'114,"-9.000"-22.000"-19,-10.000-22.000-19,-8.000-21.000-20,-3.000-15.000-16,7.000-6.000-15,6.000-6.000-14,7.000-6.000-14,-1.000-7.000-14,-6.000-6.000-13,-6.000-6.000-13,-6.000-6.000-13,-9.000-9.000-6,-8.000-8.000 2,-10.000-10.000 1,-9.000-9.000 2</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3"/>
    </inkml:context>
    <inkml:brush xml:id="br0">
      <inkml:brushProperty name="width" value="0.0457574501633644" units="cm"/>
      <inkml:brushProperty name="height" value="0.0457574501633644" units="cm"/>
      <inkml:brushProperty name="color" value="#000000"/>
      <inkml:brushProperty name="ignorePressure" value="0"/>
    </inkml:brush>
  </inkml:definitions>
  <inkml:trace contextRef="#ctx0" brushRef="#br0">65550.000 2100.000 480,'1.000'-79.000'60,"4.000"45.000"-1,3.000 43.000-1,3.000 45.000-1,4.000 16.000-11,7.000-9.000-18,6.000-10.000-19,7.000-8.000-19,8.000-9.000-14,14.000-6.000-8,11.000-6.000-8,14.000-6.000-10,2.000-7.000 0,-6.000-6.000 6,-6.000-6.000 7,-6.000-6.000 7,-9.000-4.000 5,-8.000 1.000 3,-10.000-1.000 4,-9.000 1.000 4,-9.000 4.000 15,-5.000 9.000 27,-7.000 10.000 27,-5.000 10.000 27,-9.000 7.000-4,-9.000 6.000-31,-10.000 7.000-34,-8.000 6.000-32,-12.000 7.000-15,-12.000 10.000 2,-13.000 10.000 3,-12.000 9.000 3,-10.000 2.000 3,-6.000-2.000 5,-6.000-3.000 4,-6.000-3.000 4,-1.000-6.000 4,7.000-5.000 5,6.000-7.000 5,7.000-5.000 5,8.000-6.000 4,14.000-3.000 8,11.000-3.000 5,14.000-2.000 8,7.000-1.000 2,3.000 3.000 2,3.000 3.000 0,4.000 4.000 2,4.000 2.000-2,6.000 4.000-4,7.000 3.000-4,6.000 3.000-3,1.000 6.000-4,-3.000 9.000-2,-3.000 10.000-3,-2.000 10.000-2,-3.000 0.000-3,1.000-5.000-3,-1.000-7.000-2,1.000-5.000-3,-1.000-8.000-2,1.000-5.000-1,-1.000-7.000-3,1.000-5.000-2,4.000-15.000-16,9.000-22.000-31,10.000-22.000-29,10.000-21.000-31</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4"/>
    </inkml:context>
    <inkml:brush xml:id="br0">
      <inkml:brushProperty name="width" value="0.0515076592564583" units="cm"/>
      <inkml:brushProperty name="height" value="0.0515076592564583" units="cm"/>
      <inkml:brushProperty name="color" value="#000000"/>
      <inkml:brushProperty name="ignorePressure" value="0"/>
    </inkml:brush>
  </inkml:definitions>
  <inkml:trace contextRef="#ctx0" brushRef="#br0">66350.000 3200.000 427,'31.000'-24.000'2,"13.000"4.000"5,12.000 3.000 5,13.000 3.000 5,-1.000 3.000 2,-11.000 3.000-1,-14.000 3.000 1,-11.000 4.000 0,-7.000 5.000-1,0.000 10.000-1,0.000 10.000-1,0.000 9.000-1,-2.000 7.000-1,-3.000 7.000 0,-3.000 6.000-1,-2.000 7.000-1,-3.000 4.000 1,1.000 3.000 2,-1.000 3.000 2,1.000 4.000 2,-3.000 4.000 1,-2.000 6.000-3,-3.000 7.000-2,-3.000 6.000-1,-4.000 3.000 0,-3.000 0.000 6,-3.000 0.000 4,-2.000 0.000 4,-3.000 0.000 2,1.000 0.000-4,-1.000 0.000-4,1.000 0.000-2,-1.000-7.000-6,1.000-11.000-5,-1.000-14.000-5,1.000-11.000-7,-9.000-18.000-11,-15.000-22.000-17,-15.000-22.000-16,-16.000-21.000-17,-13.000-18.000-3,-9.000-12.000 10,-10.000-13.000 11,-8.000-12.000 11,0.000-7.000 6,14.000 1.000 0,11.000-1.000 1,14.000 1.000 1,10.000-1.000 1,9.000 1.000 3,10.000-1.000 2,10.000 1.000 3,8.000 5.000 4,10.000 14.000 8,10.000 11.000 7,9.000 14.000 7,7.000 5.000 6,7.000 1.000 5,6.000-1.000 6,7.000 1.000 4,2.000 4.000 2,1.000 9.000-2,-1.000 10.000-3,1.000 10.000-2,-4.000 7.000-3,-6.000 6.000-4,-6.000 7.000-4,-6.000 6.000-4,-12.000 10.000-3,-15.000 17.000-1,-15.000 15.000-1,-16.000 16.000-1,-10.000 5.000-2,-3.000-2.000-1,-3.000-3.000-2,-2.000-3.000-2,2.000-9.000-1,9.000-11.000 1,10.000-14.000 0,10.000-11.000 0,14.000-11.000-4,23.000-5.000-8,22.000-7.000-8,22.000-5.000-8,10.000-4.000-1,1.000 0.000 6,-1.000 0.000 7,1.000 0.000 7,-4.000 1.000 5,-6.000 4.000 3,-6.000 3.000 3,-6.000 3.000 4,-7.000 3.000 2,-6.000 3.000-1,-6.000 3.000 1,-6.000 4.000 0,-4.000-6.000-2,1.000-11.000-4,-1.000-14.000-4,1.000-11.000-3,1.000-7.000-5,3.000 0.000-3,3.000 0.000-6,4.000 0.000-4</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4"/>
    </inkml:context>
    <inkml:brush xml:id="br0">
      <inkml:brushProperty name="width" value="0.0528966374695301" units="cm"/>
      <inkml:brushProperty name="height" value="0.0528966374695301" units="cm"/>
      <inkml:brushProperty name="color" value="#000000"/>
      <inkml:brushProperty name="ignorePressure" value="0"/>
    </inkml:brush>
  </inkml:definitions>
  <inkml:trace contextRef="#ctx0" brushRef="#br0">68350.000 2550.000 415,'26.000'-24.000'3,"4.000"4.000"4,3.000 3.000 6,3.000 3.000 4,-15.000 14.000 7,-30.000 25.000 11,-32.000 25.000 11,-30.000 25.000 9,-17.000 15.000-1,1.000 7.000-13,-1.000 6.000-14,1.000 7.000-13,1.000 0.000-8,3.000-2.000-4,3.000-3.000-5,4.000-3.000-3,11.000-10.000-8,23.000-16.000-12,22.000-15.000-12,22.000-15.000-12,15.000-15.000-1,9.000-12.000 7,10.000-13.000 8,10.000-12.000 9,4.000-5.000 5,0.000 3.000 2,0.000 3.000 3,0.000 4.000 2,-5.000 5.000 6,-9.000 10.000 9,-10.000 10.000 9,-8.000 9.000 8,-8.000 7.000 7,-2.000 7.000 4,-3.000 6.000 4,-3.000 7.000 5,-7.000 2.000 0,-9.000 1.000-5,-10.000-1.000-3,-8.000 1.000-5,-6.000-3.000-3,1.000-2.000-5,-1.000-3.000-3,1.000-3.000-3,7.000-15.000-10,16.000-24.000-13,15.000-26.000-14,17.000-24.000-14,16.000-15.000-3,19.000-3.000 7,19.000-3.000 7,19.000-2.000 7,10.000 0.000 6,4.000 7.000 7,3.000 6.000 6,3.000 7.000 6,-2.000 5.000 4,-6.000 7.000 3,-6.000 6.000 2,-6.000 7.000 3,-9.000 2.000-1,-8.000 1.000-1,-10.000-1.000-3,-9.000 1.000-1,-15.000-3.000-8,-18.000-2.000-12,-19.000-3.000-11,-18.000-3.000-11,-14.000-6.000-4,-5.000-5.000 7,-7.000-7.000 5,-5.000-5.000 6,-3.000-8.000 6,4.000-5.000 3,3.000-7.000 4,3.000-5.000 4,3.000 0.000 2,3.000 10.000 0,3.000 10.000-1,4.000 9.000-1,4.000 12.000 15,6.000 16.000 27,7.000 15.000 28,6.000 17.000 28,-2.000 24.000 5,-9.000 34.000-16,-10.000 35.000-16,-8.000 35.000-16,-4.000 13.000-12,3.000-6.000-6,3.000-6.000-7,4.000-6.000-7,4.000-7.000-5,6.000-6.000-4,7.000-6.000-2,6.000-6.000-5,7.000-10.000-4,10.000-12.000-5,10.000-13.000-7,9.000-12.000-5,18.000-16.000-5,29.000-19.000-2,28.000-18.000-3,28.000-19.000-3,17.000-18.000-4,6.000-15.000-5,7.000-15.000-4,6.000-16.000-6,-10.000-5.000 0,-24.000 6.000 3,-26.000 7.000 4,-24.000 6.000 4,-20.000 6.000 3,-11.000 6.000 3,-14.000 7.000 1,-11.000 6.000 3</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5"/>
    </inkml:context>
    <inkml:brush xml:id="br0">
      <inkml:brushProperty name="width" value="0.0484034940600395" units="cm"/>
      <inkml:brushProperty name="height" value="0.0484034940600395" units="cm"/>
      <inkml:brushProperty name="color" value="#000000"/>
      <inkml:brushProperty name="ignorePressure" value="0"/>
    </inkml:brush>
  </inkml:definitions>
  <inkml:trace contextRef="#ctx0" brushRef="#br0">69550.000 3650.000 454,'118.000'21.000'117,"-11.000"-5.000"-28,-14.000-7.000-26,-11.000-5.000-28,7.000-9.000-15,28.000-9.000-4,28.000-10.000-4,29.000-8.000-5,15.000-6.000-4,3.000 1.000-4,3.000-1.000-4,4.000 1.000-4,-14.000 4.000-1,-27.000 9.000-1,-28.000 10.000 0,-28.000 10.000 1,-24.000 8.000 0,-19.000 10.000 2,-18.000 10.000 2,-19.000 9.000 2,-18.000 9.000 2,-15.000 9.000 2,-15.000 10.000 4,-16.000 10.000 2,-12.000 2.000 4,-5.000-3.000 6,-7.000-3.000 5,-5.000-2.000 5,-4.000-3.000 3,0.000 1.000-1,0.000-1.000 0,0.000 1.000-1,0.000-3.000-3,0.000-2.000-5,0.000-3.000-4,0.000-3.000-6,1.000-2.000-3,4.000 0.000-3,3.000 0.000-4,3.000 0.000-3,1.000-2.000-3,1.000-3.000-3,-1.000-3.000-2,1.000-2.000-2,2.000-6.000-4,7.000-6.000-6,6.000-6.000-5,7.000-6.000-6,4.000-9.000-3,3.000-8.000-1,3.000-10.000-1,4.000-9.000 0,7.000-18.000 0,13.000-24.000 2,12.000-26.000 2,13.000-24.000 2,6.000-6.000 1,0.000 17.000 3,0.000 15.000 1,0.000 16.000 2</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4"/>
    </inkml:context>
    <inkml:brush xml:id="br0">
      <inkml:brushProperty name="width" value="0.0358416065573692" units="cm"/>
      <inkml:brushProperty name="height" value="0.0358416065573692" units="cm"/>
      <inkml:brushProperty name="color" value="#f2395b"/>
      <inkml:brushProperty name="ignorePressure" value="0"/>
    </inkml:brush>
  </inkml:definitions>
  <inkml:trace contextRef="#ctx0" brushRef="#br0">92650.000 12550.000 613,'31.000'-27.000'8,"13.000"-3.000"15,12.000-3.000 15,13.000-2.000 15,7.000 0.000 3,4.000 7.000-9,3.000 6.000-10,3.000 7.000-8,6.000 2.000-6,9.000 1.000-2,10.000-1.000-1,10.000 1.000-2,-1.000 1.000-6,-9.000 3.000-10,-10.000 3.000-11,-8.000 4.000-11,-15.000 4.000-4,-19.000 6.000-1,-18.000 7.000-1,-19.000 6.000 1</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5"/>
    </inkml:context>
    <inkml:brush xml:id="br0">
      <inkml:brushProperty name="width" value="0.0475294068455696" units="cm"/>
      <inkml:brushProperty name="height" value="0.0475294068455696" units="cm"/>
      <inkml:brushProperty name="color" value="#000000"/>
      <inkml:brushProperty name="ignorePressure" value="0"/>
    </inkml:brush>
  </inkml:definitions>
  <inkml:trace contextRef="#ctx0" brushRef="#br0">71300.000 2200.000 462,'103.000'-80.000'14,"-44.000"41.000"25,-43.000 40.000 27,-44.000 42.000 26,-32.000 33.000 4,-18.000 29.000-18,-19.000 28.000-19,-18.000 28.000-19,-12.000 17.000-13,-3.000 6.000-9,-3.000 7.000-9,-2.000 6.000-10,0.000-2.000-8,7.000-9.000-8,6.000-10.000-9,7.000-8.000-9,10.000-17.000-7,16.000-21.000-7,15.000-22.000-6,17.000-22.000-7</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5"/>
    </inkml:context>
    <inkml:brush xml:id="br0">
      <inkml:brushProperty name="width" value="0.0347743146121502" units="cm"/>
      <inkml:brushProperty name="height" value="0.0347743146121502" units="cm"/>
      <inkml:brushProperty name="color" value="#000000"/>
      <inkml:brushProperty name="ignorePressure" value="0"/>
    </inkml:brush>
  </inkml:definitions>
  <inkml:trace contextRef="#ctx0" brushRef="#br0">70550.000 3600.000 632,'70.000'-36.000'42,"-9.000"28.000"3,-10.000 28.000 3,-8.000 29.000 2,-4.000 18.000-1,3.000 9.000-7,3.000 10.000-6,4.000 10.000-7,-1.000 2.000-9,-3.000-3.000-14,-3.000-3.000-12,-2.000-2.000-14,-6.000-11.000-6,-6.000-15.000 0,-6.000-15.000 1,-6.000-16.000-1</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6"/>
    </inkml:context>
    <inkml:brush xml:id="br0">
      <inkml:brushProperty name="width" value="0.0437759421765804" units="cm"/>
      <inkml:brushProperty name="height" value="0.0437759421765804" units="cm"/>
      <inkml:brushProperty name="color" value="#000000"/>
      <inkml:brushProperty name="ignorePressure" value="0"/>
    </inkml:brush>
  </inkml:definitions>
  <inkml:trace contextRef="#ctx0" brushRef="#br0">70100.000 2100.000 502,'-46.000'-47.000'10,"10.000"6.000"18,10.000 7.000 20,9.000 6.000 19,12.000 9.000 5,16.000 13.000-10,15.000 12.000-8,17.000 13.000-9,14.000 15.000-8,17.000 19.000-7,15.000 19.000-7,16.000 19.000-7,5.000 16.000-11,-2.000 17.000-14,-3.000 15.000-15,-3.000 16.000-15,-12.000-5.000-13,-18.000-25.000-11,-19.000-25.000-11,-18.000-25.000-11</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7"/>
    </inkml:context>
    <inkml:brush xml:id="br0">
      <inkml:brushProperty name="width" value="0.0408958345651627" units="cm"/>
      <inkml:brushProperty name="height" value="0.0408958345651627" units="cm"/>
      <inkml:brushProperty name="color" value="#000000"/>
      <inkml:brushProperty name="ignorePressure" value="0"/>
    </inkml:brush>
  </inkml:definitions>
  <inkml:trace contextRef="#ctx0" brushRef="#br0">75900.000 2450.000 537,'21.000'-49.000'4,"-5.000"4.000"7,-7.000 3.000 6,-5.000 3.000 8,-12.000 18.000 6,-16.000 35.000 8,-15.000 35.000 7,-15.000 34.000 7,-15.000 27.000-1,-12.000 23.000-9,-13.000 22.000-9,-12.000 22.000-8,-2.000 2.000-6,9.000-15.000-3,10.000-15.000-2,10.000-16.000-4,11.000-16.000-2,17.000-16.000-3,15.000-15.000-3,16.000-15.000-2,16.000-14.000-4,20.000-8.000 0,18.000-10.000-2,20.000-9.000-2,22.000-10.000-1,29.000-9.000-1,28.000-10.000-1,28.000-8.000-2,12.000-11.000-2,-3.000-8.000-4,-3.000-10.000-5,-2.000-9.000-4,-14.000-1.000-4,-21.000 10.000-3,-22.000 10.000-2,-22.000 9.000-4,-21.000 2.000-2,-18.000-2.000-1,-19.000-3.000-1,-18.000-3.000-2</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8"/>
    </inkml:context>
    <inkml:brush xml:id="br0">
      <inkml:brushProperty name="width" value="0.0480583012104034" units="cm"/>
      <inkml:brushProperty name="height" value="0.0480583012104034" units="cm"/>
      <inkml:brushProperty name="color" value="#000000"/>
      <inkml:brushProperty name="ignorePressure" value="0"/>
    </inkml:brush>
  </inkml:definitions>
  <inkml:trace contextRef="#ctx0" brushRef="#br0">76300.000 2800.000 457,'1.000'-47.000'1,"4.000"6.000"2,3.000 7.000 3,3.000 6.000 1,-1.000-1.000 2,-2.000-5.000 3,-3.000-7.000 1,-3.000-5.000 3,-4.000 14.000 8,-3.000 39.000 17,-3.000 36.000 16,-2.000 39.000 17,-9.000 30.000 1,-12.000 26.000-15,-13.000 24.000-13,-12.000 26.000-14,-9.000 15.000-10,-2.000 6.000-4,-3.000 7.000-5,-3.000 6.000-6,-1.000 9.000-10,4.000 13.000-20,3.000 12.000-18,3.000 13.000-19,7.000-18.000-4,14.000-46.000 8,11.000-47.000 9,14.000-47.000 8,5.000-24.000 3,1.000 1.000-6,-1.000-1.000-4,1.000 1.000-5</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9"/>
    </inkml:context>
    <inkml:brush xml:id="br0">
      <inkml:brushProperty name="width" value="0.035326573997736" units="cm"/>
      <inkml:brushProperty name="height" value="0.035326573997736" units="cm"/>
      <inkml:brushProperty name="color" value="#000000"/>
      <inkml:brushProperty name="ignorePressure" value="0"/>
    </inkml:brush>
  </inkml:definitions>
  <inkml:trace contextRef="#ctx0" brushRef="#br0">78750.000 3150.000 622,'95.000'26.000'158,"-9.000"4.000"-43,-10.000 3.000-43,-8.000 3.000-42,-9.000 3.000-28,-6.000 3.000-10,-6.000 3.000-13,-6.000 4.000-10,-9.000-3.000-7,-8.000-5.000 1,-10.000-7.000 0,-9.000-5.000 0,-4.000-4.000-2,4.000 0.000-2,3.000 0.000-4,3.000 0.000-2</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9"/>
    </inkml:context>
    <inkml:brush xml:id="br0">
      <inkml:brushProperty name="width" value="0.0347797982394695" units="cm"/>
      <inkml:brushProperty name="height" value="0.0347797982394695" units="cm"/>
      <inkml:brushProperty name="color" value="#000000"/>
      <inkml:brushProperty name="ignorePressure" value="0"/>
    </inkml:brush>
  </inkml:definitions>
  <inkml:trace contextRef="#ctx0" brushRef="#br0">78450.000 4250.000 632,'-21.000'-18.000'11,"10.000"17.000"21,10.000 15.000 21,9.000 16.000 22,12.000 9.000 1,16.000 3.000-18,15.000 3.000-19,17.000 4.000-18,7.000-1.000-18,0.000-3.000-19,0.000-3.000-18,0.000-2.000-18,-7.000-8.000-4,-11.000-8.000 10,-14.000-10.000 10,-11.000-9.000 10,-7.000-5.000 3,0.000 0.000-7,0.000 0.000-4,0.000 0.000-6</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9"/>
    </inkml:context>
    <inkml:brush xml:id="br0">
      <inkml:brushProperty name="width" value="0.0461604818701744" units="cm"/>
      <inkml:brushProperty name="height" value="0.0461604818701744" units="cm"/>
      <inkml:brushProperty name="color" value="#000000"/>
      <inkml:brushProperty name="ignorePressure" value="0"/>
    </inkml:brush>
  </inkml:definitions>
  <inkml:trace contextRef="#ctx0" brushRef="#br0">82300.000 2200.000 476,'-27.000'-46.000'9,"-3.000"10.000"18,-3.000 10.000 17,-2.000 9.000 18,-3.000 7.000 4,1.000 7.000-8,-1.000 6.000-8,1.000 7.000-10,-1.000 10.000-6,1.000 16.000-6,-1.000 15.000-5,1.000 17.000-6,2.000 11.000-2,7.000 10.000-1,6.000 10.000-1,7.000 9.000 0,4.000 2.000-4,3.000-2.000-7,3.000-3.000-9,4.000-3.000-6,7.000-7.000-4,13.000-9.000 2,12.000-10.000 0,13.000-8.000 2,10.000-11.000-1,10.000-8.000-4,10.000-10.000-3,9.000-9.000-4,6.000-9.000-2,3.000-5.000-1,3.000-7.000-2,4.000-5.000 0,7.000-15.000-3,13.000-22.000-2,12.000-22.000-2,13.000-21.000-3,-10.000-4.000 2,-31.000 16.000 6,-31.000 15.000 4,-31.000 17.000 6,-16.000 7.000 3,0.000 0.000 2,0.000 0.000 2,0.000 0.000 2</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29"/>
    </inkml:context>
    <inkml:brush xml:id="br0">
      <inkml:brushProperty name="width" value="0.0468340963125229" units="cm"/>
      <inkml:brushProperty name="height" value="0.0468340963125229" units="cm"/>
      <inkml:brushProperty name="color" value="#000000"/>
      <inkml:brushProperty name="ignorePressure" value="0"/>
    </inkml:brush>
  </inkml:definitions>
  <inkml:trace contextRef="#ctx0" brushRef="#br0">83650.000 2400.000 469,'-29.000'-25.000'0,"-5.000"0.000"0,-7.000 0.000 0,-5.000 0.000 0,-4.000 3.000 6,0.000 6.000 9,0.000 7.000 12,0.000 6.000 10,0.000 3.000 6,0.000 0.000 2,0.000 0.000 2,0.000 0.000 2,-2.000 9.000-1,-3.000 19.000-4,-3.000 19.000-4,-2.000 19.000-5,-6.000 19.000-5,-6.000 23.000-5,-6.000 22.000-6,-6.000 22.000-6,-6.000 16.000-6,-2.000 14.000-6,-3.000 11.000-7,-3.000 14.000-6,-2.000 3.000-11,0.000-2.000-16,0.000-3.000-15,0.000-3.000-16,9.000-21.000-5,19.000-37.000 5,19.000-38.000 5,19.000-37.000 5</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0"/>
    </inkml:context>
    <inkml:brush xml:id="br0">
      <inkml:brushProperty name="width" value="0.0442457497119904" units="cm"/>
      <inkml:brushProperty name="height" value="0.0442457497119904" units="cm"/>
      <inkml:brushProperty name="color" value="#000000"/>
      <inkml:brushProperty name="ignorePressure" value="0"/>
    </inkml:brush>
  </inkml:definitions>
  <inkml:trace contextRef="#ctx0" brushRef="#br0">85650.000 2800.000 497,'71.000'3.000'145,"-5.000"6.000"-29,-7.000 7.000-29,-5.000 6.000-30,-3.000 6.000-19,4.000 6.000-12,3.000 7.000-11,3.000 6.000-12,-4.000 4.000-4,-8.000 4.000 4,-10.000 3.000 2,-9.000 3.000 3,-12.000 1.000-11,-11.000 1.000-27,-14.000-1.000-26,-11.000 1.000-27,-7.000-6.000-7,0.000-8.000 11,0.000-10.000 10,0.000-9.000 12</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5"/>
    </inkml:context>
    <inkml:brush xml:id="br0">
      <inkml:brushProperty name="width" value="0.0463650785386562" units="cm"/>
      <inkml:brushProperty name="height" value="0.0463650785386562" units="cm"/>
      <inkml:brushProperty name="color" value="#f2395b"/>
      <inkml:brushProperty name="ignorePressure" value="0"/>
    </inkml:brush>
  </inkml:definitions>
  <inkml:trace contextRef="#ctx0" brushRef="#br0">92850.000 12800.000 474,'-44.000'3.000'8,"13.000"6.000"16,12.000 7.000 15,13.000 6.000 17,7.000 3.000 3,4.000 0.000-7,3.000 0.000-10,3.000 0.000-7,-1.000 6.000-8,-2.000 13.000-5,-3.000 12.000-6,-3.000 13.000-6,-2.000 7.000-5,0.000 4.000-2,0.000 3.000-4,0.000 3.000-2,-4.000-4.000-1,-5.000-8.000 2,-7.000-10.000 2,-5.000-9.000 3,3.000-23.000-10,17.000-33.000-22,15.000-35.000-21,16.000-34.000-23,21.000-20.000-3,29.000-2.000 15,28.000-3.000 15,28.000-3.000 15,10.000 2.000 12,-5.000 10.000 8,-7.000 10.000 10,-5.000 9.000 8,-11.000 12.000 7,-11.000 16.000 3,-14.000 15.000 5,-11.000 17.000 3,-15.000 10.000 3,-16.000 6.000-1,-15.000 7.000 0,-15.000 6.000-1,-20.000 7.000-1,-21.000 10.000-3,-22.000 10.000-3,-22.000 9.000-4,-19.000 9.000-3,-16.000 9.000-2,-15.000 10.000-3,-15.000 10.000-2,-9.000 2.000-3,1.000-3.000-2,-1.000-3.000-2,1.000-2.000-2,5.000-9.000-1,14.000-12.000 2,11.000-13.000 1,14.000-12.000 2,19.000-13.000 2,29.000-12.000 4,28.000-13.000 5,28.000-12.000 4,23.000-15.000-1,19.000-15.000-8,19.000-15.000-6,19.000-16.000-7,10.000-8.000-4,4.000 0.000 0,3.000 0.000 0,3.000 0.000 0,-4.000 0.000-3,-8.000 0.000-6,-10.000 0.000-7,-9.000 0.000-7,-12.000 1.000-3,-11.000 4.000 0,-14.000 3.000-1,-11.000 3.000 1,-9.000-1.000 1,-3.000-2.000 6,-3.000-3.000 6,-2.000-3.000 6,-9.000-4.000 4,-12.000-3.000 3,-13.000-3.000 3,-12.000-2.000 3,-4.000-3.000 3,7.000 1.000-1,6.000-1.000 2,7.000 1.000 0,2.000 4.000 2,1.000 9.000 4,-1.000 10.000 4,1.000 10.000 4,1.000 16.000 11,3.000 26.000 16,3.000 24.000 17,4.000 26.000 18,-1.000 18.000 2,-3.000 13.000-11,-3.000 12.000-11,-2.000 13.000-11,-1.000 9.000-8,3.000 6.000-3,3.000 7.000-4,4.000 6.000-4,-3.000 7.000-4,-5.000 10.000-6,-7.000 10.000-6,-5.000 9.000-4,-6.000 7.000-7,-3.000 7.000-6,-3.000 6.000-5,-2.000 7.000-6,0.000-9.000-5,7.000-21.000-1,6.000-22.000-2,7.000-22.000-3,10.000-29.000-4,16.000-33.000-6,15.000-35.000-7,17.000-34.000-7,13.000-24.000 2,13.000-12.000 8,12.000-13.000 9,13.000-12.000 9,4.000-1.000 6,-3.000 14.000 3,-3.000 11.000 3,-2.000 14.000 2,-9.000 8.000 4,-12.000 7.000 4,-13.000 6.000 3,-12.000 7.000 3,-13.000 8.000 3,-12.000 14.000 0,-13.000 11.000 1,-12.000 14.000 1,-18.000 8.000-1,-21.000 7.000-1,-22.000 6.000-2,-22.000 7.000-2,-13.000 0.000-2,-3.000-2.000-1,-3.000-3.000-1,-2.000-3.000-2,-6.000-9.000-2,-6.000-11.000-1,-6.000-14.000-2,-6.000-11.000-2,-4.000-7.000 0,1.000 0.000 2,-1.000 0.000 2,1.000 0.000 2,7.000-2.000 4,16.000-3.000 8,15.000-3.000 6,17.000-2.000 8,10.000-3.000 1,6.000 1.000-3,7.000-1.000-2,6.000 1.000-4,12.000 10.000 9,19.000 22.000 19,19.000 22.000 19,19.000 23.000 20,18.000 11.000 2,19.000 4.000-18,19.000 3.000-18,19.000 3.000-17,15.000-2.000-10,13.000-6.000-2,12.000-6.000-2,13.000-6.000-3,13.000-10.000-7,17.000-12.000-12,15.000-13.000-13,16.000-12.000-12,-1.000-13.000-9,-15.000-12.000-8,-15.000-13.000-7,-16.000-12.000-7,-19.000-7.000 0,-22.000 1.000 5,-22.000-1.000 7,-21.000 1.000 7</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0"/>
    </inkml:context>
    <inkml:brush xml:id="br0">
      <inkml:brushProperty name="width" value="0.0379483848810196" units="cm"/>
      <inkml:brushProperty name="height" value="0.0379483848810196" units="cm"/>
      <inkml:brushProperty name="color" value="#000000"/>
      <inkml:brushProperty name="ignorePressure" value="0"/>
    </inkml:brush>
  </inkml:definitions>
  <inkml:trace contextRef="#ctx0" brushRef="#br0">85250.000 3850.000 579,'-35.000'6.000'133,"32.000"13.000"-25,31.000 12.000-25,32.000 13.000-25,15.000 4.000-25,0.000-3.000-28,0.000-3.000-25,0.000-2.000-28,-2.000-6.000-11,-3.000-6.000 2,-3.000-6.000 3,-2.000-6.000 2</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0"/>
    </inkml:context>
    <inkml:brush xml:id="br0">
      <inkml:brushProperty name="width" value="0.0428905002772808" units="cm"/>
      <inkml:brushProperty name="height" value="0.0428905002772808" units="cm"/>
      <inkml:brushProperty name="color" value="#000000"/>
      <inkml:brushProperty name="ignorePressure" value="0"/>
    </inkml:brush>
  </inkml:definitions>
  <inkml:trace contextRef="#ctx0" brushRef="#br0">87650.000 2450.000 512,'162.000'-44.000'88,"-24.000"13.000"-15,-26.000 12.000-13,-24.000 13.000-14,-15.000 12.000-8,-3.000 13.000 0,-3.000 12.000 0,-2.000 13.000-2,-8.000 12.000-5,-8.000 13.000-8,-10.000 12.000-10,-9.000 13.000-10,-16.000 10.000-6,-22.000 10.000-5,-22.000 10.000-5,-21.000 9.000-4,-21.000 4.000-4,-19.000 1.000-3,-18.000-1.000 0,-19.000 1.000-3,-5.000-10.000-1,9.000-19.000 1,10.000-18.000 0,10.000-19.000 1,10.000-15.000 4,13.000-8.000 7,12.000-10.000 9,13.000-9.000 8,29.000-7.000 9,47.000-3.000 10,47.000-3.000 9,48.000-2.000 9,36.000-6.000 1,29.000-6.000-8,28.000-6.000-9,28.000-6.000-9,4.000-4.000-6,-18.000 1.000-5,-19.000-1.000-6,-18.000 1.000-4,-28.000 1.000-6,-33.000 3.000-7,-35.000 3.000-7,-34.000 4.000-7,-18.000 1.000-2,1.000 0.000 3,-1.000 0.000 1,1.000 0.000 3,-1.000-2.000-2,1.000-3.000-5,-1.000-3.000-7,1.000-2.000-5</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6"/>
    </inkml:context>
    <inkml:brush xml:id="br0">
      <inkml:brushProperty name="width" value="0.0493359379470348" units="cm"/>
      <inkml:brushProperty name="height" value="0.0493359379470348" units="cm"/>
      <inkml:brushProperty name="color" value="#000000"/>
      <inkml:brushProperty name="ignorePressure" value="0"/>
    </inkml:brush>
  </inkml:definitions>
  <inkml:trace contextRef="#ctx0" brushRef="#br0">13500.000 13350.000 445,'46.000'-22.000'82,"-5.000"6.000"-17,-7.000 7.000-18,-5.000 6.000-16,-1.000 10.000-9,6.000 17.000 0,7.000 15.000 1,6.000 16.000-1,-2.000 7.000-1,-9.000 1.000-5,-10.000-1.000-4,-8.000 1.000-3,-8.000 10.000-3,-2.000 22.000 2,-3.000 22.000 1,-3.000 23.000 1,-9.000 11.000-1,-11.000 4.000-2,-14.000 3.000-2,-11.000 3.000-3,-12.000-1.000-3,-9.000-2.000-1,-10.000-3.000-3,-8.000-3.000-3,-11.000-6.000-1,-8.000-5.000-1,-10.000-7.000-1,-9.000-5.000-1,-5.000-11.000 0,0.000-11.000-3,0.000-14.000 0,0.000-11.000-2,1.000-14.000 1,4.000-11.000 0,3.000-14.000 1,3.000-11.000 1,4.000-18.000 0,7.000-22.000-1,6.000-22.000-2,7.000-21.000-1,8.000-17.000 0,14.000-8.000 2,11.000-10.000 0,14.000-9.000 2,8.000-5.000 1,7.000 0.000 4,6.000 0.000 3,7.000 0.000 3,7.000 3.000 2,9.000 6.000 2,10.000 7.000 2,10.000 6.000 1,4.000 9.000 3,0.000 13.000 5,0.000 12.000 6,0.000 13.000 4,3.000 9.000 4,6.000 6.000 2,7.000 7.000 3,6.000 6.000 2,6.000 7.000 0,6.000 10.000-1,7.000 10.000-2,6.000 9.000-2,7.000 4.000-2,10.000 1.000-1,10.000-1.000-3,9.000 1.000-2,7.000 1.000-2,7.000 3.000-2,6.000 3.000-3,7.000 4.000-3,2.000 1.000-3,1.000 0.000-8,-1.000 0.000-5,1.000 0.000-7,-7.000 3.000-6,-12.000 6.000-7,-13.000 7.000-6,-12.000 6.000-6,-9.000 4.000-4,-2.000 4.000-1,-3.000 3.000-1,-3.000 3.000 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7"/>
    </inkml:context>
    <inkml:brush xml:id="br0">
      <inkml:brushProperty name="width" value="0.0537867806851864" units="cm"/>
      <inkml:brushProperty name="height" value="0.0537867806851864" units="cm"/>
      <inkml:brushProperty name="color" value="#000000"/>
      <inkml:brushProperty name="ignorePressure" value="0"/>
    </inkml:brush>
  </inkml:definitions>
  <inkml:trace contextRef="#ctx0" brushRef="#br0">16350.000 15000.000 409,'-24.000'-25.000'3,"4.000"0.000"9,3.000 0.000 7,3.000 0.000 7,-2.000 0.000 6,-6.000 0.000 4,-6.000 0.000 4,-6.000 0.000 4,-6.000 4.000-3,-2.000 10.000-9,-3.000 10.000-8,-3.000 9.000-8,-4.000 12.000-5,-3.000 16.000 0,-3.000 15.000 0,-2.000 17.000 0,-1.000 8.000 0,3.000 4.000 1,3.000 3.000 2,4.000 3.000 1,5.000 3.000 0,10.000 3.000 0,10.000 3.000-2,9.000 4.000 0,7.000-6.000-2,7.000-11.000-3,6.000-14.000-4,7.000-11.000-2,10.000-12.000-3,16.000-9.000-4,15.000-10.000-3,17.000-8.000-5,11.000-17.000-1,10.000-21.000 0,10.000-22.000-1,9.000-22.000 1,1.000-11.000-3,-6.000 0.000-2,-6.000 0.000-3,-6.000 0.000-3,-9.000-4.000-1,-8.000-5.000 2,-10.000-7.000 2,-9.000-5.000 1,-10.000-3.000 3,-9.000 4.000 3,-10.000 3.000 2,-8.000 3.000 3,-8.000 4.000 4,-2.000 7.000 2,-3.000 6.000 5,-3.000 7.000 2,-4.000 7.000 9,-3.000 9.000 13,-3.000 10.000 13,-2.000 10.000 13,0.000 13.000 3,7.000 19.000-7,6.000 19.000-9,7.000 19.000-7,2.000 12.000-5,1.000 6.000-5,-1.000 7.000-3,1.000 6.000-3,-3.000 6.000-4,-2.000 6.000-2,-3.000 7.000-2,-3.000 6.000-2,-4.000 4.000-3,-3.000 4.000-4,-3.000 3.000-4,-2.000 3.000-4,-6.000-2.000-6,-6.000-6.000-9,-6.000-6.000-8,-6.000-6.000-8,1.000-29.000-9,9.000-49.000-11,10.000-51.000-12,10.000-49.000-10,10.000-20.000 2,13.000 14.000 17,12.000 11.000 17,13.000 14.000 17,4.000 8.000 14,-3.000 7.000 16,-3.000 6.000 13,-2.000 7.000 15,-1.000 5.000 7,3.000 7.000 2,3.000 6.000 2,4.000 7.000 2,1.000 4.000-1,0.000 3.000-5,0.000 3.000-4,0.000 4.000-5,-2.000 2.000-6,-3.000 4.000-8,-3.000 3.000-8,-2.000 3.000-8,-3.000-1.000-6,1.000-2.000-4,-1.000-3.000-4,1.000-3.000-3</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7"/>
    </inkml:context>
    <inkml:brush xml:id="br0">
      <inkml:brushProperty name="width" value="0.0513922348618507" units="cm"/>
      <inkml:brushProperty name="height" value="0.0513922348618507" units="cm"/>
      <inkml:brushProperty name="color" value="#000000"/>
      <inkml:brushProperty name="ignorePressure" value="0"/>
    </inkml:brush>
  </inkml:definitions>
  <inkml:trace contextRef="#ctx0" brushRef="#br0">17650.000 14150.000 428,'0.000'-119.000'40,"0.000"63.000"13,0.000 62.000 13,0.000 63.000 14,0.000 45.000-1,0.000 28.000-14,0.000 28.000-16,0.000 29.000-14,-5.000 18.000-11,-9.000 9.000-4,-10.000 10.000-5,-8.000 10.000-5,-4.000 5.000-3,3.000 4.000 2,3.000 3.000 0,4.000 3.000 1,5.000-10.000-9,10.000-21.000-20,10.000-22.000-20,9.000-22.000-18,4.000-29.000-13,1.000-33.000-4,-1.000-35.000-5,1.000-34.000-4</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7"/>
    </inkml:context>
    <inkml:brush xml:id="br0">
      <inkml:brushProperty name="width" value="0.0446601063013077" units="cm"/>
      <inkml:brushProperty name="height" value="0.0446601063013077" units="cm"/>
      <inkml:brushProperty name="color" value="#000000"/>
      <inkml:brushProperty name="ignorePressure" value="0"/>
    </inkml:brush>
  </inkml:definitions>
  <inkml:trace contextRef="#ctx0" brushRef="#br0">18350.000 15300.000 492,'-27.000'-25.000'38,"-3.000"0.000"1,-3.000 0.000 1,-2.000 0.000 2,0.000 10.000 2,7.000 23.000 4,6.000 22.000 3,7.000 22.000 3,5.000 15.000-4,7.000 9.000-10,6.000 10.000-9,7.000 10.000-11,7.000-1.000-10,9.000-9.000-9,10.000-10.000-11,10.000-8.000-8,7.000-11.000-7,6.000-8.000-1,7.000-10.000-2,6.000-9.000-2,3.000-12.000-1,0.000-11.000 1,0.000-14.000-1,0.000-11.000 1,-8.000-7.000-4,-16.000 0.000-8,-15.000 0.000-8,-15.000 0.000-8</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7"/>
    </inkml:context>
    <inkml:brush xml:id="br0">
      <inkml:brushProperty name="width" value="0.0471057333052158" units="cm"/>
      <inkml:brushProperty name="height" value="0.0471057333052158" units="cm"/>
      <inkml:brushProperty name="color" value="#000000"/>
      <inkml:brushProperty name="ignorePressure" value="0"/>
    </inkml:brush>
  </inkml:definitions>
  <inkml:trace contextRef="#ctx0" brushRef="#br0">19150.000 15300.000 467,'-94.000'-44.000'6,"13.000"13.000"12,12.000 12.000 13,13.000 13.000 13,9.000 12.000 7,6.000 13.000 4,7.000 12.000 3,6.000 13.000 3,-1.000 15.000-2,-5.000 19.000-10,-7.000 19.000-8,-5.000 19.000-10,-3.000 7.000-10,4.000-3.000-14,3.000-3.000-12,3.000-2.000-13,4.000-8.000-5,7.000-8.000 4,6.000-10.000 3,7.000-9.000 5,2.000-9.000-10,1.000-5.000-25,-1.000-7.000-24,1.000-5.000-25</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7"/>
    </inkml:context>
    <inkml:brush xml:id="br0">
      <inkml:brushProperty name="width" value="0.0428053140640259" units="cm"/>
      <inkml:brushProperty name="height" value="0.0428053140640259" units="cm"/>
      <inkml:brushProperty name="color" value="#000000"/>
      <inkml:brushProperty name="ignorePressure" value="0"/>
    </inkml:brush>
  </inkml:definitions>
  <inkml:trace contextRef="#ctx0" brushRef="#br0">19950.000 14850.000 513,'-15.000'-22.000'117,"23.000"6.000"-20,22.000 7.000-22,22.000 6.000-20,15.000 3.000-14,9.000 0.000-6,10.000 0.000-8,10.000 0.000-7,2.000 0.000-6,-3.000 0.000-9,-3.000 0.000-6,-2.000 0.000-8,-5.000 3.000-9,-2.000 6.000-10,-3.000 7.000-12,-3.000 6.000-10,-9.000 1.000-4,-11.000-3.000 5,-14.000-3.000 4,-11.000-2.000 4,-11.000-1.000 2,-5.000 3.000 0,-7.000 3.000 0,-5.000 4.000 0</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8"/>
    </inkml:context>
    <inkml:brush xml:id="br0">
      <inkml:brushProperty name="width" value="0.0467164814472198" units="cm"/>
      <inkml:brushProperty name="height" value="0.0467164814472198" units="cm"/>
      <inkml:brushProperty name="color" value="#000000"/>
      <inkml:brushProperty name="ignorePressure" value="0"/>
    </inkml:brush>
  </inkml:definitions>
  <inkml:trace contextRef="#ctx0" brushRef="#br0">19850.000 15700.000 470,'-83.000'-2.000'90,"34.000"-3.000"-6,35.000-3.000-6,35.000-2.000-5,27.000-1.000-9,22.000 3.000-12,22.000 3.000-12,23.000 4.000-12,10.000 1.000-12,0.000 0.000-12,0.000 0.000-10,0.000 0.000-12,-5.000 4.000-11,-9.000 10.000-12,-10.000 10.000-12,-8.000 9.000-13,-14.000 1.000-3,-15.000-6.000 3,-15.000-6.000 3,-16.000-6.000 4</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8"/>
    </inkml:context>
    <inkml:brush xml:id="br0">
      <inkml:brushProperty name="width" value="0.0472418516874313" units="cm"/>
      <inkml:brushProperty name="height" value="0.0472418516874313" units="cm"/>
      <inkml:brushProperty name="color" value="#000000"/>
      <inkml:brushProperty name="ignorePressure" value="0"/>
    </inkml:brush>
  </inkml:definitions>
  <inkml:trace contextRef="#ctx0" brushRef="#br0">22950.000 14400.000 465,'-18.000'-24.000'10,"17.000"4.000"21,15.000 3.000 19,16.000 3.000 21,7.000 3.000 3,1.000 3.000-14,-1.000 3.000-12,1.000 4.000-15,2.000 1.000-7,7.000 0.000-1,6.000 0.000-3,7.000 0.000-2,0.000 4.000-2,-2.000 10.000-4,-3.000 10.000-3,-3.000 9.000-4,-7.000 12.000-2,-9.000 16.000-1,-10.000 15.000-1,-8.000 17.000 0,-17.000 11.000-4,-21.000 10.000-5,-22.000 10.000-5,-22.000 9.000-5,-13.000-2.000-4,-3.000-12.000-2,-3.000-13.000-2,-2.000-12.000-2,-3.000-12.000-1,1.000-8.000 2,-1.000-10.000 1,1.000-9.000 1,4.000-10.000 3,9.000-9.000 5,10.000-10.000 4,10.000-8.000 5,22.000-11.000 8,39.000-8.000 11,36.000-10.000 13,39.000-9.000 12,19.000-5.000-2,4.000 0.000-16,3.000 0.000-16,3.000 0.000-15,1.000 0.000-11,1.000 0.000-8,-1.000 0.000-6,1.000 0.000-8,-9.000 1.000-1,-15.000 4.000 4,-15.000 3.000 4,-16.000 3.000 3,-12.000-1.000 3,-5.000-2.000 0,-7.000-3.000 1,-5.000-3.000 1</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6"/>
    </inkml:context>
    <inkml:brush xml:id="br0">
      <inkml:brushProperty name="width" value="0.0411053411662579" units="cm"/>
      <inkml:brushProperty name="height" value="0.0411053411662579" units="cm"/>
      <inkml:brushProperty name="color" value="#f2395b"/>
      <inkml:brushProperty name="ignorePressure" value="0"/>
    </inkml:brush>
  </inkml:definitions>
  <inkml:trace contextRef="#ctx0" brushRef="#br0">95850.000 11450.000 535,'32.000'-69.000'8,"17.000"13.000"18,15.000 12.000 16,16.000 13.000 18,5.000 12.000 4,-2.000 13.000-5,-3.000 12.000-7,-3.000 13.000-7,-2.000 10.000-6,0.000 10.000-9,0.000 10.000-9,0.000 9.000-7,-10.000 4.000-10,-18.000 1.000-8,-19.000-1.000-10,-18.000 1.000-10,-18.000 1.000-9,-16.000 3.000-11,-15.000 3.000-10,-15.000 4.000-10,-17.000-1.000-1,-15.000-3.000 6,-15.000-3.000 8,-16.000-2.000 6,-8.000-6.000 8,0.000-6.000 7,0.000-6.000 8,0.000-6.000 7,7.000-6.000 8,17.000-2.000 7,15.000-3.000 7,16.000-3.000 7,13.000-4.000 7,14.000-3.000 3,11.000-3.000 5,14.000-2.000 4,11.000-6.000 2,14.000-6.000-1,11.000-6.000 0,14.000-6.000-1,16.000-6.000-2,22.000-2.000-2,22.000-3.000-2,23.000-3.000-3,6.000-1.000-3,-5.000 4.000-4,-7.000 3.000-5,-5.000 3.000-4,-14.000 7.000-3,-18.000 14.000-4,-19.000 11.000-4,-18.000 14.000-2,-20.000 7.000-3,-18.000 3.000 1,-19.000 3.000 0,-18.000 4.000-1,-18.000 4.000 2,-16.000 6.000 2,-15.000 7.000 2,-15.000 6.000 1,-9.000 3.000 3,1.000 0.000 2,-1.000 0.000 2,1.000 0.000 2,5.000-5.000 2,14.000-9.000-1,11.000-10.000 1,14.000-8.000 1,18.000-11.000-2,25.000-8.000-2,25.000-10.000-3,25.000-9.000-2,23.000-10.000-4,22.000-9.000-4,22.000-10.000-5,23.000-8.000-4,6.000-3.000-2,-5.000 7.000 0,-7.000 6.000 0,-5.000 7.000 1,-6.000 4.000 0,-3.000 3.000 2,-3.000 3.000 2,-2.000 4.000 1,-11.000 2.000 2,-15.000 4.000 4,-15.000 3.000 2,-16.000 3.000 4,-16.000 4.000 3,-16.000 7.000 5,-15.000 6.000 6,-15.000 7.000 4,-15.000 7.000 1,-12.000 9.000-3,-13.000 10.000-3,-12.000 10.000-4,-10.000 4.000-1,-6.000 0.000-3,-6.000 0.000-1,-6.000 0.000-1,-2.000-2.000-4,3.000-3.000-3,3.000-3.000-6,4.000-2.000-4,2.000-5.000 0,4.000-2.000 4,3.000-3.000 3,3.000-3.000 4,26.000-7.000 7,51.000-9.000 10,49.000-10.000 11,51.000-8.000 10,37.000-14.000 1,25.000-15.000-8,25.000-15.000-9,25.000-16.000-7,1.000-5.000-8,-21.000 6.000-5,-22.000 7.000-5,-22.000 6.000-5,-21.000 4.000-5,-18.000 4.000-4,-19.000 3.000-4,-18.000 3.000-4</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9"/>
    </inkml:context>
    <inkml:brush xml:id="br0">
      <inkml:brushProperty name="width" value="0.0526762381196022" units="cm"/>
      <inkml:brushProperty name="height" value="0.0526762381196022" units="cm"/>
      <inkml:brushProperty name="color" value="#000000"/>
      <inkml:brushProperty name="ignorePressure" value="0"/>
    </inkml:brush>
  </inkml:definitions>
  <inkml:trace contextRef="#ctx0" brushRef="#br0">24500.000 14750.000 417,'-27.000'-19.000'8,"-3.000"13.000"15,-3.000 12.000 16,-2.000 13.000 15,0.000 10.000 7,7.000 10.000-2,6.000 10.000-2,7.000 9.000-1,2.000 6.000-5,1.000 3.000-8,-1.000 3.000-8,1.000 4.000-8,4.000-3.000-6,9.000-5.000-3,10.000-7.000-4,10.000-5.000-4,7.000-9.000-4,6.000-9.000-6,7.000-10.000-4,6.000-8.000-5,7.000-14.000-7,10.000-15.000-4,10.000-15.000-7,9.000-16.000-6,-1.000-12.000-4,-8.000-5.000-1,-10.000-7.000-1,-9.000-5.000-3,-12.000-4.000 2,-11.000 0.000 6,-14.000 0.000 4,-11.000 0.000 5,-17.000 4.000 6,-18.000 10.000 3,-19.000 10.000 6,-18.000 9.000 4,-12.000 9.000 4,-3.000 9.000 4,-3.000 10.000 4,-2.000 10.000 3,2.000 5.000 1,9.000 4.000-1,10.000 3.000-1,10.000 3.000 0,14.000-2.000-10,23.000-6.000-16,22.000-6.000-17,22.000-6.000-17</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9"/>
    </inkml:context>
    <inkml:brush xml:id="br0">
      <inkml:brushProperty name="width" value="0.0566128641366959" units="cm"/>
      <inkml:brushProperty name="height" value="0.0566128641366959" units="cm"/>
      <inkml:brushProperty name="color" value="#000000"/>
      <inkml:brushProperty name="ignorePressure" value="0"/>
    </inkml:brush>
  </inkml:definitions>
  <inkml:trace contextRef="#ctx0" brushRef="#br0">26000.000 12950.000 388,'-88.000'-16.000'46,"26.000"19.000"13,24.000 19.000 12,26.000 19.000 13,18.000 7.000-9,13.000-3.000-30,12.000-3.000-30,13.000-2.000-29,7.000-8.000-17,4.000-8.000 0,3.000-10.000-2,3.000-9.000-2,-2.000-10.000 1,-6.000-9.000 0,-6.000-10.000 0,-6.000-8.000 1,-6.000-4.000 3,-2.000 3.000 6,-3.000 3.000 5,-3.000 4.000 7,-10.000 2.000 7,-16.000 4.000 13,-15.000 3.000 12,-15.000 3.000 12,-7.000 7.000 10,3.000 14.000 8,3.000 11.000 8,4.000 14.000 9,4.000 7.000-2,6.000 3.000-10,7.000 3.000-10,6.000 4.000-10,1.000 4.000-8,-3.000 6.000-4,-3.000 7.000-4,-2.000 6.000-5,-9.000 12.000-3,-12.000 19.000-3,-13.000 19.000-3,-12.000 19.000-4,-12.000 15.000-1,-8.000 13.000-4,-10.000 12.000-2,-9.000 13.000-3,-12.000 9.000-2,-11.000 6.000-2,-14.000 7.000 0,-11.000 6.000-2,-4.000 6.000-3,6.000 6.000-7,7.000 7.000-7,6.000 6.000-6,10.000-2.000-3,17.000-9.000 1,15.000-10.000 2,16.000-8.000 0,13.000-26.000 2,14.000-41.000-1,11.000-40.000 1,14.000-40.000 0,5.000-25.000 1,1.000-5.000 2,-1.000-7.000 1,1.000-5.000 2</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39"/>
    </inkml:context>
    <inkml:brush xml:id="br0">
      <inkml:brushProperty name="width" value="0.0487865954637527" units="cm"/>
      <inkml:brushProperty name="height" value="0.0487865954637527" units="cm"/>
      <inkml:brushProperty name="color" value="#000000"/>
      <inkml:brushProperty name="ignorePressure" value="0"/>
    </inkml:brush>
  </inkml:definitions>
  <inkml:trace contextRef="#ctx0" brushRef="#br0">26050.000 15700.000 450,'-22.000'-18.000'122,"6.000"17.000"-24,7.000 15.000-26,6.000 16.000-24,4.000 9.000-13,4.000 3.000-3,3.000 3.000-1,3.000 4.000-2,6.000-1.000-4,9.000-3.000-4,10.000-3.000-4,10.000-2.000-5,5.000-9.000-6,4.000-12.000-5,3.000-13.000-5,3.000-12.000-6,-1.000-10.000-5,-2.000-6.000-2,-3.000-6.000-2,-3.000-6.000-3,-9.000-4.000-2,-11.000 1.000 0,-14.000-1.000-2,-11.000 1.000 1,-20.000 4.000 0,-24.000 9.000 1,-26.000 10.000 3,-24.000 10.000 1,-12.000 7.000 2,4.000 6.000 1,3.000 7.000 1,3.000 6.000 2,3.000 3.000-5,3.000 0.000-11,3.000 0.000-11,4.000 0.000-12</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0"/>
    </inkml:context>
    <inkml:brush xml:id="br0">
      <inkml:brushProperty name="width" value="0.0525767914950848" units="cm"/>
      <inkml:brushProperty name="height" value="0.0525767914950848" units="cm"/>
      <inkml:brushProperty name="color" value="#000000"/>
      <inkml:brushProperty name="ignorePressure" value="0"/>
    </inkml:brush>
  </inkml:definitions>
  <inkml:trace contextRef="#ctx0" brushRef="#br0">13600.000 18750.000 418,'89.000'92.000'87,"-22.000"-16.000"-14,-22.000-15.000-15,-21.000-15.000-15,-10.000 0.000-8,3.000 20.000-5,3.000 18.000-2,4.000 20.000-4,-7.000 14.000-4,-16.000 14.000-4,-15.000 11.000-3,-15.000 14.000-4,-15.000 8.000-2,-12.000 7.000 1,-13.000 6.000-1,-12.000 7.000 1,-10.000-3.000-1,-6.000-8.000-3,-6.000-10.000-4,-6.000-9.000-2,-1.000-16.000-4,7.000-22.000-3,6.000-22.000-3,7.000-21.000-3,5.000-20.000-4,7.000-15.000-1,6.000-15.000-3,7.000-16.000-3,5.000-21.000 0,7.000-24.000 1,6.000-26.000 2,7.000-24.000 1,5.000-21.000 1,7.000-16.000 0,6.000-15.000 0,7.000-15.000 0,4.000 4.000 1,3.000 25.000 1,3.000 25.000 1,4.000 25.000 3,1.000 10.000 3,0.000-2.000 7,0.000-3.000 6,0.000-3.000 7,1.000 2.000 7,4.000 10.000 6,3.000 10.000 7,3.000 9.000 5,9.000 13.000 6,16.000 20.000 2,15.000 18.000 3,17.000 20.000 4,10.000 11.000-1,6.000 7.000-4,7.000 6.000-3,6.000 7.000-3,12.000 5.000-7,19.000 7.000-10,19.000 6.000-10,19.000 7.000-9,12.000 0.000-8,6.000-2.000-4,7.000-3.000-5,6.000-3.000-4,-8.000-6.000-8,-22.000-5.000-10,-22.000-7.000-10,-21.000-5.000-10,-20.000-8.000-7,-15.000-5.000 1,-15.000-7.000-1,-16.000-5.000-1</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1"/>
    </inkml:context>
    <inkml:brush xml:id="br0">
      <inkml:brushProperty name="width" value="0.050416000187397" units="cm"/>
      <inkml:brushProperty name="height" value="0.050416000187397" units="cm"/>
      <inkml:brushProperty name="color" value="#000000"/>
      <inkml:brushProperty name="ignorePressure" value="0"/>
    </inkml:brush>
  </inkml:definitions>
  <inkml:trace contextRef="#ctx0" brushRef="#br0">17900.000 19600.000 436,'-8.000'-41.000'8,"-16.000"19.000"16,-15.000 19.000 17,-15.000 19.000 15,-12.000 19.000 5,-6.000 23.000-9,-6.000 22.000-9,-6.000 22.000-8,-4.000 8.000-6,1.000-2.000-2,-1.000-3.000-3,1.000-3.000-3,4.000-6.000-3,9.000-5.000 0,10.000-7.000-2,10.000-5.000-2,14.000-9.000-2,23.000-9.000-7,22.000-10.000-5,22.000-8.000-6,24.000-20.000-5,29.000-28.000-5,28.000-28.000-6,28.000-27.000-4,7.000-15.000-4,-11.000 0.000-2,-14.000 0.000 0,-11.000 0.000-2,-7.000 1.000 2,0.000 4.000 5,0.000 3.000 6,0.000 3.000 5,-13.000 20.000 9,-24.000 38.000 12,-26.000 37.000 12,-24.000 38.000 13,-18.000 16.000 6,-9.000-2.000 0,-10.000-3.000 0,-8.000-3.000 0,-4.000-6.000-2,3.000-5.000-3,3.000-7.000-5,4.000-5.000-3,10.000-6.000-4,19.000-3.000-4,19.000-3.000-2,19.000-2.000-3,12.000-12.000-6,6.000-19.000-5,7.000-18.000-6,6.000-19.000-7,1.000-15.000-4,-3.000-8.000-5,-3.000-10.000-3,-2.000-9.000-5,-6.000-7.000 0,-6.000-3.000 4,-6.000-3.000 3,-6.000-2.000 4,-10.000-1.000 4,-12.000 3.000 2,-13.000 3.000 4,-12.000 4.000 3,-13.000 7.000 3,-12.000 13.000 2,-13.000 12.000 2,-12.000 13.000 2,-7.000 10.000 0,1.000 10.000 0,-1.000 10.000-3,1.000 9.000-1,1.000 9.000-2,3.000 9.000-3,3.000 10.000-3,4.000 10.000-2,13.000 2.000-9,26.000-3.000-13,24.000-3.000-13,26.000-2.000-13,16.000-11.000-1,10.000-15.000 14,10.000-15.000 14,9.000-16.000 12,4.000-10.000 11,1.000-3.000 7,-1.000-3.000 6,1.000-2.000 7,-3.000-1.000 6,-2.000 3.000 7,-3.000 3.000 6,-3.000 4.000 7,-7.000 5.000 6,-9.000 10.000 4,-10.000 10.000 5,-8.000 9.000 4,-9.000 12.000-1,-6.000 16.000-8,-6.000 15.000-7,-6.000 17.000-8,-9.000 10.000-6,-8.000 6.000-4,-10.000 7.000-5,-9.000 6.000-4,-9.000-1.000-4,-5.000-5.000-3,-7.000-7.000-3,-5.000-5.000-3,-1.000-9.000-4,6.000-9.000-2,7.000-10.000-3,6.000-8.000-3,12.000-9.000-6,19.000-6.000-7,19.000-6.000-7,19.000-6.000-8,12.000-9.000-3,6.000-8.000 3,7.000-10.000 3,6.000-9.000 2,-4.000-4.000 1,-11.000 4.000-3,-14.000 3.000-1,-11.000 3.000-3</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1"/>
    </inkml:context>
    <inkml:brush xml:id="br0">
      <inkml:brushProperty name="width" value="0.0467359721660614" units="cm"/>
      <inkml:brushProperty name="height" value="0.0467359721660614" units="cm"/>
      <inkml:brushProperty name="color" value="#000000"/>
      <inkml:brushProperty name="ignorePressure" value="0"/>
    </inkml:brush>
  </inkml:definitions>
  <inkml:trace contextRef="#ctx0" brushRef="#br0">20750.000 19500.000 470,'-19.000'-71.000'8,"13.000"10.000"16,12.000 10.000 17,13.000 9.000 15,7.000 6.000 5,4.000 3.000-8,3.000 3.000-9,3.000 4.000-7,12.000 1.000-3,22.000 0.000 2,22.000 0.000 1,23.000 0.000 3,6.000 1.000-7,-5.000 4.000-14,-7.000 3.000-12,-5.000 3.000-15,-11.000 9.000-12,-11.000 16.000-10,-14.000 15.000-11,-11.000 17.000-10</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1"/>
    </inkml:context>
    <inkml:brush xml:id="br0">
      <inkml:brushProperty name="width" value="0.037305012345314" units="cm"/>
      <inkml:brushProperty name="height" value="0.037305012345314" units="cm"/>
      <inkml:brushProperty name="color" value="#000000"/>
      <inkml:brushProperty name="ignorePressure" value="0"/>
    </inkml:brush>
  </inkml:definitions>
  <inkml:trace contextRef="#ctx0" brushRef="#br0">21000.000 20100.000 589,'-50.000'0.000'117,"50.000"0.000"-18,50.000 0.000-18,50.000 0.000-18,23.000 0.000-24,-3.000 0.000-28,-3.000 0.000-27,-2.000 0.000-29,-12.000 0.000-10,-19.000 0.000 9,-18.000 0.000 9,-19.000 0.000 9</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2"/>
    </inkml:context>
    <inkml:brush xml:id="br0">
      <inkml:brushProperty name="width" value="0.0451326742768288" units="cm"/>
      <inkml:brushProperty name="height" value="0.0451326742768288" units="cm"/>
      <inkml:brushProperty name="color" value="#000000"/>
      <inkml:brushProperty name="ignorePressure" value="0"/>
    </inkml:brush>
  </inkml:definitions>
  <inkml:trace contextRef="#ctx0" brushRef="#br0">23100.000 18650.000 487,'26.000'-24.000'7,"4.000"4.000"13,3.000 3.000 14,3.000 3.000 13,-1.000 1.000 6,-2.000 1.000-3,-3.000-1.000-3,-3.000 1.000-3,-2.000 4.000-2,0.000 9.000-4,0.000 10.000-3,0.000 10.000-3,-7.000 13.000-5,-11.000 19.000-7,-14.000 19.000-8,-11.000 19.000-7,-11.000 9.000-7,-5.000 0.000-5,-7.000 0.000-5,-5.000 0.000-5,-3.000-5.000-3,4.000-9.000 0,3.000-10.000-1,3.000-8.000 0,7.000-9.000 0,14.000-6.000 0,11.000-6.000 2,14.000-6.000 0,11.000-7.000 6,14.000-6.000 10,11.000-6.000 11,14.000-6.000 11,3.000-2.000 5,-2.000 3.000-2,-3.000 3.000 0,-3.000 4.000 0,-9.000 7.000-2,-11.000 13.000-1,-14.000 12.000-1,-11.000 13.000-1,-14.000 9.000-5,-11.000 6.000-7,-14.000 7.000-9,-11.000 6.000-7,-11.000-1.000-8,-5.000-5.000-7,-7.000-7.000-7,-5.000-5.000-7,2.000-12.000-6,13.000-16.000-5,12.000-15.000-5,13.000-15.000-5</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2"/>
    </inkml:context>
    <inkml:brush xml:id="br0">
      <inkml:brushProperty name="width" value="0.0524849854409695" units="cm"/>
      <inkml:brushProperty name="height" value="0.0524849854409695" units="cm"/>
      <inkml:brushProperty name="color" value="#000000"/>
      <inkml:brushProperty name="ignorePressure" value="0"/>
    </inkml:brush>
  </inkml:definitions>
  <inkml:trace contextRef="#ctx0" brushRef="#br0">24500.000 19100.000 419,'-4.000'71.000'52,"-5.000"-5.000"0,-7.000-7.000 1,-5.000-5.000 0,-6.000 3.000-1,-3.000 17.000-1,-3.000 15.000-2,-2.000 16.000-1,2.000 5.000-4,9.000-2.000-7,10.000-3.000-6,10.000-3.000-7,10.000-9.000-6,13.000-11.000-6,12.000-14.000-8,13.000-11.000-5,7.000-22.000-8,4.000-27.000-7,3.000-28.000-8,3.000-28.000-8,-1.000-20.000-4,-2.000-8.000 0,-3.000-10.000 0,-3.000-9.000 0,-7.000-4.000 2,-9.000 4.000 5,-10.000 3.000 4,-8.000 3.000 5,-9.000 7.000 4,-6.000 14.000 1,-6.000 11.000 3,-6.000 14.000 2,-12.000 11.000 3,-15.000 14.000 1,-15.000 11.000 3,-16.000 14.000 2,-4.000 8.000 0,10.000 7.000 0,10.000 6.000-1,9.000 7.000-1</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3"/>
    </inkml:context>
    <inkml:brush xml:id="br0">
      <inkml:brushProperty name="width" value="0.0533613152801991" units="cm"/>
      <inkml:brushProperty name="height" value="0.0533613152801991" units="cm"/>
      <inkml:brushProperty name="color" value="#000000"/>
      <inkml:brushProperty name="ignorePressure" value="0"/>
    </inkml:brush>
  </inkml:definitions>
  <inkml:trace contextRef="#ctx0" brushRef="#br0">26100.000 18150.000 412,'-135.000'1.000'35,"32.000"4.000"13,31.000 3.000 11,32.000 3.000 13,21.000 6.000 1,13.000 9.000-9,12.000 10.000-8,13.000 10.000-10,9.000-1.000-6,6.000-9.000-8,7.000-10.000-5,6.000-8.000-7,4.000-8.000-14,4.000-2.000-23,3.000-3.000-21,3.000-3.000-24,-2.000-6.000-10,-6.000-5.000 0,-6.000-7.000 1,-6.000-5.000-1,-12.000-4.000 8,-15.000 0.000 16,-15.000 0.000 14,-16.000 0.000 15,-2.000 3.000 18,13.000 6.000 17,12.000 7.000 18,13.000 6.000 18,9.000 1.000 3,6.000-3.000-15,7.000-3.000-13,6.000-2.000-15,3.000-1.000-7,0.000 3.000-2,0.000 3.000-2,0.000 4.000-2,-7.000 8.000 2,-11.000 17.000 5,-14.000 15.000 5,-11.000 16.000 6,-15.000 10.000 4,-16.000 7.000 4,-15.000 6.000 4,-15.000 7.000 4,-12.000 4.000 0,-6.000 3.000-2,-6.000 3.000-2,-6.000 4.000-4,-18.000 24.000-3,-28.000 47.000-3,-28.000 47.000-4,-27.000 48.000-4,-11.000 17.000-5,10.000-8.000-5,10.000-10.000-5,9.000-9.000-6,9.000-1.000-6,9.000 10.000-8,10.000 10.000-7,10.000 9.000-8,14.000-12.000-5,23.000-30.000-4,22.000-32.000-3,22.000-30.000-3,15.000-34.000 2,9.000-34.000 10,10.000-35.000 9,10.000-33.000 9</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6"/>
    </inkml:context>
    <inkml:brush xml:id="br0">
      <inkml:brushProperty name="width" value="0.0427855364978313" units="cm"/>
      <inkml:brushProperty name="height" value="0.0427855364978313" units="cm"/>
      <inkml:brushProperty name="color" value="#f2395b"/>
      <inkml:brushProperty name="ignorePressure" value="0"/>
    </inkml:brush>
  </inkml:definitions>
  <inkml:trace contextRef="#ctx0" brushRef="#br0">96200.000 13500.000 514,'-111.000'10.000'51,"28.000"23.000"5,28.000 22.000 4,29.000 22.000 5,16.000 19.000-3,7.000 20.000-10,6.000 18.000-9,7.000 20.000-10,2.000 14.000-7,1.000 14.000-7,-1.000 11.000-7,1.000 14.000-6,-1.000 19.000-8,1.000 29.000-12,-1.000 28.000-11,1.000 28.000-11,-4.000 6.000-4,-6.000-16.000 3,-6.000-15.000 3,-6.000-15.000 3,-4.000-32.000-2,1.000-47.000-11,-1.000-47.000-8,1.000-46.000-10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3"/>
    </inkml:context>
    <inkml:brush xml:id="br0">
      <inkml:brushProperty name="width" value="0.0490111857652664" units="cm"/>
      <inkml:brushProperty name="height" value="0.0490111857652664" units="cm"/>
      <inkml:brushProperty name="color" value="#000000"/>
      <inkml:brushProperty name="ignorePressure" value="0"/>
    </inkml:brush>
  </inkml:definitions>
  <inkml:trace contextRef="#ctx0" brushRef="#br0">26750.000 20700.000 448,'-44.000'112.000'6,"13.000"-24.000"12,12.000-26.000 11,13.000-24.000 12,6.000-10.000 4,0.000 6.000-3,0.000 7.000-4,0.000 6.000-3,6.000-4.000-1,13.000-11.000 4,12.000-14.000 3,13.000-11.000 3,7.000-11.000-2,4.000-5.000-10,3.000-7.000-8,3.000-5.000-10,-1.000-9.000-5,-2.000-9.000-1,-3.000-10.000-2,-3.000-8.000-2,-7.000-4.000-3,-9.000 3.000-4,-10.000 3.000-6,-8.000 4.000-5,-14.000 2.000-5,-15.000 4.000-6,-15.000 3.000-6,-16.000 3.000-7,-13.000 7.000-1,-9.000 14.000 3,-10.000 11.000 3,-8.000 14.000 3,0.000 5.000-4,14.000 1.000-8,11.000-1.000-10,14.000 1.000-8</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4"/>
    </inkml:context>
    <inkml:brush xml:id="br0">
      <inkml:brushProperty name="width" value="0.0432006902992725" units="cm"/>
      <inkml:brushProperty name="height" value="0.0432006902992725" units="cm"/>
      <inkml:brushProperty name="color" value="#000000"/>
      <inkml:brushProperty name="ignorePressure" value="0"/>
    </inkml:brush>
  </inkml:definitions>
  <inkml:trace contextRef="#ctx0" brushRef="#br0">35950.000 13600.000 509,'140.000'-91.000'131,"-18.000"19.000"-27,-19.000 19.000-30,-18.000 19.000-28,-1.000 5.000-16,19.000-5.000-4,19.000-7.000-2,19.000-5.000-3,-1.000 2.000-5,-18.000 13.000-4,-19.000 12.000-6,-18.000 13.000-6,-17.000 9.000-4,-11.000 6.000-5,-14.000 7.000-5,-11.000 6.000-6,-18.000 10.000-1,-22.000 17.000 0,-22.000 15.000 0,-21.000 16.000 0,-18.000 10.000 3,-12.000 7.000 2,-13.000 6.000 5,-12.000 7.000 3,-4.000-1.000 3,7.000-6.000 4,6.000-6.000 4,7.000-6.000 4,4.000-7.000 1,3.000-6.000 1,3.000-6.000 0,4.000-6.000 1,7.000-4.000 0,13.000 1.000 1,12.000-1.000 3,13.000 1.000 0,10.000-4.000-1,10.000-6.000-6,10.000-6.000-6,9.000-6.000-6,13.000-10.000-5,20.000-12.000-6,18.000-13.000-6,20.000-12.000-5,14.000-15.000-5,14.000-15.000-5,11.000-15.000-4,14.000-16.000-6,-1.000-7.000 2,-12.000 4.000 5,-13.000 3.000 8,-12.000 3.000 6,-15.000 7.000 5,-15.000 14.000 5,-15.000 11.000 5,-16.000 14.000 4,-7.000 2.000 3,4.000-6.000 1,3.000-6.000 1,3.000-6.000 2,-11.000 4.000 6,-25.000 16.000 12,-25.000 15.000 14,-25.000 17.000 12,-16.000 13.000 5,-6.000 13.000-6,-6.000 12.000-3,-6.000 13.000-5,-2.000 6.000-5,3.000 0.000-5,3.000 0.000-4,4.000 0.000-5,-4.000 0.000-5,-9.000 0.000-3,-10.000 0.000-3,-8.000 0.000-4,-1.000-4.000-1,9.000-5.000-1,10.000-7.000-1,10.000-5.000-1,2.000-4.000-1,-3.000 0.000-3,-3.000 0.000-2,-2.000 0.000-3,3.000-7.000 2,14.000-11.000 3,11.000-14.000 5,14.000-11.000 4,21.000-9.000 5,31.000-3.000 4,32.000-3.000 5,31.000-2.000 4,26.000-6.000 1,22.000-6.000-5,22.000-6.000-5,23.000-6.000-4,11.000-2.000-5,4.000 3.000-4,3.000 3.000-5,3.000 4.000-5,-5.000 4.000-5,-12.000 6.000-6,-13.000 7.000-5,-12.000 6.000-6,-18.000 3.000-3,-21.000 0.000-3,-22.000 0.000-2,-22.000 0.000-2</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5"/>
    </inkml:context>
    <inkml:brush xml:id="br0">
      <inkml:brushProperty name="width" value="0.0538550354540348" units="cm"/>
      <inkml:brushProperty name="height" value="0.0538550354540348" units="cm"/>
      <inkml:brushProperty name="color" value="#000000"/>
      <inkml:brushProperty name="ignorePressure" value="0"/>
    </inkml:brush>
  </inkml:definitions>
  <inkml:trace contextRef="#ctx0" brushRef="#br0">37250.000 13450.000 408,'-69.000'-68.000'7,"13.000"17.000"12,12.000 15.000 14,13.000 16.000 12,7.000 21.000 9,4.000 29.000 3,3.000 28.000 3,3.000 28.000 3,3.000 31.000-4,3.000 34.000-8,3.000 35.000-11,4.000 35.000-9,2.000 22.000-7,4.000 14.000-4,3.000 11.000-5,3.000 14.000-4,-1.000 19.000-9,-2.000 29.000-11,-3.000 28.000-13,-3.000 28.000-12,-2.000-4.000-8,0.000-33.000-3,0.000-35.000-4,0.000-34.000-3,-2.000-43.000-2,-3.000-49.000-5,-3.000-51.000-2,-2.000-49.000-4</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5"/>
    </inkml:context>
    <inkml:brush xml:id="br0">
      <inkml:brushProperty name="width" value="0.0585012994706631" units="cm"/>
      <inkml:brushProperty name="height" value="0.0585012994706631" units="cm"/>
      <inkml:brushProperty name="color" value="#000000"/>
      <inkml:brushProperty name="ignorePressure" value="0"/>
    </inkml:brush>
  </inkml:definitions>
  <inkml:trace contextRef="#ctx0" brushRef="#br0">42250.000 13850.000 376,'-72.000'-157.000'57,"6.000"39.000"-8,7.000 36.000-10,6.000 39.000-8,3.000 21.000-7,0.000 6.000-2,0.000 7.000-2,0.000 6.000-3,1.000 6.000-2,4.000 6.000-1,3.000 7.000-2,3.000 6.000-2,-2.000 13.000 0,-6.000 23.000 0,-6.000 22.000 2,-6.000 22.000 1,-1.000 18.000 1,7.000 16.000 0,6.000 15.000 0,7.000 17.000 1,7.000-6.000 0,9.000-24.000-3,10.000-26.000 0,10.000-24.000-3,11.000-20.000 0,17.000-11.000 0,15.000-14.000 0,16.000-11.000 0,13.000-14.000-4,14.000-11.000-8,11.000-14.000-9,14.000-11.000-8,8.000-18.000-5,7.000-22.000 1,6.000-22.000 0,7.000-21.000 1,-6.000-10.000-1,-15.000 3.000-2,-15.000 3.000-1,-16.000 4.000-3,-15.000 2.000 1,-11.000 4.000 3,-14.000 3.000 3,-11.000 3.000 3,-11.000-2.000 2,-5.000-6.000 5,-7.000-6.000 3,-5.000-6.000 3,-3.000 5.000 5,4.000 20.000 8,3.000 18.000 5,3.000 20.000 8,-1.000 19.000 9,-2.000 22.000 15,-3.000 22.000 13,-3.000 23.000 14,-2.000 19.000 1,0.000 19.000-12,0.000 19.000-12,0.000 19.000-12,-2.000 12.000-9,-3.000 6.000-7,-3.000 7.000-6,-2.000 6.000-7,-6.000-2.000-7,-6.000-9.000-5,-6.000-10.000-5,-6.000-8.000-6,-1.000-14.000-6,7.000-15.000-7,6.000-15.000-7,7.000-16.000-6,8.000-29.000-8,14.000-40.000-7,11.000-40.000-8,14.000-41.000-7,5.000-24.000 2,1.000-6.000 15,-1.000-6.000 13,1.000-6.000 15,-1.000 4.000 11,1.000 16.000 8,-1.000 15.000 9,1.000 17.000 9,-1.000 13.000 4,1.000 13.000 2,-1.000 12.000 1,1.000 13.000 2,-1.000 7.000 2,1.000 4.000 3,-1.000 3.000 4,1.000 3.000 2,1.000 4.000-4,3.000 7.000-13,3.000 6.000-11,4.000 7.000-13</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6"/>
    </inkml:context>
    <inkml:brush xml:id="br0">
      <inkml:brushProperty name="width" value="0.0505635291337967" units="cm"/>
      <inkml:brushProperty name="height" value="0.0505635291337967" units="cm"/>
      <inkml:brushProperty name="color" value="#000000"/>
      <inkml:brushProperty name="ignorePressure" value="0"/>
    </inkml:brush>
  </inkml:definitions>
  <inkml:trace contextRef="#ctx0" brushRef="#br0">43600.000 12750.000 435,'0.000'-100.000'46,"0.000"50.000"15,0.000 50.000 15,0.000 50.000 14,-2.000 32.000-2,-3.000 17.000-16,-3.000 15.000-19,-2.000 16.000-17,-5.000 20.000-13,-2.000 25.000-9,-3.000 25.000-9,-3.000 25.000-8,-2.000 9.000-6,0.000-6.000 0,0.000-6.000-1,0.000-6.000-1,3.000-21.000-5,6.000-34.000-11,7.000-35.000-10,6.000-33.000-11</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6"/>
    </inkml:context>
    <inkml:brush xml:id="br0">
      <inkml:brushProperty name="width" value="0.0452421940863132" units="cm"/>
      <inkml:brushProperty name="height" value="0.0452421940863132" units="cm"/>
      <inkml:brushProperty name="color" value="#000000"/>
      <inkml:brushProperty name="ignorePressure" value="0"/>
    </inkml:brush>
  </inkml:definitions>
  <inkml:trace contextRef="#ctx0" brushRef="#br0">44400.000 13400.000 486,'-47.000'1.000'64,"6.000"4.000"-3,7.000 3.000-2,6.000 3.000-4,6.000 7.000-3,6.000 14.000-5,7.000 11.000-6,6.000 14.000-6,10.000 13.000-4,17.000 16.000-6,15.000 15.000-5,16.000 17.000-4,13.000 0.000-8,14.000-11.000-10,11.000-14.000-10,14.000-11.000-8,5.000-14.000-5,1.000-11.000 4,-1.000-14.000 3,1.000-11.000 3,-10.000-11.000-2,-19.000-5.000-8,-18.000-7.000-7,-19.000-5.000-8</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6"/>
    </inkml:context>
    <inkml:brush xml:id="br0">
      <inkml:brushProperty name="width" value="0.0470385812222958" units="cm"/>
      <inkml:brushProperty name="height" value="0.0470385812222958" units="cm"/>
      <inkml:brushProperty name="color" value="#000000"/>
      <inkml:brushProperty name="ignorePressure" value="0"/>
    </inkml:brush>
  </inkml:definitions>
  <inkml:trace contextRef="#ctx0" brushRef="#br0">45600.000 13500.000 467,'-136.000'-19.000'99,"28.000"13.000"-13,28.000 12.000-11,29.000 13.000-12,13.000 15.000-10,1.000 19.000-6,-1.000 19.000-8,1.000 19.000-6,-1.000 21.000-9,1.000 26.000-12,-1.000 24.000-11,1.000 26.000-10,1.000-1.000-10,3.000-24.000-5,3.000-26.000-6,4.000-24.000-6,1.000-18.000-10,0.000-9.000-12,0.000-10.000-13,0.000-8.000-12</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7"/>
    </inkml:context>
    <inkml:brush xml:id="br0">
      <inkml:brushProperty name="width" value="0.0543689727783203" units="cm"/>
      <inkml:brushProperty name="height" value="0.0543689727783203" units="cm"/>
      <inkml:brushProperty name="color" value="#000000"/>
      <inkml:brushProperty name="ignorePressure" value="0"/>
    </inkml:brush>
  </inkml:definitions>
  <inkml:trace contextRef="#ctx0" brushRef="#br0">42950.000 17700.000 404,'23.000'-27.000'21,"-3.000"-3.000"3,-3.000-3.000 3,-2.000-2.000 3,-14.000 0.000 4,-21.000 7.000 2,-22.000 6.000 3,-22.000 7.000 3,-15.000 11.000-3,-5.000 20.000-6,-7.000 18.000-7,-5.000 20.000-6,-4.000 13.000-5,0.000 9.000 0,0.000 10.000-2,0.000 10.000 0,4.000 4.000-1,10.000 0.000 0,10.000 0.000 0,9.000 0.000 0,9.000-4.000-1,9.000-5.000-2,10.000-7.000-2,10.000-5.000-2,10.000-9.000-2,13.000-9.000-5,12.000-10.000-2,13.000-8.000-5,16.000-14.000-1,23.000-15.000 2,22.000-15.000 1,22.000-16.000 1,15.000-18.000-1,9.000-18.000-6,10.000-19.000-6,10.000-18.000-4,0.000-7.000-3,-5.000 6.000 1,-7.000 7.000 2,-5.000 6.000 1,-14.000 9.000 3,-18.000 13.000 5,-19.000 12.000 4,-18.000 13.000 5,-20.000 20.000 7,-18.000 28.000 12,-19.000 28.000 11,-18.000 29.000 11,-12.000 10.000 6,-3.000-6.000-3,-3.000-6.000 0,-2.000-6.000-2,5.000-6.000-5,16.000-2.000-5,15.000-3.000-6,17.000-3.000-7,14.000-12.000-6,17.000-18.000-6,15.000-19.000-8,16.000-18.000-7,7.000-15.000-4,1.000-9.000-2,-1.000-10.000-2,1.000-8.000-3,-4.000-6.000-1,-6.000 1.000 2,-6.000-1.000 1,-6.000 1.000 1,-10.000-1.000 2,-12.000 1.000 4,-13.000-1.000 4,-12.000 1.000 3,-15.000 1.000 2,-15.000 3.000 0,-15.000 3.000 1,-16.000 4.000-1,-15.000 5.000 0,-11.000 10.000 2,-14.000 10.000 1,-11.000 9.000 2,-6.000 6.000-1,4.000 3.000-1,3.000 3.000-1,3.000 4.000-1,6.000 4.000-4,9.000 6.000-6,10.000 7.000-5,10.000 6.000-7</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8"/>
    </inkml:context>
    <inkml:brush xml:id="br0">
      <inkml:brushProperty name="width" value="0.0430100671947002" units="cm"/>
      <inkml:brushProperty name="height" value="0.0430100671947002" units="cm"/>
      <inkml:brushProperty name="color" value="#000000"/>
      <inkml:brushProperty name="ignorePressure" value="0"/>
    </inkml:brush>
  </inkml:definitions>
  <inkml:trace contextRef="#ctx0" brushRef="#br0">44950.000 17650.000 511,'92.000'0.000'9,"-16.000"0.000"16,-15.000 0.000 18,-15.000 0.000 16,-11.000 6.000 7,-2.000 13.000-6,-3.000 12.000-5,-3.000 13.000-4,-6.000 10.000-9,-5.000 10.000-8,-7.000 10.000-10,-5.000 9.000-10,-12.000 6.000-8,-16.000 3.000-6,-15.000 3.000-6,-15.000 4.000-6,-7.000-3.000-3,3.000-5.000 1,3.000-7.000 2,4.000-5.000 1,4.000-9.000 1,6.000-9.000-1,7.000-10.000-1,6.000-8.000-1,20.000-12.000-2,34.000-12.000-4,35.000-13.000-2,35.000-12.000-3,7.000-7.000-3,-19.000 1.000-1,-18.000-1.000-2,-19.000 1.000-2,-10.000-3.000-2,1.000-2.000-4,-1.000-3.000-3,1.000-3.000-5</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8"/>
    </inkml:context>
    <inkml:brush xml:id="br0">
      <inkml:brushProperty name="width" value="0.0509454496204853" units="cm"/>
      <inkml:brushProperty name="height" value="0.0509454496204853" units="cm"/>
      <inkml:brushProperty name="color" value="#000000"/>
      <inkml:brushProperty name="ignorePressure" value="0"/>
    </inkml:brush>
  </inkml:definitions>
  <inkml:trace contextRef="#ctx0" brushRef="#br0">48400.000 16900.000 431,'29.000'-21.000'146,"10.000"10.000"-26,10.000 10.000-27,9.000 9.000-27,7.000 9.000-18,7.000 9.000-10,6.000 10.000-8,7.000 10.000-10,-7.000 4.000-13,-19.000 0.000-14,-18.000 0.000-15,-19.000 0.000-15,-15.000 0.000-15,-8.000 0.000-15,-10.000 0.000-14,-9.000 0.000-15</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8"/>
    </inkml:context>
    <inkml:brush xml:id="br0">
      <inkml:brushProperty name="width" value="0.0472138412296772" units="cm"/>
      <inkml:brushProperty name="height" value="0.0472138412296772" units="cm"/>
      <inkml:brushProperty name="color" value="#f2395b"/>
      <inkml:brushProperty name="ignorePressure" value="0"/>
    </inkml:brush>
  </inkml:definitions>
  <inkml:trace contextRef="#ctx0" brushRef="#br0">98400.000 12750.000 465,'-36.000'-22.000'76,"28.000"6.000"-11,28.000 7.000-9,29.000 6.000-9,13.000 3.000-7,1.000 0.000-3,-1.000 0.000-3,1.000 0.000-2,-3.000 1.000-4,-2.000 4.000-4,-3.000 3.000-4,-3.000 3.000-4,-4.000 3.000-2,-3.000 3.000-1,-3.000 3.000-1,-2.000 4.000-2,-5.000 2.000-3,-2.000 4.000-5,-3.000 3.000-5,-3.000 3.000-6,-10.000 3.000-3,-16.000 3.000 0,-15.000 3.000-1,-15.000 4.000-2,-18.000 5.000 1,-19.000 10.000 1,-18.000 10.000 0,-19.000 9.000 1,-10.000 2.000 0,1.000-2.000 1,-1.000-3.000 1,1.000-3.000 1,2.000-2.000 0,7.000 0.000 1,6.000 0.000-1,7.000 0.000 1,5.000-2.000 2,7.000-3.000 5,6.000-3.000 4,7.000-2.000 5,7.000-8.000 1,9.000-8.000-1,10.000-10.000-2,10.000-9.000 0,22.000-12.000 2,39.000-11.000 7,36.000-14.000 6,39.000-11.000 8,18.000-12.000 0,0.000-9.000-6,0.000-10.000-7,0.000-8.000-6,-4.000-1.000-5,-5.000 9.000-2,-7.000 10.000-2,-5.000 10.000-2,-9.000 7.000-4,-9.000 6.000-5,-10.000 7.000-5,-8.000 6.000-5,-8.000 3.000-7,-2.000 0.000-7,-3.000 0.000-8,-3.000 0.000-7</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8"/>
    </inkml:context>
    <inkml:brush xml:id="br0">
      <inkml:brushProperty name="width" value="0.0389628037810326" units="cm"/>
      <inkml:brushProperty name="height" value="0.0389628037810326" units="cm"/>
      <inkml:brushProperty name="color" value="#000000"/>
      <inkml:brushProperty name="ignorePressure" value="0"/>
    </inkml:brush>
  </inkml:definitions>
  <inkml:trace contextRef="#ctx0" brushRef="#br0">48150.000 17850.000 564,'-66.000'46.000'11,"19.000"-5.000"21,19.000-7.000 21,19.000-5.000 22,16.000-4.000 3,17.000 0.000-15,15.000 0.000-15,16.000 0.000-16,9.000-2.000-11,3.000-3.000-6,3.000-3.000-8,4.000-2.000-7</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9"/>
    </inkml:context>
    <inkml:brush xml:id="br0">
      <inkml:brushProperty name="width" value="0.036844402551651" units="cm"/>
      <inkml:brushProperty name="height" value="0.036844402551651" units="cm"/>
      <inkml:brushProperty name="color" value="#000000"/>
      <inkml:brushProperty name="ignorePressure" value="0"/>
    </inkml:brush>
  </inkml:definitions>
  <inkml:trace contextRef="#ctx0" brushRef="#br0">49200.000 13050.000 597,'-18.000'25.000'120,"17.000"0.000"-24,15.000 0.000-22,16.000 0.000-24,10.000 0.000-17,7.000 0.000-12,6.000 0.000-12,7.000 0.000-12,-3.000 1.000-11,-8.000 4.000-9,-10.000 3.000-10,-9.000 3.000-9,-9.000-1.000-4,-5.000-2.000 2,-7.000-3.000 1,-5.000-3.000 1,-6.000-2.000 1,-3.000 0.000 3,-3.000 0.000 0,-2.000 0.000 2</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49"/>
    </inkml:context>
    <inkml:brush xml:id="br0">
      <inkml:brushProperty name="width" value="0.0323097631335258" units="cm"/>
      <inkml:brushProperty name="height" value="0.0323097631335258" units="cm"/>
      <inkml:brushProperty name="color" value="#000000"/>
      <inkml:brushProperty name="ignorePressure" value="0"/>
    </inkml:brush>
  </inkml:definitions>
  <inkml:trace contextRef="#ctx0" brushRef="#br0">49100.000 13950.000 680,'-38.000'4.000'47,"26.000"10.000"5,24.000 10.000 4,26.000 9.000 6,15.000 2.000-8,6.000-2.000-20,7.000-3.000-20,6.000-3.000-19,-2.000-4.000-19,-9.000-3.000-19,-10.000-3.000-19,-8.000-2.000-18</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0"/>
    </inkml:context>
    <inkml:brush xml:id="br0">
      <inkml:brushProperty name="width" value="0.0448065847158432" units="cm"/>
      <inkml:brushProperty name="height" value="0.0448065847158432" units="cm"/>
      <inkml:brushProperty name="color" value="#000000"/>
      <inkml:brushProperty name="ignorePressure" value="0"/>
    </inkml:brush>
  </inkml:definitions>
  <inkml:trace contextRef="#ctx0" brushRef="#br0">54800.000 11500.000 490,'-91.000'48.000'118,"19.000"-3.000"-24,19.000-3.000-23,19.000-2.000-24,2.000 5.000-13,-11.000 16.000-4,-14.000 15.000-3,-11.000 17.000-2,-6.000 2.000-5,4.000-9.000-4,3.000-10.000-5,3.000-8.000-5,-2.000-1.000-2,-6.000 9.000-2,-6.000 10.000 0,-6.000 10.000-1,5.000-4.000-1,20.000-16.000 0,18.000-15.000 1,20.000-15.000-1,24.000-14.000 0,31.000-8.000 0,32.000-10.000-2,31.000-9.000-1,20.000-7.000-2,9.000-3.000-4,10.000-3.000-4,10.000-2.000-4,-1.000-5.000-3,-9.000-2.000-4,-10.000-3.000-2,-8.000-3.000-3,-14.000-1.000-3,-15.000 4.000-2,-15.000 3.000-3,-16.000 3.000-2,-15.000-1.000-3,-11.000-2.000-2,-14.000-3.000-3,-11.000-3.000-3</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0"/>
    </inkml:context>
    <inkml:brush xml:id="br0">
      <inkml:brushProperty name="width" value="0.0501900427043438" units="cm"/>
      <inkml:brushProperty name="height" value="0.0501900427043438" units="cm"/>
      <inkml:brushProperty name="color" value="#000000"/>
      <inkml:brushProperty name="ignorePressure" value="0"/>
    </inkml:brush>
  </inkml:definitions>
  <inkml:trace contextRef="#ctx0" brushRef="#br0">54950.000 12300.000 438,'-49.000'-47.000'0,"4.000"6.000"0,3.000 7.000 0,3.000 6.000 0,3.000 4.000 4,3.000 4.000 10,3.000 3.000 8,4.000 3.000 10,1.000 9.000 9,0.000 16.000 11,0.000 15.000 10,0.000 17.000 11,0.000 14.000-2,0.000 17.000-13,0.000 15.000-13,0.000 16.000-14,0.000 7.000-9,0.000 1.000-5,0.000-1.000-5,0.000 1.000-7,1.000 7.000-13,4.000 16.000-22,3.000 15.000-23,3.000 17.000-23,3.000-11.000-8,3.000-33.000 5,3.000-35.000 6,4.000-34.000 4</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0"/>
    </inkml:context>
    <inkml:brush xml:id="br0">
      <inkml:brushProperty name="width" value="0.051260944455862" units="cm"/>
      <inkml:brushProperty name="height" value="0.051260944455862" units="cm"/>
      <inkml:brushProperty name="color" value="#000000"/>
      <inkml:brushProperty name="ignorePressure" value="0"/>
    </inkml:brush>
  </inkml:definitions>
  <inkml:trace contextRef="#ctx0" brushRef="#br0">57200.000 11950.000 429,'-71.000'-40.000'78,"10.000"23.000"-4,10.000 22.000-6,9.000 22.000-4,2.000 13.000-6,-2.000 7.000-8,-3.000 6.000-8,-3.000 7.000-7,-6.000 8.000-7,-5.000 14.000-6,-7.000 11.000-6,-5.000 14.000-7,-8.000 5.000-3,-5.000 1.000 1,-7.000-1.000-1,-5.000 1.000 2,-1.000-6.000-11,6.000-8.000-19,7.000-10.000-20,6.000-9.000-20,9.000-12.000-6,13.000-11.000 5,12.000-14.000 7,13.000-11.000 5,6.000-11.000 4,0.000-5.000 1,0.000-7.000 2,0.000-5.000 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0"/>
    </inkml:context>
    <inkml:brush xml:id="br0">
      <inkml:brushProperty name="width" value="0.0459294691681862" units="cm"/>
      <inkml:brushProperty name="height" value="0.0459294691681862" units="cm"/>
      <inkml:brushProperty name="color" value="#000000"/>
      <inkml:brushProperty name="ignorePressure" value="0"/>
    </inkml:brush>
  </inkml:definitions>
  <inkml:trace contextRef="#ctx0" brushRef="#br0">55800.000 12050.000 478,'-18.000'-36.000'12,"17.000"28.000"21,15.000 28.000 24,16.000 29.000 21,16.000 18.000 7,20.000 9.000-12,18.000 10.000-10,20.000 10.000-11,10.000 4.000-13,3.000 0.000-16,3.000 0.000-17,4.000 0.000-15,-9.000-8.000-14,-18.000-16.000-10,-19.000-15.000-12,-18.000-15.000-10,-14.000-11.000-7,-5.000-2.000-3,-7.000-3.000-1,-5.000-3.000-3</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1"/>
    </inkml:context>
    <inkml:brush xml:id="br0">
      <inkml:brushProperty name="width" value="0.0571166500449181" units="cm"/>
      <inkml:brushProperty name="height" value="0.0571166500449181" units="cm"/>
      <inkml:brushProperty name="color" value="#000000"/>
      <inkml:brushProperty name="ignorePressure" value="0"/>
    </inkml:brush>
  </inkml:definitions>
  <inkml:trace contextRef="#ctx0" brushRef="#br0">59000.000 11250.000 385,'-24.000'-68.000'6,"4.000"17.000"14,3.000 15.000 13,3.000 16.000 13,-2.000 21.000 10,-6.000 29.000 4,-6.000 28.000 6,-6.000 28.000 5,-6.000 18.000-4,-2.000 10.000-11,-3.000 10.000-13,-3.000 9.000-11,-4.000 4.000-9,-3.000 1.000-5,-3.000-1.000-7,-2.000 1.000-5,3.000-6.000-6,14.000-8.000-6,11.000-10.000-6,14.000-9.000-7,13.000-12.000-7,16.000-11.000-7,15.000-14.000-6,17.000-11.000-8,17.000-15.000-4,23.000-16.000 1,22.000-15.000-1,22.000-15.000 0,-1.000-11.000 2,-21.000-2.000 0,-22.000-3.000 3,-22.000-3.000 0</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1"/>
    </inkml:context>
    <inkml:brush xml:id="br0">
      <inkml:brushProperty name="width" value="0.0507433116436005" units="cm"/>
      <inkml:brushProperty name="height" value="0.0507433116436005" units="cm"/>
      <inkml:brushProperty name="color" value="#000000"/>
      <inkml:brushProperty name="ignorePressure" value="0"/>
    </inkml:brush>
  </inkml:definitions>
  <inkml:trace contextRef="#ctx0" brushRef="#br0">60450.000 11050.000 433,'-4.000'-46.000'10,"-5.000"10.000"19,-7.000 10.000 19,-5.000 9.000 20,-3.000 23.000 6,4.000 38.000-6,3.000 37.000-7,3.000 38.000-6,3.000 18.000-8,3.000 1.000-8,3.000-1.000-7,4.000 1.000-9,-3.000-3.000-10,-5.000-2.000-17,-7.000-3.000-15,-5.000-3.000-15,-8.000-7.000-9,-5.000-9.000-4,-7.000-10.000-2,-5.000-8.000-4,0.000-14.000-2,10.000-15.000-3,10.000-15.000-1,9.000-16.000-3</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1"/>
    </inkml:context>
    <inkml:brush xml:id="br0">
      <inkml:brushProperty name="width" value="0.0355815514922142" units="cm"/>
      <inkml:brushProperty name="height" value="0.0355815514922142" units="cm"/>
      <inkml:brushProperty name="color" value="#000000"/>
      <inkml:brushProperty name="ignorePressure" value="0"/>
    </inkml:brush>
  </inkml:definitions>
  <inkml:trace contextRef="#ctx0" brushRef="#br0">60550.000 12150.000 618,'29.000'-69.000'9,"10.000"13.000"20,10.000 12.000 18,9.000 13.000 20,10.000 7.000 2,14.000 4.000-11,11.000 3.000-14,14.000 3.000-11,7.000 3.000-14,3.000 3.000-12,3.000 3.000-14,4.000 4.000-13,-9.000 2.000-14,-18.000 4.000-17,-19.000 3.000-15,-18.000 3.000-17</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8"/>
    </inkml:context>
    <inkml:brush xml:id="br0">
      <inkml:brushProperty name="width" value="0.0515584535896778" units="cm"/>
      <inkml:brushProperty name="height" value="0.0515584535896778" units="cm"/>
      <inkml:brushProperty name="color" value="#f2395b"/>
      <inkml:brushProperty name="ignorePressure" value="0"/>
    </inkml:brush>
  </inkml:definitions>
  <inkml:trace contextRef="#ctx0" brushRef="#br0">100600.000 12750.000 426,'92.000'-19.000'209,"-16.000"13.000"-53,-15.000 12.000-51,-15.000 13.000-53,-7.000 6.000-28,3.000 0.000-8,3.000 0.000-7,4.000 0.000-7,-9.000 1.000-19,-18.000 4.000-35,-19.000 3.000-33,-18.000 3.000-33</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1"/>
    </inkml:context>
    <inkml:brush xml:id="br0">
      <inkml:brushProperty name="width" value="0.0475197434425354" units="cm"/>
      <inkml:brushProperty name="height" value="0.0475197434425354" units="cm"/>
      <inkml:brushProperty name="color" value="#000000"/>
      <inkml:brushProperty name="ignorePressure" value="0"/>
    </inkml:brush>
  </inkml:definitions>
  <inkml:trace contextRef="#ctx0" brushRef="#br0">62400.000 11000.000 462,'71.000'-46.000'38,"-5.000"10.000"-3,-7.000 10.000-1,-5.000 9.000-2,-8.000 9.000 0,-5.000 9.000 2,-7.000 10.000 2,-5.000 10.000 2,-4.000 14.000 0,0.000 23.000-1,0.000 22.000-3,0.000 22.000-2,-10.000 12.000-3,-18.000 3.000-4,-19.000 3.000-3,-18.000 4.000-5,-15.000-1.000-4,-9.000-3.000-5,-10.000-3.000-5,-8.000-2.000-5,-6.000-8.000-4,1.000-8.000-3,-1.000-10.000-3,1.000-9.000-4,5.000-13.000 0,14.000-16.000 0,11.000-15.000 2,14.000-15.000 1,24.000-12.000 0,38.000-6.000-3,37.000-6.000-3,38.000-6.000-3,23.000-10.000-3,9.000-12.000-8,10.000-13.000-5,10.000-12.000-8,2.000-7.000-1,-3.000 1.000 2,-3.000-1.000 2,-2.000 1.000 2,-14.000 2.000 4,-21.000 7.000 7,-22.000 6.000 5,-22.000 7.000 7,-15.000 4.000 4,-5.000 3.000 3,-7.000 3.000 3,-5.000 4.000 3</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2"/>
    </inkml:context>
    <inkml:brush xml:id="br0">
      <inkml:brushProperty name="width" value="0.0518624521791935" units="cm"/>
      <inkml:brushProperty name="height" value="0.0518624521791935" units="cm"/>
      <inkml:brushProperty name="color" value="#000000"/>
      <inkml:brushProperty name="ignorePressure" value="0"/>
    </inkml:brush>
  </inkml:definitions>
  <inkml:trace contextRef="#ctx0" brushRef="#br0">63900.000 11700.000 424,'-91.000'-44.000'10,"19.000"13.000"20,19.000 12.000 21,19.000 13.000 20,12.000 12.000 5,6.000 13.000-11,7.000 12.000-10,6.000 13.000-10,1.000 10.000-7,-3.000 10.000-4,-3.000 10.000-2,-2.000 9.000-4,-3.000 1.000-6,1.000-6.000-8,-1.000-6.000-10,1.000-6.000-7,8.000-9.000-9,20.000-8.000-6,18.000-10.000-7,20.000-9.000-7,13.000-20.000-4,9.000-27.000-3,10.000-28.000-1,10.000-28.000-4,-1.000-18.000 2,-9.000-6.000 4,-10.000-6.000 5,-8.000-6.000 5,-14.000 2.000 4,-15.000 14.000 2,-15.000 11.000 4,-16.000 14.000 3,-15.000 8.000 4,-11.000 7.000 4,-14.000 6.000 5,-11.000 7.000 5,-11.000 10.000 4,-5.000 16.000 4,-7.000 15.000 6,-5.000 17.000 4,0.000 7.000 2,10.000 0.000-1,10.000 0.000-3,9.000 0.000 0,18.000-5.000-10,29.000-9.000-15,28.000-10.000-17,28.000-8.000-16,7.000-9.000-6,-11.000-6.000 2,-14.000-6.000 3,-11.000-6.000 3</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2"/>
    </inkml:context>
    <inkml:brush xml:id="br0">
      <inkml:brushProperty name="width" value="0.0497061349451542" units="cm"/>
      <inkml:brushProperty name="height" value="0.0497061349451542" units="cm"/>
      <inkml:brushProperty name="color" value="#000000"/>
      <inkml:brushProperty name="ignorePressure" value="0"/>
    </inkml:brush>
  </inkml:definitions>
  <inkml:trace contextRef="#ctx0" brushRef="#br0">65250.000 10050.000 442,'-24.000'-19.000'100,"4.000"13.000"-12,3.000 12.000-11,3.000 13.000-11,3.000 7.000-13,3.000 4.000-12,3.000 3.000-14,4.000 3.000-13,7.000-2.000-14,13.000-6.000-15,12.000-6.000-13,13.000-6.000-15,9.000-9.000-7,6.000-8.000 0,7.000-10.000 1,6.000-9.000 1,-4.000-5.000 2,-11.000 0.000 6,-14.000 0.000 5,-11.000 0.000 7,-9.000 1.000 5,-3.000 4.000 5,-3.000 3.000 6,-2.000 3.000 7,-8.000 3.000 9,-8.000 3.000 17,-10.000 3.000 16,-9.000 4.000 16,-2.000 7.000 7,6.000 13.000 0,7.000 12.000 0,6.000 13.000-1,-2.000 10.000-5,-9.000 10.000-10,-10.000 10.000-10,-8.000 9.000-10,-9.000 10.000-6,-6.000 14.000-4,-6.000 11.000-2,-6.000 14.000-2,-7.000 14.000-3,-6.000 20.000-2,-6.000 18.000-1,-6.000 20.000-3,-7.000 6.000-2,-6.000-2.000-5,-6.000-3.000-5,-6.000-3.000-4,-4.000-6.000-5,1.000-5.000-2,-1.000-7.000-3,1.000-5.000-3,5.000-8.000-5,14.000-5.000-7,11.000-7.000-7,14.000-5.000-7,11.000-20.000-2,14.000-31.000 4,11.000-31.000 4,14.000-31.000 5,5.000-18.000 4,1.000-3.000 7,-1.000-3.000 7,1.000-2.000 6</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2"/>
    </inkml:context>
    <inkml:brush xml:id="br0">
      <inkml:brushProperty name="width" value="0.0395597517490387" units="cm"/>
      <inkml:brushProperty name="height" value="0.0395597517490387" units="cm"/>
      <inkml:brushProperty name="color" value="#000000"/>
      <inkml:brushProperty name="ignorePressure" value="0"/>
    </inkml:brush>
  </inkml:definitions>
  <inkml:trace contextRef="#ctx0" brushRef="#br0">65350.000 12600.000 556,'-44.000'93.000'141,"13.000"-11.000"-29,12.000-14.000-29,13.000-11.000-31,15.000-12.000-20,19.000-9.000-14,19.000-10.000-12,19.000-8.000-15,5.000-12.000-7,-5.000-12.000-5,-7.000-13.000-4,-5.000-12.000-5,-8.000-7.000 0,-5.000 1.000 0,-7.000-1.000 1,-5.000 1.000 1,-14.000 2.000 1,-18.000 7.000 4,-19.000 6.000 2,-18.000 7.000 3,-14.000 2.000 2,-5.000 1.000 3,-7.000-1.000 2,-5.000 1.000 3,-1.000 1.000-3,6.000 3.000-6,7.000 3.000-6,6.000 4.000-7,7.000-1.000-1,10.000-3.000 4,10.000-3.000 5,9.000-2.000 4</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3"/>
    </inkml:context>
    <inkml:brush xml:id="br0">
      <inkml:brushProperty name="width" value="0.0500012375414371" units="cm"/>
      <inkml:brushProperty name="height" value="0.0500012375414371" units="cm"/>
      <inkml:brushProperty name="color" value="#000000"/>
      <inkml:brushProperty name="ignorePressure" value="0"/>
    </inkml:brush>
  </inkml:definitions>
  <inkml:trace contextRef="#ctx0" brushRef="#br0">66900.000 10650.000 439,'165.000'-18.000'11,"-18.000"17.000"22,-19.000 15.000 22,-18.000 16.000 21,-15.000 16.000 6,-9.000 20.000-13,-10.000 18.000-11,-8.000 20.000-11,-17.000 16.000-10,-21.000 16.000-5,-22.000 15.000-6,-22.000 17.000-5,-27.000 5.000-9,-31.000-3.000-10,-31.000-3.000-11,-31.000-2.000-10,-9.000-14.000-3,17.000-21.000 6,15.000-22.000 5,16.000-22.000 5,10.000-18.000-11,7.000-11.000-29,6.000-14.000-27,7.000-11.000-29</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3"/>
    </inkml:context>
    <inkml:brush xml:id="br0">
      <inkml:brushProperty name="width" value="0.0429455935955048" units="cm"/>
      <inkml:brushProperty name="height" value="0.0429455935955048" units="cm"/>
      <inkml:brushProperty name="color" value="#000000"/>
      <inkml:brushProperty name="ignorePressure" value="0"/>
    </inkml:brush>
  </inkml:definitions>
  <inkml:trace contextRef="#ctx0" brushRef="#br0">69350.000 11200.000 512,'101.000'-69.000'142,"4.000"13.000"-28,3.000 12.000-28,3.000 13.000-26,4.000 7.000-21,7.000 4.000-12,6.000 3.000-11,7.000 3.000-12,-7.000 3.000-6,-19.000 3.000 1,-18.000 3.000 1,-19.000 4.000 2,-19.000 10.000-14,-19.000 19.000-27,-18.000 19.000-27,-19.000 19.000-27,-12.000 2.000-6,-2.000-11.000 18,-3.000-14.000 18,-3.000-11.000 17</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4"/>
    </inkml:context>
    <inkml:brush xml:id="br0">
      <inkml:brushProperty name="width" value="0.0415865741670132" units="cm"/>
      <inkml:brushProperty name="height" value="0.0415865741670132" units="cm"/>
      <inkml:brushProperty name="color" value="#000000"/>
      <inkml:brushProperty name="ignorePressure" value="0"/>
    </inkml:brush>
  </inkml:definitions>
  <inkml:trace contextRef="#ctx0" brushRef="#br0">69600.000 11750.000 529,'-47.000'1.000'0,"6.000"4.000"0,7.000 3.000 0,6.000 3.000 0,-1.000 1.000 3,-5.000 1.000 8,-7.000-1.000 7,-5.000 1.000 7,-1.000-3.000 4,6.000-2.000 3,7.000-3.000 0,6.000-3.000 3,10.000-1.000 0,17.000 4.000 1,15.000 3.000 0,16.000 3.000 1,18.000-1.000-2,22.000-2.000-4,22.000-3.000-3,23.000-3.000-4,14.000-4.000-7,10.000-3.000-10,10.000-3.000-12,9.000-2.000-10,-4.000-1.000-11,-15.000 3.000-9,-15.000 3.000-11,-16.000 4.000-11,-18.000 2.000-4,-18.000 4.000 1,-19.000 3.000 0,-18.000 3.000 1</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4"/>
    </inkml:context>
    <inkml:brush xml:id="br0">
      <inkml:brushProperty name="width" value="0.0487304106354713" units="cm"/>
      <inkml:brushProperty name="height" value="0.0487304106354713" units="cm"/>
      <inkml:brushProperty name="color" value="#000000"/>
      <inkml:brushProperty name="ignorePressure" value="0"/>
    </inkml:brush>
  </inkml:definitions>
  <inkml:trace contextRef="#ctx0" brushRef="#br0">72750.000 10400.000 451,'10.000'-72.000'7,"23.000"6.000"13,22.000 7.000 14,22.000 6.000 13,5.000 9.000 5,-8.000 13.000-6,-10.000 12.000-6,-9.000 13.000-5,-5.000 7.000-2,0.000 4.000 0,0.000 3.000 1,0.000 3.000 0,-5.000 7.000-3,-9.000 14.000-7,-10.000 11.000-8,-8.000 14.000-7,-20.000 10.000-7,-28.000 9.000-4,-28.000 10.000-4,-27.000 10.000-6,-19.000 5.000-3,-5.000 4.000-4,-7.000 3.000-3,-5.000 3.000-3,2.000-7.000-1,13.000-15.000 0,12.000-15.000 1,13.000-16.000 1,12.000-12.000 3,13.000-5.000 4,12.000-7.000 6,13.000-5.000 4,20.000-4.000 6,28.000 0.000 9,28.000 0.000 8,29.000 0.000 8,13.000-2.000 3,1.000-3.000-1,-1.000-3.000-1,1.000-2.000-2,-7.000 0.000-1,-12.000 7.000-2,-13.000 6.000 0,-12.000 7.000-3,-13.000 7.000 0,-12.000 9.000-3,-13.000 10.000-2,-12.000 10.000-2,-13.000 4.000-2,-12.000 0.000-1,-13.000 0.000-3,-12.000 0.000-2,-12.000-2.000 0,-8.000-3.000-1,-10.000-3.000 2,-9.000-2.000 0,-2.000-6.000-6,6.000-6.000-10,7.000-6.000-10,6.000-6.000-10,7.000-9.000-14,10.000-8.000-15,10.000-10.000-17,9.000-9.000-14</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4"/>
    </inkml:context>
    <inkml:brush xml:id="br0">
      <inkml:brushProperty name="width" value="0.0446343719959259" units="cm"/>
      <inkml:brushProperty name="height" value="0.0446343719959259" units="cm"/>
      <inkml:brushProperty name="color" value="#000000"/>
      <inkml:brushProperty name="ignorePressure" value="0"/>
    </inkml:brush>
  </inkml:definitions>
  <inkml:trace contextRef="#ctx0" brushRef="#br0">73800.000 11650.000 492,'92.000'4.000'177,"-16.000"10.000"-41,-15.000 10.000-40,-15.000 9.000-39,-12.000 7.000-29,-6.000 7.000-15,-6.000 6.000-15,-6.000 7.000-15,-7.000 0.000-19,-6.000-2.000-22,-6.000-3.000-21,-6.000-3.000-21</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4"/>
    </inkml:context>
    <inkml:brush xml:id="br0">
      <inkml:brushProperty name="width" value="0.0485541336238384" units="cm"/>
      <inkml:brushProperty name="height" value="0.0485541336238384" units="cm"/>
      <inkml:brushProperty name="color" value="#000000"/>
      <inkml:brushProperty name="ignorePressure" value="0"/>
    </inkml:brush>
  </inkml:definitions>
  <inkml:trace contextRef="#ctx0" brushRef="#br0">75350.000 10300.000 453,'73.000'-44.000'7,"-3.000"13.000"14,-3.000 12.000 15,-2.000 13.000 14,-3.000 9.000 8,1.000 6.000 1,-1.000 7.000 2,1.000 6.000 0,-7.000 9.000-5,-12.000 13.000-10,-13.000 12.000-11,-12.000 13.000-10,-12.000 12.000-9,-8.000 13.000-5,-10.000 12.000-7,-9.000 13.000-4,-10.000 4.000-6,-9.000-3.000-3,-10.000-3.000-4,-8.000-2.000-3,-4.000-11.000-3,3.000-15.000-2,3.000-15.000-2,4.000-16.000-2,13.000-13.000-2,26.000-9.000 0,24.000-10.000-1,26.000-8.000-1,22.000-12.000 0,23.000-12.000 2,22.000-13.000 2,22.000-12.000 0,12.000-10.000 0,3.000-6.000-4,3.000-6.000-3,4.000-6.000-5,-14.000 1.000 1,-27.000 9.000 4,-28.000 10.000 4,-28.000 10.000 5</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6:52"/>
    </inkml:context>
    <inkml:brush xml:id="br0">
      <inkml:brushProperty name="width" value="0.0278977900743484" units="cm"/>
      <inkml:brushProperty name="height" value="0.0278977900743484" units="cm"/>
      <inkml:brushProperty name="color" value="#69dbaa"/>
      <inkml:brushProperty name="ignorePressure" value="0"/>
    </inkml:brush>
  </inkml:definitions>
  <inkml:trace contextRef="#ctx0" brushRef="#br0">14200.000 20950.000 788,'-2.000'-43.000'-43,"-3.000"17.000"26,-3.000 15.000 25,-2.000 16.000 25,-1.000 10.000 9,3.000 7.000-8,3.000 6.000-6,4.000 7.000-8,-1.000 8.000-4,-3.000 14.000-1,-3.000 11.000-1,-2.000 14.000-1,-1.000 3.000 0,3.000-2.000-3,3.000-3.000 0,4.000-3.000-3,1.000 4.000-1,0.000 13.000-4,0.000 12.000-2,0.000 13.000-3,0.000 7.000 0,0.000 4.000 2,0.000 3.000 2,0.000 3.000 2,0.000 1.000-2,0.000 1.000-5,0.000-1.000-6,0.000 1.000-6,0.000-1.000-3,0.000 1.000 0,0.000-1.000 0,0.000 1.000 0,0.000 2.000-1,0.000 7.000-1,0.000 6.000-1,0.000 7.000 0,0.000-4.000 0,0.000-12.000 1,0.000-13.000 2,0.000-12.000 2,0.000-13.000 0,0.000-12.000-1,0.000-13.000 0,0.000-12.000-1</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9"/>
    </inkml:context>
    <inkml:brush xml:id="br0">
      <inkml:brushProperty name="width" value="0.0528070814907551" units="cm"/>
      <inkml:brushProperty name="height" value="0.0528070814907551" units="cm"/>
      <inkml:brushProperty name="color" value="#f2395b"/>
      <inkml:brushProperty name="ignorePressure" value="0"/>
    </inkml:brush>
  </inkml:definitions>
  <inkml:trace contextRef="#ctx0" brushRef="#br0">100500.000 13350.000 416,'-68.000'23.000'8,"17.000"-3.000"15,15.000-3.000 15,16.000-2.000 15,10.000-1.000 9,7.000 3.000 1,6.000 3.000 2,7.000 4.000 1,5.000 4.000-6,7.000 6.000-11,6.000 7.000-13,7.000 6.000-13,4.000-1.000-7,3.000-5.000-5,3.000-7.000-3,4.000-5.000-5,4.000-6.000-8,6.000-3.000-12,7.000-3.000-11,6.000-2.000-12</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5"/>
    </inkml:context>
    <inkml:brush xml:id="br0">
      <inkml:brushProperty name="width" value="0.0687993764877319" units="cm"/>
      <inkml:brushProperty name="height" value="0.0687993764877319" units="cm"/>
      <inkml:brushProperty name="color" value="#000000"/>
      <inkml:brushProperty name="ignorePressure" value="0"/>
    </inkml:brush>
  </inkml:definitions>
  <inkml:trace contextRef="#ctx0" brushRef="#br0">78250.000 10350.000 319,'20.000'-16.000'86,"-9.000"19.000"-14,-10.000 19.000-13,-8.000 19.000-14,-14.000 15.000-8,-15.000 13.000-7,-15.000 12.000-6,-16.000 13.000-5,-10.000 4.000-7,-3.000-3.000-6,-3.000-3.000-7,-2.000-2.000-7,5.000-9.000-4,16.000-12.000-4,15.000-13.000-4,17.000-12.000-3,24.000-23.000-5,34.000-30.000-5,35.000-32.000-7,35.000-30.000-6,13.000-12.000 1,-6.000 9.000 9,-6.000 10.000 9,-6.000 10.000 8,-10.000 10.000 8,-12.000 13.000 7,-13.000 12.000 7,-12.000 13.000 7,-13.000 10.000 6,-12.000 10.000 5,-13.000 10.000 4,-12.000 9.000 5,-10.000 6.000 2,-6.000 3.000-3,-6.000 3.000-1,-6.000 4.000-1,-4.000 2.000-3,1.000 4.000-3,-1.000 3.000-3,1.000 3.000-3,16.000-13.000-9,35.000-28.000-18,35.000-28.000-17,34.000-27.000-18,17.000-19.000-6,0.000-5.000 6,0.000-7.000 5,0.000-5.000 5,-7.000 2.000 6,-11.000 13.000 6,-14.000 12.000 5,-11.000 13.000 7,-20.000 13.000 10,-24.000 17.000 16,-26.000 15.000 14,-24.000 16.000 16,-10.000 7.000 6,6.000 1.000-4,7.000-1.000-4,6.000 1.000-3,15.000-1.000-5,26.000 1.000-6,24.000-1.000-4,26.000 1.000-6,13.000-6.000-6,4.000-8.000-7,3.000-10.000-7,3.000-9.000-7,-2.000-4.000-7,-6.000 4.000-4,-6.000 3.000-6,-6.000 3.000-5,-18.000 3.000 0,-28.000 3.000 4,-28.000 3.000 3,-27.000 4.000 5,-12.000-4.000 4,6.000-9.000 3,7.000-10.000 4,6.000-8.000 2,6.000-15.000 3,6.000-19.000 0,7.000-18.000 0,6.000-19.000 1,10.000-12.000-2,17.000-2.000-1,15.000-3.000-1,16.000-3.000-3,4.000 4.000-1,-6.000 13.000-2,-6.000 12.000-3,-6.000 13.000-1,-4.000 9.000 0,1.000 6.000 5,-1.000 7.000 2,1.000 6.000 5,-3.000 6.000 1,-2.000 6.000 2,-3.000 7.000 0,-3.000 6.000 1,-1.000-1.000 0,4.000-5.000 1,3.000-7.000-1,3.000-5.000 1,4.000-8.000 0,7.000-5.000 0,6.000-7.000 0,7.000-5.000 0,0.000-4.000 1,-2.000 0.000 2,-3.000 0.000 1,-3.000 0.000 3,-7.000 0.000 1,-9.000 0.000 2,-10.000 0.000 2,-8.000 0.000 1,-8.000 20.000 15,-2.000 41.000 27,-3.000 40.000 27,-3.000 42.000 27,-2.000 24.000 4,0.000 9.000-19,0.000 10.000-21,0.000 10.000-20,1.000 18.000-15,4.000 28.000-10,3.000 28.000-10,3.000 29.000-10,3.000 11.000-12,3.000-2.000-16,3.000-3.000-15,4.000-3.000-16,1.000-9.000-10,0.000-11.000-4,0.000-14.000-3,0.000-11.000-4,-4.000-26.000 1,-5.000-37.000 7,-7.000-38.000 7,-5.000-37.000 7</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6"/>
    </inkml:context>
    <inkml:brush xml:id="br0">
      <inkml:brushProperty name="width" value="0.0470574349164963" units="cm"/>
      <inkml:brushProperty name="height" value="0.0470574349164963" units="cm"/>
      <inkml:brushProperty name="color" value="#000000"/>
      <inkml:brushProperty name="ignorePressure" value="0"/>
    </inkml:brush>
  </inkml:definitions>
  <inkml:trace contextRef="#ctx0" brushRef="#br0">54850.000 16400.000 467,'-2.000'-65.000'9,"-3.000"23.000"18,-3.000 22.000 19,-2.000 22.000 17,-6.000 23.000 6,-6.000 25.000-7,-6.000 25.000-8,-6.000 25.000-6,-4.000 12.000-7,1.000 1.000-7,-1.000-1.000-8,1.000 1.000-6,-4.000 4.000-6,-6.000 9.000-3,-6.000 10.000-5,-6.000 10.000-4,4.000-9.000-2,16.000-24.000-3,15.000-26.000-2,17.000-24.000-2,19.000-15.000-3,26.000-3.000-3,24.000-3.000-3,26.000-2.000-4,16.000-11.000 0,10.000-15.000-1,10.000-15.000 1,9.000-16.000-1,4.000-8.000-1,1.000 0.000-3,-1.000 0.000-5,1.000 0.000-2,-12.000 1.000-3,-21.000 4.000 0,-22.000 3.000 0,-22.000 3.000-1</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6"/>
    </inkml:context>
    <inkml:brush xml:id="br0">
      <inkml:brushProperty name="width" value="0.0478963442146778" units="cm"/>
      <inkml:brushProperty name="height" value="0.0478963442146778" units="cm"/>
      <inkml:brushProperty name="color" value="#000000"/>
      <inkml:brushProperty name="ignorePressure" value="0"/>
    </inkml:brush>
  </inkml:definitions>
  <inkml:trace contextRef="#ctx0" brushRef="#br0">55400.000 16950.000 459,'-25.000'-91.000'5,"0.000"19.000"10,0.000 19.000 10,0.000 19.000 9,0.000 18.000 10,0.000 19.000 9,0.000 19.000 8,0.000 19.000 9,3.000 19.000-2,6.000 23.000-13,7.000 22.000-14,6.000 22.000-12,1.000 18.000-11,-3.000 16.000-4,-3.000 15.000-7,-2.000 17.000-5,-5.000 16.000-8,-2.000 19.000-10,-3.000 19.000-8,-3.000 19.000-10,1.000-4.000-8,6.000-24.000-7,7.000-26.000-6,6.000-24.000-8,3.000-28.000 0,0.000-27.000 5,0.000-28.000 4,0.000-28.000 5</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7"/>
    </inkml:context>
    <inkml:brush xml:id="br0">
      <inkml:brushProperty name="width" value="0.0466732382774353" units="cm"/>
      <inkml:brushProperty name="height" value="0.0466732382774353" units="cm"/>
      <inkml:brushProperty name="color" value="#000000"/>
      <inkml:brushProperty name="ignorePressure" value="0"/>
    </inkml:brush>
  </inkml:definitions>
  <inkml:trace contextRef="#ctx0" brushRef="#br0">58150.000 16900.000 471,'-69.000'93.000'136,"13.000"-11.000"-29,12.000-14.000-30,13.000-11.000-30,-1.000 0.000-16,-11.000 17.000-3,-14.000 15.000-3,-11.000 16.000-3,-11.000 9.000-5,-5.000 3.000-3,-7.000 3.000-6,-5.000 4.000-3,0.000-6.000-3,10.000-11.000 1,10.000-14.000 0,9.000-11.000 0,6.000-9.000-5,3.000-3.000-12,3.000-3.000-13,4.000-2.000-13</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7"/>
    </inkml:context>
    <inkml:brush xml:id="br0">
      <inkml:brushProperty name="width" value="0.0493010804057121" units="cm"/>
      <inkml:brushProperty name="height" value="0.0493010804057121" units="cm"/>
      <inkml:brushProperty name="color" value="#000000"/>
      <inkml:brushProperty name="ignorePressure" value="0"/>
    </inkml:brush>
  </inkml:definitions>
  <inkml:trace contextRef="#ctx0" brushRef="#br0">57000.000 16750.000 446,'-24.000'-21.000'10,"4.000"10.000"19,3.000 10.000 20,3.000 9.000 20,7.000 17.000 6,14.000 25.000-7,11.000 25.000-7,14.000 25.000-7,7.000 9.000-8,3.000-6.000-9,3.000-6.000-9,4.000-6.000-10,2.000-2.000-9,4.000 3.000-9,3.000 3.000-11,3.000 4.000-10,1.000-1.000-9,1.000-3.000-10,-1.000-3.000-11,1.000-2.000-9,-7.000-11.000-4,-12.000-15.000-1,-13.000-15.000 1,-12.000-16.000 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8"/>
    </inkml:context>
    <inkml:brush xml:id="br0">
      <inkml:brushProperty name="width" value="0.0534958317875862" units="cm"/>
      <inkml:brushProperty name="height" value="0.0534958317875862" units="cm"/>
      <inkml:brushProperty name="color" value="#000000"/>
      <inkml:brushProperty name="ignorePressure" value="0"/>
    </inkml:brush>
  </inkml:definitions>
  <inkml:trace contextRef="#ctx0" brushRef="#br0">60450.000 16550.000 411,'-71.000'1.000'5,"10.000"4.000"13,10.000 3.000 10,9.000 3.000 13,2.000 6.000 6,-2.000 9.000 2,-3.000 10.000 2,-3.000 10.000 3,1.000 7.000-3,6.000 6.000-5,7.000 7.000-8,6.000 6.000-5,1.000 4.000-6,-3.000 4.000-3,-3.000 3.000-5,-2.000 3.000-4,-1.000 1.000-3,3.000 1.000-1,3.000-1.000-2,4.000 1.000-2,4.000-3.000-3,6.000-2.000-6,7.000-3.000-6,6.000-3.000-4,10.000-4.000-3,17.000-3.000 3,15.000-3.000 2,16.000-2.000 2,9.000-8.000-6,3.000-8.000-14,3.000-10.000-16,4.000-9.000-13</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8"/>
    </inkml:context>
    <inkml:brush xml:id="br0">
      <inkml:brushProperty name="width" value="0.0490901507437229" units="cm"/>
      <inkml:brushProperty name="height" value="0.0490901507437229" units="cm"/>
      <inkml:brushProperty name="color" value="#000000"/>
      <inkml:brushProperty name="ignorePressure" value="0"/>
    </inkml:brush>
  </inkml:definitions>
  <inkml:trace contextRef="#ctx0" brushRef="#br0">61450.000 16650.000 448,'-46.000'-46.000'0,"10.000"10.000"0,10.000 10.000 0,9.000 9.000 0,6.000 10.000 10,3.000 14.000 23,3.000 11.000 20,4.000 14.000 22,1.000 13.000 5,0.000 16.000-12,0.000 15.000-12,0.000 17.000-13,0.000 11.000-8,0.000 10.000-7,0.000 10.000-5,0.000 9.000-8,-4.000 2.000-3,-5.000-2.000-3,-7.000-3.000-2,-5.000-3.000-2,-3.000-7.000-10,4.000-9.000-15,3.000-10.000-15,3.000-8.000-16</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8"/>
    </inkml:context>
    <inkml:brush xml:id="br0">
      <inkml:brushProperty name="width" value="0.0330403633415699" units="cm"/>
      <inkml:brushProperty name="height" value="0.0330403633415699" units="cm"/>
      <inkml:brushProperty name="color" value="#000000"/>
      <inkml:brushProperty name="ignorePressure" value="0"/>
    </inkml:brush>
  </inkml:definitions>
  <inkml:trace contextRef="#ctx0" brushRef="#br0">61750.000 17550.000 665,'3.000'-68.000'3,"6.000"17.000"6,7.000 15.000 5,6.000 16.000 5,10.000 7.000 10,17.000 1.000 10,15.000-1.000 12,16.000 1.000 12,10.000 1.000-6,7.000 3.000-21,6.000 3.000-22,7.000 4.000-20,-6.000 1.000-14,-15.000 0.000-3,-15.000 0.000-5,-16.000 0.000-4,-10.000 0.000-5,-3.000 0.000-8,-3.000 0.000-8,-2.000 0.000-7</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9"/>
    </inkml:context>
    <inkml:brush xml:id="br0">
      <inkml:brushProperty name="width" value="0.0411401055753231" units="cm"/>
      <inkml:brushProperty name="height" value="0.0411401055753231" units="cm"/>
      <inkml:brushProperty name="color" value="#000000"/>
      <inkml:brushProperty name="ignorePressure" value="0"/>
    </inkml:brush>
  </inkml:definitions>
  <inkml:trace contextRef="#ctx0" brushRef="#br0">63800.000 16000.000 534,'50.000'-44.000'5,"0.000"13.000"11,0.000 12.000 9,0.000 13.000 11,-4.000 20.000 7,-5.000 28.000 4,-7.000 28.000 5,-5.000 29.000 4,-15.000 15.000-2,-22.000 3.000-9,-22.000 3.000-9,-21.000 4.000-9,-12.000-3.000-9,1.000-5.000-13,-1.000-7.000-10,1.000-5.000-11,5.000-11.000-6,14.000-11.000-1,11.000-14.000 1,14.000-11.000-1,16.000-12.000 1,22.000-9.000 2,22.000-10.000 2,23.000-8.000 2,10.000-8.000 4,0.000-2.000 5,0.000-3.000 6,0.000-3.000 5,-7.000-1.000 4,-11.000 4.000 2,-14.000 3.000 3,-11.000 3.000 2,-14.000 6.000 0,-11.000 9.000 1,-14.000 10.000-1,-11.000 10.000 0,-15.000 5.000-1,-16.000 4.000-2,-15.000 3.000-2,-15.000 3.000-2,-6.000-2.000-1,7.000-6.000 1,6.000-6.000 0,7.000-6.000 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9"/>
    </inkml:context>
    <inkml:brush xml:id="br0">
      <inkml:brushProperty name="width" value="0.0511348582804203" units="cm"/>
      <inkml:brushProperty name="height" value="0.0511348582804203" units="cm"/>
      <inkml:brushProperty name="color" value="#000000"/>
      <inkml:brushProperty name="ignorePressure" value="0"/>
    </inkml:brush>
  </inkml:definitions>
  <inkml:trace contextRef="#ctx0" brushRef="#br0">65000.000 16750.000 430,'-24.000'162.000'182,"4.000"-24.000"-42,3.000-26.000-42,3.000-24.000-41,3.000-17.000-25,3.000-5.000-6,3.000-7.000-6,4.000-5.000-8,11.000-9.000-10,23.000-9.000-13,22.000-10.000-15,22.000-8.000-14,7.000-17.000-6,-6.000-21.000 3,-6.000-22.000 1,-6.000-22.000 3,-9.000-11.000 2,-8.000 0.000 5,-10.000 0.000 3,-9.000 0.000 4,-10.000 1.000 5,-9.000 4.000 4,-10.000 3.000 6,-8.000 3.000 3,-9.000 4.000 4,-6.000 7.000 3,-6.000 6.000 1,-6.000 7.000 2,-7.000 5.000 1,-6.000 7.000-2,-6.000 6.000-1,-6.000 7.000-2,2.000 0.000-6,14.000-2.000-13,11.000-3.000-13,14.000-3.000-12</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09"/>
    </inkml:context>
    <inkml:brush xml:id="br0">
      <inkml:brushProperty name="width" value="0.0637539699673653" units="cm"/>
      <inkml:brushProperty name="height" value="0.0637539699673653" units="cm"/>
      <inkml:brushProperty name="color" value="#f2395b"/>
      <inkml:brushProperty name="ignorePressure" value="0"/>
    </inkml:brush>
  </inkml:definitions>
  <inkml:trace contextRef="#ctx0" brushRef="#br0">102350.000 11800.000 345,'0.000'-36.000'16,"0.000"28.000"32,0.000 28.000 33,0.000 29.000 31,-2.000 24.000 5,-3.000 22.000-23,-3.000 22.000-23,-2.000 23.000-24,-5.000 11.000-16,-2.000 4.000-9,-3.000 3.000-10,-3.000 3.000-9,-1.000 18.000-7,4.000 35.000-5,3.000 35.000-7,3.000 34.000-5,-2.000 17.000-8,-6.000 0.000-10,-6.000 0.000-11,-6.000 0.000-10,-1.000-19.000 0,7.000-37.000 11,6.000-38.000 9,7.000-37.000 11,2.000-29.000 1,1.000-18.000-9,-1.000-19.000-7,1.000-18.000-9</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4:59"/>
    </inkml:context>
    <inkml:brush xml:id="br0">
      <inkml:brushProperty name="width" value="0.053613193333149" units="cm"/>
      <inkml:brushProperty name="height" value="0.053613193333149" units="cm"/>
      <inkml:brushProperty name="color" value="#000000"/>
      <inkml:brushProperty name="ignorePressure" value="0"/>
    </inkml:brush>
  </inkml:definitions>
  <inkml:trace contextRef="#ctx0" brushRef="#br0">66450.000 15450.000 410,'-91.000'-24.000'40,"19.000"4.000"-6,19.000 3.000-7,19.000 3.000-5,15.000 6.000 1,13.000 9.000 7,12.000 10.000 8,13.000 10.000 7,7.000 5.000-2,4.000 4.000-13,3.000 3.000-13,3.000 3.000-13,3.000-1.000-11,3.000-2.000-9,3.000-3.000-9,4.000-3.000-9,-1.000-6.000-5,-3.000-5.000 0,-3.000-7.000-1,-2.000-5.000 0,-6.000-12.000 1,-6.000-16.000 4,-6.000-15.000 4,-6.000-15.000 3,-6.000-4.000 4,-2.000 9.000 8,-3.000 10.000 6,-3.000 10.000 6,2.000 10.000 12,10.000 13.000 15,10.000 12.000 15,9.000 13.000 16,1.000 7.000 0,-6.000 4.000-14,-6.000 3.000-14,-6.000 3.000-15,-9.000-1.000-6,-8.000-2.000 2,-10.000-3.000 2,-9.000-3.000 2,-5.000-2.000 3,0.000 0.000 4,0.000 0.000 3,0.000 0.000 5,0.000 1.000 2,0.000 4.000 1,0.000 3.000 1,0.000 3.000 1,-2.000 6.000-1,-3.000 9.000-3,-3.000 10.000-4,-2.000 10.000-2,-8.000 14.000-2,-8.000 23.000-2,-10.000 22.000-2,-9.000 22.000-2,-10.000 19.000-3,-9.000 20.000-5,-10.000 18.000-4,-8.000 20.000-6,-8.000 11.000-7,-2.000 7.000-10,-3.000 6.000-10,-3.000 7.000-9,1.000 7.000-7,6.000 9.000-2,7.000 10.000-1,6.000 10.000-3,13.000-26.000 2,23.000-59.000 10,22.000-60.000 7,22.000-58.000 8,8.000-34.000 2,-2.000-6.000-2,-3.000-6.000-3,-3.000-6.000-3</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0"/>
    </inkml:context>
    <inkml:brush xml:id="br0">
      <inkml:brushProperty name="width" value="0.0395524129271507" units="cm"/>
      <inkml:brushProperty name="height" value="0.0395524129271507" units="cm"/>
      <inkml:brushProperty name="color" value="#000000"/>
      <inkml:brushProperty name="ignorePressure" value="0"/>
    </inkml:brush>
  </inkml:definitions>
  <inkml:trace contextRef="#ctx0" brushRef="#br0">66600.000 18050.000 556,'-24.000'-15.000'9,"4.000"23.000"20,3.000 22.000 18,3.000 22.000 19,4.000 7.000 5,7.000-6.000-12,6.000-6.000-9,7.000-6.000-12,8.000-9.000-9,14.000-8.000-7,11.000-10.000-7,14.000-9.000-8,3.000-10.000-5,-2.000-9.000-7,-3.000-10.000-5,-3.000-8.000-5,-4.000-6.000-4,-3.000 1.000-6,-3.000-1.000-3,-2.000 1.000-5,-14.000 1.000-2,-21.000 3.000-1,-22.000 3.000 1,-22.000 4.000-1,-13.000 4.000 0,-3.000 6.000 1,-3.000 7.000 1,-2.000 6.000 0,2.000 3.000 3,9.000 0.000 3,10.000 0.000 4,10.000 0.000 2</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0"/>
    </inkml:context>
    <inkml:brush xml:id="br0">
      <inkml:brushProperty name="width" value="0.0530521832406521" units="cm"/>
      <inkml:brushProperty name="height" value="0.0530521832406521" units="cm"/>
      <inkml:brushProperty name="color" value="#000000"/>
      <inkml:brushProperty name="ignorePressure" value="0"/>
    </inkml:brush>
  </inkml:definitions>
  <inkml:trace contextRef="#ctx0" brushRef="#br0">68200.000 15900.000 414,'96.000'3.000'8,"-5.000"6.000"16,-7.000 7.000 15,-5.000 6.000 17,-4.000 10.000 7,0.000 17.000 0,0.000 15.000 0,0.000 16.000 0,-8.000 15.000-5,-16.000 16.000-9,-15.000 15.000-10,-15.000 17.000-9,-23.000 10.000-9,-28.000 6.000-11,-28.000 7.000-11,-27.000 6.000-10,-15.000-5.000-9,0.000-16.000-10,0.000-15.000-9,0.000-15.000-9,7.000-18.000-9,17.000-19.000-8,15.000-18.000-9,16.000-19.000-8</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1"/>
    </inkml:context>
    <inkml:brush xml:id="br0">
      <inkml:brushProperty name="width" value="0.0435412861406803" units="cm"/>
      <inkml:brushProperty name="height" value="0.0435412861406803" units="cm"/>
      <inkml:brushProperty name="color" value="#000000"/>
      <inkml:brushProperty name="ignorePressure" value="0"/>
    </inkml:brush>
  </inkml:definitions>
  <inkml:trace contextRef="#ctx0" brushRef="#br0">69800.000 16650.000 505,'28.000'-46.000'107,"6.000"10.000"-22,7.000 10.000-22,6.000 9.000-21,12.000 4.000-12,19.000 1.000 0,19.000-1.000-2,19.000 1.000 0,5.000 1.000-2,-5.000 3.000-5,-7.000 3.000-4,-5.000 4.000-4,-12.000 5.000-9,-16.000 10.000-13,-15.000 10.000-16,-15.000 9.000-13,-14.000 4.000-5,-8.000 1.000 4,-10.000-1.000 4,-9.000 1.000 3,-9.000-3.000-1,-5.000-2.000-11,-7.000-3.000-9,-5.000-3.000-10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1"/>
    </inkml:context>
    <inkml:brush xml:id="br0">
      <inkml:brushProperty name="width" value="0.0368916727602482" units="cm"/>
      <inkml:brushProperty name="height" value="0.0368916727602482" units="cm"/>
      <inkml:brushProperty name="color" value="#000000"/>
      <inkml:brushProperty name="ignorePressure" value="0"/>
    </inkml:brush>
  </inkml:definitions>
  <inkml:trace contextRef="#ctx0" brushRef="#br0">69850.000 17500.000 596,'-65.000'1.000'10,"23.000"4.000"19,22.000 3.000 20,22.000 3.000 19,18.000-1.000 4,16.000-2.000-13,15.000-3.000-14,17.000-3.000-13,17.000-2.000-11,23.000 0.000-8,22.000 0.000-8,22.000 0.000-8,7.000-2.000-10,-6.000-3.000-14,-6.000-3.000-13,-6.000-2.000-14,-18.000-1.000-5,-28.000 3.000 0,-28.000 3.000 0,-27.000 4.000 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1"/>
    </inkml:context>
    <inkml:brush xml:id="br0">
      <inkml:brushProperty name="width" value="0.0529200732707977" units="cm"/>
      <inkml:brushProperty name="height" value="0.0529200732707977" units="cm"/>
      <inkml:brushProperty name="color" value="#000000"/>
      <inkml:brushProperty name="ignorePressure" value="0"/>
    </inkml:brush>
  </inkml:definitions>
  <inkml:trace contextRef="#ctx0" brushRef="#br0">73000.000 16000.000 415,'53.000'-22.000'7,"6.000"6.000"14,7.000 7.000 13,6.000 6.000 14,1.000 6.000 7,-3.000 6.000-2,-3.000 7.000-1,-2.000 6.000-2,-9.000 7.000-4,-12.000 10.000-10,-13.000 10.000-9,-12.000 9.000-9,-15.000 9.000-6,-15.000 9.000-5,-15.000 10.000-4,-16.000 10.000-3,-18.000 7.000-5,-18.000 6.000-5,-19.000 7.000-3,-18.000 6.000-4,-10.000-2.000-3,0.000-9.000-1,0.000-10.000-1,0.000-8.000 0,4.000-12.000 0,10.000-12.000 1,10.000-13.000 2,9.000-12.000 1,10.000-9.000 4,14.000-2.000 8,11.000-3.000 7,14.000-3.000 7,24.000-6.000 11,38.000-5.000 15,37.000-7.000 17,38.000-5.000 14,21.000-8.000 0,7.000-5.000-16,6.000-7.000-16,7.000-5.000-16,-1.000-4.000-14,-6.000 0.000-10,-6.000 0.000-10,-6.000 0.000-12,-13.000 3.000-6,-19.000 6.000-3,-18.000 7.000-3,-19.000 6.000-3</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1"/>
    </inkml:context>
    <inkml:brush xml:id="br0">
      <inkml:brushProperty name="width" value="0.0445381253957748" units="cm"/>
      <inkml:brushProperty name="height" value="0.0445381253957748" units="cm"/>
      <inkml:brushProperty name="color" value="#000000"/>
      <inkml:brushProperty name="ignorePressure" value="0"/>
    </inkml:brush>
  </inkml:definitions>
  <inkml:trace contextRef="#ctx0" brushRef="#br0">74250.000 16900.000 493,'-18.000'53.000'170,"17.000"6.000"-37,15.000 7.000-37,16.000 6.000-37,5.000 3.000-26,-2.000 0.000-17,-3.000 0.000-17,-3.000 0.000-17,-2.000-4.000-14,0.000-5.000-14,0.000-7.000-12,0.000-5.000-14</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2"/>
    </inkml:context>
    <inkml:brush xml:id="br0">
      <inkml:brushProperty name="width" value="0.0559121556580067" units="cm"/>
      <inkml:brushProperty name="height" value="0.0559121556580067" units="cm"/>
      <inkml:brushProperty name="color" value="#000000"/>
      <inkml:brushProperty name="ignorePressure" value="0"/>
    </inkml:brush>
  </inkml:definitions>
  <inkml:trace contextRef="#ctx0" brushRef="#br0">76200.000 16000.000 393,'21.000'-55.000'8,"-5.000"-9.000"15,-7.000-10.000 15,-5.000-8.000 16,-8.000 0.000 4,-5.000 14.000-7,-7.000 11.000-7,-5.000 14.000-6,-11.000 8.000-6,-11.000 7.000-2,-14.000 6.000-2,-11.000 7.000-3,-4.000 10.000-2,6.000 16.000-1,7.000 15.000-1,6.000 17.000-1,4.000 8.000-1,4.000 4.000-2,3.000 3.000-2,3.000 3.000-2,6.000 4.000-3,9.000 7.000-1,10.000 6.000-4,10.000 7.000-2,10.000 2.000-3,13.000 1.000-4,12.000-1.000-4,13.000 1.000-5,6.000 1.000-1,0.000 3.000 1,0.000 3.000 1,0.000 4.000 1,-4.000-1.000 1,-5.000-3.000 2,-7.000-3.000 0,-5.000-2.000 2,-8.000-3.000 0,-5.000 1.000 0,-7.000-1.000-1,-5.000 1.000-1,-14.000-4.000 0,-18.000-6.000-1,-19.000-6.000 0,-18.000-6.000-1,-12.000-7.000-1,-3.000-6.000 1,-3.000-6.000 0,-2.000-6.000 0,-1.000-7.000 0,3.000-6.000-1,3.000-6.000 0,4.000-6.000-1,4.000-7.000 4,6.000-6.000 8,7.000-6.000 7,6.000-6.000 9,9.000-12.000 2,13.000-15.000 0,12.000-15.000-3,13.000-16.000 0,20.000-16.000 0,28.000-16.000 4,28.000-15.000 4,29.000-15.000 3,21.000-14.000-4,16.000-8.000-12,15.000-10.000-11,17.000-9.000-13,2.000 2.000-8,-9.000 17.000-5,-10.000 15.000-6,-8.000 16.000-5,-17.000 16.000-8,-21.000 20.000-12,-22.000 18.000-10,-22.000 20.000-12</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3"/>
    </inkml:context>
    <inkml:brush xml:id="br0">
      <inkml:brushProperty name="width" value="0.0549188815057278" units="cm"/>
      <inkml:brushProperty name="height" value="0.0549188815057278" units="cm"/>
      <inkml:brushProperty name="color" value="#000000"/>
      <inkml:brushProperty name="ignorePressure" value="0"/>
    </inkml:brush>
  </inkml:definitions>
  <inkml:trace contextRef="#ctx0" brushRef="#br0">77800.000 15850.000 400,'-5.000'101.000'186,"-9.000"4.000"-40,-10.000 3.000-41,-8.000 3.000-40,-9.000 1.000-26,-6.000 1.000-12,-6.000-1.000-11,-6.000 1.000-12,-2.000-9.000-4,3.000-15.000 1,3.000-15.000 3,4.000-16.000 2,15.000-21.000-11,28.000-24.000-27,28.000-26.000-26,29.000-24.000-26,21.000-18.000-7,16.000-9.000 13,15.000-10.000 12,17.000-8.000 14,-1.000 0.000 9,-16.000 14.000 8,-15.000 11.000 8,-15.000 14.000 7,-14.000 10.000 7,-8.000 9.000 7,-10.000 10.000 6,-9.000 10.000 7,-13.000 11.000 6,-16.000 17.000 7,-15.000 15.000 5,-15.000 16.000 7,-9.000 5.000 3,1.000-2.000 1,-1.000-3.000 2,1.000-3.000 1,1.000-2.000 0,3.000 0.000-5,3.000 0.000-3,4.000 0.000-4,11.000-8.000-9,23.000-16.000-16,22.000-15.000-16,22.000-15.000-16,13.000-14.000-8,7.000-8.000-1,6.000-10.000-1,7.000-9.000-1,-1.000-2.000 2,-6.000 6.000 5,-6.000 7.000 5,-6.000 6.000 5,-7.000 6.000 5,-6.000 6.000 6,-6.000 7.000 4,-6.000 6.000 6,-10.000 6.000 6,-12.000 6.000 5,-13.000 7.000 5,-12.000 6.000 6,-9.000 3.000 3,-2.000 0.000 4,-3.000 0.000 3,-3.000 0.000 3,7.000-8.000-3,19.000-16.000-10,19.000-15.000-11,19.000-15.000-9,12.000-11.000-9,6.000-2.000-6,7.000-3.000-8,6.000-3.000-7,-2.000 2.000-2,-9.000 10.000 4,-10.000 10.000 3,-8.000 9.000 4,-12.000 9.000 10,-12.000 9.000 20,-13.000 10.000 19,-12.000 10.000 18,-9.000 5.000 9,-2.000 4.000-3,-3.000 3.000-2,-3.000 3.000-2,-1.000 1.000-4,4.000 1.000-5,3.000-1.000-6,3.000 1.000-4,12.000 1.000-6,22.000 3.000-3,22.000 3.000-4,23.000 4.000-5,8.000-6.000-5,-3.000-11.000-9,-3.000-14.000-7,-2.000-11.000-9,-6.000-7.000-5,-6.000 0.000-6,-6.000 0.000-4,-6.000 0.000-5,-9.000-5.000 0,-8.000-9.000 5,-10.000-10.000 5,-9.000-8.000 6,-9.000-9.000 4,-5.000-6.000 4,-7.000-6.000 4,-5.000-6.000 3,-8.000-1.000 3,-5.000 7.000 4,-7.000 6.000 4,-5.000 7.000 2,-1.000 4.000 5,6.000 3.000 5,7.000 3.000 6,6.000 4.000 6,3.000 7.000-3,0.000 13.000-10,0.000 12.000-9,0.000 13.000-11,10.000 1.000-9,23.000-9.000-11,22.000-10.000-10,22.000-8.000-11,5.000-8.000-1,-8.000-2.000 7,-10.000-3.000 7,-9.000-3.000 7</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3"/>
    </inkml:context>
    <inkml:brush xml:id="br0">
      <inkml:brushProperty name="width" value="0.0593567043542862" units="cm"/>
      <inkml:brushProperty name="height" value="0.0593567043542862" units="cm"/>
      <inkml:brushProperty name="color" value="#000000"/>
      <inkml:brushProperty name="ignorePressure" value="0"/>
    </inkml:brush>
  </inkml:definitions>
  <inkml:trace contextRef="#ctx0" brushRef="#br0">80900.000 15450.000 370,'43.000'-47.000'-2,"-11.000"6.000"0,-14.000 7.000 1,-11.000 6.000 0,-7.000 18.000 16,0.000 32.000 30,0.000 31.000 31,0.000 32.000 29,0.000 21.000 5,0.000 13.000-21,0.000 12.000-23,0.000 13.000-21,0.000 18.000-15,0.000 26.000-5,0.000 24.000-7,0.000 26.000-6,0.000 5.000-13,0.000-11.000-19,0.000-14.000-18,0.000-11.000-20,0.000-28.000-5,0.000-40.000 8,0.000-40.000 8,0.000-41.000 8</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2"/>
    </inkml:context>
    <inkml:brush xml:id="br0">
      <inkml:brushProperty name="width" value="0.0396757833659649" units="cm"/>
      <inkml:brushProperty name="height" value="0.0396757833659649" units="cm"/>
      <inkml:brushProperty name="color" value="#f2395b"/>
      <inkml:brushProperty name="ignorePressure" value="0"/>
    </inkml:brush>
  </inkml:definitions>
  <inkml:trace contextRef="#ctx0" brushRef="#br0">51850.000 22750.000 554,'-22.000'-15.000'8,"6.000"23.000"17,7.000 22.000 16,6.000 22.000 16,4.000 16.000 5,4.000 14.000-7,3.000 11.000-6,3.000 14.000-8,1.000 3.000-7,1.000-2.000-8,-1.000-3.000-7,1.000-3.000-8,1.000-6.000-4,3.000-5.000-2,3.000-7.000-2,4.000-5.000-1,-1.000-6.000-2,-3.000-3.000 0,-3.000-3.000-3,-2.000-2.000-1,-5.000-5.000 0,-2.000-2.000-1,-3.000-3.000-1,-3.000-3.000 0,-6.000-2.000 1,-5.000 0.000 2,-7.000 0.000 1,-5.000 0.000 2,-9.000 0.000 1,-9.000 0.000 0,-10.000 0.000 0,-8.000 0.000-1,-8.000-4.000 0,-2.000-5.000 0,-3.000-7.000-2,-3.000-5.000 1,-4.000-8.000-4,-3.000-5.000-4,-3.000-7.000-4,-2.000-5.000-4,3.000-14.000-6,14.000-18.000-7,11.000-19.000-6,14.000-18.000-8,10.000-7.000 0,9.000 6.000 8,10.000 7.000 6,10.000 6.000 7,5.000 4.000 2,4.000 4.000-6,3.000 3.000-4,3.000 3.000-5</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0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67950.000 20750.000 999,'-2.000'-47.000'0,"-3.000"6.000"0,-3.000 7.000 0,-2.000 6.000 0,-5.000 3.000-6,-2.000 0.000-12,-3.000 0.000-12,-3.000 0.000-12</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2"/>
    </inkml:context>
    <inkml:brush xml:id="br0">
      <inkml:brushProperty name="width" value="0.054021030664444" units="cm"/>
      <inkml:brushProperty name="height" value="0.054021030664444" units="cm"/>
      <inkml:brushProperty name="color" value="#00bff3"/>
      <inkml:brushProperty name="ignorePressure" value="0"/>
    </inkml:brush>
  </inkml:definitions>
  <inkml:trace contextRef="#ctx0" brushRef="#br0">12300.000 27150.000 407,'-91.000'-113.000'88,"19.000"26.000"-18,19.000 24.000-19,19.000 26.000-18,7.000 13.000-12,-3.000 4.000-4,-3.000 3.000-3,-2.000 3.000-3,-6.000 14.000-3,-6.000 25.000 0,-6.000 25.000-2,-6.000 25.000-2,-2.000 18.000 1,3.000 14.000 0,3.000 11.000 0,4.000 14.000 2,4.000 3.000-1,6.000-2.000 0,7.000-3.000 1,6.000-3.000-1,6.000-7.000 0,6.000-9.000 0,7.000-10.000 1,6.000-8.000 1,4.000-8.000-1,4.000-2.000 1,3.000-3.000-1,3.000-3.000 1,6.000-7.000-2,9.000-9.000 0,10.000-10.000-3,10.000-8.000 0,7.000-11.000-1,6.000-8.000-1,7.000-10.000 0,6.000-9.000 0,6.000-18.000-2,6.000-24.000-3,7.000-26.000-3,6.000-24.000-2,1.000-18.000-4,-3.000-9.000-4,-3.000-10.000-4,-2.000-8.000-5,-8.000-4.000-1,-8.000 3.000 0,-10.000 3.000 0,-9.000 4.000 1,-9.000 1.000 2,-5.000 0.000 1,-7.000 0.000 2,-5.000 0.000 3,-6.000 7.000 0,-3.000 17.000 3,-3.000 15.000 1,-2.000 16.000 1,-5.000 12.000 4,-2.000 9.000 6,-3.000 10.000 6,-3.000 10.000 7,-1.000 13.000 10,4.000 19.000 15,3.000 19.000 16,3.000 19.000 15,1.000 10.000 1,1.000 4.000-13,-1.000 3.000-14,1.000 3.000-12,-4.000 12.000-7,-6.000 22.000-1,-6.000 22.000 0,-6.000 23.000-1,-4.000 6.000-2,1.000-5.000-4,-1.000-7.000-4,1.000-5.000-4,-4.000 0.000-6,-6.000 10.000-8,-6.000 10.000-6,-6.000 9.000-9,2.000-32.000-14,14.000-71.000-23,11.000-72.000-23,14.000-72.000-22,5.000-27.000 0,1.000 19.000 27,-1.000 19.000 25,1.000 19.000 25,-1.000 10.000 17,1.000 4.000 5,-1.000 3.000 6,1.000 3.000 6,2.000 3.000 10,7.000 3.000 11,6.000 3.000 12,7.000 4.000 11,5.000 1.000 3,7.000 0.000-7,6.000 0.000-8,7.000 0.000-7,4.000 0.000-7,3.000 0.000-7,3.000 0.000-7,4.000 0.000-7,-3.000 1.000-3,-5.000 4.000 1,-7.000 3.000 2,-5.000 3.000 1</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2"/>
    </inkml:context>
    <inkml:brush xml:id="br0">
      <inkml:brushProperty name="width" value="0.0571616552770138" units="cm"/>
      <inkml:brushProperty name="height" value="0.0571616552770138" units="cm"/>
      <inkml:brushProperty name="color" value="#00bff3"/>
      <inkml:brushProperty name="ignorePressure" value="0"/>
    </inkml:brush>
  </inkml:definitions>
  <inkml:trace contextRef="#ctx0" brushRef="#br0">13850.000 26400.000 384,'21.000'-25.000'3,"-5.000"0.000"5,-7.000 0.000 6,-5.000 0.000 5,-4.000 9.000 10,0.000 19.000 16,0.000 19.000 14,0.000 19.000 16,-2.000 16.000 2,-3.000 17.000-11,-3.000 15.000-12,-2.000 16.000-11,-3.000 13.000-8,1.000 14.000-6,-1.000 11.000-6,1.000 14.000-5,-1.000 14.000-7,1.000 20.000-4,-1.000 18.000-7,1.000 20.000-4,1.000 5.000-6,3.000-6.000-7,3.000-6.000-6,4.000-6.000-7,2.000-10.000-8,4.000-12.000-9,3.000-13.000-9,3.000-12.000-9,-1.000-23.000 0,-2.000-30.000 13,-3.000-32.000 12,-3.000-30.000 11,-1.000-17.000 5,4.000 1.000-4,3.000-1.000-3,3.000 1.000-5</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3"/>
    </inkml:context>
    <inkml:brush xml:id="br0">
      <inkml:brushProperty name="width" value="0.0439239293336868" units="cm"/>
      <inkml:brushProperty name="height" value="0.0439239293336868" units="cm"/>
      <inkml:brushProperty name="color" value="#00bff3"/>
      <inkml:brushProperty name="ignorePressure" value="0"/>
    </inkml:brush>
  </inkml:definitions>
  <inkml:trace contextRef="#ctx0" brushRef="#br0">14400.000 28000.000 500,'0.000'-149.000'85,"0.000"54.000"-8,0.000 53.000-8,0.000 53.000-8,-2.000 35.000-10,-3.000 20.000-10,-3.000 18.000-11,-2.000 20.000-10,-5.000 2.000-8,-2.000-12.000-1,-3.000-13.000-2,-3.000-12.000-3,1.000-10.000 0,6.000-6.000-2,7.000-6.000 1,6.000-6.000-2,6.000-6.000 0,6.000-2.000 0,7.000-3.000-1,6.000-3.000-1,9.000-6.000-1,13.000-5.000-2,12.000-7.000-2,13.000-5.000-3,6.000-6.000-1,0.000-3.000-1,0.000-3.000 1,0.000-2.000 0,0.000-3.000-5,0.000 1.000-6,0.000-1.000-9,0.000 1.000-6,-5.000-1.000-10,-9.000 1.000-10,-10.000-1.000-11,-8.000 1.000-10</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3"/>
    </inkml:context>
    <inkml:brush xml:id="br0">
      <inkml:brushProperty name="width" value="0.047214325517416" units="cm"/>
      <inkml:brushProperty name="height" value="0.047214325517416" units="cm"/>
      <inkml:brushProperty name="color" value="#00bff3"/>
      <inkml:brushProperty name="ignorePressure" value="0"/>
    </inkml:brush>
  </inkml:definitions>
  <inkml:trace contextRef="#ctx0" brushRef="#br0">15300.000 27500.000 465,'-49.000'0.000'6,"4.000"0.000"12,3.000 0.000 11,3.000 0.000 12,4.000 12.000 9,7.000 26.000 8,6.000 24.000 7,7.000 26.000 8,2.000 16.000-4,1.000 10.000-15,-1.000 10.000-15,1.000 9.000-16,1.000 9.000-14,3.000 9.000-11,3.000 10.000-13,4.000 10.000-12,1.000-1.000-8,0.000-9.000-3,0.000-10.000-3,0.000-8.000-4,-2.000-17.000-4,-3.000-21.000-7,-3.000-22.000-5,-2.000-22.000-6</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4"/>
    </inkml:context>
    <inkml:brush xml:id="br0">
      <inkml:brushProperty name="width" value="0.0504652746021748" units="cm"/>
      <inkml:brushProperty name="height" value="0.0504652746021748" units="cm"/>
      <inkml:brushProperty name="color" value="#00bff3"/>
      <inkml:brushProperty name="ignorePressure" value="0"/>
    </inkml:brush>
  </inkml:definitions>
  <inkml:trace contextRef="#ctx0" brushRef="#br0">13500.000 33200.000 435,'0.000'-49.000'1,"0.000"4.000"15,0.000 3.000 16,0.000 3.000 16,-4.000 1.000 5,-5.000 1.000-4,-7.000-1.000-3,-5.000 1.000-6,-9.000 4.000-4,-9.000 9.000-7,-10.000 10.000-6,-8.000 10.000-6,-6.000 10.000-4,1.000 13.000 0,-1.000 12.000-2,1.000 13.000 0,-3.000 10.000-2,-2.000 10.000-1,-3.000 10.000-3,-3.000 9.000-1,1.000 7.000-1,6.000 7.000 1,7.000 6.000 0,6.000 7.000 1,6.000-1.000 0,6.000-6.000 0,7.000-6.000 0,6.000-6.000 0,6.000-7.000-1,6.000-6.000-1,7.000-6.000-1,6.000-6.000-1,7.000-9.000-1,10.000-8.000 2,10.000-10.000 1,9.000-9.000 0,9.000-7.000-1,9.000-3.000-6,10.000-3.000-3,10.000-2.000-6,8.000-15.000-2,10.000-25.000 0,10.000-25.000-1,9.000-25.000-1,6.000-18.000-2,3.000-8.000-6,3.000-10.000-4,4.000-9.000-5,-7.000 2.000-1,-16.000 17.000 5,-15.000 15.000 2,-15.000 16.000 5,-14.000 18.000 4,-8.000 22.000 2,-10.000 22.000 5,-9.000 23.000 3,-10.000 16.000 11,-9.000 13.000 18,-10.000 12.000 18,-8.000 13.000 18,-6.000 6.000 5,1.000 0.000-10,-1.000 0.000-8,1.000 0.000-10,1.000-4.000-6,3.000-5.000-3,3.000-7.000-3,4.000-5.000-4,10.000-9.000-5,19.000-9.000-6,19.000-10.000-6,19.000-8.000-6,7.000-15.000-5,-3.000-19.000-3,-3.000-18.000-4,-2.000-19.000-2,-3.000-15.000-1,1.000-8.000 0,-1.000-10.000 1,1.000-9.000 1,-7.000-9.000 1,-12.000-5.000 2,-13.000-7.000 3,-12.000-5.000 2,-12.000-1.000 2,-8.000 6.000 2,-10.000 7.000 2,-9.000 6.000 3,-9.000 7.000 1,-5.000 10.000 1,-7.000 10.000 1,-5.000 9.000 1,-8.000 12.000 1,-5.000 16.000-1,-7.000 15.000-1,-5.000 17.000 0,-1.000 13.000-4,6.000 13.000-7,7.000 12.000-7,6.000 13.000-7,6.000 4.000-9,6.000-3.000-10,7.000-3.000-10,6.000-2.000-9</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5"/>
    </inkml:context>
    <inkml:brush xml:id="br0">
      <inkml:brushProperty name="width" value="0.0457069240510464" units="cm"/>
      <inkml:brushProperty name="height" value="0.0457069240510464" units="cm"/>
      <inkml:brushProperty name="color" value="#00bff3"/>
      <inkml:brushProperty name="ignorePressure" value="0"/>
    </inkml:brush>
  </inkml:definitions>
  <inkml:trace contextRef="#ctx0" brushRef="#br0">15250.000 33350.000 481,'71.000'-22.000'7,"-5.000"6.000"14,-7.000 7.000 13,-5.000 6.000 15,-6.000 10.000 6,-3.000 17.000-3,-3.000 15.000-3,-2.000 16.000-2,-14.000 13.000-7,-21.000 14.000-9,-22.000 11.000-11,-22.000 14.000-11,-11.000 3.000-6,0.000-2.000-4,0.000-3.000-4,0.000-3.000-4,0.000-6.000 0,0.000-5.000 1,0.000-7.000 2,0.000-5.000 1,4.000-9.000 3,10.000-9.000 2,10.000-10.000 2,9.000-8.000 2,10.000-9.000 3,14.000-6.000 2,11.000-6.000 1,14.000-6.000 3,13.000-7.000 1,16.000-6.000 0,15.000-6.000 0,17.000-6.000 0,8.000-6.000-1,4.000-2.000-1,3.000-3.000-2,3.000-3.000-1,-1.000 1.000-7,-2.000 6.000-14,-3.000 7.000-12,-3.000 6.000-13,-10.000 3.000-4,-16.000 0.000 5,-15.000 0.000 5,-15.000 0.000 4</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5"/>
    </inkml:context>
    <inkml:brush xml:id="br0">
      <inkml:brushProperty name="width" value="0.0541384927928448" units="cm"/>
      <inkml:brushProperty name="height" value="0.0541384927928448" units="cm"/>
      <inkml:brushProperty name="color" value="#00bff3"/>
      <inkml:brushProperty name="ignorePressure" value="0"/>
    </inkml:brush>
  </inkml:definitions>
  <inkml:trace contextRef="#ctx0" brushRef="#br0">13650.000 37300.000 406,'-29.000'-16.000'11,"-5.000"19.000"21,-7.000 19.000 22,-5.000 19.000 22,-3.000 13.000 5,4.000 10.000-12,3.000 10.000-11,3.000 9.000-11,-2.000 17.000-9,-6.000 25.000-5,-6.000 25.000-6,-6.000 25.000-5,-4.000 17.000-5,1.000 9.000-4,-1.000 10.000-5,1.000 10.000-3,1.000 0.000-3,3.000-5.000-1,3.000-7.000-3,4.000-5.000-1,5.000-14.000-5,10.000-18.000-8,10.000-19.000-9,9.000-18.000-9,7.000-21.000-9,7.000-22.000-10,6.000-22.000-11,7.000-21.000-9,4.000-20.000-1,3.000-15.000 9,3.000-15.000 9,4.000-16.000 9</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6"/>
    </inkml:context>
    <inkml:brush xml:id="br0">
      <inkml:brushProperty name="width" value="0.0546989068388939" units="cm"/>
      <inkml:brushProperty name="height" value="0.0546989068388939" units="cm"/>
      <inkml:brushProperty name="color" value="#00bff3"/>
      <inkml:brushProperty name="ignorePressure" value="0"/>
    </inkml:brush>
  </inkml:definitions>
  <inkml:trace contextRef="#ctx0" brushRef="#br0">13650.000 38150.000 402,'21.000'-33.000'12,"-5.000"34.000"24,-7.000 35.000 25,-5.000 35.000 24,-1.000 24.000 4,6.000 16.000-14,7.000 15.000-15,6.000 17.000-15,1.000 8.000-10,-3.000 4.000-6,-3.000 3.000-7,-2.000 3.000-5,-5.000-2.000-4,-2.000-6.000-4,-3.000-6.000-3,-3.000-6.000-2,-2.000-2.000-6,0.000 3.000-5,0.000 3.000-7,0.000 4.000-6,-5.000-15.000-8,-9.000-31.000-10,-10.000-31.000-12,-8.000-31.000-9,-11.000-32.000-3,-8.000-31.000 5,-10.000-31.000 6,-9.000-31.000 5,-5.000-15.000 7,0.000 4.000 6,0.000 3.000 7,0.000 3.000 7,4.000 6.000 8,10.000 9.000 7,10.000 10.000 7,9.000 10.000 9,9.000 5.000 6,9.000 4.000 4,10.000 3.000 4,10.000 3.000 5,11.000 3.000 2,17.000 3.000 0,15.000 3.000-1,16.000 4.000 1,13.000-1.000-4,14.000-3.000-9,11.000-3.000-8,14.000-2.000-9,2.000 0.000-3,-6.000 7.000 0,-6.000 6.000 1,-6.000 7.000 1,-10.000 2.000 0,-12.000 1.000 1,-13.000-1.000 1,-12.000 1.000 0</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6"/>
    </inkml:context>
    <inkml:brush xml:id="br0">
      <inkml:brushProperty name="width" value="0.0467071607708931" units="cm"/>
      <inkml:brushProperty name="height" value="0.0467071607708931" units="cm"/>
      <inkml:brushProperty name="color" value="#00bff3"/>
      <inkml:brushProperty name="ignorePressure" value="0"/>
    </inkml:brush>
  </inkml:definitions>
  <inkml:trace contextRef="#ctx0" brushRef="#br0">14550.000 39000.000 471,'29.000'-27.000'6,"10.000"-3.000"12,10.000-3.000 13,9.000-2.000 12,1.000 3.000 5,-6.000 14.000-2,-6.000 11.000-2,-6.000 14.000-3,-4.000 13.000-2,1.000 16.000-3,-1.000 15.000-4,1.000 17.000-3,-6.000 13.000-3,-8.000 13.000-5,-10.000 12.000-5,-9.000 13.000-5,-10.000 6.000-2,-9.000 0.000-3,-10.000 0.000-1,-8.000 0.000-2,-4.000-8.000-2,3.000-16.000-1,3.000-15.000-1,4.000-15.000-1,5.000-28.000 0,10.000-36.000 4,10.000-39.000 3,9.000-36.000 3,13.000-34.000-1,20.000-28.000-6,18.000-28.000-6,20.000-27.000-6,10.000-22.000-10,3.000-11.000-18,3.000-14.000-16,4.000-11.000-18,-7.000 16.000-4,-16.000 47.000 5,-15.000 47.000 7,-15.000 48.000 6</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2"/>
    </inkml:context>
    <inkml:brush xml:id="br0">
      <inkml:brushProperty name="width" value="0.0297355707734823" units="cm"/>
      <inkml:brushProperty name="height" value="0.0297355707734823" units="cm"/>
      <inkml:brushProperty name="color" value="#f2395b"/>
      <inkml:brushProperty name="ignorePressure" value="0"/>
    </inkml:brush>
  </inkml:definitions>
  <inkml:trace contextRef="#ctx0" brushRef="#br0">51650.000 23600.000 739,'25.000'-22.000'3,"0.000"6.000"6,0.000 7.000 6,0.000 6.000 6,1.000 3.000 4,4.000 0.000 2,3.000 0.000 2,3.000 0.000 3,4.000 0.000-1,7.000 0.000-6,6.000 0.000-5,7.000 0.000-5,5.000 3.000-7,7.000 6.000-8,6.000 7.000-10,7.000 6.000-8,-3.000-1.000-6,-8.000-5.000 0,-10.000-7.000-2,-9.000-5.000 0,-9.000-4.000-4,-5.000 0.000-6,-7.000 0.000-6,-5.000 0.000-6</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7"/>
    </inkml:context>
    <inkml:brush xml:id="br0">
      <inkml:brushProperty name="width" value="0.0491187460720539" units="cm"/>
      <inkml:brushProperty name="height" value="0.0491187460720539" units="cm"/>
      <inkml:brushProperty name="color" value="#00bff3"/>
      <inkml:brushProperty name="ignorePressure" value="0"/>
    </inkml:brush>
  </inkml:definitions>
  <inkml:trace contextRef="#ctx0" brushRef="#br0">19900.000 27650.000 447,'-4.000'-44.000'61,"-5.000"13.000"-4,-7.000 12.000-5,-5.000 13.000-4,-4.000 10.000-3,0.000 10.000-4,0.000 10.000-4,0.000 9.000-2,-2.000 13.000-4,-3.000 20.000-4,-3.000 18.000-4,-2.000 20.000-4,0.000 6.000-3,7.000-2.000-1,6.000-3.000-2,7.000-3.000-2,5.000-7.000-2,7.000-9.000-3,6.000-10.000-2,7.000-8.000-1,8.000-9.000-4,14.000-6.000-3,11.000-6.000-3,14.000-6.000-4,3.000-9.000 0,-2.000-8.000 2,-3.000-10.000 1,-3.000-9.000 2,-2.000-5.000-3,0.000 0.000-4,0.000 0.000-5,0.000 0.000-6,4.000-2.000-3,10.000-3.000-3,10.000-3.000-2,9.000-2.000-2,1.000-3.000-1,-6.000 1.000-3,-6.000-1.000 0,-6.000 1.000-2</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7"/>
    </inkml:context>
    <inkml:brush xml:id="br0">
      <inkml:brushProperty name="width" value="0.0564855821430683" units="cm"/>
      <inkml:brushProperty name="height" value="0.0564855821430683" units="cm"/>
      <inkml:brushProperty name="color" value="#00bff3"/>
      <inkml:brushProperty name="ignorePressure" value="0"/>
    </inkml:brush>
  </inkml:definitions>
  <inkml:trace contextRef="#ctx0" brushRef="#br0">20850.000 27450.000 389,'-49.000'-2.000'3,"4.000"-3.000"8,3.000-3.000 6,3.000-2.000 7,3.000-1.000 6,3.000 3.000 5,3.000 3.000 6,4.000 4.000 5,-1.000 16.000 5,-3.000 32.000 3,-3.000 31.000 4,-2.000 32.000 4,0.000 16.000-4,7.000 4.000-11,6.000 3.000-11,7.000 3.000-11,0.000 9.000-13,-2.000 16.000-14,-3.000 15.000-15,-3.000 17.000-14,-1.000 3.000-8,4.000-5.000 2,3.000-7.000 0,3.000-5.000 1,1.000-17.000-5,1.000-24.000-14,-1.000-26.000-12,1.000-24.000-14</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8"/>
    </inkml:context>
    <inkml:brush xml:id="br0">
      <inkml:brushProperty name="width" value="0.0498611032962799" units="cm"/>
      <inkml:brushProperty name="height" value="0.0498611032962799" units="cm"/>
      <inkml:brushProperty name="color" value="#00bff3"/>
      <inkml:brushProperty name="ignorePressure" value="0"/>
    </inkml:brush>
  </inkml:definitions>
  <inkml:trace contextRef="#ctx0" brushRef="#br0">19850.000 32950.000 441,'-2.000'-90.000'0,"-3.000"23.000"0,-3.000 22.000 0,-2.000 22.000 0,-5.000 15.000 12,-2.000 9.000 25,-3.000 10.000 25,-3.000 10.000 24,-2.000 18.000 4,0.000 28.000-17,0.000 28.000-16,0.000 29.000-17,0.000 15.000-11,0.000 3.000-5,0.000 3.000-5,0.000 4.000-4,4.000-7.000-5,10.000-16.000-6,10.000-15.000-3,9.000-15.000-6,9.000-14.000-5,9.000-8.000-4,10.000-10.000-4,10.000-9.000-4,10.000-12.000-3,13.000-11.000-1,12.000-14.000-1,13.000-11.000 0,9.000-15.000-3,6.000-16.000-4,7.000-15.000-4,6.000-15.000-5,-7.000-7.000 2,-18.000 3.000 5,-19.000 3.000 7,-18.000 4.000 6,-14.000 4.000 1,-5.000 6.000-4,-7.000 7.000-4,-5.000 6.000-3</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8"/>
    </inkml:context>
    <inkml:brush xml:id="br0">
      <inkml:brushProperty name="width" value="0.0460590198636055" units="cm"/>
      <inkml:brushProperty name="height" value="0.0460590198636055" units="cm"/>
      <inkml:brushProperty name="color" value="#00bff3"/>
      <inkml:brushProperty name="ignorePressure" value="0"/>
    </inkml:brush>
  </inkml:definitions>
  <inkml:trace contextRef="#ctx0" brushRef="#br0">20800.000 33100.000 477,'-69.000'-44.000'53,"13.000"13.000"-1,12.000 12.000-3,13.000 13.000-1,7.000 10.000-1,4.000 10.000-1,3.000 10.000 0,3.000 9.000-1,-1.000 20.000-4,-2.000 31.000-6,-3.000 32.000-8,-3.000 31.000-7,-2.000 17.000-8,0.000 3.000-10,0.000 3.000-11,0.000 4.000-10,1.000-1.000-3,4.000-3.000 3,3.000-3.000 5,3.000-2.000 4,1.000-14.000-11,1.000-21.000-24,-1.000-22.000-24,1.000-22.000-24</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19"/>
    </inkml:context>
    <inkml:brush xml:id="br0">
      <inkml:brushProperty name="width" value="0.0435631535947323" units="cm"/>
      <inkml:brushProperty name="height" value="0.0435631535947323" units="cm"/>
      <inkml:brushProperty name="color" value="#00bff3"/>
      <inkml:brushProperty name="ignorePressure" value="0"/>
    </inkml:brush>
  </inkml:definitions>
  <inkml:trace contextRef="#ctx0" brushRef="#br0">20400.000 37650.000 505,'114.000'71.000'167,"-22.000"-5.000"-43,-22.000-7.000-43,-21.000-5.000-43,-17.000 0.000-25,-8.000 10.000-6,-10.000 10.000-8,-9.000 9.000-6,-15.000 9.000-3,-18.000 9.000-1,-19.000 10.000 0,-18.000 10.000-1,-10.000-1.000-1,0.000-9.000-3,0.000-10.000-2,0.000-8.000-3,1.000-12.000 0,4.000-12.000 5,3.000-13.000 4,3.000-12.000 3,6.000-10.000 4,9.000-6.000 1,10.000-6.000 2,10.000-6.000 3,21.000-7.000 8,34.000-6.000 17,35.000-6.000 16,35.000-6.000 17,16.000-2.000-2,1.000 3.000-18,-1.000 3.000-19,1.000 4.000-20,-3.000 1.000-12,-2.000 0.000-6,-3.000 0.000-8,-3.000 0.000-6,-10.000 0.000-10,-16.000 0.000-15,-15.000 0.000-14,-15.000 0.000-13</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2"/>
    </inkml:context>
    <inkml:brush xml:id="br0">
      <inkml:brushProperty name="width" value="0.0472451262176037" units="cm"/>
      <inkml:brushProperty name="height" value="0.0472451262176037" units="cm"/>
      <inkml:brushProperty name="color" value="#00bff3"/>
      <inkml:brushProperty name="ignorePressure" value="0"/>
    </inkml:brush>
  </inkml:definitions>
  <inkml:trace contextRef="#ctx0" brushRef="#br0">27350.000 24950.000 465,'0.000'-50.000'3,"0.000"0.000"6,0.000 0.000 6,0.000 0.000 6,-4.000 6.000 5,-5.000 13.000 3,-7.000 12.000 5,-5.000 13.000 4,-4.000 7.000-2,0.000 4.000-8,0.000 3.000-8,0.000 3.000-7,0.000 3.000-4,0.000 3.000 0,0.000 3.000 1,0.000 4.000 0,0.000 1.000-1,0.000 0.000-1,0.000 0.000-1,0.000 0.000-2,-2.000 6.000-1,-3.000 13.000-1,-3.000 12.000 0,-2.000 13.000-1,-1.000 6.000 1,3.000 0.000-1,3.000 0.000 0,4.000 0.000 0,2.000 0.000-1,4.000 0.000 1,3.000 0.000 0,3.000 0.000 0,1.000-2.000 1,1.000-3.000 0,-1.000-3.000 1,1.000-2.000 1,1.000-1.000 2,3.000 3.000 0,3.000 3.000 1,4.000 4.000 2,1.000 4.000-1,0.000 6.000 1,0.000 7.000-1,0.000 6.000 0,0.000 4.000-1,0.000 4.000 1,0.000 3.000-1,0.000 3.000 0,0.000-1.000-1,0.000-2.000-2,0.000-3.000-3,0.000-3.000-1,0.000-6.000-1,0.000-5.000 1,0.000-7.000 3,0.000-5.000 0,3.000-3.000 2,6.000 4.000-2,7.000 3.000 1,6.000 3.000-1,3.000-1.000-1,0.000-2.000-1,0.000-3.000 0,0.000-3.000-2,0.000-4.000 0,0.000-3.000 0,0.000-3.000 0,0.000-2.000-2,-4.000-1.000 0,-5.000 3.000-1,-7.000 3.000-1,-5.000 4.000-1,-4.000 2.000-1,0.000 4.000 0,0.000 3.000 1,0.000 3.000 0,-7.000 3.000 0,-11.000 3.000-2,-14.000 3.000 0,-11.000 4.000-1,-11.000 4.000-2,-5.000 6.000-2,-7.000 7.000-3,-5.000 6.000-1,-4.000 3.000-4,0.000 0.000-4,0.000 0.000-5,0.000 0.000-4,3.000-5.000-1,6.000-9.000 2,7.000-10.000 2,6.000-8.000 3,7.000-11.000 0,10.000-8.000-2,10.000-10.000 0,9.000-9.000-1</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2"/>
    </inkml:context>
    <inkml:brush xml:id="br0">
      <inkml:brushProperty name="width" value="0.0506425015628338" units="cm"/>
      <inkml:brushProperty name="height" value="0.0506425015628338" units="cm"/>
      <inkml:brushProperty name="color" value="#00bff3"/>
      <inkml:brushProperty name="ignorePressure" value="0"/>
    </inkml:brush>
  </inkml:definitions>
  <inkml:trace contextRef="#ctx0" brushRef="#br0">26200.000 31450.000 434,'-22.000'93.000'5,"6.000"-11.000"11,7.000-14.000 11,6.000-11.000 11,3.000-9.000 2,0.000-3.000-5,0.000-3.000-4,0.000-2.000-6,1.000 5.000-3,4.000 16.000 0,3.000 15.000-1,3.000 17.000 0,-1.000 7.000-2,-2.000 0.000 0,-3.000 0.000-1,-3.000 0.000 0,-1.000 0.000-2,4.000 0.000-1,3.000 0.000-1,3.000 0.000-1,-1.000 1.000 0,-2.000 4.000-1,-3.000 3.000 0,-3.000 3.000 1,-1.000 3.000-1,4.000 3.000 0,3.000 3.000 0,3.000 4.000-1,-1.000-3.000-1,-2.000-5.000-3,-3.000-7.000-1,-3.000-5.000-3,-2.000-1.000-1,0.000 6.000-1,0.000 7.000 0,0.000 6.000-1,0.000 9.000 0,0.000 13.000 0,0.000 12.000 1,0.000 13.000 0,0.000 7.000 0,0.000 4.000 0,0.000 3.000-2,0.000 3.000-2,0.000-4.000 0,0.000-8.000-1,0.000-10.000-1,0.000-9.000-2,0.000-7.000 1,0.000-3.000 1,0.000-3.000 1,0.000-2.000 2,-2.000-1.000 1,-3.000 3.000 1,-3.000 3.000 1,-2.000 4.000 0,-1.000 7.000 2,3.000 13.000-1,3.000 12.000 0,4.000 13.000-1,-1.000 2.000 1,-3.000-5.000 0,-3.000-7.000 0,-2.000-5.000-1,-1.000-9.000 1,3.000-9.000-2,3.000-10.000-1,4.000-8.000 0,1.000-3.000-1,0.000 7.000 0,0.000 6.000 1,0.000 7.000 0,0.000 2.000 0,0.000 1.000-3,0.000-1.000-1,0.000 1.000-1,0.000-4.000-2,0.000-6.000 0,0.000-6.000 0,0.000-6.000 0,-2.000-6.000-1,-3.000-2.000 1,-3.000-3.000-1,-2.000-3.000 0,-1.000-2.000 0,3.000 0.000 0,3.000 0.000-1,4.000 0.000 0,1.000-4.000 1,0.000-5.000-1,0.000-7.000 0,0.000-5.000 0,1.000 3.000 0,4.000 17.000-1,3.000 15.000 0,3.000 16.000-2,1.000 2.000 0,1.000-8.000 0,-1.000-10.000 1,1.000-9.000 0,-1.000-5.000-3,1.000 0.000-3,-1.000 0.000-6,1.000 0.000-4,-3.000-11.000 1,-2.000-22.000 4,-3.000-22.000 5,-3.000-21.000 4,-1.000-14.000-1,4.000-2.000-7,3.000-3.000-6,3.000-3.000-8</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5"/>
    </inkml:context>
    <inkml:brush xml:id="br0">
      <inkml:brushProperty name="width" value="0.048889983445406" units="cm"/>
      <inkml:brushProperty name="height" value="0.048889983445406" units="cm"/>
      <inkml:brushProperty name="color" value="#00bff3"/>
      <inkml:brushProperty name="ignorePressure" value="0"/>
    </inkml:brush>
  </inkml:definitions>
  <inkml:trace contextRef="#ctx0" brushRef="#br0">31050.000 24250.000 449,'-24.000'-68.000'6,"4.000"17.000"10,3.000 15.000 11,3.000 16.000 10,-2.000 7.000 4,-6.000 1.000-2,-6.000-1.000-4,-6.000 1.000-2,-6.000 1.000-5,-2.000 3.000-5,-3.000 3.000-6,-3.000 4.000-5,-4.000 7.000-5,-3.000 13.000-1,-3.000 12.000-2,-2.000 13.000-3,-1.000 10.000 1,3.000 10.000 0,3.000 10.000 2,4.000 9.000 2,4.000 4.000 1,6.000 1.000 0,7.000-1.000 0,6.000 1.000 2,4.000-3.000-1,4.000-2.000-1,3.000-3.000 0,3.000-3.000-1,6.000-6.000-1,9.000-5.000 1,10.000-7.000 0,10.000-5.000-1,7.000-4.000 1,6.000 0.000-1,7.000 0.000 0,6.000 0.000-1,1.000-5.000-1,-3.000-9.000-1,-3.000-10.000-1,-2.000-8.000-1,0.000-6.000-2,7.000 1.000-1,6.000-1.000-2,7.000 1.000-1,7.000-13.000-2,9.000-25.000-3,10.000-25.000-3,10.000-25.000-4,5.000-21.000-2,4.000-15.000-2,3.000-15.000-4,3.000-16.000-2,-7.000-2.000-1,-15.000 13.000 4,-15.000 12.000 2,-16.000 13.000 3,-13.000 7.000 2,-9.000 4.000 2,-10.000 3.000 2,-8.000 3.000 2,-6.000 6.000 1,1.000 9.000 3,-1.000 10.000 1,1.000 10.000 2,-3.000 13.000 14,-2.000 19.000 25,-3.000 19.000 25,-3.000 19.000 25,-2.000 10.000 4,0.000 4.000-19,0.000 3.000-19,0.000 3.000-18,0.000 12.000-14,0.000 22.000-12,0.000 22.000-9,0.000 23.000-11,-2.000 2.000-4,-3.000-16.000 2,-3.000-15.000 2,-2.000-15.000 3,-5.000 5.000-2,-2.000 29.000-3,-3.000 28.000-5,-3.000 28.000-3,-1.000 1.000-6,4.000-24.000-5,3.000-26.000-6,3.000-24.000-5,4.000-28.000-4,7.000-27.000 0,6.000-28.000-1,7.000-28.000 0</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5"/>
    </inkml:context>
    <inkml:brush xml:id="br0">
      <inkml:brushProperty name="width" value="0.0343632437288761" units="cm"/>
      <inkml:brushProperty name="height" value="0.0343632437288761" units="cm"/>
      <inkml:brushProperty name="color" value="#00bff3"/>
      <inkml:brushProperty name="ignorePressure" value="0"/>
    </inkml:brush>
  </inkml:definitions>
  <inkml:trace contextRef="#ctx0" brushRef="#br0">31850.000 24650.000 640,'32.000'-46.000'11,"17.000"10.000"22,15.000 10.000 23,16.000 9.000 22,9.000 1.000 0,3.000-6.000-21,3.000-6.000-23,4.000-6.000-22,-6.000-2.000-13,-11.000 3.000-6,-14.000 3.000-5,-11.000 4.000-6</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5"/>
    </inkml:context>
    <inkml:brush xml:id="br0">
      <inkml:brushProperty name="width" value="0.0485955439507961" units="cm"/>
      <inkml:brushProperty name="height" value="0.0485955439507961" units="cm"/>
      <inkml:brushProperty name="color" value="#00bff3"/>
      <inkml:brushProperty name="ignorePressure" value="0"/>
    </inkml:brush>
  </inkml:definitions>
  <inkml:trace contextRef="#ctx0" brushRef="#br0">33000.000 23100.000 452,'0.000'-115.000'0,"0.000"23.000"0,0.000 22.000 0,0.000 22.000 0,0.000 23.000 11,0.000 25.000 23,0.000 25.000 22,0.000 25.000 23,0.000 17.000 3,0.000 9.000-13,0.000 10.000-15,0.000 10.000-14,0.000 8.000-10,0.000 10.000-5,0.000 10.000-5,0.000 9.000-6,-4.000 15.000-3,-5.000 22.000-3,-7.000 22.000-3,-5.000 23.000-2,-3.000 11.000-1,4.000 4.000-1,3.000 3.000 1,3.000 3.000-1,3.000-5.000-3,3.000-12.000-7,3.000-13.000-7,4.000-12.000-7,1.000-16.000-10,0.000-19.000-10,0.000-18.000-11,0.000-19.000-12,0.000-21.000-3,0.000-21.000 5,0.000-22.000 3,0.000-22.000 6</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3"/>
    </inkml:context>
    <inkml:brush xml:id="br0">
      <inkml:brushProperty name="width" value="0.0448580235242844" units="cm"/>
      <inkml:brushProperty name="height" value="0.0448580235242844" units="cm"/>
      <inkml:brushProperty name="color" value="#f2395b"/>
      <inkml:brushProperty name="ignorePressure" value="0"/>
    </inkml:brush>
  </inkml:definitions>
  <inkml:trace contextRef="#ctx0" brushRef="#br0">53100.000 23700.000 490,'-24.000'25.000'19,"4.000"0.000"9,3.000 0.000 8,3.000 0.000 9,3.000 6.000 1,3.000 13.000-7,3.000 12.000-8,4.000 13.000-8,-1.000 9.000-4,-3.000 6.000-2,-3.000 7.000-1,-2.000 6.000-2,-1.000-2.000-2,3.000-9.000-2,3.000-10.000-3,4.000-8.000-2,4.000-11.000-1,6.000-8.000 0,7.000-10.000-1,6.000-9.000 0,6.000-12.000-2,6.000-11.000-4,7.000-14.000-4,6.000-11.000-5,4.000-14.000-2,4.000-11.000-2,3.000-14.000-1,3.000-11.000-1,-2.000-6.000-1,-6.000 4.000 3,-6.000 3.000 2,-6.000 3.000 2,-7.000 1.000 2,-6.000 1.000 3,-6.000-1.000 2,-6.000 1.000 3,-9.000 4.000 1,-8.000 9.000 1,-10.000 10.000 1,-9.000 10.000-1,-9.000 7.000 3,-5.000 6.000 2,-7.000 7.000 2,-5.000 6.000 3,11.000-1.000-4,32.000-5.000-10,31.000-7.000-9,32.000-5.000-11,11.000-3.000-5,-5.000 4.000 1,-7.000 3.000-1,-5.000 3.000-1,-3.000 3.000 4,4.000 3.000 6,3.000 3.000 6,3.000 4.000 5,-5.000 4.000 9,-12.000 6.000 9,-13.000 7.000 11,-12.000 6.000 10,-9.000 4.000 5,-2.000 4.000 2,-3.000 3.000 2,-3.000 3.000 0,-2.000 1.000 0,0.000 1.000-3,0.000-1.000-4,0.000 1.000-3,0.000 1.000-2,0.000 3.000-4,0.000 3.000-3,0.000 4.000-2,0.000 1.000-2,0.000 0.000-2,0.000 0.000-2,0.000 0.000-1,3.000-2.000-4,6.000-3.000-5,7.000-3.000-7,6.000-2.000-5,6.000-8.000-3,6.000-8.000 0,7.000-10.000-1,6.000-9.000 0,1.000-10.000 0,-3.000-9.000-1,-3.000-10.000-1,-2.000-8.000 0,-3.000-9.000 0,1.000-6.000 0,-1.000-6.000 1,1.000-6.000-1,-4.000-4.000 3,-6.000 1.000 1,-6.000-1.000 3,-6.000 1.000 3,-6.000 1.000 1,-2.000 3.000 2,-3.000 3.000 1,-3.000 4.000 2,-7.000 4.000 1,-9.000 6.000-2,-10.000 7.000 1,-8.000 6.000-2,-6.000 4.000 1,1.000 4.000-1,-1.000 3.000 1,1.000 3.000 1,1.000 1.000-7,3.000 1.000-12,3.000-1.000-13,4.000 1.000-12</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5"/>
    </inkml:context>
    <inkml:brush xml:id="br0">
      <inkml:brushProperty name="width" value="0.042746726423502" units="cm"/>
      <inkml:brushProperty name="height" value="0.042746726423502" units="cm"/>
      <inkml:brushProperty name="color" value="#00bff3"/>
      <inkml:brushProperty name="ignorePressure" value="0"/>
    </inkml:brush>
  </inkml:definitions>
  <inkml:trace contextRef="#ctx0" brushRef="#br0">33700.000 24400.000 514,'0.000'-36.000'13,"0.000"28.000"25,0.000 28.000 25,0.000 29.000 26,-4.000 19.000 2,-5.000 14.000-20,-7.000 11.000-22,-5.000 14.000-20,-1.000 0.000-13,6.000-8.000-4,7.000-10.000-4,6.000-9.000-3,6.000-10.000-4,6.000-9.000 0,7.000-10.000-2,6.000-8.000-2,9.000-8.000-1,13.000-2.000-4,12.000-3.000-4,13.000-3.000-4,7.000-6.000-4,4.000-5.000-4,3.000-7.000-4,3.000-5.000-5,-1.000-8.000-3,-2.000-5.000-4,-3.000-7.000-3,-3.000-5.000-3,-9.000-3.000-1,-11.000 4.000 3,-14.000 3.000 0,-11.000 3.000 3</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5"/>
    </inkml:context>
    <inkml:brush xml:id="br0">
      <inkml:brushProperty name="width" value="0.0487164668738842" units="cm"/>
      <inkml:brushProperty name="height" value="0.0487164668738842" units="cm"/>
      <inkml:brushProperty name="color" value="#00bff3"/>
      <inkml:brushProperty name="ignorePressure" value="0"/>
    </inkml:brush>
  </inkml:definitions>
  <inkml:trace contextRef="#ctx0" brushRef="#br0">34650.000 24150.000 451,'-111.000'29.000'121,"28.000"10.000"-18,28.000 10.000-18,29.000 9.000-19,15.000 15.000-14,3.000 22.000-10,3.000 22.000-10,4.000 23.000-9,-3.000 17.000-9,-5.000 17.000-6,-7.000 15.000-6,-5.000 16.000-5,-3.000-5.000-8,4.000-25.000-10,3.000-25.000-10,3.000-25.000-9,3.000-21.000-10,3.000-15.000-13,3.000-15.000-12,4.000-16.000-11</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7"/>
    </inkml:context>
    <inkml:brush xml:id="br0">
      <inkml:brushProperty name="width" value="0.0570341050624847" units="cm"/>
      <inkml:brushProperty name="height" value="0.0570341050624847" units="cm"/>
      <inkml:brushProperty name="color" value="#00bff3"/>
      <inkml:brushProperty name="ignorePressure" value="0"/>
    </inkml:brush>
  </inkml:definitions>
  <inkml:trace contextRef="#ctx0" brushRef="#br0">32450.000 29050.000 385,'-58.000'7.000'7,"-16.000"17.000"13,-15.000 15.000 13,-15.000 16.000 14,-4.000 10.000 3,9.000 7.000-8,10.000 6.000-6,10.000 7.000-8,7.000 4.000-5,6.000 3.000-2,7.000 3.000-2,6.000 4.000-2,6.000-1.000-1,6.000-3.000-2,7.000-3.000-1,6.000-2.000-1,6.000-5.000-1,6.000-2.000-2,7.000-3.000-1,6.000-3.000-2,9.000-9.000-2,13.000-11.000-3,12.000-14.000-3,13.000-11.000-3,12.000-17.000-4,13.000-18.000-4,12.000-19.000-4,13.000-18.000-5,9.000-20.000 0,6.000-18.000 2,7.000-19.000 2,6.000-18.000 3,-5.000-3.000-1,-16.000 17.000-5,-15.000 15.000-3,-15.000 16.000-5,-14.000 12.000 2,-8.000 9.000 8,-10.000 10.000 8,-9.000 10.000 9,-7.000 13.000 8,-3.000 19.000 9,-3.000 19.000 8,-2.000 19.000 9,-8.000 12.000 3,-8.000 6.000 0,-10.000 7.000-2,-9.000 6.000 0,-2.000 3.000-1,6.000 0.000-1,7.000 0.000-2,6.000 0.000-1,3.000 0.000-2,0.000 0.000-3,0.000 0.000-1,0.000 0.000-3,3.000-5.000-4,6.000-9.000-5,7.000-10.000-4,6.000-8.000-5,6.000-9.000-2,6.000-6.000 2,7.000-6.000 2,6.000-6.000 2,4.000-12.000-1,4.000-15.000-1,3.000-15.000-2,3.000-16.000-2,1.000-18.000-8,1.000-18.000-14,-1.000-19.000-14,1.000-18.000-14,-3.000-9.000-1,-2.000 4.000 9,-3.000 3.000 10,-3.000 3.000 9,-7.000 3.000 8,-9.000 3.000 4,-10.000 3.000 3,-8.000 4.000 4,-11.000 4.000 4,-8.000 6.000 2,-10.000 7.000 2,-9.000 6.000 3,-10.000 9.000 1,-9.000 13.000 1,-10.000 12.000 0,-8.000 13.000-1,-6.000 12.000 0,1.000 13.000-5,-1.000 12.000-2,1.000 13.000-5,-1.000 10.000-4,1.000 10.000-8,-1.000 10.000-7,1.000 9.000-8,4.000-1.000-6,9.000-8.000-6,10.000-10.000-4,10.000-9.000-6</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27"/>
    </inkml:context>
    <inkml:brush xml:id="br0">
      <inkml:brushProperty name="width" value="0.0502628162503242" units="cm"/>
      <inkml:brushProperty name="height" value="0.0502628162503242" units="cm"/>
      <inkml:brushProperty name="color" value="#00bff3"/>
      <inkml:brushProperty name="ignorePressure" value="0"/>
    </inkml:brush>
  </inkml:definitions>
  <inkml:trace contextRef="#ctx0" brushRef="#br0">34200.000 29900.000 437,'48.000'-22.000'0,"-3.000"6.000"0,-3.000 7.000 0,-2.000 6.000 0,-1.000 6.000 10,3.000 6.000 19,3.000 7.000 19,4.000 6.000 19,-3.000 9.000 4,-5.000 13.000-12,-7.000 12.000-12,-5.000 13.000-12,-12.000 10.000-11,-16.000 10.000-7,-15.000 10.000-8,-15.000 9.000-8,-12.000 4.000-6,-6.000 1.000-6,-6.000-1.000-5,-6.000 1.000-5,-4.000-7.000-3,1.000-12.000-1,-1.000-13.000-1,1.000-12.000-1,1.000-10.000 2,3.000-6.000 8,3.000-6.000 7,4.000-6.000 7,10.000-7.000 9,19.000-6.000 10,19.000-6.000 10,19.000-6.000 10,16.000-9.000 5,17.000-8.000-1,15.000-10.000-2,16.000-9.000-2,10.000-7.000-2,7.000-3.000-7,6.000-3.000-5,7.000-2.000-5,-3.000 2.000-6,-8.000 9.000-5,-10.000 10.000-7,-9.000 10.000-4,-10.000 8.000-9,-9.000 10.000-13,-10.000 10.000-11,-8.000 9.000-12</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0"/>
    </inkml:context>
    <inkml:brush xml:id="br0">
      <inkml:brushProperty name="width" value="0.0519922710955143" units="cm"/>
      <inkml:brushProperty name="height" value="0.0519922710955143" units="cm"/>
      <inkml:brushProperty name="color" value="#00bff3"/>
      <inkml:brushProperty name="ignorePressure" value="0"/>
    </inkml:brush>
  </inkml:definitions>
  <inkml:trace contextRef="#ctx0" brushRef="#br0">32050.000 35450.000 423,'-24.000'-24.000'-1,"4.000"4.000"1,3.000 3.000-1,3.000 3.000 0,-2.000-1.000 6,-6.000-2.000 13,-6.000-3.000 12,-6.000-3.000 12,-7.000 4.000 4,-6.000 13.000-5,-6.000 12.000-4,-6.000 13.000-5,-4.000 13.000-4,1.000 17.000-4,-1.000 15.000-4,1.000 16.000-4,-1.000 9.000-1,1.000 3.000-1,-1.000 3.000 1,1.000 4.000 0,2.000-1.000 0,7.000-3.000 0,6.000-3.000-1,7.000-2.000 0,7.000-6.000 0,9.000-6.000-2,10.000-6.000-2,10.000-6.000 0,8.000-9.000-3,10.000-8.000-4,10.000-10.000-3,9.000-9.000-4,13.000-12.000-3,20.000-11.000-4,18.000-14.000-3,20.000-11.000-3,10.000-17.000-3,3.000-18.000-2,3.000-19.000 0,4.000-18.000-3,-1.000-9.000 1,-3.000 4.000 1,-3.000 3.000 2,-2.000 3.000 1,-11.000 7.000 3,-15.000 14.000 4,-15.000 11.000 4,-16.000 14.000 5,-13.000 18.000 7,-9.000 25.000 12,-10.000 25.000 11,-8.000 25.000 11,-8.000 15.000 4,-2.000 7.000-2,-3.000 6.000-3,-3.000 7.000-3,-2.000 0.000-3,0.000-2.000-6,0.000-3.000-5,0.000-3.000-5,0.000-6.000-5,0.000-5.000-1,0.000-7.000-4,0.000-5.000-1,7.000-4.000-4,17.000 0.000-4,15.000 0.000-3,16.000 0.000-3,9.000-13.000-3,3.000-24.000-1,3.000-26.000-2,4.000-24.000-1,4.000-20.000-1,6.000-11.000 2,7.000-14.000 2,6.000-11.000 0,-2.000-7.000 2,-9.000 0.000 0,-10.000 0.000 1,-8.000 0.000 0,-11.000 0.000 4,-8.000 0.000 4,-10.000 0.000 6,-9.000 0.000 5,-9.000 3.000 3,-5.000 6.000 1,-7.000 7.000 0,-5.000 6.000 1,-9.000 7.000 0,-9.000 10.000 0,-10.000 10.000 1,-8.000 9.000 0,-11.000 7.000-2,-8.000 7.000-2,-10.000 6.000-4,-9.000 7.000-3,-10.000 13.000-5,-9.000 22.000-7,-10.000 22.000-8,-8.000 23.000-8,-3.000 14.000-5,7.000 10.000-3,6.000 10.000-4,7.000 9.000-4,10.000-4.000-4,16.000-15.000-4,15.000-15.000-4,17.000-16.000-5</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1"/>
    </inkml:context>
    <inkml:brush xml:id="br0">
      <inkml:brushProperty name="width" value="0.0467900112271309" units="cm"/>
      <inkml:brushProperty name="height" value="0.0467900112271309" units="cm"/>
      <inkml:brushProperty name="color" value="#00bff3"/>
      <inkml:brushProperty name="ignorePressure" value="0"/>
    </inkml:brush>
  </inkml:definitions>
  <inkml:trace contextRef="#ctx0" brushRef="#br0">31700.000 38500.000 470,'-22.000'-11.000'12,"6.000"28.000"25,7.000 28.000 26,6.000 29.000 24,3.000 13.000 3,0.000 1.000-17,0.000-1.000-18,0.000 1.000-19,-2.000 5.000-11,-3.000 14.000-5,-3.000 11.000-4,-2.000 14.000-5,-5.000 3.000-7,-2.000-2.000-5,-3.000-3.000-7,-3.000-3.000-6,1.000-9.000-4,6.000-11.000 2,7.000-14.000 2,6.000-11.000 0,6.000-20.000-11,6.000-24.000-23,7.000-26.000-23,6.000-24.000-24</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1"/>
    </inkml:context>
    <inkml:brush xml:id="br0">
      <inkml:brushProperty name="width" value="0.0390449725091457" units="cm"/>
      <inkml:brushProperty name="height" value="0.0390449725091457" units="cm"/>
      <inkml:brushProperty name="color" value="#00bff3"/>
      <inkml:brushProperty name="ignorePressure" value="0"/>
    </inkml:brush>
  </inkml:definitions>
  <inkml:trace contextRef="#ctx0" brushRef="#br0">31600.000 39900.000 563,'4.000'-69.000'34,"10.000"13.000"10,10.000 12.000 10,9.000 13.000 10,7.000 9.000-1,7.000 6.000-10,6.000 7.000-13,7.000 6.000-10,2.000 3.000-8,1.000 0.000-6,-1.000 0.000-5,1.000 0.000-5,-4.000 0.000-8,-6.000 0.000-9,-6.000 0.000-9,-6.000 0.000-9,-6.000-2.000-7,-2.000-3.000-7,-3.000-3.000-6,-3.000-2.000-6</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2"/>
    </inkml:context>
    <inkml:brush xml:id="br0">
      <inkml:brushProperty name="width" value="0.0537223219871521" units="cm"/>
      <inkml:brushProperty name="height" value="0.0537223219871521" units="cm"/>
      <inkml:brushProperty name="color" value="#00bff3"/>
      <inkml:brushProperty name="ignorePressure" value="0"/>
    </inkml:brush>
  </inkml:definitions>
  <inkml:trace contextRef="#ctx0" brushRef="#br0">32500.000 38600.000 409,'-2.000'-68.000'6,"-3.000"17.000"13,-3.000 15.000 12,-2.000 16.000 13,-1.000 18.000 5,3.000 22.000-1,3.000 22.000 0,4.000 23.000-3,1.000 14.000 0,0.000 10.000-4,0.000 10.000-1,0.000 9.000-3,-4.000 2.000-3,-5.000-2.000-5,-7.000-3.000-4,-5.000-3.000-4,-4.000 1.000-6,0.000 6.000-5,0.000 7.000-6,0.000 6.000-7,1.000 4.000-5,4.000 4.000-3,3.000 3.000-5,3.000 3.000-3,3.000-8.000-7,3.000-19.000-8,3.000-18.000-8,4.000-19.000-8,4.000-22.000-3,6.000-25.000 6,7.000-25.000 5,6.000-25.000 4,1.000-13.000 1,-3.000 1.000-2,-3.000-1.000-3,-2.000 1.000-3</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2"/>
    </inkml:context>
    <inkml:brush xml:id="br0">
      <inkml:brushProperty name="width" value="0.0513772591948509" units="cm"/>
      <inkml:brushProperty name="height" value="0.0513772591948509" units="cm"/>
      <inkml:brushProperty name="color" value="#00bff3"/>
      <inkml:brushProperty name="ignorePressure" value="0"/>
    </inkml:brush>
  </inkml:definitions>
  <inkml:trace contextRef="#ctx0" brushRef="#br0">32450.000 40300.000 428,'23.000'-25.000'0,"-3.000"0.000"0,-3.000 0.000 0,-2.000 0.000 0,0.000-4.000 2,7.000-5.000 4,6.000-7.000 4,7.000-5.000 4,2.000 3.000 8,1.000 17.000 12,-1.000 15.000 13,1.000 16.000 11,-1.000 16.000 0,1.000 20.000-11,-1.000 18.000-12,1.000 20.000-11,-4.000 10.000-8,-6.000 3.000-3,-6.000 3.000-2,-6.000 4.000-3,4.000-15.000-6,16.000-31.000-8,15.000-31.000-9,17.000-31.000-9,11.000-26.000-4,10.000-18.000-2,10.000-19.000-1,9.000-18.000-1,2.000-9.000 1,-2.000 4.000 2,-3.000 3.000 3,-3.000 3.000 2,-9.000 7.000 3,-11.000 14.000 5,-14.000 11.000 3,-11.000 14.000 6,-15.000 18.000 12,-16.000 25.000 22,-15.000 25.000 23,-15.000 25.000 22,-7.000 12.000 5,3.000 1.000-12,3.000-1.000-13,4.000 1.000-13,1.000-1.000-8,0.000 1.000-6,0.000-1.000-6,0.000 1.000-4,3.000-3.000-5,6.000-2.000-4,7.000-3.000-2,6.000-3.000-4,4.000-6.000-2,4.000-5.000-2,3.000-7.000-2,3.000-5.000-3,3.000-8.000-2,3.000-5.000-1,3.000-7.000-3,4.000-5.000-1,4.000-15.000-2,6.000-22.000 0,7.000-22.000 1,6.000-21.000-1,-4.000-12.000 1,-11.000 1.000 2,-14.000-1.000 2,-11.000 1.000 2,-11.000 2.000 3,-5.000 7.000 2,-7.000 6.000 3,-5.000 7.000 2,-11.000 5.000 3,-11.000 7.000 0,-14.000 6.000 2,-11.000 7.000 1,-12.000 8.000-2,-9.000 14.000-2,-10.000 11.000-4,-8.000 14.000-3,-8.000 14.000-6,-2.000 20.000-9,-3.000 18.000-9,-3.000 20.000-8,5.000 2.000-7,17.000-12.000-2,15.000-13.000-4,16.000-12.000-3</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3"/>
    </inkml:context>
    <inkml:brush xml:id="br0">
      <inkml:brushProperty name="width" value="0.0489664450287819" units="cm"/>
      <inkml:brushProperty name="height" value="0.0489664450287819" units="cm"/>
      <inkml:brushProperty name="color" value="#00bff3"/>
      <inkml:brushProperty name="ignorePressure" value="0"/>
    </inkml:brush>
  </inkml:definitions>
  <inkml:trace contextRef="#ctx0" brushRef="#br0">32150.000 43100.000 449,'-24.000'-24.000'7,"4.000"4.000"13,3.000 3.000 14,3.000 3.000 14,4.000 15.000 10,7.000 29.000 4,6.000 28.000 6,7.000 28.000 5,0.000 18.000-6,-2.000 10.000-16,-3.000 10.000-16,-3.000 9.000-16,-6.000 10.000-11,-5.000 14.000-7,-7.000 11.000-7,-5.000 14.000-7,-4.000-3.000-4,0.000-15.000-3,0.000-15.000-3,0.000-16.000-2,3.000-15.000-2,6.000-11.000 1,7.000-14.000 0,6.000-11.000 1</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3"/>
    </inkml:context>
    <inkml:brush xml:id="br0">
      <inkml:brushProperty name="width" value="0.0385500490665436" units="cm"/>
      <inkml:brushProperty name="height" value="0.0385500490665436" units="cm"/>
      <inkml:brushProperty name="color" value="#f2395b"/>
      <inkml:brushProperty name="ignorePressure" value="0"/>
    </inkml:brush>
  </inkml:definitions>
  <inkml:trace contextRef="#ctx0" brushRef="#br0">55300.000 22650.000 570,'-21.000'-15.000'81,"10.000"23.000"-8,10.000 22.000-5,9.000 22.000-7,7.000 5.000-9,7.000-8.000-12,6.000-10.000-12,7.000-9.000-12,4.000-9.000-8,3.000-5.000-6,3.000-7.000-4,4.000-5.000-6,1.000-9.000-4,0.000-9.000-3,0.000-10.000-3,0.000-8.000-2,-5.000-6.000 0,-9.000 1.000 1,-10.000-1.000 2,-8.000 1.000 1,-9.000 1.000 0,-6.000 3.000-2,-6.000 3.000-3,-6.000 4.000-3,-7.000 5.000-2,-6.000 10.000 0,-6.000 10.000 0,-6.000 9.000 0,-6.000 9.000 1,-2.000 9.000 1,-3.000 10.000 1,-3.000 10.000 2,2.000 0.000 1,10.000-5.000 0,10.000-7.000-1,9.000-5.000 0</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3"/>
    </inkml:context>
    <inkml:brush xml:id="br0">
      <inkml:brushProperty name="width" value="0.0421107597649097" units="cm"/>
      <inkml:brushProperty name="height" value="0.0421107597649097" units="cm"/>
      <inkml:brushProperty name="color" value="#00bff3"/>
      <inkml:brushProperty name="ignorePressure" value="0"/>
    </inkml:brush>
  </inkml:definitions>
  <inkml:trace contextRef="#ctx0" brushRef="#br0">32100.000 44650.000 522,'-2.000'-71.000'32,"-3.000"10.000"5,-3.000 10.000 4,-2.000 9.000 3,3.000 4.000 1,14.000 1.000-2,11.000-1.000-3,14.000 1.000-3,11.000-3.000-4,14.000-2.000-5,11.000-3.000-5,14.000-3.000-5,5.000 2.000-4,1.000 10.000 0,-1.000 10.000-1,1.000 9.000 0,-4.000 6.000-10,-6.000 3.000-18,-6.000 3.000-18,-6.000 4.000-18,-10.000 4.000-11,-12.000 6.000-4,-13.000 7.000-5,-12.000 6.000-4</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3"/>
    </inkml:context>
    <inkml:brush xml:id="br0">
      <inkml:brushProperty name="width" value="0.0666227042675018" units="cm"/>
      <inkml:brushProperty name="height" value="0.0666227042675018" units="cm"/>
      <inkml:brushProperty name="color" value="#00bff3"/>
      <inkml:brushProperty name="ignorePressure" value="0"/>
    </inkml:brush>
  </inkml:definitions>
  <inkml:trace contextRef="#ctx0" brushRef="#br0">33300.000 42700.000 330,'0.000'-50.000'3,"0.000"0.000"7,0.000 0.000 6,0.000 0.000 7,1.000 14.000 12,4.000 28.000 17,3.000 28.000 18,3.000 29.000 17,-1.000 16.000 2,-2.000 7.000-15,-3.000 6.000-14,-3.000 7.000-14,-4.000 8.000-11,-3.000 14.000-8,-3.000 11.000-6,-2.000 14.000-8,-5.000 16.000-6,-2.000 22.000-5,-3.000 22.000-7,-3.000 23.000-4,-1.000 10.000-3,4.000 0.000 2,3.000 0.000 2,3.000 0.000 1,1.000-2.000-7,1.000-3.000-14,-1.000-3.000-15,1.000-2.000-14,1.000-11.000-7,3.000-15.000 4,3.000-15.000 2,4.000-16.000 4,-1.000-18.000 2,-3.000-18.000 3,-3.000-19.000 2,-2.000-18.000 3</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4"/>
    </inkml:context>
    <inkml:brush xml:id="br0">
      <inkml:brushProperty name="width" value="0.0508466847240925" units="cm"/>
      <inkml:brushProperty name="height" value="0.0508466847240925" units="cm"/>
      <inkml:brushProperty name="color" value="#00bff3"/>
      <inkml:brushProperty name="ignorePressure" value="0"/>
    </inkml:brush>
  </inkml:definitions>
  <inkml:trace contextRef="#ctx0" brushRef="#br0">34200.000 44450.000 432,'37.000'-66.000'12,"26.000"19.000"24,24.000 19.000 24,26.000 19.000 23,1.000 18.000 2,-22.000 19.000-23,-22.000 19.000-22,-21.000 19.000-22,-21.000 15.000-13,-19.000 13.000-3,-18.000 12.000-3,-19.000 13.000-4,-16.000 2.000-3,-12.000-5.000-2,-13.000-7.000-4,-12.000-5.000-2,-2.000-11.000-1,9.000-11.000 0,10.000-14.000 1,10.000-11.000 0,5.000-14.000 1,4.000-11.000 1,3.000-14.000 1,3.000-11.000 0,10.000-9.000 10,20.000-3.000 20,18.000-3.000 19,20.000-2.000 18,14.000-6.000 6,14.000-6.000-9,11.000-6.000-9,14.000-6.000-10,10.000-1.000-8,9.000 7.000-7,10.000 6.000-9,10.000 7.000-7,2.000 4.000-7,-3.000 3.000-8,-3.000 3.000-8,-2.000 4.000-8,-12.000 1.000-5,-19.000 0.000-1,-18.000 0.000-1,-19.000 0.000-2</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37"/>
    </inkml:context>
    <inkml:brush xml:id="br0">
      <inkml:brushProperty name="width" value="0.0221801828593016" units="cm"/>
      <inkml:brushProperty name="height" value="0.0221801828593016" units="cm"/>
      <inkml:brushProperty name="color" value="#f2395b"/>
      <inkml:brushProperty name="ignorePressure" value="0"/>
    </inkml:brush>
  </inkml:definitions>
  <inkml:trace contextRef="#ctx0" brushRef="#br0">64200.000 29050.000 991,'-132.000'3.000'8,"39.000"6.000"-17,36.000 7.000-19,39.000 6.000-18</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3"/>
    </inkml:context>
    <inkml:brush xml:id="br0">
      <inkml:brushProperty name="width" value="0.0493902638554573" units="cm"/>
      <inkml:brushProperty name="height" value="0.0493902638554573" units="cm"/>
      <inkml:brushProperty name="color" value="#f2395b"/>
      <inkml:brushProperty name="ignorePressure" value="0"/>
    </inkml:brush>
  </inkml:definitions>
  <inkml:trace contextRef="#ctx0" brushRef="#br0">39250.000 23650.000 445,'4.000'-46.000'95,"10.000"10.000"-16,10.000 10.000-15,9.000 9.000-16,4.000 6.000-11,1.000 3.000-4,-1.000 3.000-4,1.000 4.000-5,-1.000 5.000-5,1.000 10.000-3,-1.000 10.000-4,1.000 9.000-4,-6.000 6.000-3,-8.000 3.000 0,-10.000 3.000 0,-9.000 4.000-1,-12.000 4.000-3,-11.000 6.000-6,-14.000 7.000-4,-11.000 6.000-6,-7.000 4.000-3,0.000 4.000-2,0.000 3.000 0,0.000 3.000-1,0.000-5.000 1,0.000-12.000 3,0.000-13.000 3,0.000-12.000 2,10.000-10.000 9,23.000-6.000 11,22.000-6.000 12,22.000-6.000 12,12.000-6.000 2,3.000-2.000-5,3.000-3.000-7,4.000-3.000-6,-4.000 4.000-3,-9.000 13.000 0,-10.000 12.000-1,-8.000 13.000 0,-12.000 10.000-2,-12.000 10.000-2,-13.000 10.000-3,-12.000 9.000-2,-10.000 4.000-2,-6.000 1.000 1,-6.000-1.000 0,-6.000 1.000 0,-2.000-7.000-3,3.000-12.000-7,3.000-13.000-7,4.000-12.000-8,2.000-5.000-7,4.000 3.000-10,3.000 3.000-8,3.000 4.000-8</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3"/>
    </inkml:context>
    <inkml:brush xml:id="br0">
      <inkml:brushProperty name="width" value="0.0442783273756504" units="cm"/>
      <inkml:brushProperty name="height" value="0.0442783273756504" units="cm"/>
      <inkml:brushProperty name="color" value="#f2395b"/>
      <inkml:brushProperty name="ignorePressure" value="0"/>
    </inkml:brush>
  </inkml:definitions>
  <inkml:trace contextRef="#ctx0" brushRef="#br0">39750.000 25000.000 496,'25.000'23.000'75,"0.000"-3.000"-8,0.000-3.000-7,0.000-2.000-8,1.000-1.000-4,4.000 3.000-2,3.000 3.000-2,3.000 4.000-1,3.000 4.000-7,3.000 6.000-13,3.000 7.000-13,4.000 6.000-14,-4.000 1.000-8,-9.000-3.000-5,-10.000-3.000-6,-8.000-2.000-4</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3"/>
    </inkml:context>
    <inkml:brush xml:id="br0">
      <inkml:brushProperty name="width" value="0.0536712929606438" units="cm"/>
      <inkml:brushProperty name="height" value="0.0536712929606438" units="cm"/>
      <inkml:brushProperty name="color" value="#f2395b"/>
      <inkml:brushProperty name="ignorePressure" value="0"/>
    </inkml:brush>
  </inkml:definitions>
  <inkml:trace contextRef="#ctx0" brushRef="#br0">40700.000 23550.000 409,'26.000'-46.000'4,"4.000"10.000"6,3.000 10.000 7,3.000 9.000 7,1.000 6.000 5,1.000 3.000 3,-1.000 3.000 2,1.000 4.000 4,2.000 1.000 1,7.000 0.000 2,6.000 0.000 0,7.000 0.000 2,2.000 4.000-3,1.000 10.000-8,-1.000 10.000-6,1.000 9.000-8,-6.000 7.000-6,-8.000 7.000-4,-10.000 6.000-4,-9.000 7.000-4,-12.000 10.000-2,-11.000 16.000 3,-14.000 15.000 2,-11.000 17.000 1,-12.000 7.000-2,-9.000 0.000-9,-10.000 0.000-9,-8.000 0.000-8,-6.000-5.000-3,1.000-9.000 4,-1.000-10.000 3,1.000-8.000 3,4.000-14.000 4,9.000-15.000 5,10.000-15.000 5,10.000-16.000 5,19.000-12.000 8,32.000-5.000 15,31.000-7.000 15,32.000-5.000 13,16.000-8.000 0,4.000-5.000-16,3.000-7.000-15,3.000-5.000-15,-1.000-1.000-15,-2.000 6.000-12,-3.000 7.000-14,-3.000 6.000-11,-9.000 4.000-13,-11.000 4.000-11,-14.000 3.000-10,-11.000 3.000-11</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5"/>
    </inkml:context>
    <inkml:brush xml:id="br0">
      <inkml:brushProperty name="width" value="0.0454240590333939" units="cm"/>
      <inkml:brushProperty name="height" value="0.0454240590333939" units="cm"/>
      <inkml:brushProperty name="color" value="#f2395b"/>
      <inkml:brushProperty name="ignorePressure" value="0"/>
    </inkml:brush>
  </inkml:definitions>
  <inkml:trace contextRef="#ctx0" brushRef="#br0">39350.000 29700.000 484,'50.000'-44.000'110,"0.000"13.000"-20,0.000 12.000-22,0.000 13.000-21,-2.000 7.000-12,-3.000 4.000-4,-3.000 3.000-5,-2.000 3.000-3,-3.000 4.000-4,1.000 7.000-2,-1.000 6.000-3,1.000 7.000-3,-6.000 8.000-2,-8.000 14.000-2,-10.000 11.000-2,-9.000 14.000-2,-10.000 8.000-3,-9.000 7.000-2,-10.000 6.000-5,-8.000 7.000-2,-9.000 2.000-4,-6.000 1.000-4,-6.000-1.000-5,-6.000 1.000-5,-2.000-9.000 0,3.000-15.000 0,3.000-15.000 1,4.000-16.000 2,1.000-10.000 1,0.000-3.000 4,0.000-3.000 3,0.000-2.000 4,1.000-6.000 5,4.000-6.000 10,3.000-6.000 9,3.000-6.000 8,15.000-6.000 7,29.000-2.000 4,28.000-3.000 4,28.000-3.000 4,15.000-6.000-4,4.000-5.000-10,3.000-7.000-11,3.000-5.000-10,1.000-3.000-10,1.000 4.000-12,-1.000 3.000-11,1.000 3.000-10,-6.000-1.000-11,-8.000-2.000-10,-10.000-3.000-9,-9.000-3.000-9</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5"/>
    </inkml:context>
    <inkml:brush xml:id="br0">
      <inkml:brushProperty name="width" value="0.0395082123577595" units="cm"/>
      <inkml:brushProperty name="height" value="0.0395082123577595" units="cm"/>
      <inkml:brushProperty name="color" value="#f2395b"/>
      <inkml:brushProperty name="ignorePressure" value="0"/>
    </inkml:brush>
  </inkml:definitions>
  <inkml:trace contextRef="#ctx0" brushRef="#br0">40600.000 30700.000 556,'3.000'50.000'170,"6.000"0.000"-41,7.000 0.000-43,6.000 0.000-40,3.000 0.000-34,0.000 0.000-22,0.000 0.000-25,0.000 0.000-22,-2.000-2.000-13,-3.000-3.000 1,-3.000-3.000 1,-2.000-2.000 1</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5"/>
    </inkml:context>
    <inkml:brush xml:id="br0">
      <inkml:brushProperty name="width" value="0.049494244158268" units="cm"/>
      <inkml:brushProperty name="height" value="0.049494244158268" units="cm"/>
      <inkml:brushProperty name="color" value="#f2395b"/>
      <inkml:brushProperty name="ignorePressure" value="0"/>
    </inkml:brush>
  </inkml:definitions>
  <inkml:trace contextRef="#ctx0" brushRef="#br0">42100.000 29550.000 444,'-47.000'-72.000'4,"6.000"6.000"7,7.000 7.000 8,6.000 6.000 8,-2.000 1.000 5,-9.000-3.000 3,-10.000-3.000 3,-8.000-2.000 4,-4.000 3.000-2,3.000 14.000-4,3.000 11.000-6,4.000 14.000-4,-1.000 11.000-3,-3.000 14.000 0,-3.000 11.000 1,-2.000 14.000-1,3.000 8.000-1,14.000 7.000-2,11.000 6.000-3,14.000 7.000-3,7.000 5.000-1,3.000 7.000-2,3.000 6.000-2,4.000 7.000-1,7.000 2.000-3,13.000 1.000-2,12.000-1.000-3,13.000 1.000-2,7.000-1.000-3,4.000 1.000 0,3.000-1.000-2,3.000 1.000-1,-2.000-3.000-2,-6.000-2.000 0,-6.000-3.000-1,-6.000-3.000-1,-9.000-1.000 1,-8.000 4.000 1,-10.000 3.000 1,-9.000 3.000 2,-7.000-2.000 0,-3.000-6.000 0,-3.000-6.000 0,-2.000-6.000-1,-9.000-7.000 1,-12.000-6.000-2,-13.000-6.000 0,-12.000-6.000-1,-7.000-7.000 0,1.000-6.000 1,-1.000-6.000 2,1.000-6.000 0,1.000-6.000 3,3.000-2.000 1,3.000-3.000 3,4.000-3.000 2,5.000-9.000 1,10.000-11.000 1,10.000-14.000 2,9.000-11.000 0,13.000-15.000 0,20.000-16.000-2,18.000-15.000-3,20.000-15.000-1,14.000-15.000-5,14.000-12.000-8,11.000-13.000-8,14.000-12.000-6,-4.000 9.000-4,-19.000 31.000 2,-18.000 32.000 2,-19.000 31.000 2,-10.000 15.000-2,1.000 1.000-8,-1.000-1.000-6,1.000 1.000-7</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3"/>
    </inkml:context>
    <inkml:brush xml:id="br0">
      <inkml:brushProperty name="width" value="0.0442086346447468" units="cm"/>
      <inkml:brushProperty name="height" value="0.0442086346447468" units="cm"/>
      <inkml:brushProperty name="color" value="#f2395b"/>
      <inkml:brushProperty name="ignorePressure" value="0"/>
    </inkml:brush>
  </inkml:definitions>
  <inkml:trace contextRef="#ctx0" brushRef="#br0">56900.000 23400.000 497,'-96.000'6.000'145,"10.000"13.000"-33,10.000 12.000-35,9.000 13.000-34,2.000 7.000-18,-2.000 4.000-6,-3.000 3.000-4,-3.000 3.000-4,1.000 3.000-3,6.000 3.000-1,7.000 3.000 0,6.000 4.000 0,7.000-1.000-1,10.000-3.000-1,10.000-3.000 1,9.000-2.000-1,9.000-5.000-2,9.000-2.000-1,10.000-3.000-3,10.000-3.000-3,13.000-6.000-2,19.000-5.000-6,19.000-7.000-4,19.000-5.000-5,12.000-8.000-6,6.000-5.000-7,7.000-7.000-8,6.000-5.000-7,-8.000-4.000 0,-22.000 0.000 7,-22.000 0.000 7,-21.000 0.000 6,-12.000-2.000 3,1.000-3.000-5,-1.000-3.000-5,1.000-2.000-3</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7"/>
    </inkml:context>
    <inkml:brush xml:id="br0">
      <inkml:brushProperty name="width" value="0.0467791445553303" units="cm"/>
      <inkml:brushProperty name="height" value="0.0467791445553303" units="cm"/>
      <inkml:brushProperty name="color" value="#f2395b"/>
      <inkml:brushProperty name="ignorePressure" value="0"/>
    </inkml:brush>
  </inkml:definitions>
  <inkml:trace contextRef="#ctx0" brushRef="#br0">44700.000 34600.000 470,'0.000'-93.000'19,"0.000"17.000"6,0.000 15.000 6,0.000 16.000 7,-2.000 9.000 1,-3.000 3.000-7,-3.000 3.000-5,-2.000 4.000-5,-6.000 2.000-4,-6.000 4.000-4,-6.000 3.000-2,-6.000 3.000-3,-6.000 1.000-2,-2.000 1.000 2,-3.000-1.000 0,-3.000 1.000 2,-4.000 5.000 0,-3.000 14.000 0,-3.000 11.000 1,-2.000 14.000 1,-3.000 11.000-1,1.000 14.000 1,-1.000 11.000 0,1.000 14.000 1,-1.000 7.000-2,1.000 3.000 0,-1.000 3.000-2,1.000 4.000-1,-1.000 7.000 0,1.000 13.000-1,-1.000 12.000 1,1.000 13.000-1,4.000 6.000 0,9.000 0.000-2,10.000 0.000-1,10.000 0.000-1,7.000-10.000-2,6.000-18.000 1,7.000-19.000-2,6.000-18.000 1,6.000-14.000-2,6.000-5.000 0,7.000-7.000 0,6.000-5.000-1,13.000-9.000-2,23.000-9.000-2,22.000-10.000-3,22.000-8.000-2,13.000-14.000-4,7.000-15.000-8,6.000-15.000-5,7.000-16.000-8,4.000-13.000-5,3.000-9.000-3,3.000-10.000-4,4.000-8.000-4,-14.000 2.000 2,-27.000 16.000 11,-28.000 15.000 9,-28.000 17.000 9,-15.000 7.000 2,1.000 0.000-4,-1.000 0.000-5,1.000 0.000-5</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7"/>
    </inkml:context>
    <inkml:brush xml:id="br0">
      <inkml:brushProperty name="width" value="0.0424228981137276" units="cm"/>
      <inkml:brushProperty name="height" value="0.0424228981137276" units="cm"/>
      <inkml:brushProperty name="color" value="#f2395b"/>
      <inkml:brushProperty name="ignorePressure" value="0"/>
    </inkml:brush>
  </inkml:definitions>
  <inkml:trace contextRef="#ctx0" brushRef="#br0">46600.000 33350.000 518,'25.000'-69.000'7,"0.000"13.000"13,0.000 12.000 15,0.000 13.000 12,6.000 9.000 8,13.000 6.000 1,12.000 7.000 0,13.000 6.000 1,4.000 9.000-6,-3.000 13.000-10,-3.000 12.000-11,-2.000 13.000-12,-6.000 10.000-10,-6.000 10.000-10,-6.000 10.000-11,-6.000 9.000-10,-12.000 6.000-12,-15.000 3.000-11,-15.000 3.000-12,-16.000 4.000-13,-8.000-7.000 0,0.000-16.000 7,0.000-15.000 10,0.000-15.000 8</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8"/>
    </inkml:context>
    <inkml:brush xml:id="br0">
      <inkml:brushProperty name="width" value="0.048890545964241" units="cm"/>
      <inkml:brushProperty name="height" value="0.048890545964241" units="cm"/>
      <inkml:brushProperty name="color" value="#f2395b"/>
      <inkml:brushProperty name="ignorePressure" value="0"/>
    </inkml:brush>
  </inkml:definitions>
  <inkml:trace contextRef="#ctx0" brushRef="#br0">46300.000 34250.000 449,'-44.000'-18.000'54,"13.000"17.000"2,12.000 15.000 2,13.000 16.000 2,4.000 12.000-5,-3.000 9.000-12,-3.000 10.000-12,-2.000 10.000-11,-3.000 0.000-10,1.000-5.000-4,-1.000-7.000-4,1.000-5.000-6,7.000-9.000-6,16.000-9.000-10,15.000-10.000-9,17.000-8.000-10,13.000-14.000-1,13.000-15.000 6,12.000-15.000 6,13.000-16.000 6,6.000-8.000 5,0.000 0.000 5,0.000 0.000 5,0.000 0.000 4,-8.000 6.000 4,-16.000 13.000 4,-15.000 12.000 3,-15.000 13.000 3,-15.000 10.000 1,-12.000 10.000-1,-13.000 10.000-1,-12.000 9.000-2,-16.000 10.000 1,-19.000 14.000 3,-18.000 11.000 3,-19.000 14.000 3,-12.000 5.000-1,-2.000 1.000-7,-3.000-1.000-5,-3.000 1.000-7,-1.000-4.000-3,4.000-6.000 1,3.000-6.000-1,3.000-6.000 1,3.000-9.000 1,3.000-8.000 2,3.000-10.000 2,4.000-9.000 3,26.000-15.000 5,50.000-18.000 9,50.000-19.000 8,50.000-18.000 8,28.000-12.000 2,6.000-3.000-8,7.000-3.000-6,6.000-2.000-8,1.000 2.000-5,-3.000 9.000-6,-3.000 10.000-4,-2.000 10.000-6,-11.000 7.000-5,-15.000 6.000-6,-15.000 7.000-5,-16.000 6.000-5,-24.000-2.000-9,-31.000-9.000-9,-31.000-10.000-12,-31.000-8.000-9,-18.000-8.000 2,-3.000-2.000 18,-3.000-3.000 16,-2.000-3.000 18,2.000 1.000 8,9.000 6.000 1,10.000 7.000 0,10.000 6.000 1,5.000 4.000 9,4.000 4.000 15,3.000 3.000 17,3.000 3.000 16,4.000 15.000 8,7.000 29.000 0,6.000 28.000 0,7.000 28.000 1,2.000 15.000-7,1.000 4.000-9,-1.000 3.000-12,1.000 3.000-11,-3.000 7.000-8,-2.000 14.000-7,-3.000 11.000-6,-3.000 14.000-8,-2.000 2.000-5,0.000-6.000-3,0.000-6.000-5,0.000-6.000-3,-4.000-13.000-5,-5.000-19.000-5,-7.000-18.000-4,-5.000-19.000-6,-8.000-18.000 0,-5.000-15.000 1,-7.000-15.000 2,-5.000-16.000 2,-8.000-13.000 3,-5.000-9.000 4,-7.000-10.000 4,-5.000-8.000 4,-1.000-11.000 6,6.000-8.000 5,7.000-10.000 5,6.000-9.000 6,7.000-4.000 8,10.000 4.000 7,10.000 3.000 9,9.000 3.000 7,13.000-1.000 6,20.000-2.000 1,18.000-3.000 2,20.000-3.000 2,13.000-1.000-4,9.000 4.000-9,10.000 3.000-9,10.000 3.000-8,4.000 4.000-12,0.000 7.000-10,0.000 6.000-13,0.000 7.000-12,-7.000 5.000-4,-11.000 7.000 3,-14.000 6.000 1,-11.000 7.000 4,-11.000 2.000-3,-5.000 1.000-4,-7.000-1.000-6,-5.000 1.000-5</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8"/>
    </inkml:context>
    <inkml:brush xml:id="br0">
      <inkml:brushProperty name="width" value="0.0460303276777267" units="cm"/>
      <inkml:brushProperty name="height" value="0.0460303276777267" units="cm"/>
      <inkml:brushProperty name="color" value="#f2395b"/>
      <inkml:brushProperty name="ignorePressure" value="0"/>
    </inkml:brush>
  </inkml:definitions>
  <inkml:trace contextRef="#ctx0" brushRef="#br0">48300.000 34750.000 477,'0.000'-38.000'12,"0.000"26.000"24,0.000 24.000 23,0.000 26.000 24,0.000 16.000 5,0.000 10.000-15,0.000 10.000-13,0.000 9.000-15,0.000 6.000-12,0.000 3.000-11,0.000 3.000-11,0.000 4.000-10,0.000-4.000-11,0.000-9.000-6,0.000-10.000-9,0.000-8.000-6</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8"/>
    </inkml:context>
    <inkml:brush xml:id="br0">
      <inkml:brushProperty name="width" value="0.0549585036933422" units="cm"/>
      <inkml:brushProperty name="height" value="0.0549585036933422" units="cm"/>
      <inkml:brushProperty name="color" value="#f2395b"/>
      <inkml:brushProperty name="ignorePressure" value="0"/>
    </inkml:brush>
  </inkml:definitions>
  <inkml:trace contextRef="#ctx0" brushRef="#br0">48550.000 33200.000 400,'0.000'-49.000'3,"0.000"4.000"6,0.000 3.000 7,0.000 3.000 5,1.000 12.000 11,4.000 22.000 14,3.000 22.000 15,3.000 23.000 14,1.000 24.000 1,1.000 28.000-12,-1.000 28.000-12,1.000 29.000-12,-1.000 24.000-9,1.000 22.000-6,-1.000 22.000-8,1.000 23.000-5,-1.000 30.000-6,1.000 41.000-1,-1.000 40.000-2,1.000 42.000-2,-1.000 11.000-1,1.000-15.000 0,-1.000-15.000 2,1.000-16.000 0,4.000-18.000-9,9.000-18.000-22,10.000-19.000-20,10.000-18.000-22,0.000-29.000-6,-5.000-37.000 6,-7.000-38.000 8,-5.000-37.000 6,-6.000-30.000 7,-3.000-22.000 4,-3.000-22.000 6,-2.000-21.000 4</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9"/>
    </inkml:context>
    <inkml:brush xml:id="br0">
      <inkml:brushProperty name="width" value="0.0414514243602753" units="cm"/>
      <inkml:brushProperty name="height" value="0.0414514243602753" units="cm"/>
      <inkml:brushProperty name="color" value="#f2395b"/>
      <inkml:brushProperty name="ignorePressure" value="0"/>
    </inkml:brush>
  </inkml:definitions>
  <inkml:trace contextRef="#ctx0" brushRef="#br0">48250.000 34450.000 530,'-41.000'-111.000'4,"19.000"28.000"7,19.000 28.000 7,19.000 29.000 8,15.000 18.000 8,13.000 9.000 10,12.000 10.000 10,13.000 10.000 10,7.000 8.000-3,4.000 10.000-12,3.000 10.000-14,3.000 9.000-13,-7.000 1.000-7,-15.000-6.000-3,-15.000-6.000-1,-16.000-6.000-2</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9"/>
    </inkml:context>
    <inkml:brush xml:id="br0">
      <inkml:brushProperty name="width" value="0.0398351028561592" units="cm"/>
      <inkml:brushProperty name="height" value="0.0398351028561592" units="cm"/>
      <inkml:brushProperty name="color" value="#f2395b"/>
      <inkml:brushProperty name="ignorePressure" value="0"/>
    </inkml:brush>
  </inkml:definitions>
  <inkml:trace contextRef="#ctx0" brushRef="#br0">49550.000 33800.000 552,'6.000'-71.000'8,"13.000"10.000"17,12.000 10.000 16,13.000 9.000 17,6.000 9.000 5,0.000 9.000-3,0.000 10.000-4,0.000 10.000-4,0.000 8.000-10,0.000 10.000-13,0.000 10.000-16,0.000 9.000-13,-7.000 9.000-16,-11.000 9.000-16,-14.000 10.000-18,-11.000 10.000-15,-9.000-1.000-7,-3.000-9.000 6,-3.000-10.000 4,-2.000-8.000 6</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49"/>
    </inkml:context>
    <inkml:brush xml:id="br0">
      <inkml:brushProperty name="width" value="0.0547294169664383" units="cm"/>
      <inkml:brushProperty name="height" value="0.0547294169664383" units="cm"/>
      <inkml:brushProperty name="color" value="#f2395b"/>
      <inkml:brushProperty name="ignorePressure" value="0"/>
    </inkml:brush>
  </inkml:definitions>
  <inkml:trace contextRef="#ctx0" brushRef="#br0">49400.000 34550.000 401,'-44.000'4.000'100,"13.000"10.000"-16,12.000 10.000-17,13.000 9.000-15,6.000 10.000-12,0.000 14.000-5,0.000 11.000-7,0.000 14.000-5,-2.000 2.000-6,-3.000-6.000-4,-3.000-6.000-4,-2.000-6.000-6,3.000-13.000-6,14.000-19.000-12,11.000-18.000-9,14.000-19.000-11,11.000-19.000-3,14.000-19.000 4,11.000-18.000 3,14.000-19.000 5,5.000-5.000 2,1.000 9.000-1,-1.000 10.000 0,1.000 10.000 0,-7.000 8.000 5,-12.000 10.000 10,-13.000 10.000 9,-12.000 9.000 9,-12.000 9.000 8,-8.000 9.000 5,-10.000 10.000 3,-9.000 10.000 5,-15.000 10.000 2,-18.000 13.000-3,-19.000 12.000-2,-18.000 13.000-2,-9.000 6.000-4,4.000 0.000-4,3.000 0.000-5,3.000 0.000-5,4.000-5.000-4,7.000-9.000-3,6.000-10.000-5,7.000-8.000-3,18.000-11.000-3,31.000-8.000-1,32.000-10.000-2,31.000-9.000-2,15.000-9.000 1,1.000-5.000 3,-1.000-7.000 2,1.000-5.000 3,-7.000-1.000 2,-12.000 6.000 1,-13.000 7.000 1,-12.000 6.000 0,-19.000 12.000-2,-25.000 19.000-5,-25.000 19.000-4,-25.000 19.000-5,-18.000 9.000-2,-8.000 0.000 3,-10.000 0.000 2,-9.000 0.000 2,-7.000-2.000 2,-3.000-3.000 2,-3.000-3.000 2,-2.000-2.000 2,-1.000-3.000 3,3.000 1.000 4,3.000-1.000 4,4.000 1.000 4,7.000-6.000 6,13.000-8.000 7,12.000-10.000 7,13.000-9.000 6,21.000-10.000 6,32.000-9.000 5,31.000-10.000 4,32.000-8.000 4,29.000-12.000-1,28.000-12.000-7,28.000-13.000-7,29.000-12.000-6,19.000-4.000-8,14.000 7.000-8,11.000 6.000-8,14.000 7.000-9,0.000 8.000-9,-8.000 14.000-12,-10.000 11.000-10,-9.000 14.000-10,-23.000 8.000-13,-33.000 7.000-12,-35.000 6.000-12,-34.000 7.000-14</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0"/>
    </inkml:context>
    <inkml:brush xml:id="br0">
      <inkml:brushProperty name="width" value="0.0384134091436863" units="cm"/>
      <inkml:brushProperty name="height" value="0.0384134091436863" units="cm"/>
      <inkml:brushProperty name="color" value="#f2395b"/>
      <inkml:brushProperty name="ignorePressure" value="0"/>
    </inkml:brush>
  </inkml:definitions>
  <inkml:trace contextRef="#ctx0" brushRef="#br0">53600.000 34950.000 572,'51.000'23.000'180,"4.000"-3.000"-51,3.000-3.000-52,3.000-2.000-50,-4.000-1.000-26,-8.000 3.000 2,-10.000 3.000 2,-9.000 4.000 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1"/>
    </inkml:context>
    <inkml:brush xml:id="br0">
      <inkml:brushProperty name="width" value="0.0389346815645695" units="cm"/>
      <inkml:brushProperty name="height" value="0.0389346815645695" units="cm"/>
      <inkml:brushProperty name="color" value="#f2395b"/>
      <inkml:brushProperty name="ignorePressure" value="0"/>
    </inkml:brush>
  </inkml:definitions>
  <inkml:trace contextRef="#ctx0" brushRef="#br0">53350.000 35900.000 565,'-25.000'21.000'7,"0.000"-5.000"14,0.000-7.000 14,0.000-5.000 15,6.000 0.000 5,13.000 10.000-1,12.000 10.000-1,13.000 9.000-3,12.000 2.000-5,13.000-2.000-12,12.000-3.000-12,13.000-3.000-11,2.000-2.000-20,-5.000 0.000-31,-7.000 0.000-29,-5.000 0.000-32</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4"/>
    </inkml:context>
    <inkml:brush xml:id="br0">
      <inkml:brushProperty name="width" value="0.0385669954121113" units="cm"/>
      <inkml:brushProperty name="height" value="0.0385669954121113" units="cm"/>
      <inkml:brushProperty name="color" value="#f2395b"/>
      <inkml:brushProperty name="ignorePressure" value="0"/>
    </inkml:brush>
  </inkml:definitions>
  <inkml:trace contextRef="#ctx0" brushRef="#br0">59200.000 23050.000 570,'28.000'-43.000'7,"6.000"17.000"15,7.000 15.000 15,6.000 16.000 14,-1.000 15.000 4,-5.000 16.000-4,-7.000 15.000-6,-5.000 17.000-5,-9.000 10.000-5,-9.000 6.000-7,-10.000 7.000-6,-8.000 6.000-7,-8.000-1.000-5,-2.000-5.000-3,-3.000-7.000-3,-3.000-5.000-4,5.000-14.000-4,17.000-18.000-7,15.000-19.000-6,16.000-18.000-7,12.000-20.000 0,9.000-18.000 5,10.000-19.000 4,10.000-18.000 5,2.000-9.000-2,-3.000 4.000-11,-3.000 3.000-11,-2.000 3.000-10,-8.000 3.000-3,-8.000 3.000 4,-10.000 3.000 5,-9.000 4.000 5,-9.000 11.000 11,-5.000 23.000 19,-7.000 22.000 18,-5.000 22.000 18,-4.000 8.000 8,0.000-2.000-2,0.000-3.000-1,0.000-3.000-1,0.000 2.000-1,0.000 10.000 2,0.000 10.000 1,0.000 9.000 3,6.000-5.000-12,13.000-19.000-22,12.000-18.000-23,13.000-19.000-23,4.000-15.000-12,-3.000-8.000-3,-3.000-10.000-2,-2.000-9.000-2,-6.000-4.000 2,-6.000 4.000 7,-6.000 3.000 7,-6.000 3.000 6</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2"/>
    </inkml:context>
    <inkml:brush xml:id="br0">
      <inkml:brushProperty name="width" value="0.0533125624060631" units="cm"/>
      <inkml:brushProperty name="height" value="0.0533125624060631" units="cm"/>
      <inkml:brushProperty name="color" value="#f2395b"/>
      <inkml:brushProperty name="ignorePressure" value="0"/>
    </inkml:brush>
  </inkml:definitions>
  <inkml:trace contextRef="#ctx0" brushRef="#br0">58500.000 33800.000 412,'3.000'-71.000'4,"6.000"10.000"7,7.000 10.000 7,6.000 9.000 8,6.000 13.000 5,6.000 20.000 2,7.000 18.000 3,6.000 20.000 2,-4.000 14.000-1,-11.000 14.000-5,-14.000 11.000-6,-11.000 14.000-4,-12.000 11.000-4,-9.000 14.000-2,-10.000 11.000-2,-8.000 14.000-2,-11.000 5.000-2,-8.000 1.000-2,-10.000-1.000-3,-9.000 1.000-2,-4.000-7.000-2,4.000-12.000-2,3.000-13.000-3,3.000-12.000-3,6.000-15.000 0,9.000-15.000-2,10.000-15.000-2,10.000-16.000 0,8.000-16.000 0,10.000-16.000 0,10.000-15.000 0,9.000-15.000 1,15.000-21.000-1,22.000-25.000-2,22.000-25.000-1,23.000-25.000-3,14.000-15.000 1,10.000-2.000 3,10.000-3.000 2,9.000-3.000 2,-1.000 7.000 3,-8.000 19.000 7,-10.000 19.000 5,-9.000 19.000 6,-10.000 15.000 1,-9.000 13.000-1,-10.000 12.000-1,-8.000 13.000-2,-12.000 21.000 5,-12.000 32.000 12,-13.000 31.000 12,-12.000 32.000 11,-10.000 13.000 2,-6.000-3.000-9,-6.000-3.000-10,-6.000-2.000-8,-6.000-5.000-8,-2.000-2.000-3,-3.000-3.000-4,-3.000-3.000-4,-1.000-6.000-3,4.000-5.000 0,3.000-7.000 0,3.000-5.000-2,17.000-14.000-10,31.000-18.000-22,32.000-19.000-21,31.000-18.000-22,7.000-12.000-4,-15.000-3.000 16,-15.000-3.000 14,-16.000-2.000 16,-10.000-1.000 4,-3.000 3.000-5,-3.000 3.000-6,-2.000 4.000-5</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2"/>
    </inkml:context>
    <inkml:brush xml:id="br0">
      <inkml:brushProperty name="width" value="0.052351888269186" units="cm"/>
      <inkml:brushProperty name="height" value="0.052351888269186" units="cm"/>
      <inkml:brushProperty name="color" value="#f2395b"/>
      <inkml:brushProperty name="ignorePressure" value="0"/>
    </inkml:brush>
  </inkml:definitions>
  <inkml:trace contextRef="#ctx0" brushRef="#br0">61550.000 33350.000 420,'-69.000'4.000'82,"13.000"10.000"-16,12.000 10.000-19,13.000 9.000-16,2.000 9.000-8,-5.000 9.000 6,-7.000 10.000 4,-5.000 10.000 5,-6.000 5.000 0,-3.000 4.000-3,-3.000 3.000-3,-2.000 3.000-3,-1.000 1.000-4,3.000 1.000-4,3.000-1.000-3,4.000 1.000-4,4.000-1.000-4,6.000 1.000-4,7.000-1.000-4,6.000 1.000-3,9.000-7.000-7,13.000-12.000-6,12.000-13.000-9,13.000-12.000-6,15.000-13.000-8,19.000-12.000-5,19.000-13.000-6,19.000-12.000-6,4.000-10.000 0,-9.000-6.000 3,-10.000-6.000 5,-8.000-6.000 4,-9.000-2.000 3,-6.000 3.000 3,-6.000 3.000 2,-6.000 4.000 2</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3"/>
    </inkml:context>
    <inkml:brush xml:id="br0">
      <inkml:brushProperty name="width" value="0.0538313165307045" units="cm"/>
      <inkml:brushProperty name="height" value="0.0538313165307045" units="cm"/>
      <inkml:brushProperty name="color" value="#f2395b"/>
      <inkml:brushProperty name="ignorePressure" value="0"/>
    </inkml:brush>
  </inkml:definitions>
  <inkml:trace contextRef="#ctx0" brushRef="#br0">62100.000 34100.000 408,'-4.000'-44.000'54,"-5.000"13.000"-6,-7.000 12.000-6,-5.000 13.000-4,-6.000 12.000-1,-3.000 13.000 5,-3.000 12.000 5,-2.000 13.000 5,-1.000 6.000-2,3.000 0.000-8,3.000 0.000-9,4.000 0.000-9,1.000 1.000-6,0.000 4.000-1,0.000 3.000-2,0.000 3.000-1,4.000 1.000-4,10.000 1.000-4,10.000-1.000-4,9.000 1.000-4,17.000-12.000-5,25.000-21.000-8,25.000-22.000-8,25.000-22.000-6,4.000-13.000-3,-15.000-3.000 0,-15.000-3.000 3,-16.000-2.000 0,-8.000-3.000 5,0.000 1.000 8,0.000-1.000 7,0.000 1.000 8,-7.000-1.000 4,-11.000 1.000 3,-14.000-1.000 1,-11.000 1.000 2,-7.000-1.000 1,0.000 1.000 2,0.000-1.000 0,0.000 1.000 0,-2.000-1.000 1,-3.000 1.000-2,-3.000-1.000 0,-2.000 1.000-2,-6.000 1.000-1,-6.000 3.000-1,-6.000 3.000-3,-6.000 4.000-1,-6.000 5.000-1,-2.000 10.000 0,-3.000 10.000 0,-3.000 9.000-1,-1.000 7.000-6,4.000 7.000-16,3.000 6.000-15,3.000 7.000-16,4.000 2.000-8,7.000 1.000-4,6.000-1.000-2,7.000 1.000-3</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3"/>
    </inkml:context>
    <inkml:brush xml:id="br0">
      <inkml:brushProperty name="width" value="0.050148468464613" units="cm"/>
      <inkml:brushProperty name="height" value="0.050148468464613" units="cm"/>
      <inkml:brushProperty name="color" value="#f2395b"/>
      <inkml:brushProperty name="ignorePressure" value="0"/>
    </inkml:brush>
  </inkml:definitions>
  <inkml:trace contextRef="#ctx0" brushRef="#br0">62800.000 32950.000 438,'162.000'95.000'133,"-24.000"-9.000"-27,-26.000-10.000-27,-24.000-8.000-26,-17.000-8.000-16,-5.000-2.000-7,-7.000-3.000-6,-5.000-3.000-6,-4.000 2.000-5,0.000 10.000-1,0.000 10.000-2,0.000 9.000-2,-7.000 6.000 0,-11.000 3.000 0,-14.000 3.000 1,-11.000 4.000 1,-18.000 2.000-6,-22.000 4.000-13,-22.000 3.000-13,-21.000 3.000-12,-9.000-4.000-8,7.000-8.000-4,6.000-10.000-4,7.000-9.000-3,4.000-10.000-3,3.000-9.000-1,3.000-10.000-1,4.000-8.000-2</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4"/>
    </inkml:context>
    <inkml:brush xml:id="br0">
      <inkml:brushProperty name="width" value="0.0540128014981747" units="cm"/>
      <inkml:brushProperty name="height" value="0.0540128014981747" units="cm"/>
      <inkml:brushProperty name="color" value="#f2395b"/>
      <inkml:brushProperty name="ignorePressure" value="0"/>
    </inkml:brush>
  </inkml:definitions>
  <inkml:trace contextRef="#ctx0" brushRef="#br0">61000.000 33000.000 407,'-25.000'-66.000'40,"0.000"19.000"0,0.000 19.000 2,0.000 19.000 1,-2.000 15.000-2,-3.000 13.000-2,-3.000 12.000-3,-2.000 13.000-2,-6.000 12.000-4,-6.000 13.000-2,-6.000 12.000-3,-6.000 13.000-2,-4.000 6.000-2,1.000 0.000-1,-1.000 0.000 0,1.000 0.000-1,2.000 0.000-1,7.000 0.000-2,6.000 0.000-1,7.000 0.000-1,5.000 0.000-3,7.000 0.000-2,6.000 0.000-3,7.000 0.000-4,7.000 0.000-4,9.000 0.000-8,10.000 0.000-9,10.000 0.000-7,16.000-4.000-8,26.000-5.000-9,24.000-7.000-8,26.000-5.000-8,4.000-12.000-5,-16.000-16.000 0,-15.000-15.000 1,-15.000-15.000-1</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5"/>
    </inkml:context>
    <inkml:brush xml:id="br0">
      <inkml:brushProperty name="width" value="0.0477916859090328" units="cm"/>
      <inkml:brushProperty name="height" value="0.0477916859090328" units="cm"/>
      <inkml:brushProperty name="color" value="#f2395b"/>
      <inkml:brushProperty name="ignorePressure" value="0"/>
    </inkml:brush>
  </inkml:definitions>
  <inkml:trace contextRef="#ctx0" brushRef="#br0">64950.000 33400.000 460,'-13.000'-25.000'13,"26.000"0.000"27,24.000 0.000 27,26.000 0.000 26,22.000-4.000 5,23.000-5.000-19,22.000-7.000-17,22.000-5.000-19,1.000 0.000-15,-19.000 10.000-13,-18.000 10.000-14,-19.000 9.000-12,-16.000 12.000-11,-12.000 16.000-10,-13.000 15.000-10,-12.000 17.000-9,-12.000 5.000-1,-8.000-3.000 8,-10.000-3.000 9,-9.000-2.000 9,-7.000-5.000-1,-3.000-2.000-9,-3.000-3.000-9,-2.000-3.000-8</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5"/>
    </inkml:context>
    <inkml:brush xml:id="br0">
      <inkml:brushProperty name="width" value="0.0426090434193611" units="cm"/>
      <inkml:brushProperty name="height" value="0.0426090434193611" units="cm"/>
      <inkml:brushProperty name="color" value="#f2395b"/>
      <inkml:brushProperty name="ignorePressure" value="0"/>
    </inkml:brush>
  </inkml:definitions>
  <inkml:trace contextRef="#ctx0" brushRef="#br0">65150.000 34250.000 516,'-47.000'0.000'8,"6.000"0.000"16,7.000 0.000 15,6.000 0.000 17,10.000-2.000 3,17.000-3.000-7,15.000-3.000-7,16.000-2.000-8,18.000-1.000-5,22.000 3.000 1,22.000 3.000-1,23.000 4.000 0,11.000 1.000-8,4.000 0.000-14,3.000 0.000-14,3.000 0.000-15,-4.000 0.000-12,-8.000 0.000-9,-10.000 0.000-10,-9.000 0.000-10,-15.000 1.000-3,-18.000 4.000 2,-19.000 3.000 2,-18.000 3.000 3</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5"/>
    </inkml:context>
    <inkml:brush xml:id="br0">
      <inkml:brushProperty name="width" value="0.0539864897727966" units="cm"/>
      <inkml:brushProperty name="height" value="0.0539864897727966" units="cm"/>
      <inkml:brushProperty name="color" value="#f2395b"/>
      <inkml:brushProperty name="ignorePressure" value="0"/>
    </inkml:brush>
  </inkml:definitions>
  <inkml:trace contextRef="#ctx0" brushRef="#br0">68250.000 32800.000 407,'3.000'-74.000'0,"6.000"4.000"0,7.000 3.000 0,6.000 3.000 0,1.000 4.000 6,-3.000 7.000 12,-3.000 6.000 13,-2.000 7.000 12,-5.000-1.000 2,-2.000-6.000-4,-3.000-6.000-7,-3.000-6.000-5,-4.000-2.000-5,-3.000 3.000-5,-3.000 3.000-6,-2.000 4.000-5,-8.000 4.000-3,-8.000 6.000-1,-10.000 7.000-2,-9.000 6.000 0,-10.000 6.000 1,-9.000 6.000 2,-10.000 7.000 2,-8.000 6.000 2,-4.000 4.000 1,3.000 4.000 1,3.000 3.000 0,4.000 3.000-1,1.000 6.000 1,0.000 9.000 1,0.000 10.000 0,0.000 10.000 1,6.000 5.000 1,13.000 4.000 0,12.000 3.000 1,13.000 3.000 0,10.000 3.000 0,10.000 3.000-2,10.000 3.000-1,9.000 4.000-1,10.000 5.000-2,14.000 10.000-1,11.000 10.000 0,14.000 9.000-2,5.000 9.000-1,1.000 9.000-1,-1.000 10.000-1,1.000 10.000-1,-3.000 2.000-2,-2.000-3.000 0,-3.000-3.000 0,-3.000-2.000-2,-7.000-5.000-1,-9.000-2.000-1,-10.000-3.000-1,-8.000-3.000-1,-8.000-6.000 0,-2.000-5.000-1,-3.000-7.000 1,-3.000-5.000 0,-10.000-6.000-1,-16.000-3.000 1,-15.000-3.000 0,-15.000-2.000 0,-11.000-9.000-1,-2.000-12.000-1,-3.000-13.000-1,-3.000-12.000-1,-2.000-12.000 1,0.000-8.000 0,0.000-10.000 2,0.000-9.000 1,1.000-20.000 2,4.000-27.000 1,3.000-28.000 2,3.000-28.000 2,9.000-18.000 0,16.000-6.000 2,15.000-6.000 0,17.000-6.000 2,19.000-6.000 0,26.000-2.000 1,24.000-3.000 1,26.000-3.000 0,21.000-4.000-2,19.000-3.000-6,19.000-3.000-6,19.000-2.000-6,4.000 6.000-8,-9.000 20.000-9,-10.000 18.000-8,-8.000 20.000-9,-18.000 16.000-6,-25.000 16.000-3,-25.000 15.000-5,-25.000 17.000-4</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6"/>
    </inkml:context>
    <inkml:brush xml:id="br0">
      <inkml:brushProperty name="width" value="0.0458683855831623" units="cm"/>
      <inkml:brushProperty name="height" value="0.0458683855831623" units="cm"/>
      <inkml:brushProperty name="color" value="#f2395b"/>
      <inkml:brushProperty name="ignorePressure" value="0"/>
    </inkml:brush>
  </inkml:definitions>
  <inkml:trace contextRef="#ctx0" brushRef="#br0">69100.000 33750.000 479,'-19.000'-25.000'10,"13.000"0.000"21,12.000 0.000 19,13.000 0.000 21,15.000 3.000 6,19.000 6.000-6,19.000 7.000-6,19.000 6.000-7,9.000 1.000-11,0.000-3.000-18,0.000-3.000-18,0.000-2.000-16,-2.000-3.000-16,-3.000 1.000-15,-3.000-1.000-14,-2.000 1.000-13</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6"/>
    </inkml:context>
    <inkml:brush xml:id="br0">
      <inkml:brushProperty name="width" value="0.0484148785471916" units="cm"/>
      <inkml:brushProperty name="height" value="0.0484148785471916" units="cm"/>
      <inkml:brushProperty name="color" value="#f2395b"/>
      <inkml:brushProperty name="ignorePressure" value="0"/>
    </inkml:brush>
  </inkml:definitions>
  <inkml:trace contextRef="#ctx0" brushRef="#br0">70850.000 32100.000 454,'7.000'-47.000'8,"17.000"6.000"16,15.000 7.000 15,16.000 6.000 17,7.000 6.000 6,1.000 6.000-3,-1.000 7.000-2,1.000 6.000-3,-3.000 7.000-6,-2.000 10.000-6,-3.000 10.000-9,-3.000 9.000-7,-9.000 9.000-7,-11.000 9.000-6,-14.000 10.000-8,-11.000 10.000-5,-17.000 10.000-5,-18.000 13.000-2,-19.000 12.000-2,-18.000 13.000-1,-10.000 1.000-1,0.000-9.000-1,0.000-10.000 0,0.000-8.000-2,7.000-12.000 0,17.000-12.000 0,15.000-13.000-2,16.000-12.000 0,13.000-7.000 1,14.000 1.000 6,11.000-1.000 5,14.000 1.000 5,8.000-4.000 2,7.000-6.000 1,6.000-6.000 0,7.000-6.000 0,-1.000-2.000 0,-6.000 3.000-1,-6.000 3.000-1,-6.000 4.000-2,-9.000 5.000 1,-8.000 10.000-1,-10.000 10.000 0,-9.000 9.000 0,-10.000 7.000 0,-9.000 7.000 1,-10.000 6.000 0,-8.000 7.000 1,-11.000 0.000-1,-8.000-2.000-2,-10.000-3.000-1,-9.000-3.000-2,-4.000-7.000-7,4.000-9.000-12,3.000-10.000-12,3.000-8.000-12</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5"/>
    </inkml:context>
    <inkml:brush xml:id="br0">
      <inkml:brushProperty name="width" value="0.0461038537323475" units="cm"/>
      <inkml:brushProperty name="height" value="0.0461038537323475" units="cm"/>
      <inkml:brushProperty name="color" value="#f2395b"/>
      <inkml:brushProperty name="ignorePressure" value="0"/>
    </inkml:brush>
  </inkml:definitions>
  <inkml:trace contextRef="#ctx0" brushRef="#br0">61000.000 22500.000 477,'48.000'-72.000'2,"-3.000"6.000"6,-3.000 7.000 5,-2.000 6.000 6,-3.000 18.000 8,1.000 32.000 13,-1.000 31.000 12,1.000 32.000 12,-6.000 19.000 1,-8.000 10.000-11,-10.000 10.000-12,-9.000 9.000-10,-9.000 4.000-8,-5.000 1.000-4,-7.000-1.000-4,-5.000 1.000-3,-12.000 1.000-3,-16.000 3.000-3,-15.000 3.000-3,-15.000 4.000-3,-11.000-1.000-1,-2.000-3.000 2,-3.000-3.000 1,-3.000-2.000 2,2.000-11.000-11,10.000-15.000-19,10.000-15.000-20,9.000-16.000-21</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6"/>
    </inkml:context>
    <inkml:brush xml:id="br0">
      <inkml:brushProperty name="width" value="0.0504172332584858" units="cm"/>
      <inkml:brushProperty name="height" value="0.0504172332584858" units="cm"/>
      <inkml:brushProperty name="color" value="#f2395b"/>
      <inkml:brushProperty name="ignorePressure" value="0"/>
    </inkml:brush>
  </inkml:definitions>
  <inkml:trace contextRef="#ctx0" brushRef="#br0">71950.000 33850.000 436,'157.000'114.000'221,"-33.000"-22.000"-56,-35.000-22.000-56,-34.000-21.000-57,-20.000-12.000-36,-2.000 1.000-16,-3.000-1.000-18,-3.000 1.000-17</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7"/>
    </inkml:context>
    <inkml:brush xml:id="br0">
      <inkml:brushProperty name="width" value="0.0575974211096764" units="cm"/>
      <inkml:brushProperty name="height" value="0.0575974211096764" units="cm"/>
      <inkml:brushProperty name="color" value="#f2395b"/>
      <inkml:brushProperty name="ignorePressure" value="0"/>
    </inkml:brush>
  </inkml:definitions>
  <inkml:trace contextRef="#ctx0" brushRef="#br0">72900.000 32100.000 381,'160.000'-110.000'125,"-27.000"32.000"-23,-28.000 31.000-22,-28.000 32.000-22,-13.000 16.000-14,3.000 4.000-4,3.000 3.000-6,4.000 3.000-5,-4.000 9.000-4,-9.000 16.000-4,-10.000 15.000-2,-8.000 17.000-3,-12.000 14.000-4,-12.000 17.000-3,-13.000 15.000-5,-12.000 16.000-3,-16.000 13.000-5,-19.000 14.000-2,-18.000 11.000-3,-19.000 14.000-4,-10.000-4.000-1,1.000-19.000 0,-1.000-18.000-1,1.000-19.000 1,5.000-19.000-4,14.000-19.000-3,11.000-18.000-5,14.000-19.000-4,22.000-15.000 4,35.000-8.000 15,35.000-10.000 15,34.000-9.000 13,18.000-7.000 2,4.000-3.000-10,3.000-3.000-12,3.000-2.000-10,-7.000-1.000-5,-15.000 3.000 1,-15.000 3.000 3,-16.000 4.000 1,-10.000 1.000-9,-3.000 0.000-18,-3.000 0.000-19,-2.000 0.000-19</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7"/>
    </inkml:context>
    <inkml:brush xml:id="br0">
      <inkml:brushProperty name="width" value="0.0524512305855751" units="cm"/>
      <inkml:brushProperty name="height" value="0.0524512305855751" units="cm"/>
      <inkml:brushProperty name="color" value="#f2395b"/>
      <inkml:brushProperty name="ignorePressure" value="0"/>
    </inkml:brush>
  </inkml:definitions>
  <inkml:trace contextRef="#ctx0" brushRef="#br0">75050.000 33100.000 419,'189.000'-25.000'162,"-22.000"0.000"-32,-22.000 0.000-31,-21.000 0.000-31,-14.000 3.000-21,-2.000 6.000-12,-3.000 7.000-11,-3.000 6.000-11,-7.000 3.000-11,-9.000 0.000-8,-10.000 0.000-9,-8.000 0.000-10</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8"/>
    </inkml:context>
    <inkml:brush xml:id="br0">
      <inkml:brushProperty name="width" value="0.0539302602410316" units="cm"/>
      <inkml:brushProperty name="height" value="0.0539302602410316" units="cm"/>
      <inkml:brushProperty name="color" value="#f2395b"/>
      <inkml:brushProperty name="ignorePressure" value="0"/>
    </inkml:brush>
  </inkml:definitions>
  <inkml:trace contextRef="#ctx0" brushRef="#br0">76700.000 31900.000 407,'32.000'-25.000'12,"17.000"0.000"24,15.000 0.000 24,16.000 0.000 23,1.000 4.000 6,-12.000 10.000-15,-13.000 10.000-13,-12.000 9.000-15,-5.000 6.000-10,3.000 3.000-8,3.000 3.000-7,4.000 4.000-7,-6.000 8.000-6,-11.000 17.000-5,-14.000 15.000-5,-11.000 16.000-5,-20.000 16.000-4,-24.000 20.000-5,-26.000 18.000-4,-24.000 20.000-5,-15.000 6.000-1,-3.000-2.000-1,-3.000-3.000 0,-2.000-3.000 0,0.000-9.000 0,7.000-11.000 2,6.000-14.000 2,7.000-11.000 2,7.000-15.000 4,9.000-16.000 10,10.000-15.000 8,10.000-15.000 9,25.000-20.000 11,45.000-21.000 13,43.000-22.000 12,45.000-22.000 13,17.000-11.000-1,-5.000 0.000-15,-7.000 0.000-15,-5.000 0.000-16,-6.000 1.000-7,-3.000 4.000 0,-3.000 3.000-1,-2.000 3.000 0,-8.000 6.000-11,-8.000 9.000-18,-10.000 10.000-19,-9.000 10.000-19</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8"/>
    </inkml:context>
    <inkml:brush xml:id="br0">
      <inkml:brushProperty name="width" value="0.0483482331037521" units="cm"/>
      <inkml:brushProperty name="height" value="0.0483482331037521" units="cm"/>
      <inkml:brushProperty name="color" value="#f2395b"/>
      <inkml:brushProperty name="ignorePressure" value="0"/>
    </inkml:brush>
  </inkml:definitions>
  <inkml:trace contextRef="#ctx0" brushRef="#br0">78100.000 32950.000 455,'1.000'56.000'159,"4.000"13.000"-29,3.000 12.000-31,3.000 13.000-31,3.000 2.000-23,3.000-5.000-15,3.000-7.000-17,4.000-5.000-14,-1.000-8.000-16,-3.000-5.000-11,-3.000-7.000-14,-2.000-5.000-12</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9"/>
    </inkml:context>
    <inkml:brush xml:id="br0">
      <inkml:brushProperty name="width" value="0.0517137162387371" units="cm"/>
      <inkml:brushProperty name="height" value="0.0517137162387371" units="cm"/>
      <inkml:brushProperty name="color" value="#f2395b"/>
      <inkml:brushProperty name="ignorePressure" value="0"/>
    </inkml:brush>
  </inkml:definitions>
  <inkml:trace contextRef="#ctx0" brushRef="#br0">79850.000 32050.000 425,'-2.000'-99.000'8,"-3.000"4.000"16,-3.000 3.000 17,-2.000 3.000 15,-6.000 3.000 7,-6.000 3.000-5,-6.000 3.000-4,-6.000 4.000-5,-4.000 8.000-6,1.000 17.000-10,-1.000 15.000-9,1.000 16.000-9,-3.000 10.000-6,-2.000 7.000-3,-3.000 6.000-2,-3.000 7.000-3,-2.000 5.000 1,0.000 7.000 1,0.000 6.000 2,0.000 7.000 2,4.000 5.000 0,10.000 7.000 0,10.000 6.000-3,9.000 7.000 0,6.000 4.000-2,3.000 3.000 1,3.000 3.000-1,4.000 4.000 1,7.000 1.000 0,13.000 0.000-1,12.000 0.000 1,13.000 0.000 0,6.000 6.000 1,0.000 13.000 0,0.000 12.000 0,0.000 13.000 2,-4.000 9.000-2,-5.000 6.000-1,-7.000 7.000-1,-5.000 6.000-3,-6.000-1.000 0,-3.000-5.000-2,-3.000-7.000 0,-2.000-5.000-1,-8.000-9.000 0,-8.000-9.000-1,-10.000-10.000 0,-9.000-8.000 0,-7.000-12.000-1,-3.000-12.000-2,-3.000-13.000-1,-2.000-12.000-1,-6.000-9.000-1,-6.000-2.000 2,-6.000-3.000 2,-6.000-3.000 1,-2.000-6.000 2,3.000-5.000 3,3.000-7.000 2,4.000-5.000 2,5.000-15.000 2,10.000-22.000 2,10.000-22.000 2,9.000-21.000 1,12.000-24.000-1,16.000-25.000-2,15.000-25.000-2,17.000-25.000-2,17.000-18.000-6,23.000-8.000-8,22.000-10.000-8,22.000-9.000-9,-2.000 18.000-6,-25.000 47.000-2,-25.000 47.000-2,-25.000 48.000-3,-13.000 22.000-5,1.000 1.000-6,-1.000-1.000-6,1.000 1.000-7</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9"/>
    </inkml:context>
    <inkml:brush xml:id="br0">
      <inkml:brushProperty name="width" value="0.0457911230623722" units="cm"/>
      <inkml:brushProperty name="height" value="0.0457911230623722" units="cm"/>
      <inkml:brushProperty name="color" value="#f2395b"/>
      <inkml:brushProperty name="ignorePressure" value="0"/>
    </inkml:brush>
  </inkml:definitions>
  <inkml:trace contextRef="#ctx0" brushRef="#br0">81000.000 32200.000 480,'-21.000'-5.000'11,"60.000"-9.000"22,60.000-10.000 23,59.000-8.000 21,21.000-3.000 6,-15.000 7.000-13,-15.000 6.000-12,-16.000 7.000-12,-16.000 4.000-12,-16.000 3.000-8,-15.000 3.000-9,-15.000 4.000-8</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5:59"/>
    </inkml:context>
    <inkml:brush xml:id="br0">
      <inkml:brushProperty name="width" value="0.044072188436985" units="cm"/>
      <inkml:brushProperty name="height" value="0.044072188436985" units="cm"/>
      <inkml:brushProperty name="color" value="#f2395b"/>
      <inkml:brushProperty name="ignorePressure" value="0"/>
    </inkml:brush>
  </inkml:definitions>
  <inkml:trace contextRef="#ctx0" brushRef="#br0">80850.000 33200.000 499,'-43.000'-2.000'11,"17.000"-3.000"22,15.000-3.000 23,16.000-2.000 23,24.000-5.000 4,35.000-2.000-11,35.000-3.000-12,34.000-3.000-11,18.000-2.000-15,4.000 0.000-14,3.000 0.000-17,3.000 0.000-14,-4.000 3.000-11,-8.000 6.000-3,-10.000 7.000-5,-9.000 6.000-3</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01"/>
    </inkml:context>
    <inkml:brush xml:id="br0">
      <inkml:brushProperty name="width" value="0.0454834774136543" units="cm"/>
      <inkml:brushProperty name="height" value="0.0454834774136543" units="cm"/>
      <inkml:brushProperty name="color" value="#f2395b"/>
      <inkml:brushProperty name="ignorePressure" value="0"/>
    </inkml:brush>
  </inkml:definitions>
  <inkml:trace contextRef="#ctx0" brushRef="#br0">83750.000 31150.000 483,'26.000'-49.000'0,"4.000"4.000"0,3.000 3.000 0,3.000 3.000 0,14.000 7.000 13,25.000 14.000 24,25.000 11.000 26,25.000 14.000 24,3.000 11.000 4,-19.000 14.000-18,-18.000 11.000-19,-19.000 14.000-18,-16.000 5.000-13,-12.000 1.000-7,-13.000-1.000-6,-12.000 1.000-7,-15.000 5.000-4,-15.000 14.000-1,-15.000 11.000 0,-16.000 14.000-1,-18.000 7.000-3,-18.000 3.000-4,-19.000 3.000-5,-18.000 4.000-4,-12.000-3.000-2,-3.000-5.000 0,-3.000-7.000 0,-2.000-5.000 1,2.000-8.000 2,9.000-5.000 7,10.000-7.000 7,10.000-5.000 5,8.000-11.000 5,10.000-11.000 3,10.000-14.000 2,9.000-11.000 3,20.000-12.000 3,31.000-9.000 4,32.000-10.000 4,31.000-8.000 5,31.000-14.000-4,31.000-15.000-9,32.000-15.000-9,31.000-16.000-11,12.000-2.000-6,-6.000 13.000-4,-6.000 12.000-3,-6.000 13.000-3,-9.000 9.000-7,-8.000 6.000-10,-10.000 7.000-9,-9.000 6.000-9,-18.000 3.000-5,-24.000 0.000 1,-26.000 0.000-1,-24.000 0.000-1</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07"/>
    </inkml:context>
    <inkml:brush xml:id="br0">
      <inkml:brushProperty name="width" value="0.0423269346356392" units="cm"/>
      <inkml:brushProperty name="height" value="0.0423269346356392" units="cm"/>
      <inkml:brushProperty name="color" value="#f2395b"/>
      <inkml:brushProperty name="ignorePressure" value="0"/>
    </inkml:brush>
  </inkml:definitions>
  <inkml:trace contextRef="#ctx0" brushRef="#br0">86700.000 31850.000 519,'-75.000'120.000'158,"0.000"-9.000"-42,0.000-10.000-41,0.000-8.000-42,6.000-14.000-24,13.000-15.000-10,12.000-15.000-9,13.000-16.000-9,20.000-21.000-6,28.000-24.000-3,28.000-26.000-4,29.000-24.000-3,13.000-7.000 1,1.000 13.000 5,-1.000 12.000 5,1.000 13.000 4,-7.000 9.000 6,-12.000 6.000 6,-13.000 7.000 7,-12.000 6.000 5,-13.000 7.000 5,-12.000 10.000 2,-13.000 10.000 2,-12.000 9.000 2,-12.000 7.000 3,-8.000 7.000 1,-10.000 6.000 3,-9.000 7.000 3,-2.000-1.000 0,6.000-6.000-1,7.000-6.000-1,6.000-6.000-1,17.000-18.000-6,28.000-28.000-9,28.000-28.000-11,29.000-27.000-9,16.000-14.000-4,7.000 4.000 0,6.000 3.000 0,7.000 3.000 2,-3.000 7.000-1,-8.000 14.000 0,-10.000 11.000 0,-9.000 14.000 0,-15.000 10.000 5,-18.000 9.000 9,-19.000 10.000 11,-18.000 10.000 9,-14.000 2.000 8,-5.000-3.000 5,-7.000-3.000 6,-5.000-2.000 5,11.000-11.000-11,32.000-15.000-29,31.000-15.000-29,32.000-16.000-29,5.000-4.000-8,-18.000 10.000 13,-19.000 10.000 11,-18.000 9.000 13,-15.000 10.000 13,-9.000 14.000 15,-10.000 11.000 16,-8.000 14.000 14,-6.000 3.000 9,1.000-2.000 3,-1.000-3.000 2,1.000-3.000 3,12.000-2.000-3,25.000 0.000-9,25.000 0.000-9,25.000 0.000-9,7.000-4.000-10,-8.000-5.000-12,-10.000-7.000-12,-9.000-5.000-12,-5.000-6.000-6,0.000-3.000 2,0.000-3.000 2,0.000-2.000 1,-7.000-6.000 1,-11.000-6.000 4,-14.000-6.000 2,-11.000-6.000 2,-7.000-4.000 2,0.000 1.000 2,0.000-1.000 0,0.000 1.000 2,-4.000 1.000 3,-5.000 3.000 8,-7.000 3.000 8,-5.000 4.000 6,-6.000 4.000 5,-3.000 6.000 4,-3.000 7.000 2,-2.000 6.000 4,-5.000 4.000 1,-2.000 4.000 0,-3.000 3.000 0,-3.000 3.000 1,-1.000 1.000-1,4.000 1.000-1,3.000-1.000-2,3.000 1.000-2,17.000-3.000-8,31.000-2.000-14,32.000-3.000-15,31.000-3.000-14,17.000-7.000-11,3.000-9.000-8,3.000-10.000-7,4.000-8.000-7,-9.000-4.000-1,-18.000 3.000 7,-19.000 3.000 6,-18.000 4.000 6</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2:48:15"/>
    </inkml:context>
    <inkml:brush xml:id="br0">
      <inkml:brushProperty name="width" value="0.0414216667413712" units="cm"/>
      <inkml:brushProperty name="height" value="0.0414216667413712" units="cm"/>
      <inkml:brushProperty name="color" value="#f2395b"/>
      <inkml:brushProperty name="ignorePressure" value="0"/>
    </inkml:brush>
  </inkml:definitions>
  <inkml:trace contextRef="#ctx0" brushRef="#br0">61300.000 23550.000 531,'48.000'68.000'103,"-3.000"-11.000"-16,-3.000-14.000-16,-2.000-11.000-16,0.000-4.000-10,7.000 6.000-7,6.000 7.000-7,7.000 6.000-6,2.000 1.000-11,1.000-3.000-20,-1.000-3.000-17,1.000-2.000-19,-6.000-5.000-6,-8.000-2.000 3,-10.000-3.000 5,-9.000-3.000 3</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07"/>
    </inkml:context>
    <inkml:brush xml:id="br0">
      <inkml:brushProperty name="width" value="0.0676073208451271" units="cm"/>
      <inkml:brushProperty name="height" value="0.0676073208451271" units="cm"/>
      <inkml:brushProperty name="color" value="#f2395b"/>
      <inkml:brushProperty name="ignorePressure" value="0"/>
    </inkml:brush>
  </inkml:definitions>
  <inkml:trace contextRef="#ctx0" brushRef="#br0">89400.000 31050.000 325,'1.000'-58.000'-1,"4.000"-16.000"0,3.000-15.000-1,3.000-15.000-1,-1.000 2.000 3,-2.000 22.000 8,-3.000 22.000 8,-3.000 23.000 8,-1.000 20.000 12,4.000 23.000 15,3.000 22.000 16,3.000 22.000 16,-1.000 21.000 1,-2.000 22.000-12,-3.000 22.000-12,-3.000 23.000-12,-2.000 16.000-9,0.000 13.000-6,0.000 12.000-5,0.000 13.000-6,0.000 23.000-11,0.000 34.000-19,0.000 35.000-18,0.000 35.000-18,0.000-6.000-9,0.000-43.000 0,0.000-44.000 0,0.000-43.000-1,1.000-35.000-2,4.000-25.000-4,3.000-25.000-5,3.000-25.000-4</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2"/>
    </inkml:context>
    <inkml:brush xml:id="br0">
      <inkml:brushProperty name="width" value="0.0424623638391495" units="cm"/>
      <inkml:brushProperty name="height" value="0.0424623638391495" units="cm"/>
      <inkml:brushProperty name="color" value="#f2395b"/>
      <inkml:brushProperty name="ignorePressure" value="0"/>
    </inkml:brush>
  </inkml:definitions>
  <inkml:trace contextRef="#ctx0" brushRef="#br0">43900.000 40100.000 518,'-4.000'-36.000'91,"-5.000"28.000"-17,-7.000 28.000-16,-5.000 29.000-17,-4.000 18.000-10,0.000 9.000-5,0.000 10.000-3,0.000 10.000-5,1.000 4.000-2,4.000 0.000-2,3.000 0.000-1,3.000 0.000-1,-1.000 4.000-1,-2.000 10.000 0,-3.000 10.000-1,-3.000 9.000-1,1.000-5.000-1,6.000-19.000-2,7.000-18.000-1,6.000-19.000-3,7.000-15.000 0,10.000-8.000-2,10.000-10.000 1,9.000-9.000-2,6.000-7.000 0,3.000-3.000-1,3.000-3.000-1,4.000-2.000-1,5.000-9.000 0,10.000-12.000-2,10.000-13.000-1,9.000-12.000-2,4.000-13.000-1,1.000-12.000-2,-1.000-13.000-2,1.000-12.000-3,-4.000-9.000 1,-6.000-2.000 1,-6.000-3.000 3,-6.000-3.000 1,-9.000-2.000 1,-8.000 0.000 0,-10.000 0.000 1,-9.000 0.000-1,-9.000 3.000 2,-5.000 6.000 2,-7.000 7.000 4,-5.000 6.000 3,-9.000 6.000 3,-9.000 6.000 3,-10.000 7.000 3,-8.000 6.000 3,-8.000 3.000 1,-2.000 0.000-1,-3.000 0.000-1,-3.000 0.000-2,-2.000 3.000-1,0.000 6.000-2,0.000 7.000-1,0.000 6.000-2,-2.000 4.000-1,-3.000 4.000-4,-3.000 3.000-3,-2.000 3.000-3,-6.000 9.000-5,-6.000 16.000-7,-6.000 15.000-6,-6.000 17.000-6,4.000 7.000-2,16.000 0.000 5,15.000 0.000 4,17.000 0.000 3,7.000-2.000-1,0.000-3.000-11,0.000-3.000-9,0.000-2.000-9</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4"/>
    </inkml:context>
    <inkml:brush xml:id="br0">
      <inkml:brushProperty name="width" value="0.0350829176604748" units="cm"/>
      <inkml:brushProperty name="height" value="0.0350829176604748" units="cm"/>
      <inkml:brushProperty name="color" value="#f2395b"/>
      <inkml:brushProperty name="ignorePressure" value="0"/>
    </inkml:brush>
  </inkml:definitions>
  <inkml:trace contextRef="#ctx0" brushRef="#br0">46950.000 38750.000 627,'26.000'-22.000'0,"4.000"6.000"0,3.000 7.000 0,3.000 6.000 0,14.000 6.000 10,25.000 6.000 22,25.000 7.000 21,25.000 6.000 22,0.000 3.000 1,-25.000 0.000-18,-25.000 0.000-18,-25.000 0.000-18,-16.000 4.000-16,-6.000 10.000-14,-6.000 10.000-15,-6.000 9.000-15,-10.000 7.000-9,-12.000 7.000-6,-13.000 6.000-4,-12.000 7.000-6,-4.000-6.000 4,7.000-15.000 10,6.000-15.000 12,7.000-16.000 10</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5"/>
    </inkml:context>
    <inkml:brush xml:id="br0">
      <inkml:brushProperty name="width" value="0.0388165302574635" units="cm"/>
      <inkml:brushProperty name="height" value="0.0388165302574635" units="cm"/>
      <inkml:brushProperty name="color" value="#f2395b"/>
      <inkml:brushProperty name="ignorePressure" value="0"/>
    </inkml:brush>
  </inkml:definitions>
  <inkml:trace contextRef="#ctx0" brushRef="#br0">46850.000 39650.000 566,'-88.000'-19.000'34,"26.000"13.000"6,24.000 12.000 8,26.000 13.000 6,10.000 13.000 1,-3.000 17.000-8,-3.000 15.000-7,-2.000 16.000-7,-3.000 7.000-6,1.000 1.000-6,-1.000-1.000-4,1.000 1.000-6,-1.000-6.000-6,1.000-8.000-6,-1.000-10.000-5,1.000-9.000-6,15.000-20.000-10,31.000-27.000-14,32.000-28.000-15,31.000-28.000-15,15.000-17.000 2,1.000-2.000 14,-1.000-3.000 15,1.000-3.000 15,-9.000 5.000 12,-15.000 17.000 9,-15.000 15.000 10,-16.000 16.000 8,-16.000 16.000 6,-16.000 20.000 3,-15.000 18.000 4,-15.000 20.000 2,-20.000 13.000-1,-21.000 9.000-8,-22.000 10.000-8,-22.000 10.000-8,-8.000-1.000-6,6.000-9.000-4,7.000-10.000-3,6.000-8.000-5,3.000-6.000-3,0.000 1.000-3,0.000-1.000-4,0.000 1.000-2,3.000-4.000 0,6.000-6.000 5,7.000-6.000 4,6.000-6.000 5,21.000-15.000 8,39.000-21.000 12,36.000-22.000 12,39.000-22.000 12,27.000-15.000 4,19.000-5.000-6,19.000-7.000-4,19.000-5.000-6,4.000-1.000-7,-9.000 6.000-8,-10.000 7.000-9,-8.000 6.000-9,-14.000 7.000-9,-15.000 10.000-9,-15.000 10.000-9,-16.000 9.000-10,-29.000 2.000-4,-40.000-2.000-1,-40.000-3.000 1,-41.000-3.000 1,-18.000-4.000 5,7.000-3.000 12,6.000-3.000 12,7.000-2.000 12,5.000-1.000 10,7.000 3.000 7,6.000 3.000 8,7.000 4.000 7,5.000 10.000 8,7.000 19.000 8,6.000 19.000 8,7.000 19.000 8,8.000 15.000 0,14.000 13.000-8,11.000 12.000-8,14.000 13.000-8,5.000 6.000-9,1.000 0.000-8,-1.000 0.000-10,1.000 0.000-8,-4.000 1.000-4,-6.000 4.000-2,-6.000 3.000-1,-6.000 3.000-1,-4.000 1.000-1,1.000 1.000-3,-1.000-1.000-3,1.000 1.000-2,-6.000-9.000-4,-8.000-15.000-4,-10.000-15.000-5,-9.000-16.000-5,-9.000-15.000 1,-5.000-11.000 5,-7.000-14.000 6,-5.000-11.000 5,-6.000-12.000 3,-3.000-9.000 1,-3.000-10.000 1,-2.000-8.000 1,-1.000-6.000 2,3.000 1.000 7,3.000-1.000 5,4.000 1.000 7,18.000-4.000 8,34.000-6.000 12,35.000-6.000 12,35.000-6.000 11,21.000-10.000-1,9.000-12.000-17,10.000-13.000-15,10.000-12.000-17,4.000-2.000-14,0.000 9.000-9,0.000 10.000-10,0.000 10.000-11,-13.000 8.000-3,-24.000 10.000 3,-26.000 10.000 2,-24.000 9.000 3</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5"/>
    </inkml:context>
    <inkml:brush xml:id="br0">
      <inkml:brushProperty name="width" value="0.039326835423708" units="cm"/>
      <inkml:brushProperty name="height" value="0.039326835423708" units="cm"/>
      <inkml:brushProperty name="color" value="#f2395b"/>
      <inkml:brushProperty name="ignorePressure" value="0"/>
    </inkml:brush>
  </inkml:definitions>
  <inkml:trace contextRef="#ctx0" brushRef="#br0">49100.000 40100.000 559,'-44.000'75.000'11,"13.000"0.000"21,12.000 0.000 21,13.000 0.000 21,6.000 3.000 5,0.000 6.000-14,0.000 7.000-12,0.000 6.000-14,0.000 6.000-14,0.000 6.000-16,0.000 7.000-14,0.000 6.000-15,0.000-2.000-11,0.000-9.000-7,0.000-10.000-7,0.000-8.000-6,0.000-14.000-4,0.000-15.000 0,0.000-15.000 0,0.000-16.000 0</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5"/>
    </inkml:context>
    <inkml:brush xml:id="br0">
      <inkml:brushProperty name="width" value="0.0472371317446232" units="cm"/>
      <inkml:brushProperty name="height" value="0.0472371317446232" units="cm"/>
      <inkml:brushProperty name="color" value="#f2395b"/>
      <inkml:brushProperty name="ignorePressure" value="0"/>
    </inkml:brush>
  </inkml:definitions>
  <inkml:trace contextRef="#ctx0" brushRef="#br0">49500.000 38750.000 465,'0.000'-29.000'12,"0.000"45.000"24,0.000 43.000 23,0.000 45.000 24,3.000 28.000 4,6.000 17.000-15,7.000 15.000-16,6.000 16.000-16,3.000 18.000-11,0.000 22.000-8,0.000 22.000-6,0.000 23.000-8,-2.000 22.000-4,-3.000 26.000 2,-3.000 24.000-1,-2.000 26.000 1,0.000 12.000-5,7.000 0.000-10,6.000 0.000-12,7.000 0.000-10,0.000-15.000-8,-2.000-27.000-5,-3.000-28.000-4,-3.000-28.000-6,-4.000-38.000 0,-3.000-47.000 6,-3.000-47.000 5,-2.000-46.000 5,-3.000-29.000 5,1.000-9.000 1,-1.000-10.000 2,1.000-8.000 3</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5"/>
    </inkml:context>
    <inkml:brush xml:id="br0">
      <inkml:brushProperty name="width" value="0.0299343504011631" units="cm"/>
      <inkml:brushProperty name="height" value="0.0299343504011631" units="cm"/>
      <inkml:brushProperty name="color" value="#f2395b"/>
      <inkml:brushProperty name="ignorePressure" value="0"/>
    </inkml:brush>
  </inkml:definitions>
  <inkml:trace contextRef="#ctx0" brushRef="#br0">49250.000 40050.000 734,'28.000'-68.000'0,"6.000"17.000"0,7.000 15.000 0,6.000 16.000 0,6.000 10.000 9,6.000 7.000 18,7.000 6.000 19,6.000 7.000 17,4.000 7.000-2,4.000 9.000-21,3.000 10.000-21,3.000 10.000-21,-8.000 0.000-11,-19.000-5.000-3,-18.000-7.000-1,-19.000-5.000-2,-8.000-6.000-7,3.000-3.000-12,3.000-3.000-11,4.000-2.000-13</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6"/>
    </inkml:context>
    <inkml:brush xml:id="br0">
      <inkml:brushProperty name="width" value="0.0493442341685295" units="cm"/>
      <inkml:brushProperty name="height" value="0.0493442341685295" units="cm"/>
      <inkml:brushProperty name="color" value="#f2395b"/>
      <inkml:brushProperty name="ignorePressure" value="0"/>
    </inkml:brush>
  </inkml:definitions>
  <inkml:trace contextRef="#ctx0" brushRef="#br0">50800.000 39400.000 445,'70.000'-63.000'53,"-9.000"26.000"-5,-10.000 24.000-5,-8.000 26.000-5,-8.000 15.000-6,-2.000 6.000-9,-3.000 7.000-9,-3.000 6.000-9,-6.000 4.000-7,-5.000 4.000-4,-7.000 3.000-6,-5.000 3.000-4,-8.000-2.000-4,-5.000-6.000-1,-7.000-6.000-1,-5.000-6.000 0,-6.000-7.000-1,-3.000-6.000 1,-3.000-6.000 0,-2.000-6.000 1,8.000-6.000 5,22.000-2.000 9,22.000-3.000 8,23.000-3.000 9,6.000 2.000 6,-5.000 10.000 0,-7.000 10.000 2,-5.000 9.000 1,-14.000 7.000 0,-18.000 7.000-3,-19.000 6.000-1,-18.000 7.000-3,-10.000 2.000-2,0.000 1.000 0,0.000-1.000-1,0.000 1.000-2,0.000-4.000 1,0.000-6.000-1,0.000-6.000-1,0.000-6.000 1,3.000-7.000-1,6.000-6.000 1,7.000-6.000 0,6.000-6.000 1,17.000-6.000 1,28.000-2.000 0,28.000-3.000 0,29.000-3.000 0,15.000-4.000-1,3.000-3.000-5,3.000-3.000-4,4.000-2.000-4,-6.000-3.000-2,-11.000 1.000-1,-14.000-1.000 0,-11.000 1.000 0,-18.000 7.000-1,-22.000 16.000-2,-22.000 15.000 0,-21.000 17.000-2,-14.000 5.000 1,-2.000-3.000 2,-3.000-3.000 2,-3.000-2.000 3,-10.000-1.000 1,-16.000 3.000 0,-15.000 3.000 2,-15.000 4.000-1,-7.000 1.000 2,3.000 0.000 0,3.000 0.000 1,4.000 0.000 1,5.000-2.000 3,10.000-3.000 4,10.000-3.000 5,9.000-2.000 4,17.000-8.000 7,25.000-8.000 9,25.000-10.000 10,25.000-9.000 9,23.000-9.000 0,22.000-5.000-9,22.000-7.000-9,23.000-5.000-9,16.000-4.000-8,13.000 0.000-7,12.000 0.000-5,13.000 0.000-8,7.000 4.000-8,4.000 10.000-8,3.000 10.000-10,3.000 9.000-10,-11.000 4.000-3,-25.000 1.000 2,-25.000-1.000 1,-25.000 1.000 2,-18.000-1.000-3,-8.000 1.000-8,-10.000-1.000-7,-9.000 1.000-7</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6"/>
    </inkml:context>
    <inkml:brush xml:id="br0">
      <inkml:brushProperty name="width" value="0.0357968956232071" units="cm"/>
      <inkml:brushProperty name="height" value="0.0357968956232071" units="cm"/>
      <inkml:brushProperty name="color" value="#f2395b"/>
      <inkml:brushProperty name="ignorePressure" value="0"/>
    </inkml:brush>
  </inkml:definitions>
  <inkml:trace contextRef="#ctx0" brushRef="#br0">54850.000 39950.000 614,'76.000'-21.000'13,"4.000"10.000"26,3.000 10.000 26,3.000 9.000 25,-7.000 6.000-1,-15.000 3.000-29,-15.000 3.000-31,-16.000 4.000-29,-12.000 4.000-25,-5.000 6.000-22,-7.000 7.000-22,-5.000 6.000-21</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6-01-26T03:06:16"/>
    </inkml:context>
    <inkml:brush xml:id="br0">
      <inkml:brushProperty name="width" value="0.0351228304207325" units="cm"/>
      <inkml:brushProperty name="height" value="0.0351228304207325" units="cm"/>
      <inkml:brushProperty name="color" value="#f2395b"/>
      <inkml:brushProperty name="ignorePressure" value="0"/>
    </inkml:brush>
  </inkml:definitions>
  <inkml:trace contextRef="#ctx0" brushRef="#br0">54750.000 40650.000 626,'-18.000'28.000'64,"17.000"6.000"-2,15.000 7.000-3,16.000 6.000-2,10.000-1.000-7,7.000-5.000-11,6.000-7.000-12,7.000-5.000-11,-3.000-4.000-22,-8.000 0.000-29,-10.000 0.000-29,-9.000 0.000-30</inkml:trace>
</inkml:ink>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p:nvPr>
            <p:ph type="ftr" sz="quarter" idx="11"/>
            <p:custDataLst>
              <p:tags r:id="rId5"/>
            </p:custDataLst>
          </p:nvPr>
        </p:nvSpPr>
        <p:spPr/>
        <p:txBody>
          <a:bodyPr/>
          <a:lstStyle/>
          <a:p>
            <a:endParaRPr lang="zh-CN" altLang="en-US" dirty="0"/>
          </a:p>
        </p:txBody>
      </p:sp>
      <p:sp>
        <p:nvSpPr>
          <p:cNvPr id="18" name="灯片编号占位符 17"/>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custDataLst>
              <p:tags r:id="rId6"/>
            </p:custDataLst>
          </p:nvPr>
        </p:nvSpPr>
        <p:spPr/>
        <p:txBody>
          <a:bodyPr/>
          <a:lstStyle/>
          <a:p>
            <a:endParaRPr lang="zh-CN" altLang="en-US"/>
          </a:p>
        </p:txBody>
      </p:sp>
      <p:sp>
        <p:nvSpPr>
          <p:cNvPr id="7" name="灯片编号占位符 6"/>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custDataLst>
              <p:tags r:id="rId8"/>
            </p:custDataLst>
          </p:nvPr>
        </p:nvSpPr>
        <p:spPr/>
        <p:txBody>
          <a:bodyPr/>
          <a:lstStyle/>
          <a:p>
            <a:endParaRPr lang="zh-CN" altLang="en-US"/>
          </a:p>
        </p:txBody>
      </p:sp>
      <p:sp>
        <p:nvSpPr>
          <p:cNvPr id="9" name="灯片编号占位符 8"/>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custDataLst>
              <p:tags r:id="rId3"/>
            </p:custDataLst>
          </p:nvPr>
        </p:nvSpPr>
        <p:spPr/>
        <p:txBody>
          <a:bodyPr/>
          <a:lstStyle/>
          <a:p>
            <a:endParaRPr lang="zh-CN" altLang="en-US"/>
          </a:p>
        </p:txBody>
      </p:sp>
      <p:sp>
        <p:nvSpPr>
          <p:cNvPr id="4" name="灯片编号占位符 3"/>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custDataLst>
              <p:tags r:id="rId5"/>
            </p:custDataLst>
          </p:nvPr>
        </p:nvSpPr>
        <p:spPr/>
        <p:txBody>
          <a:bodyPr/>
          <a:lstStyle/>
          <a:p>
            <a:endParaRPr lang="zh-CN" altLang="en-US" dirty="0"/>
          </a:p>
        </p:txBody>
      </p:sp>
      <p:sp>
        <p:nvSpPr>
          <p:cNvPr id="7" name="灯片编号占位符 6"/>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67.png"/><Relationship Id="rId8" Type="http://schemas.openxmlformats.org/officeDocument/2006/relationships/customXml" Target="../ink/ink154.xml"/><Relationship Id="rId7" Type="http://schemas.openxmlformats.org/officeDocument/2006/relationships/image" Target="../media/image166.png"/><Relationship Id="rId6" Type="http://schemas.openxmlformats.org/officeDocument/2006/relationships/customXml" Target="../ink/ink153.xml"/><Relationship Id="rId5" Type="http://schemas.openxmlformats.org/officeDocument/2006/relationships/image" Target="../media/image165.png"/><Relationship Id="rId4" Type="http://schemas.openxmlformats.org/officeDocument/2006/relationships/customXml" Target="../ink/ink152.xml"/><Relationship Id="rId3" Type="http://schemas.openxmlformats.org/officeDocument/2006/relationships/image" Target="../media/image164.png"/><Relationship Id="rId2" Type="http://schemas.openxmlformats.org/officeDocument/2006/relationships/customXml" Target="../ink/ink151.xml"/><Relationship Id="rId13" Type="http://schemas.openxmlformats.org/officeDocument/2006/relationships/slideLayout" Target="../slideLayouts/slideLayout1.xml"/><Relationship Id="rId12" Type="http://schemas.openxmlformats.org/officeDocument/2006/relationships/tags" Target="../tags/tag71.xml"/><Relationship Id="rId11" Type="http://schemas.openxmlformats.org/officeDocument/2006/relationships/image" Target="../media/image168.png"/><Relationship Id="rId10" Type="http://schemas.openxmlformats.org/officeDocument/2006/relationships/customXml" Target="../ink/ink155.xml"/><Relationship Id="rId1" Type="http://schemas.openxmlformats.org/officeDocument/2006/relationships/image" Target="../media/image163.png"/></Relationships>
</file>

<file path=ppt/slides/_rels/slide11.xml.rels><?xml version="1.0" encoding="UTF-8" standalone="yes"?>
<Relationships xmlns="http://schemas.openxmlformats.org/package/2006/relationships"><Relationship Id="rId9" Type="http://schemas.openxmlformats.org/officeDocument/2006/relationships/image" Target="../media/image170.png"/><Relationship Id="rId8" Type="http://schemas.openxmlformats.org/officeDocument/2006/relationships/customXml" Target="../ink/ink156.xml"/><Relationship Id="rId7" Type="http://schemas.openxmlformats.org/officeDocument/2006/relationships/image" Target="../media/image169.png"/><Relationship Id="rId6" Type="http://schemas.openxmlformats.org/officeDocument/2006/relationships/tags" Target="../tags/tag76.xml"/><Relationship Id="rId5" Type="http://schemas.openxmlformats.org/officeDocument/2006/relationships/hyperlink" Target="https://baike.baidu.com/item/%E6%B0%A7%E5%8C%96%E8%BF%98%E5%8E%9F%E5%8F%8D%E5%BA%94/578183?fromModule=lemma_inlink" TargetMode="Externa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slideLayout" Target="../slideLayouts/slideLayout7.xml"/><Relationship Id="rId12" Type="http://schemas.openxmlformats.org/officeDocument/2006/relationships/tags" Target="../tags/tag77.xml"/><Relationship Id="rId11" Type="http://schemas.openxmlformats.org/officeDocument/2006/relationships/image" Target="../media/image171.png"/><Relationship Id="rId10" Type="http://schemas.openxmlformats.org/officeDocument/2006/relationships/customXml" Target="../ink/ink157.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172.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2" Type="http://schemas.openxmlformats.org/officeDocument/2006/relationships/slideLayout" Target="../slideLayouts/slideLayout7.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169.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slideLayout" Target="../slideLayouts/slideLayout7.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90" Type="http://schemas.openxmlformats.org/officeDocument/2006/relationships/slideLayout" Target="../slideLayouts/slideLayout7.xml"/><Relationship Id="rId9" Type="http://schemas.openxmlformats.org/officeDocument/2006/relationships/tags" Target="../tags/tag107.xml"/><Relationship Id="rId89" Type="http://schemas.openxmlformats.org/officeDocument/2006/relationships/tags" Target="../tags/tag112.xml"/><Relationship Id="rId88" Type="http://schemas.openxmlformats.org/officeDocument/2006/relationships/image" Target="../media/image210.png"/><Relationship Id="rId87" Type="http://schemas.openxmlformats.org/officeDocument/2006/relationships/customXml" Target="../ink/ink194.xml"/><Relationship Id="rId86" Type="http://schemas.openxmlformats.org/officeDocument/2006/relationships/image" Target="../media/image209.png"/><Relationship Id="rId85" Type="http://schemas.openxmlformats.org/officeDocument/2006/relationships/customXml" Target="../ink/ink193.xml"/><Relationship Id="rId84" Type="http://schemas.openxmlformats.org/officeDocument/2006/relationships/image" Target="../media/image208.png"/><Relationship Id="rId83" Type="http://schemas.openxmlformats.org/officeDocument/2006/relationships/customXml" Target="../ink/ink192.xml"/><Relationship Id="rId82" Type="http://schemas.openxmlformats.org/officeDocument/2006/relationships/image" Target="../media/image207.png"/><Relationship Id="rId81" Type="http://schemas.openxmlformats.org/officeDocument/2006/relationships/customXml" Target="../ink/ink191.xml"/><Relationship Id="rId80" Type="http://schemas.openxmlformats.org/officeDocument/2006/relationships/image" Target="../media/image206.png"/><Relationship Id="rId8" Type="http://schemas.openxmlformats.org/officeDocument/2006/relationships/tags" Target="../tags/tag106.xml"/><Relationship Id="rId79" Type="http://schemas.openxmlformats.org/officeDocument/2006/relationships/customXml" Target="../ink/ink190.xml"/><Relationship Id="rId78" Type="http://schemas.openxmlformats.org/officeDocument/2006/relationships/image" Target="../media/image205.png"/><Relationship Id="rId77" Type="http://schemas.openxmlformats.org/officeDocument/2006/relationships/customXml" Target="../ink/ink189.xml"/><Relationship Id="rId76" Type="http://schemas.openxmlformats.org/officeDocument/2006/relationships/image" Target="../media/image204.png"/><Relationship Id="rId75" Type="http://schemas.openxmlformats.org/officeDocument/2006/relationships/customXml" Target="../ink/ink188.xml"/><Relationship Id="rId74" Type="http://schemas.openxmlformats.org/officeDocument/2006/relationships/image" Target="../media/image203.png"/><Relationship Id="rId73" Type="http://schemas.openxmlformats.org/officeDocument/2006/relationships/customXml" Target="../ink/ink187.xml"/><Relationship Id="rId72" Type="http://schemas.openxmlformats.org/officeDocument/2006/relationships/image" Target="../media/image202.png"/><Relationship Id="rId71" Type="http://schemas.openxmlformats.org/officeDocument/2006/relationships/customXml" Target="../ink/ink186.xml"/><Relationship Id="rId70" Type="http://schemas.openxmlformats.org/officeDocument/2006/relationships/image" Target="../media/image201.png"/><Relationship Id="rId7" Type="http://schemas.openxmlformats.org/officeDocument/2006/relationships/tags" Target="../tags/tag105.xml"/><Relationship Id="rId69" Type="http://schemas.openxmlformats.org/officeDocument/2006/relationships/customXml" Target="../ink/ink185.xml"/><Relationship Id="rId68" Type="http://schemas.openxmlformats.org/officeDocument/2006/relationships/image" Target="../media/image200.png"/><Relationship Id="rId67" Type="http://schemas.openxmlformats.org/officeDocument/2006/relationships/customXml" Target="../ink/ink184.xml"/><Relationship Id="rId66" Type="http://schemas.openxmlformats.org/officeDocument/2006/relationships/image" Target="../media/image199.png"/><Relationship Id="rId65" Type="http://schemas.openxmlformats.org/officeDocument/2006/relationships/customXml" Target="../ink/ink183.xml"/><Relationship Id="rId64" Type="http://schemas.openxmlformats.org/officeDocument/2006/relationships/image" Target="../media/image198.png"/><Relationship Id="rId63" Type="http://schemas.openxmlformats.org/officeDocument/2006/relationships/customXml" Target="../ink/ink182.xml"/><Relationship Id="rId62" Type="http://schemas.openxmlformats.org/officeDocument/2006/relationships/image" Target="../media/image197.png"/><Relationship Id="rId61" Type="http://schemas.openxmlformats.org/officeDocument/2006/relationships/customXml" Target="../ink/ink181.xml"/><Relationship Id="rId60" Type="http://schemas.openxmlformats.org/officeDocument/2006/relationships/image" Target="../media/image196.png"/><Relationship Id="rId6" Type="http://schemas.openxmlformats.org/officeDocument/2006/relationships/tags" Target="../tags/tag104.xml"/><Relationship Id="rId59" Type="http://schemas.openxmlformats.org/officeDocument/2006/relationships/customXml" Target="../ink/ink180.xml"/><Relationship Id="rId58" Type="http://schemas.openxmlformats.org/officeDocument/2006/relationships/image" Target="../media/image195.png"/><Relationship Id="rId57" Type="http://schemas.openxmlformats.org/officeDocument/2006/relationships/customXml" Target="../ink/ink179.xml"/><Relationship Id="rId56" Type="http://schemas.openxmlformats.org/officeDocument/2006/relationships/image" Target="../media/image194.png"/><Relationship Id="rId55" Type="http://schemas.openxmlformats.org/officeDocument/2006/relationships/customXml" Target="../ink/ink178.xml"/><Relationship Id="rId54" Type="http://schemas.openxmlformats.org/officeDocument/2006/relationships/image" Target="../media/image193.png"/><Relationship Id="rId53" Type="http://schemas.openxmlformats.org/officeDocument/2006/relationships/customXml" Target="../ink/ink177.xml"/><Relationship Id="rId52" Type="http://schemas.openxmlformats.org/officeDocument/2006/relationships/image" Target="../media/image192.png"/><Relationship Id="rId51" Type="http://schemas.openxmlformats.org/officeDocument/2006/relationships/customXml" Target="../ink/ink176.xml"/><Relationship Id="rId50" Type="http://schemas.openxmlformats.org/officeDocument/2006/relationships/image" Target="../media/image191.png"/><Relationship Id="rId5" Type="http://schemas.openxmlformats.org/officeDocument/2006/relationships/tags" Target="../tags/tag103.xml"/><Relationship Id="rId49" Type="http://schemas.openxmlformats.org/officeDocument/2006/relationships/customXml" Target="../ink/ink175.xml"/><Relationship Id="rId48" Type="http://schemas.openxmlformats.org/officeDocument/2006/relationships/image" Target="../media/image190.png"/><Relationship Id="rId47" Type="http://schemas.openxmlformats.org/officeDocument/2006/relationships/customXml" Target="../ink/ink174.xml"/><Relationship Id="rId46" Type="http://schemas.openxmlformats.org/officeDocument/2006/relationships/image" Target="../media/image189.png"/><Relationship Id="rId45" Type="http://schemas.openxmlformats.org/officeDocument/2006/relationships/customXml" Target="../ink/ink173.xml"/><Relationship Id="rId44" Type="http://schemas.openxmlformats.org/officeDocument/2006/relationships/image" Target="../media/image188.png"/><Relationship Id="rId43" Type="http://schemas.openxmlformats.org/officeDocument/2006/relationships/customXml" Target="../ink/ink172.xml"/><Relationship Id="rId42" Type="http://schemas.openxmlformats.org/officeDocument/2006/relationships/image" Target="../media/image187.png"/><Relationship Id="rId41" Type="http://schemas.openxmlformats.org/officeDocument/2006/relationships/customXml" Target="../ink/ink171.xml"/><Relationship Id="rId40" Type="http://schemas.openxmlformats.org/officeDocument/2006/relationships/image" Target="../media/image186.png"/><Relationship Id="rId4" Type="http://schemas.openxmlformats.org/officeDocument/2006/relationships/tags" Target="../tags/tag102.xml"/><Relationship Id="rId39" Type="http://schemas.openxmlformats.org/officeDocument/2006/relationships/customXml" Target="../ink/ink170.xml"/><Relationship Id="rId38" Type="http://schemas.openxmlformats.org/officeDocument/2006/relationships/image" Target="../media/image185.png"/><Relationship Id="rId37" Type="http://schemas.openxmlformats.org/officeDocument/2006/relationships/customXml" Target="../ink/ink169.xml"/><Relationship Id="rId36" Type="http://schemas.openxmlformats.org/officeDocument/2006/relationships/image" Target="../media/image184.png"/><Relationship Id="rId35" Type="http://schemas.openxmlformats.org/officeDocument/2006/relationships/customXml" Target="../ink/ink168.xml"/><Relationship Id="rId34" Type="http://schemas.openxmlformats.org/officeDocument/2006/relationships/image" Target="../media/image183.png"/><Relationship Id="rId33" Type="http://schemas.openxmlformats.org/officeDocument/2006/relationships/customXml" Target="../ink/ink167.xml"/><Relationship Id="rId32" Type="http://schemas.openxmlformats.org/officeDocument/2006/relationships/image" Target="../media/image182.png"/><Relationship Id="rId31" Type="http://schemas.openxmlformats.org/officeDocument/2006/relationships/customXml" Target="../ink/ink166.xml"/><Relationship Id="rId30" Type="http://schemas.openxmlformats.org/officeDocument/2006/relationships/image" Target="../media/image181.png"/><Relationship Id="rId3" Type="http://schemas.openxmlformats.org/officeDocument/2006/relationships/tags" Target="../tags/tag101.xml"/><Relationship Id="rId29" Type="http://schemas.openxmlformats.org/officeDocument/2006/relationships/customXml" Target="../ink/ink165.xml"/><Relationship Id="rId28" Type="http://schemas.openxmlformats.org/officeDocument/2006/relationships/image" Target="../media/image180.png"/><Relationship Id="rId27" Type="http://schemas.openxmlformats.org/officeDocument/2006/relationships/customXml" Target="../ink/ink164.xml"/><Relationship Id="rId26" Type="http://schemas.openxmlformats.org/officeDocument/2006/relationships/image" Target="../media/image179.png"/><Relationship Id="rId25" Type="http://schemas.openxmlformats.org/officeDocument/2006/relationships/customXml" Target="../ink/ink163.xml"/><Relationship Id="rId24" Type="http://schemas.openxmlformats.org/officeDocument/2006/relationships/image" Target="../media/image178.png"/><Relationship Id="rId23" Type="http://schemas.openxmlformats.org/officeDocument/2006/relationships/customXml" Target="../ink/ink162.xml"/><Relationship Id="rId22" Type="http://schemas.openxmlformats.org/officeDocument/2006/relationships/image" Target="../media/image177.png"/><Relationship Id="rId21" Type="http://schemas.openxmlformats.org/officeDocument/2006/relationships/customXml" Target="../ink/ink161.xml"/><Relationship Id="rId20" Type="http://schemas.openxmlformats.org/officeDocument/2006/relationships/image" Target="../media/image176.png"/><Relationship Id="rId2" Type="http://schemas.openxmlformats.org/officeDocument/2006/relationships/tags" Target="../tags/tag100.xml"/><Relationship Id="rId19" Type="http://schemas.openxmlformats.org/officeDocument/2006/relationships/customXml" Target="../ink/ink160.xml"/><Relationship Id="rId18" Type="http://schemas.openxmlformats.org/officeDocument/2006/relationships/image" Target="../media/image175.png"/><Relationship Id="rId17" Type="http://schemas.openxmlformats.org/officeDocument/2006/relationships/customXml" Target="../ink/ink159.xml"/><Relationship Id="rId16" Type="http://schemas.openxmlformats.org/officeDocument/2006/relationships/image" Target="../media/image174.png"/><Relationship Id="rId15" Type="http://schemas.openxmlformats.org/officeDocument/2006/relationships/customXml" Target="../ink/ink158.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image" Target="../media/image173.png"/><Relationship Id="rId1" Type="http://schemas.openxmlformats.org/officeDocument/2006/relationships/tags" Target="../tags/tag99.xml"/></Relationships>
</file>

<file path=ppt/slides/_rels/slide15.xml.rels><?xml version="1.0" encoding="UTF-8" standalone="yes"?>
<Relationships xmlns="http://schemas.openxmlformats.org/package/2006/relationships"><Relationship Id="rId9" Type="http://schemas.openxmlformats.org/officeDocument/2006/relationships/image" Target="../media/image215.png"/><Relationship Id="rId89" Type="http://schemas.openxmlformats.org/officeDocument/2006/relationships/slideLayout" Target="../slideLayouts/slideLayout1.xml"/><Relationship Id="rId88" Type="http://schemas.openxmlformats.org/officeDocument/2006/relationships/tags" Target="../tags/tag113.xml"/><Relationship Id="rId87" Type="http://schemas.openxmlformats.org/officeDocument/2006/relationships/image" Target="../media/image254.png"/><Relationship Id="rId86" Type="http://schemas.openxmlformats.org/officeDocument/2006/relationships/customXml" Target="../ink/ink237.xml"/><Relationship Id="rId85" Type="http://schemas.openxmlformats.org/officeDocument/2006/relationships/image" Target="../media/image253.png"/><Relationship Id="rId84" Type="http://schemas.openxmlformats.org/officeDocument/2006/relationships/customXml" Target="../ink/ink236.xml"/><Relationship Id="rId83" Type="http://schemas.openxmlformats.org/officeDocument/2006/relationships/image" Target="../media/image252.png"/><Relationship Id="rId82" Type="http://schemas.openxmlformats.org/officeDocument/2006/relationships/customXml" Target="../ink/ink235.xml"/><Relationship Id="rId81" Type="http://schemas.openxmlformats.org/officeDocument/2006/relationships/image" Target="../media/image251.png"/><Relationship Id="rId80" Type="http://schemas.openxmlformats.org/officeDocument/2006/relationships/customXml" Target="../ink/ink234.xml"/><Relationship Id="rId8" Type="http://schemas.openxmlformats.org/officeDocument/2006/relationships/customXml" Target="../ink/ink198.xml"/><Relationship Id="rId79" Type="http://schemas.openxmlformats.org/officeDocument/2006/relationships/image" Target="../media/image250.png"/><Relationship Id="rId78" Type="http://schemas.openxmlformats.org/officeDocument/2006/relationships/customXml" Target="../ink/ink233.xml"/><Relationship Id="rId77" Type="http://schemas.openxmlformats.org/officeDocument/2006/relationships/image" Target="../media/image249.png"/><Relationship Id="rId76" Type="http://schemas.openxmlformats.org/officeDocument/2006/relationships/customXml" Target="../ink/ink232.xml"/><Relationship Id="rId75" Type="http://schemas.openxmlformats.org/officeDocument/2006/relationships/image" Target="../media/image248.png"/><Relationship Id="rId74" Type="http://schemas.openxmlformats.org/officeDocument/2006/relationships/customXml" Target="../ink/ink231.xml"/><Relationship Id="rId73" Type="http://schemas.openxmlformats.org/officeDocument/2006/relationships/image" Target="../media/image247.png"/><Relationship Id="rId72" Type="http://schemas.openxmlformats.org/officeDocument/2006/relationships/customXml" Target="../ink/ink230.xml"/><Relationship Id="rId71" Type="http://schemas.openxmlformats.org/officeDocument/2006/relationships/image" Target="../media/image246.png"/><Relationship Id="rId70" Type="http://schemas.openxmlformats.org/officeDocument/2006/relationships/customXml" Target="../ink/ink229.xml"/><Relationship Id="rId7" Type="http://schemas.openxmlformats.org/officeDocument/2006/relationships/image" Target="../media/image214.png"/><Relationship Id="rId69" Type="http://schemas.openxmlformats.org/officeDocument/2006/relationships/image" Target="../media/image245.png"/><Relationship Id="rId68" Type="http://schemas.openxmlformats.org/officeDocument/2006/relationships/customXml" Target="../ink/ink228.xml"/><Relationship Id="rId67" Type="http://schemas.openxmlformats.org/officeDocument/2006/relationships/image" Target="../media/image244.png"/><Relationship Id="rId66" Type="http://schemas.openxmlformats.org/officeDocument/2006/relationships/customXml" Target="../ink/ink227.xml"/><Relationship Id="rId65" Type="http://schemas.openxmlformats.org/officeDocument/2006/relationships/image" Target="../media/image243.png"/><Relationship Id="rId64" Type="http://schemas.openxmlformats.org/officeDocument/2006/relationships/customXml" Target="../ink/ink226.xml"/><Relationship Id="rId63" Type="http://schemas.openxmlformats.org/officeDocument/2006/relationships/image" Target="../media/image242.png"/><Relationship Id="rId62" Type="http://schemas.openxmlformats.org/officeDocument/2006/relationships/customXml" Target="../ink/ink225.xml"/><Relationship Id="rId61" Type="http://schemas.openxmlformats.org/officeDocument/2006/relationships/image" Target="../media/image241.png"/><Relationship Id="rId60" Type="http://schemas.openxmlformats.org/officeDocument/2006/relationships/customXml" Target="../ink/ink224.xml"/><Relationship Id="rId6" Type="http://schemas.openxmlformats.org/officeDocument/2006/relationships/customXml" Target="../ink/ink197.xml"/><Relationship Id="rId59" Type="http://schemas.openxmlformats.org/officeDocument/2006/relationships/image" Target="../media/image240.png"/><Relationship Id="rId58" Type="http://schemas.openxmlformats.org/officeDocument/2006/relationships/customXml" Target="../ink/ink223.xml"/><Relationship Id="rId57" Type="http://schemas.openxmlformats.org/officeDocument/2006/relationships/image" Target="../media/image239.png"/><Relationship Id="rId56" Type="http://schemas.openxmlformats.org/officeDocument/2006/relationships/customXml" Target="../ink/ink222.xml"/><Relationship Id="rId55" Type="http://schemas.openxmlformats.org/officeDocument/2006/relationships/image" Target="../media/image238.png"/><Relationship Id="rId54" Type="http://schemas.openxmlformats.org/officeDocument/2006/relationships/customXml" Target="../ink/ink221.xml"/><Relationship Id="rId53" Type="http://schemas.openxmlformats.org/officeDocument/2006/relationships/image" Target="../media/image237.png"/><Relationship Id="rId52" Type="http://schemas.openxmlformats.org/officeDocument/2006/relationships/customXml" Target="../ink/ink220.xml"/><Relationship Id="rId51" Type="http://schemas.openxmlformats.org/officeDocument/2006/relationships/image" Target="../media/image236.png"/><Relationship Id="rId50" Type="http://schemas.openxmlformats.org/officeDocument/2006/relationships/customXml" Target="../ink/ink219.xml"/><Relationship Id="rId5" Type="http://schemas.openxmlformats.org/officeDocument/2006/relationships/image" Target="../media/image213.png"/><Relationship Id="rId49" Type="http://schemas.openxmlformats.org/officeDocument/2006/relationships/image" Target="../media/image235.png"/><Relationship Id="rId48" Type="http://schemas.openxmlformats.org/officeDocument/2006/relationships/customXml" Target="../ink/ink218.xml"/><Relationship Id="rId47" Type="http://schemas.openxmlformats.org/officeDocument/2006/relationships/image" Target="../media/image234.png"/><Relationship Id="rId46" Type="http://schemas.openxmlformats.org/officeDocument/2006/relationships/customXml" Target="../ink/ink217.xml"/><Relationship Id="rId45" Type="http://schemas.openxmlformats.org/officeDocument/2006/relationships/image" Target="../media/image233.png"/><Relationship Id="rId44" Type="http://schemas.openxmlformats.org/officeDocument/2006/relationships/customXml" Target="../ink/ink216.xml"/><Relationship Id="rId43" Type="http://schemas.openxmlformats.org/officeDocument/2006/relationships/image" Target="../media/image232.png"/><Relationship Id="rId42" Type="http://schemas.openxmlformats.org/officeDocument/2006/relationships/customXml" Target="../ink/ink215.xml"/><Relationship Id="rId41" Type="http://schemas.openxmlformats.org/officeDocument/2006/relationships/image" Target="../media/image231.png"/><Relationship Id="rId40" Type="http://schemas.openxmlformats.org/officeDocument/2006/relationships/customXml" Target="../ink/ink214.xml"/><Relationship Id="rId4" Type="http://schemas.openxmlformats.org/officeDocument/2006/relationships/customXml" Target="../ink/ink196.xml"/><Relationship Id="rId39" Type="http://schemas.openxmlformats.org/officeDocument/2006/relationships/image" Target="../media/image230.png"/><Relationship Id="rId38" Type="http://schemas.openxmlformats.org/officeDocument/2006/relationships/customXml" Target="../ink/ink213.xml"/><Relationship Id="rId37" Type="http://schemas.openxmlformats.org/officeDocument/2006/relationships/image" Target="../media/image229.png"/><Relationship Id="rId36" Type="http://schemas.openxmlformats.org/officeDocument/2006/relationships/customXml" Target="../ink/ink212.xml"/><Relationship Id="rId35" Type="http://schemas.openxmlformats.org/officeDocument/2006/relationships/image" Target="../media/image228.png"/><Relationship Id="rId34" Type="http://schemas.openxmlformats.org/officeDocument/2006/relationships/customXml" Target="../ink/ink211.xml"/><Relationship Id="rId33" Type="http://schemas.openxmlformats.org/officeDocument/2006/relationships/image" Target="../media/image227.png"/><Relationship Id="rId32" Type="http://schemas.openxmlformats.org/officeDocument/2006/relationships/customXml" Target="../ink/ink210.xml"/><Relationship Id="rId31" Type="http://schemas.openxmlformats.org/officeDocument/2006/relationships/image" Target="../media/image226.png"/><Relationship Id="rId30" Type="http://schemas.openxmlformats.org/officeDocument/2006/relationships/customXml" Target="../ink/ink209.xml"/><Relationship Id="rId3" Type="http://schemas.openxmlformats.org/officeDocument/2006/relationships/image" Target="../media/image212.png"/><Relationship Id="rId29" Type="http://schemas.openxmlformats.org/officeDocument/2006/relationships/image" Target="../media/image225.png"/><Relationship Id="rId28" Type="http://schemas.openxmlformats.org/officeDocument/2006/relationships/customXml" Target="../ink/ink208.xml"/><Relationship Id="rId27" Type="http://schemas.openxmlformats.org/officeDocument/2006/relationships/image" Target="../media/image224.png"/><Relationship Id="rId26" Type="http://schemas.openxmlformats.org/officeDocument/2006/relationships/customXml" Target="../ink/ink207.xml"/><Relationship Id="rId25" Type="http://schemas.openxmlformats.org/officeDocument/2006/relationships/image" Target="../media/image223.png"/><Relationship Id="rId24" Type="http://schemas.openxmlformats.org/officeDocument/2006/relationships/customXml" Target="../ink/ink206.xml"/><Relationship Id="rId23" Type="http://schemas.openxmlformats.org/officeDocument/2006/relationships/image" Target="../media/image222.png"/><Relationship Id="rId22" Type="http://schemas.openxmlformats.org/officeDocument/2006/relationships/customXml" Target="../ink/ink205.xml"/><Relationship Id="rId21" Type="http://schemas.openxmlformats.org/officeDocument/2006/relationships/image" Target="../media/image221.png"/><Relationship Id="rId20" Type="http://schemas.openxmlformats.org/officeDocument/2006/relationships/customXml" Target="../ink/ink204.xml"/><Relationship Id="rId2" Type="http://schemas.openxmlformats.org/officeDocument/2006/relationships/customXml" Target="../ink/ink195.xml"/><Relationship Id="rId19" Type="http://schemas.openxmlformats.org/officeDocument/2006/relationships/image" Target="../media/image220.png"/><Relationship Id="rId18" Type="http://schemas.openxmlformats.org/officeDocument/2006/relationships/customXml" Target="../ink/ink203.xml"/><Relationship Id="rId17" Type="http://schemas.openxmlformats.org/officeDocument/2006/relationships/image" Target="../media/image219.png"/><Relationship Id="rId16" Type="http://schemas.openxmlformats.org/officeDocument/2006/relationships/customXml" Target="../ink/ink202.xml"/><Relationship Id="rId15" Type="http://schemas.openxmlformats.org/officeDocument/2006/relationships/image" Target="../media/image218.png"/><Relationship Id="rId14" Type="http://schemas.openxmlformats.org/officeDocument/2006/relationships/customXml" Target="../ink/ink201.xml"/><Relationship Id="rId13" Type="http://schemas.openxmlformats.org/officeDocument/2006/relationships/image" Target="../media/image217.png"/><Relationship Id="rId12" Type="http://schemas.openxmlformats.org/officeDocument/2006/relationships/customXml" Target="../ink/ink200.xml"/><Relationship Id="rId11" Type="http://schemas.openxmlformats.org/officeDocument/2006/relationships/image" Target="../media/image216.png"/><Relationship Id="rId10" Type="http://schemas.openxmlformats.org/officeDocument/2006/relationships/customXml" Target="../ink/ink199.xml"/><Relationship Id="rId1" Type="http://schemas.openxmlformats.org/officeDocument/2006/relationships/image" Target="../media/image211.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4.xml"/><Relationship Id="rId7" Type="http://schemas.openxmlformats.org/officeDocument/2006/relationships/image" Target="../media/image258.png"/><Relationship Id="rId6" Type="http://schemas.openxmlformats.org/officeDocument/2006/relationships/customXml" Target="../ink/ink240.xml"/><Relationship Id="rId5" Type="http://schemas.openxmlformats.org/officeDocument/2006/relationships/image" Target="../media/image257.png"/><Relationship Id="rId4" Type="http://schemas.openxmlformats.org/officeDocument/2006/relationships/customXml" Target="../ink/ink239.xml"/><Relationship Id="rId3" Type="http://schemas.openxmlformats.org/officeDocument/2006/relationships/image" Target="../media/image256.png"/><Relationship Id="rId2" Type="http://schemas.openxmlformats.org/officeDocument/2006/relationships/customXml" Target="../ink/ink238.xml"/><Relationship Id="rId1" Type="http://schemas.openxmlformats.org/officeDocument/2006/relationships/image" Target="../media/image25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5.xml"/><Relationship Id="rId2" Type="http://schemas.openxmlformats.org/officeDocument/2006/relationships/image" Target="../media/image260.png"/><Relationship Id="rId1" Type="http://schemas.openxmlformats.org/officeDocument/2006/relationships/image" Target="../media/image259.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6.xml"/><Relationship Id="rId5" Type="http://schemas.openxmlformats.org/officeDocument/2006/relationships/image" Target="../media/image262.png"/><Relationship Id="rId4" Type="http://schemas.openxmlformats.org/officeDocument/2006/relationships/customXml" Target="../ink/ink242.xml"/><Relationship Id="rId3" Type="http://schemas.openxmlformats.org/officeDocument/2006/relationships/image" Target="../media/image261.png"/><Relationship Id="rId2" Type="http://schemas.openxmlformats.org/officeDocument/2006/relationships/customXml" Target="../ink/ink241.xml"/><Relationship Id="rId1" Type="http://schemas.openxmlformats.org/officeDocument/2006/relationships/image" Target="../media/image260.png"/></Relationships>
</file>

<file path=ppt/slides/_rels/slide19.xml.rels><?xml version="1.0" encoding="UTF-8" standalone="yes"?>
<Relationships xmlns="http://schemas.openxmlformats.org/package/2006/relationships"><Relationship Id="rId9" Type="http://schemas.openxmlformats.org/officeDocument/2006/relationships/image" Target="../media/image267.png"/><Relationship Id="rId8" Type="http://schemas.openxmlformats.org/officeDocument/2006/relationships/customXml" Target="../ink/ink246.xml"/><Relationship Id="rId7" Type="http://schemas.openxmlformats.org/officeDocument/2006/relationships/image" Target="../media/image266.png"/><Relationship Id="rId6" Type="http://schemas.openxmlformats.org/officeDocument/2006/relationships/customXml" Target="../ink/ink245.xml"/><Relationship Id="rId5" Type="http://schemas.openxmlformats.org/officeDocument/2006/relationships/image" Target="../media/image265.png"/><Relationship Id="rId41" Type="http://schemas.openxmlformats.org/officeDocument/2006/relationships/slideLayout" Target="../slideLayouts/slideLayout1.xml"/><Relationship Id="rId40" Type="http://schemas.openxmlformats.org/officeDocument/2006/relationships/tags" Target="../tags/tag117.xml"/><Relationship Id="rId4" Type="http://schemas.openxmlformats.org/officeDocument/2006/relationships/customXml" Target="../ink/ink244.xml"/><Relationship Id="rId39" Type="http://schemas.openxmlformats.org/officeDocument/2006/relationships/image" Target="../media/image282.png"/><Relationship Id="rId38" Type="http://schemas.openxmlformats.org/officeDocument/2006/relationships/customXml" Target="../ink/ink261.xml"/><Relationship Id="rId37" Type="http://schemas.openxmlformats.org/officeDocument/2006/relationships/image" Target="../media/image281.png"/><Relationship Id="rId36" Type="http://schemas.openxmlformats.org/officeDocument/2006/relationships/customXml" Target="../ink/ink260.xml"/><Relationship Id="rId35" Type="http://schemas.openxmlformats.org/officeDocument/2006/relationships/image" Target="../media/image280.png"/><Relationship Id="rId34" Type="http://schemas.openxmlformats.org/officeDocument/2006/relationships/customXml" Target="../ink/ink259.xml"/><Relationship Id="rId33" Type="http://schemas.openxmlformats.org/officeDocument/2006/relationships/image" Target="../media/image279.png"/><Relationship Id="rId32" Type="http://schemas.openxmlformats.org/officeDocument/2006/relationships/customXml" Target="../ink/ink258.xml"/><Relationship Id="rId31" Type="http://schemas.openxmlformats.org/officeDocument/2006/relationships/image" Target="../media/image278.png"/><Relationship Id="rId30" Type="http://schemas.openxmlformats.org/officeDocument/2006/relationships/customXml" Target="../ink/ink257.xml"/><Relationship Id="rId3" Type="http://schemas.openxmlformats.org/officeDocument/2006/relationships/image" Target="../media/image264.png"/><Relationship Id="rId29" Type="http://schemas.openxmlformats.org/officeDocument/2006/relationships/image" Target="../media/image277.png"/><Relationship Id="rId28" Type="http://schemas.openxmlformats.org/officeDocument/2006/relationships/customXml" Target="../ink/ink256.xml"/><Relationship Id="rId27" Type="http://schemas.openxmlformats.org/officeDocument/2006/relationships/image" Target="../media/image276.png"/><Relationship Id="rId26" Type="http://schemas.openxmlformats.org/officeDocument/2006/relationships/customXml" Target="../ink/ink255.xml"/><Relationship Id="rId25" Type="http://schemas.openxmlformats.org/officeDocument/2006/relationships/image" Target="../media/image275.png"/><Relationship Id="rId24" Type="http://schemas.openxmlformats.org/officeDocument/2006/relationships/customXml" Target="../ink/ink254.xml"/><Relationship Id="rId23" Type="http://schemas.openxmlformats.org/officeDocument/2006/relationships/image" Target="../media/image274.png"/><Relationship Id="rId22" Type="http://schemas.openxmlformats.org/officeDocument/2006/relationships/customXml" Target="../ink/ink253.xml"/><Relationship Id="rId21" Type="http://schemas.openxmlformats.org/officeDocument/2006/relationships/image" Target="../media/image273.png"/><Relationship Id="rId20" Type="http://schemas.openxmlformats.org/officeDocument/2006/relationships/customXml" Target="../ink/ink252.xml"/><Relationship Id="rId2" Type="http://schemas.openxmlformats.org/officeDocument/2006/relationships/customXml" Target="../ink/ink243.xml"/><Relationship Id="rId19" Type="http://schemas.openxmlformats.org/officeDocument/2006/relationships/image" Target="../media/image272.png"/><Relationship Id="rId18" Type="http://schemas.openxmlformats.org/officeDocument/2006/relationships/customXml" Target="../ink/ink251.xml"/><Relationship Id="rId17" Type="http://schemas.openxmlformats.org/officeDocument/2006/relationships/image" Target="../media/image271.png"/><Relationship Id="rId16" Type="http://schemas.openxmlformats.org/officeDocument/2006/relationships/customXml" Target="../ink/ink250.xml"/><Relationship Id="rId15" Type="http://schemas.openxmlformats.org/officeDocument/2006/relationships/image" Target="../media/image270.png"/><Relationship Id="rId14" Type="http://schemas.openxmlformats.org/officeDocument/2006/relationships/customXml" Target="../ink/ink249.xml"/><Relationship Id="rId13" Type="http://schemas.openxmlformats.org/officeDocument/2006/relationships/image" Target="../media/image269.png"/><Relationship Id="rId12" Type="http://schemas.openxmlformats.org/officeDocument/2006/relationships/customXml" Target="../ink/ink248.xml"/><Relationship Id="rId11" Type="http://schemas.openxmlformats.org/officeDocument/2006/relationships/image" Target="../media/image268.png"/><Relationship Id="rId10" Type="http://schemas.openxmlformats.org/officeDocument/2006/relationships/customXml" Target="../ink/ink247.xml"/><Relationship Id="rId1" Type="http://schemas.openxmlformats.org/officeDocument/2006/relationships/image" Target="../media/image26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5" Type="http://schemas.openxmlformats.org/officeDocument/2006/relationships/slideLayout" Target="../slideLayouts/slideLayout1.xml"/><Relationship Id="rId94" Type="http://schemas.openxmlformats.org/officeDocument/2006/relationships/tags" Target="../tags/tag118.xml"/><Relationship Id="rId93" Type="http://schemas.openxmlformats.org/officeDocument/2006/relationships/image" Target="../media/image329.png"/><Relationship Id="rId92" Type="http://schemas.openxmlformats.org/officeDocument/2006/relationships/customXml" Target="../ink/ink307.xml"/><Relationship Id="rId91" Type="http://schemas.openxmlformats.org/officeDocument/2006/relationships/image" Target="../media/image328.png"/><Relationship Id="rId90" Type="http://schemas.openxmlformats.org/officeDocument/2006/relationships/customXml" Target="../ink/ink306.xml"/><Relationship Id="rId9" Type="http://schemas.openxmlformats.org/officeDocument/2006/relationships/image" Target="../media/image287.png"/><Relationship Id="rId89" Type="http://schemas.openxmlformats.org/officeDocument/2006/relationships/image" Target="../media/image327.png"/><Relationship Id="rId88" Type="http://schemas.openxmlformats.org/officeDocument/2006/relationships/customXml" Target="../ink/ink305.xml"/><Relationship Id="rId87" Type="http://schemas.openxmlformats.org/officeDocument/2006/relationships/image" Target="../media/image326.png"/><Relationship Id="rId86" Type="http://schemas.openxmlformats.org/officeDocument/2006/relationships/customXml" Target="../ink/ink304.xml"/><Relationship Id="rId85" Type="http://schemas.openxmlformats.org/officeDocument/2006/relationships/image" Target="../media/image325.png"/><Relationship Id="rId84" Type="http://schemas.openxmlformats.org/officeDocument/2006/relationships/customXml" Target="../ink/ink303.xml"/><Relationship Id="rId83" Type="http://schemas.openxmlformats.org/officeDocument/2006/relationships/image" Target="../media/image324.png"/><Relationship Id="rId82" Type="http://schemas.openxmlformats.org/officeDocument/2006/relationships/customXml" Target="../ink/ink302.xml"/><Relationship Id="rId81" Type="http://schemas.openxmlformats.org/officeDocument/2006/relationships/image" Target="../media/image323.png"/><Relationship Id="rId80" Type="http://schemas.openxmlformats.org/officeDocument/2006/relationships/customXml" Target="../ink/ink301.xml"/><Relationship Id="rId8" Type="http://schemas.openxmlformats.org/officeDocument/2006/relationships/customXml" Target="../ink/ink265.xml"/><Relationship Id="rId79" Type="http://schemas.openxmlformats.org/officeDocument/2006/relationships/image" Target="../media/image322.png"/><Relationship Id="rId78" Type="http://schemas.openxmlformats.org/officeDocument/2006/relationships/customXml" Target="../ink/ink300.xml"/><Relationship Id="rId77" Type="http://schemas.openxmlformats.org/officeDocument/2006/relationships/image" Target="../media/image321.png"/><Relationship Id="rId76" Type="http://schemas.openxmlformats.org/officeDocument/2006/relationships/customXml" Target="../ink/ink299.xml"/><Relationship Id="rId75" Type="http://schemas.openxmlformats.org/officeDocument/2006/relationships/image" Target="../media/image320.png"/><Relationship Id="rId74" Type="http://schemas.openxmlformats.org/officeDocument/2006/relationships/customXml" Target="../ink/ink298.xml"/><Relationship Id="rId73" Type="http://schemas.openxmlformats.org/officeDocument/2006/relationships/image" Target="../media/image319.png"/><Relationship Id="rId72" Type="http://schemas.openxmlformats.org/officeDocument/2006/relationships/customXml" Target="../ink/ink297.xml"/><Relationship Id="rId71" Type="http://schemas.openxmlformats.org/officeDocument/2006/relationships/image" Target="../media/image318.png"/><Relationship Id="rId70" Type="http://schemas.openxmlformats.org/officeDocument/2006/relationships/customXml" Target="../ink/ink296.xml"/><Relationship Id="rId7" Type="http://schemas.openxmlformats.org/officeDocument/2006/relationships/image" Target="../media/image286.png"/><Relationship Id="rId69" Type="http://schemas.openxmlformats.org/officeDocument/2006/relationships/image" Target="../media/image317.png"/><Relationship Id="rId68" Type="http://schemas.openxmlformats.org/officeDocument/2006/relationships/customXml" Target="../ink/ink295.xml"/><Relationship Id="rId67" Type="http://schemas.openxmlformats.org/officeDocument/2006/relationships/image" Target="../media/image316.png"/><Relationship Id="rId66" Type="http://schemas.openxmlformats.org/officeDocument/2006/relationships/customXml" Target="../ink/ink294.xml"/><Relationship Id="rId65" Type="http://schemas.openxmlformats.org/officeDocument/2006/relationships/image" Target="../media/image315.png"/><Relationship Id="rId64" Type="http://schemas.openxmlformats.org/officeDocument/2006/relationships/customXml" Target="../ink/ink293.xml"/><Relationship Id="rId63" Type="http://schemas.openxmlformats.org/officeDocument/2006/relationships/image" Target="../media/image314.png"/><Relationship Id="rId62" Type="http://schemas.openxmlformats.org/officeDocument/2006/relationships/customXml" Target="../ink/ink292.xml"/><Relationship Id="rId61" Type="http://schemas.openxmlformats.org/officeDocument/2006/relationships/image" Target="../media/image313.png"/><Relationship Id="rId60" Type="http://schemas.openxmlformats.org/officeDocument/2006/relationships/customXml" Target="../ink/ink291.xml"/><Relationship Id="rId6" Type="http://schemas.openxmlformats.org/officeDocument/2006/relationships/customXml" Target="../ink/ink264.xml"/><Relationship Id="rId59" Type="http://schemas.openxmlformats.org/officeDocument/2006/relationships/image" Target="../media/image312.png"/><Relationship Id="rId58" Type="http://schemas.openxmlformats.org/officeDocument/2006/relationships/customXml" Target="../ink/ink290.xml"/><Relationship Id="rId57" Type="http://schemas.openxmlformats.org/officeDocument/2006/relationships/image" Target="../media/image311.png"/><Relationship Id="rId56" Type="http://schemas.openxmlformats.org/officeDocument/2006/relationships/customXml" Target="../ink/ink289.xml"/><Relationship Id="rId55" Type="http://schemas.openxmlformats.org/officeDocument/2006/relationships/image" Target="../media/image310.png"/><Relationship Id="rId54" Type="http://schemas.openxmlformats.org/officeDocument/2006/relationships/customXml" Target="../ink/ink288.xml"/><Relationship Id="rId53" Type="http://schemas.openxmlformats.org/officeDocument/2006/relationships/image" Target="../media/image309.png"/><Relationship Id="rId52" Type="http://schemas.openxmlformats.org/officeDocument/2006/relationships/customXml" Target="../ink/ink287.xml"/><Relationship Id="rId51" Type="http://schemas.openxmlformats.org/officeDocument/2006/relationships/image" Target="../media/image308.png"/><Relationship Id="rId50" Type="http://schemas.openxmlformats.org/officeDocument/2006/relationships/customXml" Target="../ink/ink286.xml"/><Relationship Id="rId5" Type="http://schemas.openxmlformats.org/officeDocument/2006/relationships/image" Target="../media/image285.png"/><Relationship Id="rId49" Type="http://schemas.openxmlformats.org/officeDocument/2006/relationships/image" Target="../media/image307.png"/><Relationship Id="rId48" Type="http://schemas.openxmlformats.org/officeDocument/2006/relationships/customXml" Target="../ink/ink285.xml"/><Relationship Id="rId47" Type="http://schemas.openxmlformats.org/officeDocument/2006/relationships/image" Target="../media/image306.png"/><Relationship Id="rId46" Type="http://schemas.openxmlformats.org/officeDocument/2006/relationships/customXml" Target="../ink/ink284.xml"/><Relationship Id="rId45" Type="http://schemas.openxmlformats.org/officeDocument/2006/relationships/image" Target="../media/image305.png"/><Relationship Id="rId44" Type="http://schemas.openxmlformats.org/officeDocument/2006/relationships/customXml" Target="../ink/ink283.xml"/><Relationship Id="rId43" Type="http://schemas.openxmlformats.org/officeDocument/2006/relationships/image" Target="../media/image304.png"/><Relationship Id="rId42" Type="http://schemas.openxmlformats.org/officeDocument/2006/relationships/customXml" Target="../ink/ink282.xml"/><Relationship Id="rId41" Type="http://schemas.openxmlformats.org/officeDocument/2006/relationships/image" Target="../media/image303.png"/><Relationship Id="rId40" Type="http://schemas.openxmlformats.org/officeDocument/2006/relationships/customXml" Target="../ink/ink281.xml"/><Relationship Id="rId4" Type="http://schemas.openxmlformats.org/officeDocument/2006/relationships/customXml" Target="../ink/ink263.xml"/><Relationship Id="rId39" Type="http://schemas.openxmlformats.org/officeDocument/2006/relationships/image" Target="../media/image302.png"/><Relationship Id="rId38" Type="http://schemas.openxmlformats.org/officeDocument/2006/relationships/customXml" Target="../ink/ink280.xml"/><Relationship Id="rId37" Type="http://schemas.openxmlformats.org/officeDocument/2006/relationships/image" Target="../media/image301.png"/><Relationship Id="rId36" Type="http://schemas.openxmlformats.org/officeDocument/2006/relationships/customXml" Target="../ink/ink279.xml"/><Relationship Id="rId35" Type="http://schemas.openxmlformats.org/officeDocument/2006/relationships/image" Target="../media/image300.png"/><Relationship Id="rId34" Type="http://schemas.openxmlformats.org/officeDocument/2006/relationships/customXml" Target="../ink/ink278.xml"/><Relationship Id="rId33" Type="http://schemas.openxmlformats.org/officeDocument/2006/relationships/image" Target="../media/image299.png"/><Relationship Id="rId32" Type="http://schemas.openxmlformats.org/officeDocument/2006/relationships/customXml" Target="../ink/ink277.xml"/><Relationship Id="rId31" Type="http://schemas.openxmlformats.org/officeDocument/2006/relationships/image" Target="../media/image298.png"/><Relationship Id="rId30" Type="http://schemas.openxmlformats.org/officeDocument/2006/relationships/customXml" Target="../ink/ink276.xml"/><Relationship Id="rId3" Type="http://schemas.openxmlformats.org/officeDocument/2006/relationships/image" Target="../media/image284.png"/><Relationship Id="rId29" Type="http://schemas.openxmlformats.org/officeDocument/2006/relationships/image" Target="../media/image297.png"/><Relationship Id="rId28" Type="http://schemas.openxmlformats.org/officeDocument/2006/relationships/customXml" Target="../ink/ink275.xml"/><Relationship Id="rId27" Type="http://schemas.openxmlformats.org/officeDocument/2006/relationships/image" Target="../media/image296.png"/><Relationship Id="rId26" Type="http://schemas.openxmlformats.org/officeDocument/2006/relationships/customXml" Target="../ink/ink274.xml"/><Relationship Id="rId25" Type="http://schemas.openxmlformats.org/officeDocument/2006/relationships/image" Target="../media/image295.png"/><Relationship Id="rId24" Type="http://schemas.openxmlformats.org/officeDocument/2006/relationships/customXml" Target="../ink/ink273.xml"/><Relationship Id="rId23" Type="http://schemas.openxmlformats.org/officeDocument/2006/relationships/image" Target="../media/image294.png"/><Relationship Id="rId22" Type="http://schemas.openxmlformats.org/officeDocument/2006/relationships/customXml" Target="../ink/ink272.xml"/><Relationship Id="rId21" Type="http://schemas.openxmlformats.org/officeDocument/2006/relationships/image" Target="../media/image293.png"/><Relationship Id="rId20" Type="http://schemas.openxmlformats.org/officeDocument/2006/relationships/customXml" Target="../ink/ink271.xml"/><Relationship Id="rId2" Type="http://schemas.openxmlformats.org/officeDocument/2006/relationships/customXml" Target="../ink/ink262.xml"/><Relationship Id="rId19" Type="http://schemas.openxmlformats.org/officeDocument/2006/relationships/image" Target="../media/image292.png"/><Relationship Id="rId18" Type="http://schemas.openxmlformats.org/officeDocument/2006/relationships/customXml" Target="../ink/ink270.xml"/><Relationship Id="rId17" Type="http://schemas.openxmlformats.org/officeDocument/2006/relationships/image" Target="../media/image291.png"/><Relationship Id="rId16" Type="http://schemas.openxmlformats.org/officeDocument/2006/relationships/customXml" Target="../ink/ink269.xml"/><Relationship Id="rId15" Type="http://schemas.openxmlformats.org/officeDocument/2006/relationships/image" Target="../media/image290.png"/><Relationship Id="rId14" Type="http://schemas.openxmlformats.org/officeDocument/2006/relationships/customXml" Target="../ink/ink268.xml"/><Relationship Id="rId13" Type="http://schemas.openxmlformats.org/officeDocument/2006/relationships/image" Target="../media/image289.png"/><Relationship Id="rId12" Type="http://schemas.openxmlformats.org/officeDocument/2006/relationships/customXml" Target="../ink/ink267.xml"/><Relationship Id="rId11" Type="http://schemas.openxmlformats.org/officeDocument/2006/relationships/image" Target="../media/image288.png"/><Relationship Id="rId10" Type="http://schemas.openxmlformats.org/officeDocument/2006/relationships/customXml" Target="../ink/ink266.xml"/><Relationship Id="rId1" Type="http://schemas.openxmlformats.org/officeDocument/2006/relationships/image" Target="../media/image28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9.xml"/><Relationship Id="rId2" Type="http://schemas.openxmlformats.org/officeDocument/2006/relationships/image" Target="../media/image331.png"/><Relationship Id="rId1" Type="http://schemas.openxmlformats.org/officeDocument/2006/relationships/image" Target="../media/image330.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0.xml"/><Relationship Id="rId2" Type="http://schemas.openxmlformats.org/officeDocument/2006/relationships/image" Target="../media/image333.png"/><Relationship Id="rId1" Type="http://schemas.openxmlformats.org/officeDocument/2006/relationships/image" Target="../media/image332.png"/></Relationships>
</file>

<file path=ppt/slides/_rels/slide23.xml.rels><?xml version="1.0" encoding="UTF-8" standalone="yes"?>
<Relationships xmlns="http://schemas.openxmlformats.org/package/2006/relationships"><Relationship Id="rId9" Type="http://schemas.openxmlformats.org/officeDocument/2006/relationships/customXml" Target="../ink/ink311.xml"/><Relationship Id="rId88" Type="http://schemas.openxmlformats.org/officeDocument/2006/relationships/slideLayout" Target="../slideLayouts/slideLayout1.xml"/><Relationship Id="rId87" Type="http://schemas.openxmlformats.org/officeDocument/2006/relationships/tags" Target="../tags/tag121.xml"/><Relationship Id="rId86" Type="http://schemas.openxmlformats.org/officeDocument/2006/relationships/image" Target="../media/image377.png"/><Relationship Id="rId85" Type="http://schemas.openxmlformats.org/officeDocument/2006/relationships/customXml" Target="../ink/ink349.xml"/><Relationship Id="rId84" Type="http://schemas.openxmlformats.org/officeDocument/2006/relationships/image" Target="../media/image376.png"/><Relationship Id="rId83" Type="http://schemas.openxmlformats.org/officeDocument/2006/relationships/customXml" Target="../ink/ink348.xml"/><Relationship Id="rId82" Type="http://schemas.openxmlformats.org/officeDocument/2006/relationships/image" Target="../media/image375.png"/><Relationship Id="rId81" Type="http://schemas.openxmlformats.org/officeDocument/2006/relationships/customXml" Target="../ink/ink347.xml"/><Relationship Id="rId80" Type="http://schemas.openxmlformats.org/officeDocument/2006/relationships/image" Target="../media/image374.png"/><Relationship Id="rId8" Type="http://schemas.openxmlformats.org/officeDocument/2006/relationships/image" Target="../media/image338.png"/><Relationship Id="rId79" Type="http://schemas.openxmlformats.org/officeDocument/2006/relationships/customXml" Target="../ink/ink346.xml"/><Relationship Id="rId78" Type="http://schemas.openxmlformats.org/officeDocument/2006/relationships/image" Target="../media/image373.png"/><Relationship Id="rId77" Type="http://schemas.openxmlformats.org/officeDocument/2006/relationships/customXml" Target="../ink/ink345.xml"/><Relationship Id="rId76" Type="http://schemas.openxmlformats.org/officeDocument/2006/relationships/image" Target="../media/image372.png"/><Relationship Id="rId75" Type="http://schemas.openxmlformats.org/officeDocument/2006/relationships/customXml" Target="../ink/ink344.xml"/><Relationship Id="rId74" Type="http://schemas.openxmlformats.org/officeDocument/2006/relationships/image" Target="../media/image371.png"/><Relationship Id="rId73" Type="http://schemas.openxmlformats.org/officeDocument/2006/relationships/customXml" Target="../ink/ink343.xml"/><Relationship Id="rId72" Type="http://schemas.openxmlformats.org/officeDocument/2006/relationships/image" Target="../media/image370.png"/><Relationship Id="rId71" Type="http://schemas.openxmlformats.org/officeDocument/2006/relationships/customXml" Target="../ink/ink342.xml"/><Relationship Id="rId70" Type="http://schemas.openxmlformats.org/officeDocument/2006/relationships/image" Target="../media/image369.png"/><Relationship Id="rId7" Type="http://schemas.openxmlformats.org/officeDocument/2006/relationships/customXml" Target="../ink/ink310.xml"/><Relationship Id="rId69" Type="http://schemas.openxmlformats.org/officeDocument/2006/relationships/customXml" Target="../ink/ink341.xml"/><Relationship Id="rId68" Type="http://schemas.openxmlformats.org/officeDocument/2006/relationships/image" Target="../media/image368.png"/><Relationship Id="rId67" Type="http://schemas.openxmlformats.org/officeDocument/2006/relationships/customXml" Target="../ink/ink340.xml"/><Relationship Id="rId66" Type="http://schemas.openxmlformats.org/officeDocument/2006/relationships/image" Target="../media/image367.png"/><Relationship Id="rId65" Type="http://schemas.openxmlformats.org/officeDocument/2006/relationships/customXml" Target="../ink/ink339.xml"/><Relationship Id="rId64" Type="http://schemas.openxmlformats.org/officeDocument/2006/relationships/image" Target="../media/image366.png"/><Relationship Id="rId63" Type="http://schemas.openxmlformats.org/officeDocument/2006/relationships/customXml" Target="../ink/ink338.xml"/><Relationship Id="rId62" Type="http://schemas.openxmlformats.org/officeDocument/2006/relationships/image" Target="../media/image365.png"/><Relationship Id="rId61" Type="http://schemas.openxmlformats.org/officeDocument/2006/relationships/customXml" Target="../ink/ink337.xml"/><Relationship Id="rId60" Type="http://schemas.openxmlformats.org/officeDocument/2006/relationships/image" Target="../media/image364.png"/><Relationship Id="rId6" Type="http://schemas.openxmlformats.org/officeDocument/2006/relationships/image" Target="../media/image337.png"/><Relationship Id="rId59" Type="http://schemas.openxmlformats.org/officeDocument/2006/relationships/customXml" Target="../ink/ink336.xml"/><Relationship Id="rId58" Type="http://schemas.openxmlformats.org/officeDocument/2006/relationships/image" Target="../media/image363.png"/><Relationship Id="rId57" Type="http://schemas.openxmlformats.org/officeDocument/2006/relationships/customXml" Target="../ink/ink335.xml"/><Relationship Id="rId56" Type="http://schemas.openxmlformats.org/officeDocument/2006/relationships/image" Target="../media/image362.png"/><Relationship Id="rId55" Type="http://schemas.openxmlformats.org/officeDocument/2006/relationships/customXml" Target="../ink/ink334.xml"/><Relationship Id="rId54" Type="http://schemas.openxmlformats.org/officeDocument/2006/relationships/image" Target="../media/image361.png"/><Relationship Id="rId53" Type="http://schemas.openxmlformats.org/officeDocument/2006/relationships/customXml" Target="../ink/ink333.xml"/><Relationship Id="rId52" Type="http://schemas.openxmlformats.org/officeDocument/2006/relationships/image" Target="../media/image360.png"/><Relationship Id="rId51" Type="http://schemas.openxmlformats.org/officeDocument/2006/relationships/customXml" Target="../ink/ink332.xml"/><Relationship Id="rId50" Type="http://schemas.openxmlformats.org/officeDocument/2006/relationships/image" Target="../media/image359.png"/><Relationship Id="rId5" Type="http://schemas.openxmlformats.org/officeDocument/2006/relationships/customXml" Target="../ink/ink309.xml"/><Relationship Id="rId49" Type="http://schemas.openxmlformats.org/officeDocument/2006/relationships/customXml" Target="../ink/ink331.xml"/><Relationship Id="rId48" Type="http://schemas.openxmlformats.org/officeDocument/2006/relationships/image" Target="../media/image358.png"/><Relationship Id="rId47" Type="http://schemas.openxmlformats.org/officeDocument/2006/relationships/customXml" Target="../ink/ink330.xml"/><Relationship Id="rId46" Type="http://schemas.openxmlformats.org/officeDocument/2006/relationships/image" Target="../media/image357.png"/><Relationship Id="rId45" Type="http://schemas.openxmlformats.org/officeDocument/2006/relationships/customXml" Target="../ink/ink329.xml"/><Relationship Id="rId44" Type="http://schemas.openxmlformats.org/officeDocument/2006/relationships/image" Target="../media/image356.png"/><Relationship Id="rId43" Type="http://schemas.openxmlformats.org/officeDocument/2006/relationships/customXml" Target="../ink/ink328.xml"/><Relationship Id="rId42" Type="http://schemas.openxmlformats.org/officeDocument/2006/relationships/image" Target="../media/image355.png"/><Relationship Id="rId41" Type="http://schemas.openxmlformats.org/officeDocument/2006/relationships/customXml" Target="../ink/ink327.xml"/><Relationship Id="rId40" Type="http://schemas.openxmlformats.org/officeDocument/2006/relationships/image" Target="../media/image354.png"/><Relationship Id="rId4" Type="http://schemas.openxmlformats.org/officeDocument/2006/relationships/image" Target="../media/image336.png"/><Relationship Id="rId39" Type="http://schemas.openxmlformats.org/officeDocument/2006/relationships/customXml" Target="../ink/ink326.xml"/><Relationship Id="rId38" Type="http://schemas.openxmlformats.org/officeDocument/2006/relationships/image" Target="../media/image353.png"/><Relationship Id="rId37" Type="http://schemas.openxmlformats.org/officeDocument/2006/relationships/customXml" Target="../ink/ink325.xml"/><Relationship Id="rId36" Type="http://schemas.openxmlformats.org/officeDocument/2006/relationships/image" Target="../media/image352.png"/><Relationship Id="rId35" Type="http://schemas.openxmlformats.org/officeDocument/2006/relationships/customXml" Target="../ink/ink324.xml"/><Relationship Id="rId34" Type="http://schemas.openxmlformats.org/officeDocument/2006/relationships/image" Target="../media/image351.png"/><Relationship Id="rId33" Type="http://schemas.openxmlformats.org/officeDocument/2006/relationships/customXml" Target="../ink/ink323.xml"/><Relationship Id="rId32" Type="http://schemas.openxmlformats.org/officeDocument/2006/relationships/image" Target="../media/image350.png"/><Relationship Id="rId31" Type="http://schemas.openxmlformats.org/officeDocument/2006/relationships/customXml" Target="../ink/ink322.xml"/><Relationship Id="rId30" Type="http://schemas.openxmlformats.org/officeDocument/2006/relationships/image" Target="../media/image349.png"/><Relationship Id="rId3" Type="http://schemas.openxmlformats.org/officeDocument/2006/relationships/customXml" Target="../ink/ink308.xml"/><Relationship Id="rId29" Type="http://schemas.openxmlformats.org/officeDocument/2006/relationships/customXml" Target="../ink/ink321.xml"/><Relationship Id="rId28" Type="http://schemas.openxmlformats.org/officeDocument/2006/relationships/image" Target="../media/image348.png"/><Relationship Id="rId27" Type="http://schemas.openxmlformats.org/officeDocument/2006/relationships/customXml" Target="../ink/ink320.xml"/><Relationship Id="rId26" Type="http://schemas.openxmlformats.org/officeDocument/2006/relationships/image" Target="../media/image347.png"/><Relationship Id="rId25" Type="http://schemas.openxmlformats.org/officeDocument/2006/relationships/customXml" Target="../ink/ink319.xml"/><Relationship Id="rId24" Type="http://schemas.openxmlformats.org/officeDocument/2006/relationships/image" Target="../media/image346.png"/><Relationship Id="rId23" Type="http://schemas.openxmlformats.org/officeDocument/2006/relationships/customXml" Target="../ink/ink318.xml"/><Relationship Id="rId22" Type="http://schemas.openxmlformats.org/officeDocument/2006/relationships/image" Target="../media/image345.png"/><Relationship Id="rId21" Type="http://schemas.openxmlformats.org/officeDocument/2006/relationships/customXml" Target="../ink/ink317.xml"/><Relationship Id="rId20" Type="http://schemas.openxmlformats.org/officeDocument/2006/relationships/image" Target="../media/image344.png"/><Relationship Id="rId2" Type="http://schemas.openxmlformats.org/officeDocument/2006/relationships/image" Target="../media/image335.png"/><Relationship Id="rId19" Type="http://schemas.openxmlformats.org/officeDocument/2006/relationships/customXml" Target="../ink/ink316.xml"/><Relationship Id="rId18" Type="http://schemas.openxmlformats.org/officeDocument/2006/relationships/image" Target="../media/image343.png"/><Relationship Id="rId17" Type="http://schemas.openxmlformats.org/officeDocument/2006/relationships/customXml" Target="../ink/ink315.xml"/><Relationship Id="rId16" Type="http://schemas.openxmlformats.org/officeDocument/2006/relationships/image" Target="../media/image342.png"/><Relationship Id="rId15" Type="http://schemas.openxmlformats.org/officeDocument/2006/relationships/customXml" Target="../ink/ink314.xml"/><Relationship Id="rId14" Type="http://schemas.openxmlformats.org/officeDocument/2006/relationships/image" Target="../media/image341.png"/><Relationship Id="rId13" Type="http://schemas.openxmlformats.org/officeDocument/2006/relationships/customXml" Target="../ink/ink313.xml"/><Relationship Id="rId12" Type="http://schemas.openxmlformats.org/officeDocument/2006/relationships/image" Target="../media/image340.png"/><Relationship Id="rId11" Type="http://schemas.openxmlformats.org/officeDocument/2006/relationships/customXml" Target="../ink/ink312.xml"/><Relationship Id="rId10" Type="http://schemas.openxmlformats.org/officeDocument/2006/relationships/image" Target="../media/image339.png"/><Relationship Id="rId1" Type="http://schemas.openxmlformats.org/officeDocument/2006/relationships/image" Target="../media/image33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2.xml"/><Relationship Id="rId2" Type="http://schemas.openxmlformats.org/officeDocument/2006/relationships/image" Target="../media/image379.png"/><Relationship Id="rId1" Type="http://schemas.openxmlformats.org/officeDocument/2006/relationships/image" Target="../media/image37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image" Target="../media/image381.png"/><Relationship Id="rId1" Type="http://schemas.openxmlformats.org/officeDocument/2006/relationships/image" Target="../media/image380.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image" Target="../media/image383.png"/><Relationship Id="rId3" Type="http://schemas.openxmlformats.org/officeDocument/2006/relationships/image" Target="../media/image382.png"/><Relationship Id="rId2" Type="http://schemas.openxmlformats.org/officeDocument/2006/relationships/tags" Target="../tags/tag125.xml"/><Relationship Id="rId1" Type="http://schemas.openxmlformats.org/officeDocument/2006/relationships/tags" Target="../tags/tag12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image" Target="../media/image385.png"/><Relationship Id="rId3" Type="http://schemas.openxmlformats.org/officeDocument/2006/relationships/image" Target="../media/image384.png"/><Relationship Id="rId2" Type="http://schemas.openxmlformats.org/officeDocument/2006/relationships/tags" Target="../tags/tag128.xml"/><Relationship Id="rId1" Type="http://schemas.openxmlformats.org/officeDocument/2006/relationships/tags" Target="../tags/tag127.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image" Target="../media/image387.png"/><Relationship Id="rId3" Type="http://schemas.openxmlformats.org/officeDocument/2006/relationships/image" Target="../media/image386.png"/><Relationship Id="rId2" Type="http://schemas.openxmlformats.org/officeDocument/2006/relationships/tags" Target="../tags/tag131.xml"/><Relationship Id="rId1" Type="http://schemas.openxmlformats.org/officeDocument/2006/relationships/tags" Target="../tags/tag130.xml"/></Relationships>
</file>

<file path=ppt/slides/_rels/slide29.xml.rels><?xml version="1.0" encoding="UTF-8" standalone="yes"?>
<Relationships xmlns="http://schemas.openxmlformats.org/package/2006/relationships"><Relationship Id="rId9" Type="http://schemas.openxmlformats.org/officeDocument/2006/relationships/customXml" Target="../ink/ink353.xml"/><Relationship Id="rId8" Type="http://schemas.openxmlformats.org/officeDocument/2006/relationships/image" Target="../media/image392.png"/><Relationship Id="rId7" Type="http://schemas.openxmlformats.org/officeDocument/2006/relationships/customXml" Target="../ink/ink352.xml"/><Relationship Id="rId6" Type="http://schemas.openxmlformats.org/officeDocument/2006/relationships/image" Target="../media/image391.png"/><Relationship Id="rId5" Type="http://schemas.openxmlformats.org/officeDocument/2006/relationships/customXml" Target="../ink/ink351.xml"/><Relationship Id="rId4" Type="http://schemas.openxmlformats.org/officeDocument/2006/relationships/image" Target="../media/image390.png"/><Relationship Id="rId34" Type="http://schemas.openxmlformats.org/officeDocument/2006/relationships/slideLayout" Target="../slideLayouts/slideLayout2.xml"/><Relationship Id="rId33" Type="http://schemas.openxmlformats.org/officeDocument/2006/relationships/tags" Target="../tags/tag133.xml"/><Relationship Id="rId32" Type="http://schemas.openxmlformats.org/officeDocument/2006/relationships/image" Target="../media/image404.png"/><Relationship Id="rId31" Type="http://schemas.openxmlformats.org/officeDocument/2006/relationships/customXml" Target="../ink/ink364.xml"/><Relationship Id="rId30" Type="http://schemas.openxmlformats.org/officeDocument/2006/relationships/image" Target="../media/image403.png"/><Relationship Id="rId3" Type="http://schemas.openxmlformats.org/officeDocument/2006/relationships/customXml" Target="../ink/ink350.xml"/><Relationship Id="rId29" Type="http://schemas.openxmlformats.org/officeDocument/2006/relationships/customXml" Target="../ink/ink363.xml"/><Relationship Id="rId28" Type="http://schemas.openxmlformats.org/officeDocument/2006/relationships/image" Target="../media/image402.png"/><Relationship Id="rId27" Type="http://schemas.openxmlformats.org/officeDocument/2006/relationships/customXml" Target="../ink/ink362.xml"/><Relationship Id="rId26" Type="http://schemas.openxmlformats.org/officeDocument/2006/relationships/image" Target="../media/image401.png"/><Relationship Id="rId25" Type="http://schemas.openxmlformats.org/officeDocument/2006/relationships/customXml" Target="../ink/ink361.xml"/><Relationship Id="rId24" Type="http://schemas.openxmlformats.org/officeDocument/2006/relationships/image" Target="../media/image400.png"/><Relationship Id="rId23" Type="http://schemas.openxmlformats.org/officeDocument/2006/relationships/customXml" Target="../ink/ink360.xml"/><Relationship Id="rId22" Type="http://schemas.openxmlformats.org/officeDocument/2006/relationships/image" Target="../media/image399.png"/><Relationship Id="rId21" Type="http://schemas.openxmlformats.org/officeDocument/2006/relationships/customXml" Target="../ink/ink359.xml"/><Relationship Id="rId20" Type="http://schemas.openxmlformats.org/officeDocument/2006/relationships/image" Target="../media/image398.png"/><Relationship Id="rId2" Type="http://schemas.openxmlformats.org/officeDocument/2006/relationships/image" Target="../media/image389.png"/><Relationship Id="rId19" Type="http://schemas.openxmlformats.org/officeDocument/2006/relationships/customXml" Target="../ink/ink358.xml"/><Relationship Id="rId18" Type="http://schemas.openxmlformats.org/officeDocument/2006/relationships/image" Target="../media/image397.png"/><Relationship Id="rId17" Type="http://schemas.openxmlformats.org/officeDocument/2006/relationships/customXml" Target="../ink/ink357.xml"/><Relationship Id="rId16" Type="http://schemas.openxmlformats.org/officeDocument/2006/relationships/image" Target="../media/image396.png"/><Relationship Id="rId15" Type="http://schemas.openxmlformats.org/officeDocument/2006/relationships/customXml" Target="../ink/ink356.xml"/><Relationship Id="rId14" Type="http://schemas.openxmlformats.org/officeDocument/2006/relationships/image" Target="../media/image395.png"/><Relationship Id="rId13" Type="http://schemas.openxmlformats.org/officeDocument/2006/relationships/customXml" Target="../ink/ink355.xml"/><Relationship Id="rId12" Type="http://schemas.openxmlformats.org/officeDocument/2006/relationships/image" Target="../media/image394.png"/><Relationship Id="rId11" Type="http://schemas.openxmlformats.org/officeDocument/2006/relationships/customXml" Target="../ink/ink354.xml"/><Relationship Id="rId10" Type="http://schemas.openxmlformats.org/officeDocument/2006/relationships/image" Target="../media/image393.png"/><Relationship Id="rId1" Type="http://schemas.openxmlformats.org/officeDocument/2006/relationships/image" Target="../media/image38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customXml" Target="../ink/ink368.xml"/><Relationship Id="rId8" Type="http://schemas.openxmlformats.org/officeDocument/2006/relationships/image" Target="../media/image407.png"/><Relationship Id="rId7" Type="http://schemas.openxmlformats.org/officeDocument/2006/relationships/customXml" Target="../ink/ink367.xml"/><Relationship Id="rId64" Type="http://schemas.openxmlformats.org/officeDocument/2006/relationships/slideLayout" Target="../slideLayouts/slideLayout2.xml"/><Relationship Id="rId63" Type="http://schemas.openxmlformats.org/officeDocument/2006/relationships/tags" Target="../tags/tag134.xml"/><Relationship Id="rId62" Type="http://schemas.openxmlformats.org/officeDocument/2006/relationships/image" Target="../media/image434.png"/><Relationship Id="rId61" Type="http://schemas.openxmlformats.org/officeDocument/2006/relationships/customXml" Target="../ink/ink394.xml"/><Relationship Id="rId60" Type="http://schemas.openxmlformats.org/officeDocument/2006/relationships/image" Target="../media/image433.png"/><Relationship Id="rId6" Type="http://schemas.openxmlformats.org/officeDocument/2006/relationships/image" Target="../media/image406.png"/><Relationship Id="rId59" Type="http://schemas.openxmlformats.org/officeDocument/2006/relationships/customXml" Target="../ink/ink393.xml"/><Relationship Id="rId58" Type="http://schemas.openxmlformats.org/officeDocument/2006/relationships/image" Target="../media/image432.png"/><Relationship Id="rId57" Type="http://schemas.openxmlformats.org/officeDocument/2006/relationships/customXml" Target="../ink/ink392.xml"/><Relationship Id="rId56" Type="http://schemas.openxmlformats.org/officeDocument/2006/relationships/image" Target="../media/image431.png"/><Relationship Id="rId55" Type="http://schemas.openxmlformats.org/officeDocument/2006/relationships/customXml" Target="../ink/ink391.xml"/><Relationship Id="rId54" Type="http://schemas.openxmlformats.org/officeDocument/2006/relationships/image" Target="../media/image430.png"/><Relationship Id="rId53" Type="http://schemas.openxmlformats.org/officeDocument/2006/relationships/customXml" Target="../ink/ink390.xml"/><Relationship Id="rId52" Type="http://schemas.openxmlformats.org/officeDocument/2006/relationships/image" Target="../media/image429.png"/><Relationship Id="rId51" Type="http://schemas.openxmlformats.org/officeDocument/2006/relationships/customXml" Target="../ink/ink389.xml"/><Relationship Id="rId50" Type="http://schemas.openxmlformats.org/officeDocument/2006/relationships/image" Target="../media/image428.png"/><Relationship Id="rId5" Type="http://schemas.openxmlformats.org/officeDocument/2006/relationships/customXml" Target="../ink/ink366.xml"/><Relationship Id="rId49" Type="http://schemas.openxmlformats.org/officeDocument/2006/relationships/customXml" Target="../ink/ink388.xml"/><Relationship Id="rId48" Type="http://schemas.openxmlformats.org/officeDocument/2006/relationships/image" Target="../media/image427.png"/><Relationship Id="rId47" Type="http://schemas.openxmlformats.org/officeDocument/2006/relationships/customXml" Target="../ink/ink387.xml"/><Relationship Id="rId46" Type="http://schemas.openxmlformats.org/officeDocument/2006/relationships/image" Target="../media/image426.png"/><Relationship Id="rId45" Type="http://schemas.openxmlformats.org/officeDocument/2006/relationships/customXml" Target="../ink/ink386.xml"/><Relationship Id="rId44" Type="http://schemas.openxmlformats.org/officeDocument/2006/relationships/image" Target="../media/image425.png"/><Relationship Id="rId43" Type="http://schemas.openxmlformats.org/officeDocument/2006/relationships/customXml" Target="../ink/ink385.xml"/><Relationship Id="rId42" Type="http://schemas.openxmlformats.org/officeDocument/2006/relationships/image" Target="../media/image424.png"/><Relationship Id="rId41" Type="http://schemas.openxmlformats.org/officeDocument/2006/relationships/customXml" Target="../ink/ink384.xml"/><Relationship Id="rId40" Type="http://schemas.openxmlformats.org/officeDocument/2006/relationships/image" Target="../media/image423.png"/><Relationship Id="rId4" Type="http://schemas.openxmlformats.org/officeDocument/2006/relationships/image" Target="../media/image329.png"/><Relationship Id="rId39" Type="http://schemas.openxmlformats.org/officeDocument/2006/relationships/customXml" Target="../ink/ink383.xml"/><Relationship Id="rId38" Type="http://schemas.openxmlformats.org/officeDocument/2006/relationships/image" Target="../media/image422.png"/><Relationship Id="rId37" Type="http://schemas.openxmlformats.org/officeDocument/2006/relationships/customXml" Target="../ink/ink382.xml"/><Relationship Id="rId36" Type="http://schemas.openxmlformats.org/officeDocument/2006/relationships/image" Target="../media/image421.png"/><Relationship Id="rId35" Type="http://schemas.openxmlformats.org/officeDocument/2006/relationships/customXml" Target="../ink/ink381.xml"/><Relationship Id="rId34" Type="http://schemas.openxmlformats.org/officeDocument/2006/relationships/image" Target="../media/image420.png"/><Relationship Id="rId33" Type="http://schemas.openxmlformats.org/officeDocument/2006/relationships/customXml" Target="../ink/ink380.xml"/><Relationship Id="rId32" Type="http://schemas.openxmlformats.org/officeDocument/2006/relationships/image" Target="../media/image419.png"/><Relationship Id="rId31" Type="http://schemas.openxmlformats.org/officeDocument/2006/relationships/customXml" Target="../ink/ink379.xml"/><Relationship Id="rId30" Type="http://schemas.openxmlformats.org/officeDocument/2006/relationships/image" Target="../media/image418.png"/><Relationship Id="rId3" Type="http://schemas.openxmlformats.org/officeDocument/2006/relationships/customXml" Target="../ink/ink365.xml"/><Relationship Id="rId29" Type="http://schemas.openxmlformats.org/officeDocument/2006/relationships/customXml" Target="../ink/ink378.xml"/><Relationship Id="rId28" Type="http://schemas.openxmlformats.org/officeDocument/2006/relationships/image" Target="../media/image417.png"/><Relationship Id="rId27" Type="http://schemas.openxmlformats.org/officeDocument/2006/relationships/customXml" Target="../ink/ink377.xml"/><Relationship Id="rId26" Type="http://schemas.openxmlformats.org/officeDocument/2006/relationships/image" Target="../media/image416.png"/><Relationship Id="rId25" Type="http://schemas.openxmlformats.org/officeDocument/2006/relationships/customXml" Target="../ink/ink376.xml"/><Relationship Id="rId24" Type="http://schemas.openxmlformats.org/officeDocument/2006/relationships/image" Target="../media/image415.png"/><Relationship Id="rId23" Type="http://schemas.openxmlformats.org/officeDocument/2006/relationships/customXml" Target="../ink/ink375.xml"/><Relationship Id="rId22" Type="http://schemas.openxmlformats.org/officeDocument/2006/relationships/image" Target="../media/image414.png"/><Relationship Id="rId21" Type="http://schemas.openxmlformats.org/officeDocument/2006/relationships/customXml" Target="../ink/ink374.xml"/><Relationship Id="rId20" Type="http://schemas.openxmlformats.org/officeDocument/2006/relationships/image" Target="../media/image413.png"/><Relationship Id="rId2" Type="http://schemas.openxmlformats.org/officeDocument/2006/relationships/image" Target="../media/image389.png"/><Relationship Id="rId19" Type="http://schemas.openxmlformats.org/officeDocument/2006/relationships/customXml" Target="../ink/ink373.xml"/><Relationship Id="rId18" Type="http://schemas.openxmlformats.org/officeDocument/2006/relationships/image" Target="../media/image412.png"/><Relationship Id="rId17" Type="http://schemas.openxmlformats.org/officeDocument/2006/relationships/customXml" Target="../ink/ink372.xml"/><Relationship Id="rId16" Type="http://schemas.openxmlformats.org/officeDocument/2006/relationships/image" Target="../media/image411.png"/><Relationship Id="rId15" Type="http://schemas.openxmlformats.org/officeDocument/2006/relationships/customXml" Target="../ink/ink371.xml"/><Relationship Id="rId14" Type="http://schemas.openxmlformats.org/officeDocument/2006/relationships/image" Target="../media/image410.png"/><Relationship Id="rId13" Type="http://schemas.openxmlformats.org/officeDocument/2006/relationships/customXml" Target="../ink/ink370.xml"/><Relationship Id="rId12" Type="http://schemas.openxmlformats.org/officeDocument/2006/relationships/image" Target="../media/image409.png"/><Relationship Id="rId11" Type="http://schemas.openxmlformats.org/officeDocument/2006/relationships/customXml" Target="../ink/ink369.xml"/><Relationship Id="rId10" Type="http://schemas.openxmlformats.org/officeDocument/2006/relationships/image" Target="../media/image408.png"/><Relationship Id="rId1" Type="http://schemas.openxmlformats.org/officeDocument/2006/relationships/image" Target="../media/image40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435.png"/></Relationships>
</file>

<file path=ppt/slides/_rels/slide32.xml.rels><?xml version="1.0" encoding="UTF-8" standalone="yes"?>
<Relationships xmlns="http://schemas.openxmlformats.org/package/2006/relationships"><Relationship Id="rId99" Type="http://schemas.openxmlformats.org/officeDocument/2006/relationships/image" Target="../media/image485.png"/><Relationship Id="rId98" Type="http://schemas.openxmlformats.org/officeDocument/2006/relationships/customXml" Target="../ink/ink443.xml"/><Relationship Id="rId97" Type="http://schemas.openxmlformats.org/officeDocument/2006/relationships/image" Target="../media/image484.png"/><Relationship Id="rId96" Type="http://schemas.openxmlformats.org/officeDocument/2006/relationships/customXml" Target="../ink/ink442.xml"/><Relationship Id="rId95" Type="http://schemas.openxmlformats.org/officeDocument/2006/relationships/image" Target="../media/image483.png"/><Relationship Id="rId94" Type="http://schemas.openxmlformats.org/officeDocument/2006/relationships/customXml" Target="../ink/ink441.xml"/><Relationship Id="rId93" Type="http://schemas.openxmlformats.org/officeDocument/2006/relationships/image" Target="../media/image482.png"/><Relationship Id="rId92" Type="http://schemas.openxmlformats.org/officeDocument/2006/relationships/customXml" Target="../ink/ink440.xml"/><Relationship Id="rId91" Type="http://schemas.openxmlformats.org/officeDocument/2006/relationships/image" Target="../media/image481.png"/><Relationship Id="rId90" Type="http://schemas.openxmlformats.org/officeDocument/2006/relationships/customXml" Target="../ink/ink439.xml"/><Relationship Id="rId9" Type="http://schemas.openxmlformats.org/officeDocument/2006/relationships/image" Target="../media/image440.png"/><Relationship Id="rId89" Type="http://schemas.openxmlformats.org/officeDocument/2006/relationships/image" Target="../media/image480.png"/><Relationship Id="rId88" Type="http://schemas.openxmlformats.org/officeDocument/2006/relationships/customXml" Target="../ink/ink438.xml"/><Relationship Id="rId87" Type="http://schemas.openxmlformats.org/officeDocument/2006/relationships/image" Target="../media/image479.png"/><Relationship Id="rId86" Type="http://schemas.openxmlformats.org/officeDocument/2006/relationships/customXml" Target="../ink/ink437.xml"/><Relationship Id="rId85" Type="http://schemas.openxmlformats.org/officeDocument/2006/relationships/image" Target="../media/image478.png"/><Relationship Id="rId84" Type="http://schemas.openxmlformats.org/officeDocument/2006/relationships/customXml" Target="../ink/ink436.xml"/><Relationship Id="rId83" Type="http://schemas.openxmlformats.org/officeDocument/2006/relationships/image" Target="../media/image477.png"/><Relationship Id="rId82" Type="http://schemas.openxmlformats.org/officeDocument/2006/relationships/customXml" Target="../ink/ink435.xml"/><Relationship Id="rId81" Type="http://schemas.openxmlformats.org/officeDocument/2006/relationships/image" Target="../media/image476.png"/><Relationship Id="rId80" Type="http://schemas.openxmlformats.org/officeDocument/2006/relationships/customXml" Target="../ink/ink434.xml"/><Relationship Id="rId8" Type="http://schemas.openxmlformats.org/officeDocument/2006/relationships/customXml" Target="../ink/ink398.xml"/><Relationship Id="rId79" Type="http://schemas.openxmlformats.org/officeDocument/2006/relationships/image" Target="../media/image475.png"/><Relationship Id="rId78" Type="http://schemas.openxmlformats.org/officeDocument/2006/relationships/customXml" Target="../ink/ink433.xml"/><Relationship Id="rId77" Type="http://schemas.openxmlformats.org/officeDocument/2006/relationships/image" Target="../media/image474.png"/><Relationship Id="rId76" Type="http://schemas.openxmlformats.org/officeDocument/2006/relationships/customXml" Target="../ink/ink432.xml"/><Relationship Id="rId75" Type="http://schemas.openxmlformats.org/officeDocument/2006/relationships/image" Target="../media/image473.png"/><Relationship Id="rId74" Type="http://schemas.openxmlformats.org/officeDocument/2006/relationships/customXml" Target="../ink/ink431.xml"/><Relationship Id="rId73" Type="http://schemas.openxmlformats.org/officeDocument/2006/relationships/image" Target="../media/image472.png"/><Relationship Id="rId72" Type="http://schemas.openxmlformats.org/officeDocument/2006/relationships/customXml" Target="../ink/ink430.xml"/><Relationship Id="rId71" Type="http://schemas.openxmlformats.org/officeDocument/2006/relationships/image" Target="../media/image471.png"/><Relationship Id="rId70" Type="http://schemas.openxmlformats.org/officeDocument/2006/relationships/customXml" Target="../ink/ink429.xml"/><Relationship Id="rId7" Type="http://schemas.openxmlformats.org/officeDocument/2006/relationships/image" Target="../media/image439.png"/><Relationship Id="rId69" Type="http://schemas.openxmlformats.org/officeDocument/2006/relationships/image" Target="../media/image470.png"/><Relationship Id="rId68" Type="http://schemas.openxmlformats.org/officeDocument/2006/relationships/customXml" Target="../ink/ink428.xml"/><Relationship Id="rId67" Type="http://schemas.openxmlformats.org/officeDocument/2006/relationships/image" Target="../media/image469.png"/><Relationship Id="rId66" Type="http://schemas.openxmlformats.org/officeDocument/2006/relationships/customXml" Target="../ink/ink427.xml"/><Relationship Id="rId65" Type="http://schemas.openxmlformats.org/officeDocument/2006/relationships/image" Target="../media/image468.png"/><Relationship Id="rId64" Type="http://schemas.openxmlformats.org/officeDocument/2006/relationships/customXml" Target="../ink/ink426.xml"/><Relationship Id="rId63" Type="http://schemas.openxmlformats.org/officeDocument/2006/relationships/image" Target="../media/image467.png"/><Relationship Id="rId62" Type="http://schemas.openxmlformats.org/officeDocument/2006/relationships/customXml" Target="../ink/ink425.xml"/><Relationship Id="rId61" Type="http://schemas.openxmlformats.org/officeDocument/2006/relationships/image" Target="../media/image466.png"/><Relationship Id="rId60" Type="http://schemas.openxmlformats.org/officeDocument/2006/relationships/customXml" Target="../ink/ink424.xml"/><Relationship Id="rId6" Type="http://schemas.openxmlformats.org/officeDocument/2006/relationships/customXml" Target="../ink/ink397.xml"/><Relationship Id="rId59" Type="http://schemas.openxmlformats.org/officeDocument/2006/relationships/image" Target="../media/image465.png"/><Relationship Id="rId58" Type="http://schemas.openxmlformats.org/officeDocument/2006/relationships/customXml" Target="../ink/ink423.xml"/><Relationship Id="rId57" Type="http://schemas.openxmlformats.org/officeDocument/2006/relationships/image" Target="../media/image464.png"/><Relationship Id="rId56" Type="http://schemas.openxmlformats.org/officeDocument/2006/relationships/customXml" Target="../ink/ink422.xml"/><Relationship Id="rId55" Type="http://schemas.openxmlformats.org/officeDocument/2006/relationships/image" Target="../media/image463.png"/><Relationship Id="rId54" Type="http://schemas.openxmlformats.org/officeDocument/2006/relationships/customXml" Target="../ink/ink421.xml"/><Relationship Id="rId53" Type="http://schemas.openxmlformats.org/officeDocument/2006/relationships/image" Target="../media/image462.png"/><Relationship Id="rId52" Type="http://schemas.openxmlformats.org/officeDocument/2006/relationships/customXml" Target="../ink/ink420.xml"/><Relationship Id="rId51" Type="http://schemas.openxmlformats.org/officeDocument/2006/relationships/image" Target="../media/image461.png"/><Relationship Id="rId50" Type="http://schemas.openxmlformats.org/officeDocument/2006/relationships/customXml" Target="../ink/ink419.xml"/><Relationship Id="rId5" Type="http://schemas.openxmlformats.org/officeDocument/2006/relationships/image" Target="../media/image438.png"/><Relationship Id="rId49" Type="http://schemas.openxmlformats.org/officeDocument/2006/relationships/image" Target="../media/image460.png"/><Relationship Id="rId48" Type="http://schemas.openxmlformats.org/officeDocument/2006/relationships/customXml" Target="../ink/ink418.xml"/><Relationship Id="rId47" Type="http://schemas.openxmlformats.org/officeDocument/2006/relationships/image" Target="../media/image459.png"/><Relationship Id="rId46" Type="http://schemas.openxmlformats.org/officeDocument/2006/relationships/customXml" Target="../ink/ink417.xml"/><Relationship Id="rId45" Type="http://schemas.openxmlformats.org/officeDocument/2006/relationships/image" Target="../media/image458.png"/><Relationship Id="rId44" Type="http://schemas.openxmlformats.org/officeDocument/2006/relationships/customXml" Target="../ink/ink416.xml"/><Relationship Id="rId43" Type="http://schemas.openxmlformats.org/officeDocument/2006/relationships/image" Target="../media/image457.png"/><Relationship Id="rId42" Type="http://schemas.openxmlformats.org/officeDocument/2006/relationships/customXml" Target="../ink/ink415.xml"/><Relationship Id="rId41" Type="http://schemas.openxmlformats.org/officeDocument/2006/relationships/image" Target="../media/image456.png"/><Relationship Id="rId40" Type="http://schemas.openxmlformats.org/officeDocument/2006/relationships/customXml" Target="../ink/ink414.xml"/><Relationship Id="rId4" Type="http://schemas.openxmlformats.org/officeDocument/2006/relationships/customXml" Target="../ink/ink396.xml"/><Relationship Id="rId39" Type="http://schemas.openxmlformats.org/officeDocument/2006/relationships/image" Target="../media/image455.png"/><Relationship Id="rId38" Type="http://schemas.openxmlformats.org/officeDocument/2006/relationships/customXml" Target="../ink/ink413.xml"/><Relationship Id="rId37" Type="http://schemas.openxmlformats.org/officeDocument/2006/relationships/image" Target="../media/image454.png"/><Relationship Id="rId36" Type="http://schemas.openxmlformats.org/officeDocument/2006/relationships/customXml" Target="../ink/ink412.xml"/><Relationship Id="rId35" Type="http://schemas.openxmlformats.org/officeDocument/2006/relationships/image" Target="../media/image453.png"/><Relationship Id="rId34" Type="http://schemas.openxmlformats.org/officeDocument/2006/relationships/customXml" Target="../ink/ink411.xml"/><Relationship Id="rId33" Type="http://schemas.openxmlformats.org/officeDocument/2006/relationships/image" Target="../media/image452.png"/><Relationship Id="rId32" Type="http://schemas.openxmlformats.org/officeDocument/2006/relationships/customXml" Target="../ink/ink410.xml"/><Relationship Id="rId31" Type="http://schemas.openxmlformats.org/officeDocument/2006/relationships/image" Target="../media/image451.png"/><Relationship Id="rId30" Type="http://schemas.openxmlformats.org/officeDocument/2006/relationships/customXml" Target="../ink/ink409.xml"/><Relationship Id="rId3" Type="http://schemas.openxmlformats.org/officeDocument/2006/relationships/image" Target="../media/image437.png"/><Relationship Id="rId29" Type="http://schemas.openxmlformats.org/officeDocument/2006/relationships/image" Target="../media/image450.png"/><Relationship Id="rId28" Type="http://schemas.openxmlformats.org/officeDocument/2006/relationships/customXml" Target="../ink/ink408.xml"/><Relationship Id="rId27" Type="http://schemas.openxmlformats.org/officeDocument/2006/relationships/image" Target="../media/image449.png"/><Relationship Id="rId26" Type="http://schemas.openxmlformats.org/officeDocument/2006/relationships/customXml" Target="../ink/ink407.xml"/><Relationship Id="rId25" Type="http://schemas.openxmlformats.org/officeDocument/2006/relationships/image" Target="../media/image448.png"/><Relationship Id="rId24" Type="http://schemas.openxmlformats.org/officeDocument/2006/relationships/customXml" Target="../ink/ink406.xml"/><Relationship Id="rId23" Type="http://schemas.openxmlformats.org/officeDocument/2006/relationships/image" Target="../media/image447.png"/><Relationship Id="rId22" Type="http://schemas.openxmlformats.org/officeDocument/2006/relationships/customXml" Target="../ink/ink405.xml"/><Relationship Id="rId21" Type="http://schemas.openxmlformats.org/officeDocument/2006/relationships/image" Target="../media/image446.png"/><Relationship Id="rId20" Type="http://schemas.openxmlformats.org/officeDocument/2006/relationships/customXml" Target="../ink/ink404.xml"/><Relationship Id="rId2" Type="http://schemas.openxmlformats.org/officeDocument/2006/relationships/customXml" Target="../ink/ink395.xml"/><Relationship Id="rId19" Type="http://schemas.openxmlformats.org/officeDocument/2006/relationships/image" Target="../media/image445.png"/><Relationship Id="rId18" Type="http://schemas.openxmlformats.org/officeDocument/2006/relationships/customXml" Target="../ink/ink403.xml"/><Relationship Id="rId17" Type="http://schemas.openxmlformats.org/officeDocument/2006/relationships/image" Target="../media/image444.png"/><Relationship Id="rId16" Type="http://schemas.openxmlformats.org/officeDocument/2006/relationships/customXml" Target="../ink/ink402.xml"/><Relationship Id="rId155" Type="http://schemas.openxmlformats.org/officeDocument/2006/relationships/slideLayout" Target="../slideLayouts/slideLayout2.xml"/><Relationship Id="rId154" Type="http://schemas.openxmlformats.org/officeDocument/2006/relationships/tags" Target="../tags/tag136.xml"/><Relationship Id="rId153" Type="http://schemas.openxmlformats.org/officeDocument/2006/relationships/image" Target="../media/image512.png"/><Relationship Id="rId152" Type="http://schemas.openxmlformats.org/officeDocument/2006/relationships/customXml" Target="../ink/ink470.xml"/><Relationship Id="rId151" Type="http://schemas.openxmlformats.org/officeDocument/2006/relationships/image" Target="../media/image511.png"/><Relationship Id="rId150" Type="http://schemas.openxmlformats.org/officeDocument/2006/relationships/customXml" Target="../ink/ink469.xml"/><Relationship Id="rId15" Type="http://schemas.openxmlformats.org/officeDocument/2006/relationships/image" Target="../media/image443.png"/><Relationship Id="rId149" Type="http://schemas.openxmlformats.org/officeDocument/2006/relationships/image" Target="../media/image510.png"/><Relationship Id="rId148" Type="http://schemas.openxmlformats.org/officeDocument/2006/relationships/customXml" Target="../ink/ink468.xml"/><Relationship Id="rId147" Type="http://schemas.openxmlformats.org/officeDocument/2006/relationships/image" Target="../media/image509.png"/><Relationship Id="rId146" Type="http://schemas.openxmlformats.org/officeDocument/2006/relationships/customXml" Target="../ink/ink467.xml"/><Relationship Id="rId145" Type="http://schemas.openxmlformats.org/officeDocument/2006/relationships/image" Target="../media/image508.png"/><Relationship Id="rId144" Type="http://schemas.openxmlformats.org/officeDocument/2006/relationships/customXml" Target="../ink/ink466.xml"/><Relationship Id="rId143" Type="http://schemas.openxmlformats.org/officeDocument/2006/relationships/image" Target="../media/image507.png"/><Relationship Id="rId142" Type="http://schemas.openxmlformats.org/officeDocument/2006/relationships/customXml" Target="../ink/ink465.xml"/><Relationship Id="rId141" Type="http://schemas.openxmlformats.org/officeDocument/2006/relationships/image" Target="../media/image506.png"/><Relationship Id="rId140" Type="http://schemas.openxmlformats.org/officeDocument/2006/relationships/customXml" Target="../ink/ink464.xml"/><Relationship Id="rId14" Type="http://schemas.openxmlformats.org/officeDocument/2006/relationships/customXml" Target="../ink/ink401.xml"/><Relationship Id="rId139" Type="http://schemas.openxmlformats.org/officeDocument/2006/relationships/image" Target="../media/image505.png"/><Relationship Id="rId138" Type="http://schemas.openxmlformats.org/officeDocument/2006/relationships/customXml" Target="../ink/ink463.xml"/><Relationship Id="rId137" Type="http://schemas.openxmlformats.org/officeDocument/2006/relationships/image" Target="../media/image504.png"/><Relationship Id="rId136" Type="http://schemas.openxmlformats.org/officeDocument/2006/relationships/customXml" Target="../ink/ink462.xml"/><Relationship Id="rId135" Type="http://schemas.openxmlformats.org/officeDocument/2006/relationships/image" Target="../media/image503.png"/><Relationship Id="rId134" Type="http://schemas.openxmlformats.org/officeDocument/2006/relationships/customXml" Target="../ink/ink461.xml"/><Relationship Id="rId133" Type="http://schemas.openxmlformats.org/officeDocument/2006/relationships/image" Target="../media/image502.png"/><Relationship Id="rId132" Type="http://schemas.openxmlformats.org/officeDocument/2006/relationships/customXml" Target="../ink/ink460.xml"/><Relationship Id="rId131" Type="http://schemas.openxmlformats.org/officeDocument/2006/relationships/image" Target="../media/image501.png"/><Relationship Id="rId130" Type="http://schemas.openxmlformats.org/officeDocument/2006/relationships/customXml" Target="../ink/ink459.xml"/><Relationship Id="rId13" Type="http://schemas.openxmlformats.org/officeDocument/2006/relationships/image" Target="../media/image442.png"/><Relationship Id="rId129" Type="http://schemas.openxmlformats.org/officeDocument/2006/relationships/image" Target="../media/image500.png"/><Relationship Id="rId128" Type="http://schemas.openxmlformats.org/officeDocument/2006/relationships/customXml" Target="../ink/ink458.xml"/><Relationship Id="rId127" Type="http://schemas.openxmlformats.org/officeDocument/2006/relationships/image" Target="../media/image499.png"/><Relationship Id="rId126" Type="http://schemas.openxmlformats.org/officeDocument/2006/relationships/customXml" Target="../ink/ink457.xml"/><Relationship Id="rId125" Type="http://schemas.openxmlformats.org/officeDocument/2006/relationships/image" Target="../media/image498.png"/><Relationship Id="rId124" Type="http://schemas.openxmlformats.org/officeDocument/2006/relationships/customXml" Target="../ink/ink456.xml"/><Relationship Id="rId123" Type="http://schemas.openxmlformats.org/officeDocument/2006/relationships/image" Target="../media/image497.png"/><Relationship Id="rId122" Type="http://schemas.openxmlformats.org/officeDocument/2006/relationships/customXml" Target="../ink/ink455.xml"/><Relationship Id="rId121" Type="http://schemas.openxmlformats.org/officeDocument/2006/relationships/image" Target="../media/image496.png"/><Relationship Id="rId120" Type="http://schemas.openxmlformats.org/officeDocument/2006/relationships/customXml" Target="../ink/ink454.xml"/><Relationship Id="rId12" Type="http://schemas.openxmlformats.org/officeDocument/2006/relationships/customXml" Target="../ink/ink400.xml"/><Relationship Id="rId119" Type="http://schemas.openxmlformats.org/officeDocument/2006/relationships/image" Target="../media/image495.png"/><Relationship Id="rId118" Type="http://schemas.openxmlformats.org/officeDocument/2006/relationships/customXml" Target="../ink/ink453.xml"/><Relationship Id="rId117" Type="http://schemas.openxmlformats.org/officeDocument/2006/relationships/image" Target="../media/image494.png"/><Relationship Id="rId116" Type="http://schemas.openxmlformats.org/officeDocument/2006/relationships/customXml" Target="../ink/ink452.xml"/><Relationship Id="rId115" Type="http://schemas.openxmlformats.org/officeDocument/2006/relationships/image" Target="../media/image493.png"/><Relationship Id="rId114" Type="http://schemas.openxmlformats.org/officeDocument/2006/relationships/customXml" Target="../ink/ink451.xml"/><Relationship Id="rId113" Type="http://schemas.openxmlformats.org/officeDocument/2006/relationships/image" Target="../media/image492.png"/><Relationship Id="rId112" Type="http://schemas.openxmlformats.org/officeDocument/2006/relationships/customXml" Target="../ink/ink450.xml"/><Relationship Id="rId111" Type="http://schemas.openxmlformats.org/officeDocument/2006/relationships/image" Target="../media/image491.png"/><Relationship Id="rId110" Type="http://schemas.openxmlformats.org/officeDocument/2006/relationships/customXml" Target="../ink/ink449.xml"/><Relationship Id="rId11" Type="http://schemas.openxmlformats.org/officeDocument/2006/relationships/image" Target="../media/image441.png"/><Relationship Id="rId109" Type="http://schemas.openxmlformats.org/officeDocument/2006/relationships/image" Target="../media/image490.png"/><Relationship Id="rId108" Type="http://schemas.openxmlformats.org/officeDocument/2006/relationships/customXml" Target="../ink/ink448.xml"/><Relationship Id="rId107" Type="http://schemas.openxmlformats.org/officeDocument/2006/relationships/image" Target="../media/image489.png"/><Relationship Id="rId106" Type="http://schemas.openxmlformats.org/officeDocument/2006/relationships/customXml" Target="../ink/ink447.xml"/><Relationship Id="rId105" Type="http://schemas.openxmlformats.org/officeDocument/2006/relationships/image" Target="../media/image488.png"/><Relationship Id="rId104" Type="http://schemas.openxmlformats.org/officeDocument/2006/relationships/customXml" Target="../ink/ink446.xml"/><Relationship Id="rId103" Type="http://schemas.openxmlformats.org/officeDocument/2006/relationships/image" Target="../media/image487.png"/><Relationship Id="rId102" Type="http://schemas.openxmlformats.org/officeDocument/2006/relationships/customXml" Target="../ink/ink445.xml"/><Relationship Id="rId101" Type="http://schemas.openxmlformats.org/officeDocument/2006/relationships/image" Target="../media/image486.png"/><Relationship Id="rId100" Type="http://schemas.openxmlformats.org/officeDocument/2006/relationships/customXml" Target="../ink/ink444.xml"/><Relationship Id="rId10" Type="http://schemas.openxmlformats.org/officeDocument/2006/relationships/customXml" Target="../ink/ink399.xml"/><Relationship Id="rId1" Type="http://schemas.openxmlformats.org/officeDocument/2006/relationships/image" Target="../media/image436.png"/></Relationships>
</file>

<file path=ppt/slides/_rels/slide33.xml.rels><?xml version="1.0" encoding="UTF-8" standalone="yes"?>
<Relationships xmlns="http://schemas.openxmlformats.org/package/2006/relationships"><Relationship Id="rId99" Type="http://schemas.openxmlformats.org/officeDocument/2006/relationships/customXml" Target="../ink/ink520.xml"/><Relationship Id="rId98" Type="http://schemas.openxmlformats.org/officeDocument/2006/relationships/image" Target="../media/image560.png"/><Relationship Id="rId97" Type="http://schemas.openxmlformats.org/officeDocument/2006/relationships/customXml" Target="../ink/ink519.xml"/><Relationship Id="rId96" Type="http://schemas.openxmlformats.org/officeDocument/2006/relationships/image" Target="../media/image559.png"/><Relationship Id="rId95" Type="http://schemas.openxmlformats.org/officeDocument/2006/relationships/customXml" Target="../ink/ink518.xml"/><Relationship Id="rId94" Type="http://schemas.openxmlformats.org/officeDocument/2006/relationships/image" Target="../media/image505.png"/><Relationship Id="rId93" Type="http://schemas.openxmlformats.org/officeDocument/2006/relationships/customXml" Target="../ink/ink517.xml"/><Relationship Id="rId92" Type="http://schemas.openxmlformats.org/officeDocument/2006/relationships/image" Target="../media/image558.png"/><Relationship Id="rId91" Type="http://schemas.openxmlformats.org/officeDocument/2006/relationships/customXml" Target="../ink/ink516.xml"/><Relationship Id="rId90" Type="http://schemas.openxmlformats.org/officeDocument/2006/relationships/image" Target="../media/image557.png"/><Relationship Id="rId9" Type="http://schemas.openxmlformats.org/officeDocument/2006/relationships/customXml" Target="../ink/ink475.xml"/><Relationship Id="rId89" Type="http://schemas.openxmlformats.org/officeDocument/2006/relationships/customXml" Target="../ink/ink515.xml"/><Relationship Id="rId88" Type="http://schemas.openxmlformats.org/officeDocument/2006/relationships/image" Target="../media/image556.png"/><Relationship Id="rId87" Type="http://schemas.openxmlformats.org/officeDocument/2006/relationships/customXml" Target="../ink/ink514.xml"/><Relationship Id="rId86" Type="http://schemas.openxmlformats.org/officeDocument/2006/relationships/image" Target="../media/image555.png"/><Relationship Id="rId85" Type="http://schemas.openxmlformats.org/officeDocument/2006/relationships/customXml" Target="../ink/ink513.xml"/><Relationship Id="rId84" Type="http://schemas.openxmlformats.org/officeDocument/2006/relationships/image" Target="../media/image554.png"/><Relationship Id="rId83" Type="http://schemas.openxmlformats.org/officeDocument/2006/relationships/customXml" Target="../ink/ink512.xml"/><Relationship Id="rId82" Type="http://schemas.openxmlformats.org/officeDocument/2006/relationships/image" Target="../media/image553.png"/><Relationship Id="rId81" Type="http://schemas.openxmlformats.org/officeDocument/2006/relationships/customXml" Target="../ink/ink511.xml"/><Relationship Id="rId80" Type="http://schemas.openxmlformats.org/officeDocument/2006/relationships/image" Target="../media/image552.png"/><Relationship Id="rId8" Type="http://schemas.openxmlformats.org/officeDocument/2006/relationships/image" Target="../media/image516.png"/><Relationship Id="rId79" Type="http://schemas.openxmlformats.org/officeDocument/2006/relationships/customXml" Target="../ink/ink510.xml"/><Relationship Id="rId78" Type="http://schemas.openxmlformats.org/officeDocument/2006/relationships/image" Target="../media/image551.png"/><Relationship Id="rId77" Type="http://schemas.openxmlformats.org/officeDocument/2006/relationships/customXml" Target="../ink/ink509.xml"/><Relationship Id="rId76" Type="http://schemas.openxmlformats.org/officeDocument/2006/relationships/image" Target="../media/image550.png"/><Relationship Id="rId75" Type="http://schemas.openxmlformats.org/officeDocument/2006/relationships/customXml" Target="../ink/ink508.xml"/><Relationship Id="rId74" Type="http://schemas.openxmlformats.org/officeDocument/2006/relationships/image" Target="../media/image549.png"/><Relationship Id="rId73" Type="http://schemas.openxmlformats.org/officeDocument/2006/relationships/customXml" Target="../ink/ink507.xml"/><Relationship Id="rId72" Type="http://schemas.openxmlformats.org/officeDocument/2006/relationships/image" Target="../media/image548.png"/><Relationship Id="rId71" Type="http://schemas.openxmlformats.org/officeDocument/2006/relationships/customXml" Target="../ink/ink506.xml"/><Relationship Id="rId70" Type="http://schemas.openxmlformats.org/officeDocument/2006/relationships/image" Target="../media/image547.png"/><Relationship Id="rId7" Type="http://schemas.openxmlformats.org/officeDocument/2006/relationships/customXml" Target="../ink/ink474.xml"/><Relationship Id="rId69" Type="http://schemas.openxmlformats.org/officeDocument/2006/relationships/customXml" Target="../ink/ink505.xml"/><Relationship Id="rId68" Type="http://schemas.openxmlformats.org/officeDocument/2006/relationships/image" Target="../media/image546.png"/><Relationship Id="rId67" Type="http://schemas.openxmlformats.org/officeDocument/2006/relationships/customXml" Target="../ink/ink504.xml"/><Relationship Id="rId66" Type="http://schemas.openxmlformats.org/officeDocument/2006/relationships/image" Target="../media/image545.png"/><Relationship Id="rId65" Type="http://schemas.openxmlformats.org/officeDocument/2006/relationships/customXml" Target="../ink/ink503.xml"/><Relationship Id="rId646" Type="http://schemas.openxmlformats.org/officeDocument/2006/relationships/slideLayout" Target="../slideLayouts/slideLayout2.xml"/><Relationship Id="rId645" Type="http://schemas.openxmlformats.org/officeDocument/2006/relationships/tags" Target="../tags/tag137.xml"/><Relationship Id="rId644" Type="http://schemas.openxmlformats.org/officeDocument/2006/relationships/image" Target="../media/image832.png"/><Relationship Id="rId643" Type="http://schemas.openxmlformats.org/officeDocument/2006/relationships/customXml" Target="../ink/ink792.xml"/><Relationship Id="rId642" Type="http://schemas.openxmlformats.org/officeDocument/2006/relationships/image" Target="../media/image831.png"/><Relationship Id="rId641" Type="http://schemas.openxmlformats.org/officeDocument/2006/relationships/customXml" Target="../ink/ink791.xml"/><Relationship Id="rId640" Type="http://schemas.openxmlformats.org/officeDocument/2006/relationships/image" Target="../media/image830.png"/><Relationship Id="rId64" Type="http://schemas.openxmlformats.org/officeDocument/2006/relationships/image" Target="../media/image544.png"/><Relationship Id="rId639" Type="http://schemas.openxmlformats.org/officeDocument/2006/relationships/customXml" Target="../ink/ink790.xml"/><Relationship Id="rId638" Type="http://schemas.openxmlformats.org/officeDocument/2006/relationships/image" Target="../media/image829.png"/><Relationship Id="rId637" Type="http://schemas.openxmlformats.org/officeDocument/2006/relationships/customXml" Target="../ink/ink789.xml"/><Relationship Id="rId636" Type="http://schemas.openxmlformats.org/officeDocument/2006/relationships/image" Target="../media/image828.png"/><Relationship Id="rId635" Type="http://schemas.openxmlformats.org/officeDocument/2006/relationships/customXml" Target="../ink/ink788.xml"/><Relationship Id="rId634" Type="http://schemas.openxmlformats.org/officeDocument/2006/relationships/image" Target="../media/image827.png"/><Relationship Id="rId633" Type="http://schemas.openxmlformats.org/officeDocument/2006/relationships/customXml" Target="../ink/ink787.xml"/><Relationship Id="rId632" Type="http://schemas.openxmlformats.org/officeDocument/2006/relationships/image" Target="../media/image826.png"/><Relationship Id="rId631" Type="http://schemas.openxmlformats.org/officeDocument/2006/relationships/customXml" Target="../ink/ink786.xml"/><Relationship Id="rId630" Type="http://schemas.openxmlformats.org/officeDocument/2006/relationships/image" Target="../media/image825.png"/><Relationship Id="rId63" Type="http://schemas.openxmlformats.org/officeDocument/2006/relationships/customXml" Target="../ink/ink502.xml"/><Relationship Id="rId629" Type="http://schemas.openxmlformats.org/officeDocument/2006/relationships/customXml" Target="../ink/ink785.xml"/><Relationship Id="rId628" Type="http://schemas.openxmlformats.org/officeDocument/2006/relationships/image" Target="../media/image824.png"/><Relationship Id="rId627" Type="http://schemas.openxmlformats.org/officeDocument/2006/relationships/customXml" Target="../ink/ink784.xml"/><Relationship Id="rId626" Type="http://schemas.openxmlformats.org/officeDocument/2006/relationships/image" Target="../media/image823.png"/><Relationship Id="rId625" Type="http://schemas.openxmlformats.org/officeDocument/2006/relationships/customXml" Target="../ink/ink783.xml"/><Relationship Id="rId624" Type="http://schemas.openxmlformats.org/officeDocument/2006/relationships/image" Target="../media/image822.png"/><Relationship Id="rId623" Type="http://schemas.openxmlformats.org/officeDocument/2006/relationships/customXml" Target="../ink/ink782.xml"/><Relationship Id="rId622" Type="http://schemas.openxmlformats.org/officeDocument/2006/relationships/image" Target="../media/image821.png"/><Relationship Id="rId621" Type="http://schemas.openxmlformats.org/officeDocument/2006/relationships/customXml" Target="../ink/ink781.xml"/><Relationship Id="rId620" Type="http://schemas.openxmlformats.org/officeDocument/2006/relationships/image" Target="../media/image820.png"/><Relationship Id="rId62" Type="http://schemas.openxmlformats.org/officeDocument/2006/relationships/image" Target="../media/image543.png"/><Relationship Id="rId619" Type="http://schemas.openxmlformats.org/officeDocument/2006/relationships/customXml" Target="../ink/ink780.xml"/><Relationship Id="rId618" Type="http://schemas.openxmlformats.org/officeDocument/2006/relationships/image" Target="../media/image819.png"/><Relationship Id="rId617" Type="http://schemas.openxmlformats.org/officeDocument/2006/relationships/customXml" Target="../ink/ink779.xml"/><Relationship Id="rId616" Type="http://schemas.openxmlformats.org/officeDocument/2006/relationships/image" Target="../media/image818.png"/><Relationship Id="rId615" Type="http://schemas.openxmlformats.org/officeDocument/2006/relationships/customXml" Target="../ink/ink778.xml"/><Relationship Id="rId614" Type="http://schemas.openxmlformats.org/officeDocument/2006/relationships/image" Target="../media/image817.png"/><Relationship Id="rId613" Type="http://schemas.openxmlformats.org/officeDocument/2006/relationships/customXml" Target="../ink/ink777.xml"/><Relationship Id="rId612" Type="http://schemas.openxmlformats.org/officeDocument/2006/relationships/image" Target="../media/image816.png"/><Relationship Id="rId611" Type="http://schemas.openxmlformats.org/officeDocument/2006/relationships/customXml" Target="../ink/ink776.xml"/><Relationship Id="rId610" Type="http://schemas.openxmlformats.org/officeDocument/2006/relationships/image" Target="../media/image815.png"/><Relationship Id="rId61" Type="http://schemas.openxmlformats.org/officeDocument/2006/relationships/customXml" Target="../ink/ink501.xml"/><Relationship Id="rId609" Type="http://schemas.openxmlformats.org/officeDocument/2006/relationships/customXml" Target="../ink/ink775.xml"/><Relationship Id="rId608" Type="http://schemas.openxmlformats.org/officeDocument/2006/relationships/image" Target="../media/image814.png"/><Relationship Id="rId607" Type="http://schemas.openxmlformats.org/officeDocument/2006/relationships/customXml" Target="../ink/ink774.xml"/><Relationship Id="rId606" Type="http://schemas.openxmlformats.org/officeDocument/2006/relationships/image" Target="../media/image813.png"/><Relationship Id="rId605" Type="http://schemas.openxmlformats.org/officeDocument/2006/relationships/customXml" Target="../ink/ink773.xml"/><Relationship Id="rId604" Type="http://schemas.openxmlformats.org/officeDocument/2006/relationships/image" Target="../media/image812.png"/><Relationship Id="rId603" Type="http://schemas.openxmlformats.org/officeDocument/2006/relationships/customXml" Target="../ink/ink772.xml"/><Relationship Id="rId602" Type="http://schemas.openxmlformats.org/officeDocument/2006/relationships/image" Target="../media/image811.png"/><Relationship Id="rId601" Type="http://schemas.openxmlformats.org/officeDocument/2006/relationships/customXml" Target="../ink/ink771.xml"/><Relationship Id="rId600" Type="http://schemas.openxmlformats.org/officeDocument/2006/relationships/image" Target="../media/image810.png"/><Relationship Id="rId60" Type="http://schemas.openxmlformats.org/officeDocument/2006/relationships/image" Target="../media/image542.png"/><Relationship Id="rId6" Type="http://schemas.openxmlformats.org/officeDocument/2006/relationships/image" Target="../media/image515.png"/><Relationship Id="rId599" Type="http://schemas.openxmlformats.org/officeDocument/2006/relationships/customXml" Target="../ink/ink770.xml"/><Relationship Id="rId598" Type="http://schemas.openxmlformats.org/officeDocument/2006/relationships/image" Target="../media/image809.png"/><Relationship Id="rId597" Type="http://schemas.openxmlformats.org/officeDocument/2006/relationships/customXml" Target="../ink/ink769.xml"/><Relationship Id="rId596" Type="http://schemas.openxmlformats.org/officeDocument/2006/relationships/image" Target="../media/image808.png"/><Relationship Id="rId595" Type="http://schemas.openxmlformats.org/officeDocument/2006/relationships/customXml" Target="../ink/ink768.xml"/><Relationship Id="rId594" Type="http://schemas.openxmlformats.org/officeDocument/2006/relationships/image" Target="../media/image807.png"/><Relationship Id="rId593" Type="http://schemas.openxmlformats.org/officeDocument/2006/relationships/customXml" Target="../ink/ink767.xml"/><Relationship Id="rId592" Type="http://schemas.openxmlformats.org/officeDocument/2006/relationships/image" Target="../media/image806.png"/><Relationship Id="rId591" Type="http://schemas.openxmlformats.org/officeDocument/2006/relationships/customXml" Target="../ink/ink766.xml"/><Relationship Id="rId590" Type="http://schemas.openxmlformats.org/officeDocument/2006/relationships/image" Target="../media/image805.png"/><Relationship Id="rId59" Type="http://schemas.openxmlformats.org/officeDocument/2006/relationships/customXml" Target="../ink/ink500.xml"/><Relationship Id="rId589" Type="http://schemas.openxmlformats.org/officeDocument/2006/relationships/customXml" Target="../ink/ink765.xml"/><Relationship Id="rId588" Type="http://schemas.openxmlformats.org/officeDocument/2006/relationships/image" Target="../media/image804.png"/><Relationship Id="rId587" Type="http://schemas.openxmlformats.org/officeDocument/2006/relationships/customXml" Target="../ink/ink764.xml"/><Relationship Id="rId586" Type="http://schemas.openxmlformats.org/officeDocument/2006/relationships/image" Target="../media/image803.png"/><Relationship Id="rId585" Type="http://schemas.openxmlformats.org/officeDocument/2006/relationships/customXml" Target="../ink/ink763.xml"/><Relationship Id="rId584" Type="http://schemas.openxmlformats.org/officeDocument/2006/relationships/image" Target="../media/image802.png"/><Relationship Id="rId583" Type="http://schemas.openxmlformats.org/officeDocument/2006/relationships/customXml" Target="../ink/ink762.xml"/><Relationship Id="rId582" Type="http://schemas.openxmlformats.org/officeDocument/2006/relationships/image" Target="../media/image801.png"/><Relationship Id="rId581" Type="http://schemas.openxmlformats.org/officeDocument/2006/relationships/customXml" Target="../ink/ink761.xml"/><Relationship Id="rId580" Type="http://schemas.openxmlformats.org/officeDocument/2006/relationships/image" Target="../media/image800.png"/><Relationship Id="rId58" Type="http://schemas.openxmlformats.org/officeDocument/2006/relationships/image" Target="../media/image541.png"/><Relationship Id="rId579" Type="http://schemas.openxmlformats.org/officeDocument/2006/relationships/customXml" Target="../ink/ink760.xml"/><Relationship Id="rId578" Type="http://schemas.openxmlformats.org/officeDocument/2006/relationships/image" Target="../media/image799.png"/><Relationship Id="rId577" Type="http://schemas.openxmlformats.org/officeDocument/2006/relationships/customXml" Target="../ink/ink759.xml"/><Relationship Id="rId576" Type="http://schemas.openxmlformats.org/officeDocument/2006/relationships/image" Target="../media/image798.png"/><Relationship Id="rId575" Type="http://schemas.openxmlformats.org/officeDocument/2006/relationships/customXml" Target="../ink/ink758.xml"/><Relationship Id="rId574" Type="http://schemas.openxmlformats.org/officeDocument/2006/relationships/image" Target="../media/image797.png"/><Relationship Id="rId573" Type="http://schemas.openxmlformats.org/officeDocument/2006/relationships/customXml" Target="../ink/ink757.xml"/><Relationship Id="rId572" Type="http://schemas.openxmlformats.org/officeDocument/2006/relationships/image" Target="../media/image796.png"/><Relationship Id="rId571" Type="http://schemas.openxmlformats.org/officeDocument/2006/relationships/customXml" Target="../ink/ink756.xml"/><Relationship Id="rId570" Type="http://schemas.openxmlformats.org/officeDocument/2006/relationships/image" Target="../media/image795.png"/><Relationship Id="rId57" Type="http://schemas.openxmlformats.org/officeDocument/2006/relationships/customXml" Target="../ink/ink499.xml"/><Relationship Id="rId569" Type="http://schemas.openxmlformats.org/officeDocument/2006/relationships/customXml" Target="../ink/ink755.xml"/><Relationship Id="rId568" Type="http://schemas.openxmlformats.org/officeDocument/2006/relationships/image" Target="../media/image794.png"/><Relationship Id="rId567" Type="http://schemas.openxmlformats.org/officeDocument/2006/relationships/customXml" Target="../ink/ink754.xml"/><Relationship Id="rId566" Type="http://schemas.openxmlformats.org/officeDocument/2006/relationships/image" Target="../media/image793.png"/><Relationship Id="rId565" Type="http://schemas.openxmlformats.org/officeDocument/2006/relationships/customXml" Target="../ink/ink753.xml"/><Relationship Id="rId564" Type="http://schemas.openxmlformats.org/officeDocument/2006/relationships/image" Target="../media/image792.png"/><Relationship Id="rId563" Type="http://schemas.openxmlformats.org/officeDocument/2006/relationships/customXml" Target="../ink/ink752.xml"/><Relationship Id="rId562" Type="http://schemas.openxmlformats.org/officeDocument/2006/relationships/image" Target="../media/image791.png"/><Relationship Id="rId561" Type="http://schemas.openxmlformats.org/officeDocument/2006/relationships/customXml" Target="../ink/ink751.xml"/><Relationship Id="rId560" Type="http://schemas.openxmlformats.org/officeDocument/2006/relationships/image" Target="../media/image790.png"/><Relationship Id="rId56" Type="http://schemas.openxmlformats.org/officeDocument/2006/relationships/image" Target="../media/image540.png"/><Relationship Id="rId559" Type="http://schemas.openxmlformats.org/officeDocument/2006/relationships/customXml" Target="../ink/ink750.xml"/><Relationship Id="rId558" Type="http://schemas.openxmlformats.org/officeDocument/2006/relationships/image" Target="../media/image789.png"/><Relationship Id="rId557" Type="http://schemas.openxmlformats.org/officeDocument/2006/relationships/customXml" Target="../ink/ink749.xml"/><Relationship Id="rId556" Type="http://schemas.openxmlformats.org/officeDocument/2006/relationships/image" Target="../media/image788.png"/><Relationship Id="rId555" Type="http://schemas.openxmlformats.org/officeDocument/2006/relationships/customXml" Target="../ink/ink748.xml"/><Relationship Id="rId554" Type="http://schemas.openxmlformats.org/officeDocument/2006/relationships/image" Target="../media/image787.png"/><Relationship Id="rId553" Type="http://schemas.openxmlformats.org/officeDocument/2006/relationships/customXml" Target="../ink/ink747.xml"/><Relationship Id="rId552" Type="http://schemas.openxmlformats.org/officeDocument/2006/relationships/image" Target="../media/image786.png"/><Relationship Id="rId551" Type="http://schemas.openxmlformats.org/officeDocument/2006/relationships/customXml" Target="../ink/ink746.xml"/><Relationship Id="rId550" Type="http://schemas.openxmlformats.org/officeDocument/2006/relationships/image" Target="../media/image785.png"/><Relationship Id="rId55" Type="http://schemas.openxmlformats.org/officeDocument/2006/relationships/customXml" Target="../ink/ink498.xml"/><Relationship Id="rId549" Type="http://schemas.openxmlformats.org/officeDocument/2006/relationships/customXml" Target="../ink/ink745.xml"/><Relationship Id="rId548" Type="http://schemas.openxmlformats.org/officeDocument/2006/relationships/image" Target="../media/image784.png"/><Relationship Id="rId547" Type="http://schemas.openxmlformats.org/officeDocument/2006/relationships/customXml" Target="../ink/ink744.xml"/><Relationship Id="rId546" Type="http://schemas.openxmlformats.org/officeDocument/2006/relationships/image" Target="../media/image783.png"/><Relationship Id="rId545" Type="http://schemas.openxmlformats.org/officeDocument/2006/relationships/customXml" Target="../ink/ink743.xml"/><Relationship Id="rId544" Type="http://schemas.openxmlformats.org/officeDocument/2006/relationships/image" Target="../media/image782.png"/><Relationship Id="rId543" Type="http://schemas.openxmlformats.org/officeDocument/2006/relationships/customXml" Target="../ink/ink742.xml"/><Relationship Id="rId542" Type="http://schemas.openxmlformats.org/officeDocument/2006/relationships/image" Target="../media/image781.png"/><Relationship Id="rId541" Type="http://schemas.openxmlformats.org/officeDocument/2006/relationships/customXml" Target="../ink/ink741.xml"/><Relationship Id="rId540" Type="http://schemas.openxmlformats.org/officeDocument/2006/relationships/image" Target="../media/image780.png"/><Relationship Id="rId54" Type="http://schemas.openxmlformats.org/officeDocument/2006/relationships/image" Target="../media/image539.png"/><Relationship Id="rId539" Type="http://schemas.openxmlformats.org/officeDocument/2006/relationships/customXml" Target="../ink/ink740.xml"/><Relationship Id="rId538" Type="http://schemas.openxmlformats.org/officeDocument/2006/relationships/image" Target="../media/image779.png"/><Relationship Id="rId537" Type="http://schemas.openxmlformats.org/officeDocument/2006/relationships/customXml" Target="../ink/ink739.xml"/><Relationship Id="rId536" Type="http://schemas.openxmlformats.org/officeDocument/2006/relationships/image" Target="../media/image778.png"/><Relationship Id="rId535" Type="http://schemas.openxmlformats.org/officeDocument/2006/relationships/customXml" Target="../ink/ink738.xml"/><Relationship Id="rId534" Type="http://schemas.openxmlformats.org/officeDocument/2006/relationships/image" Target="../media/image777.png"/><Relationship Id="rId533" Type="http://schemas.openxmlformats.org/officeDocument/2006/relationships/customXml" Target="../ink/ink737.xml"/><Relationship Id="rId532" Type="http://schemas.openxmlformats.org/officeDocument/2006/relationships/image" Target="../media/image776.png"/><Relationship Id="rId531" Type="http://schemas.openxmlformats.org/officeDocument/2006/relationships/customXml" Target="../ink/ink736.xml"/><Relationship Id="rId530" Type="http://schemas.openxmlformats.org/officeDocument/2006/relationships/image" Target="../media/image775.png"/><Relationship Id="rId53" Type="http://schemas.openxmlformats.org/officeDocument/2006/relationships/customXml" Target="../ink/ink497.xml"/><Relationship Id="rId529" Type="http://schemas.openxmlformats.org/officeDocument/2006/relationships/customXml" Target="../ink/ink735.xml"/><Relationship Id="rId528" Type="http://schemas.openxmlformats.org/officeDocument/2006/relationships/image" Target="../media/image774.png"/><Relationship Id="rId527" Type="http://schemas.openxmlformats.org/officeDocument/2006/relationships/customXml" Target="../ink/ink734.xml"/><Relationship Id="rId526" Type="http://schemas.openxmlformats.org/officeDocument/2006/relationships/image" Target="../media/image773.png"/><Relationship Id="rId525" Type="http://schemas.openxmlformats.org/officeDocument/2006/relationships/customXml" Target="../ink/ink733.xml"/><Relationship Id="rId524" Type="http://schemas.openxmlformats.org/officeDocument/2006/relationships/image" Target="../media/image772.png"/><Relationship Id="rId523" Type="http://schemas.openxmlformats.org/officeDocument/2006/relationships/customXml" Target="../ink/ink732.xml"/><Relationship Id="rId522" Type="http://schemas.openxmlformats.org/officeDocument/2006/relationships/image" Target="../media/image771.png"/><Relationship Id="rId521" Type="http://schemas.openxmlformats.org/officeDocument/2006/relationships/customXml" Target="../ink/ink731.xml"/><Relationship Id="rId520" Type="http://schemas.openxmlformats.org/officeDocument/2006/relationships/image" Target="../media/image770.png"/><Relationship Id="rId52" Type="http://schemas.openxmlformats.org/officeDocument/2006/relationships/image" Target="../media/image538.png"/><Relationship Id="rId519" Type="http://schemas.openxmlformats.org/officeDocument/2006/relationships/customXml" Target="../ink/ink730.xml"/><Relationship Id="rId518" Type="http://schemas.openxmlformats.org/officeDocument/2006/relationships/image" Target="../media/image769.png"/><Relationship Id="rId517" Type="http://schemas.openxmlformats.org/officeDocument/2006/relationships/customXml" Target="../ink/ink729.xml"/><Relationship Id="rId516" Type="http://schemas.openxmlformats.org/officeDocument/2006/relationships/image" Target="../media/image768.png"/><Relationship Id="rId515" Type="http://schemas.openxmlformats.org/officeDocument/2006/relationships/customXml" Target="../ink/ink728.xml"/><Relationship Id="rId514" Type="http://schemas.openxmlformats.org/officeDocument/2006/relationships/image" Target="../media/image767.png"/><Relationship Id="rId513" Type="http://schemas.openxmlformats.org/officeDocument/2006/relationships/customXml" Target="../ink/ink727.xml"/><Relationship Id="rId512" Type="http://schemas.openxmlformats.org/officeDocument/2006/relationships/image" Target="../media/image766.png"/><Relationship Id="rId511" Type="http://schemas.openxmlformats.org/officeDocument/2006/relationships/customXml" Target="../ink/ink726.xml"/><Relationship Id="rId510" Type="http://schemas.openxmlformats.org/officeDocument/2006/relationships/image" Target="../media/image765.png"/><Relationship Id="rId51" Type="http://schemas.openxmlformats.org/officeDocument/2006/relationships/customXml" Target="../ink/ink496.xml"/><Relationship Id="rId509" Type="http://schemas.openxmlformats.org/officeDocument/2006/relationships/customXml" Target="../ink/ink725.xml"/><Relationship Id="rId508" Type="http://schemas.openxmlformats.org/officeDocument/2006/relationships/image" Target="../media/image764.png"/><Relationship Id="rId507" Type="http://schemas.openxmlformats.org/officeDocument/2006/relationships/customXml" Target="../ink/ink724.xml"/><Relationship Id="rId506" Type="http://schemas.openxmlformats.org/officeDocument/2006/relationships/image" Target="../media/image763.png"/><Relationship Id="rId505" Type="http://schemas.openxmlformats.org/officeDocument/2006/relationships/customXml" Target="../ink/ink723.xml"/><Relationship Id="rId504" Type="http://schemas.openxmlformats.org/officeDocument/2006/relationships/image" Target="../media/image762.png"/><Relationship Id="rId503" Type="http://schemas.openxmlformats.org/officeDocument/2006/relationships/customXml" Target="../ink/ink722.xml"/><Relationship Id="rId502" Type="http://schemas.openxmlformats.org/officeDocument/2006/relationships/image" Target="../media/image761.png"/><Relationship Id="rId501" Type="http://schemas.openxmlformats.org/officeDocument/2006/relationships/customXml" Target="../ink/ink721.xml"/><Relationship Id="rId500" Type="http://schemas.openxmlformats.org/officeDocument/2006/relationships/image" Target="../media/image760.png"/><Relationship Id="rId50" Type="http://schemas.openxmlformats.org/officeDocument/2006/relationships/image" Target="../media/image537.png"/><Relationship Id="rId5" Type="http://schemas.openxmlformats.org/officeDocument/2006/relationships/customXml" Target="../ink/ink473.xml"/><Relationship Id="rId499" Type="http://schemas.openxmlformats.org/officeDocument/2006/relationships/customXml" Target="../ink/ink720.xml"/><Relationship Id="rId498" Type="http://schemas.openxmlformats.org/officeDocument/2006/relationships/image" Target="../media/image759.png"/><Relationship Id="rId497" Type="http://schemas.openxmlformats.org/officeDocument/2006/relationships/customXml" Target="../ink/ink719.xml"/><Relationship Id="rId496" Type="http://schemas.openxmlformats.org/officeDocument/2006/relationships/image" Target="../media/image758.png"/><Relationship Id="rId495" Type="http://schemas.openxmlformats.org/officeDocument/2006/relationships/customXml" Target="../ink/ink718.xml"/><Relationship Id="rId494" Type="http://schemas.openxmlformats.org/officeDocument/2006/relationships/image" Target="../media/image757.png"/><Relationship Id="rId493" Type="http://schemas.openxmlformats.org/officeDocument/2006/relationships/customXml" Target="../ink/ink717.xml"/><Relationship Id="rId492" Type="http://schemas.openxmlformats.org/officeDocument/2006/relationships/image" Target="../media/image756.png"/><Relationship Id="rId491" Type="http://schemas.openxmlformats.org/officeDocument/2006/relationships/customXml" Target="../ink/ink716.xml"/><Relationship Id="rId490" Type="http://schemas.openxmlformats.org/officeDocument/2006/relationships/image" Target="../media/image755.png"/><Relationship Id="rId49" Type="http://schemas.openxmlformats.org/officeDocument/2006/relationships/customXml" Target="../ink/ink495.xml"/><Relationship Id="rId489" Type="http://schemas.openxmlformats.org/officeDocument/2006/relationships/customXml" Target="../ink/ink715.xml"/><Relationship Id="rId488" Type="http://schemas.openxmlformats.org/officeDocument/2006/relationships/image" Target="../media/image754.png"/><Relationship Id="rId487" Type="http://schemas.openxmlformats.org/officeDocument/2006/relationships/customXml" Target="../ink/ink714.xml"/><Relationship Id="rId486" Type="http://schemas.openxmlformats.org/officeDocument/2006/relationships/image" Target="../media/image753.png"/><Relationship Id="rId485" Type="http://schemas.openxmlformats.org/officeDocument/2006/relationships/customXml" Target="../ink/ink713.xml"/><Relationship Id="rId484" Type="http://schemas.openxmlformats.org/officeDocument/2006/relationships/image" Target="../media/image752.png"/><Relationship Id="rId483" Type="http://schemas.openxmlformats.org/officeDocument/2006/relationships/customXml" Target="../ink/ink712.xml"/><Relationship Id="rId482" Type="http://schemas.openxmlformats.org/officeDocument/2006/relationships/image" Target="../media/image751.png"/><Relationship Id="rId481" Type="http://schemas.openxmlformats.org/officeDocument/2006/relationships/customXml" Target="../ink/ink711.xml"/><Relationship Id="rId480" Type="http://schemas.openxmlformats.org/officeDocument/2006/relationships/image" Target="../media/image750.png"/><Relationship Id="rId48" Type="http://schemas.openxmlformats.org/officeDocument/2006/relationships/image" Target="../media/image536.png"/><Relationship Id="rId479" Type="http://schemas.openxmlformats.org/officeDocument/2006/relationships/customXml" Target="../ink/ink710.xml"/><Relationship Id="rId478" Type="http://schemas.openxmlformats.org/officeDocument/2006/relationships/image" Target="../media/image749.png"/><Relationship Id="rId477" Type="http://schemas.openxmlformats.org/officeDocument/2006/relationships/customXml" Target="../ink/ink709.xml"/><Relationship Id="rId476" Type="http://schemas.openxmlformats.org/officeDocument/2006/relationships/image" Target="../media/image748.png"/><Relationship Id="rId475" Type="http://schemas.openxmlformats.org/officeDocument/2006/relationships/customXml" Target="../ink/ink708.xml"/><Relationship Id="rId474" Type="http://schemas.openxmlformats.org/officeDocument/2006/relationships/image" Target="../media/image747.png"/><Relationship Id="rId473" Type="http://schemas.openxmlformats.org/officeDocument/2006/relationships/customXml" Target="../ink/ink707.xml"/><Relationship Id="rId472" Type="http://schemas.openxmlformats.org/officeDocument/2006/relationships/image" Target="../media/image746.png"/><Relationship Id="rId471" Type="http://schemas.openxmlformats.org/officeDocument/2006/relationships/customXml" Target="../ink/ink706.xml"/><Relationship Id="rId470" Type="http://schemas.openxmlformats.org/officeDocument/2006/relationships/image" Target="../media/image745.png"/><Relationship Id="rId47" Type="http://schemas.openxmlformats.org/officeDocument/2006/relationships/customXml" Target="../ink/ink494.xml"/><Relationship Id="rId469" Type="http://schemas.openxmlformats.org/officeDocument/2006/relationships/customXml" Target="../ink/ink705.xml"/><Relationship Id="rId468" Type="http://schemas.openxmlformats.org/officeDocument/2006/relationships/image" Target="../media/image744.png"/><Relationship Id="rId467" Type="http://schemas.openxmlformats.org/officeDocument/2006/relationships/customXml" Target="../ink/ink704.xml"/><Relationship Id="rId466" Type="http://schemas.openxmlformats.org/officeDocument/2006/relationships/image" Target="../media/image743.png"/><Relationship Id="rId465" Type="http://schemas.openxmlformats.org/officeDocument/2006/relationships/customXml" Target="../ink/ink703.xml"/><Relationship Id="rId464" Type="http://schemas.openxmlformats.org/officeDocument/2006/relationships/image" Target="../media/image742.png"/><Relationship Id="rId463" Type="http://schemas.openxmlformats.org/officeDocument/2006/relationships/customXml" Target="../ink/ink702.xml"/><Relationship Id="rId462" Type="http://schemas.openxmlformats.org/officeDocument/2006/relationships/image" Target="../media/image741.png"/><Relationship Id="rId461" Type="http://schemas.openxmlformats.org/officeDocument/2006/relationships/customXml" Target="../ink/ink701.xml"/><Relationship Id="rId460" Type="http://schemas.openxmlformats.org/officeDocument/2006/relationships/image" Target="../media/image740.png"/><Relationship Id="rId46" Type="http://schemas.openxmlformats.org/officeDocument/2006/relationships/image" Target="../media/image535.png"/><Relationship Id="rId459" Type="http://schemas.openxmlformats.org/officeDocument/2006/relationships/customXml" Target="../ink/ink700.xml"/><Relationship Id="rId458" Type="http://schemas.openxmlformats.org/officeDocument/2006/relationships/image" Target="../media/image739.png"/><Relationship Id="rId457" Type="http://schemas.openxmlformats.org/officeDocument/2006/relationships/customXml" Target="../ink/ink699.xml"/><Relationship Id="rId456" Type="http://schemas.openxmlformats.org/officeDocument/2006/relationships/image" Target="../media/image738.png"/><Relationship Id="rId455" Type="http://schemas.openxmlformats.org/officeDocument/2006/relationships/customXml" Target="../ink/ink698.xml"/><Relationship Id="rId454" Type="http://schemas.openxmlformats.org/officeDocument/2006/relationships/image" Target="../media/image737.png"/><Relationship Id="rId453" Type="http://schemas.openxmlformats.org/officeDocument/2006/relationships/customXml" Target="../ink/ink697.xml"/><Relationship Id="rId452" Type="http://schemas.openxmlformats.org/officeDocument/2006/relationships/image" Target="../media/image736.png"/><Relationship Id="rId451" Type="http://schemas.openxmlformats.org/officeDocument/2006/relationships/customXml" Target="../ink/ink696.xml"/><Relationship Id="rId450" Type="http://schemas.openxmlformats.org/officeDocument/2006/relationships/image" Target="../media/image735.png"/><Relationship Id="rId45" Type="http://schemas.openxmlformats.org/officeDocument/2006/relationships/customXml" Target="../ink/ink493.xml"/><Relationship Id="rId449" Type="http://schemas.openxmlformats.org/officeDocument/2006/relationships/customXml" Target="../ink/ink695.xml"/><Relationship Id="rId448" Type="http://schemas.openxmlformats.org/officeDocument/2006/relationships/image" Target="../media/image734.png"/><Relationship Id="rId447" Type="http://schemas.openxmlformats.org/officeDocument/2006/relationships/customXml" Target="../ink/ink694.xml"/><Relationship Id="rId446" Type="http://schemas.openxmlformats.org/officeDocument/2006/relationships/image" Target="../media/image733.png"/><Relationship Id="rId445" Type="http://schemas.openxmlformats.org/officeDocument/2006/relationships/customXml" Target="../ink/ink693.xml"/><Relationship Id="rId444" Type="http://schemas.openxmlformats.org/officeDocument/2006/relationships/image" Target="../media/image732.png"/><Relationship Id="rId443" Type="http://schemas.openxmlformats.org/officeDocument/2006/relationships/customXml" Target="../ink/ink692.xml"/><Relationship Id="rId442" Type="http://schemas.openxmlformats.org/officeDocument/2006/relationships/image" Target="../media/image731.png"/><Relationship Id="rId441" Type="http://schemas.openxmlformats.org/officeDocument/2006/relationships/customXml" Target="../ink/ink691.xml"/><Relationship Id="rId440" Type="http://schemas.openxmlformats.org/officeDocument/2006/relationships/image" Target="../media/image730.png"/><Relationship Id="rId44" Type="http://schemas.openxmlformats.org/officeDocument/2006/relationships/image" Target="../media/image534.png"/><Relationship Id="rId439" Type="http://schemas.openxmlformats.org/officeDocument/2006/relationships/customXml" Target="../ink/ink690.xml"/><Relationship Id="rId438" Type="http://schemas.openxmlformats.org/officeDocument/2006/relationships/image" Target="../media/image729.png"/><Relationship Id="rId437" Type="http://schemas.openxmlformats.org/officeDocument/2006/relationships/customXml" Target="../ink/ink689.xml"/><Relationship Id="rId436" Type="http://schemas.openxmlformats.org/officeDocument/2006/relationships/image" Target="../media/image728.png"/><Relationship Id="rId435" Type="http://schemas.openxmlformats.org/officeDocument/2006/relationships/customXml" Target="../ink/ink688.xml"/><Relationship Id="rId434" Type="http://schemas.openxmlformats.org/officeDocument/2006/relationships/image" Target="../media/image727.png"/><Relationship Id="rId433" Type="http://schemas.openxmlformats.org/officeDocument/2006/relationships/customXml" Target="../ink/ink687.xml"/><Relationship Id="rId432" Type="http://schemas.openxmlformats.org/officeDocument/2006/relationships/image" Target="../media/image726.png"/><Relationship Id="rId431" Type="http://schemas.openxmlformats.org/officeDocument/2006/relationships/customXml" Target="../ink/ink686.xml"/><Relationship Id="rId430" Type="http://schemas.openxmlformats.org/officeDocument/2006/relationships/image" Target="../media/image725.png"/><Relationship Id="rId43" Type="http://schemas.openxmlformats.org/officeDocument/2006/relationships/customXml" Target="../ink/ink492.xml"/><Relationship Id="rId429" Type="http://schemas.openxmlformats.org/officeDocument/2006/relationships/customXml" Target="../ink/ink685.xml"/><Relationship Id="rId428" Type="http://schemas.openxmlformats.org/officeDocument/2006/relationships/image" Target="../media/image724.png"/><Relationship Id="rId427" Type="http://schemas.openxmlformats.org/officeDocument/2006/relationships/customXml" Target="../ink/ink684.xml"/><Relationship Id="rId426" Type="http://schemas.openxmlformats.org/officeDocument/2006/relationships/image" Target="../media/image723.png"/><Relationship Id="rId425" Type="http://schemas.openxmlformats.org/officeDocument/2006/relationships/customXml" Target="../ink/ink683.xml"/><Relationship Id="rId424" Type="http://schemas.openxmlformats.org/officeDocument/2006/relationships/image" Target="../media/image722.png"/><Relationship Id="rId423" Type="http://schemas.openxmlformats.org/officeDocument/2006/relationships/customXml" Target="../ink/ink682.xml"/><Relationship Id="rId422" Type="http://schemas.openxmlformats.org/officeDocument/2006/relationships/image" Target="../media/image721.png"/><Relationship Id="rId421" Type="http://schemas.openxmlformats.org/officeDocument/2006/relationships/customXml" Target="../ink/ink681.xml"/><Relationship Id="rId420" Type="http://schemas.openxmlformats.org/officeDocument/2006/relationships/image" Target="../media/image720.png"/><Relationship Id="rId42" Type="http://schemas.openxmlformats.org/officeDocument/2006/relationships/image" Target="../media/image533.png"/><Relationship Id="rId419" Type="http://schemas.openxmlformats.org/officeDocument/2006/relationships/customXml" Target="../ink/ink680.xml"/><Relationship Id="rId418" Type="http://schemas.openxmlformats.org/officeDocument/2006/relationships/image" Target="../media/image719.png"/><Relationship Id="rId417" Type="http://schemas.openxmlformats.org/officeDocument/2006/relationships/customXml" Target="../ink/ink679.xml"/><Relationship Id="rId416" Type="http://schemas.openxmlformats.org/officeDocument/2006/relationships/image" Target="../media/image718.png"/><Relationship Id="rId415" Type="http://schemas.openxmlformats.org/officeDocument/2006/relationships/customXml" Target="../ink/ink678.xml"/><Relationship Id="rId414" Type="http://schemas.openxmlformats.org/officeDocument/2006/relationships/image" Target="../media/image717.png"/><Relationship Id="rId413" Type="http://schemas.openxmlformats.org/officeDocument/2006/relationships/customXml" Target="../ink/ink677.xml"/><Relationship Id="rId412" Type="http://schemas.openxmlformats.org/officeDocument/2006/relationships/image" Target="../media/image716.png"/><Relationship Id="rId411" Type="http://schemas.openxmlformats.org/officeDocument/2006/relationships/customXml" Target="../ink/ink676.xml"/><Relationship Id="rId410" Type="http://schemas.openxmlformats.org/officeDocument/2006/relationships/image" Target="../media/image715.png"/><Relationship Id="rId41" Type="http://schemas.openxmlformats.org/officeDocument/2006/relationships/customXml" Target="../ink/ink491.xml"/><Relationship Id="rId409" Type="http://schemas.openxmlformats.org/officeDocument/2006/relationships/customXml" Target="../ink/ink675.xml"/><Relationship Id="rId408" Type="http://schemas.openxmlformats.org/officeDocument/2006/relationships/image" Target="../media/image714.png"/><Relationship Id="rId407" Type="http://schemas.openxmlformats.org/officeDocument/2006/relationships/customXml" Target="../ink/ink674.xml"/><Relationship Id="rId406" Type="http://schemas.openxmlformats.org/officeDocument/2006/relationships/image" Target="../media/image713.png"/><Relationship Id="rId405" Type="http://schemas.openxmlformats.org/officeDocument/2006/relationships/customXml" Target="../ink/ink673.xml"/><Relationship Id="rId404" Type="http://schemas.openxmlformats.org/officeDocument/2006/relationships/image" Target="../media/image712.png"/><Relationship Id="rId403" Type="http://schemas.openxmlformats.org/officeDocument/2006/relationships/customXml" Target="../ink/ink672.xml"/><Relationship Id="rId402" Type="http://schemas.openxmlformats.org/officeDocument/2006/relationships/image" Target="../media/image711.png"/><Relationship Id="rId401" Type="http://schemas.openxmlformats.org/officeDocument/2006/relationships/customXml" Target="../ink/ink671.xml"/><Relationship Id="rId400" Type="http://schemas.openxmlformats.org/officeDocument/2006/relationships/image" Target="../media/image710.png"/><Relationship Id="rId40" Type="http://schemas.openxmlformats.org/officeDocument/2006/relationships/image" Target="../media/image532.png"/><Relationship Id="rId4" Type="http://schemas.openxmlformats.org/officeDocument/2006/relationships/image" Target="../media/image514.png"/><Relationship Id="rId399" Type="http://schemas.openxmlformats.org/officeDocument/2006/relationships/customXml" Target="../ink/ink670.xml"/><Relationship Id="rId398" Type="http://schemas.openxmlformats.org/officeDocument/2006/relationships/image" Target="../media/image709.png"/><Relationship Id="rId397" Type="http://schemas.openxmlformats.org/officeDocument/2006/relationships/customXml" Target="../ink/ink669.xml"/><Relationship Id="rId396" Type="http://schemas.openxmlformats.org/officeDocument/2006/relationships/image" Target="../media/image708.png"/><Relationship Id="rId395" Type="http://schemas.openxmlformats.org/officeDocument/2006/relationships/customXml" Target="../ink/ink668.xml"/><Relationship Id="rId394" Type="http://schemas.openxmlformats.org/officeDocument/2006/relationships/image" Target="../media/image707.png"/><Relationship Id="rId393" Type="http://schemas.openxmlformats.org/officeDocument/2006/relationships/customXml" Target="../ink/ink667.xml"/><Relationship Id="rId392" Type="http://schemas.openxmlformats.org/officeDocument/2006/relationships/image" Target="../media/image706.png"/><Relationship Id="rId391" Type="http://schemas.openxmlformats.org/officeDocument/2006/relationships/customXml" Target="../ink/ink666.xml"/><Relationship Id="rId390" Type="http://schemas.openxmlformats.org/officeDocument/2006/relationships/image" Target="../media/image705.png"/><Relationship Id="rId39" Type="http://schemas.openxmlformats.org/officeDocument/2006/relationships/customXml" Target="../ink/ink490.xml"/><Relationship Id="rId389" Type="http://schemas.openxmlformats.org/officeDocument/2006/relationships/customXml" Target="../ink/ink665.xml"/><Relationship Id="rId388" Type="http://schemas.openxmlformats.org/officeDocument/2006/relationships/image" Target="../media/image704.png"/><Relationship Id="rId387" Type="http://schemas.openxmlformats.org/officeDocument/2006/relationships/customXml" Target="../ink/ink664.xml"/><Relationship Id="rId386" Type="http://schemas.openxmlformats.org/officeDocument/2006/relationships/image" Target="../media/image703.png"/><Relationship Id="rId385" Type="http://schemas.openxmlformats.org/officeDocument/2006/relationships/customXml" Target="../ink/ink663.xml"/><Relationship Id="rId384" Type="http://schemas.openxmlformats.org/officeDocument/2006/relationships/image" Target="../media/image702.png"/><Relationship Id="rId383" Type="http://schemas.openxmlformats.org/officeDocument/2006/relationships/customXml" Target="../ink/ink662.xml"/><Relationship Id="rId382" Type="http://schemas.openxmlformats.org/officeDocument/2006/relationships/image" Target="../media/image701.png"/><Relationship Id="rId381" Type="http://schemas.openxmlformats.org/officeDocument/2006/relationships/customXml" Target="../ink/ink661.xml"/><Relationship Id="rId380" Type="http://schemas.openxmlformats.org/officeDocument/2006/relationships/image" Target="../media/image700.png"/><Relationship Id="rId38" Type="http://schemas.openxmlformats.org/officeDocument/2006/relationships/image" Target="../media/image531.png"/><Relationship Id="rId379" Type="http://schemas.openxmlformats.org/officeDocument/2006/relationships/customXml" Target="../ink/ink660.xml"/><Relationship Id="rId378" Type="http://schemas.openxmlformats.org/officeDocument/2006/relationships/image" Target="../media/image699.png"/><Relationship Id="rId377" Type="http://schemas.openxmlformats.org/officeDocument/2006/relationships/customXml" Target="../ink/ink659.xml"/><Relationship Id="rId376" Type="http://schemas.openxmlformats.org/officeDocument/2006/relationships/image" Target="../media/image698.png"/><Relationship Id="rId375" Type="http://schemas.openxmlformats.org/officeDocument/2006/relationships/customXml" Target="../ink/ink658.xml"/><Relationship Id="rId374" Type="http://schemas.openxmlformats.org/officeDocument/2006/relationships/image" Target="../media/image697.png"/><Relationship Id="rId373" Type="http://schemas.openxmlformats.org/officeDocument/2006/relationships/customXml" Target="../ink/ink657.xml"/><Relationship Id="rId372" Type="http://schemas.openxmlformats.org/officeDocument/2006/relationships/image" Target="../media/image696.png"/><Relationship Id="rId371" Type="http://schemas.openxmlformats.org/officeDocument/2006/relationships/customXml" Target="../ink/ink656.xml"/><Relationship Id="rId370" Type="http://schemas.openxmlformats.org/officeDocument/2006/relationships/image" Target="../media/image695.png"/><Relationship Id="rId37" Type="http://schemas.openxmlformats.org/officeDocument/2006/relationships/customXml" Target="../ink/ink489.xml"/><Relationship Id="rId369" Type="http://schemas.openxmlformats.org/officeDocument/2006/relationships/customXml" Target="../ink/ink655.xml"/><Relationship Id="rId368" Type="http://schemas.openxmlformats.org/officeDocument/2006/relationships/image" Target="../media/image694.png"/><Relationship Id="rId367" Type="http://schemas.openxmlformats.org/officeDocument/2006/relationships/customXml" Target="../ink/ink654.xml"/><Relationship Id="rId366" Type="http://schemas.openxmlformats.org/officeDocument/2006/relationships/image" Target="../media/image693.png"/><Relationship Id="rId365" Type="http://schemas.openxmlformats.org/officeDocument/2006/relationships/customXml" Target="../ink/ink653.xml"/><Relationship Id="rId364" Type="http://schemas.openxmlformats.org/officeDocument/2006/relationships/image" Target="../media/image692.png"/><Relationship Id="rId363" Type="http://schemas.openxmlformats.org/officeDocument/2006/relationships/customXml" Target="../ink/ink652.xml"/><Relationship Id="rId362" Type="http://schemas.openxmlformats.org/officeDocument/2006/relationships/image" Target="../media/image691.png"/><Relationship Id="rId361" Type="http://schemas.openxmlformats.org/officeDocument/2006/relationships/customXml" Target="../ink/ink651.xml"/><Relationship Id="rId360" Type="http://schemas.openxmlformats.org/officeDocument/2006/relationships/image" Target="../media/image690.png"/><Relationship Id="rId36" Type="http://schemas.openxmlformats.org/officeDocument/2006/relationships/image" Target="../media/image530.png"/><Relationship Id="rId359" Type="http://schemas.openxmlformats.org/officeDocument/2006/relationships/customXml" Target="../ink/ink650.xml"/><Relationship Id="rId358" Type="http://schemas.openxmlformats.org/officeDocument/2006/relationships/image" Target="../media/image689.png"/><Relationship Id="rId357" Type="http://schemas.openxmlformats.org/officeDocument/2006/relationships/customXml" Target="../ink/ink649.xml"/><Relationship Id="rId356" Type="http://schemas.openxmlformats.org/officeDocument/2006/relationships/image" Target="../media/image688.png"/><Relationship Id="rId355" Type="http://schemas.openxmlformats.org/officeDocument/2006/relationships/customXml" Target="../ink/ink648.xml"/><Relationship Id="rId354" Type="http://schemas.openxmlformats.org/officeDocument/2006/relationships/image" Target="../media/image687.png"/><Relationship Id="rId353" Type="http://schemas.openxmlformats.org/officeDocument/2006/relationships/customXml" Target="../ink/ink647.xml"/><Relationship Id="rId352" Type="http://schemas.openxmlformats.org/officeDocument/2006/relationships/image" Target="../media/image686.png"/><Relationship Id="rId351" Type="http://schemas.openxmlformats.org/officeDocument/2006/relationships/customXml" Target="../ink/ink646.xml"/><Relationship Id="rId350" Type="http://schemas.openxmlformats.org/officeDocument/2006/relationships/image" Target="../media/image685.png"/><Relationship Id="rId35" Type="http://schemas.openxmlformats.org/officeDocument/2006/relationships/customXml" Target="../ink/ink488.xml"/><Relationship Id="rId349" Type="http://schemas.openxmlformats.org/officeDocument/2006/relationships/customXml" Target="../ink/ink645.xml"/><Relationship Id="rId348" Type="http://schemas.openxmlformats.org/officeDocument/2006/relationships/image" Target="../media/image684.png"/><Relationship Id="rId347" Type="http://schemas.openxmlformats.org/officeDocument/2006/relationships/customXml" Target="../ink/ink644.xml"/><Relationship Id="rId346" Type="http://schemas.openxmlformats.org/officeDocument/2006/relationships/image" Target="../media/image683.png"/><Relationship Id="rId345" Type="http://schemas.openxmlformats.org/officeDocument/2006/relationships/customXml" Target="../ink/ink643.xml"/><Relationship Id="rId344" Type="http://schemas.openxmlformats.org/officeDocument/2006/relationships/image" Target="../media/image682.png"/><Relationship Id="rId343" Type="http://schemas.openxmlformats.org/officeDocument/2006/relationships/customXml" Target="../ink/ink642.xml"/><Relationship Id="rId342" Type="http://schemas.openxmlformats.org/officeDocument/2006/relationships/image" Target="../media/image681.png"/><Relationship Id="rId341" Type="http://schemas.openxmlformats.org/officeDocument/2006/relationships/customXml" Target="../ink/ink641.xml"/><Relationship Id="rId340" Type="http://schemas.openxmlformats.org/officeDocument/2006/relationships/image" Target="../media/image680.png"/><Relationship Id="rId34" Type="http://schemas.openxmlformats.org/officeDocument/2006/relationships/image" Target="../media/image529.png"/><Relationship Id="rId339" Type="http://schemas.openxmlformats.org/officeDocument/2006/relationships/customXml" Target="../ink/ink640.xml"/><Relationship Id="rId338" Type="http://schemas.openxmlformats.org/officeDocument/2006/relationships/image" Target="../media/image679.png"/><Relationship Id="rId337" Type="http://schemas.openxmlformats.org/officeDocument/2006/relationships/customXml" Target="../ink/ink639.xml"/><Relationship Id="rId336" Type="http://schemas.openxmlformats.org/officeDocument/2006/relationships/image" Target="../media/image678.png"/><Relationship Id="rId335" Type="http://schemas.openxmlformats.org/officeDocument/2006/relationships/customXml" Target="../ink/ink638.xml"/><Relationship Id="rId334" Type="http://schemas.openxmlformats.org/officeDocument/2006/relationships/image" Target="../media/image677.png"/><Relationship Id="rId333" Type="http://schemas.openxmlformats.org/officeDocument/2006/relationships/customXml" Target="../ink/ink637.xml"/><Relationship Id="rId332" Type="http://schemas.openxmlformats.org/officeDocument/2006/relationships/image" Target="../media/image676.png"/><Relationship Id="rId331" Type="http://schemas.openxmlformats.org/officeDocument/2006/relationships/customXml" Target="../ink/ink636.xml"/><Relationship Id="rId330" Type="http://schemas.openxmlformats.org/officeDocument/2006/relationships/image" Target="../media/image675.png"/><Relationship Id="rId33" Type="http://schemas.openxmlformats.org/officeDocument/2006/relationships/customXml" Target="../ink/ink487.xml"/><Relationship Id="rId329" Type="http://schemas.openxmlformats.org/officeDocument/2006/relationships/customXml" Target="../ink/ink635.xml"/><Relationship Id="rId328" Type="http://schemas.openxmlformats.org/officeDocument/2006/relationships/image" Target="../media/image674.png"/><Relationship Id="rId327" Type="http://schemas.openxmlformats.org/officeDocument/2006/relationships/customXml" Target="../ink/ink634.xml"/><Relationship Id="rId326" Type="http://schemas.openxmlformats.org/officeDocument/2006/relationships/image" Target="../media/image673.png"/><Relationship Id="rId325" Type="http://schemas.openxmlformats.org/officeDocument/2006/relationships/customXml" Target="../ink/ink633.xml"/><Relationship Id="rId324" Type="http://schemas.openxmlformats.org/officeDocument/2006/relationships/image" Target="../media/image672.png"/><Relationship Id="rId323" Type="http://schemas.openxmlformats.org/officeDocument/2006/relationships/customXml" Target="../ink/ink632.xml"/><Relationship Id="rId322" Type="http://schemas.openxmlformats.org/officeDocument/2006/relationships/image" Target="../media/image671.png"/><Relationship Id="rId321" Type="http://schemas.openxmlformats.org/officeDocument/2006/relationships/customXml" Target="../ink/ink631.xml"/><Relationship Id="rId320" Type="http://schemas.openxmlformats.org/officeDocument/2006/relationships/image" Target="../media/image670.png"/><Relationship Id="rId32" Type="http://schemas.openxmlformats.org/officeDocument/2006/relationships/image" Target="../media/image528.png"/><Relationship Id="rId319" Type="http://schemas.openxmlformats.org/officeDocument/2006/relationships/customXml" Target="../ink/ink630.xml"/><Relationship Id="rId318" Type="http://schemas.openxmlformats.org/officeDocument/2006/relationships/image" Target="../media/image669.png"/><Relationship Id="rId317" Type="http://schemas.openxmlformats.org/officeDocument/2006/relationships/customXml" Target="../ink/ink629.xml"/><Relationship Id="rId316" Type="http://schemas.openxmlformats.org/officeDocument/2006/relationships/image" Target="../media/image668.png"/><Relationship Id="rId315" Type="http://schemas.openxmlformats.org/officeDocument/2006/relationships/customXml" Target="../ink/ink628.xml"/><Relationship Id="rId314" Type="http://schemas.openxmlformats.org/officeDocument/2006/relationships/image" Target="../media/image667.png"/><Relationship Id="rId313" Type="http://schemas.openxmlformats.org/officeDocument/2006/relationships/customXml" Target="../ink/ink627.xml"/><Relationship Id="rId312" Type="http://schemas.openxmlformats.org/officeDocument/2006/relationships/image" Target="../media/image666.png"/><Relationship Id="rId311" Type="http://schemas.openxmlformats.org/officeDocument/2006/relationships/customXml" Target="../ink/ink626.xml"/><Relationship Id="rId310" Type="http://schemas.openxmlformats.org/officeDocument/2006/relationships/image" Target="../media/image665.png"/><Relationship Id="rId31" Type="http://schemas.openxmlformats.org/officeDocument/2006/relationships/customXml" Target="../ink/ink486.xml"/><Relationship Id="rId309" Type="http://schemas.openxmlformats.org/officeDocument/2006/relationships/customXml" Target="../ink/ink625.xml"/><Relationship Id="rId308" Type="http://schemas.openxmlformats.org/officeDocument/2006/relationships/image" Target="../media/image664.png"/><Relationship Id="rId307" Type="http://schemas.openxmlformats.org/officeDocument/2006/relationships/customXml" Target="../ink/ink624.xml"/><Relationship Id="rId306" Type="http://schemas.openxmlformats.org/officeDocument/2006/relationships/image" Target="../media/image663.png"/><Relationship Id="rId305" Type="http://schemas.openxmlformats.org/officeDocument/2006/relationships/customXml" Target="../ink/ink623.xml"/><Relationship Id="rId304" Type="http://schemas.openxmlformats.org/officeDocument/2006/relationships/image" Target="../media/image662.png"/><Relationship Id="rId303" Type="http://schemas.openxmlformats.org/officeDocument/2006/relationships/customXml" Target="../ink/ink622.xml"/><Relationship Id="rId302" Type="http://schemas.openxmlformats.org/officeDocument/2006/relationships/image" Target="../media/image661.png"/><Relationship Id="rId301" Type="http://schemas.openxmlformats.org/officeDocument/2006/relationships/customXml" Target="../ink/ink621.xml"/><Relationship Id="rId300" Type="http://schemas.openxmlformats.org/officeDocument/2006/relationships/image" Target="../media/image660.png"/><Relationship Id="rId30" Type="http://schemas.openxmlformats.org/officeDocument/2006/relationships/image" Target="../media/image527.png"/><Relationship Id="rId3" Type="http://schemas.openxmlformats.org/officeDocument/2006/relationships/customXml" Target="../ink/ink472.xml"/><Relationship Id="rId299" Type="http://schemas.openxmlformats.org/officeDocument/2006/relationships/customXml" Target="../ink/ink620.xml"/><Relationship Id="rId298" Type="http://schemas.openxmlformats.org/officeDocument/2006/relationships/image" Target="../media/image659.png"/><Relationship Id="rId297" Type="http://schemas.openxmlformats.org/officeDocument/2006/relationships/customXml" Target="../ink/ink619.xml"/><Relationship Id="rId296" Type="http://schemas.openxmlformats.org/officeDocument/2006/relationships/image" Target="../media/image658.png"/><Relationship Id="rId295" Type="http://schemas.openxmlformats.org/officeDocument/2006/relationships/customXml" Target="../ink/ink618.xml"/><Relationship Id="rId294" Type="http://schemas.openxmlformats.org/officeDocument/2006/relationships/image" Target="../media/image657.png"/><Relationship Id="rId293" Type="http://schemas.openxmlformats.org/officeDocument/2006/relationships/customXml" Target="../ink/ink617.xml"/><Relationship Id="rId292" Type="http://schemas.openxmlformats.org/officeDocument/2006/relationships/image" Target="../media/image656.png"/><Relationship Id="rId291" Type="http://schemas.openxmlformats.org/officeDocument/2006/relationships/customXml" Target="../ink/ink616.xml"/><Relationship Id="rId290" Type="http://schemas.openxmlformats.org/officeDocument/2006/relationships/image" Target="../media/image655.png"/><Relationship Id="rId29" Type="http://schemas.openxmlformats.org/officeDocument/2006/relationships/customXml" Target="../ink/ink485.xml"/><Relationship Id="rId289" Type="http://schemas.openxmlformats.org/officeDocument/2006/relationships/customXml" Target="../ink/ink615.xml"/><Relationship Id="rId288" Type="http://schemas.openxmlformats.org/officeDocument/2006/relationships/image" Target="../media/image654.png"/><Relationship Id="rId287" Type="http://schemas.openxmlformats.org/officeDocument/2006/relationships/customXml" Target="../ink/ink614.xml"/><Relationship Id="rId286" Type="http://schemas.openxmlformats.org/officeDocument/2006/relationships/image" Target="../media/image653.png"/><Relationship Id="rId285" Type="http://schemas.openxmlformats.org/officeDocument/2006/relationships/customXml" Target="../ink/ink613.xml"/><Relationship Id="rId284" Type="http://schemas.openxmlformats.org/officeDocument/2006/relationships/image" Target="../media/image652.png"/><Relationship Id="rId283" Type="http://schemas.openxmlformats.org/officeDocument/2006/relationships/customXml" Target="../ink/ink612.xml"/><Relationship Id="rId282" Type="http://schemas.openxmlformats.org/officeDocument/2006/relationships/image" Target="../media/image651.png"/><Relationship Id="rId281" Type="http://schemas.openxmlformats.org/officeDocument/2006/relationships/customXml" Target="../ink/ink611.xml"/><Relationship Id="rId280" Type="http://schemas.openxmlformats.org/officeDocument/2006/relationships/image" Target="../media/image650.png"/><Relationship Id="rId28" Type="http://schemas.openxmlformats.org/officeDocument/2006/relationships/image" Target="../media/image526.png"/><Relationship Id="rId279" Type="http://schemas.openxmlformats.org/officeDocument/2006/relationships/customXml" Target="../ink/ink610.xml"/><Relationship Id="rId278" Type="http://schemas.openxmlformats.org/officeDocument/2006/relationships/image" Target="../media/image649.png"/><Relationship Id="rId277" Type="http://schemas.openxmlformats.org/officeDocument/2006/relationships/customXml" Target="../ink/ink609.xml"/><Relationship Id="rId276" Type="http://schemas.openxmlformats.org/officeDocument/2006/relationships/image" Target="../media/image648.png"/><Relationship Id="rId275" Type="http://schemas.openxmlformats.org/officeDocument/2006/relationships/customXml" Target="../ink/ink608.xml"/><Relationship Id="rId274" Type="http://schemas.openxmlformats.org/officeDocument/2006/relationships/image" Target="../media/image647.png"/><Relationship Id="rId273" Type="http://schemas.openxmlformats.org/officeDocument/2006/relationships/customXml" Target="../ink/ink607.xml"/><Relationship Id="rId272" Type="http://schemas.openxmlformats.org/officeDocument/2006/relationships/image" Target="../media/image646.png"/><Relationship Id="rId271" Type="http://schemas.openxmlformats.org/officeDocument/2006/relationships/customXml" Target="../ink/ink606.xml"/><Relationship Id="rId270" Type="http://schemas.openxmlformats.org/officeDocument/2006/relationships/image" Target="../media/image645.png"/><Relationship Id="rId27" Type="http://schemas.openxmlformats.org/officeDocument/2006/relationships/customXml" Target="../ink/ink484.xml"/><Relationship Id="rId269" Type="http://schemas.openxmlformats.org/officeDocument/2006/relationships/customXml" Target="../ink/ink605.xml"/><Relationship Id="rId268" Type="http://schemas.openxmlformats.org/officeDocument/2006/relationships/image" Target="../media/image644.png"/><Relationship Id="rId267" Type="http://schemas.openxmlformats.org/officeDocument/2006/relationships/customXml" Target="../ink/ink604.xml"/><Relationship Id="rId266" Type="http://schemas.openxmlformats.org/officeDocument/2006/relationships/image" Target="../media/image643.png"/><Relationship Id="rId265" Type="http://schemas.openxmlformats.org/officeDocument/2006/relationships/customXml" Target="../ink/ink603.xml"/><Relationship Id="rId264" Type="http://schemas.openxmlformats.org/officeDocument/2006/relationships/image" Target="../media/image642.png"/><Relationship Id="rId263" Type="http://schemas.openxmlformats.org/officeDocument/2006/relationships/customXml" Target="../ink/ink602.xml"/><Relationship Id="rId262" Type="http://schemas.openxmlformats.org/officeDocument/2006/relationships/image" Target="../media/image641.png"/><Relationship Id="rId261" Type="http://schemas.openxmlformats.org/officeDocument/2006/relationships/customXml" Target="../ink/ink601.xml"/><Relationship Id="rId260" Type="http://schemas.openxmlformats.org/officeDocument/2006/relationships/image" Target="../media/image640.png"/><Relationship Id="rId26" Type="http://schemas.openxmlformats.org/officeDocument/2006/relationships/image" Target="../media/image525.png"/><Relationship Id="rId259" Type="http://schemas.openxmlformats.org/officeDocument/2006/relationships/customXml" Target="../ink/ink600.xml"/><Relationship Id="rId258" Type="http://schemas.openxmlformats.org/officeDocument/2006/relationships/image" Target="../media/image639.png"/><Relationship Id="rId257" Type="http://schemas.openxmlformats.org/officeDocument/2006/relationships/customXml" Target="../ink/ink599.xml"/><Relationship Id="rId256" Type="http://schemas.openxmlformats.org/officeDocument/2006/relationships/image" Target="../media/image638.png"/><Relationship Id="rId255" Type="http://schemas.openxmlformats.org/officeDocument/2006/relationships/customXml" Target="../ink/ink598.xml"/><Relationship Id="rId254" Type="http://schemas.openxmlformats.org/officeDocument/2006/relationships/image" Target="../media/image637.png"/><Relationship Id="rId253" Type="http://schemas.openxmlformats.org/officeDocument/2006/relationships/customXml" Target="../ink/ink597.xml"/><Relationship Id="rId252" Type="http://schemas.openxmlformats.org/officeDocument/2006/relationships/image" Target="../media/image636.png"/><Relationship Id="rId251" Type="http://schemas.openxmlformats.org/officeDocument/2006/relationships/customXml" Target="../ink/ink596.xml"/><Relationship Id="rId250" Type="http://schemas.openxmlformats.org/officeDocument/2006/relationships/image" Target="../media/image635.png"/><Relationship Id="rId25" Type="http://schemas.openxmlformats.org/officeDocument/2006/relationships/customXml" Target="../ink/ink483.xml"/><Relationship Id="rId249" Type="http://schemas.openxmlformats.org/officeDocument/2006/relationships/customXml" Target="../ink/ink595.xml"/><Relationship Id="rId248" Type="http://schemas.openxmlformats.org/officeDocument/2006/relationships/image" Target="../media/image634.png"/><Relationship Id="rId247" Type="http://schemas.openxmlformats.org/officeDocument/2006/relationships/customXml" Target="../ink/ink594.xml"/><Relationship Id="rId246" Type="http://schemas.openxmlformats.org/officeDocument/2006/relationships/image" Target="../media/image633.png"/><Relationship Id="rId245" Type="http://schemas.openxmlformats.org/officeDocument/2006/relationships/customXml" Target="../ink/ink593.xml"/><Relationship Id="rId244" Type="http://schemas.openxmlformats.org/officeDocument/2006/relationships/image" Target="../media/image632.png"/><Relationship Id="rId243" Type="http://schemas.openxmlformats.org/officeDocument/2006/relationships/customXml" Target="../ink/ink592.xml"/><Relationship Id="rId242" Type="http://schemas.openxmlformats.org/officeDocument/2006/relationships/image" Target="../media/image631.png"/><Relationship Id="rId241" Type="http://schemas.openxmlformats.org/officeDocument/2006/relationships/customXml" Target="../ink/ink591.xml"/><Relationship Id="rId240" Type="http://schemas.openxmlformats.org/officeDocument/2006/relationships/image" Target="../media/image630.png"/><Relationship Id="rId24" Type="http://schemas.openxmlformats.org/officeDocument/2006/relationships/image" Target="../media/image524.png"/><Relationship Id="rId239" Type="http://schemas.openxmlformats.org/officeDocument/2006/relationships/customXml" Target="../ink/ink590.xml"/><Relationship Id="rId238" Type="http://schemas.openxmlformats.org/officeDocument/2006/relationships/image" Target="../media/image629.png"/><Relationship Id="rId237" Type="http://schemas.openxmlformats.org/officeDocument/2006/relationships/customXml" Target="../ink/ink589.xml"/><Relationship Id="rId236" Type="http://schemas.openxmlformats.org/officeDocument/2006/relationships/image" Target="../media/image628.png"/><Relationship Id="rId235" Type="http://schemas.openxmlformats.org/officeDocument/2006/relationships/customXml" Target="../ink/ink588.xml"/><Relationship Id="rId234" Type="http://schemas.openxmlformats.org/officeDocument/2006/relationships/image" Target="../media/image627.png"/><Relationship Id="rId233" Type="http://schemas.openxmlformats.org/officeDocument/2006/relationships/customXml" Target="../ink/ink587.xml"/><Relationship Id="rId232" Type="http://schemas.openxmlformats.org/officeDocument/2006/relationships/image" Target="../media/image626.png"/><Relationship Id="rId231" Type="http://schemas.openxmlformats.org/officeDocument/2006/relationships/customXml" Target="../ink/ink586.xml"/><Relationship Id="rId230" Type="http://schemas.openxmlformats.org/officeDocument/2006/relationships/image" Target="../media/image625.png"/><Relationship Id="rId23" Type="http://schemas.openxmlformats.org/officeDocument/2006/relationships/customXml" Target="../ink/ink482.xml"/><Relationship Id="rId229" Type="http://schemas.openxmlformats.org/officeDocument/2006/relationships/customXml" Target="../ink/ink585.xml"/><Relationship Id="rId228" Type="http://schemas.openxmlformats.org/officeDocument/2006/relationships/image" Target="../media/image624.png"/><Relationship Id="rId227" Type="http://schemas.openxmlformats.org/officeDocument/2006/relationships/customXml" Target="../ink/ink584.xml"/><Relationship Id="rId226" Type="http://schemas.openxmlformats.org/officeDocument/2006/relationships/image" Target="../media/image623.png"/><Relationship Id="rId225" Type="http://schemas.openxmlformats.org/officeDocument/2006/relationships/customXml" Target="../ink/ink583.xml"/><Relationship Id="rId224" Type="http://schemas.openxmlformats.org/officeDocument/2006/relationships/image" Target="../media/image622.png"/><Relationship Id="rId223" Type="http://schemas.openxmlformats.org/officeDocument/2006/relationships/customXml" Target="../ink/ink582.xml"/><Relationship Id="rId222" Type="http://schemas.openxmlformats.org/officeDocument/2006/relationships/image" Target="../media/image621.png"/><Relationship Id="rId221" Type="http://schemas.openxmlformats.org/officeDocument/2006/relationships/customXml" Target="../ink/ink581.xml"/><Relationship Id="rId220" Type="http://schemas.openxmlformats.org/officeDocument/2006/relationships/image" Target="../media/image620.png"/><Relationship Id="rId22" Type="http://schemas.openxmlformats.org/officeDocument/2006/relationships/image" Target="../media/image523.png"/><Relationship Id="rId219" Type="http://schemas.openxmlformats.org/officeDocument/2006/relationships/customXml" Target="../ink/ink580.xml"/><Relationship Id="rId218" Type="http://schemas.openxmlformats.org/officeDocument/2006/relationships/image" Target="../media/image619.png"/><Relationship Id="rId217" Type="http://schemas.openxmlformats.org/officeDocument/2006/relationships/customXml" Target="../ink/ink579.xml"/><Relationship Id="rId216" Type="http://schemas.openxmlformats.org/officeDocument/2006/relationships/image" Target="../media/image618.png"/><Relationship Id="rId215" Type="http://schemas.openxmlformats.org/officeDocument/2006/relationships/customXml" Target="../ink/ink578.xml"/><Relationship Id="rId214" Type="http://schemas.openxmlformats.org/officeDocument/2006/relationships/image" Target="../media/image617.png"/><Relationship Id="rId213" Type="http://schemas.openxmlformats.org/officeDocument/2006/relationships/customXml" Target="../ink/ink577.xml"/><Relationship Id="rId212" Type="http://schemas.openxmlformats.org/officeDocument/2006/relationships/image" Target="../media/image616.png"/><Relationship Id="rId211" Type="http://schemas.openxmlformats.org/officeDocument/2006/relationships/customXml" Target="../ink/ink576.xml"/><Relationship Id="rId210" Type="http://schemas.openxmlformats.org/officeDocument/2006/relationships/image" Target="../media/image615.png"/><Relationship Id="rId21" Type="http://schemas.openxmlformats.org/officeDocument/2006/relationships/customXml" Target="../ink/ink481.xml"/><Relationship Id="rId209" Type="http://schemas.openxmlformats.org/officeDocument/2006/relationships/customXml" Target="../ink/ink575.xml"/><Relationship Id="rId208" Type="http://schemas.openxmlformats.org/officeDocument/2006/relationships/image" Target="../media/image614.png"/><Relationship Id="rId207" Type="http://schemas.openxmlformats.org/officeDocument/2006/relationships/customXml" Target="../ink/ink574.xml"/><Relationship Id="rId206" Type="http://schemas.openxmlformats.org/officeDocument/2006/relationships/image" Target="../media/image613.png"/><Relationship Id="rId205" Type="http://schemas.openxmlformats.org/officeDocument/2006/relationships/customXml" Target="../ink/ink573.xml"/><Relationship Id="rId204" Type="http://schemas.openxmlformats.org/officeDocument/2006/relationships/image" Target="../media/image612.png"/><Relationship Id="rId203" Type="http://schemas.openxmlformats.org/officeDocument/2006/relationships/customXml" Target="../ink/ink572.xml"/><Relationship Id="rId202" Type="http://schemas.openxmlformats.org/officeDocument/2006/relationships/image" Target="../media/image611.png"/><Relationship Id="rId201" Type="http://schemas.openxmlformats.org/officeDocument/2006/relationships/customXml" Target="../ink/ink571.xml"/><Relationship Id="rId200" Type="http://schemas.openxmlformats.org/officeDocument/2006/relationships/image" Target="../media/image610.png"/><Relationship Id="rId20" Type="http://schemas.openxmlformats.org/officeDocument/2006/relationships/image" Target="../media/image522.png"/><Relationship Id="rId2" Type="http://schemas.openxmlformats.org/officeDocument/2006/relationships/image" Target="../media/image513.png"/><Relationship Id="rId199" Type="http://schemas.openxmlformats.org/officeDocument/2006/relationships/customXml" Target="../ink/ink570.xml"/><Relationship Id="rId198" Type="http://schemas.openxmlformats.org/officeDocument/2006/relationships/image" Target="../media/image609.png"/><Relationship Id="rId197" Type="http://schemas.openxmlformats.org/officeDocument/2006/relationships/customXml" Target="../ink/ink569.xml"/><Relationship Id="rId196" Type="http://schemas.openxmlformats.org/officeDocument/2006/relationships/image" Target="../media/image608.png"/><Relationship Id="rId195" Type="http://schemas.openxmlformats.org/officeDocument/2006/relationships/customXml" Target="../ink/ink568.xml"/><Relationship Id="rId194" Type="http://schemas.openxmlformats.org/officeDocument/2006/relationships/image" Target="../media/image607.png"/><Relationship Id="rId193" Type="http://schemas.openxmlformats.org/officeDocument/2006/relationships/customXml" Target="../ink/ink567.xml"/><Relationship Id="rId192" Type="http://schemas.openxmlformats.org/officeDocument/2006/relationships/image" Target="../media/image606.png"/><Relationship Id="rId191" Type="http://schemas.openxmlformats.org/officeDocument/2006/relationships/customXml" Target="../ink/ink566.xml"/><Relationship Id="rId190" Type="http://schemas.openxmlformats.org/officeDocument/2006/relationships/image" Target="../media/image605.png"/><Relationship Id="rId19" Type="http://schemas.openxmlformats.org/officeDocument/2006/relationships/customXml" Target="../ink/ink480.xml"/><Relationship Id="rId189" Type="http://schemas.openxmlformats.org/officeDocument/2006/relationships/customXml" Target="../ink/ink565.xml"/><Relationship Id="rId188" Type="http://schemas.openxmlformats.org/officeDocument/2006/relationships/image" Target="../media/image604.png"/><Relationship Id="rId187" Type="http://schemas.openxmlformats.org/officeDocument/2006/relationships/customXml" Target="../ink/ink564.xml"/><Relationship Id="rId186" Type="http://schemas.openxmlformats.org/officeDocument/2006/relationships/image" Target="../media/image603.png"/><Relationship Id="rId185" Type="http://schemas.openxmlformats.org/officeDocument/2006/relationships/customXml" Target="../ink/ink563.xml"/><Relationship Id="rId184" Type="http://schemas.openxmlformats.org/officeDocument/2006/relationships/image" Target="../media/image602.png"/><Relationship Id="rId183" Type="http://schemas.openxmlformats.org/officeDocument/2006/relationships/customXml" Target="../ink/ink562.xml"/><Relationship Id="rId182" Type="http://schemas.openxmlformats.org/officeDocument/2006/relationships/image" Target="../media/image601.png"/><Relationship Id="rId181" Type="http://schemas.openxmlformats.org/officeDocument/2006/relationships/customXml" Target="../ink/ink561.xml"/><Relationship Id="rId180" Type="http://schemas.openxmlformats.org/officeDocument/2006/relationships/image" Target="../media/image600.png"/><Relationship Id="rId18" Type="http://schemas.openxmlformats.org/officeDocument/2006/relationships/image" Target="../media/image521.png"/><Relationship Id="rId179" Type="http://schemas.openxmlformats.org/officeDocument/2006/relationships/customXml" Target="../ink/ink560.xml"/><Relationship Id="rId178" Type="http://schemas.openxmlformats.org/officeDocument/2006/relationships/image" Target="../media/image599.png"/><Relationship Id="rId177" Type="http://schemas.openxmlformats.org/officeDocument/2006/relationships/customXml" Target="../ink/ink559.xml"/><Relationship Id="rId176" Type="http://schemas.openxmlformats.org/officeDocument/2006/relationships/image" Target="../media/image598.png"/><Relationship Id="rId175" Type="http://schemas.openxmlformats.org/officeDocument/2006/relationships/customXml" Target="../ink/ink558.xml"/><Relationship Id="rId174" Type="http://schemas.openxmlformats.org/officeDocument/2006/relationships/image" Target="../media/image597.png"/><Relationship Id="rId173" Type="http://schemas.openxmlformats.org/officeDocument/2006/relationships/customXml" Target="../ink/ink557.xml"/><Relationship Id="rId172" Type="http://schemas.openxmlformats.org/officeDocument/2006/relationships/image" Target="../media/image596.png"/><Relationship Id="rId171" Type="http://schemas.openxmlformats.org/officeDocument/2006/relationships/customXml" Target="../ink/ink556.xml"/><Relationship Id="rId170" Type="http://schemas.openxmlformats.org/officeDocument/2006/relationships/image" Target="../media/image595.png"/><Relationship Id="rId17" Type="http://schemas.openxmlformats.org/officeDocument/2006/relationships/customXml" Target="../ink/ink479.xml"/><Relationship Id="rId169" Type="http://schemas.openxmlformats.org/officeDocument/2006/relationships/customXml" Target="../ink/ink555.xml"/><Relationship Id="rId168" Type="http://schemas.openxmlformats.org/officeDocument/2006/relationships/image" Target="../media/image594.png"/><Relationship Id="rId167" Type="http://schemas.openxmlformats.org/officeDocument/2006/relationships/customXml" Target="../ink/ink554.xml"/><Relationship Id="rId166" Type="http://schemas.openxmlformats.org/officeDocument/2006/relationships/image" Target="../media/image593.png"/><Relationship Id="rId165" Type="http://schemas.openxmlformats.org/officeDocument/2006/relationships/customXml" Target="../ink/ink553.xml"/><Relationship Id="rId164" Type="http://schemas.openxmlformats.org/officeDocument/2006/relationships/image" Target="../media/image592.png"/><Relationship Id="rId163" Type="http://schemas.openxmlformats.org/officeDocument/2006/relationships/customXml" Target="../ink/ink552.xml"/><Relationship Id="rId162" Type="http://schemas.openxmlformats.org/officeDocument/2006/relationships/image" Target="../media/image591.png"/><Relationship Id="rId161" Type="http://schemas.openxmlformats.org/officeDocument/2006/relationships/customXml" Target="../ink/ink551.xml"/><Relationship Id="rId160" Type="http://schemas.openxmlformats.org/officeDocument/2006/relationships/image" Target="../media/image590.png"/><Relationship Id="rId16" Type="http://schemas.openxmlformats.org/officeDocument/2006/relationships/image" Target="../media/image520.png"/><Relationship Id="rId159" Type="http://schemas.openxmlformats.org/officeDocument/2006/relationships/customXml" Target="../ink/ink550.xml"/><Relationship Id="rId158" Type="http://schemas.openxmlformats.org/officeDocument/2006/relationships/image" Target="../media/image589.png"/><Relationship Id="rId157" Type="http://schemas.openxmlformats.org/officeDocument/2006/relationships/customXml" Target="../ink/ink549.xml"/><Relationship Id="rId156" Type="http://schemas.openxmlformats.org/officeDocument/2006/relationships/image" Target="../media/image588.png"/><Relationship Id="rId155" Type="http://schemas.openxmlformats.org/officeDocument/2006/relationships/customXml" Target="../ink/ink548.xml"/><Relationship Id="rId154" Type="http://schemas.openxmlformats.org/officeDocument/2006/relationships/image" Target="../media/image587.png"/><Relationship Id="rId153" Type="http://schemas.openxmlformats.org/officeDocument/2006/relationships/customXml" Target="../ink/ink547.xml"/><Relationship Id="rId152" Type="http://schemas.openxmlformats.org/officeDocument/2006/relationships/image" Target="../media/image586.png"/><Relationship Id="rId151" Type="http://schemas.openxmlformats.org/officeDocument/2006/relationships/customXml" Target="../ink/ink546.xml"/><Relationship Id="rId150" Type="http://schemas.openxmlformats.org/officeDocument/2006/relationships/image" Target="../media/image448.png"/><Relationship Id="rId15" Type="http://schemas.openxmlformats.org/officeDocument/2006/relationships/customXml" Target="../ink/ink478.xml"/><Relationship Id="rId149" Type="http://schemas.openxmlformats.org/officeDocument/2006/relationships/customXml" Target="../ink/ink545.xml"/><Relationship Id="rId148" Type="http://schemas.openxmlformats.org/officeDocument/2006/relationships/image" Target="../media/image585.png"/><Relationship Id="rId147" Type="http://schemas.openxmlformats.org/officeDocument/2006/relationships/customXml" Target="../ink/ink544.xml"/><Relationship Id="rId146" Type="http://schemas.openxmlformats.org/officeDocument/2006/relationships/image" Target="../media/image584.png"/><Relationship Id="rId145" Type="http://schemas.openxmlformats.org/officeDocument/2006/relationships/customXml" Target="../ink/ink543.xml"/><Relationship Id="rId144" Type="http://schemas.openxmlformats.org/officeDocument/2006/relationships/image" Target="../media/image583.png"/><Relationship Id="rId143" Type="http://schemas.openxmlformats.org/officeDocument/2006/relationships/customXml" Target="../ink/ink542.xml"/><Relationship Id="rId142" Type="http://schemas.openxmlformats.org/officeDocument/2006/relationships/image" Target="../media/image582.png"/><Relationship Id="rId141" Type="http://schemas.openxmlformats.org/officeDocument/2006/relationships/customXml" Target="../ink/ink541.xml"/><Relationship Id="rId140" Type="http://schemas.openxmlformats.org/officeDocument/2006/relationships/image" Target="../media/image581.png"/><Relationship Id="rId14" Type="http://schemas.openxmlformats.org/officeDocument/2006/relationships/image" Target="../media/image519.png"/><Relationship Id="rId139" Type="http://schemas.openxmlformats.org/officeDocument/2006/relationships/customXml" Target="../ink/ink540.xml"/><Relationship Id="rId138" Type="http://schemas.openxmlformats.org/officeDocument/2006/relationships/image" Target="../media/image580.png"/><Relationship Id="rId137" Type="http://schemas.openxmlformats.org/officeDocument/2006/relationships/customXml" Target="../ink/ink539.xml"/><Relationship Id="rId136" Type="http://schemas.openxmlformats.org/officeDocument/2006/relationships/image" Target="../media/image579.png"/><Relationship Id="rId135" Type="http://schemas.openxmlformats.org/officeDocument/2006/relationships/customXml" Target="../ink/ink538.xml"/><Relationship Id="rId134" Type="http://schemas.openxmlformats.org/officeDocument/2006/relationships/image" Target="../media/image578.png"/><Relationship Id="rId133" Type="http://schemas.openxmlformats.org/officeDocument/2006/relationships/customXml" Target="../ink/ink537.xml"/><Relationship Id="rId132" Type="http://schemas.openxmlformats.org/officeDocument/2006/relationships/image" Target="../media/image577.png"/><Relationship Id="rId131" Type="http://schemas.openxmlformats.org/officeDocument/2006/relationships/customXml" Target="../ink/ink536.xml"/><Relationship Id="rId130" Type="http://schemas.openxmlformats.org/officeDocument/2006/relationships/image" Target="../media/image576.png"/><Relationship Id="rId13" Type="http://schemas.openxmlformats.org/officeDocument/2006/relationships/customXml" Target="../ink/ink477.xml"/><Relationship Id="rId129" Type="http://schemas.openxmlformats.org/officeDocument/2006/relationships/customXml" Target="../ink/ink535.xml"/><Relationship Id="rId128" Type="http://schemas.openxmlformats.org/officeDocument/2006/relationships/image" Target="../media/image575.png"/><Relationship Id="rId127" Type="http://schemas.openxmlformats.org/officeDocument/2006/relationships/customXml" Target="../ink/ink534.xml"/><Relationship Id="rId126" Type="http://schemas.openxmlformats.org/officeDocument/2006/relationships/image" Target="../media/image574.png"/><Relationship Id="rId125" Type="http://schemas.openxmlformats.org/officeDocument/2006/relationships/customXml" Target="../ink/ink533.xml"/><Relationship Id="rId124" Type="http://schemas.openxmlformats.org/officeDocument/2006/relationships/image" Target="../media/image573.png"/><Relationship Id="rId123" Type="http://schemas.openxmlformats.org/officeDocument/2006/relationships/customXml" Target="../ink/ink532.xml"/><Relationship Id="rId122" Type="http://schemas.openxmlformats.org/officeDocument/2006/relationships/image" Target="../media/image572.png"/><Relationship Id="rId121" Type="http://schemas.openxmlformats.org/officeDocument/2006/relationships/customXml" Target="../ink/ink531.xml"/><Relationship Id="rId120" Type="http://schemas.openxmlformats.org/officeDocument/2006/relationships/image" Target="../media/image571.png"/><Relationship Id="rId12" Type="http://schemas.openxmlformats.org/officeDocument/2006/relationships/image" Target="../media/image518.png"/><Relationship Id="rId119" Type="http://schemas.openxmlformats.org/officeDocument/2006/relationships/customXml" Target="../ink/ink530.xml"/><Relationship Id="rId118" Type="http://schemas.openxmlformats.org/officeDocument/2006/relationships/image" Target="../media/image570.png"/><Relationship Id="rId117" Type="http://schemas.openxmlformats.org/officeDocument/2006/relationships/customXml" Target="../ink/ink529.xml"/><Relationship Id="rId116" Type="http://schemas.openxmlformats.org/officeDocument/2006/relationships/image" Target="../media/image569.png"/><Relationship Id="rId115" Type="http://schemas.openxmlformats.org/officeDocument/2006/relationships/customXml" Target="../ink/ink528.xml"/><Relationship Id="rId114" Type="http://schemas.openxmlformats.org/officeDocument/2006/relationships/image" Target="../media/image568.png"/><Relationship Id="rId113" Type="http://schemas.openxmlformats.org/officeDocument/2006/relationships/customXml" Target="../ink/ink527.xml"/><Relationship Id="rId112" Type="http://schemas.openxmlformats.org/officeDocument/2006/relationships/image" Target="../media/image567.png"/><Relationship Id="rId111" Type="http://schemas.openxmlformats.org/officeDocument/2006/relationships/customXml" Target="../ink/ink526.xml"/><Relationship Id="rId110" Type="http://schemas.openxmlformats.org/officeDocument/2006/relationships/image" Target="../media/image566.png"/><Relationship Id="rId11" Type="http://schemas.openxmlformats.org/officeDocument/2006/relationships/customXml" Target="../ink/ink476.xml"/><Relationship Id="rId109" Type="http://schemas.openxmlformats.org/officeDocument/2006/relationships/customXml" Target="../ink/ink525.xml"/><Relationship Id="rId108" Type="http://schemas.openxmlformats.org/officeDocument/2006/relationships/image" Target="../media/image565.png"/><Relationship Id="rId107" Type="http://schemas.openxmlformats.org/officeDocument/2006/relationships/customXml" Target="../ink/ink524.xml"/><Relationship Id="rId106" Type="http://schemas.openxmlformats.org/officeDocument/2006/relationships/image" Target="../media/image564.png"/><Relationship Id="rId105" Type="http://schemas.openxmlformats.org/officeDocument/2006/relationships/customXml" Target="../ink/ink523.xml"/><Relationship Id="rId104" Type="http://schemas.openxmlformats.org/officeDocument/2006/relationships/image" Target="../media/image563.png"/><Relationship Id="rId103" Type="http://schemas.openxmlformats.org/officeDocument/2006/relationships/customXml" Target="../ink/ink522.xml"/><Relationship Id="rId102" Type="http://schemas.openxmlformats.org/officeDocument/2006/relationships/image" Target="../media/image562.png"/><Relationship Id="rId101" Type="http://schemas.openxmlformats.org/officeDocument/2006/relationships/customXml" Target="../ink/ink521.xml"/><Relationship Id="rId100" Type="http://schemas.openxmlformats.org/officeDocument/2006/relationships/image" Target="../media/image561.png"/><Relationship Id="rId10" Type="http://schemas.openxmlformats.org/officeDocument/2006/relationships/image" Target="../media/image517.png"/><Relationship Id="rId1" Type="http://schemas.openxmlformats.org/officeDocument/2006/relationships/customXml" Target="../ink/ink471.xml"/></Relationships>
</file>

<file path=ppt/slides/_rels/slide34.xml.rels><?xml version="1.0" encoding="UTF-8" standalone="yes"?>
<Relationships xmlns="http://schemas.openxmlformats.org/package/2006/relationships"><Relationship Id="rId99" Type="http://schemas.openxmlformats.org/officeDocument/2006/relationships/customXml" Target="../ink/ink842.xml"/><Relationship Id="rId98" Type="http://schemas.openxmlformats.org/officeDocument/2006/relationships/image" Target="../media/image881.png"/><Relationship Id="rId97" Type="http://schemas.openxmlformats.org/officeDocument/2006/relationships/customXml" Target="../ink/ink841.xml"/><Relationship Id="rId96" Type="http://schemas.openxmlformats.org/officeDocument/2006/relationships/image" Target="../media/image880.png"/><Relationship Id="rId95" Type="http://schemas.openxmlformats.org/officeDocument/2006/relationships/customXml" Target="../ink/ink840.xml"/><Relationship Id="rId94" Type="http://schemas.openxmlformats.org/officeDocument/2006/relationships/image" Target="../media/image879.png"/><Relationship Id="rId93" Type="http://schemas.openxmlformats.org/officeDocument/2006/relationships/customXml" Target="../ink/ink839.xml"/><Relationship Id="rId92" Type="http://schemas.openxmlformats.org/officeDocument/2006/relationships/image" Target="../media/image878.png"/><Relationship Id="rId91" Type="http://schemas.openxmlformats.org/officeDocument/2006/relationships/customXml" Target="../ink/ink838.xml"/><Relationship Id="rId90" Type="http://schemas.openxmlformats.org/officeDocument/2006/relationships/image" Target="../media/image877.png"/><Relationship Id="rId9" Type="http://schemas.openxmlformats.org/officeDocument/2006/relationships/customXml" Target="../ink/ink797.xml"/><Relationship Id="rId89" Type="http://schemas.openxmlformats.org/officeDocument/2006/relationships/customXml" Target="../ink/ink837.xml"/><Relationship Id="rId88" Type="http://schemas.openxmlformats.org/officeDocument/2006/relationships/image" Target="../media/image876.png"/><Relationship Id="rId87" Type="http://schemas.openxmlformats.org/officeDocument/2006/relationships/customXml" Target="../ink/ink836.xml"/><Relationship Id="rId86" Type="http://schemas.openxmlformats.org/officeDocument/2006/relationships/image" Target="../media/image875.png"/><Relationship Id="rId85" Type="http://schemas.openxmlformats.org/officeDocument/2006/relationships/customXml" Target="../ink/ink835.xml"/><Relationship Id="rId84" Type="http://schemas.openxmlformats.org/officeDocument/2006/relationships/image" Target="../media/image874.png"/><Relationship Id="rId83" Type="http://schemas.openxmlformats.org/officeDocument/2006/relationships/customXml" Target="../ink/ink834.xml"/><Relationship Id="rId82" Type="http://schemas.openxmlformats.org/officeDocument/2006/relationships/image" Target="../media/image873.png"/><Relationship Id="rId81" Type="http://schemas.openxmlformats.org/officeDocument/2006/relationships/customXml" Target="../ink/ink833.xml"/><Relationship Id="rId80" Type="http://schemas.openxmlformats.org/officeDocument/2006/relationships/image" Target="../media/image872.png"/><Relationship Id="rId8" Type="http://schemas.openxmlformats.org/officeDocument/2006/relationships/image" Target="../media/image836.png"/><Relationship Id="rId79" Type="http://schemas.openxmlformats.org/officeDocument/2006/relationships/customXml" Target="../ink/ink832.xml"/><Relationship Id="rId78" Type="http://schemas.openxmlformats.org/officeDocument/2006/relationships/image" Target="../media/image871.png"/><Relationship Id="rId77" Type="http://schemas.openxmlformats.org/officeDocument/2006/relationships/customXml" Target="../ink/ink831.xml"/><Relationship Id="rId76" Type="http://schemas.openxmlformats.org/officeDocument/2006/relationships/image" Target="../media/image870.png"/><Relationship Id="rId75" Type="http://schemas.openxmlformats.org/officeDocument/2006/relationships/customXml" Target="../ink/ink830.xml"/><Relationship Id="rId74" Type="http://schemas.openxmlformats.org/officeDocument/2006/relationships/image" Target="../media/image869.png"/><Relationship Id="rId73" Type="http://schemas.openxmlformats.org/officeDocument/2006/relationships/customXml" Target="../ink/ink829.xml"/><Relationship Id="rId72" Type="http://schemas.openxmlformats.org/officeDocument/2006/relationships/image" Target="../media/image868.png"/><Relationship Id="rId71" Type="http://schemas.openxmlformats.org/officeDocument/2006/relationships/customXml" Target="../ink/ink828.xml"/><Relationship Id="rId70" Type="http://schemas.openxmlformats.org/officeDocument/2006/relationships/image" Target="../media/image867.png"/><Relationship Id="rId7" Type="http://schemas.openxmlformats.org/officeDocument/2006/relationships/customXml" Target="../ink/ink796.xml"/><Relationship Id="rId69" Type="http://schemas.openxmlformats.org/officeDocument/2006/relationships/customXml" Target="../ink/ink827.xml"/><Relationship Id="rId68" Type="http://schemas.openxmlformats.org/officeDocument/2006/relationships/image" Target="../media/image866.png"/><Relationship Id="rId67" Type="http://schemas.openxmlformats.org/officeDocument/2006/relationships/customXml" Target="../ink/ink826.xml"/><Relationship Id="rId664" Type="http://schemas.openxmlformats.org/officeDocument/2006/relationships/slideLayout" Target="../slideLayouts/slideLayout2.xml"/><Relationship Id="rId663" Type="http://schemas.openxmlformats.org/officeDocument/2006/relationships/tags" Target="../tags/tag138.xml"/><Relationship Id="rId662" Type="http://schemas.openxmlformats.org/officeDocument/2006/relationships/image" Target="../media/image1163.png"/><Relationship Id="rId661" Type="http://schemas.openxmlformats.org/officeDocument/2006/relationships/customXml" Target="../ink/ink1123.xml"/><Relationship Id="rId660" Type="http://schemas.openxmlformats.org/officeDocument/2006/relationships/image" Target="../media/image1162.png"/><Relationship Id="rId66" Type="http://schemas.openxmlformats.org/officeDocument/2006/relationships/image" Target="../media/image865.png"/><Relationship Id="rId659" Type="http://schemas.openxmlformats.org/officeDocument/2006/relationships/customXml" Target="../ink/ink1122.xml"/><Relationship Id="rId658" Type="http://schemas.openxmlformats.org/officeDocument/2006/relationships/image" Target="../media/image1161.png"/><Relationship Id="rId657" Type="http://schemas.openxmlformats.org/officeDocument/2006/relationships/customXml" Target="../ink/ink1121.xml"/><Relationship Id="rId656" Type="http://schemas.openxmlformats.org/officeDocument/2006/relationships/image" Target="../media/image1160.png"/><Relationship Id="rId655" Type="http://schemas.openxmlformats.org/officeDocument/2006/relationships/customXml" Target="../ink/ink1120.xml"/><Relationship Id="rId654" Type="http://schemas.openxmlformats.org/officeDocument/2006/relationships/image" Target="../media/image1159.png"/><Relationship Id="rId653" Type="http://schemas.openxmlformats.org/officeDocument/2006/relationships/customXml" Target="../ink/ink1119.xml"/><Relationship Id="rId652" Type="http://schemas.openxmlformats.org/officeDocument/2006/relationships/image" Target="../media/image1158.png"/><Relationship Id="rId651" Type="http://schemas.openxmlformats.org/officeDocument/2006/relationships/customXml" Target="../ink/ink1118.xml"/><Relationship Id="rId650" Type="http://schemas.openxmlformats.org/officeDocument/2006/relationships/image" Target="../media/image1157.png"/><Relationship Id="rId65" Type="http://schemas.openxmlformats.org/officeDocument/2006/relationships/customXml" Target="../ink/ink825.xml"/><Relationship Id="rId649" Type="http://schemas.openxmlformats.org/officeDocument/2006/relationships/customXml" Target="../ink/ink1117.xml"/><Relationship Id="rId648" Type="http://schemas.openxmlformats.org/officeDocument/2006/relationships/image" Target="../media/image1156.png"/><Relationship Id="rId647" Type="http://schemas.openxmlformats.org/officeDocument/2006/relationships/customXml" Target="../ink/ink1116.xml"/><Relationship Id="rId646" Type="http://schemas.openxmlformats.org/officeDocument/2006/relationships/image" Target="../media/image1155.png"/><Relationship Id="rId645" Type="http://schemas.openxmlformats.org/officeDocument/2006/relationships/customXml" Target="../ink/ink1115.xml"/><Relationship Id="rId644" Type="http://schemas.openxmlformats.org/officeDocument/2006/relationships/image" Target="../media/image1154.png"/><Relationship Id="rId643" Type="http://schemas.openxmlformats.org/officeDocument/2006/relationships/customXml" Target="../ink/ink1114.xml"/><Relationship Id="rId642" Type="http://schemas.openxmlformats.org/officeDocument/2006/relationships/image" Target="../media/image1153.png"/><Relationship Id="rId641" Type="http://schemas.openxmlformats.org/officeDocument/2006/relationships/customXml" Target="../ink/ink1113.xml"/><Relationship Id="rId640" Type="http://schemas.openxmlformats.org/officeDocument/2006/relationships/image" Target="../media/image1152.png"/><Relationship Id="rId64" Type="http://schemas.openxmlformats.org/officeDocument/2006/relationships/image" Target="../media/image864.png"/><Relationship Id="rId639" Type="http://schemas.openxmlformats.org/officeDocument/2006/relationships/customXml" Target="../ink/ink1112.xml"/><Relationship Id="rId638" Type="http://schemas.openxmlformats.org/officeDocument/2006/relationships/image" Target="../media/image1151.png"/><Relationship Id="rId637" Type="http://schemas.openxmlformats.org/officeDocument/2006/relationships/customXml" Target="../ink/ink1111.xml"/><Relationship Id="rId636" Type="http://schemas.openxmlformats.org/officeDocument/2006/relationships/image" Target="../media/image1150.png"/><Relationship Id="rId635" Type="http://schemas.openxmlformats.org/officeDocument/2006/relationships/customXml" Target="../ink/ink1110.xml"/><Relationship Id="rId634" Type="http://schemas.openxmlformats.org/officeDocument/2006/relationships/image" Target="../media/image1149.png"/><Relationship Id="rId633" Type="http://schemas.openxmlformats.org/officeDocument/2006/relationships/customXml" Target="../ink/ink1109.xml"/><Relationship Id="rId632" Type="http://schemas.openxmlformats.org/officeDocument/2006/relationships/image" Target="../media/image1148.png"/><Relationship Id="rId631" Type="http://schemas.openxmlformats.org/officeDocument/2006/relationships/customXml" Target="../ink/ink1108.xml"/><Relationship Id="rId630" Type="http://schemas.openxmlformats.org/officeDocument/2006/relationships/image" Target="../media/image1147.png"/><Relationship Id="rId63" Type="http://schemas.openxmlformats.org/officeDocument/2006/relationships/customXml" Target="../ink/ink824.xml"/><Relationship Id="rId629" Type="http://schemas.openxmlformats.org/officeDocument/2006/relationships/customXml" Target="../ink/ink1107.xml"/><Relationship Id="rId628" Type="http://schemas.openxmlformats.org/officeDocument/2006/relationships/image" Target="../media/image1146.png"/><Relationship Id="rId627" Type="http://schemas.openxmlformats.org/officeDocument/2006/relationships/customXml" Target="../ink/ink1106.xml"/><Relationship Id="rId626" Type="http://schemas.openxmlformats.org/officeDocument/2006/relationships/image" Target="../media/image1145.png"/><Relationship Id="rId625" Type="http://schemas.openxmlformats.org/officeDocument/2006/relationships/customXml" Target="../ink/ink1105.xml"/><Relationship Id="rId624" Type="http://schemas.openxmlformats.org/officeDocument/2006/relationships/image" Target="../media/image1144.png"/><Relationship Id="rId623" Type="http://schemas.openxmlformats.org/officeDocument/2006/relationships/customXml" Target="../ink/ink1104.xml"/><Relationship Id="rId622" Type="http://schemas.openxmlformats.org/officeDocument/2006/relationships/image" Target="../media/image1143.png"/><Relationship Id="rId621" Type="http://schemas.openxmlformats.org/officeDocument/2006/relationships/customXml" Target="../ink/ink1103.xml"/><Relationship Id="rId620" Type="http://schemas.openxmlformats.org/officeDocument/2006/relationships/image" Target="../media/image1142.png"/><Relationship Id="rId62" Type="http://schemas.openxmlformats.org/officeDocument/2006/relationships/image" Target="../media/image863.png"/><Relationship Id="rId619" Type="http://schemas.openxmlformats.org/officeDocument/2006/relationships/customXml" Target="../ink/ink1102.xml"/><Relationship Id="rId618" Type="http://schemas.openxmlformats.org/officeDocument/2006/relationships/image" Target="../media/image1141.png"/><Relationship Id="rId617" Type="http://schemas.openxmlformats.org/officeDocument/2006/relationships/customXml" Target="../ink/ink1101.xml"/><Relationship Id="rId616" Type="http://schemas.openxmlformats.org/officeDocument/2006/relationships/image" Target="../media/image1140.png"/><Relationship Id="rId615" Type="http://schemas.openxmlformats.org/officeDocument/2006/relationships/customXml" Target="../ink/ink1100.xml"/><Relationship Id="rId614" Type="http://schemas.openxmlformats.org/officeDocument/2006/relationships/image" Target="../media/image1139.png"/><Relationship Id="rId613" Type="http://schemas.openxmlformats.org/officeDocument/2006/relationships/customXml" Target="../ink/ink1099.xml"/><Relationship Id="rId612" Type="http://schemas.openxmlformats.org/officeDocument/2006/relationships/image" Target="../media/image1138.png"/><Relationship Id="rId611" Type="http://schemas.openxmlformats.org/officeDocument/2006/relationships/customXml" Target="../ink/ink1098.xml"/><Relationship Id="rId610" Type="http://schemas.openxmlformats.org/officeDocument/2006/relationships/image" Target="../media/image1137.png"/><Relationship Id="rId61" Type="http://schemas.openxmlformats.org/officeDocument/2006/relationships/customXml" Target="../ink/ink823.xml"/><Relationship Id="rId609" Type="http://schemas.openxmlformats.org/officeDocument/2006/relationships/customXml" Target="../ink/ink1097.xml"/><Relationship Id="rId608" Type="http://schemas.openxmlformats.org/officeDocument/2006/relationships/image" Target="../media/image1136.png"/><Relationship Id="rId607" Type="http://schemas.openxmlformats.org/officeDocument/2006/relationships/customXml" Target="../ink/ink1096.xml"/><Relationship Id="rId606" Type="http://schemas.openxmlformats.org/officeDocument/2006/relationships/image" Target="../media/image1135.png"/><Relationship Id="rId605" Type="http://schemas.openxmlformats.org/officeDocument/2006/relationships/customXml" Target="../ink/ink1095.xml"/><Relationship Id="rId604" Type="http://schemas.openxmlformats.org/officeDocument/2006/relationships/image" Target="../media/image1134.png"/><Relationship Id="rId603" Type="http://schemas.openxmlformats.org/officeDocument/2006/relationships/customXml" Target="../ink/ink1094.xml"/><Relationship Id="rId602" Type="http://schemas.openxmlformats.org/officeDocument/2006/relationships/image" Target="../media/image1133.png"/><Relationship Id="rId601" Type="http://schemas.openxmlformats.org/officeDocument/2006/relationships/customXml" Target="../ink/ink1093.xml"/><Relationship Id="rId600" Type="http://schemas.openxmlformats.org/officeDocument/2006/relationships/image" Target="../media/image1132.png"/><Relationship Id="rId60" Type="http://schemas.openxmlformats.org/officeDocument/2006/relationships/image" Target="../media/image862.png"/><Relationship Id="rId6" Type="http://schemas.openxmlformats.org/officeDocument/2006/relationships/image" Target="../media/image835.png"/><Relationship Id="rId599" Type="http://schemas.openxmlformats.org/officeDocument/2006/relationships/customXml" Target="../ink/ink1092.xml"/><Relationship Id="rId598" Type="http://schemas.openxmlformats.org/officeDocument/2006/relationships/image" Target="../media/image1131.png"/><Relationship Id="rId597" Type="http://schemas.openxmlformats.org/officeDocument/2006/relationships/customXml" Target="../ink/ink1091.xml"/><Relationship Id="rId596" Type="http://schemas.openxmlformats.org/officeDocument/2006/relationships/image" Target="../media/image1130.png"/><Relationship Id="rId595" Type="http://schemas.openxmlformats.org/officeDocument/2006/relationships/customXml" Target="../ink/ink1090.xml"/><Relationship Id="rId594" Type="http://schemas.openxmlformats.org/officeDocument/2006/relationships/image" Target="../media/image1129.png"/><Relationship Id="rId593" Type="http://schemas.openxmlformats.org/officeDocument/2006/relationships/customXml" Target="../ink/ink1089.xml"/><Relationship Id="rId592" Type="http://schemas.openxmlformats.org/officeDocument/2006/relationships/image" Target="../media/image1128.png"/><Relationship Id="rId591" Type="http://schemas.openxmlformats.org/officeDocument/2006/relationships/customXml" Target="../ink/ink1088.xml"/><Relationship Id="rId590" Type="http://schemas.openxmlformats.org/officeDocument/2006/relationships/image" Target="../media/image1127.png"/><Relationship Id="rId59" Type="http://schemas.openxmlformats.org/officeDocument/2006/relationships/customXml" Target="../ink/ink822.xml"/><Relationship Id="rId589" Type="http://schemas.openxmlformats.org/officeDocument/2006/relationships/customXml" Target="../ink/ink1087.xml"/><Relationship Id="rId588" Type="http://schemas.openxmlformats.org/officeDocument/2006/relationships/image" Target="../media/image1126.png"/><Relationship Id="rId587" Type="http://schemas.openxmlformats.org/officeDocument/2006/relationships/customXml" Target="../ink/ink1086.xml"/><Relationship Id="rId586" Type="http://schemas.openxmlformats.org/officeDocument/2006/relationships/image" Target="../media/image1125.png"/><Relationship Id="rId585" Type="http://schemas.openxmlformats.org/officeDocument/2006/relationships/customXml" Target="../ink/ink1085.xml"/><Relationship Id="rId584" Type="http://schemas.openxmlformats.org/officeDocument/2006/relationships/image" Target="../media/image1124.png"/><Relationship Id="rId583" Type="http://schemas.openxmlformats.org/officeDocument/2006/relationships/customXml" Target="../ink/ink1084.xml"/><Relationship Id="rId582" Type="http://schemas.openxmlformats.org/officeDocument/2006/relationships/image" Target="../media/image1123.png"/><Relationship Id="rId581" Type="http://schemas.openxmlformats.org/officeDocument/2006/relationships/customXml" Target="../ink/ink1083.xml"/><Relationship Id="rId580" Type="http://schemas.openxmlformats.org/officeDocument/2006/relationships/image" Target="../media/image1122.png"/><Relationship Id="rId58" Type="http://schemas.openxmlformats.org/officeDocument/2006/relationships/image" Target="../media/image861.png"/><Relationship Id="rId579" Type="http://schemas.openxmlformats.org/officeDocument/2006/relationships/customXml" Target="../ink/ink1082.xml"/><Relationship Id="rId578" Type="http://schemas.openxmlformats.org/officeDocument/2006/relationships/image" Target="../media/image1121.png"/><Relationship Id="rId577" Type="http://schemas.openxmlformats.org/officeDocument/2006/relationships/customXml" Target="../ink/ink1081.xml"/><Relationship Id="rId576" Type="http://schemas.openxmlformats.org/officeDocument/2006/relationships/image" Target="../media/image1120.png"/><Relationship Id="rId575" Type="http://schemas.openxmlformats.org/officeDocument/2006/relationships/customXml" Target="../ink/ink1080.xml"/><Relationship Id="rId574" Type="http://schemas.openxmlformats.org/officeDocument/2006/relationships/image" Target="../media/image1119.png"/><Relationship Id="rId573" Type="http://schemas.openxmlformats.org/officeDocument/2006/relationships/customXml" Target="../ink/ink1079.xml"/><Relationship Id="rId572" Type="http://schemas.openxmlformats.org/officeDocument/2006/relationships/image" Target="../media/image1118.png"/><Relationship Id="rId571" Type="http://schemas.openxmlformats.org/officeDocument/2006/relationships/customXml" Target="../ink/ink1078.xml"/><Relationship Id="rId570" Type="http://schemas.openxmlformats.org/officeDocument/2006/relationships/image" Target="../media/image1117.png"/><Relationship Id="rId57" Type="http://schemas.openxmlformats.org/officeDocument/2006/relationships/customXml" Target="../ink/ink821.xml"/><Relationship Id="rId569" Type="http://schemas.openxmlformats.org/officeDocument/2006/relationships/customXml" Target="../ink/ink1077.xml"/><Relationship Id="rId568" Type="http://schemas.openxmlformats.org/officeDocument/2006/relationships/image" Target="../media/image1116.png"/><Relationship Id="rId567" Type="http://schemas.openxmlformats.org/officeDocument/2006/relationships/customXml" Target="../ink/ink1076.xml"/><Relationship Id="rId566" Type="http://schemas.openxmlformats.org/officeDocument/2006/relationships/image" Target="../media/image1115.png"/><Relationship Id="rId565" Type="http://schemas.openxmlformats.org/officeDocument/2006/relationships/customXml" Target="../ink/ink1075.xml"/><Relationship Id="rId564" Type="http://schemas.openxmlformats.org/officeDocument/2006/relationships/image" Target="../media/image1114.png"/><Relationship Id="rId563" Type="http://schemas.openxmlformats.org/officeDocument/2006/relationships/customXml" Target="../ink/ink1074.xml"/><Relationship Id="rId562" Type="http://schemas.openxmlformats.org/officeDocument/2006/relationships/image" Target="../media/image1113.png"/><Relationship Id="rId561" Type="http://schemas.openxmlformats.org/officeDocument/2006/relationships/customXml" Target="../ink/ink1073.xml"/><Relationship Id="rId560" Type="http://schemas.openxmlformats.org/officeDocument/2006/relationships/image" Target="../media/image1112.png"/><Relationship Id="rId56" Type="http://schemas.openxmlformats.org/officeDocument/2006/relationships/image" Target="../media/image860.png"/><Relationship Id="rId559" Type="http://schemas.openxmlformats.org/officeDocument/2006/relationships/customXml" Target="../ink/ink1072.xml"/><Relationship Id="rId558" Type="http://schemas.openxmlformats.org/officeDocument/2006/relationships/image" Target="../media/image1111.png"/><Relationship Id="rId557" Type="http://schemas.openxmlformats.org/officeDocument/2006/relationships/customXml" Target="../ink/ink1071.xml"/><Relationship Id="rId556" Type="http://schemas.openxmlformats.org/officeDocument/2006/relationships/image" Target="../media/image1110.png"/><Relationship Id="rId555" Type="http://schemas.openxmlformats.org/officeDocument/2006/relationships/customXml" Target="../ink/ink1070.xml"/><Relationship Id="rId554" Type="http://schemas.openxmlformats.org/officeDocument/2006/relationships/image" Target="../media/image1109.png"/><Relationship Id="rId553" Type="http://schemas.openxmlformats.org/officeDocument/2006/relationships/customXml" Target="../ink/ink1069.xml"/><Relationship Id="rId552" Type="http://schemas.openxmlformats.org/officeDocument/2006/relationships/image" Target="../media/image1108.png"/><Relationship Id="rId551" Type="http://schemas.openxmlformats.org/officeDocument/2006/relationships/customXml" Target="../ink/ink1068.xml"/><Relationship Id="rId550" Type="http://schemas.openxmlformats.org/officeDocument/2006/relationships/image" Target="../media/image1107.png"/><Relationship Id="rId55" Type="http://schemas.openxmlformats.org/officeDocument/2006/relationships/customXml" Target="../ink/ink820.xml"/><Relationship Id="rId549" Type="http://schemas.openxmlformats.org/officeDocument/2006/relationships/customXml" Target="../ink/ink1067.xml"/><Relationship Id="rId548" Type="http://schemas.openxmlformats.org/officeDocument/2006/relationships/image" Target="../media/image1106.png"/><Relationship Id="rId547" Type="http://schemas.openxmlformats.org/officeDocument/2006/relationships/customXml" Target="../ink/ink1066.xml"/><Relationship Id="rId546" Type="http://schemas.openxmlformats.org/officeDocument/2006/relationships/image" Target="../media/image1105.png"/><Relationship Id="rId545" Type="http://schemas.openxmlformats.org/officeDocument/2006/relationships/customXml" Target="../ink/ink1065.xml"/><Relationship Id="rId544" Type="http://schemas.openxmlformats.org/officeDocument/2006/relationships/image" Target="../media/image1104.png"/><Relationship Id="rId543" Type="http://schemas.openxmlformats.org/officeDocument/2006/relationships/customXml" Target="../ink/ink1064.xml"/><Relationship Id="rId542" Type="http://schemas.openxmlformats.org/officeDocument/2006/relationships/image" Target="../media/image1103.png"/><Relationship Id="rId541" Type="http://schemas.openxmlformats.org/officeDocument/2006/relationships/customXml" Target="../ink/ink1063.xml"/><Relationship Id="rId540" Type="http://schemas.openxmlformats.org/officeDocument/2006/relationships/image" Target="../media/image1102.png"/><Relationship Id="rId54" Type="http://schemas.openxmlformats.org/officeDocument/2006/relationships/image" Target="../media/image859.png"/><Relationship Id="rId539" Type="http://schemas.openxmlformats.org/officeDocument/2006/relationships/customXml" Target="../ink/ink1062.xml"/><Relationship Id="rId538" Type="http://schemas.openxmlformats.org/officeDocument/2006/relationships/image" Target="../media/image1101.png"/><Relationship Id="rId537" Type="http://schemas.openxmlformats.org/officeDocument/2006/relationships/customXml" Target="../ink/ink1061.xml"/><Relationship Id="rId536" Type="http://schemas.openxmlformats.org/officeDocument/2006/relationships/image" Target="../media/image1100.png"/><Relationship Id="rId535" Type="http://schemas.openxmlformats.org/officeDocument/2006/relationships/customXml" Target="../ink/ink1060.xml"/><Relationship Id="rId534" Type="http://schemas.openxmlformats.org/officeDocument/2006/relationships/image" Target="../media/image1099.png"/><Relationship Id="rId533" Type="http://schemas.openxmlformats.org/officeDocument/2006/relationships/customXml" Target="../ink/ink1059.xml"/><Relationship Id="rId532" Type="http://schemas.openxmlformats.org/officeDocument/2006/relationships/image" Target="../media/image1098.png"/><Relationship Id="rId531" Type="http://schemas.openxmlformats.org/officeDocument/2006/relationships/customXml" Target="../ink/ink1058.xml"/><Relationship Id="rId530" Type="http://schemas.openxmlformats.org/officeDocument/2006/relationships/image" Target="../media/image1097.png"/><Relationship Id="rId53" Type="http://schemas.openxmlformats.org/officeDocument/2006/relationships/customXml" Target="../ink/ink819.xml"/><Relationship Id="rId529" Type="http://schemas.openxmlformats.org/officeDocument/2006/relationships/customXml" Target="../ink/ink1057.xml"/><Relationship Id="rId528" Type="http://schemas.openxmlformats.org/officeDocument/2006/relationships/image" Target="../media/image1096.png"/><Relationship Id="rId527" Type="http://schemas.openxmlformats.org/officeDocument/2006/relationships/customXml" Target="../ink/ink1056.xml"/><Relationship Id="rId526" Type="http://schemas.openxmlformats.org/officeDocument/2006/relationships/image" Target="../media/image1095.png"/><Relationship Id="rId525" Type="http://schemas.openxmlformats.org/officeDocument/2006/relationships/customXml" Target="../ink/ink1055.xml"/><Relationship Id="rId524" Type="http://schemas.openxmlformats.org/officeDocument/2006/relationships/image" Target="../media/image1094.png"/><Relationship Id="rId523" Type="http://schemas.openxmlformats.org/officeDocument/2006/relationships/customXml" Target="../ink/ink1054.xml"/><Relationship Id="rId522" Type="http://schemas.openxmlformats.org/officeDocument/2006/relationships/image" Target="../media/image1093.png"/><Relationship Id="rId521" Type="http://schemas.openxmlformats.org/officeDocument/2006/relationships/customXml" Target="../ink/ink1053.xml"/><Relationship Id="rId520" Type="http://schemas.openxmlformats.org/officeDocument/2006/relationships/image" Target="../media/image1092.png"/><Relationship Id="rId52" Type="http://schemas.openxmlformats.org/officeDocument/2006/relationships/image" Target="../media/image858.png"/><Relationship Id="rId519" Type="http://schemas.openxmlformats.org/officeDocument/2006/relationships/customXml" Target="../ink/ink1052.xml"/><Relationship Id="rId518" Type="http://schemas.openxmlformats.org/officeDocument/2006/relationships/image" Target="../media/image1091.png"/><Relationship Id="rId517" Type="http://schemas.openxmlformats.org/officeDocument/2006/relationships/customXml" Target="../ink/ink1051.xml"/><Relationship Id="rId516" Type="http://schemas.openxmlformats.org/officeDocument/2006/relationships/image" Target="../media/image1090.png"/><Relationship Id="rId515" Type="http://schemas.openxmlformats.org/officeDocument/2006/relationships/customXml" Target="../ink/ink1050.xml"/><Relationship Id="rId514" Type="http://schemas.openxmlformats.org/officeDocument/2006/relationships/image" Target="../media/image1089.png"/><Relationship Id="rId513" Type="http://schemas.openxmlformats.org/officeDocument/2006/relationships/customXml" Target="../ink/ink1049.xml"/><Relationship Id="rId512" Type="http://schemas.openxmlformats.org/officeDocument/2006/relationships/image" Target="../media/image1088.png"/><Relationship Id="rId511" Type="http://schemas.openxmlformats.org/officeDocument/2006/relationships/customXml" Target="../ink/ink1048.xml"/><Relationship Id="rId510" Type="http://schemas.openxmlformats.org/officeDocument/2006/relationships/image" Target="../media/image1087.png"/><Relationship Id="rId51" Type="http://schemas.openxmlformats.org/officeDocument/2006/relationships/customXml" Target="../ink/ink818.xml"/><Relationship Id="rId509" Type="http://schemas.openxmlformats.org/officeDocument/2006/relationships/customXml" Target="../ink/ink1047.xml"/><Relationship Id="rId508" Type="http://schemas.openxmlformats.org/officeDocument/2006/relationships/image" Target="../media/image1086.png"/><Relationship Id="rId507" Type="http://schemas.openxmlformats.org/officeDocument/2006/relationships/customXml" Target="../ink/ink1046.xml"/><Relationship Id="rId506" Type="http://schemas.openxmlformats.org/officeDocument/2006/relationships/image" Target="../media/image1085.png"/><Relationship Id="rId505" Type="http://schemas.openxmlformats.org/officeDocument/2006/relationships/customXml" Target="../ink/ink1045.xml"/><Relationship Id="rId504" Type="http://schemas.openxmlformats.org/officeDocument/2006/relationships/image" Target="../media/image1084.png"/><Relationship Id="rId503" Type="http://schemas.openxmlformats.org/officeDocument/2006/relationships/customXml" Target="../ink/ink1044.xml"/><Relationship Id="rId502" Type="http://schemas.openxmlformats.org/officeDocument/2006/relationships/image" Target="../media/image1083.png"/><Relationship Id="rId501" Type="http://schemas.openxmlformats.org/officeDocument/2006/relationships/customXml" Target="../ink/ink1043.xml"/><Relationship Id="rId500" Type="http://schemas.openxmlformats.org/officeDocument/2006/relationships/image" Target="../media/image1082.png"/><Relationship Id="rId50" Type="http://schemas.openxmlformats.org/officeDocument/2006/relationships/image" Target="../media/image857.png"/><Relationship Id="rId5" Type="http://schemas.openxmlformats.org/officeDocument/2006/relationships/customXml" Target="../ink/ink795.xml"/><Relationship Id="rId499" Type="http://schemas.openxmlformats.org/officeDocument/2006/relationships/customXml" Target="../ink/ink1042.xml"/><Relationship Id="rId498" Type="http://schemas.openxmlformats.org/officeDocument/2006/relationships/image" Target="../media/image1081.png"/><Relationship Id="rId497" Type="http://schemas.openxmlformats.org/officeDocument/2006/relationships/customXml" Target="../ink/ink1041.xml"/><Relationship Id="rId496" Type="http://schemas.openxmlformats.org/officeDocument/2006/relationships/image" Target="../media/image1080.png"/><Relationship Id="rId495" Type="http://schemas.openxmlformats.org/officeDocument/2006/relationships/customXml" Target="../ink/ink1040.xml"/><Relationship Id="rId494" Type="http://schemas.openxmlformats.org/officeDocument/2006/relationships/image" Target="../media/image1079.png"/><Relationship Id="rId493" Type="http://schemas.openxmlformats.org/officeDocument/2006/relationships/customXml" Target="../ink/ink1039.xml"/><Relationship Id="rId492" Type="http://schemas.openxmlformats.org/officeDocument/2006/relationships/image" Target="../media/image1078.png"/><Relationship Id="rId491" Type="http://schemas.openxmlformats.org/officeDocument/2006/relationships/customXml" Target="../ink/ink1038.xml"/><Relationship Id="rId490" Type="http://schemas.openxmlformats.org/officeDocument/2006/relationships/image" Target="../media/image1077.png"/><Relationship Id="rId49" Type="http://schemas.openxmlformats.org/officeDocument/2006/relationships/customXml" Target="../ink/ink817.xml"/><Relationship Id="rId489" Type="http://schemas.openxmlformats.org/officeDocument/2006/relationships/customXml" Target="../ink/ink1037.xml"/><Relationship Id="rId488" Type="http://schemas.openxmlformats.org/officeDocument/2006/relationships/image" Target="../media/image1076.png"/><Relationship Id="rId487" Type="http://schemas.openxmlformats.org/officeDocument/2006/relationships/customXml" Target="../ink/ink1036.xml"/><Relationship Id="rId486" Type="http://schemas.openxmlformats.org/officeDocument/2006/relationships/image" Target="../media/image1075.png"/><Relationship Id="rId485" Type="http://schemas.openxmlformats.org/officeDocument/2006/relationships/customXml" Target="../ink/ink1035.xml"/><Relationship Id="rId484" Type="http://schemas.openxmlformats.org/officeDocument/2006/relationships/image" Target="../media/image1074.png"/><Relationship Id="rId483" Type="http://schemas.openxmlformats.org/officeDocument/2006/relationships/customXml" Target="../ink/ink1034.xml"/><Relationship Id="rId482" Type="http://schemas.openxmlformats.org/officeDocument/2006/relationships/image" Target="../media/image1073.png"/><Relationship Id="rId481" Type="http://schemas.openxmlformats.org/officeDocument/2006/relationships/customXml" Target="../ink/ink1033.xml"/><Relationship Id="rId480" Type="http://schemas.openxmlformats.org/officeDocument/2006/relationships/image" Target="../media/image1072.png"/><Relationship Id="rId48" Type="http://schemas.openxmlformats.org/officeDocument/2006/relationships/image" Target="../media/image856.png"/><Relationship Id="rId479" Type="http://schemas.openxmlformats.org/officeDocument/2006/relationships/customXml" Target="../ink/ink1032.xml"/><Relationship Id="rId478" Type="http://schemas.openxmlformats.org/officeDocument/2006/relationships/image" Target="../media/image1071.png"/><Relationship Id="rId477" Type="http://schemas.openxmlformats.org/officeDocument/2006/relationships/customXml" Target="../ink/ink1031.xml"/><Relationship Id="rId476" Type="http://schemas.openxmlformats.org/officeDocument/2006/relationships/image" Target="../media/image1070.png"/><Relationship Id="rId475" Type="http://schemas.openxmlformats.org/officeDocument/2006/relationships/customXml" Target="../ink/ink1030.xml"/><Relationship Id="rId474" Type="http://schemas.openxmlformats.org/officeDocument/2006/relationships/image" Target="../media/image1069.png"/><Relationship Id="rId473" Type="http://schemas.openxmlformats.org/officeDocument/2006/relationships/customXml" Target="../ink/ink1029.xml"/><Relationship Id="rId472" Type="http://schemas.openxmlformats.org/officeDocument/2006/relationships/image" Target="../media/image1068.png"/><Relationship Id="rId471" Type="http://schemas.openxmlformats.org/officeDocument/2006/relationships/customXml" Target="../ink/ink1028.xml"/><Relationship Id="rId470" Type="http://schemas.openxmlformats.org/officeDocument/2006/relationships/image" Target="../media/image1067.png"/><Relationship Id="rId47" Type="http://schemas.openxmlformats.org/officeDocument/2006/relationships/customXml" Target="../ink/ink816.xml"/><Relationship Id="rId469" Type="http://schemas.openxmlformats.org/officeDocument/2006/relationships/customXml" Target="../ink/ink1027.xml"/><Relationship Id="rId468" Type="http://schemas.openxmlformats.org/officeDocument/2006/relationships/image" Target="../media/image1066.png"/><Relationship Id="rId467" Type="http://schemas.openxmlformats.org/officeDocument/2006/relationships/customXml" Target="../ink/ink1026.xml"/><Relationship Id="rId466" Type="http://schemas.openxmlformats.org/officeDocument/2006/relationships/image" Target="../media/image1065.png"/><Relationship Id="rId465" Type="http://schemas.openxmlformats.org/officeDocument/2006/relationships/customXml" Target="../ink/ink1025.xml"/><Relationship Id="rId464" Type="http://schemas.openxmlformats.org/officeDocument/2006/relationships/image" Target="../media/image1064.png"/><Relationship Id="rId463" Type="http://schemas.openxmlformats.org/officeDocument/2006/relationships/customXml" Target="../ink/ink1024.xml"/><Relationship Id="rId462" Type="http://schemas.openxmlformats.org/officeDocument/2006/relationships/image" Target="../media/image1063.png"/><Relationship Id="rId461" Type="http://schemas.openxmlformats.org/officeDocument/2006/relationships/customXml" Target="../ink/ink1023.xml"/><Relationship Id="rId460" Type="http://schemas.openxmlformats.org/officeDocument/2006/relationships/image" Target="../media/image1062.png"/><Relationship Id="rId46" Type="http://schemas.openxmlformats.org/officeDocument/2006/relationships/image" Target="../media/image855.png"/><Relationship Id="rId459" Type="http://schemas.openxmlformats.org/officeDocument/2006/relationships/customXml" Target="../ink/ink1022.xml"/><Relationship Id="rId458" Type="http://schemas.openxmlformats.org/officeDocument/2006/relationships/image" Target="../media/image1061.png"/><Relationship Id="rId457" Type="http://schemas.openxmlformats.org/officeDocument/2006/relationships/customXml" Target="../ink/ink1021.xml"/><Relationship Id="rId456" Type="http://schemas.openxmlformats.org/officeDocument/2006/relationships/image" Target="../media/image1060.png"/><Relationship Id="rId455" Type="http://schemas.openxmlformats.org/officeDocument/2006/relationships/customXml" Target="../ink/ink1020.xml"/><Relationship Id="rId454" Type="http://schemas.openxmlformats.org/officeDocument/2006/relationships/image" Target="../media/image1059.png"/><Relationship Id="rId453" Type="http://schemas.openxmlformats.org/officeDocument/2006/relationships/customXml" Target="../ink/ink1019.xml"/><Relationship Id="rId452" Type="http://schemas.openxmlformats.org/officeDocument/2006/relationships/image" Target="../media/image1058.png"/><Relationship Id="rId451" Type="http://schemas.openxmlformats.org/officeDocument/2006/relationships/customXml" Target="../ink/ink1018.xml"/><Relationship Id="rId450" Type="http://schemas.openxmlformats.org/officeDocument/2006/relationships/image" Target="../media/image1057.png"/><Relationship Id="rId45" Type="http://schemas.openxmlformats.org/officeDocument/2006/relationships/customXml" Target="../ink/ink815.xml"/><Relationship Id="rId449" Type="http://schemas.openxmlformats.org/officeDocument/2006/relationships/customXml" Target="../ink/ink1017.xml"/><Relationship Id="rId448" Type="http://schemas.openxmlformats.org/officeDocument/2006/relationships/image" Target="../media/image1056.png"/><Relationship Id="rId447" Type="http://schemas.openxmlformats.org/officeDocument/2006/relationships/customXml" Target="../ink/ink1016.xml"/><Relationship Id="rId446" Type="http://schemas.openxmlformats.org/officeDocument/2006/relationships/image" Target="../media/image1055.png"/><Relationship Id="rId445" Type="http://schemas.openxmlformats.org/officeDocument/2006/relationships/customXml" Target="../ink/ink1015.xml"/><Relationship Id="rId444" Type="http://schemas.openxmlformats.org/officeDocument/2006/relationships/image" Target="../media/image1054.png"/><Relationship Id="rId443" Type="http://schemas.openxmlformats.org/officeDocument/2006/relationships/customXml" Target="../ink/ink1014.xml"/><Relationship Id="rId442" Type="http://schemas.openxmlformats.org/officeDocument/2006/relationships/image" Target="../media/image1053.png"/><Relationship Id="rId441" Type="http://schemas.openxmlformats.org/officeDocument/2006/relationships/customXml" Target="../ink/ink1013.xml"/><Relationship Id="rId440" Type="http://schemas.openxmlformats.org/officeDocument/2006/relationships/image" Target="../media/image1052.png"/><Relationship Id="rId44" Type="http://schemas.openxmlformats.org/officeDocument/2006/relationships/image" Target="../media/image854.png"/><Relationship Id="rId439" Type="http://schemas.openxmlformats.org/officeDocument/2006/relationships/customXml" Target="../ink/ink1012.xml"/><Relationship Id="rId438" Type="http://schemas.openxmlformats.org/officeDocument/2006/relationships/image" Target="../media/image1051.png"/><Relationship Id="rId437" Type="http://schemas.openxmlformats.org/officeDocument/2006/relationships/customXml" Target="../ink/ink1011.xml"/><Relationship Id="rId436" Type="http://schemas.openxmlformats.org/officeDocument/2006/relationships/image" Target="../media/image1050.png"/><Relationship Id="rId435" Type="http://schemas.openxmlformats.org/officeDocument/2006/relationships/customXml" Target="../ink/ink1010.xml"/><Relationship Id="rId434" Type="http://schemas.openxmlformats.org/officeDocument/2006/relationships/image" Target="../media/image1049.png"/><Relationship Id="rId433" Type="http://schemas.openxmlformats.org/officeDocument/2006/relationships/customXml" Target="../ink/ink1009.xml"/><Relationship Id="rId432" Type="http://schemas.openxmlformats.org/officeDocument/2006/relationships/image" Target="../media/image1048.png"/><Relationship Id="rId431" Type="http://schemas.openxmlformats.org/officeDocument/2006/relationships/customXml" Target="../ink/ink1008.xml"/><Relationship Id="rId430" Type="http://schemas.openxmlformats.org/officeDocument/2006/relationships/image" Target="../media/image1047.png"/><Relationship Id="rId43" Type="http://schemas.openxmlformats.org/officeDocument/2006/relationships/customXml" Target="../ink/ink814.xml"/><Relationship Id="rId429" Type="http://schemas.openxmlformats.org/officeDocument/2006/relationships/customXml" Target="../ink/ink1007.xml"/><Relationship Id="rId428" Type="http://schemas.openxmlformats.org/officeDocument/2006/relationships/image" Target="../media/image1046.png"/><Relationship Id="rId427" Type="http://schemas.openxmlformats.org/officeDocument/2006/relationships/customXml" Target="../ink/ink1006.xml"/><Relationship Id="rId426" Type="http://schemas.openxmlformats.org/officeDocument/2006/relationships/image" Target="../media/image1045.png"/><Relationship Id="rId425" Type="http://schemas.openxmlformats.org/officeDocument/2006/relationships/customXml" Target="../ink/ink1005.xml"/><Relationship Id="rId424" Type="http://schemas.openxmlformats.org/officeDocument/2006/relationships/image" Target="../media/image1044.png"/><Relationship Id="rId423" Type="http://schemas.openxmlformats.org/officeDocument/2006/relationships/customXml" Target="../ink/ink1004.xml"/><Relationship Id="rId422" Type="http://schemas.openxmlformats.org/officeDocument/2006/relationships/image" Target="../media/image1043.png"/><Relationship Id="rId421" Type="http://schemas.openxmlformats.org/officeDocument/2006/relationships/customXml" Target="../ink/ink1003.xml"/><Relationship Id="rId420" Type="http://schemas.openxmlformats.org/officeDocument/2006/relationships/image" Target="../media/image1042.png"/><Relationship Id="rId42" Type="http://schemas.openxmlformats.org/officeDocument/2006/relationships/image" Target="../media/image853.png"/><Relationship Id="rId419" Type="http://schemas.openxmlformats.org/officeDocument/2006/relationships/customXml" Target="../ink/ink1002.xml"/><Relationship Id="rId418" Type="http://schemas.openxmlformats.org/officeDocument/2006/relationships/image" Target="../media/image1041.png"/><Relationship Id="rId417" Type="http://schemas.openxmlformats.org/officeDocument/2006/relationships/customXml" Target="../ink/ink1001.xml"/><Relationship Id="rId416" Type="http://schemas.openxmlformats.org/officeDocument/2006/relationships/image" Target="../media/image1040.png"/><Relationship Id="rId415" Type="http://schemas.openxmlformats.org/officeDocument/2006/relationships/customXml" Target="../ink/ink1000.xml"/><Relationship Id="rId414" Type="http://schemas.openxmlformats.org/officeDocument/2006/relationships/image" Target="../media/image1039.png"/><Relationship Id="rId413" Type="http://schemas.openxmlformats.org/officeDocument/2006/relationships/customXml" Target="../ink/ink999.xml"/><Relationship Id="rId412" Type="http://schemas.openxmlformats.org/officeDocument/2006/relationships/image" Target="../media/image1038.png"/><Relationship Id="rId411" Type="http://schemas.openxmlformats.org/officeDocument/2006/relationships/customXml" Target="../ink/ink998.xml"/><Relationship Id="rId410" Type="http://schemas.openxmlformats.org/officeDocument/2006/relationships/image" Target="../media/image1037.png"/><Relationship Id="rId41" Type="http://schemas.openxmlformats.org/officeDocument/2006/relationships/customXml" Target="../ink/ink813.xml"/><Relationship Id="rId409" Type="http://schemas.openxmlformats.org/officeDocument/2006/relationships/customXml" Target="../ink/ink997.xml"/><Relationship Id="rId408" Type="http://schemas.openxmlformats.org/officeDocument/2006/relationships/image" Target="../media/image1036.png"/><Relationship Id="rId407" Type="http://schemas.openxmlformats.org/officeDocument/2006/relationships/customXml" Target="../ink/ink996.xml"/><Relationship Id="rId406" Type="http://schemas.openxmlformats.org/officeDocument/2006/relationships/image" Target="../media/image1035.png"/><Relationship Id="rId405" Type="http://schemas.openxmlformats.org/officeDocument/2006/relationships/customXml" Target="../ink/ink995.xml"/><Relationship Id="rId404" Type="http://schemas.openxmlformats.org/officeDocument/2006/relationships/image" Target="../media/image1034.png"/><Relationship Id="rId403" Type="http://schemas.openxmlformats.org/officeDocument/2006/relationships/customXml" Target="../ink/ink994.xml"/><Relationship Id="rId402" Type="http://schemas.openxmlformats.org/officeDocument/2006/relationships/image" Target="../media/image1033.png"/><Relationship Id="rId401" Type="http://schemas.openxmlformats.org/officeDocument/2006/relationships/customXml" Target="../ink/ink993.xml"/><Relationship Id="rId400" Type="http://schemas.openxmlformats.org/officeDocument/2006/relationships/image" Target="../media/image1032.png"/><Relationship Id="rId40" Type="http://schemas.openxmlformats.org/officeDocument/2006/relationships/image" Target="../media/image852.png"/><Relationship Id="rId4" Type="http://schemas.openxmlformats.org/officeDocument/2006/relationships/image" Target="../media/image834.png"/><Relationship Id="rId399" Type="http://schemas.openxmlformats.org/officeDocument/2006/relationships/customXml" Target="../ink/ink992.xml"/><Relationship Id="rId398" Type="http://schemas.openxmlformats.org/officeDocument/2006/relationships/image" Target="../media/image1031.png"/><Relationship Id="rId397" Type="http://schemas.openxmlformats.org/officeDocument/2006/relationships/customXml" Target="../ink/ink991.xml"/><Relationship Id="rId396" Type="http://schemas.openxmlformats.org/officeDocument/2006/relationships/image" Target="../media/image1030.png"/><Relationship Id="rId395" Type="http://schemas.openxmlformats.org/officeDocument/2006/relationships/customXml" Target="../ink/ink990.xml"/><Relationship Id="rId394" Type="http://schemas.openxmlformats.org/officeDocument/2006/relationships/image" Target="../media/image1029.png"/><Relationship Id="rId393" Type="http://schemas.openxmlformats.org/officeDocument/2006/relationships/customXml" Target="../ink/ink989.xml"/><Relationship Id="rId392" Type="http://schemas.openxmlformats.org/officeDocument/2006/relationships/image" Target="../media/image1028.png"/><Relationship Id="rId391" Type="http://schemas.openxmlformats.org/officeDocument/2006/relationships/customXml" Target="../ink/ink988.xml"/><Relationship Id="rId390" Type="http://schemas.openxmlformats.org/officeDocument/2006/relationships/image" Target="../media/image1027.png"/><Relationship Id="rId39" Type="http://schemas.openxmlformats.org/officeDocument/2006/relationships/customXml" Target="../ink/ink812.xml"/><Relationship Id="rId389" Type="http://schemas.openxmlformats.org/officeDocument/2006/relationships/customXml" Target="../ink/ink987.xml"/><Relationship Id="rId388" Type="http://schemas.openxmlformats.org/officeDocument/2006/relationships/image" Target="../media/image1026.png"/><Relationship Id="rId387" Type="http://schemas.openxmlformats.org/officeDocument/2006/relationships/customXml" Target="../ink/ink986.xml"/><Relationship Id="rId386" Type="http://schemas.openxmlformats.org/officeDocument/2006/relationships/image" Target="../media/image1025.png"/><Relationship Id="rId385" Type="http://schemas.openxmlformats.org/officeDocument/2006/relationships/customXml" Target="../ink/ink985.xml"/><Relationship Id="rId384" Type="http://schemas.openxmlformats.org/officeDocument/2006/relationships/image" Target="../media/image1024.png"/><Relationship Id="rId383" Type="http://schemas.openxmlformats.org/officeDocument/2006/relationships/customXml" Target="../ink/ink984.xml"/><Relationship Id="rId382" Type="http://schemas.openxmlformats.org/officeDocument/2006/relationships/image" Target="../media/image1023.png"/><Relationship Id="rId381" Type="http://schemas.openxmlformats.org/officeDocument/2006/relationships/customXml" Target="../ink/ink983.xml"/><Relationship Id="rId380" Type="http://schemas.openxmlformats.org/officeDocument/2006/relationships/image" Target="../media/image1022.png"/><Relationship Id="rId38" Type="http://schemas.openxmlformats.org/officeDocument/2006/relationships/image" Target="../media/image851.png"/><Relationship Id="rId379" Type="http://schemas.openxmlformats.org/officeDocument/2006/relationships/customXml" Target="../ink/ink982.xml"/><Relationship Id="rId378" Type="http://schemas.openxmlformats.org/officeDocument/2006/relationships/image" Target="../media/image1021.png"/><Relationship Id="rId377" Type="http://schemas.openxmlformats.org/officeDocument/2006/relationships/customXml" Target="../ink/ink981.xml"/><Relationship Id="rId376" Type="http://schemas.openxmlformats.org/officeDocument/2006/relationships/image" Target="../media/image1020.png"/><Relationship Id="rId375" Type="http://schemas.openxmlformats.org/officeDocument/2006/relationships/customXml" Target="../ink/ink980.xml"/><Relationship Id="rId374" Type="http://schemas.openxmlformats.org/officeDocument/2006/relationships/image" Target="../media/image1019.png"/><Relationship Id="rId373" Type="http://schemas.openxmlformats.org/officeDocument/2006/relationships/customXml" Target="../ink/ink979.xml"/><Relationship Id="rId372" Type="http://schemas.openxmlformats.org/officeDocument/2006/relationships/image" Target="../media/image1018.png"/><Relationship Id="rId371" Type="http://schemas.openxmlformats.org/officeDocument/2006/relationships/customXml" Target="../ink/ink978.xml"/><Relationship Id="rId370" Type="http://schemas.openxmlformats.org/officeDocument/2006/relationships/image" Target="../media/image1017.png"/><Relationship Id="rId37" Type="http://schemas.openxmlformats.org/officeDocument/2006/relationships/customXml" Target="../ink/ink811.xml"/><Relationship Id="rId369" Type="http://schemas.openxmlformats.org/officeDocument/2006/relationships/customXml" Target="../ink/ink977.xml"/><Relationship Id="rId368" Type="http://schemas.openxmlformats.org/officeDocument/2006/relationships/image" Target="../media/image1016.png"/><Relationship Id="rId367" Type="http://schemas.openxmlformats.org/officeDocument/2006/relationships/customXml" Target="../ink/ink976.xml"/><Relationship Id="rId366" Type="http://schemas.openxmlformats.org/officeDocument/2006/relationships/image" Target="../media/image1015.png"/><Relationship Id="rId365" Type="http://schemas.openxmlformats.org/officeDocument/2006/relationships/customXml" Target="../ink/ink975.xml"/><Relationship Id="rId364" Type="http://schemas.openxmlformats.org/officeDocument/2006/relationships/image" Target="../media/image1014.png"/><Relationship Id="rId363" Type="http://schemas.openxmlformats.org/officeDocument/2006/relationships/customXml" Target="../ink/ink974.xml"/><Relationship Id="rId362" Type="http://schemas.openxmlformats.org/officeDocument/2006/relationships/image" Target="../media/image1013.png"/><Relationship Id="rId361" Type="http://schemas.openxmlformats.org/officeDocument/2006/relationships/customXml" Target="../ink/ink973.xml"/><Relationship Id="rId360" Type="http://schemas.openxmlformats.org/officeDocument/2006/relationships/image" Target="../media/image1012.png"/><Relationship Id="rId36" Type="http://schemas.openxmlformats.org/officeDocument/2006/relationships/image" Target="../media/image850.png"/><Relationship Id="rId359" Type="http://schemas.openxmlformats.org/officeDocument/2006/relationships/customXml" Target="../ink/ink972.xml"/><Relationship Id="rId358" Type="http://schemas.openxmlformats.org/officeDocument/2006/relationships/image" Target="../media/image1011.png"/><Relationship Id="rId357" Type="http://schemas.openxmlformats.org/officeDocument/2006/relationships/customXml" Target="../ink/ink971.xml"/><Relationship Id="rId356" Type="http://schemas.openxmlformats.org/officeDocument/2006/relationships/image" Target="../media/image1010.png"/><Relationship Id="rId355" Type="http://schemas.openxmlformats.org/officeDocument/2006/relationships/customXml" Target="../ink/ink970.xml"/><Relationship Id="rId354" Type="http://schemas.openxmlformats.org/officeDocument/2006/relationships/image" Target="../media/image1009.png"/><Relationship Id="rId353" Type="http://schemas.openxmlformats.org/officeDocument/2006/relationships/customXml" Target="../ink/ink969.xml"/><Relationship Id="rId352" Type="http://schemas.openxmlformats.org/officeDocument/2006/relationships/image" Target="../media/image1008.png"/><Relationship Id="rId351" Type="http://schemas.openxmlformats.org/officeDocument/2006/relationships/customXml" Target="../ink/ink968.xml"/><Relationship Id="rId350" Type="http://schemas.openxmlformats.org/officeDocument/2006/relationships/image" Target="../media/image1007.png"/><Relationship Id="rId35" Type="http://schemas.openxmlformats.org/officeDocument/2006/relationships/customXml" Target="../ink/ink810.xml"/><Relationship Id="rId349" Type="http://schemas.openxmlformats.org/officeDocument/2006/relationships/customXml" Target="../ink/ink967.xml"/><Relationship Id="rId348" Type="http://schemas.openxmlformats.org/officeDocument/2006/relationships/image" Target="../media/image1006.png"/><Relationship Id="rId347" Type="http://schemas.openxmlformats.org/officeDocument/2006/relationships/customXml" Target="../ink/ink966.xml"/><Relationship Id="rId346" Type="http://schemas.openxmlformats.org/officeDocument/2006/relationships/image" Target="../media/image1005.png"/><Relationship Id="rId345" Type="http://schemas.openxmlformats.org/officeDocument/2006/relationships/customXml" Target="../ink/ink965.xml"/><Relationship Id="rId344" Type="http://schemas.openxmlformats.org/officeDocument/2006/relationships/image" Target="../media/image1004.png"/><Relationship Id="rId343" Type="http://schemas.openxmlformats.org/officeDocument/2006/relationships/customXml" Target="../ink/ink964.xml"/><Relationship Id="rId342" Type="http://schemas.openxmlformats.org/officeDocument/2006/relationships/image" Target="../media/image1003.png"/><Relationship Id="rId341" Type="http://schemas.openxmlformats.org/officeDocument/2006/relationships/customXml" Target="../ink/ink963.xml"/><Relationship Id="rId340" Type="http://schemas.openxmlformats.org/officeDocument/2006/relationships/image" Target="../media/image1002.png"/><Relationship Id="rId34" Type="http://schemas.openxmlformats.org/officeDocument/2006/relationships/image" Target="../media/image849.png"/><Relationship Id="rId339" Type="http://schemas.openxmlformats.org/officeDocument/2006/relationships/customXml" Target="../ink/ink962.xml"/><Relationship Id="rId338" Type="http://schemas.openxmlformats.org/officeDocument/2006/relationships/image" Target="../media/image1001.png"/><Relationship Id="rId337" Type="http://schemas.openxmlformats.org/officeDocument/2006/relationships/customXml" Target="../ink/ink961.xml"/><Relationship Id="rId336" Type="http://schemas.openxmlformats.org/officeDocument/2006/relationships/image" Target="../media/image1000.png"/><Relationship Id="rId335" Type="http://schemas.openxmlformats.org/officeDocument/2006/relationships/customXml" Target="../ink/ink960.xml"/><Relationship Id="rId334" Type="http://schemas.openxmlformats.org/officeDocument/2006/relationships/image" Target="../media/image999.png"/><Relationship Id="rId333" Type="http://schemas.openxmlformats.org/officeDocument/2006/relationships/customXml" Target="../ink/ink959.xml"/><Relationship Id="rId332" Type="http://schemas.openxmlformats.org/officeDocument/2006/relationships/image" Target="../media/image998.png"/><Relationship Id="rId331" Type="http://schemas.openxmlformats.org/officeDocument/2006/relationships/customXml" Target="../ink/ink958.xml"/><Relationship Id="rId330" Type="http://schemas.openxmlformats.org/officeDocument/2006/relationships/image" Target="../media/image997.png"/><Relationship Id="rId33" Type="http://schemas.openxmlformats.org/officeDocument/2006/relationships/customXml" Target="../ink/ink809.xml"/><Relationship Id="rId329" Type="http://schemas.openxmlformats.org/officeDocument/2006/relationships/customXml" Target="../ink/ink957.xml"/><Relationship Id="rId328" Type="http://schemas.openxmlformats.org/officeDocument/2006/relationships/image" Target="../media/image996.png"/><Relationship Id="rId327" Type="http://schemas.openxmlformats.org/officeDocument/2006/relationships/customXml" Target="../ink/ink956.xml"/><Relationship Id="rId326" Type="http://schemas.openxmlformats.org/officeDocument/2006/relationships/image" Target="../media/image995.png"/><Relationship Id="rId325" Type="http://schemas.openxmlformats.org/officeDocument/2006/relationships/customXml" Target="../ink/ink955.xml"/><Relationship Id="rId324" Type="http://schemas.openxmlformats.org/officeDocument/2006/relationships/image" Target="../media/image994.png"/><Relationship Id="rId323" Type="http://schemas.openxmlformats.org/officeDocument/2006/relationships/customXml" Target="../ink/ink954.xml"/><Relationship Id="rId322" Type="http://schemas.openxmlformats.org/officeDocument/2006/relationships/image" Target="../media/image993.png"/><Relationship Id="rId321" Type="http://schemas.openxmlformats.org/officeDocument/2006/relationships/customXml" Target="../ink/ink953.xml"/><Relationship Id="rId320" Type="http://schemas.openxmlformats.org/officeDocument/2006/relationships/image" Target="../media/image992.png"/><Relationship Id="rId32" Type="http://schemas.openxmlformats.org/officeDocument/2006/relationships/image" Target="../media/image848.png"/><Relationship Id="rId319" Type="http://schemas.openxmlformats.org/officeDocument/2006/relationships/customXml" Target="../ink/ink952.xml"/><Relationship Id="rId318" Type="http://schemas.openxmlformats.org/officeDocument/2006/relationships/image" Target="../media/image991.png"/><Relationship Id="rId317" Type="http://schemas.openxmlformats.org/officeDocument/2006/relationships/customXml" Target="../ink/ink951.xml"/><Relationship Id="rId316" Type="http://schemas.openxmlformats.org/officeDocument/2006/relationships/image" Target="../media/image990.png"/><Relationship Id="rId315" Type="http://schemas.openxmlformats.org/officeDocument/2006/relationships/customXml" Target="../ink/ink950.xml"/><Relationship Id="rId314" Type="http://schemas.openxmlformats.org/officeDocument/2006/relationships/image" Target="../media/image989.png"/><Relationship Id="rId313" Type="http://schemas.openxmlformats.org/officeDocument/2006/relationships/customXml" Target="../ink/ink949.xml"/><Relationship Id="rId312" Type="http://schemas.openxmlformats.org/officeDocument/2006/relationships/image" Target="../media/image988.png"/><Relationship Id="rId311" Type="http://schemas.openxmlformats.org/officeDocument/2006/relationships/customXml" Target="../ink/ink948.xml"/><Relationship Id="rId310" Type="http://schemas.openxmlformats.org/officeDocument/2006/relationships/image" Target="../media/image987.png"/><Relationship Id="rId31" Type="http://schemas.openxmlformats.org/officeDocument/2006/relationships/customXml" Target="../ink/ink808.xml"/><Relationship Id="rId309" Type="http://schemas.openxmlformats.org/officeDocument/2006/relationships/customXml" Target="../ink/ink947.xml"/><Relationship Id="rId308" Type="http://schemas.openxmlformats.org/officeDocument/2006/relationships/image" Target="../media/image986.png"/><Relationship Id="rId307" Type="http://schemas.openxmlformats.org/officeDocument/2006/relationships/customXml" Target="../ink/ink946.xml"/><Relationship Id="rId306" Type="http://schemas.openxmlformats.org/officeDocument/2006/relationships/image" Target="../media/image985.png"/><Relationship Id="rId305" Type="http://schemas.openxmlformats.org/officeDocument/2006/relationships/customXml" Target="../ink/ink945.xml"/><Relationship Id="rId304" Type="http://schemas.openxmlformats.org/officeDocument/2006/relationships/image" Target="../media/image984.png"/><Relationship Id="rId303" Type="http://schemas.openxmlformats.org/officeDocument/2006/relationships/customXml" Target="../ink/ink944.xml"/><Relationship Id="rId302" Type="http://schemas.openxmlformats.org/officeDocument/2006/relationships/image" Target="../media/image983.png"/><Relationship Id="rId301" Type="http://schemas.openxmlformats.org/officeDocument/2006/relationships/customXml" Target="../ink/ink943.xml"/><Relationship Id="rId300" Type="http://schemas.openxmlformats.org/officeDocument/2006/relationships/image" Target="../media/image982.png"/><Relationship Id="rId30" Type="http://schemas.openxmlformats.org/officeDocument/2006/relationships/image" Target="../media/image847.png"/><Relationship Id="rId3" Type="http://schemas.openxmlformats.org/officeDocument/2006/relationships/customXml" Target="../ink/ink794.xml"/><Relationship Id="rId299" Type="http://schemas.openxmlformats.org/officeDocument/2006/relationships/customXml" Target="../ink/ink942.xml"/><Relationship Id="rId298" Type="http://schemas.openxmlformats.org/officeDocument/2006/relationships/image" Target="../media/image981.png"/><Relationship Id="rId297" Type="http://schemas.openxmlformats.org/officeDocument/2006/relationships/customXml" Target="../ink/ink941.xml"/><Relationship Id="rId296" Type="http://schemas.openxmlformats.org/officeDocument/2006/relationships/image" Target="../media/image980.png"/><Relationship Id="rId295" Type="http://schemas.openxmlformats.org/officeDocument/2006/relationships/customXml" Target="../ink/ink940.xml"/><Relationship Id="rId294" Type="http://schemas.openxmlformats.org/officeDocument/2006/relationships/image" Target="../media/image979.png"/><Relationship Id="rId293" Type="http://schemas.openxmlformats.org/officeDocument/2006/relationships/customXml" Target="../ink/ink939.xml"/><Relationship Id="rId292" Type="http://schemas.openxmlformats.org/officeDocument/2006/relationships/image" Target="../media/image978.png"/><Relationship Id="rId291" Type="http://schemas.openxmlformats.org/officeDocument/2006/relationships/customXml" Target="../ink/ink938.xml"/><Relationship Id="rId290" Type="http://schemas.openxmlformats.org/officeDocument/2006/relationships/image" Target="../media/image977.png"/><Relationship Id="rId29" Type="http://schemas.openxmlformats.org/officeDocument/2006/relationships/customXml" Target="../ink/ink807.xml"/><Relationship Id="rId289" Type="http://schemas.openxmlformats.org/officeDocument/2006/relationships/customXml" Target="../ink/ink937.xml"/><Relationship Id="rId288" Type="http://schemas.openxmlformats.org/officeDocument/2006/relationships/image" Target="../media/image976.png"/><Relationship Id="rId287" Type="http://schemas.openxmlformats.org/officeDocument/2006/relationships/customXml" Target="../ink/ink936.xml"/><Relationship Id="rId286" Type="http://schemas.openxmlformats.org/officeDocument/2006/relationships/image" Target="../media/image975.png"/><Relationship Id="rId285" Type="http://schemas.openxmlformats.org/officeDocument/2006/relationships/customXml" Target="../ink/ink935.xml"/><Relationship Id="rId284" Type="http://schemas.openxmlformats.org/officeDocument/2006/relationships/image" Target="../media/image974.png"/><Relationship Id="rId283" Type="http://schemas.openxmlformats.org/officeDocument/2006/relationships/customXml" Target="../ink/ink934.xml"/><Relationship Id="rId282" Type="http://schemas.openxmlformats.org/officeDocument/2006/relationships/image" Target="../media/image973.png"/><Relationship Id="rId281" Type="http://schemas.openxmlformats.org/officeDocument/2006/relationships/customXml" Target="../ink/ink933.xml"/><Relationship Id="rId280" Type="http://schemas.openxmlformats.org/officeDocument/2006/relationships/image" Target="../media/image972.png"/><Relationship Id="rId28" Type="http://schemas.openxmlformats.org/officeDocument/2006/relationships/image" Target="../media/image846.png"/><Relationship Id="rId279" Type="http://schemas.openxmlformats.org/officeDocument/2006/relationships/customXml" Target="../ink/ink932.xml"/><Relationship Id="rId278" Type="http://schemas.openxmlformats.org/officeDocument/2006/relationships/image" Target="../media/image971.png"/><Relationship Id="rId277" Type="http://schemas.openxmlformats.org/officeDocument/2006/relationships/customXml" Target="../ink/ink931.xml"/><Relationship Id="rId276" Type="http://schemas.openxmlformats.org/officeDocument/2006/relationships/image" Target="../media/image970.png"/><Relationship Id="rId275" Type="http://schemas.openxmlformats.org/officeDocument/2006/relationships/customXml" Target="../ink/ink930.xml"/><Relationship Id="rId274" Type="http://schemas.openxmlformats.org/officeDocument/2006/relationships/image" Target="../media/image969.png"/><Relationship Id="rId273" Type="http://schemas.openxmlformats.org/officeDocument/2006/relationships/customXml" Target="../ink/ink929.xml"/><Relationship Id="rId272" Type="http://schemas.openxmlformats.org/officeDocument/2006/relationships/image" Target="../media/image968.png"/><Relationship Id="rId271" Type="http://schemas.openxmlformats.org/officeDocument/2006/relationships/customXml" Target="../ink/ink928.xml"/><Relationship Id="rId270" Type="http://schemas.openxmlformats.org/officeDocument/2006/relationships/image" Target="../media/image967.png"/><Relationship Id="rId27" Type="http://schemas.openxmlformats.org/officeDocument/2006/relationships/customXml" Target="../ink/ink806.xml"/><Relationship Id="rId269" Type="http://schemas.openxmlformats.org/officeDocument/2006/relationships/customXml" Target="../ink/ink927.xml"/><Relationship Id="rId268" Type="http://schemas.openxmlformats.org/officeDocument/2006/relationships/image" Target="../media/image966.png"/><Relationship Id="rId267" Type="http://schemas.openxmlformats.org/officeDocument/2006/relationships/customXml" Target="../ink/ink926.xml"/><Relationship Id="rId266" Type="http://schemas.openxmlformats.org/officeDocument/2006/relationships/image" Target="../media/image965.png"/><Relationship Id="rId265" Type="http://schemas.openxmlformats.org/officeDocument/2006/relationships/customXml" Target="../ink/ink925.xml"/><Relationship Id="rId264" Type="http://schemas.openxmlformats.org/officeDocument/2006/relationships/image" Target="../media/image964.png"/><Relationship Id="rId263" Type="http://schemas.openxmlformats.org/officeDocument/2006/relationships/customXml" Target="../ink/ink924.xml"/><Relationship Id="rId262" Type="http://schemas.openxmlformats.org/officeDocument/2006/relationships/image" Target="../media/image963.png"/><Relationship Id="rId261" Type="http://schemas.openxmlformats.org/officeDocument/2006/relationships/customXml" Target="../ink/ink923.xml"/><Relationship Id="rId260" Type="http://schemas.openxmlformats.org/officeDocument/2006/relationships/image" Target="../media/image962.png"/><Relationship Id="rId26" Type="http://schemas.openxmlformats.org/officeDocument/2006/relationships/image" Target="../media/image845.png"/><Relationship Id="rId259" Type="http://schemas.openxmlformats.org/officeDocument/2006/relationships/customXml" Target="../ink/ink922.xml"/><Relationship Id="rId258" Type="http://schemas.openxmlformats.org/officeDocument/2006/relationships/image" Target="../media/image961.png"/><Relationship Id="rId257" Type="http://schemas.openxmlformats.org/officeDocument/2006/relationships/customXml" Target="../ink/ink921.xml"/><Relationship Id="rId256" Type="http://schemas.openxmlformats.org/officeDocument/2006/relationships/image" Target="../media/image960.png"/><Relationship Id="rId255" Type="http://schemas.openxmlformats.org/officeDocument/2006/relationships/customXml" Target="../ink/ink920.xml"/><Relationship Id="rId254" Type="http://schemas.openxmlformats.org/officeDocument/2006/relationships/image" Target="../media/image959.png"/><Relationship Id="rId253" Type="http://schemas.openxmlformats.org/officeDocument/2006/relationships/customXml" Target="../ink/ink919.xml"/><Relationship Id="rId252" Type="http://schemas.openxmlformats.org/officeDocument/2006/relationships/image" Target="../media/image958.png"/><Relationship Id="rId251" Type="http://schemas.openxmlformats.org/officeDocument/2006/relationships/customXml" Target="../ink/ink918.xml"/><Relationship Id="rId250" Type="http://schemas.openxmlformats.org/officeDocument/2006/relationships/image" Target="../media/image957.png"/><Relationship Id="rId25" Type="http://schemas.openxmlformats.org/officeDocument/2006/relationships/customXml" Target="../ink/ink805.xml"/><Relationship Id="rId249" Type="http://schemas.openxmlformats.org/officeDocument/2006/relationships/customXml" Target="../ink/ink917.xml"/><Relationship Id="rId248" Type="http://schemas.openxmlformats.org/officeDocument/2006/relationships/image" Target="../media/image956.png"/><Relationship Id="rId247" Type="http://schemas.openxmlformats.org/officeDocument/2006/relationships/customXml" Target="../ink/ink916.xml"/><Relationship Id="rId246" Type="http://schemas.openxmlformats.org/officeDocument/2006/relationships/image" Target="../media/image955.png"/><Relationship Id="rId245" Type="http://schemas.openxmlformats.org/officeDocument/2006/relationships/customXml" Target="../ink/ink915.xml"/><Relationship Id="rId244" Type="http://schemas.openxmlformats.org/officeDocument/2006/relationships/image" Target="../media/image954.png"/><Relationship Id="rId243" Type="http://schemas.openxmlformats.org/officeDocument/2006/relationships/customXml" Target="../ink/ink914.xml"/><Relationship Id="rId242" Type="http://schemas.openxmlformats.org/officeDocument/2006/relationships/image" Target="../media/image953.png"/><Relationship Id="rId241" Type="http://schemas.openxmlformats.org/officeDocument/2006/relationships/customXml" Target="../ink/ink913.xml"/><Relationship Id="rId240" Type="http://schemas.openxmlformats.org/officeDocument/2006/relationships/image" Target="../media/image952.png"/><Relationship Id="rId24" Type="http://schemas.openxmlformats.org/officeDocument/2006/relationships/image" Target="../media/image844.png"/><Relationship Id="rId239" Type="http://schemas.openxmlformats.org/officeDocument/2006/relationships/customXml" Target="../ink/ink912.xml"/><Relationship Id="rId238" Type="http://schemas.openxmlformats.org/officeDocument/2006/relationships/image" Target="../media/image951.png"/><Relationship Id="rId237" Type="http://schemas.openxmlformats.org/officeDocument/2006/relationships/customXml" Target="../ink/ink911.xml"/><Relationship Id="rId236" Type="http://schemas.openxmlformats.org/officeDocument/2006/relationships/image" Target="../media/image950.png"/><Relationship Id="rId235" Type="http://schemas.openxmlformats.org/officeDocument/2006/relationships/customXml" Target="../ink/ink910.xml"/><Relationship Id="rId234" Type="http://schemas.openxmlformats.org/officeDocument/2006/relationships/image" Target="../media/image949.png"/><Relationship Id="rId233" Type="http://schemas.openxmlformats.org/officeDocument/2006/relationships/customXml" Target="../ink/ink909.xml"/><Relationship Id="rId232" Type="http://schemas.openxmlformats.org/officeDocument/2006/relationships/image" Target="../media/image948.png"/><Relationship Id="rId231" Type="http://schemas.openxmlformats.org/officeDocument/2006/relationships/customXml" Target="../ink/ink908.xml"/><Relationship Id="rId230" Type="http://schemas.openxmlformats.org/officeDocument/2006/relationships/image" Target="../media/image947.png"/><Relationship Id="rId23" Type="http://schemas.openxmlformats.org/officeDocument/2006/relationships/customXml" Target="../ink/ink804.xml"/><Relationship Id="rId229" Type="http://schemas.openxmlformats.org/officeDocument/2006/relationships/customXml" Target="../ink/ink907.xml"/><Relationship Id="rId228" Type="http://schemas.openxmlformats.org/officeDocument/2006/relationships/image" Target="../media/image946.png"/><Relationship Id="rId227" Type="http://schemas.openxmlformats.org/officeDocument/2006/relationships/customXml" Target="../ink/ink906.xml"/><Relationship Id="rId226" Type="http://schemas.openxmlformats.org/officeDocument/2006/relationships/image" Target="../media/image945.png"/><Relationship Id="rId225" Type="http://schemas.openxmlformats.org/officeDocument/2006/relationships/customXml" Target="../ink/ink905.xml"/><Relationship Id="rId224" Type="http://schemas.openxmlformats.org/officeDocument/2006/relationships/image" Target="../media/image944.png"/><Relationship Id="rId223" Type="http://schemas.openxmlformats.org/officeDocument/2006/relationships/customXml" Target="../ink/ink904.xml"/><Relationship Id="rId222" Type="http://schemas.openxmlformats.org/officeDocument/2006/relationships/image" Target="../media/image943.png"/><Relationship Id="rId221" Type="http://schemas.openxmlformats.org/officeDocument/2006/relationships/customXml" Target="../ink/ink903.xml"/><Relationship Id="rId220" Type="http://schemas.openxmlformats.org/officeDocument/2006/relationships/image" Target="../media/image942.png"/><Relationship Id="rId22" Type="http://schemas.openxmlformats.org/officeDocument/2006/relationships/image" Target="../media/image843.png"/><Relationship Id="rId219" Type="http://schemas.openxmlformats.org/officeDocument/2006/relationships/customXml" Target="../ink/ink902.xml"/><Relationship Id="rId218" Type="http://schemas.openxmlformats.org/officeDocument/2006/relationships/image" Target="../media/image941.png"/><Relationship Id="rId217" Type="http://schemas.openxmlformats.org/officeDocument/2006/relationships/customXml" Target="../ink/ink901.xml"/><Relationship Id="rId216" Type="http://schemas.openxmlformats.org/officeDocument/2006/relationships/image" Target="../media/image940.png"/><Relationship Id="rId215" Type="http://schemas.openxmlformats.org/officeDocument/2006/relationships/customXml" Target="../ink/ink900.xml"/><Relationship Id="rId214" Type="http://schemas.openxmlformats.org/officeDocument/2006/relationships/image" Target="../media/image939.png"/><Relationship Id="rId213" Type="http://schemas.openxmlformats.org/officeDocument/2006/relationships/customXml" Target="../ink/ink899.xml"/><Relationship Id="rId212" Type="http://schemas.openxmlformats.org/officeDocument/2006/relationships/image" Target="../media/image938.png"/><Relationship Id="rId211" Type="http://schemas.openxmlformats.org/officeDocument/2006/relationships/customXml" Target="../ink/ink898.xml"/><Relationship Id="rId210" Type="http://schemas.openxmlformats.org/officeDocument/2006/relationships/image" Target="../media/image937.png"/><Relationship Id="rId21" Type="http://schemas.openxmlformats.org/officeDocument/2006/relationships/customXml" Target="../ink/ink803.xml"/><Relationship Id="rId209" Type="http://schemas.openxmlformats.org/officeDocument/2006/relationships/customXml" Target="../ink/ink897.xml"/><Relationship Id="rId208" Type="http://schemas.openxmlformats.org/officeDocument/2006/relationships/image" Target="../media/image936.png"/><Relationship Id="rId207" Type="http://schemas.openxmlformats.org/officeDocument/2006/relationships/customXml" Target="../ink/ink896.xml"/><Relationship Id="rId206" Type="http://schemas.openxmlformats.org/officeDocument/2006/relationships/image" Target="../media/image935.png"/><Relationship Id="rId205" Type="http://schemas.openxmlformats.org/officeDocument/2006/relationships/customXml" Target="../ink/ink895.xml"/><Relationship Id="rId204" Type="http://schemas.openxmlformats.org/officeDocument/2006/relationships/image" Target="../media/image934.png"/><Relationship Id="rId203" Type="http://schemas.openxmlformats.org/officeDocument/2006/relationships/customXml" Target="../ink/ink894.xml"/><Relationship Id="rId202" Type="http://schemas.openxmlformats.org/officeDocument/2006/relationships/image" Target="../media/image933.png"/><Relationship Id="rId201" Type="http://schemas.openxmlformats.org/officeDocument/2006/relationships/customXml" Target="../ink/ink893.xml"/><Relationship Id="rId200" Type="http://schemas.openxmlformats.org/officeDocument/2006/relationships/image" Target="../media/image932.png"/><Relationship Id="rId20" Type="http://schemas.openxmlformats.org/officeDocument/2006/relationships/image" Target="../media/image842.png"/><Relationship Id="rId2" Type="http://schemas.openxmlformats.org/officeDocument/2006/relationships/image" Target="../media/image833.png"/><Relationship Id="rId199" Type="http://schemas.openxmlformats.org/officeDocument/2006/relationships/customXml" Target="../ink/ink892.xml"/><Relationship Id="rId198" Type="http://schemas.openxmlformats.org/officeDocument/2006/relationships/image" Target="../media/image931.png"/><Relationship Id="rId197" Type="http://schemas.openxmlformats.org/officeDocument/2006/relationships/customXml" Target="../ink/ink891.xml"/><Relationship Id="rId196" Type="http://schemas.openxmlformats.org/officeDocument/2006/relationships/image" Target="../media/image930.png"/><Relationship Id="rId195" Type="http://schemas.openxmlformats.org/officeDocument/2006/relationships/customXml" Target="../ink/ink890.xml"/><Relationship Id="rId194" Type="http://schemas.openxmlformats.org/officeDocument/2006/relationships/image" Target="../media/image929.png"/><Relationship Id="rId193" Type="http://schemas.openxmlformats.org/officeDocument/2006/relationships/customXml" Target="../ink/ink889.xml"/><Relationship Id="rId192" Type="http://schemas.openxmlformats.org/officeDocument/2006/relationships/image" Target="../media/image928.png"/><Relationship Id="rId191" Type="http://schemas.openxmlformats.org/officeDocument/2006/relationships/customXml" Target="../ink/ink888.xml"/><Relationship Id="rId190" Type="http://schemas.openxmlformats.org/officeDocument/2006/relationships/image" Target="../media/image927.png"/><Relationship Id="rId19" Type="http://schemas.openxmlformats.org/officeDocument/2006/relationships/customXml" Target="../ink/ink802.xml"/><Relationship Id="rId189" Type="http://schemas.openxmlformats.org/officeDocument/2006/relationships/customXml" Target="../ink/ink887.xml"/><Relationship Id="rId188" Type="http://schemas.openxmlformats.org/officeDocument/2006/relationships/image" Target="../media/image926.png"/><Relationship Id="rId187" Type="http://schemas.openxmlformats.org/officeDocument/2006/relationships/customXml" Target="../ink/ink886.xml"/><Relationship Id="rId186" Type="http://schemas.openxmlformats.org/officeDocument/2006/relationships/image" Target="../media/image925.png"/><Relationship Id="rId185" Type="http://schemas.openxmlformats.org/officeDocument/2006/relationships/customXml" Target="../ink/ink885.xml"/><Relationship Id="rId184" Type="http://schemas.openxmlformats.org/officeDocument/2006/relationships/image" Target="../media/image924.png"/><Relationship Id="rId183" Type="http://schemas.openxmlformats.org/officeDocument/2006/relationships/customXml" Target="../ink/ink884.xml"/><Relationship Id="rId182" Type="http://schemas.openxmlformats.org/officeDocument/2006/relationships/image" Target="../media/image923.png"/><Relationship Id="rId181" Type="http://schemas.openxmlformats.org/officeDocument/2006/relationships/customXml" Target="../ink/ink883.xml"/><Relationship Id="rId180" Type="http://schemas.openxmlformats.org/officeDocument/2006/relationships/image" Target="../media/image922.png"/><Relationship Id="rId18" Type="http://schemas.openxmlformats.org/officeDocument/2006/relationships/image" Target="../media/image841.png"/><Relationship Id="rId179" Type="http://schemas.openxmlformats.org/officeDocument/2006/relationships/customXml" Target="../ink/ink882.xml"/><Relationship Id="rId178" Type="http://schemas.openxmlformats.org/officeDocument/2006/relationships/image" Target="../media/image921.png"/><Relationship Id="rId177" Type="http://schemas.openxmlformats.org/officeDocument/2006/relationships/customXml" Target="../ink/ink881.xml"/><Relationship Id="rId176" Type="http://schemas.openxmlformats.org/officeDocument/2006/relationships/image" Target="../media/image920.png"/><Relationship Id="rId175" Type="http://schemas.openxmlformats.org/officeDocument/2006/relationships/customXml" Target="../ink/ink880.xml"/><Relationship Id="rId174" Type="http://schemas.openxmlformats.org/officeDocument/2006/relationships/image" Target="../media/image919.png"/><Relationship Id="rId173" Type="http://schemas.openxmlformats.org/officeDocument/2006/relationships/customXml" Target="../ink/ink879.xml"/><Relationship Id="rId172" Type="http://schemas.openxmlformats.org/officeDocument/2006/relationships/image" Target="../media/image918.png"/><Relationship Id="rId171" Type="http://schemas.openxmlformats.org/officeDocument/2006/relationships/customXml" Target="../ink/ink878.xml"/><Relationship Id="rId170" Type="http://schemas.openxmlformats.org/officeDocument/2006/relationships/image" Target="../media/image917.png"/><Relationship Id="rId17" Type="http://schemas.openxmlformats.org/officeDocument/2006/relationships/customXml" Target="../ink/ink801.xml"/><Relationship Id="rId169" Type="http://schemas.openxmlformats.org/officeDocument/2006/relationships/customXml" Target="../ink/ink877.xml"/><Relationship Id="rId168" Type="http://schemas.openxmlformats.org/officeDocument/2006/relationships/image" Target="../media/image916.png"/><Relationship Id="rId167" Type="http://schemas.openxmlformats.org/officeDocument/2006/relationships/customXml" Target="../ink/ink876.xml"/><Relationship Id="rId166" Type="http://schemas.openxmlformats.org/officeDocument/2006/relationships/image" Target="../media/image915.png"/><Relationship Id="rId165" Type="http://schemas.openxmlformats.org/officeDocument/2006/relationships/customXml" Target="../ink/ink875.xml"/><Relationship Id="rId164" Type="http://schemas.openxmlformats.org/officeDocument/2006/relationships/image" Target="../media/image914.png"/><Relationship Id="rId163" Type="http://schemas.openxmlformats.org/officeDocument/2006/relationships/customXml" Target="../ink/ink874.xml"/><Relationship Id="rId162" Type="http://schemas.openxmlformats.org/officeDocument/2006/relationships/image" Target="../media/image913.png"/><Relationship Id="rId161" Type="http://schemas.openxmlformats.org/officeDocument/2006/relationships/customXml" Target="../ink/ink873.xml"/><Relationship Id="rId160" Type="http://schemas.openxmlformats.org/officeDocument/2006/relationships/image" Target="../media/image912.png"/><Relationship Id="rId16" Type="http://schemas.openxmlformats.org/officeDocument/2006/relationships/image" Target="../media/image840.png"/><Relationship Id="rId159" Type="http://schemas.openxmlformats.org/officeDocument/2006/relationships/customXml" Target="../ink/ink872.xml"/><Relationship Id="rId158" Type="http://schemas.openxmlformats.org/officeDocument/2006/relationships/image" Target="../media/image911.png"/><Relationship Id="rId157" Type="http://schemas.openxmlformats.org/officeDocument/2006/relationships/customXml" Target="../ink/ink871.xml"/><Relationship Id="rId156" Type="http://schemas.openxmlformats.org/officeDocument/2006/relationships/image" Target="../media/image910.png"/><Relationship Id="rId155" Type="http://schemas.openxmlformats.org/officeDocument/2006/relationships/customXml" Target="../ink/ink870.xml"/><Relationship Id="rId154" Type="http://schemas.openxmlformats.org/officeDocument/2006/relationships/image" Target="../media/image909.png"/><Relationship Id="rId153" Type="http://schemas.openxmlformats.org/officeDocument/2006/relationships/customXml" Target="../ink/ink869.xml"/><Relationship Id="rId152" Type="http://schemas.openxmlformats.org/officeDocument/2006/relationships/image" Target="../media/image908.png"/><Relationship Id="rId151" Type="http://schemas.openxmlformats.org/officeDocument/2006/relationships/customXml" Target="../ink/ink868.xml"/><Relationship Id="rId150" Type="http://schemas.openxmlformats.org/officeDocument/2006/relationships/image" Target="../media/image907.png"/><Relationship Id="rId15" Type="http://schemas.openxmlformats.org/officeDocument/2006/relationships/customXml" Target="../ink/ink800.xml"/><Relationship Id="rId149" Type="http://schemas.openxmlformats.org/officeDocument/2006/relationships/customXml" Target="../ink/ink867.xml"/><Relationship Id="rId148" Type="http://schemas.openxmlformats.org/officeDocument/2006/relationships/image" Target="../media/image906.png"/><Relationship Id="rId147" Type="http://schemas.openxmlformats.org/officeDocument/2006/relationships/customXml" Target="../ink/ink866.xml"/><Relationship Id="rId146" Type="http://schemas.openxmlformats.org/officeDocument/2006/relationships/image" Target="../media/image905.png"/><Relationship Id="rId145" Type="http://schemas.openxmlformats.org/officeDocument/2006/relationships/customXml" Target="../ink/ink865.xml"/><Relationship Id="rId144" Type="http://schemas.openxmlformats.org/officeDocument/2006/relationships/image" Target="../media/image904.png"/><Relationship Id="rId143" Type="http://schemas.openxmlformats.org/officeDocument/2006/relationships/customXml" Target="../ink/ink864.xml"/><Relationship Id="rId142" Type="http://schemas.openxmlformats.org/officeDocument/2006/relationships/image" Target="../media/image903.png"/><Relationship Id="rId141" Type="http://schemas.openxmlformats.org/officeDocument/2006/relationships/customXml" Target="../ink/ink863.xml"/><Relationship Id="rId140" Type="http://schemas.openxmlformats.org/officeDocument/2006/relationships/image" Target="../media/image902.png"/><Relationship Id="rId14" Type="http://schemas.openxmlformats.org/officeDocument/2006/relationships/image" Target="../media/image839.png"/><Relationship Id="rId139" Type="http://schemas.openxmlformats.org/officeDocument/2006/relationships/customXml" Target="../ink/ink862.xml"/><Relationship Id="rId138" Type="http://schemas.openxmlformats.org/officeDocument/2006/relationships/image" Target="../media/image901.png"/><Relationship Id="rId137" Type="http://schemas.openxmlformats.org/officeDocument/2006/relationships/customXml" Target="../ink/ink861.xml"/><Relationship Id="rId136" Type="http://schemas.openxmlformats.org/officeDocument/2006/relationships/image" Target="../media/image900.png"/><Relationship Id="rId135" Type="http://schemas.openxmlformats.org/officeDocument/2006/relationships/customXml" Target="../ink/ink860.xml"/><Relationship Id="rId134" Type="http://schemas.openxmlformats.org/officeDocument/2006/relationships/image" Target="../media/image899.png"/><Relationship Id="rId133" Type="http://schemas.openxmlformats.org/officeDocument/2006/relationships/customXml" Target="../ink/ink859.xml"/><Relationship Id="rId132" Type="http://schemas.openxmlformats.org/officeDocument/2006/relationships/image" Target="../media/image898.png"/><Relationship Id="rId131" Type="http://schemas.openxmlformats.org/officeDocument/2006/relationships/customXml" Target="../ink/ink858.xml"/><Relationship Id="rId130" Type="http://schemas.openxmlformats.org/officeDocument/2006/relationships/image" Target="../media/image897.png"/><Relationship Id="rId13" Type="http://schemas.openxmlformats.org/officeDocument/2006/relationships/customXml" Target="../ink/ink799.xml"/><Relationship Id="rId129" Type="http://schemas.openxmlformats.org/officeDocument/2006/relationships/customXml" Target="../ink/ink857.xml"/><Relationship Id="rId128" Type="http://schemas.openxmlformats.org/officeDocument/2006/relationships/image" Target="../media/image896.png"/><Relationship Id="rId127" Type="http://schemas.openxmlformats.org/officeDocument/2006/relationships/customXml" Target="../ink/ink856.xml"/><Relationship Id="rId126" Type="http://schemas.openxmlformats.org/officeDocument/2006/relationships/image" Target="../media/image895.png"/><Relationship Id="rId125" Type="http://schemas.openxmlformats.org/officeDocument/2006/relationships/customXml" Target="../ink/ink855.xml"/><Relationship Id="rId124" Type="http://schemas.openxmlformats.org/officeDocument/2006/relationships/image" Target="../media/image894.png"/><Relationship Id="rId123" Type="http://schemas.openxmlformats.org/officeDocument/2006/relationships/customXml" Target="../ink/ink854.xml"/><Relationship Id="rId122" Type="http://schemas.openxmlformats.org/officeDocument/2006/relationships/image" Target="../media/image893.png"/><Relationship Id="rId121" Type="http://schemas.openxmlformats.org/officeDocument/2006/relationships/customXml" Target="../ink/ink853.xml"/><Relationship Id="rId120" Type="http://schemas.openxmlformats.org/officeDocument/2006/relationships/image" Target="../media/image892.png"/><Relationship Id="rId12" Type="http://schemas.openxmlformats.org/officeDocument/2006/relationships/image" Target="../media/image838.png"/><Relationship Id="rId119" Type="http://schemas.openxmlformats.org/officeDocument/2006/relationships/customXml" Target="../ink/ink852.xml"/><Relationship Id="rId118" Type="http://schemas.openxmlformats.org/officeDocument/2006/relationships/image" Target="../media/image891.png"/><Relationship Id="rId117" Type="http://schemas.openxmlformats.org/officeDocument/2006/relationships/customXml" Target="../ink/ink851.xml"/><Relationship Id="rId116" Type="http://schemas.openxmlformats.org/officeDocument/2006/relationships/image" Target="../media/image890.png"/><Relationship Id="rId115" Type="http://schemas.openxmlformats.org/officeDocument/2006/relationships/customXml" Target="../ink/ink850.xml"/><Relationship Id="rId114" Type="http://schemas.openxmlformats.org/officeDocument/2006/relationships/image" Target="../media/image889.png"/><Relationship Id="rId113" Type="http://schemas.openxmlformats.org/officeDocument/2006/relationships/customXml" Target="../ink/ink849.xml"/><Relationship Id="rId112" Type="http://schemas.openxmlformats.org/officeDocument/2006/relationships/image" Target="../media/image888.png"/><Relationship Id="rId111" Type="http://schemas.openxmlformats.org/officeDocument/2006/relationships/customXml" Target="../ink/ink848.xml"/><Relationship Id="rId110" Type="http://schemas.openxmlformats.org/officeDocument/2006/relationships/image" Target="../media/image887.png"/><Relationship Id="rId11" Type="http://schemas.openxmlformats.org/officeDocument/2006/relationships/customXml" Target="../ink/ink798.xml"/><Relationship Id="rId109" Type="http://schemas.openxmlformats.org/officeDocument/2006/relationships/customXml" Target="../ink/ink847.xml"/><Relationship Id="rId108" Type="http://schemas.openxmlformats.org/officeDocument/2006/relationships/image" Target="../media/image886.png"/><Relationship Id="rId107" Type="http://schemas.openxmlformats.org/officeDocument/2006/relationships/customXml" Target="../ink/ink846.xml"/><Relationship Id="rId106" Type="http://schemas.openxmlformats.org/officeDocument/2006/relationships/image" Target="../media/image885.png"/><Relationship Id="rId105" Type="http://schemas.openxmlformats.org/officeDocument/2006/relationships/customXml" Target="../ink/ink845.xml"/><Relationship Id="rId104" Type="http://schemas.openxmlformats.org/officeDocument/2006/relationships/image" Target="../media/image884.png"/><Relationship Id="rId103" Type="http://schemas.openxmlformats.org/officeDocument/2006/relationships/customXml" Target="../ink/ink844.xml"/><Relationship Id="rId102" Type="http://schemas.openxmlformats.org/officeDocument/2006/relationships/image" Target="../media/image883.png"/><Relationship Id="rId101" Type="http://schemas.openxmlformats.org/officeDocument/2006/relationships/customXml" Target="../ink/ink843.xml"/><Relationship Id="rId100" Type="http://schemas.openxmlformats.org/officeDocument/2006/relationships/image" Target="../media/image882.png"/><Relationship Id="rId10" Type="http://schemas.openxmlformats.org/officeDocument/2006/relationships/image" Target="../media/image837.png"/><Relationship Id="rId1" Type="http://schemas.openxmlformats.org/officeDocument/2006/relationships/customXml" Target="../ink/ink79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9" Type="http://schemas.openxmlformats.org/officeDocument/2006/relationships/image" Target="../media/image59.png"/><Relationship Id="rId98" Type="http://schemas.openxmlformats.org/officeDocument/2006/relationships/customXml" Target="../ink/ink48.xml"/><Relationship Id="rId97" Type="http://schemas.openxmlformats.org/officeDocument/2006/relationships/image" Target="../media/image58.png"/><Relationship Id="rId96" Type="http://schemas.openxmlformats.org/officeDocument/2006/relationships/customXml" Target="../ink/ink47.xml"/><Relationship Id="rId95" Type="http://schemas.openxmlformats.org/officeDocument/2006/relationships/image" Target="../media/image57.png"/><Relationship Id="rId94" Type="http://schemas.openxmlformats.org/officeDocument/2006/relationships/customXml" Target="../ink/ink46.xml"/><Relationship Id="rId93" Type="http://schemas.openxmlformats.org/officeDocument/2006/relationships/image" Target="../media/image56.png"/><Relationship Id="rId92" Type="http://schemas.openxmlformats.org/officeDocument/2006/relationships/customXml" Target="../ink/ink45.xml"/><Relationship Id="rId91" Type="http://schemas.openxmlformats.org/officeDocument/2006/relationships/image" Target="../media/image55.png"/><Relationship Id="rId90" Type="http://schemas.openxmlformats.org/officeDocument/2006/relationships/customXml" Target="../ink/ink44.xml"/><Relationship Id="rId9" Type="http://schemas.openxmlformats.org/officeDocument/2006/relationships/image" Target="../media/image14.png"/><Relationship Id="rId89" Type="http://schemas.openxmlformats.org/officeDocument/2006/relationships/image" Target="../media/image54.png"/><Relationship Id="rId88" Type="http://schemas.openxmlformats.org/officeDocument/2006/relationships/customXml" Target="../ink/ink43.xml"/><Relationship Id="rId87" Type="http://schemas.openxmlformats.org/officeDocument/2006/relationships/image" Target="../media/image53.png"/><Relationship Id="rId86" Type="http://schemas.openxmlformats.org/officeDocument/2006/relationships/customXml" Target="../ink/ink42.xml"/><Relationship Id="rId85" Type="http://schemas.openxmlformats.org/officeDocument/2006/relationships/image" Target="../media/image52.png"/><Relationship Id="rId84" Type="http://schemas.openxmlformats.org/officeDocument/2006/relationships/customXml" Target="../ink/ink41.xml"/><Relationship Id="rId83" Type="http://schemas.openxmlformats.org/officeDocument/2006/relationships/image" Target="../media/image51.png"/><Relationship Id="rId82" Type="http://schemas.openxmlformats.org/officeDocument/2006/relationships/customXml" Target="../ink/ink40.xml"/><Relationship Id="rId81" Type="http://schemas.openxmlformats.org/officeDocument/2006/relationships/image" Target="../media/image50.png"/><Relationship Id="rId80" Type="http://schemas.openxmlformats.org/officeDocument/2006/relationships/customXml" Target="../ink/ink39.xml"/><Relationship Id="rId8" Type="http://schemas.openxmlformats.org/officeDocument/2006/relationships/customXml" Target="../ink/ink3.xml"/><Relationship Id="rId79" Type="http://schemas.openxmlformats.org/officeDocument/2006/relationships/image" Target="../media/image49.png"/><Relationship Id="rId78" Type="http://schemas.openxmlformats.org/officeDocument/2006/relationships/customXml" Target="../ink/ink38.xml"/><Relationship Id="rId77" Type="http://schemas.openxmlformats.org/officeDocument/2006/relationships/image" Target="../media/image48.png"/><Relationship Id="rId76" Type="http://schemas.openxmlformats.org/officeDocument/2006/relationships/customXml" Target="../ink/ink37.xml"/><Relationship Id="rId75" Type="http://schemas.openxmlformats.org/officeDocument/2006/relationships/image" Target="../media/image47.png"/><Relationship Id="rId74" Type="http://schemas.openxmlformats.org/officeDocument/2006/relationships/customXml" Target="../ink/ink36.xml"/><Relationship Id="rId73" Type="http://schemas.openxmlformats.org/officeDocument/2006/relationships/image" Target="../media/image46.png"/><Relationship Id="rId72" Type="http://schemas.openxmlformats.org/officeDocument/2006/relationships/customXml" Target="../ink/ink35.xml"/><Relationship Id="rId71" Type="http://schemas.openxmlformats.org/officeDocument/2006/relationships/image" Target="../media/image45.png"/><Relationship Id="rId70" Type="http://schemas.openxmlformats.org/officeDocument/2006/relationships/customXml" Target="../ink/ink34.xml"/><Relationship Id="rId7" Type="http://schemas.openxmlformats.org/officeDocument/2006/relationships/image" Target="../media/image13.png"/><Relationship Id="rId69" Type="http://schemas.openxmlformats.org/officeDocument/2006/relationships/image" Target="../media/image44.png"/><Relationship Id="rId68" Type="http://schemas.openxmlformats.org/officeDocument/2006/relationships/customXml" Target="../ink/ink33.xml"/><Relationship Id="rId67" Type="http://schemas.openxmlformats.org/officeDocument/2006/relationships/image" Target="../media/image43.png"/><Relationship Id="rId66" Type="http://schemas.openxmlformats.org/officeDocument/2006/relationships/customXml" Target="../ink/ink32.xml"/><Relationship Id="rId65" Type="http://schemas.openxmlformats.org/officeDocument/2006/relationships/image" Target="../media/image42.png"/><Relationship Id="rId64" Type="http://schemas.openxmlformats.org/officeDocument/2006/relationships/customXml" Target="../ink/ink31.xml"/><Relationship Id="rId63" Type="http://schemas.openxmlformats.org/officeDocument/2006/relationships/image" Target="../media/image41.png"/><Relationship Id="rId62" Type="http://schemas.openxmlformats.org/officeDocument/2006/relationships/customXml" Target="../ink/ink30.xml"/><Relationship Id="rId61" Type="http://schemas.openxmlformats.org/officeDocument/2006/relationships/image" Target="../media/image40.png"/><Relationship Id="rId60" Type="http://schemas.openxmlformats.org/officeDocument/2006/relationships/customXml" Target="../ink/ink29.xml"/><Relationship Id="rId6" Type="http://schemas.openxmlformats.org/officeDocument/2006/relationships/customXml" Target="../ink/ink2.xml"/><Relationship Id="rId59" Type="http://schemas.openxmlformats.org/officeDocument/2006/relationships/image" Target="../media/image39.png"/><Relationship Id="rId58" Type="http://schemas.openxmlformats.org/officeDocument/2006/relationships/customXml" Target="../ink/ink28.xml"/><Relationship Id="rId57" Type="http://schemas.openxmlformats.org/officeDocument/2006/relationships/image" Target="../media/image38.png"/><Relationship Id="rId56" Type="http://schemas.openxmlformats.org/officeDocument/2006/relationships/customXml" Target="../ink/ink27.xml"/><Relationship Id="rId55" Type="http://schemas.openxmlformats.org/officeDocument/2006/relationships/image" Target="../media/image37.png"/><Relationship Id="rId54" Type="http://schemas.openxmlformats.org/officeDocument/2006/relationships/customXml" Target="../ink/ink26.xml"/><Relationship Id="rId53" Type="http://schemas.openxmlformats.org/officeDocument/2006/relationships/image" Target="../media/image36.png"/><Relationship Id="rId52" Type="http://schemas.openxmlformats.org/officeDocument/2006/relationships/customXml" Target="../ink/ink25.xml"/><Relationship Id="rId51" Type="http://schemas.openxmlformats.org/officeDocument/2006/relationships/image" Target="../media/image35.png"/><Relationship Id="rId50" Type="http://schemas.openxmlformats.org/officeDocument/2006/relationships/customXml" Target="../ink/ink24.xml"/><Relationship Id="rId5" Type="http://schemas.openxmlformats.org/officeDocument/2006/relationships/image" Target="../media/image12.png"/><Relationship Id="rId49" Type="http://schemas.openxmlformats.org/officeDocument/2006/relationships/image" Target="../media/image34.png"/><Relationship Id="rId48" Type="http://schemas.openxmlformats.org/officeDocument/2006/relationships/customXml" Target="../ink/ink23.xml"/><Relationship Id="rId47" Type="http://schemas.openxmlformats.org/officeDocument/2006/relationships/image" Target="../media/image33.png"/><Relationship Id="rId46" Type="http://schemas.openxmlformats.org/officeDocument/2006/relationships/customXml" Target="../ink/ink22.xml"/><Relationship Id="rId45" Type="http://schemas.openxmlformats.org/officeDocument/2006/relationships/image" Target="../media/image32.png"/><Relationship Id="rId44" Type="http://schemas.openxmlformats.org/officeDocument/2006/relationships/customXml" Target="../ink/ink21.xml"/><Relationship Id="rId43" Type="http://schemas.openxmlformats.org/officeDocument/2006/relationships/image" Target="../media/image31.png"/><Relationship Id="rId42" Type="http://schemas.openxmlformats.org/officeDocument/2006/relationships/customXml" Target="../ink/ink20.xml"/><Relationship Id="rId41" Type="http://schemas.openxmlformats.org/officeDocument/2006/relationships/image" Target="../media/image30.png"/><Relationship Id="rId40" Type="http://schemas.openxmlformats.org/officeDocument/2006/relationships/customXml" Target="../ink/ink19.xml"/><Relationship Id="rId4" Type="http://schemas.openxmlformats.org/officeDocument/2006/relationships/customXml" Target="../ink/ink1.xml"/><Relationship Id="rId39" Type="http://schemas.openxmlformats.org/officeDocument/2006/relationships/image" Target="../media/image29.png"/><Relationship Id="rId38" Type="http://schemas.openxmlformats.org/officeDocument/2006/relationships/customXml" Target="../ink/ink18.xml"/><Relationship Id="rId37" Type="http://schemas.openxmlformats.org/officeDocument/2006/relationships/image" Target="../media/image28.png"/><Relationship Id="rId36" Type="http://schemas.openxmlformats.org/officeDocument/2006/relationships/customXml" Target="../ink/ink17.xml"/><Relationship Id="rId35" Type="http://schemas.openxmlformats.org/officeDocument/2006/relationships/image" Target="../media/image27.png"/><Relationship Id="rId34" Type="http://schemas.openxmlformats.org/officeDocument/2006/relationships/customXml" Target="../ink/ink16.xml"/><Relationship Id="rId33" Type="http://schemas.openxmlformats.org/officeDocument/2006/relationships/image" Target="../media/image26.png"/><Relationship Id="rId32" Type="http://schemas.openxmlformats.org/officeDocument/2006/relationships/customXml" Target="../ink/ink15.xml"/><Relationship Id="rId31" Type="http://schemas.openxmlformats.org/officeDocument/2006/relationships/image" Target="../media/image25.png"/><Relationship Id="rId305" Type="http://schemas.openxmlformats.org/officeDocument/2006/relationships/slideLayout" Target="../slideLayouts/slideLayout1.xml"/><Relationship Id="rId304" Type="http://schemas.openxmlformats.org/officeDocument/2006/relationships/tags" Target="../tags/tag69.xml"/><Relationship Id="rId303" Type="http://schemas.openxmlformats.org/officeDocument/2006/relationships/image" Target="../media/image161.png"/><Relationship Id="rId302" Type="http://schemas.openxmlformats.org/officeDocument/2006/relationships/customXml" Target="../ink/ink150.xml"/><Relationship Id="rId301" Type="http://schemas.openxmlformats.org/officeDocument/2006/relationships/image" Target="../media/image160.png"/><Relationship Id="rId300" Type="http://schemas.openxmlformats.org/officeDocument/2006/relationships/customXml" Target="../ink/ink149.xml"/><Relationship Id="rId30" Type="http://schemas.openxmlformats.org/officeDocument/2006/relationships/customXml" Target="../ink/ink14.xml"/><Relationship Id="rId3" Type="http://schemas.openxmlformats.org/officeDocument/2006/relationships/image" Target="../media/image11.png"/><Relationship Id="rId299" Type="http://schemas.openxmlformats.org/officeDocument/2006/relationships/image" Target="../media/image159.png"/><Relationship Id="rId298" Type="http://schemas.openxmlformats.org/officeDocument/2006/relationships/customXml" Target="../ink/ink148.xml"/><Relationship Id="rId297" Type="http://schemas.openxmlformats.org/officeDocument/2006/relationships/image" Target="../media/image158.png"/><Relationship Id="rId296" Type="http://schemas.openxmlformats.org/officeDocument/2006/relationships/customXml" Target="../ink/ink147.xml"/><Relationship Id="rId295" Type="http://schemas.openxmlformats.org/officeDocument/2006/relationships/image" Target="../media/image157.png"/><Relationship Id="rId294" Type="http://schemas.openxmlformats.org/officeDocument/2006/relationships/customXml" Target="../ink/ink146.xml"/><Relationship Id="rId293" Type="http://schemas.openxmlformats.org/officeDocument/2006/relationships/image" Target="../media/image156.png"/><Relationship Id="rId292" Type="http://schemas.openxmlformats.org/officeDocument/2006/relationships/customXml" Target="../ink/ink145.xml"/><Relationship Id="rId291" Type="http://schemas.openxmlformats.org/officeDocument/2006/relationships/image" Target="../media/image155.png"/><Relationship Id="rId290" Type="http://schemas.openxmlformats.org/officeDocument/2006/relationships/customXml" Target="../ink/ink144.xml"/><Relationship Id="rId29" Type="http://schemas.openxmlformats.org/officeDocument/2006/relationships/image" Target="../media/image24.png"/><Relationship Id="rId289" Type="http://schemas.openxmlformats.org/officeDocument/2006/relationships/image" Target="../media/image154.png"/><Relationship Id="rId288" Type="http://schemas.openxmlformats.org/officeDocument/2006/relationships/customXml" Target="../ink/ink143.xml"/><Relationship Id="rId287" Type="http://schemas.openxmlformats.org/officeDocument/2006/relationships/image" Target="../media/image153.png"/><Relationship Id="rId286" Type="http://schemas.openxmlformats.org/officeDocument/2006/relationships/customXml" Target="../ink/ink142.xml"/><Relationship Id="rId285" Type="http://schemas.openxmlformats.org/officeDocument/2006/relationships/image" Target="../media/image152.png"/><Relationship Id="rId284" Type="http://schemas.openxmlformats.org/officeDocument/2006/relationships/customXml" Target="../ink/ink141.xml"/><Relationship Id="rId283" Type="http://schemas.openxmlformats.org/officeDocument/2006/relationships/image" Target="../media/image151.png"/><Relationship Id="rId282" Type="http://schemas.openxmlformats.org/officeDocument/2006/relationships/customXml" Target="../ink/ink140.xml"/><Relationship Id="rId281" Type="http://schemas.openxmlformats.org/officeDocument/2006/relationships/image" Target="../media/image150.png"/><Relationship Id="rId280" Type="http://schemas.openxmlformats.org/officeDocument/2006/relationships/customXml" Target="../ink/ink139.xml"/><Relationship Id="rId28" Type="http://schemas.openxmlformats.org/officeDocument/2006/relationships/customXml" Target="../ink/ink13.xml"/><Relationship Id="rId279" Type="http://schemas.openxmlformats.org/officeDocument/2006/relationships/image" Target="../media/image149.png"/><Relationship Id="rId278" Type="http://schemas.openxmlformats.org/officeDocument/2006/relationships/customXml" Target="../ink/ink138.xml"/><Relationship Id="rId277" Type="http://schemas.openxmlformats.org/officeDocument/2006/relationships/image" Target="../media/image148.png"/><Relationship Id="rId276" Type="http://schemas.openxmlformats.org/officeDocument/2006/relationships/customXml" Target="../ink/ink137.xml"/><Relationship Id="rId275" Type="http://schemas.openxmlformats.org/officeDocument/2006/relationships/image" Target="../media/image147.png"/><Relationship Id="rId274" Type="http://schemas.openxmlformats.org/officeDocument/2006/relationships/customXml" Target="../ink/ink136.xml"/><Relationship Id="rId273" Type="http://schemas.openxmlformats.org/officeDocument/2006/relationships/image" Target="../media/image146.png"/><Relationship Id="rId272" Type="http://schemas.openxmlformats.org/officeDocument/2006/relationships/customXml" Target="../ink/ink135.xml"/><Relationship Id="rId271" Type="http://schemas.openxmlformats.org/officeDocument/2006/relationships/image" Target="../media/image145.png"/><Relationship Id="rId270" Type="http://schemas.openxmlformats.org/officeDocument/2006/relationships/customXml" Target="../ink/ink134.xml"/><Relationship Id="rId27" Type="http://schemas.openxmlformats.org/officeDocument/2006/relationships/image" Target="../media/image23.png"/><Relationship Id="rId269" Type="http://schemas.openxmlformats.org/officeDocument/2006/relationships/image" Target="../media/image144.png"/><Relationship Id="rId268" Type="http://schemas.openxmlformats.org/officeDocument/2006/relationships/customXml" Target="../ink/ink133.xml"/><Relationship Id="rId267" Type="http://schemas.openxmlformats.org/officeDocument/2006/relationships/image" Target="../media/image143.png"/><Relationship Id="rId266" Type="http://schemas.openxmlformats.org/officeDocument/2006/relationships/customXml" Target="../ink/ink132.xml"/><Relationship Id="rId265" Type="http://schemas.openxmlformats.org/officeDocument/2006/relationships/image" Target="../media/image142.png"/><Relationship Id="rId264" Type="http://schemas.openxmlformats.org/officeDocument/2006/relationships/customXml" Target="../ink/ink131.xml"/><Relationship Id="rId263" Type="http://schemas.openxmlformats.org/officeDocument/2006/relationships/image" Target="../media/image141.png"/><Relationship Id="rId262" Type="http://schemas.openxmlformats.org/officeDocument/2006/relationships/customXml" Target="../ink/ink130.xml"/><Relationship Id="rId261" Type="http://schemas.openxmlformats.org/officeDocument/2006/relationships/image" Target="../media/image140.png"/><Relationship Id="rId260" Type="http://schemas.openxmlformats.org/officeDocument/2006/relationships/customXml" Target="../ink/ink129.xml"/><Relationship Id="rId26" Type="http://schemas.openxmlformats.org/officeDocument/2006/relationships/customXml" Target="../ink/ink12.xml"/><Relationship Id="rId259" Type="http://schemas.openxmlformats.org/officeDocument/2006/relationships/image" Target="../media/image139.png"/><Relationship Id="rId258" Type="http://schemas.openxmlformats.org/officeDocument/2006/relationships/customXml" Target="../ink/ink128.xml"/><Relationship Id="rId257" Type="http://schemas.openxmlformats.org/officeDocument/2006/relationships/image" Target="../media/image138.png"/><Relationship Id="rId256" Type="http://schemas.openxmlformats.org/officeDocument/2006/relationships/customXml" Target="../ink/ink127.xml"/><Relationship Id="rId255" Type="http://schemas.openxmlformats.org/officeDocument/2006/relationships/image" Target="../media/image137.png"/><Relationship Id="rId254" Type="http://schemas.openxmlformats.org/officeDocument/2006/relationships/customXml" Target="../ink/ink126.xml"/><Relationship Id="rId253" Type="http://schemas.openxmlformats.org/officeDocument/2006/relationships/image" Target="../media/image136.png"/><Relationship Id="rId252" Type="http://schemas.openxmlformats.org/officeDocument/2006/relationships/customXml" Target="../ink/ink125.xml"/><Relationship Id="rId251" Type="http://schemas.openxmlformats.org/officeDocument/2006/relationships/image" Target="../media/image135.png"/><Relationship Id="rId250" Type="http://schemas.openxmlformats.org/officeDocument/2006/relationships/customXml" Target="../ink/ink124.xml"/><Relationship Id="rId25" Type="http://schemas.openxmlformats.org/officeDocument/2006/relationships/image" Target="../media/image22.png"/><Relationship Id="rId249" Type="http://schemas.openxmlformats.org/officeDocument/2006/relationships/image" Target="../media/image134.png"/><Relationship Id="rId248" Type="http://schemas.openxmlformats.org/officeDocument/2006/relationships/customXml" Target="../ink/ink123.xml"/><Relationship Id="rId247" Type="http://schemas.openxmlformats.org/officeDocument/2006/relationships/image" Target="../media/image133.png"/><Relationship Id="rId246" Type="http://schemas.openxmlformats.org/officeDocument/2006/relationships/customXml" Target="../ink/ink122.xml"/><Relationship Id="rId245" Type="http://schemas.openxmlformats.org/officeDocument/2006/relationships/image" Target="../media/image132.png"/><Relationship Id="rId244" Type="http://schemas.openxmlformats.org/officeDocument/2006/relationships/customXml" Target="../ink/ink121.xml"/><Relationship Id="rId243" Type="http://schemas.openxmlformats.org/officeDocument/2006/relationships/image" Target="../media/image131.png"/><Relationship Id="rId242" Type="http://schemas.openxmlformats.org/officeDocument/2006/relationships/customXml" Target="../ink/ink120.xml"/><Relationship Id="rId241" Type="http://schemas.openxmlformats.org/officeDocument/2006/relationships/image" Target="../media/image130.png"/><Relationship Id="rId240" Type="http://schemas.openxmlformats.org/officeDocument/2006/relationships/customXml" Target="../ink/ink119.xml"/><Relationship Id="rId24" Type="http://schemas.openxmlformats.org/officeDocument/2006/relationships/customXml" Target="../ink/ink11.xml"/><Relationship Id="rId239" Type="http://schemas.openxmlformats.org/officeDocument/2006/relationships/image" Target="../media/image129.png"/><Relationship Id="rId238" Type="http://schemas.openxmlformats.org/officeDocument/2006/relationships/customXml" Target="../ink/ink118.xml"/><Relationship Id="rId237" Type="http://schemas.openxmlformats.org/officeDocument/2006/relationships/image" Target="../media/image128.png"/><Relationship Id="rId236" Type="http://schemas.openxmlformats.org/officeDocument/2006/relationships/customXml" Target="../ink/ink117.xml"/><Relationship Id="rId235" Type="http://schemas.openxmlformats.org/officeDocument/2006/relationships/image" Target="../media/image127.png"/><Relationship Id="rId234" Type="http://schemas.openxmlformats.org/officeDocument/2006/relationships/customXml" Target="../ink/ink116.xml"/><Relationship Id="rId233" Type="http://schemas.openxmlformats.org/officeDocument/2006/relationships/image" Target="../media/image126.png"/><Relationship Id="rId232" Type="http://schemas.openxmlformats.org/officeDocument/2006/relationships/customXml" Target="../ink/ink115.xml"/><Relationship Id="rId231" Type="http://schemas.openxmlformats.org/officeDocument/2006/relationships/image" Target="../media/image125.png"/><Relationship Id="rId230" Type="http://schemas.openxmlformats.org/officeDocument/2006/relationships/customXml" Target="../ink/ink114.xml"/><Relationship Id="rId23" Type="http://schemas.openxmlformats.org/officeDocument/2006/relationships/image" Target="../media/image21.png"/><Relationship Id="rId229" Type="http://schemas.openxmlformats.org/officeDocument/2006/relationships/image" Target="../media/image124.png"/><Relationship Id="rId228" Type="http://schemas.openxmlformats.org/officeDocument/2006/relationships/customXml" Target="../ink/ink113.xml"/><Relationship Id="rId227" Type="http://schemas.openxmlformats.org/officeDocument/2006/relationships/image" Target="../media/image123.png"/><Relationship Id="rId226" Type="http://schemas.openxmlformats.org/officeDocument/2006/relationships/customXml" Target="../ink/ink112.xml"/><Relationship Id="rId225" Type="http://schemas.openxmlformats.org/officeDocument/2006/relationships/image" Target="../media/image122.png"/><Relationship Id="rId224" Type="http://schemas.openxmlformats.org/officeDocument/2006/relationships/customXml" Target="../ink/ink111.xml"/><Relationship Id="rId223" Type="http://schemas.openxmlformats.org/officeDocument/2006/relationships/image" Target="../media/image121.png"/><Relationship Id="rId222" Type="http://schemas.openxmlformats.org/officeDocument/2006/relationships/customXml" Target="../ink/ink110.xml"/><Relationship Id="rId221" Type="http://schemas.openxmlformats.org/officeDocument/2006/relationships/image" Target="../media/image120.png"/><Relationship Id="rId220" Type="http://schemas.openxmlformats.org/officeDocument/2006/relationships/customXml" Target="../ink/ink109.xml"/><Relationship Id="rId22" Type="http://schemas.openxmlformats.org/officeDocument/2006/relationships/customXml" Target="../ink/ink10.xml"/><Relationship Id="rId219" Type="http://schemas.openxmlformats.org/officeDocument/2006/relationships/image" Target="../media/image119.png"/><Relationship Id="rId218" Type="http://schemas.openxmlformats.org/officeDocument/2006/relationships/customXml" Target="../ink/ink108.xml"/><Relationship Id="rId217" Type="http://schemas.openxmlformats.org/officeDocument/2006/relationships/image" Target="../media/image118.png"/><Relationship Id="rId216" Type="http://schemas.openxmlformats.org/officeDocument/2006/relationships/customXml" Target="../ink/ink107.xml"/><Relationship Id="rId215" Type="http://schemas.openxmlformats.org/officeDocument/2006/relationships/image" Target="../media/image117.png"/><Relationship Id="rId214" Type="http://schemas.openxmlformats.org/officeDocument/2006/relationships/customXml" Target="../ink/ink106.xml"/><Relationship Id="rId213" Type="http://schemas.openxmlformats.org/officeDocument/2006/relationships/image" Target="../media/image116.png"/><Relationship Id="rId212" Type="http://schemas.openxmlformats.org/officeDocument/2006/relationships/customXml" Target="../ink/ink105.xml"/><Relationship Id="rId211" Type="http://schemas.openxmlformats.org/officeDocument/2006/relationships/image" Target="../media/image115.png"/><Relationship Id="rId210" Type="http://schemas.openxmlformats.org/officeDocument/2006/relationships/customXml" Target="../ink/ink104.xml"/><Relationship Id="rId21" Type="http://schemas.openxmlformats.org/officeDocument/2006/relationships/image" Target="../media/image20.png"/><Relationship Id="rId209" Type="http://schemas.openxmlformats.org/officeDocument/2006/relationships/image" Target="../media/image114.png"/><Relationship Id="rId208" Type="http://schemas.openxmlformats.org/officeDocument/2006/relationships/customXml" Target="../ink/ink103.xml"/><Relationship Id="rId207" Type="http://schemas.openxmlformats.org/officeDocument/2006/relationships/image" Target="../media/image113.png"/><Relationship Id="rId206" Type="http://schemas.openxmlformats.org/officeDocument/2006/relationships/customXml" Target="../ink/ink102.xml"/><Relationship Id="rId205" Type="http://schemas.openxmlformats.org/officeDocument/2006/relationships/image" Target="../media/image112.png"/><Relationship Id="rId204" Type="http://schemas.openxmlformats.org/officeDocument/2006/relationships/customXml" Target="../ink/ink101.xml"/><Relationship Id="rId203" Type="http://schemas.openxmlformats.org/officeDocument/2006/relationships/image" Target="../media/image111.png"/><Relationship Id="rId202" Type="http://schemas.openxmlformats.org/officeDocument/2006/relationships/customXml" Target="../ink/ink100.xml"/><Relationship Id="rId201" Type="http://schemas.openxmlformats.org/officeDocument/2006/relationships/image" Target="../media/image110.png"/><Relationship Id="rId200" Type="http://schemas.openxmlformats.org/officeDocument/2006/relationships/customXml" Target="../ink/ink99.xml"/><Relationship Id="rId20" Type="http://schemas.openxmlformats.org/officeDocument/2006/relationships/customXml" Target="../ink/ink9.xml"/><Relationship Id="rId2" Type="http://schemas.openxmlformats.org/officeDocument/2006/relationships/image" Target="../media/image10.png"/><Relationship Id="rId199" Type="http://schemas.openxmlformats.org/officeDocument/2006/relationships/image" Target="../media/image109.png"/><Relationship Id="rId198" Type="http://schemas.openxmlformats.org/officeDocument/2006/relationships/customXml" Target="../ink/ink98.xml"/><Relationship Id="rId197" Type="http://schemas.openxmlformats.org/officeDocument/2006/relationships/image" Target="../media/image108.png"/><Relationship Id="rId196" Type="http://schemas.openxmlformats.org/officeDocument/2006/relationships/customXml" Target="../ink/ink97.xml"/><Relationship Id="rId195" Type="http://schemas.openxmlformats.org/officeDocument/2006/relationships/image" Target="../media/image107.png"/><Relationship Id="rId194" Type="http://schemas.openxmlformats.org/officeDocument/2006/relationships/customXml" Target="../ink/ink96.xml"/><Relationship Id="rId193" Type="http://schemas.openxmlformats.org/officeDocument/2006/relationships/image" Target="../media/image106.png"/><Relationship Id="rId192" Type="http://schemas.openxmlformats.org/officeDocument/2006/relationships/customXml" Target="../ink/ink95.xml"/><Relationship Id="rId191" Type="http://schemas.openxmlformats.org/officeDocument/2006/relationships/image" Target="../media/image105.png"/><Relationship Id="rId190" Type="http://schemas.openxmlformats.org/officeDocument/2006/relationships/customXml" Target="../ink/ink94.xml"/><Relationship Id="rId19" Type="http://schemas.openxmlformats.org/officeDocument/2006/relationships/image" Target="../media/image19.png"/><Relationship Id="rId189" Type="http://schemas.openxmlformats.org/officeDocument/2006/relationships/image" Target="../media/image104.png"/><Relationship Id="rId188" Type="http://schemas.openxmlformats.org/officeDocument/2006/relationships/customXml" Target="../ink/ink93.xml"/><Relationship Id="rId187" Type="http://schemas.openxmlformats.org/officeDocument/2006/relationships/image" Target="../media/image103.png"/><Relationship Id="rId186" Type="http://schemas.openxmlformats.org/officeDocument/2006/relationships/customXml" Target="../ink/ink92.xml"/><Relationship Id="rId185" Type="http://schemas.openxmlformats.org/officeDocument/2006/relationships/image" Target="../media/image102.png"/><Relationship Id="rId184" Type="http://schemas.openxmlformats.org/officeDocument/2006/relationships/customXml" Target="../ink/ink91.xml"/><Relationship Id="rId183" Type="http://schemas.openxmlformats.org/officeDocument/2006/relationships/image" Target="../media/image101.png"/><Relationship Id="rId182" Type="http://schemas.openxmlformats.org/officeDocument/2006/relationships/customXml" Target="../ink/ink90.xml"/><Relationship Id="rId181" Type="http://schemas.openxmlformats.org/officeDocument/2006/relationships/image" Target="../media/image100.png"/><Relationship Id="rId180" Type="http://schemas.openxmlformats.org/officeDocument/2006/relationships/customXml" Target="../ink/ink89.xml"/><Relationship Id="rId18" Type="http://schemas.openxmlformats.org/officeDocument/2006/relationships/customXml" Target="../ink/ink8.xml"/><Relationship Id="rId179" Type="http://schemas.openxmlformats.org/officeDocument/2006/relationships/image" Target="../media/image99.png"/><Relationship Id="rId178" Type="http://schemas.openxmlformats.org/officeDocument/2006/relationships/customXml" Target="../ink/ink88.xml"/><Relationship Id="rId177" Type="http://schemas.openxmlformats.org/officeDocument/2006/relationships/image" Target="../media/image98.png"/><Relationship Id="rId176" Type="http://schemas.openxmlformats.org/officeDocument/2006/relationships/customXml" Target="../ink/ink87.xml"/><Relationship Id="rId175" Type="http://schemas.openxmlformats.org/officeDocument/2006/relationships/image" Target="../media/image97.png"/><Relationship Id="rId174" Type="http://schemas.openxmlformats.org/officeDocument/2006/relationships/customXml" Target="../ink/ink86.xml"/><Relationship Id="rId173" Type="http://schemas.openxmlformats.org/officeDocument/2006/relationships/image" Target="../media/image96.png"/><Relationship Id="rId172" Type="http://schemas.openxmlformats.org/officeDocument/2006/relationships/customXml" Target="../ink/ink85.xml"/><Relationship Id="rId171" Type="http://schemas.openxmlformats.org/officeDocument/2006/relationships/image" Target="../media/image95.png"/><Relationship Id="rId170" Type="http://schemas.openxmlformats.org/officeDocument/2006/relationships/customXml" Target="../ink/ink84.xml"/><Relationship Id="rId17" Type="http://schemas.openxmlformats.org/officeDocument/2006/relationships/image" Target="../media/image18.png"/><Relationship Id="rId169" Type="http://schemas.openxmlformats.org/officeDocument/2006/relationships/image" Target="../media/image94.png"/><Relationship Id="rId168" Type="http://schemas.openxmlformats.org/officeDocument/2006/relationships/customXml" Target="../ink/ink83.xml"/><Relationship Id="rId167" Type="http://schemas.openxmlformats.org/officeDocument/2006/relationships/image" Target="../media/image93.png"/><Relationship Id="rId166" Type="http://schemas.openxmlformats.org/officeDocument/2006/relationships/customXml" Target="../ink/ink82.xml"/><Relationship Id="rId165" Type="http://schemas.openxmlformats.org/officeDocument/2006/relationships/image" Target="../media/image92.png"/><Relationship Id="rId164" Type="http://schemas.openxmlformats.org/officeDocument/2006/relationships/customXml" Target="../ink/ink81.xml"/><Relationship Id="rId163" Type="http://schemas.openxmlformats.org/officeDocument/2006/relationships/image" Target="../media/image91.png"/><Relationship Id="rId162" Type="http://schemas.openxmlformats.org/officeDocument/2006/relationships/customXml" Target="../ink/ink80.xml"/><Relationship Id="rId161" Type="http://schemas.openxmlformats.org/officeDocument/2006/relationships/image" Target="../media/image90.png"/><Relationship Id="rId160" Type="http://schemas.openxmlformats.org/officeDocument/2006/relationships/customXml" Target="../ink/ink79.xml"/><Relationship Id="rId16" Type="http://schemas.openxmlformats.org/officeDocument/2006/relationships/customXml" Target="../ink/ink7.xml"/><Relationship Id="rId159" Type="http://schemas.openxmlformats.org/officeDocument/2006/relationships/image" Target="../media/image89.png"/><Relationship Id="rId158" Type="http://schemas.openxmlformats.org/officeDocument/2006/relationships/customXml" Target="../ink/ink78.xml"/><Relationship Id="rId157" Type="http://schemas.openxmlformats.org/officeDocument/2006/relationships/image" Target="../media/image88.png"/><Relationship Id="rId156" Type="http://schemas.openxmlformats.org/officeDocument/2006/relationships/customXml" Target="../ink/ink77.xml"/><Relationship Id="rId155" Type="http://schemas.openxmlformats.org/officeDocument/2006/relationships/image" Target="../media/image87.png"/><Relationship Id="rId154" Type="http://schemas.openxmlformats.org/officeDocument/2006/relationships/customXml" Target="../ink/ink76.xml"/><Relationship Id="rId153" Type="http://schemas.openxmlformats.org/officeDocument/2006/relationships/image" Target="../media/image86.png"/><Relationship Id="rId152" Type="http://schemas.openxmlformats.org/officeDocument/2006/relationships/customXml" Target="../ink/ink75.xml"/><Relationship Id="rId151" Type="http://schemas.openxmlformats.org/officeDocument/2006/relationships/image" Target="../media/image85.png"/><Relationship Id="rId150" Type="http://schemas.openxmlformats.org/officeDocument/2006/relationships/customXml" Target="../ink/ink74.xml"/><Relationship Id="rId15" Type="http://schemas.openxmlformats.org/officeDocument/2006/relationships/image" Target="../media/image17.png"/><Relationship Id="rId149" Type="http://schemas.openxmlformats.org/officeDocument/2006/relationships/image" Target="../media/image84.png"/><Relationship Id="rId148" Type="http://schemas.openxmlformats.org/officeDocument/2006/relationships/customXml" Target="../ink/ink73.xml"/><Relationship Id="rId147" Type="http://schemas.openxmlformats.org/officeDocument/2006/relationships/image" Target="../media/image83.png"/><Relationship Id="rId146" Type="http://schemas.openxmlformats.org/officeDocument/2006/relationships/customXml" Target="../ink/ink72.xml"/><Relationship Id="rId145" Type="http://schemas.openxmlformats.org/officeDocument/2006/relationships/image" Target="../media/image82.png"/><Relationship Id="rId144" Type="http://schemas.openxmlformats.org/officeDocument/2006/relationships/customXml" Target="../ink/ink71.xml"/><Relationship Id="rId143" Type="http://schemas.openxmlformats.org/officeDocument/2006/relationships/image" Target="../media/image81.png"/><Relationship Id="rId142" Type="http://schemas.openxmlformats.org/officeDocument/2006/relationships/customXml" Target="../ink/ink70.xml"/><Relationship Id="rId141" Type="http://schemas.openxmlformats.org/officeDocument/2006/relationships/image" Target="../media/image80.png"/><Relationship Id="rId140" Type="http://schemas.openxmlformats.org/officeDocument/2006/relationships/customXml" Target="../ink/ink69.xml"/><Relationship Id="rId14" Type="http://schemas.openxmlformats.org/officeDocument/2006/relationships/customXml" Target="../ink/ink6.xml"/><Relationship Id="rId139" Type="http://schemas.openxmlformats.org/officeDocument/2006/relationships/image" Target="../media/image79.png"/><Relationship Id="rId138" Type="http://schemas.openxmlformats.org/officeDocument/2006/relationships/customXml" Target="../ink/ink68.xml"/><Relationship Id="rId137" Type="http://schemas.openxmlformats.org/officeDocument/2006/relationships/image" Target="../media/image78.png"/><Relationship Id="rId136" Type="http://schemas.openxmlformats.org/officeDocument/2006/relationships/customXml" Target="../ink/ink67.xml"/><Relationship Id="rId135" Type="http://schemas.openxmlformats.org/officeDocument/2006/relationships/image" Target="../media/image77.png"/><Relationship Id="rId134" Type="http://schemas.openxmlformats.org/officeDocument/2006/relationships/customXml" Target="../ink/ink66.xml"/><Relationship Id="rId133" Type="http://schemas.openxmlformats.org/officeDocument/2006/relationships/image" Target="../media/image76.png"/><Relationship Id="rId132" Type="http://schemas.openxmlformats.org/officeDocument/2006/relationships/customXml" Target="../ink/ink65.xml"/><Relationship Id="rId131" Type="http://schemas.openxmlformats.org/officeDocument/2006/relationships/image" Target="../media/image75.png"/><Relationship Id="rId130" Type="http://schemas.openxmlformats.org/officeDocument/2006/relationships/customXml" Target="../ink/ink64.xml"/><Relationship Id="rId13" Type="http://schemas.openxmlformats.org/officeDocument/2006/relationships/image" Target="../media/image16.png"/><Relationship Id="rId129" Type="http://schemas.openxmlformats.org/officeDocument/2006/relationships/image" Target="../media/image74.png"/><Relationship Id="rId128" Type="http://schemas.openxmlformats.org/officeDocument/2006/relationships/customXml" Target="../ink/ink63.xml"/><Relationship Id="rId127" Type="http://schemas.openxmlformats.org/officeDocument/2006/relationships/image" Target="../media/image73.png"/><Relationship Id="rId126" Type="http://schemas.openxmlformats.org/officeDocument/2006/relationships/customXml" Target="../ink/ink62.xml"/><Relationship Id="rId125" Type="http://schemas.openxmlformats.org/officeDocument/2006/relationships/image" Target="../media/image72.png"/><Relationship Id="rId124" Type="http://schemas.openxmlformats.org/officeDocument/2006/relationships/customXml" Target="../ink/ink61.xml"/><Relationship Id="rId123" Type="http://schemas.openxmlformats.org/officeDocument/2006/relationships/image" Target="../media/image71.png"/><Relationship Id="rId122" Type="http://schemas.openxmlformats.org/officeDocument/2006/relationships/customXml" Target="../ink/ink60.xml"/><Relationship Id="rId121" Type="http://schemas.openxmlformats.org/officeDocument/2006/relationships/image" Target="../media/image70.png"/><Relationship Id="rId120" Type="http://schemas.openxmlformats.org/officeDocument/2006/relationships/customXml" Target="../ink/ink59.xml"/><Relationship Id="rId12" Type="http://schemas.openxmlformats.org/officeDocument/2006/relationships/customXml" Target="../ink/ink5.xml"/><Relationship Id="rId119" Type="http://schemas.openxmlformats.org/officeDocument/2006/relationships/image" Target="../media/image69.png"/><Relationship Id="rId118" Type="http://schemas.openxmlformats.org/officeDocument/2006/relationships/customXml" Target="../ink/ink58.xml"/><Relationship Id="rId117" Type="http://schemas.openxmlformats.org/officeDocument/2006/relationships/image" Target="../media/image68.png"/><Relationship Id="rId116" Type="http://schemas.openxmlformats.org/officeDocument/2006/relationships/customXml" Target="../ink/ink57.xml"/><Relationship Id="rId115" Type="http://schemas.openxmlformats.org/officeDocument/2006/relationships/image" Target="../media/image67.png"/><Relationship Id="rId114" Type="http://schemas.openxmlformats.org/officeDocument/2006/relationships/customXml" Target="../ink/ink56.xml"/><Relationship Id="rId113" Type="http://schemas.openxmlformats.org/officeDocument/2006/relationships/image" Target="../media/image66.png"/><Relationship Id="rId112" Type="http://schemas.openxmlformats.org/officeDocument/2006/relationships/customXml" Target="../ink/ink55.xml"/><Relationship Id="rId111" Type="http://schemas.openxmlformats.org/officeDocument/2006/relationships/image" Target="../media/image65.png"/><Relationship Id="rId110" Type="http://schemas.openxmlformats.org/officeDocument/2006/relationships/customXml" Target="../ink/ink54.xml"/><Relationship Id="rId11" Type="http://schemas.openxmlformats.org/officeDocument/2006/relationships/image" Target="../media/image15.png"/><Relationship Id="rId109" Type="http://schemas.openxmlformats.org/officeDocument/2006/relationships/image" Target="../media/image64.png"/><Relationship Id="rId108" Type="http://schemas.openxmlformats.org/officeDocument/2006/relationships/customXml" Target="../ink/ink53.xml"/><Relationship Id="rId107" Type="http://schemas.openxmlformats.org/officeDocument/2006/relationships/image" Target="../media/image63.png"/><Relationship Id="rId106" Type="http://schemas.openxmlformats.org/officeDocument/2006/relationships/customXml" Target="../ink/ink52.xml"/><Relationship Id="rId105" Type="http://schemas.openxmlformats.org/officeDocument/2006/relationships/image" Target="../media/image62.png"/><Relationship Id="rId104" Type="http://schemas.openxmlformats.org/officeDocument/2006/relationships/customXml" Target="../ink/ink51.xml"/><Relationship Id="rId103" Type="http://schemas.openxmlformats.org/officeDocument/2006/relationships/image" Target="../media/image61.png"/><Relationship Id="rId102" Type="http://schemas.openxmlformats.org/officeDocument/2006/relationships/customXml" Target="../ink/ink50.xml"/><Relationship Id="rId101" Type="http://schemas.openxmlformats.org/officeDocument/2006/relationships/image" Target="../media/image60.png"/><Relationship Id="rId100" Type="http://schemas.openxmlformats.org/officeDocument/2006/relationships/customXml" Target="../ink/ink49.xml"/><Relationship Id="rId10" Type="http://schemas.openxmlformats.org/officeDocument/2006/relationships/customXml" Target="../ink/ink4.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1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152775" y="717550"/>
            <a:ext cx="4794250" cy="647700"/>
          </a:xfrm>
          <a:prstGeom prst="rect">
            <a:avLst/>
          </a:prstGeom>
        </p:spPr>
      </p:pic>
      <p:pic>
        <p:nvPicPr>
          <p:cNvPr id="5" name="图片 4"/>
          <p:cNvPicPr>
            <a:picLocks noChangeAspect="1"/>
          </p:cNvPicPr>
          <p:nvPr/>
        </p:nvPicPr>
        <p:blipFill>
          <a:blip r:embed="rId2"/>
          <a:stretch>
            <a:fillRect/>
          </a:stretch>
        </p:blipFill>
        <p:spPr>
          <a:xfrm>
            <a:off x="266065" y="1943100"/>
            <a:ext cx="11660505" cy="224790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7175" y="771525"/>
            <a:ext cx="11273155" cy="370141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2274711" y="3558715"/>
              <a:ext cx="762000" cy="39479"/>
            </p14:xfrm>
          </p:contentPart>
        </mc:Choice>
        <mc:Fallback xmlns="">
          <p:pic>
            <p:nvPicPr>
              <p:cNvPr id="3" name="墨迹 2"/>
            </p:nvPicPr>
            <p:blipFill>
              <a:blip r:embed="rId3"/>
            </p:blipFill>
            <p:spPr>
              <a:xfrm>
                <a:off x="2274711" y="3558715"/>
                <a:ext cx="762000" cy="394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129844" y="3171860"/>
              <a:ext cx="285044" cy="347376"/>
            </p14:xfrm>
          </p:contentPart>
        </mc:Choice>
        <mc:Fallback xmlns="">
          <p:pic>
            <p:nvPicPr>
              <p:cNvPr id="4" name="墨迹 3"/>
            </p:nvPicPr>
            <p:blipFill>
              <a:blip r:embed="rId5"/>
            </p:blipFill>
            <p:spPr>
              <a:xfrm>
                <a:off x="3129844" y="3171860"/>
                <a:ext cx="285044" cy="34737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3108501" y="3217507"/>
              <a:ext cx="221721" cy="341208"/>
            </p14:xfrm>
          </p:contentPart>
        </mc:Choice>
        <mc:Fallback xmlns="">
          <p:pic>
            <p:nvPicPr>
              <p:cNvPr id="5" name="墨迹 4"/>
            </p:nvPicPr>
            <p:blipFill>
              <a:blip r:embed="rId7"/>
            </p:blipFill>
            <p:spPr>
              <a:xfrm>
                <a:off x="3108501" y="3217507"/>
                <a:ext cx="221721" cy="34120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696177" y="4207292"/>
              <a:ext cx="451556" cy="324289"/>
            </p14:xfrm>
          </p:contentPart>
        </mc:Choice>
        <mc:Fallback xmlns="">
          <p:pic>
            <p:nvPicPr>
              <p:cNvPr id="6" name="墨迹 5"/>
            </p:nvPicPr>
            <p:blipFill>
              <a:blip r:embed="rId9"/>
            </p:blipFill>
            <p:spPr>
              <a:xfrm>
                <a:off x="4696177" y="4207292"/>
                <a:ext cx="451556" cy="32428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795866" y="3068052"/>
              <a:ext cx="908756" cy="589712"/>
            </p14:xfrm>
          </p:contentPart>
        </mc:Choice>
        <mc:Fallback xmlns="">
          <p:pic>
            <p:nvPicPr>
              <p:cNvPr id="7" name="墨迹 6"/>
            </p:nvPicPr>
            <p:blipFill>
              <a:blip r:embed="rId11"/>
            </p:blipFill>
            <p:spPr>
              <a:xfrm>
                <a:off x="795866" y="3068052"/>
                <a:ext cx="908756" cy="589712"/>
              </a:xfrm>
              <a:prstGeom prst="rect"/>
            </p:spPr>
          </p:pic>
        </mc:Fallback>
      </mc:AlternateContent>
    </p:spTree>
    <p:custDataLst>
      <p:tags r:id="rId1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4" name="矩形 3"/>
          <p:cNvSpPr/>
          <p:nvPr>
            <p:custDataLst>
              <p:tags r:id="rId2"/>
            </p:custDataLst>
          </p:nvPr>
        </p:nvSpPr>
        <p:spPr>
          <a:xfrm>
            <a:off x="132080" y="1056005"/>
            <a:ext cx="11957685" cy="5696585"/>
          </a:xfrm>
          <a:prstGeom prst="rect">
            <a:avLst/>
          </a:prstGeom>
          <a:noFill/>
          <a:ln>
            <a:noFill/>
          </a:ln>
          <a:effectLst>
            <a:outerShdw blurRad="127000" dist="38100" dir="5400000" algn="t" rotWithShape="0">
              <a:schemeClr val="dk1">
                <a:lumMod val="95000"/>
                <a:lumOff val="5000"/>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00" name="文本框 99"/>
          <p:cNvSpPr txBox="1"/>
          <p:nvPr>
            <p:custDataLst>
              <p:tags r:id="rId3"/>
            </p:custDataLst>
          </p:nvPr>
        </p:nvSpPr>
        <p:spPr>
          <a:xfrm>
            <a:off x="342265" y="208915"/>
            <a:ext cx="5080000" cy="521970"/>
          </a:xfrm>
          <a:prstGeom prst="rect">
            <a:avLst/>
          </a:prstGeom>
          <a:noFill/>
          <a:ln w="9525">
            <a:noFill/>
          </a:ln>
        </p:spPr>
        <p:txBody>
          <a:bodyPr>
            <a:spAutoFit/>
          </a:bodyPr>
          <a:lstStyle/>
          <a:p>
            <a:pPr indent="266700"/>
            <a:r>
              <a:rPr lang="zh-CN" sz="2800" b="1">
                <a:highlight>
                  <a:srgbClr val="FFFF00"/>
                </a:highlight>
                <a:latin typeface="黑体" panose="02010609060101010101" pitchFamily="49" charset="-122"/>
                <a:ea typeface="黑体" panose="02010609060101010101" pitchFamily="49" charset="-122"/>
              </a:rPr>
              <a:t>基础知识</a:t>
            </a:r>
            <a:endParaRPr lang="zh-CN" altLang="en-US" sz="2800" b="1">
              <a:highlight>
                <a:srgbClr val="FFFF00"/>
              </a:highlight>
              <a:latin typeface="黑体" panose="02010609060101010101" pitchFamily="49" charset="-122"/>
              <a:ea typeface="黑体" panose="02010609060101010101" pitchFamily="49" charset="-122"/>
            </a:endParaRPr>
          </a:p>
        </p:txBody>
      </p:sp>
      <p:sp>
        <p:nvSpPr>
          <p:cNvPr id="2" name="文本框 1"/>
          <p:cNvSpPr txBox="1"/>
          <p:nvPr>
            <p:custDataLst>
              <p:tags r:id="rId4"/>
            </p:custDataLst>
          </p:nvPr>
        </p:nvSpPr>
        <p:spPr>
          <a:xfrm>
            <a:off x="629285" y="2028825"/>
            <a:ext cx="10680065" cy="1198880"/>
          </a:xfrm>
          <a:prstGeom prst="rect">
            <a:avLst/>
          </a:prstGeom>
          <a:solidFill>
            <a:schemeClr val="accent3">
              <a:lumMod val="20000"/>
              <a:lumOff val="80000"/>
            </a:schemeClr>
          </a:solidFill>
          <a:ln w="9525">
            <a:noFill/>
          </a:ln>
        </p:spPr>
        <p:txBody>
          <a:bodyPr wrap="square">
            <a:spAutoFit/>
          </a:bodyPr>
          <a:lstStyle/>
          <a:p>
            <a:pPr indent="266700"/>
            <a:r>
              <a:rPr lang="zh-CN" sz="2400" b="1">
                <a:solidFill>
                  <a:schemeClr val="tx1"/>
                </a:solidFill>
                <a:ea typeface="宋体" panose="02010600030101010101" pitchFamily="2" charset="-122"/>
              </a:rPr>
              <a:t>浓差电池</a:t>
            </a:r>
            <a:r>
              <a:rPr lang="zh-CN" sz="2400" b="0">
                <a:solidFill>
                  <a:srgbClr val="333333"/>
                </a:solidFill>
                <a:ea typeface="宋体" panose="02010600030101010101" pitchFamily="2" charset="-122"/>
              </a:rPr>
              <a:t>，顾名思义，是利用物质的浓度差产生电势的一种装置。两侧半电池中的特定物质有浓度差，由于浓度差导致半电池上发生</a:t>
            </a:r>
            <a:r>
              <a:rPr lang="zh-CN" sz="2400" b="0">
                <a:ea typeface="宋体" panose="02010600030101010101" pitchFamily="2" charset="-122"/>
              </a:rPr>
              <a:t>的</a:t>
            </a:r>
            <a:r>
              <a:rPr lang="zh-CN" sz="2400" b="0" u="sng">
                <a:solidFill>
                  <a:srgbClr val="0000FF"/>
                </a:solidFill>
                <a:ea typeface="宋体" panose="02010600030101010101" pitchFamily="2" charset="-122"/>
                <a:hlinkClick r:id="rId5"/>
              </a:rPr>
              <a:t>氧化还原反应</a:t>
            </a:r>
            <a:r>
              <a:rPr lang="zh-CN" sz="2400" b="0">
                <a:ea typeface="宋体" panose="02010600030101010101" pitchFamily="2" charset="-122"/>
              </a:rPr>
              <a:t>程度</a:t>
            </a:r>
            <a:r>
              <a:rPr lang="zh-CN" sz="2400" b="0">
                <a:solidFill>
                  <a:srgbClr val="333333"/>
                </a:solidFill>
                <a:ea typeface="宋体" panose="02010600030101010101" pitchFamily="2" charset="-122"/>
              </a:rPr>
              <a:t>不同，从而产生不同的电势。</a:t>
            </a:r>
            <a:endParaRPr lang="zh-CN" altLang="en-US" sz="2400" b="0">
              <a:solidFill>
                <a:srgbClr val="333333"/>
              </a:solidFill>
              <a:ea typeface="宋体" panose="02010600030101010101" pitchFamily="2" charset="-122"/>
            </a:endParaRPr>
          </a:p>
        </p:txBody>
      </p:sp>
      <p:pic>
        <p:nvPicPr>
          <p:cNvPr id="3" name="图片 2"/>
          <p:cNvPicPr>
            <a:picLocks noChangeAspect="1"/>
          </p:cNvPicPr>
          <p:nvPr>
            <p:custDataLst>
              <p:tags r:id="rId6"/>
            </p:custDataLst>
          </p:nvPr>
        </p:nvPicPr>
        <p:blipFill>
          <a:blip r:embed="rId7"/>
          <a:stretch>
            <a:fillRect/>
          </a:stretch>
        </p:blipFill>
        <p:spPr>
          <a:xfrm>
            <a:off x="3113405" y="3586480"/>
            <a:ext cx="5398135" cy="2398395"/>
          </a:xfrm>
          <a:prstGeom prst="rect">
            <a:avLst/>
          </a:prstGeom>
          <a:noFill/>
          <a:ln>
            <a:noFill/>
          </a:ln>
        </p:spPr>
      </p:pic>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7930444" y="908008"/>
              <a:ext cx="98778" cy="208672"/>
            </p14:xfrm>
          </p:contentPart>
        </mc:Choice>
        <mc:Fallback xmlns="">
          <p:pic>
            <p:nvPicPr>
              <p:cNvPr id="5" name="墨迹 4"/>
            </p:nvPicPr>
            <p:blipFill>
              <a:blip r:embed="rId9"/>
            </p:blipFill>
            <p:spPr>
              <a:xfrm>
                <a:off x="7930444" y="908008"/>
                <a:ext cx="98778" cy="20867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4507088" y="2357437"/>
              <a:ext cx="3894667" cy="67678"/>
            </p14:xfrm>
          </p:contentPart>
        </mc:Choice>
        <mc:Fallback xmlns="">
          <p:pic>
            <p:nvPicPr>
              <p:cNvPr id="6" name="墨迹 5"/>
            </p:nvPicPr>
            <p:blipFill>
              <a:blip r:embed="rId11"/>
            </p:blipFill>
            <p:spPr>
              <a:xfrm>
                <a:off x="4507088" y="2357437"/>
                <a:ext cx="3894667" cy="67678"/>
              </a:xfrm>
              <a:prstGeom prst="rect"/>
            </p:spPr>
          </p:pic>
        </mc:Fallback>
      </mc:AlternateContent>
    </p:spTree>
    <p:custDataLst>
      <p:tags r:id="rId12"/>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4752975" y="3817620"/>
            <a:ext cx="6720840" cy="2547620"/>
          </a:xfrm>
          <a:prstGeom prst="rect">
            <a:avLst/>
          </a:prstGeom>
          <a:solidFill>
            <a:schemeClr val="accent3">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2"/>
            </p:custDataLst>
          </p:nvPr>
        </p:nvSpPr>
        <p:spPr>
          <a:xfrm>
            <a:off x="132080" y="1056005"/>
            <a:ext cx="11957685" cy="5696585"/>
          </a:xfrm>
          <a:prstGeom prst="rect">
            <a:avLst/>
          </a:prstGeom>
          <a:noFill/>
          <a:ln>
            <a:noFill/>
          </a:ln>
          <a:effectLst>
            <a:outerShdw blurRad="127000" dist="38100" dir="5400000" algn="t" rotWithShape="0">
              <a:schemeClr val="dk1">
                <a:lumMod val="95000"/>
                <a:lumOff val="5000"/>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3" name="文本框 2"/>
          <p:cNvSpPr txBox="1"/>
          <p:nvPr>
            <p:custDataLst>
              <p:tags r:id="rId3"/>
            </p:custDataLst>
          </p:nvPr>
        </p:nvSpPr>
        <p:spPr>
          <a:xfrm>
            <a:off x="342265" y="1080135"/>
            <a:ext cx="10722610" cy="2577465"/>
          </a:xfrm>
          <a:prstGeom prst="rect">
            <a:avLst/>
          </a:prstGeom>
          <a:noFill/>
          <a:ln w="9525">
            <a:noFill/>
          </a:ln>
        </p:spPr>
        <p:txBody>
          <a:bodyPr wrap="square">
            <a:noAutofit/>
          </a:bodyPr>
          <a:lstStyle/>
          <a:p>
            <a:pPr indent="288290"/>
            <a:r>
              <a:rPr lang="en-US" sz="2400" b="1">
                <a:solidFill>
                  <a:srgbClr val="222222"/>
                </a:solidFill>
                <a:latin typeface="Times New Roman" panose="02020603050405020304" pitchFamily="18" charset="0"/>
                <a:ea typeface="宋体" panose="02010600030101010101" pitchFamily="2" charset="-122"/>
              </a:rPr>
              <a:t>1.</a:t>
            </a:r>
            <a:r>
              <a:rPr lang="zh-CN" sz="2400" b="1">
                <a:solidFill>
                  <a:srgbClr val="222222"/>
                </a:solidFill>
                <a:ea typeface="宋体" panose="02010600030101010101" pitchFamily="2" charset="-122"/>
              </a:rPr>
              <a:t>电极浓差电池</a:t>
            </a:r>
            <a:r>
              <a:rPr lang="zh-CN" sz="2400" b="0">
                <a:solidFill>
                  <a:srgbClr val="222222"/>
                </a:solidFill>
                <a:ea typeface="宋体" panose="02010600030101010101" pitchFamily="2" charset="-122"/>
              </a:rPr>
              <a:t>由两个材料相同但浓度不同的金属电极或气压不同的气体电极构成，电解质溶液中相应离子的浓度相同。</a:t>
            </a:r>
            <a:r>
              <a:rPr lang="en-US" sz="2400" b="0">
                <a:solidFill>
                  <a:srgbClr val="222222"/>
                </a:solidFill>
                <a:latin typeface="Times New Roman" panose="02020603050405020304" pitchFamily="18" charset="0"/>
                <a:ea typeface="宋体" panose="02010600030101010101" pitchFamily="2" charset="-122"/>
              </a:rPr>
              <a:t>(1)</a:t>
            </a:r>
            <a:r>
              <a:rPr lang="zh-CN" sz="2400" b="0">
                <a:solidFill>
                  <a:srgbClr val="333333"/>
                </a:solidFill>
                <a:ea typeface="宋体" panose="02010600030101010101" pitchFamily="2" charset="-122"/>
              </a:rPr>
              <a:t>气体电极构成的浓差电池</a:t>
            </a:r>
            <a:r>
              <a:rPr lang="zh-CN" sz="2400" b="0">
                <a:solidFill>
                  <a:srgbClr val="222222"/>
                </a:solidFill>
                <a:ea typeface="宋体" panose="02010600030101010101" pitchFamily="2" charset="-122"/>
              </a:rPr>
              <a:t>两个负载有不同压力的氢气的</a:t>
            </a:r>
            <a:r>
              <a:rPr lang="en-US" sz="2400" b="0">
                <a:solidFill>
                  <a:srgbClr val="222222"/>
                </a:solidFill>
                <a:latin typeface="Times New Roman" panose="02020603050405020304" pitchFamily="18" charset="0"/>
                <a:ea typeface="宋体" panose="02010600030101010101" pitchFamily="2" charset="-122"/>
              </a:rPr>
              <a:t>Pt</a:t>
            </a:r>
            <a:r>
              <a:rPr lang="zh-CN" sz="2400" b="0">
                <a:solidFill>
                  <a:srgbClr val="222222"/>
                </a:solidFill>
                <a:ea typeface="宋体" panose="02010600030101010101" pitchFamily="2" charset="-122"/>
              </a:rPr>
              <a:t>片插入一定浓度的酸性介质中构成的浓差电池：</a:t>
            </a:r>
            <a:r>
              <a:rPr lang="en-US" sz="2400">
                <a:solidFill>
                  <a:srgbClr val="222222"/>
                </a:solidFill>
                <a:latin typeface="Times New Roman" panose="02020603050405020304" pitchFamily="18" charset="0"/>
                <a:ea typeface="宋体" panose="02010600030101010101" pitchFamily="2" charset="-122"/>
                <a:sym typeface="+mn-ea"/>
              </a:rPr>
              <a:t> 
</a:t>
            </a:r>
            <a:endParaRPr lang="en-US" sz="2400">
              <a:solidFill>
                <a:srgbClr val="222222"/>
              </a:solidFill>
              <a:latin typeface="Times New Roman" panose="02020603050405020304" pitchFamily="18" charset="0"/>
              <a:ea typeface="宋体" panose="02010600030101010101" pitchFamily="2" charset="-122"/>
              <a:sym typeface="+mn-ea"/>
            </a:endParaRPr>
          </a:p>
          <a:p>
            <a:pPr indent="288290"/>
            <a:r>
              <a:rPr lang="en-US" sz="2400">
                <a:solidFill>
                  <a:srgbClr val="222222"/>
                </a:solidFill>
                <a:latin typeface="Times New Roman" panose="02020603050405020304" pitchFamily="18" charset="0"/>
                <a:ea typeface="宋体" panose="02010600030101010101" pitchFamily="2" charset="-122"/>
                <a:sym typeface="+mn-ea"/>
              </a:rPr>
              <a:t> Pt</a:t>
            </a:r>
            <a:r>
              <a:rPr lang="zh-CN" sz="2400">
                <a:solidFill>
                  <a:srgbClr val="222222"/>
                </a:solidFill>
                <a:ea typeface="宋体" panose="02010600030101010101" pitchFamily="2" charset="-122"/>
                <a:sym typeface="+mn-ea"/>
              </a:rPr>
              <a:t>，</a:t>
            </a:r>
            <a:r>
              <a:rPr lang="en-US" sz="2400">
                <a:solidFill>
                  <a:srgbClr val="222222"/>
                </a:solidFill>
                <a:latin typeface="Times New Roman" panose="02020603050405020304" pitchFamily="18" charset="0"/>
                <a:ea typeface="宋体" panose="02010600030101010101" pitchFamily="2" charset="-122"/>
                <a:sym typeface="+mn-ea"/>
              </a:rPr>
              <a:t>H</a:t>
            </a:r>
            <a:r>
              <a:rPr lang="en-US" sz="2400" baseline="-25000">
                <a:solidFill>
                  <a:srgbClr val="222222"/>
                </a:solidFill>
                <a:latin typeface="Times New Roman" panose="02020603050405020304" pitchFamily="18" charset="0"/>
                <a:ea typeface="宋体" panose="02010600030101010101" pitchFamily="2" charset="-122"/>
                <a:sym typeface="+mn-ea"/>
              </a:rPr>
              <a:t>2</a:t>
            </a:r>
            <a:r>
              <a:rPr lang="en-US" sz="2400">
                <a:solidFill>
                  <a:srgbClr val="222222"/>
                </a:solidFill>
                <a:latin typeface="Times New Roman" panose="02020603050405020304" pitchFamily="18" charset="0"/>
                <a:ea typeface="宋体" panose="02010600030101010101" pitchFamily="2" charset="-122"/>
                <a:sym typeface="+mn-ea"/>
              </a:rPr>
              <a:t>  (p</a:t>
            </a:r>
            <a:r>
              <a:rPr lang="en-US" sz="2400" baseline="-25000">
                <a:solidFill>
                  <a:srgbClr val="222222"/>
                </a:solidFill>
                <a:latin typeface="Times New Roman" panose="02020603050405020304" pitchFamily="18" charset="0"/>
                <a:ea typeface="宋体" panose="02010600030101010101" pitchFamily="2" charset="-122"/>
                <a:sym typeface="+mn-ea"/>
              </a:rPr>
              <a:t>1</a:t>
            </a:r>
            <a:r>
              <a:rPr lang="en-US" sz="2400">
                <a:solidFill>
                  <a:srgbClr val="222222"/>
                </a:solidFill>
                <a:latin typeface="Times New Roman" panose="02020603050405020304" pitchFamily="18" charset="0"/>
                <a:ea typeface="宋体" panose="02010600030101010101" pitchFamily="2" charset="-122"/>
                <a:sym typeface="+mn-ea"/>
              </a:rPr>
              <a:t>)∣H</a:t>
            </a:r>
            <a:r>
              <a:rPr lang="zh-CN" sz="2400" baseline="30000">
                <a:solidFill>
                  <a:srgbClr val="222222"/>
                </a:solidFill>
                <a:ea typeface="宋体" panose="02010600030101010101" pitchFamily="2" charset="-122"/>
                <a:sym typeface="+mn-ea"/>
              </a:rPr>
              <a:t>＋</a:t>
            </a:r>
            <a:r>
              <a:rPr lang="en-US" sz="2400">
                <a:solidFill>
                  <a:srgbClr val="222222"/>
                </a:solidFill>
                <a:latin typeface="Times New Roman" panose="02020603050405020304" pitchFamily="18" charset="0"/>
                <a:ea typeface="宋体" panose="02010600030101010101" pitchFamily="2" charset="-122"/>
                <a:sym typeface="+mn-ea"/>
              </a:rPr>
              <a:t>  (aq)∣H</a:t>
            </a:r>
            <a:r>
              <a:rPr lang="en-US" sz="2400" baseline="-25000">
                <a:solidFill>
                  <a:srgbClr val="222222"/>
                </a:solidFill>
                <a:latin typeface="Times New Roman" panose="02020603050405020304" pitchFamily="18" charset="0"/>
                <a:ea typeface="宋体" panose="02010600030101010101" pitchFamily="2" charset="-122"/>
                <a:sym typeface="+mn-ea"/>
              </a:rPr>
              <a:t>2</a:t>
            </a:r>
            <a:r>
              <a:rPr lang="en-US" sz="2400">
                <a:solidFill>
                  <a:srgbClr val="222222"/>
                </a:solidFill>
                <a:latin typeface="Times New Roman" panose="02020603050405020304" pitchFamily="18" charset="0"/>
                <a:ea typeface="宋体" panose="02010600030101010101" pitchFamily="2" charset="-122"/>
                <a:sym typeface="+mn-ea"/>
              </a:rPr>
              <a:t>  (p</a:t>
            </a:r>
            <a:r>
              <a:rPr lang="en-US" sz="2400" baseline="-25000">
                <a:solidFill>
                  <a:srgbClr val="222222"/>
                </a:solidFill>
                <a:latin typeface="Times New Roman" panose="02020603050405020304" pitchFamily="18" charset="0"/>
                <a:ea typeface="宋体" panose="02010600030101010101" pitchFamily="2" charset="-122"/>
                <a:sym typeface="+mn-ea"/>
              </a:rPr>
              <a:t>2</a:t>
            </a:r>
            <a:r>
              <a:rPr lang="en-US" sz="2400">
                <a:solidFill>
                  <a:srgbClr val="222222"/>
                </a:solidFill>
                <a:latin typeface="Times New Roman" panose="02020603050405020304" pitchFamily="18" charset="0"/>
                <a:ea typeface="宋体" panose="02010600030101010101" pitchFamily="2" charset="-122"/>
                <a:sym typeface="+mn-ea"/>
              </a:rPr>
              <a:t>)</a:t>
            </a:r>
            <a:r>
              <a:rPr lang="zh-CN" sz="2400">
                <a:solidFill>
                  <a:srgbClr val="222222"/>
                </a:solidFill>
                <a:ea typeface="宋体" panose="02010600030101010101" pitchFamily="2" charset="-122"/>
                <a:sym typeface="+mn-ea"/>
              </a:rPr>
              <a:t>，</a:t>
            </a:r>
            <a:r>
              <a:rPr lang="en-US" sz="2400">
                <a:solidFill>
                  <a:srgbClr val="222222"/>
                </a:solidFill>
                <a:latin typeface="Times New Roman" panose="02020603050405020304" pitchFamily="18" charset="0"/>
                <a:ea typeface="宋体" panose="02010600030101010101" pitchFamily="2" charset="-122"/>
                <a:sym typeface="+mn-ea"/>
              </a:rPr>
              <a:t>Pt         (P</a:t>
            </a:r>
            <a:r>
              <a:rPr lang="en-US" sz="2400" baseline="-25000">
                <a:solidFill>
                  <a:srgbClr val="222222"/>
                </a:solidFill>
                <a:latin typeface="Times New Roman" panose="02020603050405020304" pitchFamily="18" charset="0"/>
                <a:ea typeface="宋体" panose="02010600030101010101" pitchFamily="2" charset="-122"/>
                <a:sym typeface="+mn-ea"/>
              </a:rPr>
              <a:t>1</a:t>
            </a:r>
            <a:r>
              <a:rPr lang="en-US" sz="2400">
                <a:solidFill>
                  <a:srgbClr val="222222"/>
                </a:solidFill>
                <a:latin typeface="Times New Roman" panose="02020603050405020304" pitchFamily="18" charset="0"/>
                <a:ea typeface="宋体" panose="02010600030101010101" pitchFamily="2" charset="-122"/>
                <a:sym typeface="+mn-ea"/>
              </a:rPr>
              <a:t>&gt;P</a:t>
            </a:r>
            <a:r>
              <a:rPr lang="en-US" sz="2400" baseline="-25000">
                <a:solidFill>
                  <a:srgbClr val="222222"/>
                </a:solidFill>
                <a:latin typeface="Times New Roman" panose="02020603050405020304" pitchFamily="18" charset="0"/>
                <a:ea typeface="宋体" panose="02010600030101010101" pitchFamily="2" charset="-122"/>
                <a:sym typeface="+mn-ea"/>
              </a:rPr>
              <a:t>2</a:t>
            </a:r>
            <a:r>
              <a:rPr lang="en-US" sz="2400">
                <a:solidFill>
                  <a:srgbClr val="222222"/>
                </a:solidFill>
                <a:latin typeface="Times New Roman" panose="02020603050405020304" pitchFamily="18" charset="0"/>
                <a:ea typeface="宋体" panose="02010600030101010101" pitchFamily="2" charset="-122"/>
                <a:sym typeface="+mn-ea"/>
              </a:rPr>
              <a:t>)</a:t>
            </a:r>
            <a:endParaRPr lang="en-US" sz="2400">
              <a:solidFill>
                <a:srgbClr val="222222"/>
              </a:solidFill>
              <a:latin typeface="Times New Roman" panose="02020603050405020304" pitchFamily="18" charset="0"/>
              <a:ea typeface="宋体" panose="02010600030101010101" pitchFamily="2" charset="-122"/>
              <a:sym typeface="+mn-ea"/>
            </a:endParaRPr>
          </a:p>
          <a:p>
            <a:pPr indent="288290"/>
            <a:endParaRPr lang="en-US" altLang="en-US" sz="2400" b="0">
              <a:solidFill>
                <a:srgbClr val="222222"/>
              </a:solidFill>
              <a:latin typeface="Times New Roman" panose="02020603050405020304" pitchFamily="18" charset="0"/>
              <a:ea typeface="宋体" panose="02010600030101010101" pitchFamily="2" charset="-122"/>
            </a:endParaRPr>
          </a:p>
          <a:p>
            <a:pPr indent="288290"/>
            <a:r>
              <a:rPr lang="en-US" sz="2400" b="0">
                <a:solidFill>
                  <a:srgbClr val="222222"/>
                </a:solidFill>
                <a:latin typeface="Times New Roman" panose="02020603050405020304" pitchFamily="18" charset="0"/>
                <a:ea typeface="宋体" panose="02010600030101010101" pitchFamily="2" charset="-122"/>
              </a:rPr>
              <a:t> </a:t>
            </a:r>
            <a:endParaRPr lang="en-US" sz="2400" b="0">
              <a:solidFill>
                <a:srgbClr val="222222"/>
              </a:solidFill>
              <a:latin typeface="Times New Roman" panose="02020603050405020304" pitchFamily="18" charset="0"/>
              <a:ea typeface="宋体" panose="02010600030101010101" pitchFamily="2" charset="-122"/>
            </a:endParaRPr>
          </a:p>
          <a:p>
            <a:pPr indent="288290"/>
            <a:r>
              <a:rPr lang="en-US" sz="2400" b="0">
                <a:solidFill>
                  <a:srgbClr val="222222"/>
                </a:solidFill>
                <a:latin typeface="Times New Roman" panose="02020603050405020304" pitchFamily="18" charset="0"/>
                <a:ea typeface="宋体" panose="02010600030101010101" pitchFamily="2" charset="-122"/>
              </a:rPr>
              <a:t>                                                                       </a:t>
            </a:r>
            <a:endParaRPr lang="zh-CN" altLang="en-US" sz="2400" b="0">
              <a:solidFill>
                <a:srgbClr val="222222"/>
              </a:solidFill>
              <a:latin typeface="Times New Roman" panose="02020603050405020304" pitchFamily="18" charset="0"/>
              <a:ea typeface="宋体" panose="02010600030101010101" pitchFamily="2" charset="-122"/>
            </a:endParaRPr>
          </a:p>
        </p:txBody>
      </p:sp>
      <p:pic>
        <p:nvPicPr>
          <p:cNvPr id="5" name="图片 23"/>
          <p:cNvPicPr>
            <a:picLocks noChangeAspect="1"/>
          </p:cNvPicPr>
          <p:nvPr>
            <p:custDataLst>
              <p:tags r:id="rId4"/>
            </p:custDataLst>
          </p:nvPr>
        </p:nvPicPr>
        <p:blipFill>
          <a:blip r:embed="rId5"/>
          <a:stretch>
            <a:fillRect/>
          </a:stretch>
        </p:blipFill>
        <p:spPr>
          <a:xfrm>
            <a:off x="342265" y="3647440"/>
            <a:ext cx="4410710" cy="2717800"/>
          </a:xfrm>
          <a:prstGeom prst="rect">
            <a:avLst/>
          </a:prstGeom>
          <a:noFill/>
          <a:ln>
            <a:noFill/>
          </a:ln>
        </p:spPr>
      </p:pic>
      <p:sp>
        <p:nvSpPr>
          <p:cNvPr id="6" name="文本框 5"/>
          <p:cNvSpPr txBox="1"/>
          <p:nvPr>
            <p:custDataLst>
              <p:tags r:id="rId6"/>
            </p:custDataLst>
          </p:nvPr>
        </p:nvSpPr>
        <p:spPr>
          <a:xfrm>
            <a:off x="5620385" y="4006850"/>
            <a:ext cx="4064000" cy="460375"/>
          </a:xfrm>
          <a:prstGeom prst="rect">
            <a:avLst/>
          </a:prstGeom>
          <a:noFill/>
        </p:spPr>
        <p:txBody>
          <a:bodyPr wrap="square" rtlCol="0">
            <a:spAutoFit/>
          </a:bodyPr>
          <a:lstStyle/>
          <a:p>
            <a:r>
              <a:rPr lang="zh-CN" altLang="en-US" sz="2400">
                <a:latin typeface="Times New Roman" panose="02020603050405020304" pitchFamily="18" charset="0"/>
                <a:ea typeface="宋体" panose="02010600030101010101" pitchFamily="2" charset="-122"/>
                <a:cs typeface="Times New Roman" panose="02020603050405020304" pitchFamily="18" charset="0"/>
              </a:rPr>
              <a:t>负极</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sz="2400">
                <a:solidFill>
                  <a:srgbClr val="222222"/>
                </a:solidFill>
                <a:latin typeface="Times New Roman" panose="02020603050405020304" pitchFamily="18" charset="0"/>
                <a:ea typeface="宋体" panose="02010600030101010101" pitchFamily="2" charset="-122"/>
                <a:sym typeface="+mn-ea"/>
              </a:rPr>
              <a:t>P</a:t>
            </a:r>
            <a:r>
              <a:rPr lang="en-US" sz="2400" baseline="-25000">
                <a:solidFill>
                  <a:srgbClr val="222222"/>
                </a:solidFill>
                <a:latin typeface="Times New Roman" panose="02020603050405020304" pitchFamily="18" charset="0"/>
                <a:ea typeface="宋体" panose="02010600030101010101" pitchFamily="2" charset="-122"/>
                <a:sym typeface="+mn-ea"/>
              </a:rPr>
              <a:t>1</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a:latin typeface="Times New Roman" panose="02020603050405020304" pitchFamily="18" charset="0"/>
                <a:ea typeface="宋体" panose="02010600030101010101" pitchFamily="2" charset="-122"/>
                <a:cs typeface="Times New Roman" panose="02020603050405020304" pitchFamily="18" charset="0"/>
              </a:rPr>
              <a:t>-2e</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=2H</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aseline="30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7"/>
            </p:custDataLst>
          </p:nvPr>
        </p:nvSpPr>
        <p:spPr>
          <a:xfrm>
            <a:off x="5620385" y="4713605"/>
            <a:ext cx="4064000" cy="460375"/>
          </a:xfrm>
          <a:prstGeom prst="rect">
            <a:avLst/>
          </a:prstGeom>
          <a:noFill/>
        </p:spPr>
        <p:txBody>
          <a:bodyPr wrap="square" rtlCol="0">
            <a:spAutoFit/>
          </a:bodyPr>
          <a:lstStyle/>
          <a:p>
            <a:r>
              <a:rPr lang="zh-CN" altLang="en-US" sz="2400">
                <a:latin typeface="Times New Roman" panose="02020603050405020304" pitchFamily="18" charset="0"/>
                <a:ea typeface="宋体" panose="02010600030101010101" pitchFamily="2" charset="-122"/>
                <a:cs typeface="Times New Roman" panose="02020603050405020304" pitchFamily="18" charset="0"/>
              </a:rPr>
              <a:t>正极</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sz="2400">
                <a:solidFill>
                  <a:srgbClr val="222222"/>
                </a:solidFill>
                <a:latin typeface="Times New Roman" panose="02020603050405020304" pitchFamily="18" charset="0"/>
                <a:ea typeface="宋体" panose="02010600030101010101" pitchFamily="2" charset="-122"/>
                <a:sym typeface="+mn-ea"/>
              </a:rPr>
              <a:t>P</a:t>
            </a:r>
            <a:r>
              <a:rPr lang="en-US" sz="2400" baseline="-25000">
                <a:solidFill>
                  <a:srgbClr val="222222"/>
                </a:solidFill>
                <a:latin typeface="Times New Roman" panose="02020603050405020304" pitchFamily="18" charset="0"/>
                <a:ea typeface="宋体" panose="02010600030101010101" pitchFamily="2" charset="-122"/>
                <a:sym typeface="+mn-ea"/>
              </a:rPr>
              <a:t>2</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2H</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+ 2e</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H</a:t>
            </a:r>
            <a:r>
              <a:rPr lang="en-US" altLang="zh-CN" sz="2400" baseline="-25000">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a:latin typeface="Arial" panose="020B0604020202020204" pitchFamily="34" charset="0"/>
                <a:ea typeface="宋体" panose="02010600030101010101" pitchFamily="2" charset="-122"/>
                <a:cs typeface="Arial" panose="020B0604020202020204" pitchFamily="34" charset="0"/>
                <a:sym typeface="+mn-ea"/>
              </a:rPr>
              <a:t>↑</a:t>
            </a:r>
            <a:endParaRPr lang="en-US" altLang="zh-CN" sz="2400">
              <a:latin typeface="Arial" panose="020B0604020202020204" pitchFamily="34" charset="0"/>
              <a:ea typeface="宋体" panose="02010600030101010101" pitchFamily="2" charset="-122"/>
              <a:cs typeface="Arial" panose="020B0604020202020204" pitchFamily="34" charset="0"/>
              <a:sym typeface="+mn-ea"/>
            </a:endParaRPr>
          </a:p>
        </p:txBody>
      </p:sp>
      <p:sp>
        <p:nvSpPr>
          <p:cNvPr id="8" name="文本框 7"/>
          <p:cNvSpPr txBox="1"/>
          <p:nvPr>
            <p:custDataLst>
              <p:tags r:id="rId8"/>
            </p:custDataLst>
          </p:nvPr>
        </p:nvSpPr>
        <p:spPr>
          <a:xfrm>
            <a:off x="5149850" y="5338445"/>
            <a:ext cx="6534150" cy="829945"/>
          </a:xfrm>
          <a:prstGeom prst="rect">
            <a:avLst/>
          </a:prstGeom>
          <a:noFill/>
          <a:ln w="9525">
            <a:noFill/>
          </a:ln>
        </p:spPr>
        <p:txBody>
          <a:bodyPr wrap="square">
            <a:spAutoFit/>
          </a:bodyPr>
          <a:lstStyle/>
          <a:p>
            <a:pPr indent="0" fontAlgn="auto"/>
            <a:r>
              <a:rPr lang="zh-CN" sz="2400" b="0">
                <a:solidFill>
                  <a:srgbClr val="222222"/>
                </a:solidFill>
                <a:ea typeface="宋体" panose="02010600030101010101" pitchFamily="2" charset="-122"/>
              </a:rPr>
              <a:t>电池</a:t>
            </a:r>
            <a:r>
              <a:rPr lang="zh-CN" sz="2400" b="0">
                <a:solidFill>
                  <a:srgbClr val="222222"/>
                </a:solidFill>
                <a:latin typeface="Times New Roman" panose="02020603050405020304" pitchFamily="18" charset="0"/>
                <a:ea typeface="宋体" panose="02010600030101010101" pitchFamily="2" charset="-122"/>
              </a:rPr>
              <a:t>总</a:t>
            </a:r>
            <a:r>
              <a:rPr lang="zh-CN" sz="2400" b="0">
                <a:solidFill>
                  <a:srgbClr val="222222"/>
                </a:solidFill>
                <a:ea typeface="宋体" panose="02010600030101010101" pitchFamily="2" charset="-122"/>
              </a:rPr>
              <a:t>反应：</a:t>
            </a:r>
            <a:r>
              <a:rPr lang="en-US" sz="2400" b="0">
                <a:solidFill>
                  <a:srgbClr val="222222"/>
                </a:solidFill>
                <a:latin typeface="Times New Roman" panose="02020603050405020304" pitchFamily="18" charset="0"/>
                <a:ea typeface="宋体" panose="02010600030101010101" pitchFamily="2" charset="-122"/>
              </a:rPr>
              <a:t>H</a:t>
            </a:r>
            <a:r>
              <a:rPr lang="en-US" sz="2400" b="0" baseline="-25000">
                <a:solidFill>
                  <a:srgbClr val="222222"/>
                </a:solidFill>
                <a:latin typeface="Times New Roman" panose="02020603050405020304" pitchFamily="18" charset="0"/>
                <a:ea typeface="宋体" panose="02010600030101010101" pitchFamily="2" charset="-122"/>
              </a:rPr>
              <a:t>2</a:t>
            </a:r>
            <a:r>
              <a:rPr lang="en-US" sz="2400" b="0">
                <a:solidFill>
                  <a:srgbClr val="222222"/>
                </a:solidFill>
                <a:latin typeface="Times New Roman" panose="02020603050405020304" pitchFamily="18" charset="0"/>
                <a:ea typeface="宋体" panose="02010600030101010101" pitchFamily="2" charset="-122"/>
              </a:rPr>
              <a:t>(p</a:t>
            </a:r>
            <a:r>
              <a:rPr lang="en-US" sz="2400" b="0" baseline="-25000">
                <a:solidFill>
                  <a:srgbClr val="222222"/>
                </a:solidFill>
                <a:latin typeface="Times New Roman" panose="02020603050405020304" pitchFamily="18" charset="0"/>
                <a:ea typeface="宋体" panose="02010600030101010101" pitchFamily="2" charset="-122"/>
              </a:rPr>
              <a:t>1</a:t>
            </a:r>
            <a:r>
              <a:rPr lang="en-US" sz="2400" b="0">
                <a:solidFill>
                  <a:srgbClr val="222222"/>
                </a:solidFill>
                <a:latin typeface="Times New Roman" panose="02020603050405020304" pitchFamily="18" charset="0"/>
                <a:ea typeface="宋体" panose="02010600030101010101" pitchFamily="2" charset="-122"/>
              </a:rPr>
              <a:t>)→H</a:t>
            </a:r>
            <a:r>
              <a:rPr lang="en-US" sz="2400" b="0" baseline="-25000">
                <a:solidFill>
                  <a:srgbClr val="222222"/>
                </a:solidFill>
                <a:latin typeface="Times New Roman" panose="02020603050405020304" pitchFamily="18" charset="0"/>
                <a:ea typeface="宋体" panose="02010600030101010101" pitchFamily="2" charset="-122"/>
              </a:rPr>
              <a:t>2</a:t>
            </a:r>
            <a:r>
              <a:rPr lang="en-US" sz="2400" b="0">
                <a:solidFill>
                  <a:srgbClr val="222222"/>
                </a:solidFill>
                <a:latin typeface="Times New Roman" panose="02020603050405020304" pitchFamily="18" charset="0"/>
                <a:ea typeface="宋体" panose="02010600030101010101" pitchFamily="2" charset="-122"/>
              </a:rPr>
              <a:t>(p</a:t>
            </a:r>
            <a:r>
              <a:rPr lang="en-US" sz="2400" b="0" baseline="-25000">
                <a:solidFill>
                  <a:srgbClr val="222222"/>
                </a:solidFill>
                <a:latin typeface="Times New Roman" panose="02020603050405020304" pitchFamily="18" charset="0"/>
                <a:ea typeface="宋体" panose="02010600030101010101" pitchFamily="2" charset="-122"/>
              </a:rPr>
              <a:t>2</a:t>
            </a:r>
            <a:r>
              <a:rPr lang="en-US" sz="2400" b="0">
                <a:solidFill>
                  <a:srgbClr val="222222"/>
                </a:solidFill>
                <a:latin typeface="Times New Roman" panose="02020603050405020304" pitchFamily="18" charset="0"/>
                <a:ea typeface="宋体" panose="02010600030101010101" pitchFamily="2" charset="-122"/>
              </a:rPr>
              <a:t>)</a:t>
            </a:r>
            <a:r>
              <a:rPr lang="zh-CN" sz="2400" b="0">
                <a:solidFill>
                  <a:srgbClr val="222222"/>
                </a:solidFill>
                <a:latin typeface="Times New Roman" panose="02020603050405020304" pitchFamily="18" charset="0"/>
                <a:ea typeface="宋体" panose="02010600030101010101" pitchFamily="2" charset="-122"/>
              </a:rPr>
              <a:t>。</a:t>
            </a:r>
            <a:r>
              <a:rPr lang="zh-CN" sz="2400" b="0">
                <a:solidFill>
                  <a:srgbClr val="222222"/>
                </a:solidFill>
                <a:ea typeface="宋体" panose="02010600030101010101" pitchFamily="2" charset="-122"/>
              </a:rPr>
              <a:t>表观上，高浓度氢气</a:t>
            </a:r>
            <a:r>
              <a:rPr lang="en-US" sz="2400" b="0">
                <a:solidFill>
                  <a:srgbClr val="222222"/>
                </a:solidFill>
                <a:latin typeface="Times New Roman" panose="02020603050405020304" pitchFamily="18" charset="0"/>
                <a:ea typeface="宋体" panose="02010600030101010101" pitchFamily="2" charset="-122"/>
              </a:rPr>
              <a:t>(P</a:t>
            </a:r>
            <a:r>
              <a:rPr lang="en-US" sz="2400" b="0" baseline="-25000">
                <a:solidFill>
                  <a:srgbClr val="222222"/>
                </a:solidFill>
                <a:latin typeface="Times New Roman" panose="02020603050405020304" pitchFamily="18" charset="0"/>
                <a:ea typeface="宋体" panose="02010600030101010101" pitchFamily="2" charset="-122"/>
              </a:rPr>
              <a:t>1</a:t>
            </a:r>
            <a:r>
              <a:rPr lang="en-US" sz="2400" b="0">
                <a:solidFill>
                  <a:srgbClr val="222222"/>
                </a:solidFill>
                <a:latin typeface="Times New Roman" panose="02020603050405020304" pitchFamily="18" charset="0"/>
                <a:ea typeface="宋体" panose="02010600030101010101" pitchFamily="2" charset="-122"/>
              </a:rPr>
              <a:t>)</a:t>
            </a:r>
            <a:r>
              <a:rPr lang="zh-CN" sz="2400" b="0">
                <a:solidFill>
                  <a:srgbClr val="222222"/>
                </a:solidFill>
                <a:ea typeface="宋体" panose="02010600030101010101" pitchFamily="2" charset="-122"/>
              </a:rPr>
              <a:t>转化为低浓度氢气</a:t>
            </a:r>
            <a:r>
              <a:rPr lang="en-US" sz="2400" b="0">
                <a:solidFill>
                  <a:srgbClr val="222222"/>
                </a:solidFill>
                <a:latin typeface="Times New Roman" panose="02020603050405020304" pitchFamily="18" charset="0"/>
                <a:ea typeface="宋体" panose="02010600030101010101" pitchFamily="2" charset="-122"/>
              </a:rPr>
              <a:t>(P</a:t>
            </a:r>
            <a:r>
              <a:rPr lang="en-US" sz="2400" b="0" baseline="-25000">
                <a:solidFill>
                  <a:srgbClr val="222222"/>
                </a:solidFill>
                <a:latin typeface="Times New Roman" panose="02020603050405020304" pitchFamily="18" charset="0"/>
                <a:ea typeface="宋体" panose="02010600030101010101" pitchFamily="2" charset="-122"/>
              </a:rPr>
              <a:t>2</a:t>
            </a:r>
            <a:r>
              <a:rPr lang="en-US" sz="2400" b="0">
                <a:solidFill>
                  <a:srgbClr val="222222"/>
                </a:solidFill>
                <a:latin typeface="Times New Roman" panose="02020603050405020304" pitchFamily="18" charset="0"/>
                <a:ea typeface="宋体" panose="02010600030101010101" pitchFamily="2" charset="-122"/>
              </a:rPr>
              <a:t>)</a:t>
            </a:r>
            <a:r>
              <a:rPr lang="zh-CN" sz="2400" b="0">
                <a:solidFill>
                  <a:srgbClr val="222222"/>
                </a:solidFill>
                <a:ea typeface="宋体" panose="02010600030101010101" pitchFamily="2" charset="-122"/>
              </a:rPr>
              <a:t>而产生电动势。</a:t>
            </a:r>
            <a:endParaRPr lang="zh-CN" altLang="en-US" sz="2400" b="0">
              <a:solidFill>
                <a:srgbClr val="222222"/>
              </a:solidFill>
              <a:ea typeface="宋体" panose="02010600030101010101" pitchFamily="2" charset="-122"/>
            </a:endParaRPr>
          </a:p>
        </p:txBody>
      </p:sp>
      <p:sp>
        <p:nvSpPr>
          <p:cNvPr id="10" name="矩形 9"/>
          <p:cNvSpPr/>
          <p:nvPr>
            <p:custDataLst>
              <p:tags r:id="rId9"/>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11" name="文本框 10"/>
          <p:cNvSpPr txBox="1"/>
          <p:nvPr>
            <p:custDataLst>
              <p:tags r:id="rId10"/>
            </p:custDataLst>
          </p:nvPr>
        </p:nvSpPr>
        <p:spPr>
          <a:xfrm>
            <a:off x="342265" y="208915"/>
            <a:ext cx="5080000" cy="521970"/>
          </a:xfrm>
          <a:prstGeom prst="rect">
            <a:avLst/>
          </a:prstGeom>
          <a:noFill/>
          <a:ln w="9525">
            <a:noFill/>
          </a:ln>
        </p:spPr>
        <p:txBody>
          <a:bodyPr>
            <a:spAutoFit/>
          </a:bodyPr>
          <a:lstStyle/>
          <a:p>
            <a:pPr indent="266700"/>
            <a:r>
              <a:rPr lang="zh-CN" sz="2800" b="1">
                <a:latin typeface="黑体" panose="02010609060101010101" pitchFamily="49" charset="-122"/>
                <a:ea typeface="黑体" panose="02010609060101010101" pitchFamily="49" charset="-122"/>
              </a:rPr>
              <a:t>基础知识</a:t>
            </a:r>
            <a:endParaRPr lang="zh-CN" altLang="en-US" sz="2800" b="1">
              <a:latin typeface="黑体" panose="02010609060101010101" pitchFamily="49" charset="-122"/>
              <a:ea typeface="黑体" panose="02010609060101010101" pitchFamily="49"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6194425" y="3237865"/>
            <a:ext cx="5622290" cy="2921635"/>
          </a:xfrm>
          <a:prstGeom prst="rect">
            <a:avLst/>
          </a:prstGeom>
          <a:solidFill>
            <a:schemeClr val="accent3">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2"/>
            </p:custDataLst>
          </p:nvPr>
        </p:nvSpPr>
        <p:spPr>
          <a:xfrm>
            <a:off x="132080" y="1056005"/>
            <a:ext cx="11957685" cy="5696585"/>
          </a:xfrm>
          <a:prstGeom prst="rect">
            <a:avLst/>
          </a:prstGeom>
          <a:noFill/>
          <a:ln>
            <a:noFill/>
          </a:ln>
          <a:effectLst>
            <a:outerShdw blurRad="127000" dist="38100" dir="5400000" algn="t" rotWithShape="0">
              <a:schemeClr val="dk1">
                <a:lumMod val="95000"/>
                <a:lumOff val="5000"/>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 name="文本框 1"/>
          <p:cNvSpPr txBox="1"/>
          <p:nvPr>
            <p:custDataLst>
              <p:tags r:id="rId3"/>
            </p:custDataLst>
          </p:nvPr>
        </p:nvSpPr>
        <p:spPr>
          <a:xfrm>
            <a:off x="476250" y="1299845"/>
            <a:ext cx="11051540" cy="1938020"/>
          </a:xfrm>
          <a:prstGeom prst="rect">
            <a:avLst/>
          </a:prstGeom>
          <a:noFill/>
          <a:ln w="9525">
            <a:noFill/>
          </a:ln>
        </p:spPr>
        <p:txBody>
          <a:bodyPr wrap="square">
            <a:spAutoFit/>
          </a:bodyPr>
          <a:lstStyle/>
          <a:p>
            <a:pPr indent="266700" algn="l"/>
            <a:r>
              <a:rPr lang="en-US" sz="2400" b="1">
                <a:solidFill>
                  <a:srgbClr val="222222"/>
                </a:solidFill>
                <a:latin typeface="Times New Roman" panose="02020603050405020304" pitchFamily="18" charset="0"/>
                <a:ea typeface="宋体" panose="02010600030101010101" pitchFamily="2" charset="-122"/>
              </a:rPr>
              <a:t>2.</a:t>
            </a:r>
            <a:r>
              <a:rPr lang="zh-CN" sz="2400" b="1">
                <a:solidFill>
                  <a:srgbClr val="222222"/>
                </a:solidFill>
                <a:ea typeface="宋体" panose="02010600030101010101" pitchFamily="2" charset="-122"/>
              </a:rPr>
              <a:t>电解质浓差电池</a:t>
            </a:r>
            <a:r>
              <a:rPr lang="zh-CN" sz="2400" b="0">
                <a:solidFill>
                  <a:srgbClr val="333333"/>
                </a:solidFill>
                <a:ea typeface="宋体" panose="02010600030101010101" pitchFamily="2" charset="-122"/>
              </a:rPr>
              <a:t>电解质浓差电池由两个材料相同的金属或金属微溶盐，插入浓度不同的相同电解质溶液中构成。（</a:t>
            </a:r>
            <a:r>
              <a:rPr lang="en-US" sz="2400" b="0">
                <a:solidFill>
                  <a:srgbClr val="333333"/>
                </a:solidFill>
                <a:latin typeface="宋体" panose="02010600030101010101" pitchFamily="2" charset="-122"/>
                <a:ea typeface="宋体" panose="02010600030101010101" pitchFamily="2" charset="-122"/>
              </a:rPr>
              <a:t>1</a:t>
            </a:r>
            <a:r>
              <a:rPr lang="zh-CN" sz="2400" b="0">
                <a:solidFill>
                  <a:srgbClr val="333333"/>
                </a:solidFill>
                <a:ea typeface="宋体" panose="02010600030101010101" pitchFamily="2" charset="-122"/>
              </a:rPr>
              <a:t>）金属电极构成的电解质浓差电池</a:t>
            </a:r>
            <a:r>
              <a:rPr lang="en-US" sz="2400" b="0">
                <a:solidFill>
                  <a:srgbClr val="222222"/>
                </a:solidFill>
                <a:latin typeface="Times New Roman" panose="02020603050405020304" pitchFamily="18" charset="0"/>
                <a:ea typeface="宋体" panose="02010600030101010101" pitchFamily="2" charset="-122"/>
              </a:rPr>
              <a:t>Ag∣AgNO</a:t>
            </a:r>
            <a:r>
              <a:rPr lang="en-US" sz="2400" b="0" baseline="-25000">
                <a:solidFill>
                  <a:srgbClr val="222222"/>
                </a:solidFill>
                <a:latin typeface="Times New Roman" panose="02020603050405020304" pitchFamily="18" charset="0"/>
                <a:ea typeface="宋体" panose="02010600030101010101" pitchFamily="2" charset="-122"/>
              </a:rPr>
              <a:t>3</a:t>
            </a:r>
            <a:r>
              <a:rPr lang="en-US" sz="2400" b="0">
                <a:solidFill>
                  <a:srgbClr val="222222"/>
                </a:solidFill>
                <a:latin typeface="Times New Roman" panose="02020603050405020304" pitchFamily="18" charset="0"/>
                <a:ea typeface="宋体" panose="02010600030101010101" pitchFamily="2" charset="-122"/>
              </a:rPr>
              <a:t>  (a</a:t>
            </a:r>
            <a:r>
              <a:rPr lang="en-US" sz="2400" b="0" baseline="-25000">
                <a:solidFill>
                  <a:srgbClr val="222222"/>
                </a:solidFill>
                <a:latin typeface="Times New Roman" panose="02020603050405020304" pitchFamily="18" charset="0"/>
                <a:ea typeface="宋体" panose="02010600030101010101" pitchFamily="2" charset="-122"/>
              </a:rPr>
              <a:t>1</a:t>
            </a:r>
            <a:r>
              <a:rPr lang="en-US" sz="2400" b="0">
                <a:solidFill>
                  <a:srgbClr val="222222"/>
                </a:solidFill>
                <a:latin typeface="Times New Roman" panose="02020603050405020304" pitchFamily="18" charset="0"/>
                <a:ea typeface="宋体" panose="02010600030101010101" pitchFamily="2" charset="-122"/>
              </a:rPr>
              <a:t>)‖AgNO</a:t>
            </a:r>
            <a:r>
              <a:rPr lang="en-US" sz="2400" b="0" baseline="-25000">
                <a:solidFill>
                  <a:srgbClr val="222222"/>
                </a:solidFill>
                <a:latin typeface="Times New Roman" panose="02020603050405020304" pitchFamily="18" charset="0"/>
                <a:ea typeface="宋体" panose="02010600030101010101" pitchFamily="2" charset="-122"/>
              </a:rPr>
              <a:t>3</a:t>
            </a:r>
            <a:r>
              <a:rPr lang="en-US" sz="2400" b="0">
                <a:solidFill>
                  <a:srgbClr val="222222"/>
                </a:solidFill>
                <a:latin typeface="Times New Roman" panose="02020603050405020304" pitchFamily="18" charset="0"/>
                <a:ea typeface="宋体" panose="02010600030101010101" pitchFamily="2" charset="-122"/>
              </a:rPr>
              <a:t>(a</a:t>
            </a:r>
            <a:r>
              <a:rPr lang="en-US" sz="2400" b="0" baseline="-25000">
                <a:solidFill>
                  <a:srgbClr val="222222"/>
                </a:solidFill>
                <a:latin typeface="Times New Roman" panose="02020603050405020304" pitchFamily="18" charset="0"/>
                <a:ea typeface="宋体" panose="02010600030101010101" pitchFamily="2" charset="-122"/>
              </a:rPr>
              <a:t>2</a:t>
            </a:r>
            <a:r>
              <a:rPr lang="en-US" sz="2400" b="0">
                <a:solidFill>
                  <a:srgbClr val="222222"/>
                </a:solidFill>
                <a:latin typeface="Times New Roman" panose="02020603050405020304" pitchFamily="18" charset="0"/>
                <a:ea typeface="宋体" panose="02010600030101010101" pitchFamily="2" charset="-122"/>
              </a:rPr>
              <a:t>)∣Ag
</a:t>
            </a:r>
            <a:endParaRPr lang="en-US" altLang="en-US" sz="2400" b="0">
              <a:solidFill>
                <a:srgbClr val="222222"/>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custDataLst>
              <p:tags r:id="rId4"/>
            </p:custDataLst>
          </p:nvPr>
        </p:nvPicPr>
        <p:blipFill>
          <a:blip r:embed="rId5"/>
          <a:stretch>
            <a:fillRect/>
          </a:stretch>
        </p:blipFill>
        <p:spPr>
          <a:xfrm>
            <a:off x="476250" y="3394075"/>
            <a:ext cx="5398135" cy="2398395"/>
          </a:xfrm>
          <a:prstGeom prst="rect">
            <a:avLst/>
          </a:prstGeom>
          <a:noFill/>
          <a:ln>
            <a:noFill/>
          </a:ln>
        </p:spPr>
      </p:pic>
      <p:sp>
        <p:nvSpPr>
          <p:cNvPr id="5" name="文本框 4"/>
          <p:cNvSpPr txBox="1"/>
          <p:nvPr>
            <p:custDataLst>
              <p:tags r:id="rId6"/>
            </p:custDataLst>
          </p:nvPr>
        </p:nvSpPr>
        <p:spPr>
          <a:xfrm>
            <a:off x="6343650" y="3394075"/>
            <a:ext cx="5473065" cy="460375"/>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NO</a:t>
            </a:r>
            <a:r>
              <a:rPr lang="en-US" altLang="zh-CN" sz="2400" baseline="-25000">
                <a:latin typeface="Times New Roman" panose="02020603050405020304" pitchFamily="18" charset="0"/>
                <a:cs typeface="Times New Roman" panose="02020603050405020304" pitchFamily="18" charset="0"/>
              </a:rPr>
              <a:t>3</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由高浓度</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右</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向低浓度（左）扩散</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7"/>
            </p:custDataLst>
          </p:nvPr>
        </p:nvSpPr>
        <p:spPr>
          <a:xfrm>
            <a:off x="6530975" y="4010660"/>
            <a:ext cx="4064000" cy="829945"/>
          </a:xfrm>
          <a:prstGeom prst="rect">
            <a:avLst/>
          </a:prstGeom>
          <a:noFill/>
        </p:spPr>
        <p:txBody>
          <a:bodyPr wrap="square" rtlCol="0">
            <a:spAutoFit/>
          </a:bodyPr>
          <a:lstStyle/>
          <a:p>
            <a:r>
              <a:rPr lang="zh-CN" altLang="en-US" sz="2400">
                <a:latin typeface="Times New Roman" panose="02020603050405020304" pitchFamily="18" charset="0"/>
                <a:ea typeface="宋体" panose="02010600030101010101" pitchFamily="2" charset="-122"/>
                <a:cs typeface="Times New Roman" panose="02020603050405020304" pitchFamily="18" charset="0"/>
              </a:rPr>
              <a:t>负极（</a:t>
            </a:r>
            <a:r>
              <a:rPr lang="en-US" altLang="zh-CN" sz="240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Ag</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-e</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=Ag</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400" baseline="3000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8"/>
            </p:custDataLst>
          </p:nvPr>
        </p:nvSpPr>
        <p:spPr>
          <a:xfrm>
            <a:off x="6530975" y="4465955"/>
            <a:ext cx="4064000" cy="460375"/>
          </a:xfrm>
          <a:prstGeom prst="rect">
            <a:avLst/>
          </a:prstGeom>
          <a:noFill/>
        </p:spPr>
        <p:txBody>
          <a:bodyPr wrap="square" rtlCol="0">
            <a:spAutoFit/>
          </a:bodyPr>
          <a:lstStyle/>
          <a:p>
            <a:r>
              <a:rPr lang="zh-CN" altLang="en-US" sz="2400">
                <a:latin typeface="Times New Roman" panose="02020603050405020304" pitchFamily="18" charset="0"/>
                <a:ea typeface="宋体" panose="02010600030101010101" pitchFamily="2" charset="-122"/>
                <a:cs typeface="Times New Roman" panose="02020603050405020304" pitchFamily="18" charset="0"/>
              </a:rPr>
              <a:t>正极（</a:t>
            </a:r>
            <a:r>
              <a:rPr lang="en-US" altLang="zh-CN" sz="240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Ag</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+e</a:t>
            </a:r>
            <a:r>
              <a:rPr lang="en-US" altLang="zh-CN" sz="2400" baseline="300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=Ag</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9"/>
            </p:custDataLst>
          </p:nvPr>
        </p:nvSpPr>
        <p:spPr>
          <a:xfrm>
            <a:off x="6530975" y="5106035"/>
            <a:ext cx="4996180" cy="829945"/>
          </a:xfrm>
          <a:prstGeom prst="rect">
            <a:avLst/>
          </a:prstGeom>
          <a:noFill/>
        </p:spPr>
        <p:txBody>
          <a:bodyPr wrap="square" rtlCol="0">
            <a:spAutoFit/>
          </a:bodyPr>
          <a:lstStyle/>
          <a:p>
            <a:r>
              <a:rPr lang="zh-CN" sz="2400">
                <a:latin typeface="Times New Roman" panose="02020603050405020304" pitchFamily="18" charset="0"/>
                <a:ea typeface="宋体" panose="02010600030101010101" pitchFamily="2" charset="-122"/>
                <a:cs typeface="Times New Roman" panose="02020603050405020304" pitchFamily="18" charset="0"/>
              </a:rPr>
              <a:t>反应的结果是浓溶液变稀，稀溶液浓度升高，最终趋于平衡。</a:t>
            </a:r>
            <a:endParaRPr lang="zh-CN"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custDataLst>
              <p:tags r:id="rId10"/>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11" name="文本框 10"/>
          <p:cNvSpPr txBox="1"/>
          <p:nvPr>
            <p:custDataLst>
              <p:tags r:id="rId11"/>
            </p:custDataLst>
          </p:nvPr>
        </p:nvSpPr>
        <p:spPr>
          <a:xfrm>
            <a:off x="342265" y="208915"/>
            <a:ext cx="5080000" cy="521970"/>
          </a:xfrm>
          <a:prstGeom prst="rect">
            <a:avLst/>
          </a:prstGeom>
          <a:noFill/>
          <a:ln w="9525">
            <a:noFill/>
          </a:ln>
        </p:spPr>
        <p:txBody>
          <a:bodyPr>
            <a:spAutoFit/>
          </a:bodyPr>
          <a:lstStyle/>
          <a:p>
            <a:pPr indent="266700"/>
            <a:r>
              <a:rPr lang="zh-CN" sz="2800" b="1">
                <a:latin typeface="黑体" panose="02010609060101010101" pitchFamily="49" charset="-122"/>
                <a:ea typeface="黑体" panose="02010609060101010101" pitchFamily="49" charset="-122"/>
              </a:rPr>
              <a:t>基础知识</a:t>
            </a:r>
            <a:endParaRPr lang="zh-CN" altLang="en-US" sz="2800" b="1">
              <a:latin typeface="黑体" panose="02010609060101010101" pitchFamily="49" charset="-122"/>
              <a:ea typeface="黑体" panose="02010609060101010101" pitchFamily="49"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32080" y="1056005"/>
            <a:ext cx="11957685" cy="5696585"/>
          </a:xfrm>
          <a:prstGeom prst="rect">
            <a:avLst/>
          </a:prstGeom>
          <a:noFill/>
          <a:ln>
            <a:noFill/>
          </a:ln>
          <a:effectLst>
            <a:outerShdw blurRad="127000" dist="38100" dir="5400000" algn="t" rotWithShape="0">
              <a:schemeClr val="dk1">
                <a:lumMod val="95000"/>
                <a:lumOff val="5000"/>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 name="文本框 1"/>
          <p:cNvSpPr txBox="1"/>
          <p:nvPr>
            <p:custDataLst>
              <p:tags r:id="rId2"/>
            </p:custDataLst>
          </p:nvPr>
        </p:nvSpPr>
        <p:spPr>
          <a:xfrm>
            <a:off x="445770" y="1127760"/>
            <a:ext cx="2673350" cy="398780"/>
          </a:xfrm>
          <a:prstGeom prst="rect">
            <a:avLst/>
          </a:prstGeom>
          <a:solidFill>
            <a:schemeClr val="bg1">
              <a:lumMod val="85000"/>
            </a:schemeClr>
          </a:solidFill>
          <a:ln w="9525">
            <a:noFill/>
          </a:ln>
        </p:spPr>
        <p:txBody>
          <a:bodyPr wrap="square">
            <a:spAutoFit/>
          </a:bodyPr>
          <a:lstStyle/>
          <a:p>
            <a:pPr indent="0"/>
            <a:r>
              <a:rPr lang="zh-CN" sz="2000">
                <a:latin typeface="黑体" panose="02010609060101010101" pitchFamily="49" charset="-122"/>
                <a:ea typeface="黑体" panose="02010609060101010101" pitchFamily="49" charset="-122"/>
                <a:cs typeface="黑体" panose="02010609060101010101" pitchFamily="49" charset="-122"/>
              </a:rPr>
              <a:t>题型一</a:t>
            </a:r>
            <a:r>
              <a:rPr lang="en-US" sz="2000">
                <a:latin typeface="黑体" panose="02010609060101010101" pitchFamily="49" charset="-122"/>
                <a:ea typeface="黑体" panose="02010609060101010101" pitchFamily="49" charset="-122"/>
                <a:cs typeface="黑体" panose="02010609060101010101" pitchFamily="49" charset="-122"/>
              </a:rPr>
              <a:t>.</a:t>
            </a:r>
            <a:r>
              <a:rPr lang="zh-CN" sz="2000">
                <a:latin typeface="黑体" panose="02010609060101010101" pitchFamily="49" charset="-122"/>
                <a:ea typeface="黑体" panose="02010609060101010101" pitchFamily="49" charset="-122"/>
                <a:cs typeface="黑体" panose="02010609060101010101" pitchFamily="49" charset="-122"/>
              </a:rPr>
              <a:t>浓差电池</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cxnSp>
        <p:nvCxnSpPr>
          <p:cNvPr id="19" name="直接连接符 18"/>
          <p:cNvCxnSpPr/>
          <p:nvPr>
            <p:custDataLst>
              <p:tags r:id="rId3"/>
            </p:custDataLst>
          </p:nvPr>
        </p:nvCxnSpPr>
        <p:spPr>
          <a:xfrm flipH="1">
            <a:off x="7447280" y="1200150"/>
            <a:ext cx="0" cy="5408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7572375" y="2114550"/>
            <a:ext cx="4517390" cy="706755"/>
          </a:xfrm>
          <a:prstGeom prst="rect">
            <a:avLst/>
          </a:prstGeom>
          <a:noFill/>
        </p:spPr>
        <p:txBody>
          <a:bodyPr wrap="square" rtlCol="0">
            <a:spAutoFit/>
          </a:bodyPr>
          <a:lstStyle/>
          <a:p>
            <a:r>
              <a:rPr lang="zh-CN" altLang="en-US" sz="2000" b="1">
                <a:solidFill>
                  <a:srgbClr val="FF0000"/>
                </a:solidFill>
                <a:latin typeface="楷体" panose="02010609060101010101" pitchFamily="49" charset="-122"/>
                <a:ea typeface="楷体" panose="02010609060101010101" pitchFamily="49" charset="-122"/>
              </a:rPr>
              <a:t>左侧通入氢气为负极，右侧生成氢气为正极</a:t>
            </a:r>
            <a:endParaRPr lang="zh-CN" altLang="en-US" sz="2000" b="1">
              <a:solidFill>
                <a:srgbClr val="FF0000"/>
              </a:solidFill>
              <a:latin typeface="楷体" panose="02010609060101010101" pitchFamily="49" charset="-122"/>
              <a:ea typeface="楷体" panose="02010609060101010101" pitchFamily="49" charset="-122"/>
            </a:endParaRPr>
          </a:p>
        </p:txBody>
      </p:sp>
      <p:sp>
        <p:nvSpPr>
          <p:cNvPr id="6" name="文本框 5"/>
          <p:cNvSpPr txBox="1"/>
          <p:nvPr>
            <p:custDataLst>
              <p:tags r:id="rId5"/>
            </p:custDataLst>
          </p:nvPr>
        </p:nvSpPr>
        <p:spPr>
          <a:xfrm>
            <a:off x="7574280" y="2741930"/>
            <a:ext cx="4517390" cy="907415"/>
          </a:xfrm>
          <a:prstGeom prst="rect">
            <a:avLst/>
          </a:prstGeom>
          <a:noFill/>
        </p:spPr>
        <p:txBody>
          <a:bodyPr wrap="square" rtlCol="0">
            <a:noAutofit/>
          </a:bodyPr>
          <a:lstStyle/>
          <a:p>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负极：</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r>
              <a:rPr lang="zh-CN" sz="2000" b="1" baseline="-25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000" b="1" baseline="-25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2</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a:t>
            </a:r>
            <a:r>
              <a:rPr 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+2OH</a:t>
            </a:r>
            <a:r>
              <a:rPr 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r>
              <a:rPr lang="en-US" altLang="zh-CN" sz="2000" b="1" baseline="-25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O</a:t>
            </a:r>
            <a:endPar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正极：</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2</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H</a:t>
            </a:r>
            <a:r>
              <a:rPr lang="en-US" alt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+ 2</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a:t>
            </a:r>
            <a:r>
              <a:rPr 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H</a:t>
            </a:r>
            <a:r>
              <a:rPr lang="zh-CN" sz="2000" b="1" baseline="-25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文本框 7"/>
          <p:cNvSpPr txBox="1"/>
          <p:nvPr>
            <p:custDataLst>
              <p:tags r:id="rId6"/>
            </p:custDataLst>
          </p:nvPr>
        </p:nvSpPr>
        <p:spPr>
          <a:xfrm>
            <a:off x="7636510" y="4012565"/>
            <a:ext cx="4328795" cy="398780"/>
          </a:xfrm>
          <a:prstGeom prst="rect">
            <a:avLst/>
          </a:prstGeom>
          <a:noFill/>
          <a:ln w="9525">
            <a:noFill/>
          </a:ln>
        </p:spPr>
        <p:txBody>
          <a:bodyPr wrap="square">
            <a:spAutoFit/>
          </a:bodyPr>
          <a:lstStyle/>
          <a:p>
            <a:pPr indent="0"/>
            <a:r>
              <a:rPr lang="zh-CN" altLang="en-US" sz="2000" b="1">
                <a:solidFill>
                  <a:srgbClr val="FF0000"/>
                </a:solidFill>
                <a:ea typeface="楷体" panose="02010609060101010101" pitchFamily="49" charset="-122"/>
              </a:rPr>
              <a:t>总反应为高浓度</a:t>
            </a:r>
            <a:r>
              <a:rPr lang="en-US" altLang="zh-CN" sz="2000" b="1">
                <a:solidFill>
                  <a:srgbClr val="FF0000"/>
                </a:solidFill>
                <a:ea typeface="楷体" panose="02010609060101010101" pitchFamily="49" charset="-122"/>
              </a:rPr>
              <a:t>H</a:t>
            </a:r>
            <a:r>
              <a:rPr lang="en-US" altLang="zh-CN" sz="2000" b="1" baseline="-25000">
                <a:solidFill>
                  <a:srgbClr val="FF0000"/>
                </a:solidFill>
                <a:ea typeface="楷体" panose="02010609060101010101" pitchFamily="49" charset="-122"/>
              </a:rPr>
              <a:t>2</a:t>
            </a:r>
            <a:r>
              <a:rPr lang="zh-CN" altLang="en-US" sz="2000" b="1">
                <a:solidFill>
                  <a:srgbClr val="FF0000"/>
                </a:solidFill>
                <a:ea typeface="楷体" panose="02010609060101010101" pitchFamily="49" charset="-122"/>
              </a:rPr>
              <a:t>生成低浓度</a:t>
            </a:r>
            <a:r>
              <a:rPr lang="en-US" altLang="zh-CN" sz="2000" b="1">
                <a:solidFill>
                  <a:srgbClr val="FF0000"/>
                </a:solidFill>
                <a:ea typeface="楷体" panose="02010609060101010101" pitchFamily="49" charset="-122"/>
                <a:sym typeface="+mn-ea"/>
              </a:rPr>
              <a:t>H</a:t>
            </a:r>
            <a:r>
              <a:rPr lang="en-US" altLang="zh-CN" sz="2000" b="1" baseline="-25000">
                <a:solidFill>
                  <a:srgbClr val="FF0000"/>
                </a:solidFill>
                <a:ea typeface="楷体" panose="02010609060101010101" pitchFamily="49" charset="-122"/>
                <a:sym typeface="+mn-ea"/>
              </a:rPr>
              <a:t>2</a:t>
            </a:r>
            <a:endParaRPr lang="zh-CN" altLang="en-US" sz="2000" b="1">
              <a:solidFill>
                <a:srgbClr val="FF0000"/>
              </a:solidFill>
              <a:ea typeface="楷体" panose="02010609060101010101" pitchFamily="49" charset="-122"/>
            </a:endParaRPr>
          </a:p>
        </p:txBody>
      </p:sp>
      <p:sp>
        <p:nvSpPr>
          <p:cNvPr id="27" name="文本框 26"/>
          <p:cNvSpPr txBox="1"/>
          <p:nvPr>
            <p:custDataLst>
              <p:tags r:id="rId7"/>
            </p:custDataLst>
          </p:nvPr>
        </p:nvSpPr>
        <p:spPr>
          <a:xfrm>
            <a:off x="5156200" y="5708015"/>
            <a:ext cx="984885" cy="398780"/>
          </a:xfrm>
          <a:prstGeom prst="rect">
            <a:avLst/>
          </a:prstGeom>
          <a:noFill/>
        </p:spPr>
        <p:txBody>
          <a:bodyPr wrap="square" rtlCol="0">
            <a:spAutoFit/>
          </a:bodyPr>
          <a:lstStyle/>
          <a:p>
            <a:r>
              <a:rPr lang="zh-CN" altLang="en-US" sz="2000" b="1">
                <a:solidFill>
                  <a:srgbClr val="FF0000"/>
                </a:solidFill>
                <a:latin typeface="Arial" panose="020B0604020202020204" pitchFamily="34" charset="0"/>
              </a:rPr>
              <a:t>×</a:t>
            </a:r>
            <a:endParaRPr lang="zh-CN" altLang="en-US" sz="2000" b="1">
              <a:solidFill>
                <a:srgbClr val="FF0000"/>
              </a:solidFill>
              <a:latin typeface="Arial" panose="020B0604020202020204" pitchFamily="34" charset="0"/>
            </a:endParaRPr>
          </a:p>
        </p:txBody>
      </p:sp>
      <p:sp>
        <p:nvSpPr>
          <p:cNvPr id="10" name="文本框 9"/>
          <p:cNvSpPr txBox="1"/>
          <p:nvPr>
            <p:custDataLst>
              <p:tags r:id="rId8"/>
            </p:custDataLst>
          </p:nvPr>
        </p:nvSpPr>
        <p:spPr>
          <a:xfrm>
            <a:off x="445770" y="1791970"/>
            <a:ext cx="6630035" cy="1198880"/>
          </a:xfrm>
          <a:prstGeom prst="rect">
            <a:avLst/>
          </a:prstGeom>
          <a:noFill/>
          <a:ln w="9525">
            <a:noFill/>
          </a:ln>
        </p:spPr>
        <p:txBody>
          <a:bodyPr wrap="square">
            <a:spAutoFit/>
          </a:bodyPr>
          <a:lstStyle/>
          <a:p>
            <a:pPr indent="0"/>
            <a:r>
              <a:rPr lang="zh-CN" sz="2400" b="1">
                <a:ea typeface="宋体" panose="02010600030101010101" pitchFamily="2" charset="-122"/>
                <a:sym typeface="+mn-ea"/>
              </a:rPr>
              <a:t>例</a:t>
            </a:r>
            <a:r>
              <a:rPr lang="en-US" sz="2400" b="1">
                <a:latin typeface="Times New Roman" panose="02020603050405020304" pitchFamily="18" charset="0"/>
                <a:ea typeface="宋体" panose="02010600030101010101" pitchFamily="2" charset="-122"/>
                <a:sym typeface="+mn-ea"/>
              </a:rPr>
              <a:t>3</a:t>
            </a:r>
            <a:r>
              <a:rPr lang="zh-CN" sz="2400" b="1">
                <a:ea typeface="宋体" panose="02010600030101010101" pitchFamily="2" charset="-122"/>
                <a:sym typeface="+mn-ea"/>
              </a:rPr>
              <a:t>：</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2019</a:t>
            </a:r>
            <a:r>
              <a:rPr lang="zh-CN" sz="2400" b="0">
                <a:latin typeface="Times New Roman" panose="02020603050405020304" pitchFamily="18" charset="0"/>
                <a:ea typeface="宋体" panose="02010600030101010101" pitchFamily="2" charset="-122"/>
              </a:rPr>
              <a:t>浙江）</a:t>
            </a:r>
            <a:r>
              <a:rPr lang="zh-CN" sz="2400" b="0">
                <a:ea typeface="宋体" panose="02010600030101010101" pitchFamily="2" charset="-122"/>
              </a:rPr>
              <a:t>最近，科学家研发了</a:t>
            </a:r>
            <a:r>
              <a:rPr lang="en-US" sz="2400" b="0">
                <a:latin typeface="Times New Roman" panose="02020603050405020304" pitchFamily="18" charset="0"/>
                <a:ea typeface="宋体" panose="02010600030101010101" pitchFamily="2" charset="-122"/>
              </a:rPr>
              <a:t>“</a:t>
            </a:r>
            <a:r>
              <a:rPr lang="zh-CN" sz="2400" b="0">
                <a:ea typeface="宋体" panose="02010600030101010101" pitchFamily="2" charset="-122"/>
              </a:rPr>
              <a:t>全氢电池</a:t>
            </a:r>
            <a:r>
              <a:rPr lang="en-US" sz="2400" b="0">
                <a:latin typeface="Times New Roman" panose="02020603050405020304" pitchFamily="18" charset="0"/>
                <a:ea typeface="宋体" panose="02010600030101010101" pitchFamily="2" charset="-122"/>
              </a:rPr>
              <a:t>”</a:t>
            </a:r>
            <a:r>
              <a:rPr lang="zh-CN" sz="2400" b="0">
                <a:ea typeface="宋体" panose="02010600030101010101" pitchFamily="2" charset="-122"/>
              </a:rPr>
              <a:t>，其工作原理如图所示。下列说法不正确的是</a:t>
            </a:r>
            <a:endParaRPr lang="zh-CN" altLang="en-US" sz="2400"/>
          </a:p>
        </p:txBody>
      </p:sp>
      <p:pic>
        <p:nvPicPr>
          <p:cNvPr id="11" name="图片 45"/>
          <p:cNvPicPr>
            <a:picLocks noChangeAspect="1"/>
          </p:cNvPicPr>
          <p:nvPr>
            <p:custDataLst>
              <p:tags r:id="rId9"/>
            </p:custDataLst>
          </p:nvPr>
        </p:nvPicPr>
        <p:blipFill>
          <a:blip r:embed="rId10">
            <a:lum contrast="18000"/>
          </a:blip>
          <a:stretch>
            <a:fillRect/>
          </a:stretch>
        </p:blipFill>
        <p:spPr>
          <a:xfrm>
            <a:off x="2141220" y="2821305"/>
            <a:ext cx="3445510" cy="1908175"/>
          </a:xfrm>
          <a:prstGeom prst="rect">
            <a:avLst/>
          </a:prstGeom>
          <a:noFill/>
          <a:ln w="9525">
            <a:noFill/>
          </a:ln>
        </p:spPr>
      </p:pic>
      <p:sp>
        <p:nvSpPr>
          <p:cNvPr id="13" name="文本框 12"/>
          <p:cNvSpPr txBox="1"/>
          <p:nvPr>
            <p:custDataLst>
              <p:tags r:id="rId11"/>
            </p:custDataLst>
          </p:nvPr>
        </p:nvSpPr>
        <p:spPr>
          <a:xfrm>
            <a:off x="413385" y="4947285"/>
            <a:ext cx="6694805" cy="1568450"/>
          </a:xfrm>
          <a:prstGeom prst="rect">
            <a:avLst/>
          </a:prstGeom>
          <a:noFill/>
          <a:ln w="9525">
            <a:noFill/>
          </a:ln>
        </p:spPr>
        <p:txBody>
          <a:bodyPr wrap="square">
            <a:spAutoFit/>
          </a:bodyPr>
          <a:lstStyle/>
          <a:p>
            <a:pPr indent="0" fontAlgn="auto"/>
            <a:r>
              <a:rPr lang="en-US" sz="2400" b="0">
                <a:latin typeface="Times New Roman" panose="02020603050405020304" pitchFamily="18" charset="0"/>
                <a:ea typeface="宋体" panose="02010600030101010101" pitchFamily="2" charset="-122"/>
              </a:rPr>
              <a:t>A</a:t>
            </a:r>
            <a:r>
              <a:rPr lang="zh-CN" sz="2400" b="0">
                <a:ea typeface="宋体" panose="02010600030101010101" pitchFamily="2" charset="-122"/>
              </a:rPr>
              <a:t>．右边吸附层中发生了还原反应</a:t>
            </a:r>
            <a:r>
              <a:rPr lang="en-US" sz="2400" b="0">
                <a:latin typeface="Times New Roman" panose="02020603050405020304" pitchFamily="18" charset="0"/>
                <a:ea typeface="宋体" panose="02010600030101010101" pitchFamily="2" charset="-122"/>
              </a:rPr>
              <a:t>B</a:t>
            </a:r>
            <a:r>
              <a:rPr lang="zh-CN" sz="2400" b="0">
                <a:ea typeface="宋体" panose="02010600030101010101" pitchFamily="2" charset="-122"/>
              </a:rPr>
              <a:t>．负极的电极反应是</a:t>
            </a:r>
            <a:r>
              <a:rPr lang="en-US" sz="2400" b="0">
                <a:latin typeface="Times New Roman" panose="02020603050405020304" pitchFamily="18" charset="0"/>
                <a:ea typeface="宋体" panose="02010600030101010101" pitchFamily="2" charset="-122"/>
              </a:rPr>
              <a:t>H</a:t>
            </a:r>
            <a:r>
              <a:rPr lang="en-US" sz="2400" b="0" baseline="-25000">
                <a:latin typeface="Times New Roman" panose="02020603050405020304" pitchFamily="18" charset="0"/>
                <a:ea typeface="宋体" panose="02010600030101010101" pitchFamily="2" charset="-122"/>
              </a:rPr>
              <a:t>2</a:t>
            </a:r>
            <a:r>
              <a:rPr lang="zh-CN" sz="2400" b="0">
                <a:ea typeface="宋体" panose="02010600030101010101" pitchFamily="2" charset="-122"/>
              </a:rPr>
              <a:t>－</a:t>
            </a:r>
            <a:r>
              <a:rPr lang="en-US" sz="2400" b="0">
                <a:latin typeface="Times New Roman" panose="02020603050405020304" pitchFamily="18" charset="0"/>
                <a:ea typeface="宋体" panose="02010600030101010101" pitchFamily="2" charset="-122"/>
              </a:rPr>
              <a:t>2e</a:t>
            </a:r>
            <a:r>
              <a:rPr lang="zh-CN" sz="2400" b="0" baseline="30000">
                <a:ea typeface="宋体" panose="02010600030101010101" pitchFamily="2" charset="-122"/>
              </a:rPr>
              <a:t>－</a:t>
            </a:r>
            <a:r>
              <a:rPr lang="zh-CN" sz="2400" b="0">
                <a:ea typeface="宋体" panose="02010600030101010101" pitchFamily="2" charset="-122"/>
              </a:rPr>
              <a:t>＋</a:t>
            </a:r>
            <a:r>
              <a:rPr lang="en-US" sz="2400" b="0">
                <a:latin typeface="Times New Roman" panose="02020603050405020304" pitchFamily="18" charset="0"/>
                <a:ea typeface="宋体" panose="02010600030101010101" pitchFamily="2" charset="-122"/>
              </a:rPr>
              <a:t>2OH</a:t>
            </a:r>
            <a:r>
              <a:rPr lang="zh-CN" sz="2400" b="0" baseline="30000">
                <a:ea typeface="宋体" panose="02010600030101010101" pitchFamily="2" charset="-122"/>
              </a:rPr>
              <a:t>－</a:t>
            </a:r>
            <a:r>
              <a:rPr lang="en-US" sz="2400" b="0">
                <a:latin typeface="Times New Roman" panose="02020603050405020304" pitchFamily="18" charset="0"/>
                <a:ea typeface="宋体" panose="02010600030101010101" pitchFamily="2" charset="-122"/>
              </a:rPr>
              <a:t>=2H</a:t>
            </a:r>
            <a:r>
              <a:rPr lang="en-US" sz="2400" b="0" baseline="-25000">
                <a:latin typeface="Times New Roman" panose="02020603050405020304" pitchFamily="18" charset="0"/>
                <a:ea typeface="宋体" panose="02010600030101010101" pitchFamily="2" charset="-122"/>
              </a:rPr>
              <a:t>2</a:t>
            </a:r>
            <a:r>
              <a:rPr lang="en-US" sz="2400" b="0">
                <a:latin typeface="Times New Roman" panose="02020603050405020304" pitchFamily="18" charset="0"/>
                <a:ea typeface="宋体" panose="02010600030101010101" pitchFamily="2" charset="-122"/>
              </a:rPr>
              <a:t>OC</a:t>
            </a:r>
            <a:r>
              <a:rPr lang="zh-CN" sz="2400" b="0">
                <a:ea typeface="宋体" panose="02010600030101010101" pitchFamily="2" charset="-122"/>
              </a:rPr>
              <a:t>．电池的总反应是</a:t>
            </a:r>
            <a:r>
              <a:rPr lang="en-US" sz="2400" b="0">
                <a:latin typeface="Times New Roman" panose="02020603050405020304" pitchFamily="18" charset="0"/>
                <a:ea typeface="宋体" panose="02010600030101010101" pitchFamily="2" charset="-122"/>
              </a:rPr>
              <a:t>2H</a:t>
            </a:r>
            <a:r>
              <a:rPr lang="en-US" sz="2400" b="0" baseline="-25000">
                <a:latin typeface="Times New Roman" panose="02020603050405020304" pitchFamily="18" charset="0"/>
                <a:ea typeface="宋体" panose="02010600030101010101" pitchFamily="2" charset="-122"/>
              </a:rPr>
              <a:t>2</a:t>
            </a:r>
            <a:r>
              <a:rPr lang="zh-CN" sz="2400" b="0">
                <a:ea typeface="宋体" panose="02010600030101010101" pitchFamily="2" charset="-122"/>
              </a:rPr>
              <a:t>＋</a:t>
            </a:r>
            <a:r>
              <a:rPr lang="en-US" sz="2400" b="0">
                <a:latin typeface="Times New Roman" panose="02020603050405020304" pitchFamily="18" charset="0"/>
                <a:ea typeface="宋体" panose="02010600030101010101" pitchFamily="2" charset="-122"/>
              </a:rPr>
              <a:t>O</a:t>
            </a:r>
            <a:r>
              <a:rPr lang="en-US" sz="2400" b="0" baseline="-25000">
                <a:latin typeface="Times New Roman" panose="02020603050405020304" pitchFamily="18" charset="0"/>
                <a:ea typeface="宋体" panose="02010600030101010101" pitchFamily="2" charset="-122"/>
              </a:rPr>
              <a:t>2</a:t>
            </a:r>
            <a:r>
              <a:rPr lang="en-US" sz="2400" b="0">
                <a:latin typeface="Times New Roman" panose="02020603050405020304" pitchFamily="18" charset="0"/>
                <a:ea typeface="宋体" panose="02010600030101010101" pitchFamily="2" charset="-122"/>
              </a:rPr>
              <a:t>=2H</a:t>
            </a:r>
            <a:r>
              <a:rPr lang="en-US" sz="2400" b="0" baseline="-25000">
                <a:latin typeface="Times New Roman" panose="02020603050405020304" pitchFamily="18" charset="0"/>
                <a:ea typeface="宋体" panose="02010600030101010101" pitchFamily="2" charset="-122"/>
              </a:rPr>
              <a:t>2</a:t>
            </a:r>
            <a:r>
              <a:rPr lang="en-US" sz="2400" b="0">
                <a:latin typeface="Times New Roman" panose="02020603050405020304" pitchFamily="18" charset="0"/>
                <a:ea typeface="宋体" panose="02010600030101010101" pitchFamily="2" charset="-122"/>
              </a:rPr>
              <a:t>OD</a:t>
            </a:r>
            <a:r>
              <a:rPr lang="zh-CN" sz="2400" b="0">
                <a:ea typeface="宋体" panose="02010600030101010101" pitchFamily="2" charset="-122"/>
              </a:rPr>
              <a:t>．电解质溶液中</a:t>
            </a:r>
            <a:r>
              <a:rPr lang="en-US" sz="2400" b="0">
                <a:latin typeface="Times New Roman" panose="02020603050405020304" pitchFamily="18" charset="0"/>
                <a:ea typeface="宋体" panose="02010600030101010101" pitchFamily="2" charset="-122"/>
              </a:rPr>
              <a:t>Na</a:t>
            </a:r>
            <a:r>
              <a:rPr lang="zh-CN" sz="2400" b="0" baseline="30000">
                <a:ea typeface="宋体" panose="02010600030101010101" pitchFamily="2" charset="-122"/>
              </a:rPr>
              <a:t>＋</a:t>
            </a:r>
            <a:r>
              <a:rPr lang="zh-CN" sz="2400" b="0">
                <a:ea typeface="宋体" panose="02010600030101010101" pitchFamily="2" charset="-122"/>
              </a:rPr>
              <a:t>向右移动，</a:t>
            </a:r>
            <a:r>
              <a:rPr lang="en-US" sz="2400" b="0">
                <a:latin typeface="Times New Roman" panose="02020603050405020304" pitchFamily="18" charset="0"/>
                <a:ea typeface="宋体" panose="02010600030101010101" pitchFamily="2" charset="-122"/>
              </a:rPr>
              <a:t>ClO</a:t>
            </a:r>
            <a:r>
              <a:rPr lang="en-US" sz="2400" b="0" baseline="-25000">
                <a:latin typeface="Times New Roman" panose="02020603050405020304" pitchFamily="18" charset="0"/>
                <a:ea typeface="宋体" panose="02010600030101010101" pitchFamily="2" charset="-122"/>
              </a:rPr>
              <a:t>4</a:t>
            </a:r>
            <a:r>
              <a:rPr lang="zh-CN" sz="2400" b="0" baseline="30000">
                <a:ea typeface="宋体" panose="02010600030101010101" pitchFamily="2" charset="-122"/>
              </a:rPr>
              <a:t>－</a:t>
            </a:r>
            <a:r>
              <a:rPr lang="zh-CN" sz="2400" b="0">
                <a:ea typeface="宋体" panose="02010600030101010101" pitchFamily="2" charset="-122"/>
              </a:rPr>
              <a:t>向左移动
</a:t>
            </a:r>
            <a:endParaRPr lang="zh-CN" altLang="en-US" sz="2400"/>
          </a:p>
        </p:txBody>
      </p:sp>
      <p:sp>
        <p:nvSpPr>
          <p:cNvPr id="3" name="文本框 2"/>
          <p:cNvSpPr txBox="1"/>
          <p:nvPr>
            <p:custDataLst>
              <p:tags r:id="rId12"/>
            </p:custDataLst>
          </p:nvPr>
        </p:nvSpPr>
        <p:spPr>
          <a:xfrm>
            <a:off x="7672705" y="1228725"/>
            <a:ext cx="1165225" cy="460375"/>
          </a:xfrm>
          <a:prstGeom prst="rect">
            <a:avLst/>
          </a:prstGeom>
          <a:solidFill>
            <a:schemeClr val="bg1">
              <a:lumMod val="85000"/>
            </a:schemeClr>
          </a:solidFill>
          <a:effectLst>
            <a:outerShdw blurRad="50800" dist="38100" dir="2700000" algn="tl" rotWithShape="0">
              <a:prstClr val="black">
                <a:alpha val="40000"/>
              </a:prstClr>
            </a:outerShdw>
            <a:softEdge rad="31750"/>
          </a:effectLst>
        </p:spPr>
        <p:txBody>
          <a:bodyPr wrap="square" rtlCol="0">
            <a:spAutoFit/>
          </a:bodyPr>
          <a:lstStyle/>
          <a:p>
            <a:r>
              <a:rPr lang="zh-CN" altLang="en-US" sz="2400" b="1">
                <a:solidFill>
                  <a:srgbClr val="FF0000"/>
                </a:solidFill>
                <a:latin typeface="仿宋" panose="02010609060101010101" charset="-122"/>
                <a:ea typeface="仿宋" panose="02010609060101010101" charset="-122"/>
              </a:rPr>
              <a:t>➫解析</a:t>
            </a:r>
            <a:endParaRPr lang="zh-CN" altLang="en-US" sz="2400" b="1">
              <a:solidFill>
                <a:srgbClr val="FF0000"/>
              </a:solidFill>
              <a:latin typeface="仿宋" panose="02010609060101010101" charset="-122"/>
              <a:ea typeface="仿宋" panose="02010609060101010101" charset="-122"/>
            </a:endParaRPr>
          </a:p>
        </p:txBody>
      </p:sp>
      <p:sp>
        <p:nvSpPr>
          <p:cNvPr id="12" name="矩形 11"/>
          <p:cNvSpPr/>
          <p:nvPr>
            <p:custDataLst>
              <p:tags r:id="rId1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28" name="文本框 27"/>
          <p:cNvSpPr txBox="1"/>
          <p:nvPr>
            <p:custDataLst>
              <p:tags r:id="rId14"/>
            </p:custDataLst>
          </p:nvPr>
        </p:nvSpPr>
        <p:spPr>
          <a:xfrm>
            <a:off x="342265" y="208915"/>
            <a:ext cx="5080000" cy="521970"/>
          </a:xfrm>
          <a:prstGeom prst="rect">
            <a:avLst/>
          </a:prstGeom>
          <a:noFill/>
          <a:ln w="9525">
            <a:noFill/>
          </a:ln>
        </p:spPr>
        <p:txBody>
          <a:bodyPr>
            <a:spAutoFit/>
          </a:bodyPr>
          <a:lstStyle/>
          <a:p>
            <a:pPr indent="266700"/>
            <a:r>
              <a:rPr lang="zh-CN" sz="2800" b="1">
                <a:highlight>
                  <a:srgbClr val="FFFF00"/>
                </a:highlight>
                <a:latin typeface="黑体" panose="02010609060101010101" pitchFamily="49" charset="-122"/>
                <a:ea typeface="黑体" panose="02010609060101010101" pitchFamily="49" charset="-122"/>
              </a:rPr>
              <a:t>真题突破</a:t>
            </a:r>
            <a:endParaRPr lang="zh-CN" altLang="en-US" sz="2800" b="1">
              <a:highlight>
                <a:srgbClr val="FFFF00"/>
              </a:highlight>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r:id="rId15" p14:bwMode="auto">
            <p14:nvContentPartPr>
              <p14:cNvPr id="5" name="墨迹 4"/>
              <p14:cNvContentPartPr/>
              <p14:nvPr/>
            </p14:nvContentPartPr>
            <p14:xfrm>
              <a:off x="8035925" y="4751004"/>
              <a:ext cx="75141" cy="62567"/>
            </p14:xfrm>
          </p:contentPart>
        </mc:Choice>
        <mc:Fallback xmlns="">
          <p:pic>
            <p:nvPicPr>
              <p:cNvPr id="5" name="墨迹 4"/>
            </p:nvPicPr>
            <p:blipFill>
              <a:blip r:embed="rId16"/>
            </p:blipFill>
            <p:spPr>
              <a:xfrm>
                <a:off x="8035925" y="4751004"/>
                <a:ext cx="75141" cy="6256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9" name="墨迹 8"/>
              <p14:cNvContentPartPr/>
              <p14:nvPr/>
            </p14:nvContentPartPr>
            <p14:xfrm>
              <a:off x="7957961" y="4855870"/>
              <a:ext cx="154869" cy="160734"/>
            </p14:xfrm>
          </p:contentPart>
        </mc:Choice>
        <mc:Fallback xmlns="">
          <p:pic>
            <p:nvPicPr>
              <p:cNvPr id="9" name="墨迹 8"/>
            </p:nvPicPr>
            <p:blipFill>
              <a:blip r:embed="rId18"/>
            </p:blipFill>
            <p:spPr>
              <a:xfrm>
                <a:off x="7957961" y="4855870"/>
                <a:ext cx="154869" cy="16073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3294591" y="4560837"/>
              <a:ext cx="86431" cy="139938"/>
            </p14:xfrm>
          </p:contentPart>
        </mc:Choice>
        <mc:Fallback xmlns="">
          <p:pic>
            <p:nvPicPr>
              <p:cNvPr id="14" name="墨迹 13"/>
            </p:nvPicPr>
            <p:blipFill>
              <a:blip r:embed="rId20"/>
            </p:blipFill>
            <p:spPr>
              <a:xfrm>
                <a:off x="3294591" y="4560837"/>
                <a:ext cx="86431" cy="13993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7896577" y="4925486"/>
              <a:ext cx="567267" cy="216075"/>
            </p14:xfrm>
          </p:contentPart>
        </mc:Choice>
        <mc:Fallback xmlns="">
          <p:pic>
            <p:nvPicPr>
              <p:cNvPr id="15" name="墨迹 14"/>
            </p:nvPicPr>
            <p:blipFill>
              <a:blip r:embed="rId22"/>
            </p:blipFill>
            <p:spPr>
              <a:xfrm>
                <a:off x="7896577" y="4925486"/>
                <a:ext cx="567267" cy="21607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8568266" y="4743073"/>
              <a:ext cx="88194" cy="104337"/>
            </p14:xfrm>
          </p:contentPart>
        </mc:Choice>
        <mc:Fallback xmlns="">
          <p:pic>
            <p:nvPicPr>
              <p:cNvPr id="16" name="墨迹 15"/>
            </p:nvPicPr>
            <p:blipFill>
              <a:blip r:embed="rId24"/>
            </p:blipFill>
            <p:spPr>
              <a:xfrm>
                <a:off x="8568266" y="4743073"/>
                <a:ext cx="88194" cy="10433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8472311" y="4872789"/>
              <a:ext cx="225778" cy="287630"/>
            </p14:xfrm>
          </p:contentPart>
        </mc:Choice>
        <mc:Fallback xmlns="">
          <p:pic>
            <p:nvPicPr>
              <p:cNvPr id="17" name="墨迹 16"/>
            </p:nvPicPr>
            <p:blipFill>
              <a:blip r:embed="rId26"/>
            </p:blipFill>
            <p:spPr>
              <a:xfrm>
                <a:off x="8472311" y="4872789"/>
                <a:ext cx="225778" cy="28763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8692444" y="4812690"/>
              <a:ext cx="352072" cy="343499"/>
            </p14:xfrm>
          </p:contentPart>
        </mc:Choice>
        <mc:Fallback xmlns="">
          <p:pic>
            <p:nvPicPr>
              <p:cNvPr id="18" name="墨迹 17"/>
            </p:nvPicPr>
            <p:blipFill>
              <a:blip r:embed="rId28"/>
            </p:blipFill>
            <p:spPr>
              <a:xfrm>
                <a:off x="8692444" y="4812690"/>
                <a:ext cx="352072" cy="3434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8867422" y="4984175"/>
              <a:ext cx="107244" cy="179064"/>
            </p14:xfrm>
          </p:contentPart>
        </mc:Choice>
        <mc:Fallback xmlns="">
          <p:pic>
            <p:nvPicPr>
              <p:cNvPr id="20" name="墨迹 19"/>
            </p:nvPicPr>
            <p:blipFill>
              <a:blip r:embed="rId30"/>
            </p:blipFill>
            <p:spPr>
              <a:xfrm>
                <a:off x="8867422" y="4984175"/>
                <a:ext cx="107244" cy="17906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8957733" y="5109661"/>
              <a:ext cx="138289" cy="107156"/>
            </p14:xfrm>
          </p:contentPart>
        </mc:Choice>
        <mc:Fallback xmlns="">
          <p:pic>
            <p:nvPicPr>
              <p:cNvPr id="21" name="墨迹 20"/>
            </p:nvPicPr>
            <p:blipFill>
              <a:blip r:embed="rId32"/>
            </p:blipFill>
            <p:spPr>
              <a:xfrm>
                <a:off x="8957733" y="5109661"/>
                <a:ext cx="138289" cy="10715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9098844" y="4917907"/>
              <a:ext cx="33866" cy="217133"/>
            </p14:xfrm>
          </p:contentPart>
        </mc:Choice>
        <mc:Fallback xmlns="">
          <p:pic>
            <p:nvPicPr>
              <p:cNvPr id="22" name="墨迹 21"/>
            </p:nvPicPr>
            <p:blipFill>
              <a:blip r:embed="rId34"/>
            </p:blipFill>
            <p:spPr>
              <a:xfrm>
                <a:off x="9098844" y="4917907"/>
                <a:ext cx="33866" cy="21713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9152466" y="4850230"/>
              <a:ext cx="59266" cy="336273"/>
            </p14:xfrm>
          </p:contentPart>
        </mc:Choice>
        <mc:Fallback xmlns="">
          <p:pic>
            <p:nvPicPr>
              <p:cNvPr id="23" name="墨迹 22"/>
            </p:nvPicPr>
            <p:blipFill>
              <a:blip r:embed="rId36"/>
            </p:blipFill>
            <p:spPr>
              <a:xfrm>
                <a:off x="9152466" y="4850230"/>
                <a:ext cx="59266" cy="33627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9243836" y="4838950"/>
              <a:ext cx="117475" cy="5640"/>
            </p14:xfrm>
          </p:contentPart>
        </mc:Choice>
        <mc:Fallback xmlns="">
          <p:pic>
            <p:nvPicPr>
              <p:cNvPr id="24" name="墨迹 23"/>
            </p:nvPicPr>
            <p:blipFill>
              <a:blip r:embed="rId38"/>
            </p:blipFill>
            <p:spPr>
              <a:xfrm>
                <a:off x="9243836" y="4838950"/>
                <a:ext cx="117475" cy="564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9275762" y="4765633"/>
              <a:ext cx="26282" cy="126190"/>
            </p14:xfrm>
          </p:contentPart>
        </mc:Choice>
        <mc:Fallback xmlns="">
          <p:pic>
            <p:nvPicPr>
              <p:cNvPr id="25" name="墨迹 24"/>
            </p:nvPicPr>
            <p:blipFill>
              <a:blip r:embed="rId40"/>
            </p:blipFill>
            <p:spPr>
              <a:xfrm>
                <a:off x="9275762" y="4765633"/>
                <a:ext cx="26282" cy="12619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9191977" y="4779732"/>
              <a:ext cx="268112" cy="339798"/>
            </p14:xfrm>
          </p:contentPart>
        </mc:Choice>
        <mc:Fallback xmlns="">
          <p:pic>
            <p:nvPicPr>
              <p:cNvPr id="26" name="墨迹 25"/>
            </p:nvPicPr>
            <p:blipFill>
              <a:blip r:embed="rId42"/>
            </p:blipFill>
            <p:spPr>
              <a:xfrm>
                <a:off x="9191977" y="4779732"/>
                <a:ext cx="268112" cy="33979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9" name="墨迹 28"/>
              <p14:cNvContentPartPr/>
              <p14:nvPr/>
            </p14:nvContentPartPr>
            <p14:xfrm>
              <a:off x="9256888" y="4963026"/>
              <a:ext cx="135467" cy="194573"/>
            </p14:xfrm>
          </p:contentPart>
        </mc:Choice>
        <mc:Fallback xmlns="">
          <p:pic>
            <p:nvPicPr>
              <p:cNvPr id="29" name="墨迹 28"/>
            </p:nvPicPr>
            <p:blipFill>
              <a:blip r:embed="rId44"/>
            </p:blipFill>
            <p:spPr>
              <a:xfrm>
                <a:off x="9256888" y="4963026"/>
                <a:ext cx="135467" cy="19457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0" name="墨迹 29"/>
              <p14:cNvContentPartPr/>
              <p14:nvPr/>
            </p14:nvContentPartPr>
            <p14:xfrm>
              <a:off x="9381066" y="5115301"/>
              <a:ext cx="79022" cy="78957"/>
            </p14:xfrm>
          </p:contentPart>
        </mc:Choice>
        <mc:Fallback xmlns="">
          <p:pic>
            <p:nvPicPr>
              <p:cNvPr id="30" name="墨迹 29"/>
            </p:nvPicPr>
            <p:blipFill>
              <a:blip r:embed="rId46"/>
            </p:blipFill>
            <p:spPr>
              <a:xfrm>
                <a:off x="9381066" y="5115301"/>
                <a:ext cx="79022" cy="7895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1" name="墨迹 30"/>
              <p14:cNvContentPartPr/>
              <p14:nvPr/>
            </p14:nvContentPartPr>
            <p14:xfrm>
              <a:off x="9640711" y="4765633"/>
              <a:ext cx="84666" cy="70497"/>
            </p14:xfrm>
          </p:contentPart>
        </mc:Choice>
        <mc:Fallback xmlns="">
          <p:pic>
            <p:nvPicPr>
              <p:cNvPr id="31" name="墨迹 30"/>
            </p:nvPicPr>
            <p:blipFill>
              <a:blip r:embed="rId48"/>
            </p:blipFill>
            <p:spPr>
              <a:xfrm>
                <a:off x="9640711" y="4765633"/>
                <a:ext cx="84666" cy="7049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2" name="墨迹 31"/>
              <p14:cNvContentPartPr/>
              <p14:nvPr/>
            </p14:nvContentPartPr>
            <p14:xfrm>
              <a:off x="9603140" y="4878429"/>
              <a:ext cx="221015" cy="245684"/>
            </p14:xfrm>
          </p:contentPart>
        </mc:Choice>
        <mc:Fallback xmlns="">
          <p:pic>
            <p:nvPicPr>
              <p:cNvPr id="32" name="墨迹 31"/>
            </p:nvPicPr>
            <p:blipFill>
              <a:blip r:embed="rId50"/>
            </p:blipFill>
            <p:spPr>
              <a:xfrm>
                <a:off x="9603140" y="4878429"/>
                <a:ext cx="221015" cy="24568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3" name="墨迹 32"/>
              <p14:cNvContentPartPr/>
              <p14:nvPr/>
            </p14:nvContentPartPr>
            <p14:xfrm>
              <a:off x="9917288" y="4731794"/>
              <a:ext cx="101600" cy="98696"/>
            </p14:xfrm>
          </p:contentPart>
        </mc:Choice>
        <mc:Fallback xmlns="">
          <p:pic>
            <p:nvPicPr>
              <p:cNvPr id="33" name="墨迹 32"/>
            </p:nvPicPr>
            <p:blipFill>
              <a:blip r:embed="rId52"/>
            </p:blipFill>
            <p:spPr>
              <a:xfrm>
                <a:off x="9917288" y="4731794"/>
                <a:ext cx="101600" cy="9869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4" name="墨迹 33"/>
              <p14:cNvContentPartPr/>
              <p14:nvPr/>
            </p14:nvContentPartPr>
            <p14:xfrm>
              <a:off x="9843911" y="4801586"/>
              <a:ext cx="169333" cy="207616"/>
            </p14:xfrm>
          </p:contentPart>
        </mc:Choice>
        <mc:Fallback xmlns="">
          <p:pic>
            <p:nvPicPr>
              <p:cNvPr id="34" name="墨迹 33"/>
            </p:nvPicPr>
            <p:blipFill>
              <a:blip r:embed="rId54"/>
            </p:blipFill>
            <p:spPr>
              <a:xfrm>
                <a:off x="9843911" y="4801586"/>
                <a:ext cx="169333" cy="20761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5" name="墨迹 34"/>
              <p14:cNvContentPartPr/>
              <p14:nvPr/>
            </p14:nvContentPartPr>
            <p14:xfrm>
              <a:off x="9908293" y="4823441"/>
              <a:ext cx="133174" cy="345437"/>
            </p14:xfrm>
          </p:contentPart>
        </mc:Choice>
        <mc:Fallback xmlns="">
          <p:pic>
            <p:nvPicPr>
              <p:cNvPr id="35" name="墨迹 34"/>
            </p:nvPicPr>
            <p:blipFill>
              <a:blip r:embed="rId56"/>
            </p:blipFill>
            <p:spPr>
              <a:xfrm>
                <a:off x="9908293" y="4823441"/>
                <a:ext cx="133174" cy="34543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6" name="墨迹 35"/>
              <p14:cNvContentPartPr/>
              <p14:nvPr/>
            </p14:nvContentPartPr>
            <p14:xfrm>
              <a:off x="9891888" y="4980474"/>
              <a:ext cx="121356" cy="163026"/>
            </p14:xfrm>
          </p:contentPart>
        </mc:Choice>
        <mc:Fallback xmlns="">
          <p:pic>
            <p:nvPicPr>
              <p:cNvPr id="36" name="墨迹 35"/>
            </p:nvPicPr>
            <p:blipFill>
              <a:blip r:embed="rId58"/>
            </p:blipFill>
            <p:spPr>
              <a:xfrm>
                <a:off x="9891888" y="4980474"/>
                <a:ext cx="121356" cy="16302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7" name="墨迹 36"/>
              <p14:cNvContentPartPr/>
              <p14:nvPr/>
            </p14:nvContentPartPr>
            <p14:xfrm>
              <a:off x="9793816" y="5036343"/>
              <a:ext cx="242006" cy="73318"/>
            </p14:xfrm>
          </p:contentPart>
        </mc:Choice>
        <mc:Fallback xmlns="">
          <p:pic>
            <p:nvPicPr>
              <p:cNvPr id="37" name="墨迹 36"/>
            </p:nvPicPr>
            <p:blipFill>
              <a:blip r:embed="rId60"/>
            </p:blipFill>
            <p:spPr>
              <a:xfrm>
                <a:off x="9793816" y="5036343"/>
                <a:ext cx="242006" cy="7331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8" name="墨迹 37"/>
              <p14:cNvContentPartPr/>
              <p14:nvPr/>
            </p14:nvContentPartPr>
            <p14:xfrm>
              <a:off x="10237611" y="4812866"/>
              <a:ext cx="105833" cy="638003"/>
            </p14:xfrm>
          </p:contentPart>
        </mc:Choice>
        <mc:Fallback xmlns="">
          <p:pic>
            <p:nvPicPr>
              <p:cNvPr id="38" name="墨迹 37"/>
            </p:nvPicPr>
            <p:blipFill>
              <a:blip r:embed="rId62"/>
            </p:blipFill>
            <p:spPr>
              <a:xfrm>
                <a:off x="10237611" y="4812866"/>
                <a:ext cx="105833" cy="63800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9" name="墨迹 38"/>
              <p14:cNvContentPartPr/>
              <p14:nvPr/>
            </p14:nvContentPartPr>
            <p14:xfrm>
              <a:off x="10323688" y="4728269"/>
              <a:ext cx="152400" cy="330281"/>
            </p14:xfrm>
          </p:contentPart>
        </mc:Choice>
        <mc:Fallback xmlns="">
          <p:pic>
            <p:nvPicPr>
              <p:cNvPr id="39" name="墨迹 38"/>
            </p:nvPicPr>
            <p:blipFill>
              <a:blip r:embed="rId64"/>
            </p:blipFill>
            <p:spPr>
              <a:xfrm>
                <a:off x="10323688" y="4728269"/>
                <a:ext cx="152400" cy="33028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0" name="墨迹 39"/>
              <p14:cNvContentPartPr/>
              <p14:nvPr/>
            </p14:nvContentPartPr>
            <p14:xfrm>
              <a:off x="10402711" y="4880367"/>
              <a:ext cx="180623" cy="344910"/>
            </p14:xfrm>
          </p:contentPart>
        </mc:Choice>
        <mc:Fallback xmlns="">
          <p:pic>
            <p:nvPicPr>
              <p:cNvPr id="40" name="墨迹 39"/>
            </p:nvPicPr>
            <p:blipFill>
              <a:blip r:embed="rId66"/>
            </p:blipFill>
            <p:spPr>
              <a:xfrm>
                <a:off x="10402711" y="4880367"/>
                <a:ext cx="180623" cy="34491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1" name="墨迹 40"/>
              <p14:cNvContentPartPr/>
              <p14:nvPr/>
            </p14:nvContentPartPr>
            <p14:xfrm>
              <a:off x="10675937" y="4755763"/>
              <a:ext cx="209902" cy="325523"/>
            </p14:xfrm>
          </p:contentPart>
        </mc:Choice>
        <mc:Fallback xmlns="">
          <p:pic>
            <p:nvPicPr>
              <p:cNvPr id="41" name="墨迹 40"/>
            </p:nvPicPr>
            <p:blipFill>
              <a:blip r:embed="rId68"/>
            </p:blipFill>
            <p:spPr>
              <a:xfrm>
                <a:off x="10675937" y="4755763"/>
                <a:ext cx="209902" cy="32552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2" name="墨迹 41"/>
              <p14:cNvContentPartPr/>
              <p14:nvPr/>
            </p14:nvContentPartPr>
            <p14:xfrm>
              <a:off x="10754077" y="4917907"/>
              <a:ext cx="148167" cy="208673"/>
            </p14:xfrm>
          </p:contentPart>
        </mc:Choice>
        <mc:Fallback xmlns="">
          <p:pic>
            <p:nvPicPr>
              <p:cNvPr id="42" name="墨迹 41"/>
            </p:nvPicPr>
            <p:blipFill>
              <a:blip r:embed="rId70"/>
            </p:blipFill>
            <p:spPr>
              <a:xfrm>
                <a:off x="10754077" y="4917907"/>
                <a:ext cx="148167" cy="20867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3" name="墨迹 42"/>
              <p14:cNvContentPartPr/>
              <p14:nvPr/>
            </p14:nvContentPartPr>
            <p14:xfrm>
              <a:off x="11080044" y="4861509"/>
              <a:ext cx="33867" cy="205148"/>
            </p14:xfrm>
          </p:contentPart>
        </mc:Choice>
        <mc:Fallback xmlns="">
          <p:pic>
            <p:nvPicPr>
              <p:cNvPr id="43" name="墨迹 42"/>
            </p:nvPicPr>
            <p:blipFill>
              <a:blip r:embed="rId72"/>
            </p:blipFill>
            <p:spPr>
              <a:xfrm>
                <a:off x="11080044" y="4861509"/>
                <a:ext cx="33867" cy="20514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4" name="墨迹 43"/>
              <p14:cNvContentPartPr/>
              <p14:nvPr/>
            </p14:nvContentPartPr>
            <p14:xfrm>
              <a:off x="11085688" y="4940467"/>
              <a:ext cx="138289" cy="67677"/>
            </p14:xfrm>
          </p:contentPart>
        </mc:Choice>
        <mc:Fallback xmlns="">
          <p:pic>
            <p:nvPicPr>
              <p:cNvPr id="44" name="墨迹 43"/>
            </p:nvPicPr>
            <p:blipFill>
              <a:blip r:embed="rId74"/>
            </p:blipFill>
            <p:spPr>
              <a:xfrm>
                <a:off x="11085688" y="4940467"/>
                <a:ext cx="138289" cy="6767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5" name="墨迹 44"/>
              <p14:cNvContentPartPr/>
              <p14:nvPr/>
            </p14:nvContentPartPr>
            <p14:xfrm>
              <a:off x="11187288" y="4831195"/>
              <a:ext cx="33867" cy="365883"/>
            </p14:xfrm>
          </p:contentPart>
        </mc:Choice>
        <mc:Fallback xmlns="">
          <p:pic>
            <p:nvPicPr>
              <p:cNvPr id="45" name="墨迹 44"/>
            </p:nvPicPr>
            <p:blipFill>
              <a:blip r:embed="rId76"/>
            </p:blipFill>
            <p:spPr>
              <a:xfrm>
                <a:off x="11187288" y="4831195"/>
                <a:ext cx="33867" cy="36588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6" name="墨迹 45"/>
              <p14:cNvContentPartPr/>
              <p14:nvPr/>
            </p14:nvContentPartPr>
            <p14:xfrm>
              <a:off x="11283244" y="4805111"/>
              <a:ext cx="73377" cy="11280"/>
            </p14:xfrm>
          </p:contentPart>
        </mc:Choice>
        <mc:Fallback xmlns="">
          <p:pic>
            <p:nvPicPr>
              <p:cNvPr id="46" name="墨迹 45"/>
            </p:nvPicPr>
            <p:blipFill>
              <a:blip r:embed="rId78"/>
            </p:blipFill>
            <p:spPr>
              <a:xfrm>
                <a:off x="11283244" y="4805111"/>
                <a:ext cx="73377" cy="1128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7" name="墨迹 46"/>
              <p14:cNvContentPartPr/>
              <p14:nvPr/>
            </p14:nvContentPartPr>
            <p14:xfrm>
              <a:off x="11328400" y="4730031"/>
              <a:ext cx="33867" cy="176597"/>
            </p14:xfrm>
          </p:contentPart>
        </mc:Choice>
        <mc:Fallback xmlns="">
          <p:pic>
            <p:nvPicPr>
              <p:cNvPr id="47" name="墨迹 46"/>
            </p:nvPicPr>
            <p:blipFill>
              <a:blip r:embed="rId80"/>
            </p:blipFill>
            <p:spPr>
              <a:xfrm>
                <a:off x="11328400" y="4730031"/>
                <a:ext cx="33867" cy="17659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8" name="墨迹 47"/>
              <p14:cNvContentPartPr/>
              <p14:nvPr/>
            </p14:nvContentPartPr>
            <p14:xfrm>
              <a:off x="8444088" y="5506385"/>
              <a:ext cx="282222" cy="261018"/>
            </p14:xfrm>
          </p:contentPart>
        </mc:Choice>
        <mc:Fallback xmlns="">
          <p:pic>
            <p:nvPicPr>
              <p:cNvPr id="48" name="墨迹 47"/>
            </p:nvPicPr>
            <p:blipFill>
              <a:blip r:embed="rId82"/>
            </p:blipFill>
            <p:spPr>
              <a:xfrm>
                <a:off x="8444088" y="5506385"/>
                <a:ext cx="282222" cy="26101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9" name="墨迹 48"/>
              <p14:cNvContentPartPr/>
              <p14:nvPr/>
            </p14:nvContentPartPr>
            <p14:xfrm>
              <a:off x="8737600" y="5478892"/>
              <a:ext cx="19755" cy="510578"/>
            </p14:xfrm>
          </p:contentPart>
        </mc:Choice>
        <mc:Fallback xmlns="">
          <p:pic>
            <p:nvPicPr>
              <p:cNvPr id="49" name="墨迹 48"/>
            </p:nvPicPr>
            <p:blipFill>
              <a:blip r:embed="rId84"/>
            </p:blipFill>
            <p:spPr>
              <a:xfrm>
                <a:off x="8737600" y="5478892"/>
                <a:ext cx="19755" cy="51057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0" name="墨迹 49"/>
              <p14:cNvContentPartPr/>
              <p14:nvPr/>
            </p14:nvContentPartPr>
            <p14:xfrm>
              <a:off x="8839200" y="5487527"/>
              <a:ext cx="152400" cy="50759"/>
            </p14:xfrm>
          </p:contentPart>
        </mc:Choice>
        <mc:Fallback xmlns="">
          <p:pic>
            <p:nvPicPr>
              <p:cNvPr id="50" name="墨迹 49"/>
            </p:nvPicPr>
            <p:blipFill>
              <a:blip r:embed="rId86"/>
            </p:blipFill>
            <p:spPr>
              <a:xfrm>
                <a:off x="8839200" y="5487527"/>
                <a:ext cx="152400" cy="507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1" name="墨迹 50"/>
              <p14:cNvContentPartPr/>
              <p14:nvPr/>
            </p14:nvContentPartPr>
            <p14:xfrm>
              <a:off x="9014177" y="5848475"/>
              <a:ext cx="36689" cy="25379"/>
            </p14:xfrm>
          </p:contentPart>
        </mc:Choice>
        <mc:Fallback xmlns="">
          <p:pic>
            <p:nvPicPr>
              <p:cNvPr id="51" name="墨迹 50"/>
            </p:nvPicPr>
            <p:blipFill>
              <a:blip r:embed="rId88"/>
            </p:blipFill>
            <p:spPr>
              <a:xfrm>
                <a:off x="9014177" y="5848475"/>
                <a:ext cx="36689" cy="25379"/>
              </a:xfrm>
              <a:prstGeom prst="rect"/>
            </p:spPr>
          </p:pic>
        </mc:Fallback>
      </mc:AlternateContent>
    </p:spTree>
    <p:custDataLst>
      <p:tags r:id="rId8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27"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46075" y="860425"/>
            <a:ext cx="11769725" cy="370205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6587066" y="1438149"/>
              <a:ext cx="581378" cy="394786"/>
            </p14:xfrm>
          </p:contentPart>
        </mc:Choice>
        <mc:Fallback xmlns="">
          <p:pic>
            <p:nvPicPr>
              <p:cNvPr id="3" name="墨迹 2"/>
            </p:nvPicPr>
            <p:blipFill>
              <a:blip r:embed="rId3"/>
            </p:blipFill>
            <p:spPr>
              <a:xfrm>
                <a:off x="6587066" y="1438149"/>
                <a:ext cx="581378" cy="39478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975805" y="3915961"/>
              <a:ext cx="601839" cy="26261"/>
            </p14:xfrm>
          </p:contentPart>
        </mc:Choice>
        <mc:Fallback xmlns="">
          <p:pic>
            <p:nvPicPr>
              <p:cNvPr id="4" name="墨迹 3"/>
            </p:nvPicPr>
            <p:blipFill>
              <a:blip r:embed="rId5"/>
            </p:blipFill>
            <p:spPr>
              <a:xfrm>
                <a:off x="3975805" y="3915961"/>
                <a:ext cx="601839" cy="2626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4765851" y="3577749"/>
              <a:ext cx="220310" cy="337683"/>
            </p14:xfrm>
          </p:contentPart>
        </mc:Choice>
        <mc:Fallback xmlns="">
          <p:pic>
            <p:nvPicPr>
              <p:cNvPr id="5" name="墨迹 4"/>
            </p:nvPicPr>
            <p:blipFill>
              <a:blip r:embed="rId7"/>
            </p:blipFill>
            <p:spPr>
              <a:xfrm>
                <a:off x="4765851" y="3577749"/>
                <a:ext cx="220310" cy="33768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701116" y="3611764"/>
              <a:ext cx="263172" cy="333277"/>
            </p14:xfrm>
          </p:contentPart>
        </mc:Choice>
        <mc:Fallback xmlns="">
          <p:pic>
            <p:nvPicPr>
              <p:cNvPr id="6" name="墨迹 5"/>
            </p:nvPicPr>
            <p:blipFill>
              <a:blip r:embed="rId9"/>
            </p:blipFill>
            <p:spPr>
              <a:xfrm>
                <a:off x="4701116" y="3611764"/>
                <a:ext cx="263172" cy="33327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65137" y="3434639"/>
              <a:ext cx="756885" cy="541421"/>
            </p14:xfrm>
          </p:contentPart>
        </mc:Choice>
        <mc:Fallback xmlns="">
          <p:pic>
            <p:nvPicPr>
              <p:cNvPr id="7" name="墨迹 6"/>
            </p:nvPicPr>
            <p:blipFill>
              <a:blip r:embed="rId11"/>
            </p:blipFill>
            <p:spPr>
              <a:xfrm>
                <a:off x="465137" y="3434639"/>
                <a:ext cx="756885" cy="54142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7533922" y="2690185"/>
              <a:ext cx="166863" cy="16920"/>
            </p14:xfrm>
          </p:contentPart>
        </mc:Choice>
        <mc:Fallback xmlns="">
          <p:pic>
            <p:nvPicPr>
              <p:cNvPr id="8" name="墨迹 7"/>
            </p:nvPicPr>
            <p:blipFill>
              <a:blip r:embed="rId13"/>
            </p:blipFill>
            <p:spPr>
              <a:xfrm>
                <a:off x="7533922" y="2690185"/>
                <a:ext cx="166863" cy="1692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7603066" y="2631672"/>
              <a:ext cx="39511" cy="145930"/>
            </p14:xfrm>
          </p:contentPart>
        </mc:Choice>
        <mc:Fallback xmlns="">
          <p:pic>
            <p:nvPicPr>
              <p:cNvPr id="9" name="墨迹 8"/>
            </p:nvPicPr>
            <p:blipFill>
              <a:blip r:embed="rId15"/>
            </p:blipFill>
            <p:spPr>
              <a:xfrm>
                <a:off x="7603066" y="2631672"/>
                <a:ext cx="39511" cy="14593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7696200" y="2612638"/>
              <a:ext cx="110066" cy="289040"/>
            </p14:xfrm>
          </p:contentPart>
        </mc:Choice>
        <mc:Fallback xmlns="">
          <p:pic>
            <p:nvPicPr>
              <p:cNvPr id="10" name="墨迹 9"/>
            </p:nvPicPr>
            <p:blipFill>
              <a:blip r:embed="rId17"/>
            </p:blipFill>
            <p:spPr>
              <a:xfrm>
                <a:off x="7696200" y="2612638"/>
                <a:ext cx="110066" cy="2890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5529438" y="2622508"/>
              <a:ext cx="165276" cy="42298"/>
            </p14:xfrm>
          </p:contentPart>
        </mc:Choice>
        <mc:Fallback xmlns="">
          <p:pic>
            <p:nvPicPr>
              <p:cNvPr id="11" name="墨迹 10"/>
            </p:nvPicPr>
            <p:blipFill>
              <a:blip r:embed="rId19"/>
            </p:blipFill>
            <p:spPr>
              <a:xfrm>
                <a:off x="5529438" y="2622508"/>
                <a:ext cx="165276" cy="4229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5525911" y="2661986"/>
              <a:ext cx="45156" cy="265071"/>
            </p14:xfrm>
          </p:contentPart>
        </mc:Choice>
        <mc:Fallback xmlns="">
          <p:pic>
            <p:nvPicPr>
              <p:cNvPr id="12" name="墨迹 11"/>
            </p:nvPicPr>
            <p:blipFill>
              <a:blip r:embed="rId21"/>
            </p:blipFill>
            <p:spPr>
              <a:xfrm>
                <a:off x="5525911" y="2661986"/>
                <a:ext cx="45156" cy="26507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5531555" y="2709043"/>
              <a:ext cx="197556" cy="184175"/>
            </p14:xfrm>
          </p:contentPart>
        </mc:Choice>
        <mc:Fallback xmlns="">
          <p:pic>
            <p:nvPicPr>
              <p:cNvPr id="13" name="墨迹 12"/>
            </p:nvPicPr>
            <p:blipFill>
              <a:blip r:embed="rId23"/>
            </p:blipFill>
            <p:spPr>
              <a:xfrm>
                <a:off x="5531555" y="2709043"/>
                <a:ext cx="197556" cy="18417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757333" y="2673266"/>
              <a:ext cx="333022" cy="563980"/>
            </p14:xfrm>
          </p:contentPart>
        </mc:Choice>
        <mc:Fallback xmlns="">
          <p:pic>
            <p:nvPicPr>
              <p:cNvPr id="14" name="墨迹 13"/>
            </p:nvPicPr>
            <p:blipFill>
              <a:blip r:embed="rId25"/>
            </p:blipFill>
            <p:spPr>
              <a:xfrm>
                <a:off x="5757333" y="2673266"/>
                <a:ext cx="333022" cy="5639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5367866" y="3569995"/>
              <a:ext cx="142699" cy="420165"/>
            </p14:xfrm>
          </p:contentPart>
        </mc:Choice>
        <mc:Fallback xmlns="">
          <p:pic>
            <p:nvPicPr>
              <p:cNvPr id="15" name="墨迹 14"/>
            </p:nvPicPr>
            <p:blipFill>
              <a:blip r:embed="rId27"/>
            </p:blipFill>
            <p:spPr>
              <a:xfrm>
                <a:off x="5367866" y="3569995"/>
                <a:ext cx="142699" cy="42016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5390444" y="3656001"/>
              <a:ext cx="282222" cy="183294"/>
            </p14:xfrm>
          </p:contentPart>
        </mc:Choice>
        <mc:Fallback xmlns="">
          <p:pic>
            <p:nvPicPr>
              <p:cNvPr id="16" name="墨迹 15"/>
            </p:nvPicPr>
            <p:blipFill>
              <a:blip r:embed="rId29"/>
            </p:blipFill>
            <p:spPr>
              <a:xfrm>
                <a:off x="5390444" y="3656001"/>
                <a:ext cx="282222" cy="18329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5734755" y="3502317"/>
              <a:ext cx="90312" cy="84597"/>
            </p14:xfrm>
          </p:contentPart>
        </mc:Choice>
        <mc:Fallback xmlns="">
          <p:pic>
            <p:nvPicPr>
              <p:cNvPr id="17" name="墨迹 16"/>
            </p:nvPicPr>
            <p:blipFill>
              <a:blip r:embed="rId31"/>
            </p:blipFill>
            <p:spPr>
              <a:xfrm>
                <a:off x="5734755" y="3502317"/>
                <a:ext cx="90312" cy="8459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5645150" y="3633971"/>
              <a:ext cx="244827" cy="218014"/>
            </p14:xfrm>
          </p:contentPart>
        </mc:Choice>
        <mc:Fallback xmlns="">
          <p:pic>
            <p:nvPicPr>
              <p:cNvPr id="18" name="墨迹 17"/>
            </p:nvPicPr>
            <p:blipFill>
              <a:blip r:embed="rId33"/>
            </p:blipFill>
            <p:spPr>
              <a:xfrm>
                <a:off x="5645150" y="3633971"/>
                <a:ext cx="244827" cy="21801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5893505" y="3453498"/>
              <a:ext cx="177095" cy="421046"/>
            </p14:xfrm>
          </p:contentPart>
        </mc:Choice>
        <mc:Fallback xmlns="">
          <p:pic>
            <p:nvPicPr>
              <p:cNvPr id="19" name="墨迹 18"/>
            </p:nvPicPr>
            <p:blipFill>
              <a:blip r:embed="rId35"/>
            </p:blipFill>
            <p:spPr>
              <a:xfrm>
                <a:off x="5893505" y="3453498"/>
                <a:ext cx="177095" cy="42104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2015772" y="4047615"/>
              <a:ext cx="1201561" cy="616501"/>
            </p14:xfrm>
          </p:contentPart>
        </mc:Choice>
        <mc:Fallback xmlns="">
          <p:pic>
            <p:nvPicPr>
              <p:cNvPr id="20" name="墨迹 19"/>
            </p:nvPicPr>
            <p:blipFill>
              <a:blip r:embed="rId37"/>
            </p:blipFill>
            <p:spPr>
              <a:xfrm>
                <a:off x="2015772" y="4047615"/>
                <a:ext cx="1201561" cy="61650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2537177" y="4669756"/>
              <a:ext cx="279400" cy="405361"/>
            </p14:xfrm>
          </p:contentPart>
        </mc:Choice>
        <mc:Fallback xmlns="">
          <p:pic>
            <p:nvPicPr>
              <p:cNvPr id="21" name="墨迹 20"/>
            </p:nvPicPr>
            <p:blipFill>
              <a:blip r:embed="rId39"/>
            </p:blipFill>
            <p:spPr>
              <a:xfrm>
                <a:off x="2537177" y="4669756"/>
                <a:ext cx="279400" cy="40536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2792765" y="4714875"/>
              <a:ext cx="170568" cy="157914"/>
            </p14:xfrm>
          </p:contentPart>
        </mc:Choice>
        <mc:Fallback xmlns="">
          <p:pic>
            <p:nvPicPr>
              <p:cNvPr id="22" name="墨迹 21"/>
            </p:nvPicPr>
            <p:blipFill>
              <a:blip r:embed="rId41"/>
            </p:blipFill>
            <p:spPr>
              <a:xfrm>
                <a:off x="2792765" y="4714875"/>
                <a:ext cx="170568" cy="15791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2895600" y="4780790"/>
              <a:ext cx="39511" cy="653159"/>
            </p14:xfrm>
          </p:contentPart>
        </mc:Choice>
        <mc:Fallback xmlns="">
          <p:pic>
            <p:nvPicPr>
              <p:cNvPr id="23" name="墨迹 22"/>
            </p:nvPicPr>
            <p:blipFill>
              <a:blip r:embed="rId43"/>
            </p:blipFill>
            <p:spPr>
              <a:xfrm>
                <a:off x="2895600" y="4780790"/>
                <a:ext cx="39511" cy="6531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2832629" y="4931478"/>
              <a:ext cx="164571" cy="119670"/>
            </p14:xfrm>
          </p:contentPart>
        </mc:Choice>
        <mc:Fallback xmlns="">
          <p:pic>
            <p:nvPicPr>
              <p:cNvPr id="24" name="墨迹 23"/>
            </p:nvPicPr>
            <p:blipFill>
              <a:blip r:embed="rId45"/>
            </p:blipFill>
            <p:spPr>
              <a:xfrm>
                <a:off x="2832629" y="4931478"/>
                <a:ext cx="164571" cy="11967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3098800" y="4791012"/>
              <a:ext cx="43215" cy="140995"/>
            </p14:xfrm>
          </p:contentPart>
        </mc:Choice>
        <mc:Fallback xmlns="">
          <p:pic>
            <p:nvPicPr>
              <p:cNvPr id="25" name="墨迹 24"/>
            </p:nvPicPr>
            <p:blipFill>
              <a:blip r:embed="rId47"/>
            </p:blipFill>
            <p:spPr>
              <a:xfrm>
                <a:off x="3098800" y="4791012"/>
                <a:ext cx="43215" cy="1409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3076222" y="4788192"/>
              <a:ext cx="203200" cy="297500"/>
            </p14:xfrm>
          </p:contentPart>
        </mc:Choice>
        <mc:Fallback xmlns="">
          <p:pic>
            <p:nvPicPr>
              <p:cNvPr id="26" name="墨迹 25"/>
            </p:nvPicPr>
            <p:blipFill>
              <a:blip r:embed="rId49"/>
            </p:blipFill>
            <p:spPr>
              <a:xfrm>
                <a:off x="3076222" y="4788192"/>
                <a:ext cx="203200" cy="29750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3199341" y="4771273"/>
              <a:ext cx="382059" cy="363767"/>
            </p14:xfrm>
          </p:contentPart>
        </mc:Choice>
        <mc:Fallback xmlns="">
          <p:pic>
            <p:nvPicPr>
              <p:cNvPr id="27" name="墨迹 26"/>
            </p:nvPicPr>
            <p:blipFill>
              <a:blip r:embed="rId51"/>
            </p:blipFill>
            <p:spPr>
              <a:xfrm>
                <a:off x="3199341" y="4771273"/>
                <a:ext cx="382059" cy="36376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4391377" y="4704476"/>
              <a:ext cx="39511" cy="664615"/>
            </p14:xfrm>
          </p:contentPart>
        </mc:Choice>
        <mc:Fallback xmlns="">
          <p:pic>
            <p:nvPicPr>
              <p:cNvPr id="28" name="墨迹 27"/>
            </p:nvPicPr>
            <p:blipFill>
              <a:blip r:embed="rId53"/>
            </p:blipFill>
            <p:spPr>
              <a:xfrm>
                <a:off x="4391377" y="4704476"/>
                <a:ext cx="39511" cy="66461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4404606" y="4937118"/>
              <a:ext cx="189971" cy="220481"/>
            </p14:xfrm>
          </p:contentPart>
        </mc:Choice>
        <mc:Fallback xmlns="">
          <p:pic>
            <p:nvPicPr>
              <p:cNvPr id="29" name="墨迹 28"/>
            </p:nvPicPr>
            <p:blipFill>
              <a:blip r:embed="rId55"/>
            </p:blipFill>
            <p:spPr>
              <a:xfrm>
                <a:off x="4404606" y="4937118"/>
                <a:ext cx="189971" cy="22048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4562827" y="5036343"/>
              <a:ext cx="167217" cy="721895"/>
            </p14:xfrm>
          </p:contentPart>
        </mc:Choice>
        <mc:Fallback xmlns="">
          <p:pic>
            <p:nvPicPr>
              <p:cNvPr id="30" name="墨迹 29"/>
            </p:nvPicPr>
            <p:blipFill>
              <a:blip r:embed="rId57"/>
            </p:blipFill>
            <p:spPr>
              <a:xfrm>
                <a:off x="4562827" y="5036343"/>
                <a:ext cx="167217" cy="72189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4715933" y="5128871"/>
              <a:ext cx="98778" cy="206382"/>
            </p14:xfrm>
          </p:contentPart>
        </mc:Choice>
        <mc:Fallback xmlns="">
          <p:pic>
            <p:nvPicPr>
              <p:cNvPr id="31" name="墨迹 30"/>
            </p:nvPicPr>
            <p:blipFill>
              <a:blip r:embed="rId59"/>
            </p:blipFill>
            <p:spPr>
              <a:xfrm>
                <a:off x="4715933" y="5128871"/>
                <a:ext cx="98778" cy="20638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4931127" y="5087101"/>
              <a:ext cx="120650" cy="39479"/>
            </p14:xfrm>
          </p:contentPart>
        </mc:Choice>
        <mc:Fallback xmlns="">
          <p:pic>
            <p:nvPicPr>
              <p:cNvPr id="32" name="墨迹 31"/>
            </p:nvPicPr>
            <p:blipFill>
              <a:blip r:embed="rId61"/>
            </p:blipFill>
            <p:spPr>
              <a:xfrm>
                <a:off x="4931127" y="5087101"/>
                <a:ext cx="120650" cy="3947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4892322" y="5216817"/>
              <a:ext cx="184855" cy="45119"/>
            </p14:xfrm>
          </p:contentPart>
        </mc:Choice>
        <mc:Fallback xmlns="">
          <p:pic>
            <p:nvPicPr>
              <p:cNvPr id="33" name="墨迹 32"/>
            </p:nvPicPr>
            <p:blipFill>
              <a:blip r:embed="rId63"/>
            </p:blipFill>
            <p:spPr>
              <a:xfrm>
                <a:off x="4892322" y="5216817"/>
                <a:ext cx="184855" cy="4511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5311422" y="4867149"/>
              <a:ext cx="189088" cy="369760"/>
            </p14:xfrm>
          </p:contentPart>
        </mc:Choice>
        <mc:Fallback xmlns="">
          <p:pic>
            <p:nvPicPr>
              <p:cNvPr id="34" name="墨迹 33"/>
            </p:nvPicPr>
            <p:blipFill>
              <a:blip r:embed="rId65"/>
            </p:blipFill>
            <p:spPr>
              <a:xfrm>
                <a:off x="5311422" y="4867149"/>
                <a:ext cx="189088" cy="36976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5508977" y="5115301"/>
              <a:ext cx="84667" cy="133416"/>
            </p14:xfrm>
          </p:contentPart>
        </mc:Choice>
        <mc:Fallback xmlns="">
          <p:pic>
            <p:nvPicPr>
              <p:cNvPr id="35" name="墨迹 34"/>
            </p:nvPicPr>
            <p:blipFill>
              <a:blip r:embed="rId67"/>
            </p:blipFill>
            <p:spPr>
              <a:xfrm>
                <a:off x="5508977" y="5115301"/>
                <a:ext cx="84667" cy="13341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5580238" y="4850230"/>
              <a:ext cx="160162" cy="167784"/>
            </p14:xfrm>
          </p:contentPart>
        </mc:Choice>
        <mc:Fallback xmlns="">
          <p:pic>
            <p:nvPicPr>
              <p:cNvPr id="36" name="墨迹 35"/>
            </p:nvPicPr>
            <p:blipFill>
              <a:blip r:embed="rId69"/>
            </p:blipFill>
            <p:spPr>
              <a:xfrm>
                <a:off x="5580238" y="4850230"/>
                <a:ext cx="160162" cy="16778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5712177" y="4906628"/>
              <a:ext cx="104423" cy="5639"/>
            </p14:xfrm>
          </p:contentPart>
        </mc:Choice>
        <mc:Fallback xmlns="">
          <p:pic>
            <p:nvPicPr>
              <p:cNvPr id="37" name="墨迹 36"/>
            </p:nvPicPr>
            <p:blipFill>
              <a:blip r:embed="rId71"/>
            </p:blipFill>
            <p:spPr>
              <a:xfrm>
                <a:off x="5712177" y="4906628"/>
                <a:ext cx="104423" cy="56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5754511" y="4798414"/>
              <a:ext cx="31044" cy="175891"/>
            </p14:xfrm>
          </p:contentPart>
        </mc:Choice>
        <mc:Fallback xmlns="">
          <p:pic>
            <p:nvPicPr>
              <p:cNvPr id="38" name="墨迹 37"/>
            </p:nvPicPr>
            <p:blipFill>
              <a:blip r:embed="rId73"/>
            </p:blipFill>
            <p:spPr>
              <a:xfrm>
                <a:off x="5754511" y="4798414"/>
                <a:ext cx="31044" cy="175891"/>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5785555" y="4754353"/>
              <a:ext cx="162278" cy="566800"/>
            </p14:xfrm>
          </p:contentPart>
        </mc:Choice>
        <mc:Fallback xmlns="">
          <p:pic>
            <p:nvPicPr>
              <p:cNvPr id="39" name="墨迹 38"/>
            </p:nvPicPr>
            <p:blipFill>
              <a:blip r:embed="rId75"/>
            </p:blipFill>
            <p:spPr>
              <a:xfrm>
                <a:off x="5785555" y="4754353"/>
                <a:ext cx="162278" cy="56680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5164666" y="4807931"/>
              <a:ext cx="197556" cy="566800"/>
            </p14:xfrm>
          </p:contentPart>
        </mc:Choice>
        <mc:Fallback xmlns="">
          <p:pic>
            <p:nvPicPr>
              <p:cNvPr id="40" name="墨迹 39"/>
            </p:nvPicPr>
            <p:blipFill>
              <a:blip r:embed="rId77"/>
            </p:blipFill>
            <p:spPr>
              <a:xfrm>
                <a:off x="5164666" y="4807931"/>
                <a:ext cx="197556" cy="56680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6130572" y="4850230"/>
              <a:ext cx="117828" cy="394786"/>
            </p14:xfrm>
          </p:contentPart>
        </mc:Choice>
        <mc:Fallback xmlns="">
          <p:pic>
            <p:nvPicPr>
              <p:cNvPr id="41" name="墨迹 40"/>
            </p:nvPicPr>
            <p:blipFill>
              <a:blip r:embed="rId79"/>
            </p:blipFill>
            <p:spPr>
              <a:xfrm>
                <a:off x="6130572" y="4850230"/>
                <a:ext cx="117828" cy="39478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6242755" y="4916850"/>
              <a:ext cx="152400" cy="301730"/>
            </p14:xfrm>
          </p:contentPart>
        </mc:Choice>
        <mc:Fallback xmlns="">
          <p:pic>
            <p:nvPicPr>
              <p:cNvPr id="42" name="墨迹 41"/>
            </p:nvPicPr>
            <p:blipFill>
              <a:blip r:embed="rId81"/>
            </p:blipFill>
            <p:spPr>
              <a:xfrm>
                <a:off x="6242755" y="4916850"/>
                <a:ext cx="152400" cy="30173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6459537" y="4813571"/>
              <a:ext cx="90840" cy="190344"/>
            </p14:xfrm>
          </p:contentPart>
        </mc:Choice>
        <mc:Fallback xmlns="">
          <p:pic>
            <p:nvPicPr>
              <p:cNvPr id="43" name="墨迹 42"/>
            </p:nvPicPr>
            <p:blipFill>
              <a:blip r:embed="rId83"/>
            </p:blipFill>
            <p:spPr>
              <a:xfrm>
                <a:off x="6459537" y="4813571"/>
                <a:ext cx="90840" cy="19034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6570133" y="4884069"/>
              <a:ext cx="104422" cy="11279"/>
            </p14:xfrm>
          </p:contentPart>
        </mc:Choice>
        <mc:Fallback xmlns="">
          <p:pic>
            <p:nvPicPr>
              <p:cNvPr id="44" name="墨迹 43"/>
            </p:nvPicPr>
            <p:blipFill>
              <a:blip r:embed="rId85"/>
            </p:blipFill>
            <p:spPr>
              <a:xfrm>
                <a:off x="6570133" y="4884069"/>
                <a:ext cx="104422" cy="112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6499577" y="4765633"/>
              <a:ext cx="262467" cy="521682"/>
            </p14:xfrm>
          </p:contentPart>
        </mc:Choice>
        <mc:Fallback xmlns="">
          <p:pic>
            <p:nvPicPr>
              <p:cNvPr id="45" name="墨迹 44"/>
            </p:nvPicPr>
            <p:blipFill>
              <a:blip r:embed="rId87"/>
            </p:blipFill>
            <p:spPr>
              <a:xfrm>
                <a:off x="6499577" y="4765633"/>
                <a:ext cx="262467" cy="521682"/>
              </a:xfrm>
              <a:prstGeom prst="rect"/>
            </p:spPr>
          </p:pic>
        </mc:Fallback>
      </mc:AlternateContent>
    </p:spTree>
    <p:custDataLst>
      <p:tags r:id="rId8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3375" y="717550"/>
            <a:ext cx="11313795" cy="355600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5650088" y="3727909"/>
              <a:ext cx="857956" cy="499299"/>
            </p14:xfrm>
          </p:contentPart>
        </mc:Choice>
        <mc:Fallback xmlns="">
          <p:pic>
            <p:nvPicPr>
              <p:cNvPr id="3" name="墨迹 2"/>
            </p:nvPicPr>
            <p:blipFill>
              <a:blip r:embed="rId3"/>
            </p:blipFill>
            <p:spPr>
              <a:xfrm>
                <a:off x="5650088" y="3727909"/>
                <a:ext cx="857956" cy="4992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632950" y="3873486"/>
              <a:ext cx="346427" cy="307722"/>
            </p14:xfrm>
          </p:contentPart>
        </mc:Choice>
        <mc:Fallback xmlns="">
          <p:pic>
            <p:nvPicPr>
              <p:cNvPr id="4" name="墨迹 3"/>
            </p:nvPicPr>
            <p:blipFill>
              <a:blip r:embed="rId5"/>
            </p:blipFill>
            <p:spPr>
              <a:xfrm>
                <a:off x="9632950" y="3873486"/>
                <a:ext cx="346427" cy="30772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650941" y="3879479"/>
              <a:ext cx="192969" cy="339093"/>
            </p14:xfrm>
          </p:contentPart>
        </mc:Choice>
        <mc:Fallback xmlns="">
          <p:pic>
            <p:nvPicPr>
              <p:cNvPr id="5" name="墨迹 4"/>
            </p:nvPicPr>
            <p:blipFill>
              <a:blip r:embed="rId7"/>
            </p:blipFill>
            <p:spPr>
              <a:xfrm>
                <a:off x="9650941" y="3879479"/>
                <a:ext cx="192969" cy="339093"/>
              </a:xfrm>
              <a:prstGeom prst="rect"/>
            </p:spPr>
          </p:pic>
        </mc:Fallback>
      </mc:AlternateContent>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1775" y="260350"/>
            <a:ext cx="8998585" cy="2073910"/>
          </a:xfrm>
          <a:prstGeom prst="rect">
            <a:avLst/>
          </a:prstGeom>
        </p:spPr>
      </p:pic>
      <p:pic>
        <p:nvPicPr>
          <p:cNvPr id="3" name="图片 2"/>
          <p:cNvPicPr>
            <a:picLocks noChangeAspect="1"/>
          </p:cNvPicPr>
          <p:nvPr/>
        </p:nvPicPr>
        <p:blipFill>
          <a:blip r:embed="rId2"/>
          <a:stretch>
            <a:fillRect/>
          </a:stretch>
        </p:blipFill>
        <p:spPr>
          <a:xfrm>
            <a:off x="742950" y="2378710"/>
            <a:ext cx="9968230" cy="428180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0350" y="349250"/>
            <a:ext cx="8160385" cy="350520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369181" y="2140305"/>
              <a:ext cx="556507" cy="260312"/>
            </p14:xfrm>
          </p:contentPart>
        </mc:Choice>
        <mc:Fallback xmlns="">
          <p:pic>
            <p:nvPicPr>
              <p:cNvPr id="3" name="墨迹 2"/>
            </p:nvPicPr>
            <p:blipFill>
              <a:blip r:embed="rId3"/>
            </p:blipFill>
            <p:spPr>
              <a:xfrm>
                <a:off x="369181" y="2140305"/>
                <a:ext cx="556507" cy="26031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37608" y="3006014"/>
              <a:ext cx="686858" cy="445544"/>
            </p14:xfrm>
          </p:contentPart>
        </mc:Choice>
        <mc:Fallback xmlns="">
          <p:pic>
            <p:nvPicPr>
              <p:cNvPr id="4" name="墨迹 3"/>
            </p:nvPicPr>
            <p:blipFill>
              <a:blip r:embed="rId5"/>
            </p:blipFill>
            <p:spPr>
              <a:xfrm>
                <a:off x="337608" y="3006014"/>
                <a:ext cx="686858" cy="445544"/>
              </a:xfrm>
              <a:prstGeom prst="rect"/>
            </p:spPr>
          </p:pic>
        </mc:Fallback>
      </mc:AlternateContent>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8900" y="231775"/>
            <a:ext cx="10974070" cy="360045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9355666" y="1646822"/>
              <a:ext cx="1502304" cy="823411"/>
            </p14:xfrm>
          </p:contentPart>
        </mc:Choice>
        <mc:Fallback xmlns="">
          <p:pic>
            <p:nvPicPr>
              <p:cNvPr id="3" name="墨迹 2"/>
            </p:nvPicPr>
            <p:blipFill>
              <a:blip r:embed="rId3"/>
            </p:blipFill>
            <p:spPr>
              <a:xfrm>
                <a:off x="9355666" y="1646822"/>
                <a:ext cx="1502304" cy="82341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10712450" y="1148404"/>
              <a:ext cx="234244" cy="281285"/>
            </p14:xfrm>
          </p:contentPart>
        </mc:Choice>
        <mc:Fallback xmlns="">
          <p:pic>
            <p:nvPicPr>
              <p:cNvPr id="4" name="墨迹 3"/>
            </p:nvPicPr>
            <p:blipFill>
              <a:blip r:embed="rId5"/>
            </p:blipFill>
            <p:spPr>
              <a:xfrm>
                <a:off x="10712450" y="1148404"/>
                <a:ext cx="234244" cy="28128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0832747" y="1236526"/>
              <a:ext cx="179564" cy="279875"/>
            </p14:xfrm>
          </p:contentPart>
        </mc:Choice>
        <mc:Fallback xmlns="">
          <p:pic>
            <p:nvPicPr>
              <p:cNvPr id="5" name="墨迹 4"/>
            </p:nvPicPr>
            <p:blipFill>
              <a:blip r:embed="rId7"/>
            </p:blipFill>
            <p:spPr>
              <a:xfrm>
                <a:off x="10832747" y="1236526"/>
                <a:ext cx="179564" cy="27987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1070872" y="1173078"/>
              <a:ext cx="172862" cy="315829"/>
            </p14:xfrm>
          </p:contentPart>
        </mc:Choice>
        <mc:Fallback xmlns="">
          <p:pic>
            <p:nvPicPr>
              <p:cNvPr id="6" name="墨迹 5"/>
            </p:nvPicPr>
            <p:blipFill>
              <a:blip r:embed="rId9"/>
            </p:blipFill>
            <p:spPr>
              <a:xfrm>
                <a:off x="11070872" y="1173078"/>
                <a:ext cx="172862" cy="31582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11319932" y="1261905"/>
              <a:ext cx="47978" cy="187524"/>
            </p14:xfrm>
          </p:contentPart>
        </mc:Choice>
        <mc:Fallback xmlns="">
          <p:pic>
            <p:nvPicPr>
              <p:cNvPr id="7" name="墨迹 6"/>
            </p:nvPicPr>
            <p:blipFill>
              <a:blip r:embed="rId11"/>
            </p:blipFill>
            <p:spPr>
              <a:xfrm>
                <a:off x="11319932" y="1261905"/>
                <a:ext cx="47978" cy="1875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11390488" y="1257676"/>
              <a:ext cx="184150" cy="301729"/>
            </p14:xfrm>
          </p:contentPart>
        </mc:Choice>
        <mc:Fallback xmlns="">
          <p:pic>
            <p:nvPicPr>
              <p:cNvPr id="8" name="墨迹 7"/>
            </p:nvPicPr>
            <p:blipFill>
              <a:blip r:embed="rId13"/>
            </p:blipFill>
            <p:spPr>
              <a:xfrm>
                <a:off x="11390488" y="1257676"/>
                <a:ext cx="184150" cy="30172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11319932" y="1111041"/>
              <a:ext cx="192794" cy="332748"/>
            </p14:xfrm>
          </p:contentPart>
        </mc:Choice>
        <mc:Fallback xmlns="">
          <p:pic>
            <p:nvPicPr>
              <p:cNvPr id="9" name="墨迹 8"/>
            </p:nvPicPr>
            <p:blipFill>
              <a:blip r:embed="rId15"/>
            </p:blipFill>
            <p:spPr>
              <a:xfrm>
                <a:off x="11319932" y="1111041"/>
                <a:ext cx="192794" cy="33274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11446932" y="1342272"/>
              <a:ext cx="81845" cy="95877"/>
            </p14:xfrm>
          </p:contentPart>
        </mc:Choice>
        <mc:Fallback xmlns="">
          <p:pic>
            <p:nvPicPr>
              <p:cNvPr id="10" name="墨迹 9"/>
            </p:nvPicPr>
            <p:blipFill>
              <a:blip r:embed="rId17"/>
            </p:blipFill>
            <p:spPr>
              <a:xfrm>
                <a:off x="11446932" y="1342272"/>
                <a:ext cx="81845" cy="9587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11643430" y="1105401"/>
              <a:ext cx="334081" cy="1049003"/>
            </p14:xfrm>
          </p:contentPart>
        </mc:Choice>
        <mc:Fallback xmlns="">
          <p:pic>
            <p:nvPicPr>
              <p:cNvPr id="11" name="墨迹 10"/>
            </p:nvPicPr>
            <p:blipFill>
              <a:blip r:embed="rId19"/>
            </p:blipFill>
            <p:spPr>
              <a:xfrm>
                <a:off x="11643430" y="1105401"/>
                <a:ext cx="334081" cy="104900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11065932" y="1858314"/>
              <a:ext cx="112889" cy="126896"/>
            </p14:xfrm>
          </p:contentPart>
        </mc:Choice>
        <mc:Fallback xmlns="">
          <p:pic>
            <p:nvPicPr>
              <p:cNvPr id="12" name="墨迹 11"/>
            </p:nvPicPr>
            <p:blipFill>
              <a:blip r:embed="rId21"/>
            </p:blipFill>
            <p:spPr>
              <a:xfrm>
                <a:off x="11065932" y="1858314"/>
                <a:ext cx="112889" cy="12689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0954102" y="2047248"/>
              <a:ext cx="218017" cy="20620"/>
            </p14:xfrm>
          </p:contentPart>
        </mc:Choice>
        <mc:Fallback xmlns="">
          <p:pic>
            <p:nvPicPr>
              <p:cNvPr id="13" name="墨迹 12"/>
            </p:nvPicPr>
            <p:blipFill>
              <a:blip r:embed="rId23"/>
            </p:blipFill>
            <p:spPr>
              <a:xfrm>
                <a:off x="10954102" y="2047248"/>
                <a:ext cx="218017" cy="2062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10953044" y="2020459"/>
              <a:ext cx="132644" cy="150865"/>
            </p14:xfrm>
          </p:contentPart>
        </mc:Choice>
        <mc:Fallback xmlns="">
          <p:pic>
            <p:nvPicPr>
              <p:cNvPr id="14" name="墨迹 13"/>
            </p:nvPicPr>
            <p:blipFill>
              <a:blip r:embed="rId25"/>
            </p:blipFill>
            <p:spPr>
              <a:xfrm>
                <a:off x="10953044" y="2020459"/>
                <a:ext cx="132644" cy="15086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11047588" y="2109286"/>
              <a:ext cx="235656" cy="138880"/>
            </p14:xfrm>
          </p:contentPart>
        </mc:Choice>
        <mc:Fallback xmlns="">
          <p:pic>
            <p:nvPicPr>
              <p:cNvPr id="15" name="墨迹 14"/>
            </p:nvPicPr>
            <p:blipFill>
              <a:blip r:embed="rId27"/>
            </p:blipFill>
            <p:spPr>
              <a:xfrm>
                <a:off x="11047588" y="2109286"/>
                <a:ext cx="235656" cy="13888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11244614" y="1808261"/>
              <a:ext cx="351896" cy="506877"/>
            </p14:xfrm>
          </p:contentPart>
        </mc:Choice>
        <mc:Fallback xmlns="">
          <p:pic>
            <p:nvPicPr>
              <p:cNvPr id="16" name="墨迹 15"/>
            </p:nvPicPr>
            <p:blipFill>
              <a:blip r:embed="rId29"/>
            </p:blipFill>
            <p:spPr>
              <a:xfrm>
                <a:off x="11244614" y="1808261"/>
                <a:ext cx="351896" cy="50687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1353447" y="2109286"/>
              <a:ext cx="234598" cy="210082"/>
            </p14:xfrm>
          </p:contentPart>
        </mc:Choice>
        <mc:Fallback xmlns="">
          <p:pic>
            <p:nvPicPr>
              <p:cNvPr id="17" name="墨迹 16"/>
            </p:nvPicPr>
            <p:blipFill>
              <a:blip r:embed="rId31"/>
            </p:blipFill>
            <p:spPr>
              <a:xfrm>
                <a:off x="11353447" y="2109286"/>
                <a:ext cx="234598" cy="21008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1125200" y="2425115"/>
              <a:ext cx="440267" cy="600638"/>
            </p14:xfrm>
          </p:contentPart>
        </mc:Choice>
        <mc:Fallback xmlns="">
          <p:pic>
            <p:nvPicPr>
              <p:cNvPr id="18" name="墨迹 17"/>
            </p:nvPicPr>
            <p:blipFill>
              <a:blip r:embed="rId33"/>
            </p:blipFill>
            <p:spPr>
              <a:xfrm>
                <a:off x="11125200" y="2425115"/>
                <a:ext cx="440267" cy="60063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1367911" y="2560470"/>
              <a:ext cx="182210" cy="163554"/>
            </p14:xfrm>
          </p:contentPart>
        </mc:Choice>
        <mc:Fallback xmlns="">
          <p:pic>
            <p:nvPicPr>
              <p:cNvPr id="19" name="墨迹 18"/>
            </p:nvPicPr>
            <p:blipFill>
              <a:blip r:embed="rId35"/>
            </p:blipFill>
            <p:spPr>
              <a:xfrm>
                <a:off x="11367911" y="2560470"/>
                <a:ext cx="182210" cy="16355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1463867" y="2433574"/>
              <a:ext cx="56444" cy="499123"/>
            </p14:xfrm>
          </p:contentPart>
        </mc:Choice>
        <mc:Fallback xmlns="">
          <p:pic>
            <p:nvPicPr>
              <p:cNvPr id="20" name="墨迹 19"/>
            </p:nvPicPr>
            <p:blipFill>
              <a:blip r:embed="rId37"/>
            </p:blipFill>
            <p:spPr>
              <a:xfrm>
                <a:off x="11463867" y="2433574"/>
                <a:ext cx="56444" cy="49912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1379376" y="2746583"/>
              <a:ext cx="239712" cy="144344"/>
            </p14:xfrm>
          </p:contentPart>
        </mc:Choice>
        <mc:Fallback xmlns="">
          <p:pic>
            <p:nvPicPr>
              <p:cNvPr id="21" name="墨迹 20"/>
            </p:nvPicPr>
            <p:blipFill>
              <a:blip r:embed="rId39"/>
            </p:blipFill>
            <p:spPr>
              <a:xfrm>
                <a:off x="11379376" y="2746583"/>
                <a:ext cx="239712" cy="144344"/>
              </a:xfrm>
              <a:prstGeom prst="rect"/>
            </p:spPr>
          </p:pic>
        </mc:Fallback>
      </mc:AlternateContent>
    </p:spTree>
    <p:custDataLst>
      <p:tags r:id="rId4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95300" y="1346200"/>
            <a:ext cx="11325860" cy="1663065"/>
          </a:xfrm>
          <a:prstGeom prst="rect">
            <a:avLst/>
          </a:prstGeom>
        </p:spPr>
      </p:pic>
      <p:pic>
        <p:nvPicPr>
          <p:cNvPr id="3" name="图片 2"/>
          <p:cNvPicPr>
            <a:picLocks noChangeAspect="1"/>
          </p:cNvPicPr>
          <p:nvPr/>
        </p:nvPicPr>
        <p:blipFill>
          <a:blip r:embed="rId2"/>
          <a:stretch>
            <a:fillRect/>
          </a:stretch>
        </p:blipFill>
        <p:spPr>
          <a:xfrm>
            <a:off x="581025" y="3644900"/>
            <a:ext cx="10318750" cy="1879600"/>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8900" y="368300"/>
            <a:ext cx="11746230" cy="474980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7526866" y="3984520"/>
              <a:ext cx="773818" cy="456824"/>
            </p14:xfrm>
          </p:contentPart>
        </mc:Choice>
        <mc:Fallback xmlns="">
          <p:pic>
            <p:nvPicPr>
              <p:cNvPr id="3" name="墨迹 2"/>
            </p:nvPicPr>
            <p:blipFill>
              <a:blip r:embed="rId3"/>
            </p:blipFill>
            <p:spPr>
              <a:xfrm>
                <a:off x="7526866" y="3984520"/>
                <a:ext cx="773818" cy="4568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8311444" y="1878054"/>
              <a:ext cx="544688" cy="217132"/>
            </p14:xfrm>
          </p:contentPart>
        </mc:Choice>
        <mc:Fallback xmlns="">
          <p:pic>
            <p:nvPicPr>
              <p:cNvPr id="4" name="墨迹 3"/>
            </p:nvPicPr>
            <p:blipFill>
              <a:blip r:embed="rId5"/>
            </p:blipFill>
            <p:spPr>
              <a:xfrm>
                <a:off x="8311444" y="1878054"/>
                <a:ext cx="544688" cy="21713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8982603" y="1872414"/>
              <a:ext cx="1056923" cy="84597"/>
            </p14:xfrm>
          </p:contentPart>
        </mc:Choice>
        <mc:Fallback xmlns="">
          <p:pic>
            <p:nvPicPr>
              <p:cNvPr id="5" name="墨迹 4"/>
            </p:nvPicPr>
            <p:blipFill>
              <a:blip r:embed="rId7"/>
            </p:blipFill>
            <p:spPr>
              <a:xfrm>
                <a:off x="8982603" y="1872414"/>
                <a:ext cx="1056923" cy="8459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468555" y="1973930"/>
              <a:ext cx="539045" cy="214313"/>
            </p14:xfrm>
          </p:contentPart>
        </mc:Choice>
        <mc:Fallback xmlns="">
          <p:pic>
            <p:nvPicPr>
              <p:cNvPr id="6" name="墨迹 5"/>
            </p:nvPicPr>
            <p:blipFill>
              <a:blip r:embed="rId9"/>
            </p:blipFill>
            <p:spPr>
              <a:xfrm>
                <a:off x="9468555" y="1973930"/>
                <a:ext cx="539045" cy="21431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8307387" y="2120565"/>
              <a:ext cx="1220435" cy="67678"/>
            </p14:xfrm>
          </p:contentPart>
        </mc:Choice>
        <mc:Fallback xmlns="">
          <p:pic>
            <p:nvPicPr>
              <p:cNvPr id="7" name="墨迹 6"/>
            </p:nvPicPr>
            <p:blipFill>
              <a:blip r:embed="rId11"/>
            </p:blipFill>
            <p:spPr>
              <a:xfrm>
                <a:off x="8307387" y="2120565"/>
                <a:ext cx="1220435" cy="676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443155" y="2272840"/>
              <a:ext cx="67734" cy="1233707"/>
            </p14:xfrm>
          </p:contentPart>
        </mc:Choice>
        <mc:Fallback xmlns="">
          <p:pic>
            <p:nvPicPr>
              <p:cNvPr id="8" name="墨迹 7"/>
            </p:nvPicPr>
            <p:blipFill>
              <a:blip r:embed="rId13"/>
            </p:blipFill>
            <p:spPr>
              <a:xfrm>
                <a:off x="9443155" y="2272840"/>
                <a:ext cx="67734" cy="123370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353777" y="2168504"/>
              <a:ext cx="45156" cy="1367652"/>
            </p14:xfrm>
          </p:contentPart>
        </mc:Choice>
        <mc:Fallback xmlns="">
          <p:pic>
            <p:nvPicPr>
              <p:cNvPr id="9" name="墨迹 8"/>
            </p:nvPicPr>
            <p:blipFill>
              <a:blip r:embed="rId15"/>
            </p:blipFill>
            <p:spPr>
              <a:xfrm>
                <a:off x="8353777" y="2168504"/>
                <a:ext cx="45156" cy="136765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962444" y="2047248"/>
              <a:ext cx="56444" cy="1311254"/>
            </p14:xfrm>
          </p:contentPart>
        </mc:Choice>
        <mc:Fallback xmlns="">
          <p:pic>
            <p:nvPicPr>
              <p:cNvPr id="10" name="墨迹 9"/>
            </p:nvPicPr>
            <p:blipFill>
              <a:blip r:embed="rId17"/>
            </p:blipFill>
            <p:spPr>
              <a:xfrm>
                <a:off x="9962444" y="2047248"/>
                <a:ext cx="56444" cy="131125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8810977" y="2007769"/>
              <a:ext cx="50800" cy="939027"/>
            </p14:xfrm>
          </p:contentPart>
        </mc:Choice>
        <mc:Fallback xmlns="">
          <p:pic>
            <p:nvPicPr>
              <p:cNvPr id="11" name="墨迹 10"/>
            </p:nvPicPr>
            <p:blipFill>
              <a:blip r:embed="rId19"/>
            </p:blipFill>
            <p:spPr>
              <a:xfrm>
                <a:off x="8810977" y="2007769"/>
                <a:ext cx="50800" cy="93902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8864600" y="3034213"/>
              <a:ext cx="8466" cy="169194"/>
            </p14:xfrm>
          </p:contentPart>
        </mc:Choice>
        <mc:Fallback xmlns="">
          <p:pic>
            <p:nvPicPr>
              <p:cNvPr id="12" name="墨迹 11"/>
            </p:nvPicPr>
            <p:blipFill>
              <a:blip r:embed="rId21"/>
            </p:blipFill>
            <p:spPr>
              <a:xfrm>
                <a:off x="8864600" y="3034213"/>
                <a:ext cx="8466" cy="1691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8272638" y="3273905"/>
              <a:ext cx="352072" cy="183293"/>
            </p14:xfrm>
          </p:contentPart>
        </mc:Choice>
        <mc:Fallback xmlns="">
          <p:pic>
            <p:nvPicPr>
              <p:cNvPr id="13" name="墨迹 12"/>
            </p:nvPicPr>
            <p:blipFill>
              <a:blip r:embed="rId23"/>
            </p:blipFill>
            <p:spPr>
              <a:xfrm>
                <a:off x="8272638" y="3273905"/>
                <a:ext cx="352072" cy="18329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8799688" y="3203407"/>
              <a:ext cx="73378" cy="22560"/>
            </p14:xfrm>
          </p:contentPart>
        </mc:Choice>
        <mc:Fallback xmlns="">
          <p:pic>
            <p:nvPicPr>
              <p:cNvPr id="14" name="墨迹 13"/>
            </p:nvPicPr>
            <p:blipFill>
              <a:blip r:embed="rId25"/>
            </p:blipFill>
            <p:spPr>
              <a:xfrm>
                <a:off x="8799688" y="3203407"/>
                <a:ext cx="73378" cy="2256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8912577" y="3237246"/>
              <a:ext cx="1177573" cy="28199"/>
            </p14:xfrm>
          </p:contentPart>
        </mc:Choice>
        <mc:Fallback xmlns="">
          <p:pic>
            <p:nvPicPr>
              <p:cNvPr id="15" name="墨迹 14"/>
            </p:nvPicPr>
            <p:blipFill>
              <a:blip r:embed="rId27"/>
            </p:blipFill>
            <p:spPr>
              <a:xfrm>
                <a:off x="8912577" y="3237246"/>
                <a:ext cx="1177573" cy="281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8478661" y="3406440"/>
              <a:ext cx="930628" cy="33839"/>
            </p14:xfrm>
          </p:contentPart>
        </mc:Choice>
        <mc:Fallback xmlns="">
          <p:pic>
            <p:nvPicPr>
              <p:cNvPr id="16" name="墨迹 15"/>
            </p:nvPicPr>
            <p:blipFill>
              <a:blip r:embed="rId29"/>
            </p:blipFill>
            <p:spPr>
              <a:xfrm>
                <a:off x="8478661" y="3406440"/>
                <a:ext cx="930628" cy="3383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0430227" y="750093"/>
              <a:ext cx="271638" cy="11280"/>
            </p14:xfrm>
          </p:contentPart>
        </mc:Choice>
        <mc:Fallback xmlns="">
          <p:pic>
            <p:nvPicPr>
              <p:cNvPr id="17" name="墨迹 16"/>
            </p:nvPicPr>
            <p:blipFill>
              <a:blip r:embed="rId31"/>
            </p:blipFill>
            <p:spPr>
              <a:xfrm>
                <a:off x="10430227" y="750093"/>
                <a:ext cx="271638" cy="1128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0670117" y="535781"/>
              <a:ext cx="212372" cy="284105"/>
            </p14:xfrm>
          </p:contentPart>
        </mc:Choice>
        <mc:Fallback xmlns="">
          <p:pic>
            <p:nvPicPr>
              <p:cNvPr id="18" name="墨迹 17"/>
            </p:nvPicPr>
            <p:blipFill>
              <a:blip r:embed="rId33"/>
            </p:blipFill>
            <p:spPr>
              <a:xfrm>
                <a:off x="10670117" y="535781"/>
                <a:ext cx="212372" cy="28410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0848622" y="626018"/>
              <a:ext cx="143933" cy="67677"/>
            </p14:xfrm>
          </p:contentPart>
        </mc:Choice>
        <mc:Fallback xmlns="">
          <p:pic>
            <p:nvPicPr>
              <p:cNvPr id="19" name="墨迹 18"/>
            </p:nvPicPr>
            <p:blipFill>
              <a:blip r:embed="rId35"/>
            </p:blipFill>
            <p:spPr>
              <a:xfrm>
                <a:off x="10848622" y="626018"/>
                <a:ext cx="143933" cy="6767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0800644" y="688055"/>
              <a:ext cx="81844" cy="657037"/>
            </p14:xfrm>
          </p:contentPart>
        </mc:Choice>
        <mc:Fallback xmlns="">
          <p:pic>
            <p:nvPicPr>
              <p:cNvPr id="20" name="墨迹 19"/>
            </p:nvPicPr>
            <p:blipFill>
              <a:blip r:embed="rId37"/>
            </p:blipFill>
            <p:spPr>
              <a:xfrm>
                <a:off x="10800644" y="688055"/>
                <a:ext cx="81844" cy="65703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1240911" y="532256"/>
              <a:ext cx="59267" cy="207968"/>
            </p14:xfrm>
          </p:contentPart>
        </mc:Choice>
        <mc:Fallback xmlns="">
          <p:pic>
            <p:nvPicPr>
              <p:cNvPr id="21" name="墨迹 20"/>
            </p:nvPicPr>
            <p:blipFill>
              <a:blip r:embed="rId39"/>
            </p:blipFill>
            <p:spPr>
              <a:xfrm>
                <a:off x="11240911" y="532256"/>
                <a:ext cx="59267" cy="20796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1080044" y="496302"/>
              <a:ext cx="325261" cy="377867"/>
            </p14:xfrm>
          </p:contentPart>
        </mc:Choice>
        <mc:Fallback xmlns="">
          <p:pic>
            <p:nvPicPr>
              <p:cNvPr id="22" name="墨迹 21"/>
            </p:nvPicPr>
            <p:blipFill>
              <a:blip r:embed="rId41"/>
            </p:blipFill>
            <p:spPr>
              <a:xfrm>
                <a:off x="11080044" y="496302"/>
                <a:ext cx="325261" cy="37786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1449755" y="710615"/>
              <a:ext cx="53623" cy="198979"/>
            </p14:xfrm>
          </p:contentPart>
        </mc:Choice>
        <mc:Fallback xmlns="">
          <p:pic>
            <p:nvPicPr>
              <p:cNvPr id="23" name="墨迹 22"/>
            </p:nvPicPr>
            <p:blipFill>
              <a:blip r:embed="rId43"/>
            </p:blipFill>
            <p:spPr>
              <a:xfrm>
                <a:off x="11449755" y="710615"/>
                <a:ext cx="53623" cy="19897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1514667" y="628838"/>
              <a:ext cx="139170" cy="270710"/>
            </p14:xfrm>
          </p:contentPart>
        </mc:Choice>
        <mc:Fallback xmlns="">
          <p:pic>
            <p:nvPicPr>
              <p:cNvPr id="24" name="墨迹 23"/>
            </p:nvPicPr>
            <p:blipFill>
              <a:blip r:embed="rId45"/>
            </p:blipFill>
            <p:spPr>
              <a:xfrm>
                <a:off x="11514667" y="628838"/>
                <a:ext cx="139170" cy="27071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1617148" y="501942"/>
              <a:ext cx="526874" cy="421575"/>
            </p14:xfrm>
          </p:contentPart>
        </mc:Choice>
        <mc:Fallback xmlns="">
          <p:pic>
            <p:nvPicPr>
              <p:cNvPr id="25" name="墨迹 24"/>
            </p:nvPicPr>
            <p:blipFill>
              <a:blip r:embed="rId47"/>
            </p:blipFill>
            <p:spPr>
              <a:xfrm>
                <a:off x="11617148" y="501942"/>
                <a:ext cx="526874" cy="42157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9377891" y="5171698"/>
              <a:ext cx="189441" cy="336274"/>
            </p14:xfrm>
          </p:contentPart>
        </mc:Choice>
        <mc:Fallback xmlns="">
          <p:pic>
            <p:nvPicPr>
              <p:cNvPr id="26" name="墨迹 25"/>
            </p:nvPicPr>
            <p:blipFill>
              <a:blip r:embed="rId49"/>
            </p:blipFill>
            <p:spPr>
              <a:xfrm>
                <a:off x="9377891" y="5171698"/>
                <a:ext cx="189441" cy="33627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9572977" y="5199898"/>
              <a:ext cx="357188" cy="219952"/>
            </p14:xfrm>
          </p:contentPart>
        </mc:Choice>
        <mc:Fallback xmlns="">
          <p:pic>
            <p:nvPicPr>
              <p:cNvPr id="27" name="墨迹 26"/>
            </p:nvPicPr>
            <p:blipFill>
              <a:blip r:embed="rId51"/>
            </p:blipFill>
            <p:spPr>
              <a:xfrm>
                <a:off x="9572977" y="5199898"/>
                <a:ext cx="357188" cy="21995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9516533" y="5371207"/>
              <a:ext cx="268111" cy="298557"/>
            </p14:xfrm>
          </p:contentPart>
        </mc:Choice>
        <mc:Fallback xmlns="">
          <p:pic>
            <p:nvPicPr>
              <p:cNvPr id="28" name="墨迹 27"/>
            </p:nvPicPr>
            <p:blipFill>
              <a:blip r:embed="rId53"/>
            </p:blipFill>
            <p:spPr>
              <a:xfrm>
                <a:off x="9516533" y="5371207"/>
                <a:ext cx="268111" cy="29855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9872133" y="5280793"/>
              <a:ext cx="70556" cy="80544"/>
            </p14:xfrm>
          </p:contentPart>
        </mc:Choice>
        <mc:Fallback xmlns="">
          <p:pic>
            <p:nvPicPr>
              <p:cNvPr id="29" name="墨迹 28"/>
            </p:nvPicPr>
            <p:blipFill>
              <a:blip r:embed="rId55"/>
            </p:blipFill>
            <p:spPr>
              <a:xfrm>
                <a:off x="9872133" y="5280793"/>
                <a:ext cx="70556" cy="8054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9745838" y="5243253"/>
              <a:ext cx="331612" cy="266834"/>
            </p14:xfrm>
          </p:contentPart>
        </mc:Choice>
        <mc:Fallback xmlns="">
          <p:pic>
            <p:nvPicPr>
              <p:cNvPr id="30" name="墨迹 29"/>
            </p:nvPicPr>
            <p:blipFill>
              <a:blip r:embed="rId57"/>
            </p:blipFill>
            <p:spPr>
              <a:xfrm>
                <a:off x="9745838" y="5243253"/>
                <a:ext cx="331612" cy="26683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9770533" y="5190028"/>
              <a:ext cx="212019" cy="513222"/>
            </p14:xfrm>
          </p:contentPart>
        </mc:Choice>
        <mc:Fallback xmlns="">
          <p:pic>
            <p:nvPicPr>
              <p:cNvPr id="31" name="墨迹 30"/>
            </p:nvPicPr>
            <p:blipFill>
              <a:blip r:embed="rId59"/>
            </p:blipFill>
            <p:spPr>
              <a:xfrm>
                <a:off x="9770533" y="5190028"/>
                <a:ext cx="212019" cy="51322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0058400" y="5422669"/>
              <a:ext cx="47977" cy="95172"/>
            </p14:xfrm>
          </p:contentPart>
        </mc:Choice>
        <mc:Fallback xmlns="">
          <p:pic>
            <p:nvPicPr>
              <p:cNvPr id="32" name="墨迹 31"/>
            </p:nvPicPr>
            <p:blipFill>
              <a:blip r:embed="rId61"/>
            </p:blipFill>
            <p:spPr>
              <a:xfrm>
                <a:off x="10058400" y="5422669"/>
                <a:ext cx="47977" cy="9517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0001955" y="5205537"/>
              <a:ext cx="163689" cy="502647"/>
            </p14:xfrm>
          </p:contentPart>
        </mc:Choice>
        <mc:Fallback xmlns="">
          <p:pic>
            <p:nvPicPr>
              <p:cNvPr id="33" name="墨迹 32"/>
            </p:nvPicPr>
            <p:blipFill>
              <a:blip r:embed="rId63"/>
            </p:blipFill>
            <p:spPr>
              <a:xfrm>
                <a:off x="10001955" y="5205537"/>
                <a:ext cx="163689" cy="50264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0278533" y="5266342"/>
              <a:ext cx="356835" cy="339093"/>
            </p14:xfrm>
          </p:contentPart>
        </mc:Choice>
        <mc:Fallback xmlns="">
          <p:pic>
            <p:nvPicPr>
              <p:cNvPr id="34" name="墨迹 33"/>
            </p:nvPicPr>
            <p:blipFill>
              <a:blip r:embed="rId65"/>
            </p:blipFill>
            <p:spPr>
              <a:xfrm>
                <a:off x="10278533" y="5266342"/>
                <a:ext cx="356835" cy="33909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0333919" y="5329613"/>
              <a:ext cx="178152" cy="75432"/>
            </p14:xfrm>
          </p:contentPart>
        </mc:Choice>
        <mc:Fallback xmlns="">
          <p:pic>
            <p:nvPicPr>
              <p:cNvPr id="35" name="墨迹 34"/>
            </p:nvPicPr>
            <p:blipFill>
              <a:blip r:embed="rId67"/>
            </p:blipFill>
            <p:spPr>
              <a:xfrm>
                <a:off x="10333919" y="5329613"/>
                <a:ext cx="178152" cy="7543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10335153" y="5213292"/>
              <a:ext cx="211491" cy="351254"/>
            </p14:xfrm>
          </p:contentPart>
        </mc:Choice>
        <mc:Fallback xmlns="">
          <p:pic>
            <p:nvPicPr>
              <p:cNvPr id="36" name="墨迹 35"/>
            </p:nvPicPr>
            <p:blipFill>
              <a:blip r:embed="rId69"/>
            </p:blipFill>
            <p:spPr>
              <a:xfrm>
                <a:off x="10335153" y="5213292"/>
                <a:ext cx="211491" cy="35125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10521244" y="5220694"/>
              <a:ext cx="222956" cy="341561"/>
            </p14:xfrm>
          </p:contentPart>
        </mc:Choice>
        <mc:Fallback xmlns="">
          <p:pic>
            <p:nvPicPr>
              <p:cNvPr id="37" name="墨迹 36"/>
            </p:nvPicPr>
            <p:blipFill>
              <a:blip r:embed="rId71"/>
            </p:blipFill>
            <p:spPr>
              <a:xfrm>
                <a:off x="10521244" y="5220694"/>
                <a:ext cx="222956" cy="34156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10580511" y="5419850"/>
              <a:ext cx="110067" cy="1187178"/>
            </p14:xfrm>
          </p:contentPart>
        </mc:Choice>
        <mc:Fallback xmlns="">
          <p:pic>
            <p:nvPicPr>
              <p:cNvPr id="38" name="墨迹 37"/>
            </p:nvPicPr>
            <p:blipFill>
              <a:blip r:embed="rId73"/>
            </p:blipFill>
            <p:spPr>
              <a:xfrm>
                <a:off x="10580511" y="5419850"/>
                <a:ext cx="110067" cy="118717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10912651" y="5245369"/>
              <a:ext cx="398814" cy="345085"/>
            </p14:xfrm>
          </p:contentPart>
        </mc:Choice>
        <mc:Fallback xmlns="">
          <p:pic>
            <p:nvPicPr>
              <p:cNvPr id="39" name="墨迹 38"/>
            </p:nvPicPr>
            <p:blipFill>
              <a:blip r:embed="rId75"/>
            </p:blipFill>
            <p:spPr>
              <a:xfrm>
                <a:off x="10912651" y="5245369"/>
                <a:ext cx="398814" cy="34508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11300177" y="5323973"/>
              <a:ext cx="112888" cy="59219"/>
            </p14:xfrm>
          </p:contentPart>
        </mc:Choice>
        <mc:Fallback xmlns="">
          <p:pic>
            <p:nvPicPr>
              <p:cNvPr id="40" name="墨迹 39"/>
            </p:nvPicPr>
            <p:blipFill>
              <a:blip r:embed="rId77"/>
            </p:blipFill>
            <p:spPr>
              <a:xfrm>
                <a:off x="11300177" y="5323973"/>
                <a:ext cx="112888" cy="5921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1235267" y="5380371"/>
              <a:ext cx="110067" cy="713435"/>
            </p14:xfrm>
          </p:contentPart>
        </mc:Choice>
        <mc:Fallback xmlns="">
          <p:pic>
            <p:nvPicPr>
              <p:cNvPr id="41" name="墨迹 40"/>
            </p:nvPicPr>
            <p:blipFill>
              <a:blip r:embed="rId79"/>
            </p:blipFill>
            <p:spPr>
              <a:xfrm>
                <a:off x="11235267" y="5380371"/>
                <a:ext cx="110067" cy="7134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1487326" y="5202189"/>
              <a:ext cx="354718" cy="348081"/>
            </p14:xfrm>
          </p:contentPart>
        </mc:Choice>
        <mc:Fallback xmlns="">
          <p:pic>
            <p:nvPicPr>
              <p:cNvPr id="42" name="墨迹 41"/>
            </p:nvPicPr>
            <p:blipFill>
              <a:blip r:embed="rId81"/>
            </p:blipFill>
            <p:spPr>
              <a:xfrm>
                <a:off x="11487326" y="5202189"/>
                <a:ext cx="354718" cy="34808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1048647" y="5834375"/>
              <a:ext cx="110420" cy="260841"/>
            </p14:xfrm>
          </p:contentPart>
        </mc:Choice>
        <mc:Fallback xmlns="">
          <p:pic>
            <p:nvPicPr>
              <p:cNvPr id="43" name="墨迹 42"/>
            </p:nvPicPr>
            <p:blipFill>
              <a:blip r:embed="rId83"/>
            </p:blipFill>
            <p:spPr>
              <a:xfrm>
                <a:off x="11048647" y="5834375"/>
                <a:ext cx="110420" cy="260841"/>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1156950" y="5800537"/>
              <a:ext cx="642761" cy="411881"/>
            </p14:xfrm>
          </p:contentPart>
        </mc:Choice>
        <mc:Fallback xmlns="">
          <p:pic>
            <p:nvPicPr>
              <p:cNvPr id="44" name="墨迹 43"/>
            </p:nvPicPr>
            <p:blipFill>
              <a:blip r:embed="rId85"/>
            </p:blipFill>
            <p:spPr>
              <a:xfrm>
                <a:off x="11156950" y="5800537"/>
                <a:ext cx="642761" cy="41188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1788422" y="5775158"/>
              <a:ext cx="14112" cy="236871"/>
            </p14:xfrm>
          </p:contentPart>
        </mc:Choice>
        <mc:Fallback xmlns="">
          <p:pic>
            <p:nvPicPr>
              <p:cNvPr id="45" name="墨迹 44"/>
            </p:nvPicPr>
            <p:blipFill>
              <a:blip r:embed="rId87"/>
            </p:blipFill>
            <p:spPr>
              <a:xfrm>
                <a:off x="11788422" y="5775158"/>
                <a:ext cx="14112" cy="23687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1794067" y="5715940"/>
              <a:ext cx="129822" cy="369407"/>
            </p14:xfrm>
          </p:contentPart>
        </mc:Choice>
        <mc:Fallback xmlns="">
          <p:pic>
            <p:nvPicPr>
              <p:cNvPr id="46" name="墨迹 45"/>
            </p:nvPicPr>
            <p:blipFill>
              <a:blip r:embed="rId89"/>
            </p:blipFill>
            <p:spPr>
              <a:xfrm>
                <a:off x="11794067" y="5715940"/>
                <a:ext cx="129822" cy="36940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1819467" y="6226341"/>
              <a:ext cx="135467" cy="174834"/>
            </p14:xfrm>
          </p:contentPart>
        </mc:Choice>
        <mc:Fallback xmlns="">
          <p:pic>
            <p:nvPicPr>
              <p:cNvPr id="47" name="墨迹 46"/>
            </p:nvPicPr>
            <p:blipFill>
              <a:blip r:embed="rId91"/>
            </p:blipFill>
            <p:spPr>
              <a:xfrm>
                <a:off x="11819467" y="6226341"/>
                <a:ext cx="135467" cy="17483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2002911" y="6296839"/>
              <a:ext cx="105018" cy="59958"/>
            </p14:xfrm>
          </p:contentPart>
        </mc:Choice>
        <mc:Fallback xmlns="">
          <p:pic>
            <p:nvPicPr>
              <p:cNvPr id="48" name="墨迹 47"/>
            </p:nvPicPr>
            <p:blipFill>
              <a:blip r:embed="rId93"/>
            </p:blipFill>
            <p:spPr>
              <a:xfrm>
                <a:off x="12002911" y="6296839"/>
                <a:ext cx="105018" cy="59958"/>
              </a:xfrm>
              <a:prstGeom prst="rect"/>
            </p:spPr>
          </p:pic>
        </mc:Fallback>
      </mc:AlternateContent>
    </p:spTree>
    <p:custDataLst>
      <p:tags r:id="rId9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71525" y="438150"/>
            <a:ext cx="10439400" cy="4267200"/>
          </a:xfrm>
          <a:prstGeom prst="rect">
            <a:avLst/>
          </a:prstGeom>
        </p:spPr>
      </p:pic>
      <p:pic>
        <p:nvPicPr>
          <p:cNvPr id="3" name="图片 2"/>
          <p:cNvPicPr>
            <a:picLocks noChangeAspect="1"/>
          </p:cNvPicPr>
          <p:nvPr/>
        </p:nvPicPr>
        <p:blipFill>
          <a:blip r:embed="rId2"/>
          <a:stretch>
            <a:fillRect/>
          </a:stretch>
        </p:blipFill>
        <p:spPr>
          <a:xfrm>
            <a:off x="771525" y="5197475"/>
            <a:ext cx="7791450" cy="1263650"/>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2475" y="533400"/>
            <a:ext cx="10574020" cy="1727200"/>
          </a:xfrm>
          <a:prstGeom prst="rect">
            <a:avLst/>
          </a:prstGeom>
        </p:spPr>
      </p:pic>
      <p:pic>
        <p:nvPicPr>
          <p:cNvPr id="3" name="图片 2"/>
          <p:cNvPicPr>
            <a:picLocks noChangeAspect="1"/>
          </p:cNvPicPr>
          <p:nvPr/>
        </p:nvPicPr>
        <p:blipFill>
          <a:blip r:embed="rId2"/>
          <a:stretch>
            <a:fillRect/>
          </a:stretch>
        </p:blipFill>
        <p:spPr>
          <a:xfrm>
            <a:off x="673100" y="2748915"/>
            <a:ext cx="8571865" cy="4109085"/>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47700" y="381000"/>
            <a:ext cx="10006965" cy="1463040"/>
          </a:xfrm>
          <a:prstGeom prst="rect">
            <a:avLst/>
          </a:prstGeom>
        </p:spPr>
      </p:pic>
      <p:pic>
        <p:nvPicPr>
          <p:cNvPr id="3" name="图片 2"/>
          <p:cNvPicPr>
            <a:picLocks noChangeAspect="1"/>
          </p:cNvPicPr>
          <p:nvPr/>
        </p:nvPicPr>
        <p:blipFill>
          <a:blip r:embed="rId2"/>
          <a:stretch>
            <a:fillRect/>
          </a:stretch>
        </p:blipFill>
        <p:spPr>
          <a:xfrm>
            <a:off x="1282700" y="1844040"/>
            <a:ext cx="10492740" cy="405193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468533" y="2075447"/>
              <a:ext cx="191911" cy="265071"/>
            </p14:xfrm>
          </p:contentPart>
        </mc:Choice>
        <mc:Fallback xmlns="">
          <p:pic>
            <p:nvPicPr>
              <p:cNvPr id="4" name="墨迹 3"/>
            </p:nvPicPr>
            <p:blipFill>
              <a:blip r:embed="rId4"/>
            </p:blipFill>
            <p:spPr>
              <a:xfrm>
                <a:off x="6468533" y="2075447"/>
                <a:ext cx="191911" cy="26507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6675261" y="2205162"/>
              <a:ext cx="233539" cy="11280"/>
            </p14:xfrm>
          </p:contentPart>
        </mc:Choice>
        <mc:Fallback xmlns="">
          <p:pic>
            <p:nvPicPr>
              <p:cNvPr id="5" name="墨迹 4"/>
            </p:nvPicPr>
            <p:blipFill>
              <a:blip r:embed="rId6"/>
            </p:blipFill>
            <p:spPr>
              <a:xfrm>
                <a:off x="6675261" y="2205162"/>
                <a:ext cx="233539" cy="112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801555" y="2041784"/>
              <a:ext cx="16934" cy="374871"/>
            </p14:xfrm>
          </p:contentPart>
        </mc:Choice>
        <mc:Fallback xmlns="">
          <p:pic>
            <p:nvPicPr>
              <p:cNvPr id="6" name="墨迹 5"/>
            </p:nvPicPr>
            <p:blipFill>
              <a:blip r:embed="rId8"/>
            </p:blipFill>
            <p:spPr>
              <a:xfrm>
                <a:off x="6801555" y="2041784"/>
                <a:ext cx="16934" cy="37487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049911" y="2013409"/>
              <a:ext cx="152400" cy="338388"/>
            </p14:xfrm>
          </p:contentPart>
        </mc:Choice>
        <mc:Fallback xmlns="">
          <p:pic>
            <p:nvPicPr>
              <p:cNvPr id="7" name="墨迹 6"/>
            </p:nvPicPr>
            <p:blipFill>
              <a:blip r:embed="rId10"/>
            </p:blipFill>
            <p:spPr>
              <a:xfrm>
                <a:off x="7049911" y="2013409"/>
                <a:ext cx="152400" cy="33838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253111" y="2129025"/>
              <a:ext cx="138289" cy="200037"/>
            </p14:xfrm>
          </p:contentPart>
        </mc:Choice>
        <mc:Fallback xmlns="">
          <p:pic>
            <p:nvPicPr>
              <p:cNvPr id="8" name="墨迹 7"/>
            </p:nvPicPr>
            <p:blipFill>
              <a:blip r:embed="rId12"/>
            </p:blipFill>
            <p:spPr>
              <a:xfrm>
                <a:off x="7253111" y="2129025"/>
                <a:ext cx="138289" cy="20003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7456311" y="2047248"/>
              <a:ext cx="169333" cy="246212"/>
            </p14:xfrm>
          </p:contentPart>
        </mc:Choice>
        <mc:Fallback xmlns="">
          <p:pic>
            <p:nvPicPr>
              <p:cNvPr id="9" name="墨迹 8"/>
            </p:nvPicPr>
            <p:blipFill>
              <a:blip r:embed="rId14"/>
            </p:blipFill>
            <p:spPr>
              <a:xfrm>
                <a:off x="7456311" y="2047248"/>
                <a:ext cx="169333" cy="24621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7723540" y="2120565"/>
              <a:ext cx="466549" cy="39479"/>
            </p14:xfrm>
          </p:contentPart>
        </mc:Choice>
        <mc:Fallback xmlns="">
          <p:pic>
            <p:nvPicPr>
              <p:cNvPr id="10" name="墨迹 9"/>
            </p:nvPicPr>
            <p:blipFill>
              <a:blip r:embed="rId16"/>
            </p:blipFill>
            <p:spPr>
              <a:xfrm>
                <a:off x="7723540" y="2120565"/>
                <a:ext cx="466549" cy="394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7932384" y="1911893"/>
              <a:ext cx="136349" cy="122665"/>
            </p14:xfrm>
          </p:contentPart>
        </mc:Choice>
        <mc:Fallback xmlns="">
          <p:pic>
            <p:nvPicPr>
              <p:cNvPr id="11" name="墨迹 10"/>
            </p:nvPicPr>
            <p:blipFill>
              <a:blip r:embed="rId18"/>
            </p:blipFill>
            <p:spPr>
              <a:xfrm>
                <a:off x="7932384" y="1911893"/>
                <a:ext cx="136349" cy="12266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7744177" y="2236181"/>
              <a:ext cx="412045" cy="59218"/>
            </p14:xfrm>
          </p:contentPart>
        </mc:Choice>
        <mc:Fallback xmlns="">
          <p:pic>
            <p:nvPicPr>
              <p:cNvPr id="12" name="墨迹 11"/>
            </p:nvPicPr>
            <p:blipFill>
              <a:blip r:embed="rId20"/>
            </p:blipFill>
            <p:spPr>
              <a:xfrm>
                <a:off x="7744177" y="2236181"/>
                <a:ext cx="412045" cy="5921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8411633" y="1873824"/>
              <a:ext cx="167922" cy="370817"/>
            </p14:xfrm>
          </p:contentPart>
        </mc:Choice>
        <mc:Fallback xmlns="">
          <p:pic>
            <p:nvPicPr>
              <p:cNvPr id="13" name="墨迹 12"/>
            </p:nvPicPr>
            <p:blipFill>
              <a:blip r:embed="rId22"/>
            </p:blipFill>
            <p:spPr>
              <a:xfrm>
                <a:off x="8411633" y="1873824"/>
                <a:ext cx="167922" cy="37081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8602133" y="2041608"/>
              <a:ext cx="121356" cy="192458"/>
            </p14:xfrm>
          </p:contentPart>
        </mc:Choice>
        <mc:Fallback xmlns="">
          <p:pic>
            <p:nvPicPr>
              <p:cNvPr id="14" name="墨迹 13"/>
            </p:nvPicPr>
            <p:blipFill>
              <a:blip r:embed="rId24"/>
            </p:blipFill>
            <p:spPr>
              <a:xfrm>
                <a:off x="8602133" y="2041608"/>
                <a:ext cx="121356" cy="1924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8751711" y="2047248"/>
              <a:ext cx="287866" cy="39479"/>
            </p14:xfrm>
          </p:contentPart>
        </mc:Choice>
        <mc:Fallback xmlns="">
          <p:pic>
            <p:nvPicPr>
              <p:cNvPr id="15" name="墨迹 14"/>
            </p:nvPicPr>
            <p:blipFill>
              <a:blip r:embed="rId26"/>
            </p:blipFill>
            <p:spPr>
              <a:xfrm>
                <a:off x="8751711" y="2047248"/>
                <a:ext cx="287866" cy="3947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8930922" y="1871709"/>
              <a:ext cx="43744" cy="406771"/>
            </p14:xfrm>
          </p:contentPart>
        </mc:Choice>
        <mc:Fallback xmlns="">
          <p:pic>
            <p:nvPicPr>
              <p:cNvPr id="16" name="墨迹 15"/>
            </p:nvPicPr>
            <p:blipFill>
              <a:blip r:embed="rId28"/>
            </p:blipFill>
            <p:spPr>
              <a:xfrm>
                <a:off x="8930922" y="1871709"/>
                <a:ext cx="43744" cy="40677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9232194" y="1892858"/>
              <a:ext cx="445734" cy="264895"/>
            </p14:xfrm>
          </p:contentPart>
        </mc:Choice>
        <mc:Fallback xmlns="">
          <p:pic>
            <p:nvPicPr>
              <p:cNvPr id="17" name="墨迹 16"/>
            </p:nvPicPr>
            <p:blipFill>
              <a:blip r:embed="rId30"/>
            </p:blipFill>
            <p:spPr>
              <a:xfrm>
                <a:off x="9232194" y="1892858"/>
                <a:ext cx="445734" cy="26489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7311496" y="2628148"/>
              <a:ext cx="144815" cy="358656"/>
            </p14:xfrm>
          </p:contentPart>
        </mc:Choice>
        <mc:Fallback xmlns="">
          <p:pic>
            <p:nvPicPr>
              <p:cNvPr id="18" name="墨迹 17"/>
            </p:nvPicPr>
            <p:blipFill>
              <a:blip r:embed="rId32"/>
            </p:blipFill>
            <p:spPr>
              <a:xfrm>
                <a:off x="7311496" y="2628148"/>
                <a:ext cx="144815" cy="35865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7495822" y="2812499"/>
              <a:ext cx="141111" cy="163201"/>
            </p14:xfrm>
          </p:contentPart>
        </mc:Choice>
        <mc:Fallback xmlns="">
          <p:pic>
            <p:nvPicPr>
              <p:cNvPr id="19" name="墨迹 18"/>
            </p:nvPicPr>
            <p:blipFill>
              <a:blip r:embed="rId34"/>
            </p:blipFill>
            <p:spPr>
              <a:xfrm>
                <a:off x="7495822" y="2812499"/>
                <a:ext cx="141111" cy="16320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7695494" y="2794522"/>
              <a:ext cx="203906" cy="47938"/>
            </p14:xfrm>
          </p:contentPart>
        </mc:Choice>
        <mc:Fallback xmlns="">
          <p:pic>
            <p:nvPicPr>
              <p:cNvPr id="20" name="墨迹 19"/>
            </p:nvPicPr>
            <p:blipFill>
              <a:blip r:embed="rId36"/>
            </p:blipFill>
            <p:spPr>
              <a:xfrm>
                <a:off x="7695494" y="2794522"/>
                <a:ext cx="203906" cy="4793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7778044" y="2675381"/>
              <a:ext cx="50800" cy="324994"/>
            </p14:xfrm>
          </p:contentPart>
        </mc:Choice>
        <mc:Fallback xmlns="">
          <p:pic>
            <p:nvPicPr>
              <p:cNvPr id="21" name="墨迹 20"/>
            </p:nvPicPr>
            <p:blipFill>
              <a:blip r:embed="rId38"/>
            </p:blipFill>
            <p:spPr>
              <a:xfrm>
                <a:off x="7778044" y="2675381"/>
                <a:ext cx="50800" cy="32499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8017933" y="2656347"/>
              <a:ext cx="280106" cy="255201"/>
            </p14:xfrm>
          </p:contentPart>
        </mc:Choice>
        <mc:Fallback xmlns="">
          <p:pic>
            <p:nvPicPr>
              <p:cNvPr id="22" name="墨迹 21"/>
            </p:nvPicPr>
            <p:blipFill>
              <a:blip r:embed="rId40"/>
            </p:blipFill>
            <p:spPr>
              <a:xfrm>
                <a:off x="8017933" y="2656347"/>
                <a:ext cx="280106" cy="25520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8291688" y="2769143"/>
              <a:ext cx="186267" cy="167255"/>
            </p14:xfrm>
          </p:contentPart>
        </mc:Choice>
        <mc:Fallback xmlns="">
          <p:pic>
            <p:nvPicPr>
              <p:cNvPr id="23" name="墨迹 22"/>
            </p:nvPicPr>
            <p:blipFill>
              <a:blip r:embed="rId42"/>
            </p:blipFill>
            <p:spPr>
              <a:xfrm>
                <a:off x="8291688" y="2769143"/>
                <a:ext cx="186267" cy="16725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8558388" y="2721204"/>
              <a:ext cx="492478" cy="25379"/>
            </p14:xfrm>
          </p:contentPart>
        </mc:Choice>
        <mc:Fallback xmlns="">
          <p:pic>
            <p:nvPicPr>
              <p:cNvPr id="24" name="墨迹 23"/>
            </p:nvPicPr>
            <p:blipFill>
              <a:blip r:embed="rId44"/>
            </p:blipFill>
            <p:spPr>
              <a:xfrm>
                <a:off x="8558388" y="2721204"/>
                <a:ext cx="492478" cy="2537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8686800" y="2498432"/>
              <a:ext cx="158044" cy="146635"/>
            </p14:xfrm>
          </p:contentPart>
        </mc:Choice>
        <mc:Fallback xmlns="">
          <p:pic>
            <p:nvPicPr>
              <p:cNvPr id="25" name="墨迹 24"/>
            </p:nvPicPr>
            <p:blipFill>
              <a:blip r:embed="rId46"/>
            </p:blipFill>
            <p:spPr>
              <a:xfrm>
                <a:off x="8686800" y="2498432"/>
                <a:ext cx="158044" cy="14663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8688740" y="2391276"/>
              <a:ext cx="334786" cy="291331"/>
            </p14:xfrm>
          </p:contentPart>
        </mc:Choice>
        <mc:Fallback xmlns="">
          <p:pic>
            <p:nvPicPr>
              <p:cNvPr id="26" name="墨迹 25"/>
            </p:nvPicPr>
            <p:blipFill>
              <a:blip r:embed="rId48"/>
            </p:blipFill>
            <p:spPr>
              <a:xfrm>
                <a:off x="8688740" y="2391276"/>
                <a:ext cx="334786" cy="29133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9048044" y="2468471"/>
              <a:ext cx="67733" cy="56750"/>
            </p14:xfrm>
          </p:contentPart>
        </mc:Choice>
        <mc:Fallback xmlns="">
          <p:pic>
            <p:nvPicPr>
              <p:cNvPr id="27" name="墨迹 26"/>
            </p:nvPicPr>
            <p:blipFill>
              <a:blip r:embed="rId50"/>
            </p:blipFill>
            <p:spPr>
              <a:xfrm>
                <a:off x="9048044" y="2468471"/>
                <a:ext cx="67733" cy="567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9328150" y="2566110"/>
              <a:ext cx="227894" cy="307722"/>
            </p14:xfrm>
          </p:contentPart>
        </mc:Choice>
        <mc:Fallback xmlns="">
          <p:pic>
            <p:nvPicPr>
              <p:cNvPr id="28" name="墨迹 27"/>
            </p:nvPicPr>
            <p:blipFill>
              <a:blip r:embed="rId52"/>
            </p:blipFill>
            <p:spPr>
              <a:xfrm>
                <a:off x="9328150" y="2566110"/>
                <a:ext cx="227894" cy="30772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9522177" y="2678906"/>
              <a:ext cx="155223" cy="171309"/>
            </p14:xfrm>
          </p:contentPart>
        </mc:Choice>
        <mc:Fallback xmlns="">
          <p:pic>
            <p:nvPicPr>
              <p:cNvPr id="29" name="墨迹 28"/>
            </p:nvPicPr>
            <p:blipFill>
              <a:blip r:embed="rId54"/>
            </p:blipFill>
            <p:spPr>
              <a:xfrm>
                <a:off x="9522177" y="2678906"/>
                <a:ext cx="155223" cy="17130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9674577" y="2731074"/>
              <a:ext cx="70556" cy="215722"/>
            </p14:xfrm>
          </p:contentPart>
        </mc:Choice>
        <mc:Fallback xmlns="">
          <p:pic>
            <p:nvPicPr>
              <p:cNvPr id="30" name="墨迹 29"/>
            </p:nvPicPr>
            <p:blipFill>
              <a:blip r:embed="rId56"/>
            </p:blipFill>
            <p:spPr>
              <a:xfrm>
                <a:off x="9674577" y="2731074"/>
                <a:ext cx="70556" cy="21572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9848144" y="2620745"/>
              <a:ext cx="57856" cy="235814"/>
            </p14:xfrm>
          </p:contentPart>
        </mc:Choice>
        <mc:Fallback xmlns="">
          <p:pic>
            <p:nvPicPr>
              <p:cNvPr id="31" name="墨迹 30"/>
            </p:nvPicPr>
            <p:blipFill>
              <a:blip r:embed="rId58"/>
            </p:blipFill>
            <p:spPr>
              <a:xfrm>
                <a:off x="9848144" y="2620745"/>
                <a:ext cx="57856" cy="23581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9889066" y="2621098"/>
              <a:ext cx="227894" cy="225592"/>
            </p14:xfrm>
          </p:contentPart>
        </mc:Choice>
        <mc:Fallback xmlns="">
          <p:pic>
            <p:nvPicPr>
              <p:cNvPr id="32" name="墨迹 31"/>
            </p:nvPicPr>
            <p:blipFill>
              <a:blip r:embed="rId60"/>
            </p:blipFill>
            <p:spPr>
              <a:xfrm>
                <a:off x="9889066" y="2621098"/>
                <a:ext cx="227894" cy="22559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0147828" y="2712745"/>
              <a:ext cx="187149" cy="150159"/>
            </p14:xfrm>
          </p:contentPart>
        </mc:Choice>
        <mc:Fallback xmlns="">
          <p:pic>
            <p:nvPicPr>
              <p:cNvPr id="33" name="墨迹 32"/>
            </p:nvPicPr>
            <p:blipFill>
              <a:blip r:embed="rId62"/>
            </p:blipFill>
            <p:spPr>
              <a:xfrm>
                <a:off x="10147828" y="2712745"/>
                <a:ext cx="187149" cy="15015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7066844" y="2632730"/>
              <a:ext cx="184326" cy="686294"/>
            </p14:xfrm>
          </p:contentPart>
        </mc:Choice>
        <mc:Fallback xmlns="">
          <p:pic>
            <p:nvPicPr>
              <p:cNvPr id="34" name="墨迹 33"/>
            </p:nvPicPr>
            <p:blipFill>
              <a:blip r:embed="rId64"/>
            </p:blipFill>
            <p:spPr>
              <a:xfrm>
                <a:off x="7066844" y="2632730"/>
                <a:ext cx="184326" cy="68629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7563555" y="3985754"/>
              <a:ext cx="248356" cy="1493314"/>
            </p14:xfrm>
          </p:contentPart>
        </mc:Choice>
        <mc:Fallback xmlns="">
          <p:pic>
            <p:nvPicPr>
              <p:cNvPr id="35" name="墨迹 34"/>
            </p:nvPicPr>
            <p:blipFill>
              <a:blip r:embed="rId66"/>
            </p:blipFill>
            <p:spPr>
              <a:xfrm>
                <a:off x="7563555" y="3985754"/>
                <a:ext cx="248356" cy="149331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7811911" y="4007079"/>
              <a:ext cx="38100" cy="1824476"/>
            </p14:xfrm>
          </p:contentPart>
        </mc:Choice>
        <mc:Fallback xmlns="">
          <p:pic>
            <p:nvPicPr>
              <p:cNvPr id="36" name="墨迹 35"/>
            </p:nvPicPr>
            <p:blipFill>
              <a:blip r:embed="rId68"/>
            </p:blipFill>
            <p:spPr>
              <a:xfrm>
                <a:off x="7811911" y="4007079"/>
                <a:ext cx="38100" cy="182447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7620000" y="5414210"/>
              <a:ext cx="201788" cy="262250"/>
            </p14:xfrm>
          </p:contentPart>
        </mc:Choice>
        <mc:Fallback xmlns="">
          <p:pic>
            <p:nvPicPr>
              <p:cNvPr id="37" name="墨迹 36"/>
            </p:nvPicPr>
            <p:blipFill>
              <a:blip r:embed="rId70"/>
            </p:blipFill>
            <p:spPr>
              <a:xfrm>
                <a:off x="7620000" y="5414210"/>
                <a:ext cx="201788" cy="26225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7721600" y="5555205"/>
              <a:ext cx="135466" cy="124076"/>
            </p14:xfrm>
          </p:contentPart>
        </mc:Choice>
        <mc:Fallback xmlns="">
          <p:pic>
            <p:nvPicPr>
              <p:cNvPr id="38" name="墨迹 37"/>
            </p:nvPicPr>
            <p:blipFill>
              <a:blip r:embed="rId72"/>
            </p:blipFill>
            <p:spPr>
              <a:xfrm>
                <a:off x="7721600" y="5555205"/>
                <a:ext cx="135466" cy="12407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7597422" y="5745196"/>
              <a:ext cx="98778" cy="613681"/>
            </p14:xfrm>
          </p:contentPart>
        </mc:Choice>
        <mc:Fallback xmlns="">
          <p:pic>
            <p:nvPicPr>
              <p:cNvPr id="39" name="墨迹 38"/>
            </p:nvPicPr>
            <p:blipFill>
              <a:blip r:embed="rId74"/>
            </p:blipFill>
            <p:spPr>
              <a:xfrm>
                <a:off x="7597422" y="5745196"/>
                <a:ext cx="98778" cy="61368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7715955" y="5739732"/>
              <a:ext cx="186267" cy="219424"/>
            </p14:xfrm>
          </p:contentPart>
        </mc:Choice>
        <mc:Fallback xmlns="">
          <p:pic>
            <p:nvPicPr>
              <p:cNvPr id="40" name="墨迹 39"/>
            </p:nvPicPr>
            <p:blipFill>
              <a:blip r:embed="rId76"/>
            </p:blipFill>
            <p:spPr>
              <a:xfrm>
                <a:off x="7715955" y="5739732"/>
                <a:ext cx="186267" cy="21942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7670800" y="6117070"/>
              <a:ext cx="131938" cy="217662"/>
            </p14:xfrm>
          </p:contentPart>
        </mc:Choice>
        <mc:Fallback xmlns="">
          <p:pic>
            <p:nvPicPr>
              <p:cNvPr id="41" name="墨迹 40"/>
            </p:nvPicPr>
            <p:blipFill>
              <a:blip r:embed="rId78"/>
            </p:blipFill>
            <p:spPr>
              <a:xfrm>
                <a:off x="7670800" y="6117070"/>
                <a:ext cx="131938" cy="21766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7810147" y="6231981"/>
              <a:ext cx="182386" cy="181179"/>
            </p14:xfrm>
          </p:contentPart>
        </mc:Choice>
        <mc:Fallback xmlns="">
          <p:pic>
            <p:nvPicPr>
              <p:cNvPr id="42" name="墨迹 41"/>
            </p:nvPicPr>
            <p:blipFill>
              <a:blip r:embed="rId80"/>
            </p:blipFill>
            <p:spPr>
              <a:xfrm>
                <a:off x="7810147" y="6231981"/>
                <a:ext cx="182386" cy="18117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786518" y="1793457"/>
              <a:ext cx="1877659" cy="110328"/>
            </p14:xfrm>
          </p:contentPart>
        </mc:Choice>
        <mc:Fallback xmlns="">
          <p:pic>
            <p:nvPicPr>
              <p:cNvPr id="43" name="墨迹 42"/>
            </p:nvPicPr>
            <p:blipFill>
              <a:blip r:embed="rId82"/>
            </p:blipFill>
            <p:spPr>
              <a:xfrm>
                <a:off x="786518" y="1793457"/>
                <a:ext cx="1877659" cy="11032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2940755" y="1810376"/>
              <a:ext cx="1631245" cy="198979"/>
            </p14:xfrm>
          </p:contentPart>
        </mc:Choice>
        <mc:Fallback xmlns="">
          <p:pic>
            <p:nvPicPr>
              <p:cNvPr id="44" name="墨迹 43"/>
            </p:nvPicPr>
            <p:blipFill>
              <a:blip r:embed="rId84"/>
            </p:blipFill>
            <p:spPr>
              <a:xfrm>
                <a:off x="2940755" y="1810376"/>
                <a:ext cx="1631245" cy="19897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8348309" y="4494922"/>
              <a:ext cx="370064" cy="265600"/>
            </p14:xfrm>
          </p:contentPart>
        </mc:Choice>
        <mc:Fallback xmlns="">
          <p:pic>
            <p:nvPicPr>
              <p:cNvPr id="45" name="墨迹 44"/>
            </p:nvPicPr>
            <p:blipFill>
              <a:blip r:embed="rId86"/>
            </p:blipFill>
            <p:spPr>
              <a:xfrm>
                <a:off x="8348309" y="4494922"/>
                <a:ext cx="370064" cy="265600"/>
              </a:xfrm>
              <a:prstGeom prst="rect"/>
            </p:spPr>
          </p:pic>
        </mc:Fallback>
      </mc:AlternateContent>
    </p:spTree>
    <p:custDataLst>
      <p:tags r:id="rId87"/>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27355" y="781050"/>
            <a:ext cx="11337290" cy="2648585"/>
          </a:xfrm>
          <a:prstGeom prst="rect">
            <a:avLst/>
          </a:prstGeom>
        </p:spPr>
      </p:pic>
      <p:pic>
        <p:nvPicPr>
          <p:cNvPr id="3" name="图片 2"/>
          <p:cNvPicPr>
            <a:picLocks noChangeAspect="1"/>
          </p:cNvPicPr>
          <p:nvPr/>
        </p:nvPicPr>
        <p:blipFill>
          <a:blip r:embed="rId2"/>
          <a:stretch>
            <a:fillRect/>
          </a:stretch>
        </p:blipFill>
        <p:spPr>
          <a:xfrm>
            <a:off x="1108075" y="4692650"/>
            <a:ext cx="7740650" cy="8763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79400" y="523875"/>
            <a:ext cx="11353165" cy="2828925"/>
          </a:xfrm>
          <a:prstGeom prst="rect">
            <a:avLst/>
          </a:prstGeom>
        </p:spPr>
      </p:pic>
      <p:pic>
        <p:nvPicPr>
          <p:cNvPr id="6" name="图片 5"/>
          <p:cNvPicPr>
            <a:picLocks noChangeAspect="1"/>
          </p:cNvPicPr>
          <p:nvPr/>
        </p:nvPicPr>
        <p:blipFill>
          <a:blip r:embed="rId2"/>
          <a:stretch>
            <a:fillRect/>
          </a:stretch>
        </p:blipFill>
        <p:spPr>
          <a:xfrm>
            <a:off x="2978150" y="4905375"/>
            <a:ext cx="4330700" cy="78105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342265" y="608330"/>
            <a:ext cx="11235055" cy="2336800"/>
          </a:xfrm>
          <a:prstGeom prst="rect">
            <a:avLst/>
          </a:prstGeom>
        </p:spPr>
      </p:pic>
      <p:pic>
        <p:nvPicPr>
          <p:cNvPr id="5" name="图片 4"/>
          <p:cNvPicPr>
            <a:picLocks noChangeAspect="1"/>
          </p:cNvPicPr>
          <p:nvPr/>
        </p:nvPicPr>
        <p:blipFill>
          <a:blip r:embed="rId4"/>
          <a:stretch>
            <a:fillRect/>
          </a:stretch>
        </p:blipFill>
        <p:spPr>
          <a:xfrm>
            <a:off x="847725" y="3124200"/>
            <a:ext cx="7626350" cy="3733165"/>
          </a:xfrm>
          <a:prstGeom prst="rect">
            <a:avLst/>
          </a:prstGeom>
        </p:spPr>
      </p:pic>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83210" y="608330"/>
            <a:ext cx="11626215" cy="3448050"/>
          </a:xfrm>
          <a:prstGeom prst="rect">
            <a:avLst/>
          </a:prstGeom>
        </p:spPr>
      </p:pic>
      <p:pic>
        <p:nvPicPr>
          <p:cNvPr id="5" name="图片 4"/>
          <p:cNvPicPr>
            <a:picLocks noChangeAspect="1"/>
          </p:cNvPicPr>
          <p:nvPr/>
        </p:nvPicPr>
        <p:blipFill>
          <a:blip r:embed="rId4"/>
          <a:stretch>
            <a:fillRect/>
          </a:stretch>
        </p:blipFill>
        <p:spPr>
          <a:xfrm>
            <a:off x="2032000" y="4056380"/>
            <a:ext cx="7264400" cy="2520950"/>
          </a:xfrm>
          <a:prstGeom prst="rect">
            <a:avLst/>
          </a:prstGeom>
        </p:spPr>
      </p:pic>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716915" y="608330"/>
            <a:ext cx="11412855" cy="2672715"/>
          </a:xfrm>
          <a:prstGeom prst="rect">
            <a:avLst/>
          </a:prstGeom>
        </p:spPr>
      </p:pic>
      <p:pic>
        <p:nvPicPr>
          <p:cNvPr id="5" name="图片 4"/>
          <p:cNvPicPr>
            <a:picLocks noChangeAspect="1"/>
          </p:cNvPicPr>
          <p:nvPr/>
        </p:nvPicPr>
        <p:blipFill>
          <a:blip r:embed="rId4"/>
          <a:stretch>
            <a:fillRect/>
          </a:stretch>
        </p:blipFill>
        <p:spPr>
          <a:xfrm>
            <a:off x="1012825" y="4305300"/>
            <a:ext cx="9762490" cy="1981200"/>
          </a:xfrm>
          <a:prstGeom prst="rect">
            <a:avLst/>
          </a:prstGeom>
        </p:spPr>
      </p:pic>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15900" y="400050"/>
            <a:ext cx="11760200" cy="3783965"/>
          </a:xfrm>
          <a:prstGeom prst="rect">
            <a:avLst/>
          </a:prstGeom>
        </p:spPr>
      </p:pic>
      <p:pic>
        <p:nvPicPr>
          <p:cNvPr id="5" name="图片 4"/>
          <p:cNvPicPr>
            <a:picLocks noChangeAspect="1"/>
          </p:cNvPicPr>
          <p:nvPr/>
        </p:nvPicPr>
        <p:blipFill>
          <a:blip r:embed="rId2"/>
          <a:stretch>
            <a:fillRect/>
          </a:stretch>
        </p:blipFill>
        <p:spPr>
          <a:xfrm>
            <a:off x="1314450" y="5273675"/>
            <a:ext cx="7835900" cy="831850"/>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7036858" y="1366770"/>
              <a:ext cx="151342" cy="201095"/>
            </p14:xfrm>
          </p:contentPart>
        </mc:Choice>
        <mc:Fallback xmlns="">
          <p:pic>
            <p:nvPicPr>
              <p:cNvPr id="2" name="墨迹 1"/>
            </p:nvPicPr>
            <p:blipFill>
              <a:blip r:embed="rId4"/>
            </p:blipFill>
            <p:spPr>
              <a:xfrm>
                <a:off x="7036858" y="1366770"/>
                <a:ext cx="151342" cy="20109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7134577" y="1443789"/>
              <a:ext cx="39512" cy="219952"/>
            </p14:xfrm>
          </p:contentPart>
        </mc:Choice>
        <mc:Fallback xmlns="">
          <p:pic>
            <p:nvPicPr>
              <p:cNvPr id="3" name="墨迹 2"/>
            </p:nvPicPr>
            <p:blipFill>
              <a:blip r:embed="rId6"/>
            </p:blipFill>
            <p:spPr>
              <a:xfrm>
                <a:off x="7134577" y="1443789"/>
                <a:ext cx="39512" cy="21995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980590" y="1652462"/>
              <a:ext cx="292276" cy="5640"/>
            </p14:xfrm>
          </p:contentPart>
        </mc:Choice>
        <mc:Fallback xmlns="">
          <p:pic>
            <p:nvPicPr>
              <p:cNvPr id="6" name="墨迹 5"/>
            </p:nvPicPr>
            <p:blipFill>
              <a:blip r:embed="rId8"/>
            </p:blipFill>
            <p:spPr>
              <a:xfrm>
                <a:off x="6980590" y="1652462"/>
                <a:ext cx="292276" cy="56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359826" y="1486088"/>
              <a:ext cx="172684" cy="14099"/>
            </p14:xfrm>
          </p:contentPart>
        </mc:Choice>
        <mc:Fallback xmlns="">
          <p:pic>
            <p:nvPicPr>
              <p:cNvPr id="7" name="墨迹 6"/>
            </p:nvPicPr>
            <p:blipFill>
              <a:blip r:embed="rId10"/>
            </p:blipFill>
            <p:spPr>
              <a:xfrm>
                <a:off x="7359826" y="1486088"/>
                <a:ext cx="172684" cy="140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586133" y="1297154"/>
              <a:ext cx="177800" cy="28199"/>
            </p14:xfrm>
          </p:contentPart>
        </mc:Choice>
        <mc:Fallback xmlns="">
          <p:pic>
            <p:nvPicPr>
              <p:cNvPr id="8" name="墨迹 7"/>
            </p:nvPicPr>
            <p:blipFill>
              <a:blip r:embed="rId12"/>
            </p:blipFill>
            <p:spPr>
              <a:xfrm>
                <a:off x="7586133" y="1297154"/>
                <a:ext cx="177800" cy="2819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7653866" y="1336633"/>
              <a:ext cx="45156" cy="265071"/>
            </p14:xfrm>
          </p:contentPart>
        </mc:Choice>
        <mc:Fallback xmlns="">
          <p:pic>
            <p:nvPicPr>
              <p:cNvPr id="9" name="墨迹 8"/>
            </p:nvPicPr>
            <p:blipFill>
              <a:blip r:embed="rId14"/>
            </p:blipFill>
            <p:spPr>
              <a:xfrm>
                <a:off x="7653866" y="1336633"/>
                <a:ext cx="45156" cy="26507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7558263" y="1603113"/>
              <a:ext cx="250825" cy="35249"/>
            </p14:xfrm>
          </p:contentPart>
        </mc:Choice>
        <mc:Fallback xmlns="">
          <p:pic>
            <p:nvPicPr>
              <p:cNvPr id="10" name="墨迹 9"/>
            </p:nvPicPr>
            <p:blipFill>
              <a:blip r:embed="rId16"/>
            </p:blipFill>
            <p:spPr>
              <a:xfrm>
                <a:off x="7558263" y="1603113"/>
                <a:ext cx="250825" cy="3524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6147505" y="2391276"/>
              <a:ext cx="199672" cy="5640"/>
            </p14:xfrm>
          </p:contentPart>
        </mc:Choice>
        <mc:Fallback xmlns="">
          <p:pic>
            <p:nvPicPr>
              <p:cNvPr id="11" name="墨迹 10"/>
            </p:nvPicPr>
            <p:blipFill>
              <a:blip r:embed="rId18"/>
            </p:blipFill>
            <p:spPr>
              <a:xfrm>
                <a:off x="6147505" y="2391276"/>
                <a:ext cx="199672" cy="564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6445955" y="2271077"/>
              <a:ext cx="152400" cy="131478"/>
            </p14:xfrm>
          </p:contentPart>
        </mc:Choice>
        <mc:Fallback xmlns="">
          <p:pic>
            <p:nvPicPr>
              <p:cNvPr id="12" name="墨迹 11"/>
            </p:nvPicPr>
            <p:blipFill>
              <a:blip r:embed="rId20"/>
            </p:blipFill>
            <p:spPr>
              <a:xfrm>
                <a:off x="6445955" y="2271077"/>
                <a:ext cx="152400" cy="13147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6471355" y="2278480"/>
              <a:ext cx="115712" cy="214312"/>
            </p14:xfrm>
          </p:contentPart>
        </mc:Choice>
        <mc:Fallback xmlns="">
          <p:pic>
            <p:nvPicPr>
              <p:cNvPr id="13" name="墨迹 12"/>
            </p:nvPicPr>
            <p:blipFill>
              <a:blip r:embed="rId22"/>
            </p:blipFill>
            <p:spPr>
              <a:xfrm>
                <a:off x="6471355" y="2278480"/>
                <a:ext cx="115712" cy="21431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6643511" y="2220848"/>
              <a:ext cx="62089" cy="215546"/>
            </p14:xfrm>
          </p:contentPart>
        </mc:Choice>
        <mc:Fallback xmlns="">
          <p:pic>
            <p:nvPicPr>
              <p:cNvPr id="14" name="墨迹 13"/>
            </p:nvPicPr>
            <p:blipFill>
              <a:blip r:embed="rId24"/>
            </p:blipFill>
            <p:spPr>
              <a:xfrm>
                <a:off x="6643511" y="2220848"/>
                <a:ext cx="62089" cy="21554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6728177" y="2368717"/>
              <a:ext cx="25400" cy="50758"/>
            </p14:xfrm>
          </p:contentPart>
        </mc:Choice>
        <mc:Fallback xmlns="">
          <p:pic>
            <p:nvPicPr>
              <p:cNvPr id="15" name="墨迹 14"/>
            </p:nvPicPr>
            <p:blipFill>
              <a:blip r:embed="rId26"/>
            </p:blipFill>
            <p:spPr>
              <a:xfrm>
                <a:off x="6728177" y="2368717"/>
                <a:ext cx="25400" cy="5075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6858000" y="2182603"/>
              <a:ext cx="265288" cy="207263"/>
            </p14:xfrm>
          </p:contentPart>
        </mc:Choice>
        <mc:Fallback xmlns="">
          <p:pic>
            <p:nvPicPr>
              <p:cNvPr id="16" name="墨迹 15"/>
            </p:nvPicPr>
            <p:blipFill>
              <a:blip r:embed="rId28"/>
            </p:blipFill>
            <p:spPr>
              <a:xfrm>
                <a:off x="6858000" y="2182603"/>
                <a:ext cx="265288" cy="20726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870023" y="3575634"/>
              <a:ext cx="1052865" cy="688056"/>
            </p14:xfrm>
          </p:contentPart>
        </mc:Choice>
        <mc:Fallback xmlns="">
          <p:pic>
            <p:nvPicPr>
              <p:cNvPr id="17" name="墨迹 16"/>
            </p:nvPicPr>
            <p:blipFill>
              <a:blip r:embed="rId30"/>
            </p:blipFill>
            <p:spPr>
              <a:xfrm>
                <a:off x="2870023" y="3575634"/>
                <a:ext cx="1052865" cy="68805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5354990" y="3581274"/>
              <a:ext cx="879298" cy="698631"/>
            </p14:xfrm>
          </p:contentPart>
        </mc:Choice>
        <mc:Fallback xmlns="">
          <p:pic>
            <p:nvPicPr>
              <p:cNvPr id="18" name="墨迹 17"/>
            </p:nvPicPr>
            <p:blipFill>
              <a:blip r:embed="rId32"/>
            </p:blipFill>
            <p:spPr>
              <a:xfrm>
                <a:off x="5354990" y="3581274"/>
                <a:ext cx="879298" cy="698631"/>
              </a:xfrm>
              <a:prstGeom prst="rect"/>
            </p:spPr>
          </p:pic>
        </mc:Fallback>
      </mc:AlternateContent>
    </p:spTree>
    <p:custDataLst>
      <p:tags r:id="rId3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01675" y="1130300"/>
            <a:ext cx="9061450" cy="3149600"/>
          </a:xfrm>
          <a:prstGeom prst="rect">
            <a:avLst/>
          </a:prstGeom>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40690" y="527050"/>
            <a:ext cx="11751310" cy="4616450"/>
          </a:xfrm>
          <a:prstGeom prst="rect">
            <a:avLst/>
          </a:prstGeom>
        </p:spPr>
      </p:pic>
      <p:pic>
        <p:nvPicPr>
          <p:cNvPr id="4" name="图片 3"/>
          <p:cNvPicPr>
            <a:picLocks noChangeAspect="1"/>
          </p:cNvPicPr>
          <p:nvPr/>
        </p:nvPicPr>
        <p:blipFill>
          <a:blip r:embed="rId2"/>
          <a:stretch>
            <a:fillRect/>
          </a:stretch>
        </p:blipFill>
        <p:spPr>
          <a:xfrm>
            <a:off x="1860550" y="5387975"/>
            <a:ext cx="7835900" cy="831850"/>
          </a:xfrm>
          <a:prstGeom prst="rect">
            <a:avLst/>
          </a:prstGeom>
        </p:spPr>
      </p:pic>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2071511" y="3795587"/>
              <a:ext cx="105017" cy="59958"/>
            </p14:xfrm>
          </p:contentPart>
        </mc:Choice>
        <mc:Fallback xmlns="">
          <p:pic>
            <p:nvPicPr>
              <p:cNvPr id="3" name="墨迹 2"/>
            </p:nvPicPr>
            <p:blipFill>
              <a:blip r:embed="rId4"/>
            </p:blipFill>
            <p:spPr>
              <a:xfrm>
                <a:off x="2071511" y="3795587"/>
                <a:ext cx="105017" cy="599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1865136" y="3101891"/>
              <a:ext cx="4755796" cy="845970"/>
            </p14:xfrm>
          </p:contentPart>
        </mc:Choice>
        <mc:Fallback xmlns="">
          <p:pic>
            <p:nvPicPr>
              <p:cNvPr id="5" name="墨迹 4"/>
            </p:nvPicPr>
            <p:blipFill>
              <a:blip r:embed="rId6"/>
            </p:blipFill>
            <p:spPr>
              <a:xfrm>
                <a:off x="1865136" y="3101891"/>
                <a:ext cx="4755796" cy="84597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485466" y="3609473"/>
              <a:ext cx="1154289" cy="39479"/>
            </p14:xfrm>
          </p:contentPart>
        </mc:Choice>
        <mc:Fallback xmlns="">
          <p:pic>
            <p:nvPicPr>
              <p:cNvPr id="6" name="墨迹 5"/>
            </p:nvPicPr>
            <p:blipFill>
              <a:blip r:embed="rId8"/>
            </p:blipFill>
            <p:spPr>
              <a:xfrm>
                <a:off x="6485466" y="3609473"/>
                <a:ext cx="1154289" cy="3947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889022" y="5775158"/>
              <a:ext cx="1535289" cy="5640"/>
            </p14:xfrm>
          </p:contentPart>
        </mc:Choice>
        <mc:Fallback xmlns="">
          <p:pic>
            <p:nvPicPr>
              <p:cNvPr id="7" name="墨迹 6"/>
            </p:nvPicPr>
            <p:blipFill>
              <a:blip r:embed="rId10"/>
            </p:blipFill>
            <p:spPr>
              <a:xfrm>
                <a:off x="3889022" y="5775158"/>
                <a:ext cx="1535289" cy="564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5588000" y="5814636"/>
              <a:ext cx="870655" cy="33839"/>
            </p14:xfrm>
          </p:contentPart>
        </mc:Choice>
        <mc:Fallback xmlns="">
          <p:pic>
            <p:nvPicPr>
              <p:cNvPr id="8" name="墨迹 7"/>
            </p:nvPicPr>
            <p:blipFill>
              <a:blip r:embed="rId12"/>
            </p:blipFill>
            <p:spPr>
              <a:xfrm>
                <a:off x="5588000" y="5814636"/>
                <a:ext cx="870655" cy="338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802488" y="5775158"/>
              <a:ext cx="2983089" cy="90237"/>
            </p14:xfrm>
          </p:contentPart>
        </mc:Choice>
        <mc:Fallback xmlns="">
          <p:pic>
            <p:nvPicPr>
              <p:cNvPr id="9" name="墨迹 8"/>
            </p:nvPicPr>
            <p:blipFill>
              <a:blip r:embed="rId14"/>
            </p:blipFill>
            <p:spPr>
              <a:xfrm>
                <a:off x="5802488" y="5775158"/>
                <a:ext cx="2983089" cy="9023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702755" y="1466348"/>
              <a:ext cx="2731912" cy="121785"/>
            </p14:xfrm>
          </p:contentPart>
        </mc:Choice>
        <mc:Fallback xmlns="">
          <p:pic>
            <p:nvPicPr>
              <p:cNvPr id="10" name="墨迹 9"/>
            </p:nvPicPr>
            <p:blipFill>
              <a:blip r:embed="rId16"/>
            </p:blipFill>
            <p:spPr>
              <a:xfrm>
                <a:off x="3702755" y="1466348"/>
                <a:ext cx="2731912" cy="12178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8237890" y="1099761"/>
              <a:ext cx="82021" cy="637298"/>
            </p14:xfrm>
          </p:contentPart>
        </mc:Choice>
        <mc:Fallback xmlns="">
          <p:pic>
            <p:nvPicPr>
              <p:cNvPr id="11" name="墨迹 10"/>
            </p:nvPicPr>
            <p:blipFill>
              <a:blip r:embed="rId18"/>
            </p:blipFill>
            <p:spPr>
              <a:xfrm>
                <a:off x="8237890" y="1099761"/>
                <a:ext cx="82021" cy="6372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8379001" y="1113156"/>
              <a:ext cx="183621" cy="311070"/>
            </p14:xfrm>
          </p:contentPart>
        </mc:Choice>
        <mc:Fallback xmlns="">
          <p:pic>
            <p:nvPicPr>
              <p:cNvPr id="12" name="墨迹 11"/>
            </p:nvPicPr>
            <p:blipFill>
              <a:blip r:embed="rId20"/>
            </p:blipFill>
            <p:spPr>
              <a:xfrm>
                <a:off x="8379001" y="1113156"/>
                <a:ext cx="183621" cy="31107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8657872" y="1103991"/>
              <a:ext cx="195438" cy="271768"/>
            </p14:xfrm>
          </p:contentPart>
        </mc:Choice>
        <mc:Fallback xmlns="">
          <p:pic>
            <p:nvPicPr>
              <p:cNvPr id="13" name="墨迹 12"/>
            </p:nvPicPr>
            <p:blipFill>
              <a:blip r:embed="rId22"/>
            </p:blipFill>
            <p:spPr>
              <a:xfrm>
                <a:off x="8657872" y="1103991"/>
                <a:ext cx="195438" cy="27176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8940800" y="1025562"/>
              <a:ext cx="259644" cy="598701"/>
            </p14:xfrm>
          </p:contentPart>
        </mc:Choice>
        <mc:Fallback xmlns="">
          <p:pic>
            <p:nvPicPr>
              <p:cNvPr id="14" name="墨迹 13"/>
            </p:nvPicPr>
            <p:blipFill>
              <a:blip r:embed="rId24"/>
            </p:blipFill>
            <p:spPr>
              <a:xfrm>
                <a:off x="8940800" y="1025562"/>
                <a:ext cx="259644" cy="59870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9330443" y="1195638"/>
              <a:ext cx="63324" cy="5639"/>
            </p14:xfrm>
          </p:contentPart>
        </mc:Choice>
        <mc:Fallback xmlns="">
          <p:pic>
            <p:nvPicPr>
              <p:cNvPr id="15" name="墨迹 14"/>
            </p:nvPicPr>
            <p:blipFill>
              <a:blip r:embed="rId26"/>
            </p:blipFill>
            <p:spPr>
              <a:xfrm>
                <a:off x="9330443" y="1195638"/>
                <a:ext cx="63324" cy="563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9847438" y="1078612"/>
              <a:ext cx="246944" cy="26789"/>
            </p14:xfrm>
          </p:contentPart>
        </mc:Choice>
        <mc:Fallback xmlns="">
          <p:pic>
            <p:nvPicPr>
              <p:cNvPr id="16" name="墨迹 15"/>
            </p:nvPicPr>
            <p:blipFill>
              <a:blip r:embed="rId28"/>
            </p:blipFill>
            <p:spPr>
              <a:xfrm>
                <a:off x="9847438" y="1078612"/>
                <a:ext cx="246944" cy="2678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9951155" y="1139240"/>
              <a:ext cx="22578" cy="222772"/>
            </p14:xfrm>
          </p:contentPart>
        </mc:Choice>
        <mc:Fallback xmlns="">
          <p:pic>
            <p:nvPicPr>
              <p:cNvPr id="17" name="墨迹 16"/>
            </p:nvPicPr>
            <p:blipFill>
              <a:blip r:embed="rId30"/>
            </p:blipFill>
            <p:spPr>
              <a:xfrm>
                <a:off x="9951155" y="1139240"/>
                <a:ext cx="22578" cy="22277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10244666" y="1026620"/>
              <a:ext cx="33866" cy="467927"/>
            </p14:xfrm>
          </p:contentPart>
        </mc:Choice>
        <mc:Fallback xmlns="">
          <p:pic>
            <p:nvPicPr>
              <p:cNvPr id="18" name="墨迹 17"/>
            </p:nvPicPr>
            <p:blipFill>
              <a:blip r:embed="rId32"/>
            </p:blipFill>
            <p:spPr>
              <a:xfrm>
                <a:off x="10244666" y="1026620"/>
                <a:ext cx="33866" cy="46792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10131777" y="953302"/>
              <a:ext cx="186267" cy="219776"/>
            </p14:xfrm>
          </p:contentPart>
        </mc:Choice>
        <mc:Fallback xmlns="">
          <p:pic>
            <p:nvPicPr>
              <p:cNvPr id="19" name="墨迹 18"/>
            </p:nvPicPr>
            <p:blipFill>
              <a:blip r:embed="rId34"/>
            </p:blipFill>
            <p:spPr>
              <a:xfrm>
                <a:off x="10131777" y="953302"/>
                <a:ext cx="186267" cy="21977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10312400" y="1043363"/>
              <a:ext cx="114300" cy="99578"/>
            </p14:xfrm>
          </p:contentPart>
        </mc:Choice>
        <mc:Fallback xmlns="">
          <p:pic>
            <p:nvPicPr>
              <p:cNvPr id="20" name="墨迹 19"/>
            </p:nvPicPr>
            <p:blipFill>
              <a:blip r:embed="rId36"/>
            </p:blipFill>
            <p:spPr>
              <a:xfrm>
                <a:off x="10312400" y="1043363"/>
                <a:ext cx="114300" cy="9957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9283347" y="1639596"/>
              <a:ext cx="75141" cy="105922"/>
            </p14:xfrm>
          </p:contentPart>
        </mc:Choice>
        <mc:Fallback xmlns="">
          <p:pic>
            <p:nvPicPr>
              <p:cNvPr id="21" name="墨迹 20"/>
            </p:nvPicPr>
            <p:blipFill>
              <a:blip r:embed="rId38"/>
            </p:blipFill>
            <p:spPr>
              <a:xfrm>
                <a:off x="9283347" y="1639596"/>
                <a:ext cx="75141" cy="10592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9259711" y="1787817"/>
              <a:ext cx="79022" cy="235814"/>
            </p14:xfrm>
          </p:contentPart>
        </mc:Choice>
        <mc:Fallback xmlns="">
          <p:pic>
            <p:nvPicPr>
              <p:cNvPr id="22" name="墨迹 21"/>
            </p:nvPicPr>
            <p:blipFill>
              <a:blip r:embed="rId40"/>
            </p:blipFill>
            <p:spPr>
              <a:xfrm>
                <a:off x="9259711" y="1787817"/>
                <a:ext cx="79022" cy="23581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9443155" y="1650699"/>
              <a:ext cx="33867" cy="106099"/>
            </p14:xfrm>
          </p:contentPart>
        </mc:Choice>
        <mc:Fallback xmlns="">
          <p:pic>
            <p:nvPicPr>
              <p:cNvPr id="23" name="墨迹 22"/>
            </p:nvPicPr>
            <p:blipFill>
              <a:blip r:embed="rId42"/>
            </p:blipFill>
            <p:spPr>
              <a:xfrm>
                <a:off x="9443155" y="1650699"/>
                <a:ext cx="33867" cy="10609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9338380" y="1738469"/>
              <a:ext cx="257175" cy="235461"/>
            </p14:xfrm>
          </p:contentPart>
        </mc:Choice>
        <mc:Fallback xmlns="">
          <p:pic>
            <p:nvPicPr>
              <p:cNvPr id="24" name="墨迹 23"/>
            </p:nvPicPr>
            <p:blipFill>
              <a:blip r:embed="rId44"/>
            </p:blipFill>
            <p:spPr>
              <a:xfrm>
                <a:off x="9338380" y="1738469"/>
                <a:ext cx="257175" cy="23546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9629422" y="1652638"/>
              <a:ext cx="28222" cy="645581"/>
            </p14:xfrm>
          </p:contentPart>
        </mc:Choice>
        <mc:Fallback xmlns="">
          <p:pic>
            <p:nvPicPr>
              <p:cNvPr id="25" name="墨迹 24"/>
            </p:nvPicPr>
            <p:blipFill>
              <a:blip r:embed="rId46"/>
            </p:blipFill>
            <p:spPr>
              <a:xfrm>
                <a:off x="9629422" y="1652638"/>
                <a:ext cx="28222" cy="64558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9597496" y="1731419"/>
              <a:ext cx="144815" cy="47938"/>
            </p14:xfrm>
          </p:contentPart>
        </mc:Choice>
        <mc:Fallback xmlns="">
          <p:pic>
            <p:nvPicPr>
              <p:cNvPr id="26" name="墨迹 25"/>
            </p:nvPicPr>
            <p:blipFill>
              <a:blip r:embed="rId48"/>
            </p:blipFill>
            <p:spPr>
              <a:xfrm>
                <a:off x="9597496" y="1731419"/>
                <a:ext cx="144815" cy="4793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9757480" y="1681013"/>
              <a:ext cx="165453" cy="319178"/>
            </p14:xfrm>
          </p:contentPart>
        </mc:Choice>
        <mc:Fallback xmlns="">
          <p:pic>
            <p:nvPicPr>
              <p:cNvPr id="27" name="墨迹 26"/>
            </p:nvPicPr>
            <p:blipFill>
              <a:blip r:embed="rId50"/>
            </p:blipFill>
            <p:spPr>
              <a:xfrm>
                <a:off x="9757480" y="1681013"/>
                <a:ext cx="165453" cy="31917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9962444" y="1697580"/>
              <a:ext cx="67733" cy="310189"/>
            </p14:xfrm>
          </p:contentPart>
        </mc:Choice>
        <mc:Fallback xmlns="">
          <p:pic>
            <p:nvPicPr>
              <p:cNvPr id="28" name="墨迹 27"/>
            </p:nvPicPr>
            <p:blipFill>
              <a:blip r:embed="rId52"/>
            </p:blipFill>
            <p:spPr>
              <a:xfrm>
                <a:off x="9962444" y="1697580"/>
                <a:ext cx="67733" cy="31018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018888" y="1561520"/>
              <a:ext cx="217312" cy="451889"/>
            </p14:xfrm>
          </p:contentPart>
        </mc:Choice>
        <mc:Fallback xmlns="">
          <p:pic>
            <p:nvPicPr>
              <p:cNvPr id="29" name="墨迹 28"/>
            </p:nvPicPr>
            <p:blipFill>
              <a:blip r:embed="rId54"/>
            </p:blipFill>
            <p:spPr>
              <a:xfrm>
                <a:off x="10018888" y="1561520"/>
                <a:ext cx="217312" cy="45188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0151533" y="1834874"/>
              <a:ext cx="47978" cy="559222"/>
            </p14:xfrm>
          </p:contentPart>
        </mc:Choice>
        <mc:Fallback xmlns="">
          <p:pic>
            <p:nvPicPr>
              <p:cNvPr id="30" name="墨迹 29"/>
            </p:nvPicPr>
            <p:blipFill>
              <a:blip r:embed="rId56"/>
            </p:blipFill>
            <p:spPr>
              <a:xfrm>
                <a:off x="10151533" y="1834874"/>
                <a:ext cx="47978" cy="55922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10372725" y="1645941"/>
              <a:ext cx="67556" cy="335039"/>
            </p14:xfrm>
          </p:contentPart>
        </mc:Choice>
        <mc:Fallback xmlns="">
          <p:pic>
            <p:nvPicPr>
              <p:cNvPr id="31" name="墨迹 30"/>
            </p:nvPicPr>
            <p:blipFill>
              <a:blip r:embed="rId58"/>
            </p:blipFill>
            <p:spPr>
              <a:xfrm>
                <a:off x="10372725" y="1645941"/>
                <a:ext cx="67556" cy="33503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10449806" y="1669381"/>
              <a:ext cx="249238" cy="425805"/>
            </p14:xfrm>
          </p:contentPart>
        </mc:Choice>
        <mc:Fallback xmlns="">
          <p:pic>
            <p:nvPicPr>
              <p:cNvPr id="32" name="墨迹 31"/>
            </p:nvPicPr>
            <p:blipFill>
              <a:blip r:embed="rId60"/>
            </p:blipFill>
            <p:spPr>
              <a:xfrm>
                <a:off x="10449806" y="1669381"/>
                <a:ext cx="249238" cy="42580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0549995" y="1918942"/>
              <a:ext cx="72849" cy="71908"/>
            </p14:xfrm>
          </p:contentPart>
        </mc:Choice>
        <mc:Fallback xmlns="">
          <p:pic>
            <p:nvPicPr>
              <p:cNvPr id="33" name="墨迹 32"/>
            </p:nvPicPr>
            <p:blipFill>
              <a:blip r:embed="rId62"/>
            </p:blipFill>
            <p:spPr>
              <a:xfrm>
                <a:off x="10549995" y="1918942"/>
                <a:ext cx="72849" cy="71908"/>
              </a:xfrm>
              <a:prstGeom prst="rect"/>
            </p:spPr>
          </p:pic>
        </mc:Fallback>
      </mc:AlternateContent>
    </p:spTree>
    <p:custDataLst>
      <p:tags r:id="rId6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34975" y="412750"/>
            <a:ext cx="11606530" cy="3822700"/>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90195" y="460375"/>
            <a:ext cx="11901805" cy="489521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10601677" y="3058711"/>
              <a:ext cx="309033" cy="278113"/>
            </p14:xfrm>
          </p:contentPart>
        </mc:Choice>
        <mc:Fallback xmlns="">
          <p:pic>
            <p:nvPicPr>
              <p:cNvPr id="3" name="墨迹 2"/>
            </p:nvPicPr>
            <p:blipFill>
              <a:blip r:embed="rId3"/>
            </p:blipFill>
            <p:spPr>
              <a:xfrm>
                <a:off x="10601677" y="3058711"/>
                <a:ext cx="309033" cy="27811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10586861" y="3451559"/>
              <a:ext cx="311150" cy="203033"/>
            </p14:xfrm>
          </p:contentPart>
        </mc:Choice>
        <mc:Fallback xmlns="">
          <p:pic>
            <p:nvPicPr>
              <p:cNvPr id="4" name="墨迹 3"/>
            </p:nvPicPr>
            <p:blipFill>
              <a:blip r:embed="rId5"/>
            </p:blipFill>
            <p:spPr>
              <a:xfrm>
                <a:off x="10586861" y="3451559"/>
                <a:ext cx="311150" cy="20303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7978422" y="3158289"/>
              <a:ext cx="80433" cy="193868"/>
            </p14:xfrm>
          </p:contentPart>
        </mc:Choice>
        <mc:Fallback xmlns="">
          <p:pic>
            <p:nvPicPr>
              <p:cNvPr id="5" name="墨迹 4"/>
            </p:nvPicPr>
            <p:blipFill>
              <a:blip r:embed="rId7"/>
            </p:blipFill>
            <p:spPr>
              <a:xfrm>
                <a:off x="7978422" y="3158289"/>
                <a:ext cx="80433" cy="19386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8082844" y="3204817"/>
              <a:ext cx="126294" cy="94467"/>
            </p14:xfrm>
          </p:contentPart>
        </mc:Choice>
        <mc:Fallback xmlns="">
          <p:pic>
            <p:nvPicPr>
              <p:cNvPr id="6" name="墨迹 5"/>
            </p:nvPicPr>
            <p:blipFill>
              <a:blip r:embed="rId9"/>
            </p:blipFill>
            <p:spPr>
              <a:xfrm>
                <a:off x="8082844" y="3204817"/>
                <a:ext cx="126294" cy="9446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8799688" y="5301414"/>
              <a:ext cx="5644" cy="14100"/>
            </p14:xfrm>
          </p:contentPart>
        </mc:Choice>
        <mc:Fallback xmlns="">
          <p:pic>
            <p:nvPicPr>
              <p:cNvPr id="7" name="墨迹 6"/>
            </p:nvPicPr>
            <p:blipFill>
              <a:blip r:embed="rId11"/>
            </p:blipFill>
            <p:spPr>
              <a:xfrm>
                <a:off x="8799688" y="5301414"/>
                <a:ext cx="5644" cy="1410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8438444" y="5261935"/>
              <a:ext cx="2873021" cy="39479"/>
            </p14:xfrm>
          </p:contentPart>
        </mc:Choice>
        <mc:Fallback xmlns="">
          <p:pic>
            <p:nvPicPr>
              <p:cNvPr id="8" name="墨迹 7"/>
            </p:nvPicPr>
            <p:blipFill>
              <a:blip r:embed="rId13"/>
            </p:blipFill>
            <p:spPr>
              <a:xfrm>
                <a:off x="8438444" y="5261935"/>
                <a:ext cx="2873021" cy="3947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11243732" y="5132220"/>
              <a:ext cx="308152" cy="310189"/>
            </p14:xfrm>
          </p:contentPart>
        </mc:Choice>
        <mc:Fallback xmlns="">
          <p:pic>
            <p:nvPicPr>
              <p:cNvPr id="9" name="墨迹 8"/>
            </p:nvPicPr>
            <p:blipFill>
              <a:blip r:embed="rId15"/>
            </p:blipFill>
            <p:spPr>
              <a:xfrm>
                <a:off x="11243732" y="5132220"/>
                <a:ext cx="308152" cy="31018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10869082" y="5331552"/>
              <a:ext cx="182739" cy="329399"/>
            </p14:xfrm>
          </p:contentPart>
        </mc:Choice>
        <mc:Fallback xmlns="">
          <p:pic>
            <p:nvPicPr>
              <p:cNvPr id="10" name="墨迹 9"/>
            </p:nvPicPr>
            <p:blipFill>
              <a:blip r:embed="rId17"/>
            </p:blipFill>
            <p:spPr>
              <a:xfrm>
                <a:off x="10869082" y="5331552"/>
                <a:ext cx="182739" cy="3293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10916355" y="5378785"/>
              <a:ext cx="307623" cy="269829"/>
            </p14:xfrm>
          </p:contentPart>
        </mc:Choice>
        <mc:Fallback xmlns="">
          <p:pic>
            <p:nvPicPr>
              <p:cNvPr id="11" name="墨迹 10"/>
            </p:nvPicPr>
            <p:blipFill>
              <a:blip r:embed="rId19"/>
            </p:blipFill>
            <p:spPr>
              <a:xfrm>
                <a:off x="10916355" y="5378785"/>
                <a:ext cx="307623" cy="26982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11353800" y="5312694"/>
              <a:ext cx="42332" cy="366587"/>
            </p14:xfrm>
          </p:contentPart>
        </mc:Choice>
        <mc:Fallback xmlns="">
          <p:pic>
            <p:nvPicPr>
              <p:cNvPr id="12" name="墨迹 11"/>
            </p:nvPicPr>
            <p:blipFill>
              <a:blip r:embed="rId21"/>
            </p:blipFill>
            <p:spPr>
              <a:xfrm>
                <a:off x="11353800" y="5312694"/>
                <a:ext cx="42332" cy="36658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1300177" y="5572830"/>
              <a:ext cx="203200" cy="119140"/>
            </p14:xfrm>
          </p:contentPart>
        </mc:Choice>
        <mc:Fallback xmlns="">
          <p:pic>
            <p:nvPicPr>
              <p:cNvPr id="13" name="墨迹 12"/>
            </p:nvPicPr>
            <p:blipFill>
              <a:blip r:embed="rId23"/>
            </p:blipFill>
            <p:spPr>
              <a:xfrm>
                <a:off x="11300177" y="5572830"/>
                <a:ext cx="203200" cy="11914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11568288" y="5558025"/>
              <a:ext cx="104996" cy="59958"/>
            </p14:xfrm>
          </p:contentPart>
        </mc:Choice>
        <mc:Fallback xmlns="">
          <p:pic>
            <p:nvPicPr>
              <p:cNvPr id="14" name="墨迹 13"/>
            </p:nvPicPr>
            <p:blipFill>
              <a:blip r:embed="rId25"/>
            </p:blipFill>
            <p:spPr>
              <a:xfrm>
                <a:off x="11568288" y="5558025"/>
                <a:ext cx="104996" cy="5995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307688" y="5738499"/>
              <a:ext cx="199672" cy="440257"/>
            </p14:xfrm>
          </p:contentPart>
        </mc:Choice>
        <mc:Fallback xmlns="">
          <p:pic>
            <p:nvPicPr>
              <p:cNvPr id="15" name="墨迹 14"/>
            </p:nvPicPr>
            <p:blipFill>
              <a:blip r:embed="rId27"/>
            </p:blipFill>
            <p:spPr>
              <a:xfrm>
                <a:off x="9307688" y="5738499"/>
                <a:ext cx="199672" cy="44025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279466" y="5903815"/>
              <a:ext cx="118534" cy="147340"/>
            </p14:xfrm>
          </p:contentPart>
        </mc:Choice>
        <mc:Fallback xmlns="">
          <p:pic>
            <p:nvPicPr>
              <p:cNvPr id="16" name="墨迹 15"/>
            </p:nvPicPr>
            <p:blipFill>
              <a:blip r:embed="rId29"/>
            </p:blipFill>
            <p:spPr>
              <a:xfrm>
                <a:off x="9279466" y="5903815"/>
                <a:ext cx="118534" cy="14734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9364133" y="5969202"/>
              <a:ext cx="135467" cy="68206"/>
            </p14:xfrm>
          </p:contentPart>
        </mc:Choice>
        <mc:Fallback xmlns="">
          <p:pic>
            <p:nvPicPr>
              <p:cNvPr id="17" name="墨迹 16"/>
            </p:nvPicPr>
            <p:blipFill>
              <a:blip r:embed="rId31"/>
            </p:blipFill>
            <p:spPr>
              <a:xfrm>
                <a:off x="9364133" y="5969202"/>
                <a:ext cx="135467" cy="6820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9513711" y="5861869"/>
              <a:ext cx="23989" cy="172719"/>
            </p14:xfrm>
          </p:contentPart>
        </mc:Choice>
        <mc:Fallback xmlns="">
          <p:pic>
            <p:nvPicPr>
              <p:cNvPr id="18" name="墨迹 17"/>
            </p:nvPicPr>
            <p:blipFill>
              <a:blip r:embed="rId33"/>
            </p:blipFill>
            <p:spPr>
              <a:xfrm>
                <a:off x="9513711" y="5861869"/>
                <a:ext cx="23989" cy="1727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9531702" y="5797716"/>
              <a:ext cx="86431" cy="294856"/>
            </p14:xfrm>
          </p:contentPart>
        </mc:Choice>
        <mc:Fallback xmlns="">
          <p:pic>
            <p:nvPicPr>
              <p:cNvPr id="19" name="墨迹 18"/>
            </p:nvPicPr>
            <p:blipFill>
              <a:blip r:embed="rId35"/>
            </p:blipFill>
            <p:spPr>
              <a:xfrm>
                <a:off x="9531702" y="5797716"/>
                <a:ext cx="86431" cy="29485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9759244" y="5752598"/>
              <a:ext cx="65440" cy="149984"/>
            </p14:xfrm>
          </p:contentPart>
        </mc:Choice>
        <mc:Fallback xmlns="">
          <p:pic>
            <p:nvPicPr>
              <p:cNvPr id="20" name="墨迹 19"/>
            </p:nvPicPr>
            <p:blipFill>
              <a:blip r:embed="rId37"/>
            </p:blipFill>
            <p:spPr>
              <a:xfrm>
                <a:off x="9759244" y="5752598"/>
                <a:ext cx="65440" cy="14998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9704916" y="5813226"/>
              <a:ext cx="199143" cy="348258"/>
            </p14:xfrm>
          </p:contentPart>
        </mc:Choice>
        <mc:Fallback xmlns="">
          <p:pic>
            <p:nvPicPr>
              <p:cNvPr id="21" name="墨迹 20"/>
            </p:nvPicPr>
            <p:blipFill>
              <a:blip r:embed="rId39"/>
            </p:blipFill>
            <p:spPr>
              <a:xfrm>
                <a:off x="9704916" y="5813226"/>
                <a:ext cx="199143" cy="3482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9886244" y="5803356"/>
              <a:ext cx="224366" cy="411706"/>
            </p14:xfrm>
          </p:contentPart>
        </mc:Choice>
        <mc:Fallback xmlns="">
          <p:pic>
            <p:nvPicPr>
              <p:cNvPr id="22" name="墨迹 21"/>
            </p:nvPicPr>
            <p:blipFill>
              <a:blip r:embed="rId41"/>
            </p:blipFill>
            <p:spPr>
              <a:xfrm>
                <a:off x="9886244" y="5803356"/>
                <a:ext cx="224366" cy="41170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0216444" y="5813226"/>
              <a:ext cx="273050" cy="472333"/>
            </p14:xfrm>
          </p:contentPart>
        </mc:Choice>
        <mc:Fallback xmlns="">
          <p:pic>
            <p:nvPicPr>
              <p:cNvPr id="23" name="墨迹 22"/>
            </p:nvPicPr>
            <p:blipFill>
              <a:blip r:embed="rId43"/>
            </p:blipFill>
            <p:spPr>
              <a:xfrm>
                <a:off x="10216444" y="5813226"/>
                <a:ext cx="273050" cy="47233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0582627" y="5770046"/>
              <a:ext cx="294923" cy="752385"/>
            </p14:xfrm>
          </p:contentPart>
        </mc:Choice>
        <mc:Fallback xmlns="">
          <p:pic>
            <p:nvPicPr>
              <p:cNvPr id="24" name="墨迹 23"/>
            </p:nvPicPr>
            <p:blipFill>
              <a:blip r:embed="rId45"/>
            </p:blipFill>
            <p:spPr>
              <a:xfrm>
                <a:off x="10582627" y="5770046"/>
                <a:ext cx="294923" cy="75238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0607851" y="5987355"/>
              <a:ext cx="206904" cy="174834"/>
            </p14:xfrm>
          </p:contentPart>
        </mc:Choice>
        <mc:Fallback xmlns="">
          <p:pic>
            <p:nvPicPr>
              <p:cNvPr id="25" name="墨迹 24"/>
            </p:nvPicPr>
            <p:blipFill>
              <a:blip r:embed="rId47"/>
            </p:blipFill>
            <p:spPr>
              <a:xfrm>
                <a:off x="10607851" y="5987355"/>
                <a:ext cx="206904" cy="17483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10814755" y="6012029"/>
              <a:ext cx="101600" cy="84597"/>
            </p14:xfrm>
          </p:contentPart>
        </mc:Choice>
        <mc:Fallback xmlns="">
          <p:pic>
            <p:nvPicPr>
              <p:cNvPr id="26" name="墨迹 25"/>
            </p:nvPicPr>
            <p:blipFill>
              <a:blip r:embed="rId49"/>
            </p:blipFill>
            <p:spPr>
              <a:xfrm>
                <a:off x="10814755" y="6012029"/>
                <a:ext cx="101600" cy="8459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10683522" y="6119185"/>
              <a:ext cx="201789" cy="5640"/>
            </p14:xfrm>
          </p:contentPart>
        </mc:Choice>
        <mc:Fallback xmlns="">
          <p:pic>
            <p:nvPicPr>
              <p:cNvPr id="27" name="墨迹 26"/>
            </p:nvPicPr>
            <p:blipFill>
              <a:blip r:embed="rId51"/>
            </p:blipFill>
            <p:spPr>
              <a:xfrm>
                <a:off x="10683522" y="6119185"/>
                <a:ext cx="201789" cy="564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10943167" y="5871034"/>
              <a:ext cx="193322" cy="389146"/>
            </p14:xfrm>
          </p:contentPart>
        </mc:Choice>
        <mc:Fallback xmlns="">
          <p:pic>
            <p:nvPicPr>
              <p:cNvPr id="28" name="墨迹 27"/>
            </p:nvPicPr>
            <p:blipFill>
              <a:blip r:embed="rId53"/>
            </p:blipFill>
            <p:spPr>
              <a:xfrm>
                <a:off x="10943167" y="5871034"/>
                <a:ext cx="193322" cy="38914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11136488" y="5901172"/>
              <a:ext cx="160162" cy="309660"/>
            </p14:xfrm>
          </p:contentPart>
        </mc:Choice>
        <mc:Fallback xmlns="">
          <p:pic>
            <p:nvPicPr>
              <p:cNvPr id="29" name="墨迹 28"/>
            </p:nvPicPr>
            <p:blipFill>
              <a:blip r:embed="rId55"/>
            </p:blipFill>
            <p:spPr>
              <a:xfrm>
                <a:off x="11136488" y="5901172"/>
                <a:ext cx="160162" cy="30966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1339688" y="5834375"/>
              <a:ext cx="33867" cy="76138"/>
            </p14:xfrm>
          </p:contentPart>
        </mc:Choice>
        <mc:Fallback xmlns="">
          <p:pic>
            <p:nvPicPr>
              <p:cNvPr id="30" name="墨迹 29"/>
            </p:nvPicPr>
            <p:blipFill>
              <a:blip r:embed="rId57"/>
            </p:blipFill>
            <p:spPr>
              <a:xfrm>
                <a:off x="11339688" y="5834375"/>
                <a:ext cx="33867" cy="7613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11328400" y="5808996"/>
              <a:ext cx="146050" cy="394610"/>
            </p14:xfrm>
          </p:contentPart>
        </mc:Choice>
        <mc:Fallback xmlns="">
          <p:pic>
            <p:nvPicPr>
              <p:cNvPr id="31" name="墨迹 30"/>
            </p:nvPicPr>
            <p:blipFill>
              <a:blip r:embed="rId59"/>
            </p:blipFill>
            <p:spPr>
              <a:xfrm>
                <a:off x="11328400" y="5808996"/>
                <a:ext cx="146050" cy="39461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1441288" y="5944352"/>
              <a:ext cx="210962" cy="265071"/>
            </p14:xfrm>
          </p:contentPart>
        </mc:Choice>
        <mc:Fallback xmlns="">
          <p:pic>
            <p:nvPicPr>
              <p:cNvPr id="32" name="墨迹 31"/>
            </p:nvPicPr>
            <p:blipFill>
              <a:blip r:embed="rId61"/>
            </p:blipFill>
            <p:spPr>
              <a:xfrm>
                <a:off x="11441288" y="5944352"/>
                <a:ext cx="210962" cy="26507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1588044" y="6085347"/>
              <a:ext cx="118533" cy="155094"/>
            </p14:xfrm>
          </p:contentPart>
        </mc:Choice>
        <mc:Fallback xmlns="">
          <p:pic>
            <p:nvPicPr>
              <p:cNvPr id="33" name="墨迹 32"/>
            </p:nvPicPr>
            <p:blipFill>
              <a:blip r:embed="rId63"/>
            </p:blipFill>
            <p:spPr>
              <a:xfrm>
                <a:off x="11588044" y="6085347"/>
                <a:ext cx="118533" cy="15509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9982200" y="6339138"/>
              <a:ext cx="368828" cy="580899"/>
            </p14:xfrm>
          </p:contentPart>
        </mc:Choice>
        <mc:Fallback xmlns="">
          <p:pic>
            <p:nvPicPr>
              <p:cNvPr id="34" name="墨迹 33"/>
            </p:nvPicPr>
            <p:blipFill>
              <a:blip r:embed="rId65"/>
            </p:blipFill>
            <p:spPr>
              <a:xfrm>
                <a:off x="9982200" y="6339138"/>
                <a:ext cx="368828" cy="58089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0092266" y="6478371"/>
              <a:ext cx="312032" cy="244274"/>
            </p14:xfrm>
          </p:contentPart>
        </mc:Choice>
        <mc:Fallback xmlns="">
          <p:pic>
            <p:nvPicPr>
              <p:cNvPr id="35" name="墨迹 34"/>
            </p:nvPicPr>
            <p:blipFill>
              <a:blip r:embed="rId67"/>
            </p:blipFill>
            <p:spPr>
              <a:xfrm>
                <a:off x="10092266" y="6478371"/>
                <a:ext cx="312032" cy="24427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10312576" y="6658844"/>
              <a:ext cx="78846" cy="49700"/>
            </p14:xfrm>
          </p:contentPart>
        </mc:Choice>
        <mc:Fallback xmlns="">
          <p:pic>
            <p:nvPicPr>
              <p:cNvPr id="36" name="墨迹 35"/>
            </p:nvPicPr>
            <p:blipFill>
              <a:blip r:embed="rId69"/>
            </p:blipFill>
            <p:spPr>
              <a:xfrm>
                <a:off x="10312576" y="6658844"/>
                <a:ext cx="78846" cy="4970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10470444" y="6367337"/>
              <a:ext cx="67733" cy="376457"/>
            </p14:xfrm>
          </p:contentPart>
        </mc:Choice>
        <mc:Fallback xmlns="">
          <p:pic>
            <p:nvPicPr>
              <p:cNvPr id="37" name="墨迹 36"/>
            </p:nvPicPr>
            <p:blipFill>
              <a:blip r:embed="rId71"/>
            </p:blipFill>
            <p:spPr>
              <a:xfrm>
                <a:off x="10470444" y="6367337"/>
                <a:ext cx="67733" cy="37645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10497961" y="6428317"/>
              <a:ext cx="247120" cy="338036"/>
            </p14:xfrm>
          </p:contentPart>
        </mc:Choice>
        <mc:Fallback xmlns="">
          <p:pic>
            <p:nvPicPr>
              <p:cNvPr id="38" name="墨迹 37"/>
            </p:nvPicPr>
            <p:blipFill>
              <a:blip r:embed="rId73"/>
            </p:blipFill>
            <p:spPr>
              <a:xfrm>
                <a:off x="10497961" y="6428317"/>
                <a:ext cx="247120" cy="33803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2120900" y="1945731"/>
              <a:ext cx="1367366" cy="65739"/>
            </p14:xfrm>
          </p:contentPart>
        </mc:Choice>
        <mc:Fallback xmlns="">
          <p:pic>
            <p:nvPicPr>
              <p:cNvPr id="39" name="墨迹 38"/>
            </p:nvPicPr>
            <p:blipFill>
              <a:blip r:embed="rId75"/>
            </p:blipFill>
            <p:spPr>
              <a:xfrm>
                <a:off x="2120900" y="1945731"/>
                <a:ext cx="1367366" cy="6573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2957688" y="1370472"/>
              <a:ext cx="156105" cy="617558"/>
            </p14:xfrm>
          </p:contentPart>
        </mc:Choice>
        <mc:Fallback xmlns="">
          <p:pic>
            <p:nvPicPr>
              <p:cNvPr id="40" name="墨迹 39"/>
            </p:nvPicPr>
            <p:blipFill>
              <a:blip r:embed="rId77"/>
            </p:blipFill>
            <p:spPr>
              <a:xfrm>
                <a:off x="2957688" y="1370472"/>
                <a:ext cx="156105" cy="61755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3095977" y="1635542"/>
              <a:ext cx="8467" cy="76138"/>
            </p14:xfrm>
          </p:contentPart>
        </mc:Choice>
        <mc:Fallback xmlns="">
          <p:pic>
            <p:nvPicPr>
              <p:cNvPr id="41" name="墨迹 40"/>
            </p:nvPicPr>
            <p:blipFill>
              <a:blip r:embed="rId79"/>
            </p:blipFill>
            <p:spPr>
              <a:xfrm>
                <a:off x="3095977" y="1635542"/>
                <a:ext cx="8467" cy="7613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3067755" y="1556585"/>
              <a:ext cx="50800" cy="198979"/>
            </p14:xfrm>
          </p:contentPart>
        </mc:Choice>
        <mc:Fallback xmlns="">
          <p:pic>
            <p:nvPicPr>
              <p:cNvPr id="42" name="墨迹 41"/>
            </p:nvPicPr>
            <p:blipFill>
              <a:blip r:embed="rId81"/>
            </p:blipFill>
            <p:spPr>
              <a:xfrm>
                <a:off x="3067755" y="1556585"/>
                <a:ext cx="50800" cy="19897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3121377" y="1522746"/>
              <a:ext cx="103364" cy="375047"/>
            </p14:xfrm>
          </p:contentPart>
        </mc:Choice>
        <mc:Fallback xmlns="">
          <p:pic>
            <p:nvPicPr>
              <p:cNvPr id="43" name="墨迹 42"/>
            </p:nvPicPr>
            <p:blipFill>
              <a:blip r:embed="rId83"/>
            </p:blipFill>
            <p:spPr>
              <a:xfrm>
                <a:off x="3121377" y="1522746"/>
                <a:ext cx="103364" cy="37504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3100740" y="1652462"/>
              <a:ext cx="91193" cy="109976"/>
            </p14:xfrm>
          </p:contentPart>
        </mc:Choice>
        <mc:Fallback xmlns="">
          <p:pic>
            <p:nvPicPr>
              <p:cNvPr id="44" name="墨迹 43"/>
            </p:nvPicPr>
            <p:blipFill>
              <a:blip r:embed="rId85"/>
            </p:blipFill>
            <p:spPr>
              <a:xfrm>
                <a:off x="3100740" y="1652462"/>
                <a:ext cx="91193" cy="10997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3211688" y="1656339"/>
              <a:ext cx="45156" cy="66620"/>
            </p14:xfrm>
          </p:contentPart>
        </mc:Choice>
        <mc:Fallback xmlns="">
          <p:pic>
            <p:nvPicPr>
              <p:cNvPr id="45" name="墨迹 44"/>
            </p:nvPicPr>
            <p:blipFill>
              <a:blip r:embed="rId87"/>
            </p:blipFill>
            <p:spPr>
              <a:xfrm>
                <a:off x="3211688" y="1656339"/>
                <a:ext cx="45156" cy="6662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3106384" y="1706040"/>
              <a:ext cx="178682" cy="59218"/>
            </p14:xfrm>
          </p:contentPart>
        </mc:Choice>
        <mc:Fallback xmlns="">
          <p:pic>
            <p:nvPicPr>
              <p:cNvPr id="46" name="墨迹 45"/>
            </p:nvPicPr>
            <p:blipFill>
              <a:blip r:embed="rId89"/>
            </p:blipFill>
            <p:spPr>
              <a:xfrm>
                <a:off x="3106384" y="1706040"/>
                <a:ext cx="178682" cy="5921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3278011" y="1541076"/>
              <a:ext cx="182033" cy="274940"/>
            </p14:xfrm>
          </p:contentPart>
        </mc:Choice>
        <mc:Fallback xmlns="">
          <p:pic>
            <p:nvPicPr>
              <p:cNvPr id="47" name="墨迹 46"/>
            </p:nvPicPr>
            <p:blipFill>
              <a:blip r:embed="rId91"/>
            </p:blipFill>
            <p:spPr>
              <a:xfrm>
                <a:off x="3278011" y="1541076"/>
                <a:ext cx="182033" cy="27494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3578577" y="1271423"/>
              <a:ext cx="118534" cy="459996"/>
            </p14:xfrm>
          </p:contentPart>
        </mc:Choice>
        <mc:Fallback xmlns="">
          <p:pic>
            <p:nvPicPr>
              <p:cNvPr id="48" name="墨迹 47"/>
            </p:nvPicPr>
            <p:blipFill>
              <a:blip r:embed="rId93"/>
            </p:blipFill>
            <p:spPr>
              <a:xfrm>
                <a:off x="3578577" y="1271423"/>
                <a:ext cx="118534" cy="45999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3527777" y="1241814"/>
              <a:ext cx="45156" cy="232994"/>
            </p14:xfrm>
          </p:contentPart>
        </mc:Choice>
        <mc:Fallback xmlns="">
          <p:pic>
            <p:nvPicPr>
              <p:cNvPr id="49" name="墨迹 48"/>
            </p:nvPicPr>
            <p:blipFill>
              <a:blip r:embed="rId95"/>
            </p:blipFill>
            <p:spPr>
              <a:xfrm>
                <a:off x="3527777" y="1241814"/>
                <a:ext cx="45156" cy="23299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3606800" y="1240756"/>
              <a:ext cx="194733" cy="76137"/>
            </p14:xfrm>
          </p:contentPart>
        </mc:Choice>
        <mc:Fallback xmlns="">
          <p:pic>
            <p:nvPicPr>
              <p:cNvPr id="50" name="墨迹 49"/>
            </p:nvPicPr>
            <p:blipFill>
              <a:blip r:embed="rId97"/>
            </p:blipFill>
            <p:spPr>
              <a:xfrm>
                <a:off x="3606800" y="1240756"/>
                <a:ext cx="194733" cy="7613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7" name="墨迹 66"/>
              <p14:cNvContentPartPr/>
              <p14:nvPr/>
            </p14:nvContentPartPr>
            <p14:xfrm>
              <a:off x="4933244" y="1101876"/>
              <a:ext cx="349956" cy="330633"/>
            </p14:xfrm>
          </p:contentPart>
        </mc:Choice>
        <mc:Fallback xmlns="">
          <p:pic>
            <p:nvPicPr>
              <p:cNvPr id="67" name="墨迹 66"/>
            </p:nvPicPr>
            <p:blipFill>
              <a:blip r:embed="rId99"/>
            </p:blipFill>
            <p:spPr>
              <a:xfrm>
                <a:off x="4933244" y="1101876"/>
                <a:ext cx="349956" cy="33063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8" name="墨迹 67"/>
              <p14:cNvContentPartPr/>
              <p14:nvPr/>
            </p14:nvContentPartPr>
            <p14:xfrm>
              <a:off x="4955822" y="1189998"/>
              <a:ext cx="156104" cy="236872"/>
            </p14:xfrm>
          </p:contentPart>
        </mc:Choice>
        <mc:Fallback xmlns="">
          <p:pic>
            <p:nvPicPr>
              <p:cNvPr id="68" name="墨迹 67"/>
            </p:nvPicPr>
            <p:blipFill>
              <a:blip r:embed="rId101"/>
            </p:blipFill>
            <p:spPr>
              <a:xfrm>
                <a:off x="4955822" y="1189998"/>
                <a:ext cx="156104" cy="23687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9" name="墨迹 68"/>
              <p14:cNvContentPartPr/>
              <p14:nvPr/>
            </p14:nvContentPartPr>
            <p14:xfrm>
              <a:off x="5080000" y="1212557"/>
              <a:ext cx="152400" cy="33839"/>
            </p14:xfrm>
          </p:contentPart>
        </mc:Choice>
        <mc:Fallback xmlns="">
          <p:pic>
            <p:nvPicPr>
              <p:cNvPr id="69" name="墨迹 68"/>
            </p:nvPicPr>
            <p:blipFill>
              <a:blip r:embed="rId103"/>
            </p:blipFill>
            <p:spPr>
              <a:xfrm>
                <a:off x="5080000" y="1212557"/>
                <a:ext cx="152400" cy="3383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70" name="墨迹 69"/>
              <p14:cNvContentPartPr/>
              <p14:nvPr/>
            </p14:nvContentPartPr>
            <p14:xfrm>
              <a:off x="5671961" y="1109454"/>
              <a:ext cx="209550" cy="261018"/>
            </p14:xfrm>
          </p:contentPart>
        </mc:Choice>
        <mc:Fallback xmlns="">
          <p:pic>
            <p:nvPicPr>
              <p:cNvPr id="70" name="墨迹 69"/>
            </p:nvPicPr>
            <p:blipFill>
              <a:blip r:embed="rId105"/>
            </p:blipFill>
            <p:spPr>
              <a:xfrm>
                <a:off x="5671961" y="1109454"/>
                <a:ext cx="209550" cy="26101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71" name="墨迹 70"/>
              <p14:cNvContentPartPr/>
              <p14:nvPr/>
            </p14:nvContentPartPr>
            <p14:xfrm>
              <a:off x="5779911" y="1240756"/>
              <a:ext cx="567266" cy="25379"/>
            </p14:xfrm>
          </p:contentPart>
        </mc:Choice>
        <mc:Fallback xmlns="">
          <p:pic>
            <p:nvPicPr>
              <p:cNvPr id="71" name="墨迹 70"/>
            </p:nvPicPr>
            <p:blipFill>
              <a:blip r:embed="rId107"/>
            </p:blipFill>
            <p:spPr>
              <a:xfrm>
                <a:off x="5779911" y="1240756"/>
                <a:ext cx="567266" cy="2537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72" name="墨迹 71"/>
              <p14:cNvContentPartPr/>
              <p14:nvPr/>
            </p14:nvContentPartPr>
            <p14:xfrm>
              <a:off x="5486928" y="1983095"/>
              <a:ext cx="205494" cy="447659"/>
            </p14:xfrm>
          </p:contentPart>
        </mc:Choice>
        <mc:Fallback xmlns="">
          <p:pic>
            <p:nvPicPr>
              <p:cNvPr id="72" name="墨迹 71"/>
            </p:nvPicPr>
            <p:blipFill>
              <a:blip r:embed="rId109"/>
            </p:blipFill>
            <p:spPr>
              <a:xfrm>
                <a:off x="5486928" y="1983095"/>
                <a:ext cx="205494" cy="44765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73" name="墨迹 72"/>
              <p14:cNvContentPartPr/>
              <p14:nvPr/>
            </p14:nvContentPartPr>
            <p14:xfrm>
              <a:off x="5503333" y="2111577"/>
              <a:ext cx="88371" cy="135884"/>
            </p14:xfrm>
          </p:contentPart>
        </mc:Choice>
        <mc:Fallback xmlns="">
          <p:pic>
            <p:nvPicPr>
              <p:cNvPr id="73" name="墨迹 72"/>
            </p:nvPicPr>
            <p:blipFill>
              <a:blip r:embed="rId111"/>
            </p:blipFill>
            <p:spPr>
              <a:xfrm>
                <a:off x="5503333" y="2111577"/>
                <a:ext cx="88371" cy="13588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74" name="墨迹 73"/>
              <p14:cNvContentPartPr/>
              <p14:nvPr/>
            </p14:nvContentPartPr>
            <p14:xfrm>
              <a:off x="5604933" y="2160044"/>
              <a:ext cx="90311" cy="87417"/>
            </p14:xfrm>
          </p:contentPart>
        </mc:Choice>
        <mc:Fallback xmlns="">
          <p:pic>
            <p:nvPicPr>
              <p:cNvPr id="74" name="墨迹 73"/>
            </p:nvPicPr>
            <p:blipFill>
              <a:blip r:embed="rId113"/>
            </p:blipFill>
            <p:spPr>
              <a:xfrm>
                <a:off x="5604933" y="2160044"/>
                <a:ext cx="90311" cy="8741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75" name="墨迹 74"/>
              <p14:cNvContentPartPr/>
              <p14:nvPr/>
            </p14:nvContentPartPr>
            <p14:xfrm>
              <a:off x="5723466" y="2079677"/>
              <a:ext cx="28222" cy="167784"/>
            </p14:xfrm>
          </p:contentPart>
        </mc:Choice>
        <mc:Fallback xmlns="">
          <p:pic>
            <p:nvPicPr>
              <p:cNvPr id="75" name="墨迹 74"/>
            </p:nvPicPr>
            <p:blipFill>
              <a:blip r:embed="rId115"/>
            </p:blipFill>
            <p:spPr>
              <a:xfrm>
                <a:off x="5723466" y="2079677"/>
                <a:ext cx="28222" cy="16778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76" name="墨迹 75"/>
              <p14:cNvContentPartPr/>
              <p14:nvPr/>
            </p14:nvContentPartPr>
            <p14:xfrm>
              <a:off x="5756098" y="2019049"/>
              <a:ext cx="68969" cy="258726"/>
            </p14:xfrm>
          </p:contentPart>
        </mc:Choice>
        <mc:Fallback xmlns="">
          <p:pic>
            <p:nvPicPr>
              <p:cNvPr id="76" name="墨迹 75"/>
            </p:nvPicPr>
            <p:blipFill>
              <a:blip r:embed="rId117"/>
            </p:blipFill>
            <p:spPr>
              <a:xfrm>
                <a:off x="5756098" y="2019049"/>
                <a:ext cx="68969" cy="25872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7" name="墨迹 76"/>
              <p14:cNvContentPartPr/>
              <p14:nvPr/>
            </p14:nvContentPartPr>
            <p14:xfrm>
              <a:off x="5943600" y="1962651"/>
              <a:ext cx="28222" cy="149455"/>
            </p14:xfrm>
          </p:contentPart>
        </mc:Choice>
        <mc:Fallback xmlns="">
          <p:pic>
            <p:nvPicPr>
              <p:cNvPr id="77" name="墨迹 76"/>
            </p:nvPicPr>
            <p:blipFill>
              <a:blip r:embed="rId119"/>
            </p:blipFill>
            <p:spPr>
              <a:xfrm>
                <a:off x="5943600" y="1962651"/>
                <a:ext cx="28222" cy="14945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8" name="墨迹 77"/>
              <p14:cNvContentPartPr/>
              <p14:nvPr/>
            </p14:nvContentPartPr>
            <p14:xfrm>
              <a:off x="5904088" y="2043899"/>
              <a:ext cx="135467" cy="183823"/>
            </p14:xfrm>
          </p:contentPart>
        </mc:Choice>
        <mc:Fallback xmlns="">
          <p:pic>
            <p:nvPicPr>
              <p:cNvPr id="78" name="墨迹 77"/>
            </p:nvPicPr>
            <p:blipFill>
              <a:blip r:embed="rId121"/>
            </p:blipFill>
            <p:spPr>
              <a:xfrm>
                <a:off x="5904088" y="2043899"/>
                <a:ext cx="135467" cy="18382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9" name="墨迹 78"/>
              <p14:cNvContentPartPr/>
              <p14:nvPr/>
            </p14:nvContentPartPr>
            <p14:xfrm>
              <a:off x="6050844" y="1972520"/>
              <a:ext cx="127000" cy="356718"/>
            </p14:xfrm>
          </p:contentPart>
        </mc:Choice>
        <mc:Fallback xmlns="">
          <p:pic>
            <p:nvPicPr>
              <p:cNvPr id="79" name="墨迹 78"/>
            </p:nvPicPr>
            <p:blipFill>
              <a:blip r:embed="rId123"/>
            </p:blipFill>
            <p:spPr>
              <a:xfrm>
                <a:off x="6050844" y="1972520"/>
                <a:ext cx="127000" cy="35671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80" name="墨迹 79"/>
              <p14:cNvContentPartPr/>
              <p14:nvPr/>
            </p14:nvContentPartPr>
            <p14:xfrm>
              <a:off x="6186663" y="1985210"/>
              <a:ext cx="310092" cy="214312"/>
            </p14:xfrm>
          </p:contentPart>
        </mc:Choice>
        <mc:Fallback xmlns="">
          <p:pic>
            <p:nvPicPr>
              <p:cNvPr id="80" name="墨迹 79"/>
            </p:nvPicPr>
            <p:blipFill>
              <a:blip r:embed="rId125"/>
            </p:blipFill>
            <p:spPr>
              <a:xfrm>
                <a:off x="6186663" y="1985210"/>
                <a:ext cx="310092" cy="214312"/>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81" name="墨迹 80"/>
              <p14:cNvContentPartPr/>
              <p14:nvPr/>
            </p14:nvContentPartPr>
            <p14:xfrm>
              <a:off x="6350000" y="1864659"/>
              <a:ext cx="28222" cy="788868"/>
            </p14:xfrm>
          </p:contentPart>
        </mc:Choice>
        <mc:Fallback xmlns="">
          <p:pic>
            <p:nvPicPr>
              <p:cNvPr id="81" name="墨迹 80"/>
            </p:nvPicPr>
            <p:blipFill>
              <a:blip r:embed="rId127"/>
            </p:blipFill>
            <p:spPr>
              <a:xfrm>
                <a:off x="6350000" y="1864659"/>
                <a:ext cx="28222" cy="78886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82" name="墨迹 81"/>
              <p14:cNvContentPartPr/>
              <p14:nvPr/>
            </p14:nvContentPartPr>
            <p14:xfrm>
              <a:off x="6290733" y="2176963"/>
              <a:ext cx="104422" cy="140995"/>
            </p14:xfrm>
          </p:contentPart>
        </mc:Choice>
        <mc:Fallback xmlns="">
          <p:pic>
            <p:nvPicPr>
              <p:cNvPr id="82" name="墨迹 81"/>
            </p:nvPicPr>
            <p:blipFill>
              <a:blip r:embed="rId129"/>
            </p:blipFill>
            <p:spPr>
              <a:xfrm>
                <a:off x="6290733" y="2176963"/>
                <a:ext cx="104422" cy="14099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83" name="墨迹 82"/>
              <p14:cNvContentPartPr/>
              <p14:nvPr/>
            </p14:nvContentPartPr>
            <p14:xfrm>
              <a:off x="6400800" y="2233361"/>
              <a:ext cx="84666" cy="70498"/>
            </p14:xfrm>
          </p:contentPart>
        </mc:Choice>
        <mc:Fallback xmlns="">
          <p:pic>
            <p:nvPicPr>
              <p:cNvPr id="83" name="墨迹 82"/>
            </p:nvPicPr>
            <p:blipFill>
              <a:blip r:embed="rId131"/>
            </p:blipFill>
            <p:spPr>
              <a:xfrm>
                <a:off x="6400800" y="2233361"/>
                <a:ext cx="84666" cy="7049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84" name="墨迹 83"/>
              <p14:cNvContentPartPr/>
              <p14:nvPr/>
            </p14:nvContentPartPr>
            <p14:xfrm>
              <a:off x="6564488" y="1990850"/>
              <a:ext cx="28222" cy="81777"/>
            </p14:xfrm>
          </p:contentPart>
        </mc:Choice>
        <mc:Fallback xmlns="">
          <p:pic>
            <p:nvPicPr>
              <p:cNvPr id="84" name="墨迹 83"/>
            </p:nvPicPr>
            <p:blipFill>
              <a:blip r:embed="rId133"/>
            </p:blipFill>
            <p:spPr>
              <a:xfrm>
                <a:off x="6564488" y="1990850"/>
                <a:ext cx="28222" cy="8177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85" name="墨迹 84"/>
              <p14:cNvContentPartPr/>
              <p14:nvPr/>
            </p14:nvContentPartPr>
            <p14:xfrm>
              <a:off x="6530622" y="2109286"/>
              <a:ext cx="79022" cy="154389"/>
            </p14:xfrm>
          </p:contentPart>
        </mc:Choice>
        <mc:Fallback xmlns="">
          <p:pic>
            <p:nvPicPr>
              <p:cNvPr id="85" name="墨迹 84"/>
            </p:nvPicPr>
            <p:blipFill>
              <a:blip r:embed="rId135"/>
            </p:blipFill>
            <p:spPr>
              <a:xfrm>
                <a:off x="6530622" y="2109286"/>
                <a:ext cx="79022" cy="15438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86" name="墨迹 85"/>
              <p14:cNvContentPartPr/>
              <p14:nvPr/>
            </p14:nvContentPartPr>
            <p14:xfrm>
              <a:off x="6612466" y="1989440"/>
              <a:ext cx="287866" cy="337859"/>
            </p14:xfrm>
          </p:contentPart>
        </mc:Choice>
        <mc:Fallback xmlns="">
          <p:pic>
            <p:nvPicPr>
              <p:cNvPr id="86" name="墨迹 85"/>
            </p:nvPicPr>
            <p:blipFill>
              <a:blip r:embed="rId137"/>
            </p:blipFill>
            <p:spPr>
              <a:xfrm>
                <a:off x="6612466" y="1989440"/>
                <a:ext cx="287866" cy="33785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87" name="墨迹 86"/>
              <p14:cNvContentPartPr/>
              <p14:nvPr/>
            </p14:nvContentPartPr>
            <p14:xfrm>
              <a:off x="6968066" y="2129025"/>
              <a:ext cx="104996" cy="59958"/>
            </p14:xfrm>
          </p:contentPart>
        </mc:Choice>
        <mc:Fallback xmlns="">
          <p:pic>
            <p:nvPicPr>
              <p:cNvPr id="87" name="墨迹 86"/>
            </p:nvPicPr>
            <p:blipFill>
              <a:blip r:embed="rId139"/>
            </p:blipFill>
            <p:spPr>
              <a:xfrm>
                <a:off x="6968066" y="2129025"/>
                <a:ext cx="104996" cy="5995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88" name="墨迹 87"/>
              <p14:cNvContentPartPr/>
              <p14:nvPr/>
            </p14:nvContentPartPr>
            <p14:xfrm>
              <a:off x="7179733" y="1435329"/>
              <a:ext cx="28222" cy="59218"/>
            </p14:xfrm>
          </p:contentPart>
        </mc:Choice>
        <mc:Fallback xmlns="">
          <p:pic>
            <p:nvPicPr>
              <p:cNvPr id="88" name="墨迹 87"/>
            </p:nvPicPr>
            <p:blipFill>
              <a:blip r:embed="rId141"/>
            </p:blipFill>
            <p:spPr>
              <a:xfrm>
                <a:off x="7179733" y="1435329"/>
                <a:ext cx="28222" cy="5921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9" name="墨迹 88"/>
              <p14:cNvContentPartPr/>
              <p14:nvPr/>
            </p14:nvContentPartPr>
            <p14:xfrm>
              <a:off x="5300133" y="1703220"/>
              <a:ext cx="62089" cy="64858"/>
            </p14:xfrm>
          </p:contentPart>
        </mc:Choice>
        <mc:Fallback xmlns="">
          <p:pic>
            <p:nvPicPr>
              <p:cNvPr id="89" name="墨迹 88"/>
            </p:nvPicPr>
            <p:blipFill>
              <a:blip r:embed="rId143"/>
            </p:blipFill>
            <p:spPr>
              <a:xfrm>
                <a:off x="5300133" y="1703220"/>
                <a:ext cx="62089" cy="6485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0" name="墨迹 89"/>
              <p14:cNvContentPartPr/>
              <p14:nvPr/>
            </p14:nvContentPartPr>
            <p14:xfrm>
              <a:off x="5325533" y="1596416"/>
              <a:ext cx="98778" cy="772301"/>
            </p14:xfrm>
          </p:contentPart>
        </mc:Choice>
        <mc:Fallback xmlns="">
          <p:pic>
            <p:nvPicPr>
              <p:cNvPr id="90" name="墨迹 89"/>
            </p:nvPicPr>
            <p:blipFill>
              <a:blip r:embed="rId145"/>
            </p:blipFill>
            <p:spPr>
              <a:xfrm>
                <a:off x="5325533" y="1596416"/>
                <a:ext cx="98778" cy="77230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91" name="墨迹 90"/>
              <p14:cNvContentPartPr/>
              <p14:nvPr/>
            </p14:nvContentPartPr>
            <p14:xfrm>
              <a:off x="5294488" y="1565750"/>
              <a:ext cx="138818" cy="202328"/>
            </p14:xfrm>
          </p:contentPart>
        </mc:Choice>
        <mc:Fallback xmlns="">
          <p:pic>
            <p:nvPicPr>
              <p:cNvPr id="91" name="墨迹 90"/>
            </p:nvPicPr>
            <p:blipFill>
              <a:blip r:embed="rId147"/>
            </p:blipFill>
            <p:spPr>
              <a:xfrm>
                <a:off x="5294488" y="1565750"/>
                <a:ext cx="138818" cy="20232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92" name="墨迹 91"/>
              <p14:cNvContentPartPr/>
              <p14:nvPr/>
            </p14:nvContentPartPr>
            <p14:xfrm>
              <a:off x="5492044" y="1669381"/>
              <a:ext cx="132644" cy="62038"/>
            </p14:xfrm>
          </p:contentPart>
        </mc:Choice>
        <mc:Fallback xmlns="">
          <p:pic>
            <p:nvPicPr>
              <p:cNvPr id="92" name="墨迹 91"/>
            </p:nvPicPr>
            <p:blipFill>
              <a:blip r:embed="rId149"/>
            </p:blipFill>
            <p:spPr>
              <a:xfrm>
                <a:off x="5492044" y="1669381"/>
                <a:ext cx="132644" cy="6203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93" name="墨迹 92"/>
              <p14:cNvContentPartPr/>
              <p14:nvPr/>
            </p14:nvContentPartPr>
            <p14:xfrm>
              <a:off x="5776206" y="1604523"/>
              <a:ext cx="3704" cy="25379"/>
            </p14:xfrm>
          </p:contentPart>
        </mc:Choice>
        <mc:Fallback xmlns="">
          <p:pic>
            <p:nvPicPr>
              <p:cNvPr id="93" name="墨迹 92"/>
            </p:nvPicPr>
            <p:blipFill>
              <a:blip r:embed="rId151"/>
            </p:blipFill>
            <p:spPr>
              <a:xfrm>
                <a:off x="5776206" y="1604523"/>
                <a:ext cx="3704" cy="2537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94" name="墨迹 93"/>
              <p14:cNvContentPartPr/>
              <p14:nvPr/>
            </p14:nvContentPartPr>
            <p14:xfrm>
              <a:off x="1952977" y="2069807"/>
              <a:ext cx="795867" cy="606808"/>
            </p14:xfrm>
          </p:contentPart>
        </mc:Choice>
        <mc:Fallback xmlns="">
          <p:pic>
            <p:nvPicPr>
              <p:cNvPr id="94" name="墨迹 93"/>
            </p:nvPicPr>
            <p:blipFill>
              <a:blip r:embed="rId153"/>
            </p:blipFill>
            <p:spPr>
              <a:xfrm>
                <a:off x="1952977" y="2069807"/>
                <a:ext cx="795867" cy="606808"/>
              </a:xfrm>
              <a:prstGeom prst="rect"/>
            </p:spPr>
          </p:pic>
        </mc:Fallback>
      </mc:AlternateContent>
    </p:spTree>
    <p:custDataLst>
      <p:tags r:id="rId15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7572022" y="1459651"/>
              <a:ext cx="14111" cy="17977"/>
            </p14:xfrm>
          </p:contentPart>
        </mc:Choice>
        <mc:Fallback xmlns="">
          <p:pic>
            <p:nvPicPr>
              <p:cNvPr id="2" name="墨迹 1"/>
            </p:nvPicPr>
            <p:blipFill>
              <a:blip r:embed="rId2"/>
            </p:blipFill>
            <p:spPr>
              <a:xfrm>
                <a:off x="7572022" y="1459651"/>
                <a:ext cx="14111" cy="1797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591733" y="489076"/>
              <a:ext cx="344311" cy="300496"/>
            </p14:xfrm>
          </p:contentPart>
        </mc:Choice>
        <mc:Fallback xmlns="">
          <p:pic>
            <p:nvPicPr>
              <p:cNvPr id="3" name="墨迹 2"/>
            </p:nvPicPr>
            <p:blipFill>
              <a:blip r:embed="rId4"/>
            </p:blipFill>
            <p:spPr>
              <a:xfrm>
                <a:off x="1591733" y="489076"/>
                <a:ext cx="344311" cy="30049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930400" y="402717"/>
              <a:ext cx="50800" cy="541949"/>
            </p14:xfrm>
          </p:contentPart>
        </mc:Choice>
        <mc:Fallback xmlns="">
          <p:pic>
            <p:nvPicPr>
              <p:cNvPr id="4" name="墨迹 3"/>
            </p:nvPicPr>
            <p:blipFill>
              <a:blip r:embed="rId6"/>
            </p:blipFill>
            <p:spPr>
              <a:xfrm>
                <a:off x="1930400" y="402717"/>
                <a:ext cx="50800" cy="5419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2000955" y="615443"/>
              <a:ext cx="107245" cy="143110"/>
            </p14:xfrm>
          </p:contentPart>
        </mc:Choice>
        <mc:Fallback xmlns="">
          <p:pic>
            <p:nvPicPr>
              <p:cNvPr id="5" name="墨迹 4"/>
            </p:nvPicPr>
            <p:blipFill>
              <a:blip r:embed="rId8"/>
            </p:blipFill>
            <p:spPr>
              <a:xfrm>
                <a:off x="2000955" y="615443"/>
                <a:ext cx="107245" cy="14311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2068688" y="633772"/>
              <a:ext cx="36689" cy="226297"/>
            </p14:xfrm>
          </p:contentPart>
        </mc:Choice>
        <mc:Fallback xmlns="">
          <p:pic>
            <p:nvPicPr>
              <p:cNvPr id="6" name="墨迹 5"/>
            </p:nvPicPr>
            <p:blipFill>
              <a:blip r:embed="rId10"/>
            </p:blipFill>
            <p:spPr>
              <a:xfrm>
                <a:off x="2068688" y="633772"/>
                <a:ext cx="36689" cy="22629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2250016" y="614738"/>
              <a:ext cx="160161" cy="22559"/>
            </p14:xfrm>
          </p:contentPart>
        </mc:Choice>
        <mc:Fallback xmlns="">
          <p:pic>
            <p:nvPicPr>
              <p:cNvPr id="7" name="墨迹 6"/>
            </p:nvPicPr>
            <p:blipFill>
              <a:blip r:embed="rId12"/>
            </p:blipFill>
            <p:spPr>
              <a:xfrm>
                <a:off x="2250016" y="614738"/>
                <a:ext cx="160161" cy="225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2331155" y="498770"/>
              <a:ext cx="33867" cy="296442"/>
            </p14:xfrm>
          </p:contentPart>
        </mc:Choice>
        <mc:Fallback xmlns="">
          <p:pic>
            <p:nvPicPr>
              <p:cNvPr id="8" name="墨迹 7"/>
            </p:nvPicPr>
            <p:blipFill>
              <a:blip r:embed="rId14"/>
            </p:blipFill>
            <p:spPr>
              <a:xfrm>
                <a:off x="2331155" y="498770"/>
                <a:ext cx="33867" cy="29644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2638777" y="485023"/>
              <a:ext cx="361774" cy="217308"/>
            </p14:xfrm>
          </p:contentPart>
        </mc:Choice>
        <mc:Fallback xmlns="">
          <p:pic>
            <p:nvPicPr>
              <p:cNvPr id="9" name="墨迹 8"/>
            </p:nvPicPr>
            <p:blipFill>
              <a:blip r:embed="rId16"/>
            </p:blipFill>
            <p:spPr>
              <a:xfrm>
                <a:off x="2638777" y="485023"/>
                <a:ext cx="361774" cy="21730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3078338" y="592179"/>
              <a:ext cx="189795" cy="143815"/>
            </p14:xfrm>
          </p:contentPart>
        </mc:Choice>
        <mc:Fallback xmlns="">
          <p:pic>
            <p:nvPicPr>
              <p:cNvPr id="10" name="墨迹 9"/>
            </p:nvPicPr>
            <p:blipFill>
              <a:blip r:embed="rId18"/>
            </p:blipFill>
            <p:spPr>
              <a:xfrm>
                <a:off x="3078338" y="592179"/>
                <a:ext cx="189795" cy="14381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3543300" y="518861"/>
              <a:ext cx="323144" cy="22560"/>
            </p14:xfrm>
          </p:contentPart>
        </mc:Choice>
        <mc:Fallback xmlns="">
          <p:pic>
            <p:nvPicPr>
              <p:cNvPr id="11" name="墨迹 10"/>
            </p:nvPicPr>
            <p:blipFill>
              <a:blip r:embed="rId20"/>
            </p:blipFill>
            <p:spPr>
              <a:xfrm>
                <a:off x="3543300" y="518861"/>
                <a:ext cx="323144" cy="225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3825169" y="406065"/>
              <a:ext cx="182386" cy="84597"/>
            </p14:xfrm>
          </p:contentPart>
        </mc:Choice>
        <mc:Fallback xmlns="">
          <p:pic>
            <p:nvPicPr>
              <p:cNvPr id="12" name="墨迹 11"/>
            </p:nvPicPr>
            <p:blipFill>
              <a:blip r:embed="rId22"/>
            </p:blipFill>
            <p:spPr>
              <a:xfrm>
                <a:off x="3825169" y="406065"/>
                <a:ext cx="182386" cy="8459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3613150" y="575259"/>
              <a:ext cx="270227" cy="360"/>
            </p14:xfrm>
          </p:contentPart>
        </mc:Choice>
        <mc:Fallback xmlns="">
          <p:pic>
            <p:nvPicPr>
              <p:cNvPr id="13" name="墨迹 12"/>
            </p:nvPicPr>
            <p:blipFill>
              <a:blip r:embed="rId24"/>
            </p:blipFill>
            <p:spPr>
              <a:xfrm>
                <a:off x="3613150" y="575259"/>
                <a:ext cx="270227" cy="3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3548944" y="609098"/>
              <a:ext cx="134056" cy="76138"/>
            </p14:xfrm>
          </p:contentPart>
        </mc:Choice>
        <mc:Fallback xmlns="">
          <p:pic>
            <p:nvPicPr>
              <p:cNvPr id="14" name="墨迹 13"/>
            </p:nvPicPr>
            <p:blipFill>
              <a:blip r:embed="rId26"/>
            </p:blipFill>
            <p:spPr>
              <a:xfrm>
                <a:off x="3548944" y="609098"/>
                <a:ext cx="134056" cy="761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4143727" y="451184"/>
              <a:ext cx="267406" cy="208672"/>
            </p14:xfrm>
          </p:contentPart>
        </mc:Choice>
        <mc:Fallback xmlns="">
          <p:pic>
            <p:nvPicPr>
              <p:cNvPr id="15" name="墨迹 14"/>
            </p:nvPicPr>
            <p:blipFill>
              <a:blip r:embed="rId28"/>
            </p:blipFill>
            <p:spPr>
              <a:xfrm>
                <a:off x="4143727" y="451184"/>
                <a:ext cx="267406" cy="20867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4361920" y="479559"/>
              <a:ext cx="304095" cy="172543"/>
            </p14:xfrm>
          </p:contentPart>
        </mc:Choice>
        <mc:Fallback xmlns="">
          <p:pic>
            <p:nvPicPr>
              <p:cNvPr id="16" name="墨迹 15"/>
            </p:nvPicPr>
            <p:blipFill>
              <a:blip r:embed="rId30"/>
            </p:blipFill>
            <p:spPr>
              <a:xfrm>
                <a:off x="4361920" y="479559"/>
                <a:ext cx="304095" cy="17254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4823177" y="547060"/>
              <a:ext cx="234245" cy="33839"/>
            </p14:xfrm>
          </p:contentPart>
        </mc:Choice>
        <mc:Fallback xmlns="">
          <p:pic>
            <p:nvPicPr>
              <p:cNvPr id="17" name="墨迹 16"/>
            </p:nvPicPr>
            <p:blipFill>
              <a:blip r:embed="rId32"/>
            </p:blipFill>
            <p:spPr>
              <a:xfrm>
                <a:off x="4823177" y="547060"/>
                <a:ext cx="234245" cy="3383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4885266" y="462816"/>
              <a:ext cx="53622" cy="307017"/>
            </p14:xfrm>
          </p:contentPart>
        </mc:Choice>
        <mc:Fallback xmlns="">
          <p:pic>
            <p:nvPicPr>
              <p:cNvPr id="18" name="墨迹 17"/>
            </p:nvPicPr>
            <p:blipFill>
              <a:blip r:embed="rId34"/>
            </p:blipFill>
            <p:spPr>
              <a:xfrm>
                <a:off x="4885266" y="462816"/>
                <a:ext cx="53622" cy="30701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5261327" y="445544"/>
              <a:ext cx="242006" cy="234052"/>
            </p14:xfrm>
          </p:contentPart>
        </mc:Choice>
        <mc:Fallback xmlns="">
          <p:pic>
            <p:nvPicPr>
              <p:cNvPr id="19" name="墨迹 18"/>
            </p:nvPicPr>
            <p:blipFill>
              <a:blip r:embed="rId36"/>
            </p:blipFill>
            <p:spPr>
              <a:xfrm>
                <a:off x="5261327" y="445544"/>
                <a:ext cx="242006" cy="23405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5616222" y="433207"/>
              <a:ext cx="39511" cy="184351"/>
            </p14:xfrm>
          </p:contentPart>
        </mc:Choice>
        <mc:Fallback xmlns="">
          <p:pic>
            <p:nvPicPr>
              <p:cNvPr id="20" name="墨迹 19"/>
            </p:nvPicPr>
            <p:blipFill>
              <a:blip r:embed="rId38"/>
            </p:blipFill>
            <p:spPr>
              <a:xfrm>
                <a:off x="5616222" y="433207"/>
                <a:ext cx="39511" cy="18435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5621866" y="507582"/>
              <a:ext cx="115711" cy="33839"/>
            </p14:xfrm>
          </p:contentPart>
        </mc:Choice>
        <mc:Fallback xmlns="">
          <p:pic>
            <p:nvPicPr>
              <p:cNvPr id="21" name="墨迹 20"/>
            </p:nvPicPr>
            <p:blipFill>
              <a:blip r:embed="rId40"/>
            </p:blipFill>
            <p:spPr>
              <a:xfrm>
                <a:off x="5621866" y="507582"/>
                <a:ext cx="115711" cy="3383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5731051" y="294327"/>
              <a:ext cx="43215" cy="644700"/>
            </p14:xfrm>
          </p:contentPart>
        </mc:Choice>
        <mc:Fallback xmlns="">
          <p:pic>
            <p:nvPicPr>
              <p:cNvPr id="22" name="墨迹 21"/>
            </p:nvPicPr>
            <p:blipFill>
              <a:blip r:embed="rId42"/>
            </p:blipFill>
            <p:spPr>
              <a:xfrm>
                <a:off x="5731051" y="294327"/>
                <a:ext cx="43215" cy="6447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5819951" y="530141"/>
              <a:ext cx="199849" cy="167255"/>
            </p14:xfrm>
          </p:contentPart>
        </mc:Choice>
        <mc:Fallback xmlns="">
          <p:pic>
            <p:nvPicPr>
              <p:cNvPr id="23" name="墨迹 22"/>
            </p:nvPicPr>
            <p:blipFill>
              <a:blip r:embed="rId44"/>
            </p:blipFill>
            <p:spPr>
              <a:xfrm>
                <a:off x="5819951" y="530141"/>
                <a:ext cx="199849" cy="16725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544688" y="688055"/>
              <a:ext cx="119239" cy="251853"/>
            </p14:xfrm>
          </p:contentPart>
        </mc:Choice>
        <mc:Fallback xmlns="">
          <p:pic>
            <p:nvPicPr>
              <p:cNvPr id="24" name="墨迹 23"/>
            </p:nvPicPr>
            <p:blipFill>
              <a:blip r:embed="rId46"/>
            </p:blipFill>
            <p:spPr>
              <a:xfrm>
                <a:off x="544688" y="688055"/>
                <a:ext cx="119239" cy="2518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374473" y="542831"/>
              <a:ext cx="473604" cy="475505"/>
            </p14:xfrm>
          </p:contentPart>
        </mc:Choice>
        <mc:Fallback xmlns="">
          <p:pic>
            <p:nvPicPr>
              <p:cNvPr id="25" name="墨迹 24"/>
            </p:nvPicPr>
            <p:blipFill>
              <a:blip r:embed="rId48"/>
            </p:blipFill>
            <p:spPr>
              <a:xfrm>
                <a:off x="374473" y="542831"/>
                <a:ext cx="473604" cy="47550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614538" y="2853740"/>
              <a:ext cx="240595" cy="197393"/>
            </p14:xfrm>
          </p:contentPart>
        </mc:Choice>
        <mc:Fallback xmlns="">
          <p:pic>
            <p:nvPicPr>
              <p:cNvPr id="26" name="墨迹 25"/>
            </p:nvPicPr>
            <p:blipFill>
              <a:blip r:embed="rId50"/>
            </p:blipFill>
            <p:spPr>
              <a:xfrm>
                <a:off x="614538" y="2853740"/>
                <a:ext cx="240595" cy="19739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756355" y="2893218"/>
              <a:ext cx="79022" cy="304550"/>
            </p14:xfrm>
          </p:contentPart>
        </mc:Choice>
        <mc:Fallback xmlns="">
          <p:pic>
            <p:nvPicPr>
              <p:cNvPr id="27" name="墨迹 26"/>
            </p:nvPicPr>
            <p:blipFill>
              <a:blip r:embed="rId52"/>
            </p:blipFill>
            <p:spPr>
              <a:xfrm>
                <a:off x="756355" y="2893218"/>
                <a:ext cx="79022" cy="3045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491066" y="2776721"/>
              <a:ext cx="488245" cy="462288"/>
            </p14:xfrm>
          </p:contentPart>
        </mc:Choice>
        <mc:Fallback xmlns="">
          <p:pic>
            <p:nvPicPr>
              <p:cNvPr id="28" name="墨迹 27"/>
            </p:nvPicPr>
            <p:blipFill>
              <a:blip r:embed="rId54"/>
            </p:blipFill>
            <p:spPr>
              <a:xfrm>
                <a:off x="491066" y="2776721"/>
                <a:ext cx="488245" cy="46228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1851377" y="2800162"/>
              <a:ext cx="355600" cy="256611"/>
            </p14:xfrm>
          </p:contentPart>
        </mc:Choice>
        <mc:Fallback xmlns="">
          <p:pic>
            <p:nvPicPr>
              <p:cNvPr id="29" name="墨迹 28"/>
            </p:nvPicPr>
            <p:blipFill>
              <a:blip r:embed="rId56"/>
            </p:blipFill>
            <p:spPr>
              <a:xfrm>
                <a:off x="1851377" y="2800162"/>
                <a:ext cx="355600" cy="25661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2267302" y="2955256"/>
              <a:ext cx="156986" cy="112796"/>
            </p14:xfrm>
          </p:contentPart>
        </mc:Choice>
        <mc:Fallback xmlns="">
          <p:pic>
            <p:nvPicPr>
              <p:cNvPr id="30" name="墨迹 29"/>
            </p:nvPicPr>
            <p:blipFill>
              <a:blip r:embed="rId58"/>
            </p:blipFill>
            <p:spPr>
              <a:xfrm>
                <a:off x="2267302" y="2955256"/>
                <a:ext cx="156986" cy="11279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2482673" y="2927057"/>
              <a:ext cx="221015" cy="28199"/>
            </p14:xfrm>
          </p:contentPart>
        </mc:Choice>
        <mc:Fallback xmlns="">
          <p:pic>
            <p:nvPicPr>
              <p:cNvPr id="31" name="墨迹 30"/>
            </p:nvPicPr>
            <p:blipFill>
              <a:blip r:embed="rId60"/>
            </p:blipFill>
            <p:spPr>
              <a:xfrm>
                <a:off x="2482673" y="2927057"/>
                <a:ext cx="221015" cy="2819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2573866" y="2799633"/>
              <a:ext cx="28222" cy="305078"/>
            </p14:xfrm>
          </p:contentPart>
        </mc:Choice>
        <mc:Fallback xmlns="">
          <p:pic>
            <p:nvPicPr>
              <p:cNvPr id="32" name="墨迹 31"/>
            </p:nvPicPr>
            <p:blipFill>
              <a:blip r:embed="rId62"/>
            </p:blipFill>
            <p:spPr>
              <a:xfrm>
                <a:off x="2573866" y="2799633"/>
                <a:ext cx="28222" cy="30507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3028244" y="2776897"/>
              <a:ext cx="25400" cy="229117"/>
            </p14:xfrm>
          </p:contentPart>
        </mc:Choice>
        <mc:Fallback xmlns="">
          <p:pic>
            <p:nvPicPr>
              <p:cNvPr id="33" name="墨迹 32"/>
            </p:nvPicPr>
            <p:blipFill>
              <a:blip r:embed="rId64"/>
            </p:blipFill>
            <p:spPr>
              <a:xfrm>
                <a:off x="3028244" y="2776897"/>
                <a:ext cx="25400" cy="22911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3059288" y="2881939"/>
              <a:ext cx="121356" cy="33838"/>
            </p14:xfrm>
          </p:contentPart>
        </mc:Choice>
        <mc:Fallback xmlns="">
          <p:pic>
            <p:nvPicPr>
              <p:cNvPr id="34" name="墨迹 33"/>
            </p:nvPicPr>
            <p:blipFill>
              <a:blip r:embed="rId66"/>
            </p:blipFill>
            <p:spPr>
              <a:xfrm>
                <a:off x="3059288" y="2881939"/>
                <a:ext cx="121356" cy="3383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3166533" y="2659166"/>
              <a:ext cx="45155" cy="575260"/>
            </p14:xfrm>
          </p:contentPart>
        </mc:Choice>
        <mc:Fallback xmlns="">
          <p:pic>
            <p:nvPicPr>
              <p:cNvPr id="35" name="墨迹 34"/>
            </p:nvPicPr>
            <p:blipFill>
              <a:blip r:embed="rId68"/>
            </p:blipFill>
            <p:spPr>
              <a:xfrm>
                <a:off x="3166533" y="2659166"/>
                <a:ext cx="45155" cy="57526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3268133" y="2884054"/>
              <a:ext cx="115711" cy="147339"/>
            </p14:xfrm>
          </p:contentPart>
        </mc:Choice>
        <mc:Fallback xmlns="">
          <p:pic>
            <p:nvPicPr>
              <p:cNvPr id="36" name="墨迹 35"/>
            </p:nvPicPr>
            <p:blipFill>
              <a:blip r:embed="rId70"/>
            </p:blipFill>
            <p:spPr>
              <a:xfrm>
                <a:off x="3268133" y="2884054"/>
                <a:ext cx="115711" cy="14733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3605918" y="2842460"/>
              <a:ext cx="393170" cy="33839"/>
            </p14:xfrm>
          </p:contentPart>
        </mc:Choice>
        <mc:Fallback xmlns="">
          <p:pic>
            <p:nvPicPr>
              <p:cNvPr id="37" name="墨迹 36"/>
            </p:nvPicPr>
            <p:blipFill>
              <a:blip r:embed="rId72"/>
            </p:blipFill>
            <p:spPr>
              <a:xfrm>
                <a:off x="3605918" y="2842460"/>
                <a:ext cx="393170" cy="3383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3951111" y="2712745"/>
              <a:ext cx="169333" cy="93056"/>
            </p14:xfrm>
          </p:contentPart>
        </mc:Choice>
        <mc:Fallback xmlns="">
          <p:pic>
            <p:nvPicPr>
              <p:cNvPr id="38" name="墨迹 37"/>
            </p:nvPicPr>
            <p:blipFill>
              <a:blip r:embed="rId74"/>
            </p:blipFill>
            <p:spPr>
              <a:xfrm>
                <a:off x="3951111" y="2712745"/>
                <a:ext cx="169333" cy="9305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3685116" y="2943976"/>
              <a:ext cx="322439" cy="5640"/>
            </p14:xfrm>
          </p:contentPart>
        </mc:Choice>
        <mc:Fallback xmlns="">
          <p:pic>
            <p:nvPicPr>
              <p:cNvPr id="39" name="墨迹 38"/>
            </p:nvPicPr>
            <p:blipFill>
              <a:blip r:embed="rId76"/>
            </p:blipFill>
            <p:spPr>
              <a:xfrm>
                <a:off x="3685116" y="2943976"/>
                <a:ext cx="322439" cy="564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3685116" y="2960896"/>
              <a:ext cx="150284" cy="90237"/>
            </p14:xfrm>
          </p:contentPart>
        </mc:Choice>
        <mc:Fallback xmlns="">
          <p:pic>
            <p:nvPicPr>
              <p:cNvPr id="40" name="墨迹 39"/>
            </p:nvPicPr>
            <p:blipFill>
              <a:blip r:embed="rId78"/>
            </p:blipFill>
            <p:spPr>
              <a:xfrm>
                <a:off x="3685116" y="2960896"/>
                <a:ext cx="150284" cy="9023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4397022" y="2757863"/>
              <a:ext cx="358775" cy="206558"/>
            </p14:xfrm>
          </p:contentPart>
        </mc:Choice>
        <mc:Fallback xmlns="">
          <p:pic>
            <p:nvPicPr>
              <p:cNvPr id="41" name="墨迹 40"/>
            </p:nvPicPr>
            <p:blipFill>
              <a:blip r:embed="rId80"/>
            </p:blipFill>
            <p:spPr>
              <a:xfrm>
                <a:off x="4397022" y="2757863"/>
                <a:ext cx="358775" cy="20655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4893027" y="2819901"/>
              <a:ext cx="237773" cy="360"/>
            </p14:xfrm>
          </p:contentPart>
        </mc:Choice>
        <mc:Fallback xmlns="">
          <p:pic>
            <p:nvPicPr>
              <p:cNvPr id="42" name="墨迹 41"/>
            </p:nvPicPr>
            <p:blipFill>
              <a:blip r:embed="rId82"/>
            </p:blipFill>
            <p:spPr>
              <a:xfrm>
                <a:off x="4893027" y="2819901"/>
                <a:ext cx="237773" cy="36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5003800" y="2698645"/>
              <a:ext cx="42333" cy="310189"/>
            </p14:xfrm>
          </p:contentPart>
        </mc:Choice>
        <mc:Fallback xmlns="">
          <p:pic>
            <p:nvPicPr>
              <p:cNvPr id="43" name="墨迹 42"/>
            </p:nvPicPr>
            <p:blipFill>
              <a:blip r:embed="rId84"/>
            </p:blipFill>
            <p:spPr>
              <a:xfrm>
                <a:off x="5003800" y="2698645"/>
                <a:ext cx="42333" cy="31018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5458177" y="2664806"/>
              <a:ext cx="33867" cy="236872"/>
            </p14:xfrm>
          </p:contentPart>
        </mc:Choice>
        <mc:Fallback xmlns="">
          <p:pic>
            <p:nvPicPr>
              <p:cNvPr id="44" name="墨迹 43"/>
            </p:nvPicPr>
            <p:blipFill>
              <a:blip r:embed="rId86"/>
            </p:blipFill>
            <p:spPr>
              <a:xfrm>
                <a:off x="5458177" y="2664806"/>
                <a:ext cx="33867" cy="23687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5486400" y="2729664"/>
              <a:ext cx="127000" cy="78957"/>
            </p14:xfrm>
          </p:contentPart>
        </mc:Choice>
        <mc:Fallback xmlns="">
          <p:pic>
            <p:nvPicPr>
              <p:cNvPr id="45" name="墨迹 44"/>
            </p:nvPicPr>
            <p:blipFill>
              <a:blip r:embed="rId88"/>
            </p:blipFill>
            <p:spPr>
              <a:xfrm>
                <a:off x="5486400" y="2729664"/>
                <a:ext cx="127000" cy="7895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5579533" y="2568930"/>
              <a:ext cx="67734" cy="549880"/>
            </p14:xfrm>
          </p:contentPart>
        </mc:Choice>
        <mc:Fallback xmlns="">
          <p:pic>
            <p:nvPicPr>
              <p:cNvPr id="46" name="墨迹 45"/>
            </p:nvPicPr>
            <p:blipFill>
              <a:blip r:embed="rId90"/>
            </p:blipFill>
            <p:spPr>
              <a:xfrm>
                <a:off x="5579533" y="2568930"/>
                <a:ext cx="67734" cy="54988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5717822" y="2805096"/>
              <a:ext cx="389466" cy="183999"/>
            </p14:xfrm>
          </p:contentPart>
        </mc:Choice>
        <mc:Fallback xmlns="">
          <p:pic>
            <p:nvPicPr>
              <p:cNvPr id="47" name="墨迹 46"/>
            </p:nvPicPr>
            <p:blipFill>
              <a:blip r:embed="rId92"/>
            </p:blipFill>
            <p:spPr>
              <a:xfrm>
                <a:off x="5717822" y="2805096"/>
                <a:ext cx="389466" cy="1839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7450666" y="1387391"/>
              <a:ext cx="104996" cy="59958"/>
            </p14:xfrm>
          </p:contentPart>
        </mc:Choice>
        <mc:Fallback xmlns="">
          <p:pic>
            <p:nvPicPr>
              <p:cNvPr id="48" name="墨迹 47"/>
            </p:nvPicPr>
            <p:blipFill>
              <a:blip r:embed="rId94"/>
            </p:blipFill>
            <p:spPr>
              <a:xfrm>
                <a:off x="7450666" y="1387391"/>
                <a:ext cx="104996" cy="5995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1845733" y="980268"/>
              <a:ext cx="160867" cy="299967"/>
            </p14:xfrm>
          </p:contentPart>
        </mc:Choice>
        <mc:Fallback xmlns="">
          <p:pic>
            <p:nvPicPr>
              <p:cNvPr id="49" name="墨迹 48"/>
            </p:nvPicPr>
            <p:blipFill>
              <a:blip r:embed="rId96"/>
            </p:blipFill>
            <p:spPr>
              <a:xfrm>
                <a:off x="1845733" y="980268"/>
                <a:ext cx="160867" cy="29996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2071511" y="1090420"/>
              <a:ext cx="129822" cy="108038"/>
            </p14:xfrm>
          </p:contentPart>
        </mc:Choice>
        <mc:Fallback xmlns="">
          <p:pic>
            <p:nvPicPr>
              <p:cNvPr id="50" name="墨迹 49"/>
            </p:nvPicPr>
            <p:blipFill>
              <a:blip r:embed="rId98"/>
            </p:blipFill>
            <p:spPr>
              <a:xfrm>
                <a:off x="2071511" y="1090420"/>
                <a:ext cx="129822" cy="10803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2839155" y="958766"/>
              <a:ext cx="169333" cy="152275"/>
            </p14:xfrm>
          </p:contentPart>
        </mc:Choice>
        <mc:Fallback xmlns="">
          <p:pic>
            <p:nvPicPr>
              <p:cNvPr id="51" name="墨迹 50"/>
            </p:nvPicPr>
            <p:blipFill>
              <a:blip r:embed="rId100"/>
            </p:blipFill>
            <p:spPr>
              <a:xfrm>
                <a:off x="2839155" y="958766"/>
                <a:ext cx="169333" cy="15227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2895600" y="977624"/>
              <a:ext cx="84666" cy="226473"/>
            </p14:xfrm>
          </p:contentPart>
        </mc:Choice>
        <mc:Fallback xmlns="">
          <p:pic>
            <p:nvPicPr>
              <p:cNvPr id="52" name="墨迹 51"/>
            </p:nvPicPr>
            <p:blipFill>
              <a:blip r:embed="rId102"/>
            </p:blipFill>
            <p:spPr>
              <a:xfrm>
                <a:off x="2895600" y="977624"/>
                <a:ext cx="84666" cy="226473"/>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3081866" y="1034551"/>
              <a:ext cx="118534" cy="114030"/>
            </p14:xfrm>
          </p:contentPart>
        </mc:Choice>
        <mc:Fallback xmlns="">
          <p:pic>
            <p:nvPicPr>
              <p:cNvPr id="53" name="墨迹 52"/>
            </p:nvPicPr>
            <p:blipFill>
              <a:blip r:embed="rId104"/>
            </p:blipFill>
            <p:spPr>
              <a:xfrm>
                <a:off x="3081866" y="1034551"/>
                <a:ext cx="118534" cy="11403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4594577" y="966521"/>
              <a:ext cx="105128" cy="133240"/>
            </p14:xfrm>
          </p:contentPart>
        </mc:Choice>
        <mc:Fallback xmlns="">
          <p:pic>
            <p:nvPicPr>
              <p:cNvPr id="54" name="墨迹 53"/>
            </p:nvPicPr>
            <p:blipFill>
              <a:blip r:embed="rId106"/>
            </p:blipFill>
            <p:spPr>
              <a:xfrm>
                <a:off x="4594577" y="966521"/>
                <a:ext cx="105128" cy="13324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5510388" y="943785"/>
              <a:ext cx="132644" cy="110858"/>
            </p14:xfrm>
          </p:contentPart>
        </mc:Choice>
        <mc:Fallback xmlns="">
          <p:pic>
            <p:nvPicPr>
              <p:cNvPr id="55" name="墨迹 54"/>
            </p:nvPicPr>
            <p:blipFill>
              <a:blip r:embed="rId108"/>
            </p:blipFill>
            <p:spPr>
              <a:xfrm>
                <a:off x="5510388" y="943785"/>
                <a:ext cx="132644" cy="11085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1669344" y="1545305"/>
              <a:ext cx="182033" cy="16920"/>
            </p14:xfrm>
          </p:contentPart>
        </mc:Choice>
        <mc:Fallback xmlns="">
          <p:pic>
            <p:nvPicPr>
              <p:cNvPr id="56" name="墨迹 55"/>
            </p:nvPicPr>
            <p:blipFill>
              <a:blip r:embed="rId110"/>
            </p:blipFill>
            <p:spPr>
              <a:xfrm>
                <a:off x="1669344" y="1545305"/>
                <a:ext cx="182033" cy="1692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1964266" y="1432509"/>
              <a:ext cx="172156" cy="218014"/>
            </p14:xfrm>
          </p:contentPart>
        </mc:Choice>
        <mc:Fallback xmlns="">
          <p:pic>
            <p:nvPicPr>
              <p:cNvPr id="57" name="墨迹 56"/>
            </p:nvPicPr>
            <p:blipFill>
              <a:blip r:embed="rId112"/>
            </p:blipFill>
            <p:spPr>
              <a:xfrm>
                <a:off x="1964266" y="1432509"/>
                <a:ext cx="172156" cy="21801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2790648" y="1517106"/>
              <a:ext cx="186796" cy="22560"/>
            </p14:xfrm>
          </p:contentPart>
        </mc:Choice>
        <mc:Fallback xmlns="">
          <p:pic>
            <p:nvPicPr>
              <p:cNvPr id="58" name="墨迹 57"/>
            </p:nvPicPr>
            <p:blipFill>
              <a:blip r:embed="rId114"/>
            </p:blipFill>
            <p:spPr>
              <a:xfrm>
                <a:off x="2790648" y="1517106"/>
                <a:ext cx="186796" cy="2256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3005313" y="1406602"/>
              <a:ext cx="141464" cy="238281"/>
            </p14:xfrm>
          </p:contentPart>
        </mc:Choice>
        <mc:Fallback xmlns="">
          <p:pic>
            <p:nvPicPr>
              <p:cNvPr id="59" name="墨迹 58"/>
            </p:nvPicPr>
            <p:blipFill>
              <a:blip r:embed="rId116"/>
            </p:blipFill>
            <p:spPr>
              <a:xfrm>
                <a:off x="3005313" y="1406602"/>
                <a:ext cx="141464" cy="23828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4492977" y="1455069"/>
              <a:ext cx="186267" cy="22559"/>
            </p14:xfrm>
          </p:contentPart>
        </mc:Choice>
        <mc:Fallback xmlns="">
          <p:pic>
            <p:nvPicPr>
              <p:cNvPr id="60" name="墨迹 59"/>
            </p:nvPicPr>
            <p:blipFill>
              <a:blip r:embed="rId118"/>
            </p:blipFill>
            <p:spPr>
              <a:xfrm>
                <a:off x="4492977" y="1455069"/>
                <a:ext cx="186267" cy="2255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4583288" y="1393031"/>
              <a:ext cx="39512" cy="188933"/>
            </p14:xfrm>
          </p:contentPart>
        </mc:Choice>
        <mc:Fallback xmlns="">
          <p:pic>
            <p:nvPicPr>
              <p:cNvPr id="61" name="墨迹 60"/>
            </p:nvPicPr>
            <p:blipFill>
              <a:blip r:embed="rId120"/>
            </p:blipFill>
            <p:spPr>
              <a:xfrm>
                <a:off x="4583288" y="1393031"/>
                <a:ext cx="39512" cy="18893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4760559" y="1376288"/>
              <a:ext cx="8996" cy="166198"/>
            </p14:xfrm>
          </p:contentPart>
        </mc:Choice>
        <mc:Fallback xmlns="">
          <p:pic>
            <p:nvPicPr>
              <p:cNvPr id="62" name="墨迹 61"/>
            </p:nvPicPr>
            <p:blipFill>
              <a:blip r:embed="rId122"/>
            </p:blipFill>
            <p:spPr>
              <a:xfrm>
                <a:off x="4760559" y="1376288"/>
                <a:ext cx="8996" cy="16619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4859866" y="1273009"/>
              <a:ext cx="125942" cy="268243"/>
            </p14:xfrm>
          </p:contentPart>
        </mc:Choice>
        <mc:Fallback xmlns="">
          <p:pic>
            <p:nvPicPr>
              <p:cNvPr id="63" name="墨迹 62"/>
            </p:nvPicPr>
            <p:blipFill>
              <a:blip r:embed="rId124"/>
            </p:blipFill>
            <p:spPr>
              <a:xfrm>
                <a:off x="4859866" y="1273009"/>
                <a:ext cx="125942" cy="26824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5521677" y="1364832"/>
              <a:ext cx="213078" cy="16919"/>
            </p14:xfrm>
          </p:contentPart>
        </mc:Choice>
        <mc:Fallback xmlns="">
          <p:pic>
            <p:nvPicPr>
              <p:cNvPr id="64" name="墨迹 63"/>
            </p:nvPicPr>
            <p:blipFill>
              <a:blip r:embed="rId126"/>
            </p:blipFill>
            <p:spPr>
              <a:xfrm>
                <a:off x="5521677" y="1364832"/>
                <a:ext cx="213078" cy="1691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5630333" y="1262610"/>
              <a:ext cx="31044" cy="243217"/>
            </p14:xfrm>
          </p:contentPart>
        </mc:Choice>
        <mc:Fallback xmlns="">
          <p:pic>
            <p:nvPicPr>
              <p:cNvPr id="65" name="墨迹 64"/>
            </p:nvPicPr>
            <p:blipFill>
              <a:blip r:embed="rId128"/>
            </p:blipFill>
            <p:spPr>
              <a:xfrm>
                <a:off x="5630333" y="1262610"/>
                <a:ext cx="31044" cy="24321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5816600" y="1292924"/>
              <a:ext cx="42333" cy="190344"/>
            </p14:xfrm>
          </p:contentPart>
        </mc:Choice>
        <mc:Fallback xmlns="">
          <p:pic>
            <p:nvPicPr>
              <p:cNvPr id="66" name="墨迹 65"/>
            </p:nvPicPr>
            <p:blipFill>
              <a:blip r:embed="rId130"/>
            </p:blipFill>
            <p:spPr>
              <a:xfrm>
                <a:off x="5816600" y="1292924"/>
                <a:ext cx="42333" cy="19034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5909733" y="1224542"/>
              <a:ext cx="138818" cy="237576"/>
            </p14:xfrm>
          </p:contentPart>
        </mc:Choice>
        <mc:Fallback xmlns="">
          <p:pic>
            <p:nvPicPr>
              <p:cNvPr id="67" name="墨迹 66"/>
            </p:nvPicPr>
            <p:blipFill>
              <a:blip r:embed="rId132"/>
            </p:blipFill>
            <p:spPr>
              <a:xfrm>
                <a:off x="5909733" y="1224542"/>
                <a:ext cx="138818" cy="23757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1797755" y="1906782"/>
              <a:ext cx="90664" cy="239162"/>
            </p14:xfrm>
          </p:contentPart>
        </mc:Choice>
        <mc:Fallback xmlns="">
          <p:pic>
            <p:nvPicPr>
              <p:cNvPr id="68" name="墨迹 67"/>
            </p:nvPicPr>
            <p:blipFill>
              <a:blip r:embed="rId134"/>
            </p:blipFill>
            <p:spPr>
              <a:xfrm>
                <a:off x="1797755" y="1906782"/>
                <a:ext cx="90664" cy="239162"/>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1975555" y="1923172"/>
              <a:ext cx="132645" cy="174834"/>
            </p14:xfrm>
          </p:contentPart>
        </mc:Choice>
        <mc:Fallback xmlns="">
          <p:pic>
            <p:nvPicPr>
              <p:cNvPr id="69" name="墨迹 68"/>
            </p:nvPicPr>
            <p:blipFill>
              <a:blip r:embed="rId136"/>
            </p:blipFill>
            <p:spPr>
              <a:xfrm>
                <a:off x="1975555" y="1923172"/>
                <a:ext cx="132645" cy="17483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2892777" y="1862544"/>
              <a:ext cx="70556" cy="229822"/>
            </p14:xfrm>
          </p:contentPart>
        </mc:Choice>
        <mc:Fallback xmlns="">
          <p:pic>
            <p:nvPicPr>
              <p:cNvPr id="70" name="墨迹 69"/>
            </p:nvPicPr>
            <p:blipFill>
              <a:blip r:embed="rId138"/>
            </p:blipFill>
            <p:spPr>
              <a:xfrm>
                <a:off x="2892777" y="1862544"/>
                <a:ext cx="70556" cy="22982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3059288" y="1855495"/>
              <a:ext cx="174978" cy="200213"/>
            </p14:xfrm>
          </p:contentPart>
        </mc:Choice>
        <mc:Fallback xmlns="">
          <p:pic>
            <p:nvPicPr>
              <p:cNvPr id="71" name="墨迹 70"/>
            </p:nvPicPr>
            <p:blipFill>
              <a:blip r:embed="rId140"/>
            </p:blipFill>
            <p:spPr>
              <a:xfrm>
                <a:off x="3059288" y="1855495"/>
                <a:ext cx="174978" cy="20021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4665133" y="1793457"/>
              <a:ext cx="64911" cy="267890"/>
            </p14:xfrm>
          </p:contentPart>
        </mc:Choice>
        <mc:Fallback xmlns="">
          <p:pic>
            <p:nvPicPr>
              <p:cNvPr id="72" name="墨迹 71"/>
            </p:nvPicPr>
            <p:blipFill>
              <a:blip r:embed="rId142"/>
            </p:blipFill>
            <p:spPr>
              <a:xfrm>
                <a:off x="4665133" y="1793457"/>
                <a:ext cx="64911" cy="26789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4797777" y="1787817"/>
              <a:ext cx="118534" cy="232466"/>
            </p14:xfrm>
          </p:contentPart>
        </mc:Choice>
        <mc:Fallback xmlns="">
          <p:pic>
            <p:nvPicPr>
              <p:cNvPr id="73" name="墨迹 72"/>
            </p:nvPicPr>
            <p:blipFill>
              <a:blip r:embed="rId144"/>
            </p:blipFill>
            <p:spPr>
              <a:xfrm>
                <a:off x="4797777" y="1787817"/>
                <a:ext cx="118534" cy="23246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5604933" y="1759618"/>
              <a:ext cx="28222" cy="214312"/>
            </p14:xfrm>
          </p:contentPart>
        </mc:Choice>
        <mc:Fallback xmlns="">
          <p:pic>
            <p:nvPicPr>
              <p:cNvPr id="74" name="墨迹 73"/>
            </p:nvPicPr>
            <p:blipFill>
              <a:blip r:embed="rId146"/>
            </p:blipFill>
            <p:spPr>
              <a:xfrm>
                <a:off x="5604933" y="1759618"/>
                <a:ext cx="28222" cy="21431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5720644" y="1693879"/>
              <a:ext cx="112888" cy="277232"/>
            </p14:xfrm>
          </p:contentPart>
        </mc:Choice>
        <mc:Fallback xmlns="">
          <p:pic>
            <p:nvPicPr>
              <p:cNvPr id="75" name="墨迹 74"/>
            </p:nvPicPr>
            <p:blipFill>
              <a:blip r:embed="rId148"/>
            </p:blipFill>
            <p:spPr>
              <a:xfrm>
                <a:off x="5720644" y="1693879"/>
                <a:ext cx="112888" cy="277232"/>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7690555" y="1731419"/>
              <a:ext cx="104996" cy="59958"/>
            </p14:xfrm>
          </p:contentPart>
        </mc:Choice>
        <mc:Fallback xmlns="">
          <p:pic>
            <p:nvPicPr>
              <p:cNvPr id="76" name="墨迹 75"/>
            </p:nvPicPr>
            <p:blipFill>
              <a:blip r:embed="rId150"/>
            </p:blipFill>
            <p:spPr>
              <a:xfrm>
                <a:off x="7690555" y="1731419"/>
                <a:ext cx="104996" cy="5995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1952977" y="3400801"/>
              <a:ext cx="122238" cy="268771"/>
            </p14:xfrm>
          </p:contentPart>
        </mc:Choice>
        <mc:Fallback xmlns="">
          <p:pic>
            <p:nvPicPr>
              <p:cNvPr id="77" name="墨迹 76"/>
            </p:nvPicPr>
            <p:blipFill>
              <a:blip r:embed="rId152"/>
            </p:blipFill>
            <p:spPr>
              <a:xfrm>
                <a:off x="1952977" y="3400801"/>
                <a:ext cx="122238" cy="26877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2206977" y="3335238"/>
              <a:ext cx="191911" cy="217837"/>
            </p14:xfrm>
          </p:contentPart>
        </mc:Choice>
        <mc:Fallback xmlns="">
          <p:pic>
            <p:nvPicPr>
              <p:cNvPr id="78" name="墨迹 77"/>
            </p:nvPicPr>
            <p:blipFill>
              <a:blip r:embed="rId154"/>
            </p:blipFill>
            <p:spPr>
              <a:xfrm>
                <a:off x="2206977" y="3335238"/>
                <a:ext cx="191911" cy="21783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3115733" y="3365199"/>
              <a:ext cx="11289" cy="252734"/>
            </p14:xfrm>
          </p:contentPart>
        </mc:Choice>
        <mc:Fallback xmlns="">
          <p:pic>
            <p:nvPicPr>
              <p:cNvPr id="79" name="墨迹 78"/>
            </p:nvPicPr>
            <p:blipFill>
              <a:blip r:embed="rId156"/>
            </p:blipFill>
            <p:spPr>
              <a:xfrm>
                <a:off x="3115733" y="3365199"/>
                <a:ext cx="11289" cy="252734"/>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3242733" y="3292411"/>
              <a:ext cx="176389" cy="264189"/>
            </p14:xfrm>
          </p:contentPart>
        </mc:Choice>
        <mc:Fallback xmlns="">
          <p:pic>
            <p:nvPicPr>
              <p:cNvPr id="80" name="墨迹 79"/>
            </p:nvPicPr>
            <p:blipFill>
              <a:blip r:embed="rId158"/>
            </p:blipFill>
            <p:spPr>
              <a:xfrm>
                <a:off x="3242733" y="3292411"/>
                <a:ext cx="176389" cy="26418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2714977" y="2157224"/>
              <a:ext cx="558800" cy="93057"/>
            </p14:xfrm>
          </p:contentPart>
        </mc:Choice>
        <mc:Fallback xmlns="">
          <p:pic>
            <p:nvPicPr>
              <p:cNvPr id="81" name="墨迹 80"/>
            </p:nvPicPr>
            <p:blipFill>
              <a:blip r:embed="rId160"/>
            </p:blipFill>
            <p:spPr>
              <a:xfrm>
                <a:off x="2714977" y="2157224"/>
                <a:ext cx="558800" cy="9305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5493984" y="2081087"/>
              <a:ext cx="472193" cy="22559"/>
            </p14:xfrm>
          </p:contentPart>
        </mc:Choice>
        <mc:Fallback xmlns="">
          <p:pic>
            <p:nvPicPr>
              <p:cNvPr id="82" name="墨迹 81"/>
            </p:nvPicPr>
            <p:blipFill>
              <a:blip r:embed="rId162"/>
            </p:blipFill>
            <p:spPr>
              <a:xfrm>
                <a:off x="5493984" y="2081087"/>
                <a:ext cx="472193" cy="2255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4470400" y="3333123"/>
              <a:ext cx="33866" cy="276350"/>
            </p14:xfrm>
          </p:contentPart>
        </mc:Choice>
        <mc:Fallback xmlns="">
          <p:pic>
            <p:nvPicPr>
              <p:cNvPr id="83" name="墨迹 82"/>
            </p:nvPicPr>
            <p:blipFill>
              <a:blip r:embed="rId164"/>
            </p:blipFill>
            <p:spPr>
              <a:xfrm>
                <a:off x="4470400" y="3333123"/>
                <a:ext cx="33866" cy="27635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4605866" y="3258043"/>
              <a:ext cx="182386" cy="341561"/>
            </p14:xfrm>
          </p:contentPart>
        </mc:Choice>
        <mc:Fallback xmlns="">
          <p:pic>
            <p:nvPicPr>
              <p:cNvPr id="84" name="墨迹 83"/>
            </p:nvPicPr>
            <p:blipFill>
              <a:blip r:embed="rId166"/>
            </p:blipFill>
            <p:spPr>
              <a:xfrm>
                <a:off x="4605866" y="3258043"/>
                <a:ext cx="182386" cy="34156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4555066" y="2131845"/>
              <a:ext cx="496711" cy="73317"/>
            </p14:xfrm>
          </p:contentPart>
        </mc:Choice>
        <mc:Fallback xmlns="">
          <p:pic>
            <p:nvPicPr>
              <p:cNvPr id="85" name="墨迹 84"/>
            </p:nvPicPr>
            <p:blipFill>
              <a:blip r:embed="rId168"/>
            </p:blipFill>
            <p:spPr>
              <a:xfrm>
                <a:off x="4555066" y="2131845"/>
                <a:ext cx="496711" cy="73317"/>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5640740" y="3369077"/>
              <a:ext cx="171097" cy="274235"/>
            </p14:xfrm>
          </p:contentPart>
        </mc:Choice>
        <mc:Fallback xmlns="">
          <p:pic>
            <p:nvPicPr>
              <p:cNvPr id="86" name="墨迹 85"/>
            </p:nvPicPr>
            <p:blipFill>
              <a:blip r:embed="rId170"/>
            </p:blipFill>
            <p:spPr>
              <a:xfrm>
                <a:off x="5640740" y="3369077"/>
                <a:ext cx="171097" cy="27423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7" name="墨迹 86"/>
              <p14:cNvContentPartPr/>
              <p14:nvPr/>
            </p14:nvContentPartPr>
            <p14:xfrm>
              <a:off x="1834444" y="3953501"/>
              <a:ext cx="225778" cy="56398"/>
            </p14:xfrm>
          </p:contentPart>
        </mc:Choice>
        <mc:Fallback xmlns="">
          <p:pic>
            <p:nvPicPr>
              <p:cNvPr id="87" name="墨迹 86"/>
            </p:nvPicPr>
            <p:blipFill>
              <a:blip r:embed="rId172"/>
            </p:blipFill>
            <p:spPr>
              <a:xfrm>
                <a:off x="1834444" y="3953501"/>
                <a:ext cx="225778" cy="5639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8" name="墨迹 87"/>
              <p14:cNvContentPartPr/>
              <p14:nvPr/>
            </p14:nvContentPartPr>
            <p14:xfrm>
              <a:off x="2187222" y="3831541"/>
              <a:ext cx="132644" cy="364472"/>
            </p14:xfrm>
          </p:contentPart>
        </mc:Choice>
        <mc:Fallback xmlns="">
          <p:pic>
            <p:nvPicPr>
              <p:cNvPr id="88" name="墨迹 87"/>
            </p:nvPicPr>
            <p:blipFill>
              <a:blip r:embed="rId174"/>
            </p:blipFill>
            <p:spPr>
              <a:xfrm>
                <a:off x="2187222" y="3831541"/>
                <a:ext cx="132644" cy="364472"/>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89" name="墨迹 88"/>
              <p14:cNvContentPartPr/>
              <p14:nvPr/>
            </p14:nvContentPartPr>
            <p14:xfrm>
              <a:off x="2094088" y="3828721"/>
              <a:ext cx="299156" cy="181178"/>
            </p14:xfrm>
          </p:contentPart>
        </mc:Choice>
        <mc:Fallback xmlns="">
          <p:pic>
            <p:nvPicPr>
              <p:cNvPr id="89" name="墨迹 88"/>
            </p:nvPicPr>
            <p:blipFill>
              <a:blip r:embed="rId176"/>
            </p:blipFill>
            <p:spPr>
              <a:xfrm>
                <a:off x="2094088" y="3828721"/>
                <a:ext cx="299156" cy="18117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0" name="墨迹 89"/>
              <p14:cNvContentPartPr/>
              <p14:nvPr/>
            </p14:nvContentPartPr>
            <p14:xfrm>
              <a:off x="3040944" y="3887234"/>
              <a:ext cx="207433" cy="32428"/>
            </p14:xfrm>
          </p:contentPart>
        </mc:Choice>
        <mc:Fallback xmlns="">
          <p:pic>
            <p:nvPicPr>
              <p:cNvPr id="90" name="墨迹 89"/>
            </p:nvPicPr>
            <p:blipFill>
              <a:blip r:embed="rId178"/>
            </p:blipFill>
            <p:spPr>
              <a:xfrm>
                <a:off x="3040944" y="3887234"/>
                <a:ext cx="207433" cy="3242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1" name="墨迹 90"/>
              <p14:cNvContentPartPr/>
              <p14:nvPr/>
            </p14:nvContentPartPr>
            <p14:xfrm>
              <a:off x="3315229" y="3736369"/>
              <a:ext cx="212548" cy="166374"/>
            </p14:xfrm>
          </p:contentPart>
        </mc:Choice>
        <mc:Fallback xmlns="">
          <p:pic>
            <p:nvPicPr>
              <p:cNvPr id="91" name="墨迹 90"/>
            </p:nvPicPr>
            <p:blipFill>
              <a:blip r:embed="rId180"/>
            </p:blipFill>
            <p:spPr>
              <a:xfrm>
                <a:off x="3315229" y="3736369"/>
                <a:ext cx="212548" cy="16637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2" name="墨迹 91"/>
              <p14:cNvContentPartPr/>
              <p14:nvPr/>
            </p14:nvContentPartPr>
            <p14:xfrm>
              <a:off x="3355622" y="3733549"/>
              <a:ext cx="138289" cy="355308"/>
            </p14:xfrm>
          </p:contentPart>
        </mc:Choice>
        <mc:Fallback xmlns="">
          <p:pic>
            <p:nvPicPr>
              <p:cNvPr id="92" name="墨迹 91"/>
            </p:nvPicPr>
            <p:blipFill>
              <a:blip r:embed="rId182"/>
            </p:blipFill>
            <p:spPr>
              <a:xfrm>
                <a:off x="3355622" y="3733549"/>
                <a:ext cx="138289" cy="35530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3" name="墨迹 92"/>
              <p14:cNvContentPartPr/>
              <p14:nvPr/>
            </p14:nvContentPartPr>
            <p14:xfrm>
              <a:off x="4411133" y="3908383"/>
              <a:ext cx="235655" cy="22559"/>
            </p14:xfrm>
          </p:contentPart>
        </mc:Choice>
        <mc:Fallback xmlns="">
          <p:pic>
            <p:nvPicPr>
              <p:cNvPr id="93" name="墨迹 92"/>
            </p:nvPicPr>
            <p:blipFill>
              <a:blip r:embed="rId184"/>
            </p:blipFill>
            <p:spPr>
              <a:xfrm>
                <a:off x="4411133" y="3908383"/>
                <a:ext cx="235655" cy="2255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4" name="墨迹 93"/>
              <p14:cNvContentPartPr/>
              <p14:nvPr/>
            </p14:nvContentPartPr>
            <p14:xfrm>
              <a:off x="4538133" y="3831717"/>
              <a:ext cx="73378" cy="203561"/>
            </p14:xfrm>
          </p:contentPart>
        </mc:Choice>
        <mc:Fallback xmlns="">
          <p:pic>
            <p:nvPicPr>
              <p:cNvPr id="94" name="墨迹 93"/>
            </p:nvPicPr>
            <p:blipFill>
              <a:blip r:embed="rId186"/>
            </p:blipFill>
            <p:spPr>
              <a:xfrm>
                <a:off x="4538133" y="3831717"/>
                <a:ext cx="73378" cy="20356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5" name="墨迹 94"/>
              <p14:cNvContentPartPr/>
              <p14:nvPr/>
            </p14:nvContentPartPr>
            <p14:xfrm>
              <a:off x="4775200" y="3783073"/>
              <a:ext cx="135466" cy="123900"/>
            </p14:xfrm>
          </p:contentPart>
        </mc:Choice>
        <mc:Fallback xmlns="">
          <p:pic>
            <p:nvPicPr>
              <p:cNvPr id="95" name="墨迹 94"/>
            </p:nvPicPr>
            <p:blipFill>
              <a:blip r:embed="rId188"/>
            </p:blipFill>
            <p:spPr>
              <a:xfrm>
                <a:off x="4775200" y="3783073"/>
                <a:ext cx="135466" cy="12390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6" name="墨迹 95"/>
              <p14:cNvContentPartPr/>
              <p14:nvPr/>
            </p14:nvContentPartPr>
            <p14:xfrm>
              <a:off x="4786488" y="3769326"/>
              <a:ext cx="152400" cy="257493"/>
            </p14:xfrm>
          </p:contentPart>
        </mc:Choice>
        <mc:Fallback xmlns="">
          <p:pic>
            <p:nvPicPr>
              <p:cNvPr id="96" name="墨迹 95"/>
            </p:nvPicPr>
            <p:blipFill>
              <a:blip r:embed="rId190"/>
            </p:blipFill>
            <p:spPr>
              <a:xfrm>
                <a:off x="4786488" y="3769326"/>
                <a:ext cx="152400" cy="25749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7" name="墨迹 96"/>
              <p14:cNvContentPartPr/>
              <p14:nvPr/>
            </p14:nvContentPartPr>
            <p14:xfrm>
              <a:off x="5443184" y="3932352"/>
              <a:ext cx="206904" cy="15509"/>
            </p14:xfrm>
          </p:contentPart>
        </mc:Choice>
        <mc:Fallback xmlns="">
          <p:pic>
            <p:nvPicPr>
              <p:cNvPr id="97" name="墨迹 96"/>
            </p:nvPicPr>
            <p:blipFill>
              <a:blip r:embed="rId192"/>
            </p:blipFill>
            <p:spPr>
              <a:xfrm>
                <a:off x="5443184" y="3932352"/>
                <a:ext cx="206904" cy="1550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8" name="墨迹 97"/>
              <p14:cNvContentPartPr/>
              <p14:nvPr/>
            </p14:nvContentPartPr>
            <p14:xfrm>
              <a:off x="5548488" y="3857625"/>
              <a:ext cx="39512" cy="214312"/>
            </p14:xfrm>
          </p:contentPart>
        </mc:Choice>
        <mc:Fallback xmlns="">
          <p:pic>
            <p:nvPicPr>
              <p:cNvPr id="98" name="墨迹 97"/>
            </p:nvPicPr>
            <p:blipFill>
              <a:blip r:embed="rId194"/>
            </p:blipFill>
            <p:spPr>
              <a:xfrm>
                <a:off x="5548488" y="3857625"/>
                <a:ext cx="39512" cy="214312"/>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99" name="墨迹 98"/>
              <p14:cNvContentPartPr/>
              <p14:nvPr/>
            </p14:nvContentPartPr>
            <p14:xfrm>
              <a:off x="5764918" y="3840705"/>
              <a:ext cx="141993" cy="145225"/>
            </p14:xfrm>
          </p:contentPart>
        </mc:Choice>
        <mc:Fallback xmlns="">
          <p:pic>
            <p:nvPicPr>
              <p:cNvPr id="99" name="墨迹 98"/>
            </p:nvPicPr>
            <p:blipFill>
              <a:blip r:embed="rId196"/>
            </p:blipFill>
            <p:spPr>
              <a:xfrm>
                <a:off x="5764918" y="3840705"/>
                <a:ext cx="141993" cy="14522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0" name="墨迹 99"/>
              <p14:cNvContentPartPr/>
              <p14:nvPr/>
            </p14:nvContentPartPr>
            <p14:xfrm>
              <a:off x="5799666" y="3829426"/>
              <a:ext cx="155222" cy="267890"/>
            </p14:xfrm>
          </p:contentPart>
        </mc:Choice>
        <mc:Fallback xmlns="">
          <p:pic>
            <p:nvPicPr>
              <p:cNvPr id="100" name="墨迹 99"/>
            </p:nvPicPr>
            <p:blipFill>
              <a:blip r:embed="rId198"/>
            </p:blipFill>
            <p:spPr>
              <a:xfrm>
                <a:off x="5799666" y="3829426"/>
                <a:ext cx="155222" cy="26789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1" name="墨迹 100"/>
              <p14:cNvContentPartPr/>
              <p14:nvPr/>
            </p14:nvContentPartPr>
            <p14:xfrm>
              <a:off x="1933222" y="4455444"/>
              <a:ext cx="183444" cy="245331"/>
            </p14:xfrm>
          </p:contentPart>
        </mc:Choice>
        <mc:Fallback xmlns="">
          <p:pic>
            <p:nvPicPr>
              <p:cNvPr id="101" name="墨迹 100"/>
            </p:nvPicPr>
            <p:blipFill>
              <a:blip r:embed="rId200"/>
            </p:blipFill>
            <p:spPr>
              <a:xfrm>
                <a:off x="1933222" y="4455444"/>
                <a:ext cx="183444" cy="245331"/>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2" name="墨迹 101"/>
              <p14:cNvContentPartPr/>
              <p14:nvPr/>
            </p14:nvContentPartPr>
            <p14:xfrm>
              <a:off x="2147711" y="4449804"/>
              <a:ext cx="211666" cy="321469"/>
            </p14:xfrm>
          </p:contentPart>
        </mc:Choice>
        <mc:Fallback xmlns="">
          <p:pic>
            <p:nvPicPr>
              <p:cNvPr id="102" name="墨迹 101"/>
            </p:nvPicPr>
            <p:blipFill>
              <a:blip r:embed="rId202"/>
            </p:blipFill>
            <p:spPr>
              <a:xfrm>
                <a:off x="2147711" y="4449804"/>
                <a:ext cx="211666" cy="32146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3" name="墨迹 102"/>
              <p14:cNvContentPartPr/>
              <p14:nvPr/>
            </p14:nvContentPartPr>
            <p14:xfrm>
              <a:off x="1919287" y="4461083"/>
              <a:ext cx="208668" cy="259431"/>
            </p14:xfrm>
          </p:contentPart>
        </mc:Choice>
        <mc:Fallback xmlns="">
          <p:pic>
            <p:nvPicPr>
              <p:cNvPr id="103" name="墨迹 102"/>
            </p:nvPicPr>
            <p:blipFill>
              <a:blip r:embed="rId204"/>
            </p:blipFill>
            <p:spPr>
              <a:xfrm>
                <a:off x="1919287" y="4461083"/>
                <a:ext cx="208668" cy="259431"/>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4" name="墨迹 103"/>
              <p14:cNvContentPartPr/>
              <p14:nvPr/>
            </p14:nvContentPartPr>
            <p14:xfrm>
              <a:off x="2102026" y="4427245"/>
              <a:ext cx="183974" cy="377866"/>
            </p14:xfrm>
          </p:contentPart>
        </mc:Choice>
        <mc:Fallback xmlns="">
          <p:pic>
            <p:nvPicPr>
              <p:cNvPr id="104" name="墨迹 103"/>
            </p:nvPicPr>
            <p:blipFill>
              <a:blip r:embed="rId206"/>
            </p:blipFill>
            <p:spPr>
              <a:xfrm>
                <a:off x="2102026" y="4427245"/>
                <a:ext cx="183974" cy="37786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5" name="墨迹 104"/>
              <p14:cNvContentPartPr/>
              <p14:nvPr/>
            </p14:nvContentPartPr>
            <p14:xfrm>
              <a:off x="3138311" y="4457558"/>
              <a:ext cx="56444" cy="265776"/>
            </p14:xfrm>
          </p:contentPart>
        </mc:Choice>
        <mc:Fallback xmlns="">
          <p:pic>
            <p:nvPicPr>
              <p:cNvPr id="105" name="墨迹 104"/>
            </p:nvPicPr>
            <p:blipFill>
              <a:blip r:embed="rId208"/>
            </p:blipFill>
            <p:spPr>
              <a:xfrm>
                <a:off x="3138311" y="4457558"/>
                <a:ext cx="56444" cy="265776"/>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6" name="墨迹 105"/>
              <p14:cNvContentPartPr/>
              <p14:nvPr/>
            </p14:nvContentPartPr>
            <p14:xfrm>
              <a:off x="3313288" y="4472363"/>
              <a:ext cx="262467" cy="172719"/>
            </p14:xfrm>
          </p:contentPart>
        </mc:Choice>
        <mc:Fallback xmlns="">
          <p:pic>
            <p:nvPicPr>
              <p:cNvPr id="106" name="墨迹 105"/>
            </p:nvPicPr>
            <p:blipFill>
              <a:blip r:embed="rId210"/>
            </p:blipFill>
            <p:spPr>
              <a:xfrm>
                <a:off x="3313288" y="4472363"/>
                <a:ext cx="262467" cy="17271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7" name="墨迹 106"/>
              <p14:cNvContentPartPr/>
              <p14:nvPr/>
            </p14:nvContentPartPr>
            <p14:xfrm>
              <a:off x="4454877" y="4404685"/>
              <a:ext cx="201789" cy="183294"/>
            </p14:xfrm>
          </p:contentPart>
        </mc:Choice>
        <mc:Fallback xmlns="">
          <p:pic>
            <p:nvPicPr>
              <p:cNvPr id="107" name="墨迹 106"/>
            </p:nvPicPr>
            <p:blipFill>
              <a:blip r:embed="rId212"/>
            </p:blipFill>
            <p:spPr>
              <a:xfrm>
                <a:off x="4454877" y="4404685"/>
                <a:ext cx="201789" cy="183294"/>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8" name="墨迹 107"/>
              <p14:cNvContentPartPr/>
              <p14:nvPr/>
            </p14:nvContentPartPr>
            <p14:xfrm>
              <a:off x="4696177" y="4446984"/>
              <a:ext cx="107245" cy="130597"/>
            </p14:xfrm>
          </p:contentPart>
        </mc:Choice>
        <mc:Fallback xmlns="">
          <p:pic>
            <p:nvPicPr>
              <p:cNvPr id="108" name="墨迹 107"/>
            </p:nvPicPr>
            <p:blipFill>
              <a:blip r:embed="rId214"/>
            </p:blipFill>
            <p:spPr>
              <a:xfrm>
                <a:off x="4696177" y="4446984"/>
                <a:ext cx="107245" cy="130597"/>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09" name="墨迹 108"/>
              <p14:cNvContentPartPr/>
              <p14:nvPr/>
            </p14:nvContentPartPr>
            <p14:xfrm>
              <a:off x="5655027" y="4344763"/>
              <a:ext cx="223662" cy="153861"/>
            </p14:xfrm>
          </p:contentPart>
        </mc:Choice>
        <mc:Fallback xmlns="">
          <p:pic>
            <p:nvPicPr>
              <p:cNvPr id="109" name="墨迹 108"/>
            </p:nvPicPr>
            <p:blipFill>
              <a:blip r:embed="rId216"/>
            </p:blipFill>
            <p:spPr>
              <a:xfrm>
                <a:off x="5655027" y="4344763"/>
                <a:ext cx="223662" cy="153861"/>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0" name="墨迹 109"/>
              <p14:cNvContentPartPr/>
              <p14:nvPr/>
            </p14:nvContentPartPr>
            <p14:xfrm>
              <a:off x="5799666" y="4289069"/>
              <a:ext cx="53622" cy="349668"/>
            </p14:xfrm>
          </p:contentPart>
        </mc:Choice>
        <mc:Fallback xmlns="">
          <p:pic>
            <p:nvPicPr>
              <p:cNvPr id="110" name="墨迹 109"/>
            </p:nvPicPr>
            <p:blipFill>
              <a:blip r:embed="rId218"/>
            </p:blipFill>
            <p:spPr>
              <a:xfrm>
                <a:off x="5799666" y="4289069"/>
                <a:ext cx="53622" cy="349668"/>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1" name="墨迹 110"/>
              <p14:cNvContentPartPr/>
              <p14:nvPr/>
            </p14:nvContentPartPr>
            <p14:xfrm>
              <a:off x="784577" y="5376670"/>
              <a:ext cx="299156" cy="458411"/>
            </p14:xfrm>
          </p:contentPart>
        </mc:Choice>
        <mc:Fallback xmlns="">
          <p:pic>
            <p:nvPicPr>
              <p:cNvPr id="111" name="墨迹 110"/>
            </p:nvPicPr>
            <p:blipFill>
              <a:blip r:embed="rId220"/>
            </p:blipFill>
            <p:spPr>
              <a:xfrm>
                <a:off x="784577" y="5376670"/>
                <a:ext cx="299156" cy="458411"/>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2" name="墨迹 111"/>
              <p14:cNvContentPartPr/>
              <p14:nvPr/>
            </p14:nvContentPartPr>
            <p14:xfrm>
              <a:off x="1045456" y="5426195"/>
              <a:ext cx="360010" cy="425981"/>
            </p14:xfrm>
          </p:contentPart>
        </mc:Choice>
        <mc:Fallback xmlns="">
          <p:pic>
            <p:nvPicPr>
              <p:cNvPr id="112" name="墨迹 111"/>
            </p:nvPicPr>
            <p:blipFill>
              <a:blip r:embed="rId222"/>
            </p:blipFill>
            <p:spPr>
              <a:xfrm>
                <a:off x="1045456" y="5426195"/>
                <a:ext cx="360010" cy="425981"/>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3" name="墨迹 112"/>
              <p14:cNvContentPartPr/>
              <p14:nvPr/>
            </p14:nvContentPartPr>
            <p14:xfrm>
              <a:off x="1257123" y="5675580"/>
              <a:ext cx="63677" cy="26260"/>
            </p14:xfrm>
          </p:contentPart>
        </mc:Choice>
        <mc:Fallback xmlns="">
          <p:pic>
            <p:nvPicPr>
              <p:cNvPr id="113" name="墨迹 112"/>
            </p:nvPicPr>
            <p:blipFill>
              <a:blip r:embed="rId224"/>
            </p:blipFill>
            <p:spPr>
              <a:xfrm>
                <a:off x="1257123" y="5675580"/>
                <a:ext cx="63677" cy="2626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4" name="墨迹 113"/>
              <p14:cNvContentPartPr/>
              <p14:nvPr/>
            </p14:nvContentPartPr>
            <p14:xfrm>
              <a:off x="1604962" y="5521366"/>
              <a:ext cx="178682" cy="28199"/>
            </p14:xfrm>
          </p:contentPart>
        </mc:Choice>
        <mc:Fallback xmlns="">
          <p:pic>
            <p:nvPicPr>
              <p:cNvPr id="114" name="墨迹 113"/>
            </p:nvPicPr>
            <p:blipFill>
              <a:blip r:embed="rId226"/>
            </p:blipFill>
            <p:spPr>
              <a:xfrm>
                <a:off x="1604962" y="5521366"/>
                <a:ext cx="178682" cy="2819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5" name="墨迹 114"/>
              <p14:cNvContentPartPr/>
              <p14:nvPr/>
            </p14:nvContentPartPr>
            <p14:xfrm>
              <a:off x="1595261" y="5668001"/>
              <a:ext cx="230716" cy="19740"/>
            </p14:xfrm>
          </p:contentPart>
        </mc:Choice>
        <mc:Fallback xmlns="">
          <p:pic>
            <p:nvPicPr>
              <p:cNvPr id="115" name="墨迹 114"/>
            </p:nvPicPr>
            <p:blipFill>
              <a:blip r:embed="rId228"/>
            </p:blipFill>
            <p:spPr>
              <a:xfrm>
                <a:off x="1595261" y="5668001"/>
                <a:ext cx="230716" cy="1974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6" name="墨迹 115"/>
              <p14:cNvContentPartPr/>
              <p14:nvPr/>
            </p14:nvContentPartPr>
            <p14:xfrm>
              <a:off x="2703688" y="5356579"/>
              <a:ext cx="273756" cy="260664"/>
            </p14:xfrm>
          </p:contentPart>
        </mc:Choice>
        <mc:Fallback xmlns="">
          <p:pic>
            <p:nvPicPr>
              <p:cNvPr id="116" name="墨迹 115"/>
            </p:nvPicPr>
            <p:blipFill>
              <a:blip r:embed="rId230"/>
            </p:blipFill>
            <p:spPr>
              <a:xfrm>
                <a:off x="2703688" y="5356579"/>
                <a:ext cx="273756" cy="26066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7" name="墨迹 116"/>
              <p14:cNvContentPartPr/>
              <p14:nvPr/>
            </p14:nvContentPartPr>
            <p14:xfrm>
              <a:off x="2983088" y="5255943"/>
              <a:ext cx="31045" cy="603811"/>
            </p14:xfrm>
          </p:contentPart>
        </mc:Choice>
        <mc:Fallback xmlns="">
          <p:pic>
            <p:nvPicPr>
              <p:cNvPr id="117" name="墨迹 116"/>
            </p:nvPicPr>
            <p:blipFill>
              <a:blip r:embed="rId232"/>
            </p:blipFill>
            <p:spPr>
              <a:xfrm>
                <a:off x="2983088" y="5255943"/>
                <a:ext cx="31045" cy="60381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8" name="墨迹 117"/>
              <p14:cNvContentPartPr/>
              <p14:nvPr/>
            </p14:nvContentPartPr>
            <p14:xfrm>
              <a:off x="3033006" y="5457566"/>
              <a:ext cx="136349" cy="120198"/>
            </p14:xfrm>
          </p:contentPart>
        </mc:Choice>
        <mc:Fallback xmlns="">
          <p:pic>
            <p:nvPicPr>
              <p:cNvPr id="118" name="墨迹 117"/>
            </p:nvPicPr>
            <p:blipFill>
              <a:blip r:embed="rId234"/>
            </p:blipFill>
            <p:spPr>
              <a:xfrm>
                <a:off x="3033006" y="5457566"/>
                <a:ext cx="136349" cy="12019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19" name="墨迹 118"/>
              <p14:cNvContentPartPr/>
              <p14:nvPr/>
            </p14:nvContentPartPr>
            <p14:xfrm>
              <a:off x="3112911" y="5461796"/>
              <a:ext cx="25400" cy="211845"/>
            </p14:xfrm>
          </p:contentPart>
        </mc:Choice>
        <mc:Fallback xmlns="">
          <p:pic>
            <p:nvPicPr>
              <p:cNvPr id="119" name="墨迹 118"/>
            </p:nvPicPr>
            <p:blipFill>
              <a:blip r:embed="rId236"/>
            </p:blipFill>
            <p:spPr>
              <a:xfrm>
                <a:off x="3112911" y="5461796"/>
                <a:ext cx="25400" cy="211845"/>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0" name="墨迹 119"/>
              <p14:cNvContentPartPr/>
              <p14:nvPr/>
            </p14:nvContentPartPr>
            <p14:xfrm>
              <a:off x="3922888" y="5348471"/>
              <a:ext cx="16934" cy="155976"/>
            </p14:xfrm>
          </p:contentPart>
        </mc:Choice>
        <mc:Fallback xmlns="">
          <p:pic>
            <p:nvPicPr>
              <p:cNvPr id="120" name="墨迹 119"/>
            </p:nvPicPr>
            <p:blipFill>
              <a:blip r:embed="rId238"/>
            </p:blipFill>
            <p:spPr>
              <a:xfrm>
                <a:off x="3922888" y="5348471"/>
                <a:ext cx="16934" cy="15597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1" name="墨迹 120"/>
              <p14:cNvContentPartPr/>
              <p14:nvPr/>
            </p14:nvContentPartPr>
            <p14:xfrm>
              <a:off x="3911600" y="5433949"/>
              <a:ext cx="121355" cy="47939"/>
            </p14:xfrm>
          </p:contentPart>
        </mc:Choice>
        <mc:Fallback xmlns="">
          <p:pic>
            <p:nvPicPr>
              <p:cNvPr id="121" name="墨迹 120"/>
            </p:nvPicPr>
            <p:blipFill>
              <a:blip r:embed="rId240"/>
            </p:blipFill>
            <p:spPr>
              <a:xfrm>
                <a:off x="3911600" y="5433949"/>
                <a:ext cx="121355" cy="4793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2" name="墨迹 121"/>
              <p14:cNvContentPartPr/>
              <p14:nvPr/>
            </p14:nvContentPartPr>
            <p14:xfrm>
              <a:off x="4030133" y="5265460"/>
              <a:ext cx="11289" cy="453300"/>
            </p14:xfrm>
          </p:contentPart>
        </mc:Choice>
        <mc:Fallback xmlns="">
          <p:pic>
            <p:nvPicPr>
              <p:cNvPr id="122" name="墨迹 121"/>
            </p:nvPicPr>
            <p:blipFill>
              <a:blip r:embed="rId242"/>
            </p:blipFill>
            <p:spPr>
              <a:xfrm>
                <a:off x="4030133" y="5265460"/>
                <a:ext cx="11289" cy="4533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3" name="墨迹 122"/>
              <p14:cNvContentPartPr/>
              <p14:nvPr/>
            </p14:nvContentPartPr>
            <p14:xfrm>
              <a:off x="4047066" y="5431130"/>
              <a:ext cx="344311" cy="176420"/>
            </p14:xfrm>
          </p:contentPart>
        </mc:Choice>
        <mc:Fallback xmlns="">
          <p:pic>
            <p:nvPicPr>
              <p:cNvPr id="123" name="墨迹 122"/>
            </p:nvPicPr>
            <p:blipFill>
              <a:blip r:embed="rId244"/>
            </p:blipFill>
            <p:spPr>
              <a:xfrm>
                <a:off x="4047066" y="5431130"/>
                <a:ext cx="344311" cy="17642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4" name="墨迹 123"/>
              <p14:cNvContentPartPr/>
              <p14:nvPr/>
            </p14:nvContentPartPr>
            <p14:xfrm>
              <a:off x="3874911" y="5317452"/>
              <a:ext cx="42333" cy="305431"/>
            </p14:xfrm>
          </p:contentPart>
        </mc:Choice>
        <mc:Fallback xmlns="">
          <p:pic>
            <p:nvPicPr>
              <p:cNvPr id="124" name="墨迹 123"/>
            </p:nvPicPr>
            <p:blipFill>
              <a:blip r:embed="rId246"/>
            </p:blipFill>
            <p:spPr>
              <a:xfrm>
                <a:off x="3874911" y="5317452"/>
                <a:ext cx="42333" cy="305431"/>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5" name="墨迹 124"/>
              <p14:cNvContentPartPr/>
              <p14:nvPr/>
            </p14:nvContentPartPr>
            <p14:xfrm>
              <a:off x="5006622" y="5339130"/>
              <a:ext cx="378178" cy="223478"/>
            </p14:xfrm>
          </p:contentPart>
        </mc:Choice>
        <mc:Fallback xmlns="">
          <p:pic>
            <p:nvPicPr>
              <p:cNvPr id="125" name="墨迹 124"/>
            </p:nvPicPr>
            <p:blipFill>
              <a:blip r:embed="rId248"/>
            </p:blipFill>
            <p:spPr>
              <a:xfrm>
                <a:off x="5006622" y="5339130"/>
                <a:ext cx="378178" cy="223478"/>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6" name="墨迹 125"/>
              <p14:cNvContentPartPr/>
              <p14:nvPr/>
            </p14:nvContentPartPr>
            <p14:xfrm>
              <a:off x="6307666" y="5185798"/>
              <a:ext cx="36689" cy="267890"/>
            </p14:xfrm>
          </p:contentPart>
        </mc:Choice>
        <mc:Fallback xmlns="">
          <p:pic>
            <p:nvPicPr>
              <p:cNvPr id="126" name="墨迹 125"/>
            </p:nvPicPr>
            <p:blipFill>
              <a:blip r:embed="rId250"/>
            </p:blipFill>
            <p:spPr>
              <a:xfrm>
                <a:off x="6307666" y="5185798"/>
                <a:ext cx="36689" cy="26789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7" name="墨迹 126"/>
              <p14:cNvContentPartPr/>
              <p14:nvPr/>
            </p14:nvContentPartPr>
            <p14:xfrm>
              <a:off x="6321777" y="5312694"/>
              <a:ext cx="121356" cy="50758"/>
            </p14:xfrm>
          </p:contentPart>
        </mc:Choice>
        <mc:Fallback xmlns="">
          <p:pic>
            <p:nvPicPr>
              <p:cNvPr id="127" name="墨迹 126"/>
            </p:nvPicPr>
            <p:blipFill>
              <a:blip r:embed="rId252"/>
            </p:blipFill>
            <p:spPr>
              <a:xfrm>
                <a:off x="6321777" y="5312694"/>
                <a:ext cx="121356" cy="5075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8" name="墨迹 127"/>
              <p14:cNvContentPartPr/>
              <p14:nvPr/>
            </p14:nvContentPartPr>
            <p14:xfrm>
              <a:off x="6403622" y="5136097"/>
              <a:ext cx="64911" cy="492425"/>
            </p14:xfrm>
          </p:contentPart>
        </mc:Choice>
        <mc:Fallback xmlns="">
          <p:pic>
            <p:nvPicPr>
              <p:cNvPr id="128" name="墨迹 127"/>
            </p:nvPicPr>
            <p:blipFill>
              <a:blip r:embed="rId254"/>
            </p:blipFill>
            <p:spPr>
              <a:xfrm>
                <a:off x="6403622" y="5136097"/>
                <a:ext cx="64911" cy="492425"/>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29" name="墨迹 128"/>
              <p14:cNvContentPartPr/>
              <p14:nvPr/>
            </p14:nvContentPartPr>
            <p14:xfrm>
              <a:off x="6547555" y="5335253"/>
              <a:ext cx="138289" cy="133945"/>
            </p14:xfrm>
          </p:contentPart>
        </mc:Choice>
        <mc:Fallback xmlns="">
          <p:pic>
            <p:nvPicPr>
              <p:cNvPr id="129" name="墨迹 128"/>
            </p:nvPicPr>
            <p:blipFill>
              <a:blip r:embed="rId256"/>
            </p:blipFill>
            <p:spPr>
              <a:xfrm>
                <a:off x="6547555" y="5335253"/>
                <a:ext cx="138289" cy="133945"/>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0" name="墨迹 129"/>
              <p14:cNvContentPartPr/>
              <p14:nvPr/>
            </p14:nvContentPartPr>
            <p14:xfrm>
              <a:off x="7307438" y="5081462"/>
              <a:ext cx="244828" cy="413116"/>
            </p14:xfrm>
          </p:contentPart>
        </mc:Choice>
        <mc:Fallback xmlns="">
          <p:pic>
            <p:nvPicPr>
              <p:cNvPr id="130" name="墨迹 129"/>
            </p:nvPicPr>
            <p:blipFill>
              <a:blip r:embed="rId258"/>
            </p:blipFill>
            <p:spPr>
              <a:xfrm>
                <a:off x="7307438" y="5081462"/>
                <a:ext cx="244828" cy="413116"/>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1" name="墨迹 130"/>
              <p14:cNvContentPartPr/>
              <p14:nvPr/>
            </p14:nvContentPartPr>
            <p14:xfrm>
              <a:off x="7428088" y="5112481"/>
              <a:ext cx="203200" cy="374870"/>
            </p14:xfrm>
          </p:contentPart>
        </mc:Choice>
        <mc:Fallback xmlns="">
          <p:pic>
            <p:nvPicPr>
              <p:cNvPr id="131" name="墨迹 130"/>
            </p:nvPicPr>
            <p:blipFill>
              <a:blip r:embed="rId260"/>
            </p:blipFill>
            <p:spPr>
              <a:xfrm>
                <a:off x="7428088" y="5112481"/>
                <a:ext cx="203200" cy="37487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2" name="墨迹 131"/>
              <p14:cNvContentPartPr/>
              <p14:nvPr/>
            </p14:nvContentPartPr>
            <p14:xfrm>
              <a:off x="7676444" y="5199898"/>
              <a:ext cx="262466" cy="302434"/>
            </p14:xfrm>
          </p:contentPart>
        </mc:Choice>
        <mc:Fallback xmlns="">
          <p:pic>
            <p:nvPicPr>
              <p:cNvPr id="132" name="墨迹 131"/>
            </p:nvPicPr>
            <p:blipFill>
              <a:blip r:embed="rId262"/>
            </p:blipFill>
            <p:spPr>
              <a:xfrm>
                <a:off x="7676444" y="5199898"/>
                <a:ext cx="262466" cy="302434"/>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3" name="墨迹 132"/>
              <p14:cNvContentPartPr/>
              <p14:nvPr/>
            </p14:nvContentPartPr>
            <p14:xfrm>
              <a:off x="7348361" y="5946290"/>
              <a:ext cx="215194" cy="179945"/>
            </p14:xfrm>
          </p:contentPart>
        </mc:Choice>
        <mc:Fallback xmlns="">
          <p:pic>
            <p:nvPicPr>
              <p:cNvPr id="133" name="墨迹 132"/>
            </p:nvPicPr>
            <p:blipFill>
              <a:blip r:embed="rId264"/>
            </p:blipFill>
            <p:spPr>
              <a:xfrm>
                <a:off x="7348361" y="5946290"/>
                <a:ext cx="215194" cy="179945"/>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4" name="墨迹 133"/>
              <p14:cNvContentPartPr/>
              <p14:nvPr/>
            </p14:nvContentPartPr>
            <p14:xfrm>
              <a:off x="7622822" y="5930957"/>
              <a:ext cx="124706" cy="179064"/>
            </p14:xfrm>
          </p:contentPart>
        </mc:Choice>
        <mc:Fallback xmlns="">
          <p:pic>
            <p:nvPicPr>
              <p:cNvPr id="134" name="墨迹 133"/>
            </p:nvPicPr>
            <p:blipFill>
              <a:blip r:embed="rId266"/>
            </p:blipFill>
            <p:spPr>
              <a:xfrm>
                <a:off x="7622822" y="5930957"/>
                <a:ext cx="124706" cy="179064"/>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5" name="墨迹 134"/>
              <p14:cNvContentPartPr/>
              <p14:nvPr/>
            </p14:nvContentPartPr>
            <p14:xfrm>
              <a:off x="2765777" y="6102266"/>
              <a:ext cx="94016" cy="298909"/>
            </p14:xfrm>
          </p:contentPart>
        </mc:Choice>
        <mc:Fallback xmlns="">
          <p:pic>
            <p:nvPicPr>
              <p:cNvPr id="135" name="墨迹 134"/>
            </p:nvPicPr>
            <p:blipFill>
              <a:blip r:embed="rId268"/>
            </p:blipFill>
            <p:spPr>
              <a:xfrm>
                <a:off x="2765777" y="6102266"/>
                <a:ext cx="94016" cy="29890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6" name="墨迹 135"/>
              <p14:cNvContentPartPr/>
              <p14:nvPr/>
            </p14:nvContentPartPr>
            <p14:xfrm>
              <a:off x="2956101" y="6136105"/>
              <a:ext cx="168099" cy="206558"/>
            </p14:xfrm>
          </p:contentPart>
        </mc:Choice>
        <mc:Fallback xmlns="">
          <p:pic>
            <p:nvPicPr>
              <p:cNvPr id="136" name="墨迹 135"/>
            </p:nvPicPr>
            <p:blipFill>
              <a:blip r:embed="rId270"/>
            </p:blipFill>
            <p:spPr>
              <a:xfrm>
                <a:off x="2956101" y="6136105"/>
                <a:ext cx="168099" cy="206558"/>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7" name="墨迹 136"/>
              <p14:cNvContentPartPr/>
              <p14:nvPr/>
            </p14:nvContentPartPr>
            <p14:xfrm>
              <a:off x="4073172" y="6080412"/>
              <a:ext cx="237772" cy="181531"/>
            </p14:xfrm>
          </p:contentPart>
        </mc:Choice>
        <mc:Fallback xmlns="">
          <p:pic>
            <p:nvPicPr>
              <p:cNvPr id="137" name="墨迹 136"/>
            </p:nvPicPr>
            <p:blipFill>
              <a:blip r:embed="rId272"/>
            </p:blipFill>
            <p:spPr>
              <a:xfrm>
                <a:off x="4073172" y="6080412"/>
                <a:ext cx="237772" cy="181531"/>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8" name="墨迹 137"/>
              <p14:cNvContentPartPr/>
              <p14:nvPr/>
            </p14:nvContentPartPr>
            <p14:xfrm>
              <a:off x="4199466" y="6074067"/>
              <a:ext cx="50800" cy="369407"/>
            </p14:xfrm>
          </p:contentPart>
        </mc:Choice>
        <mc:Fallback xmlns="">
          <p:pic>
            <p:nvPicPr>
              <p:cNvPr id="138" name="墨迹 137"/>
            </p:nvPicPr>
            <p:blipFill>
              <a:blip r:embed="rId274"/>
            </p:blipFill>
            <p:spPr>
              <a:xfrm>
                <a:off x="4199466" y="6074067"/>
                <a:ext cx="50800" cy="369407"/>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39" name="墨迹 138"/>
              <p14:cNvContentPartPr/>
              <p14:nvPr/>
            </p14:nvContentPartPr>
            <p14:xfrm>
              <a:off x="5225873" y="6068427"/>
              <a:ext cx="153282" cy="149455"/>
            </p14:xfrm>
          </p:contentPart>
        </mc:Choice>
        <mc:Fallback xmlns="">
          <p:pic>
            <p:nvPicPr>
              <p:cNvPr id="139" name="墨迹 138"/>
            </p:nvPicPr>
            <p:blipFill>
              <a:blip r:embed="rId276"/>
            </p:blipFill>
            <p:spPr>
              <a:xfrm>
                <a:off x="5225873" y="6068427"/>
                <a:ext cx="153282" cy="149455"/>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0" name="墨迹 139"/>
              <p14:cNvContentPartPr/>
              <p14:nvPr/>
            </p14:nvContentPartPr>
            <p14:xfrm>
              <a:off x="5444066" y="6062787"/>
              <a:ext cx="110066" cy="178007"/>
            </p14:xfrm>
          </p:contentPart>
        </mc:Choice>
        <mc:Fallback xmlns="">
          <p:pic>
            <p:nvPicPr>
              <p:cNvPr id="140" name="墨迹 139"/>
            </p:nvPicPr>
            <p:blipFill>
              <a:blip r:embed="rId278"/>
            </p:blipFill>
            <p:spPr>
              <a:xfrm>
                <a:off x="5444066" y="6062787"/>
                <a:ext cx="110066" cy="17800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1" name="墨迹 140"/>
              <p14:cNvContentPartPr/>
              <p14:nvPr/>
            </p14:nvContentPartPr>
            <p14:xfrm>
              <a:off x="6344355" y="5983830"/>
              <a:ext cx="39512" cy="219953"/>
            </p14:xfrm>
          </p:contentPart>
        </mc:Choice>
        <mc:Fallback xmlns="">
          <p:pic>
            <p:nvPicPr>
              <p:cNvPr id="141" name="墨迹 140"/>
            </p:nvPicPr>
            <p:blipFill>
              <a:blip r:embed="rId280"/>
            </p:blipFill>
            <p:spPr>
              <a:xfrm>
                <a:off x="6344355" y="5983830"/>
                <a:ext cx="39512" cy="219953"/>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2" name="墨迹 141"/>
              <p14:cNvContentPartPr/>
              <p14:nvPr/>
            </p14:nvContentPartPr>
            <p14:xfrm>
              <a:off x="6474177" y="5983830"/>
              <a:ext cx="211667" cy="166727"/>
            </p14:xfrm>
          </p:contentPart>
        </mc:Choice>
        <mc:Fallback xmlns="">
          <p:pic>
            <p:nvPicPr>
              <p:cNvPr id="142" name="墨迹 141"/>
            </p:nvPicPr>
            <p:blipFill>
              <a:blip r:embed="rId282"/>
            </p:blipFill>
            <p:spPr>
              <a:xfrm>
                <a:off x="6474177" y="5983830"/>
                <a:ext cx="211667" cy="166727"/>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3" name="墨迹 142"/>
              <p14:cNvContentPartPr/>
              <p14:nvPr/>
            </p14:nvContentPartPr>
            <p14:xfrm>
              <a:off x="8728427" y="5670645"/>
              <a:ext cx="233539" cy="380863"/>
            </p14:xfrm>
          </p:contentPart>
        </mc:Choice>
        <mc:Fallback xmlns="">
          <p:pic>
            <p:nvPicPr>
              <p:cNvPr id="143" name="墨迹 142"/>
            </p:nvPicPr>
            <p:blipFill>
              <a:blip r:embed="rId284"/>
            </p:blipFill>
            <p:spPr>
              <a:xfrm>
                <a:off x="8728427" y="5670645"/>
                <a:ext cx="233539" cy="380863"/>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4" name="墨迹 143"/>
              <p14:cNvContentPartPr/>
              <p14:nvPr/>
            </p14:nvContentPartPr>
            <p14:xfrm>
              <a:off x="8949266" y="5769518"/>
              <a:ext cx="290689" cy="358480"/>
            </p14:xfrm>
          </p:contentPart>
        </mc:Choice>
        <mc:Fallback xmlns="">
          <p:pic>
            <p:nvPicPr>
              <p:cNvPr id="144" name="墨迹 143"/>
            </p:nvPicPr>
            <p:blipFill>
              <a:blip r:embed="rId286"/>
            </p:blipFill>
            <p:spPr>
              <a:xfrm>
                <a:off x="8949266" y="5769518"/>
                <a:ext cx="290689" cy="35848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5" name="墨迹 144"/>
              <p14:cNvContentPartPr/>
              <p14:nvPr/>
            </p14:nvContentPartPr>
            <p14:xfrm>
              <a:off x="9094611" y="5961271"/>
              <a:ext cx="55033" cy="28199"/>
            </p14:xfrm>
          </p:contentPart>
        </mc:Choice>
        <mc:Fallback xmlns="">
          <p:pic>
            <p:nvPicPr>
              <p:cNvPr id="145" name="墨迹 144"/>
            </p:nvPicPr>
            <p:blipFill>
              <a:blip r:embed="rId288"/>
            </p:blipFill>
            <p:spPr>
              <a:xfrm>
                <a:off x="9094611" y="5961271"/>
                <a:ext cx="55033" cy="2819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6" name="墨迹 145"/>
              <p14:cNvContentPartPr/>
              <p14:nvPr/>
            </p14:nvContentPartPr>
            <p14:xfrm>
              <a:off x="9366073" y="5899233"/>
              <a:ext cx="188031" cy="59218"/>
            </p14:xfrm>
          </p:contentPart>
        </mc:Choice>
        <mc:Fallback xmlns="">
          <p:pic>
            <p:nvPicPr>
              <p:cNvPr id="146" name="墨迹 145"/>
            </p:nvPicPr>
            <p:blipFill>
              <a:blip r:embed="rId290"/>
            </p:blipFill>
            <p:spPr>
              <a:xfrm>
                <a:off x="9366073" y="5899233"/>
                <a:ext cx="188031" cy="5921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7" name="墨迹 146"/>
              <p14:cNvContentPartPr/>
              <p14:nvPr/>
            </p14:nvContentPartPr>
            <p14:xfrm>
              <a:off x="9337322" y="6017669"/>
              <a:ext cx="272344" cy="36659"/>
            </p14:xfrm>
          </p:contentPart>
        </mc:Choice>
        <mc:Fallback xmlns="">
          <p:pic>
            <p:nvPicPr>
              <p:cNvPr id="147" name="墨迹 146"/>
            </p:nvPicPr>
            <p:blipFill>
              <a:blip r:embed="rId292"/>
            </p:blipFill>
            <p:spPr>
              <a:xfrm>
                <a:off x="9337322" y="6017669"/>
                <a:ext cx="272344" cy="3665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8" name="墨迹 147"/>
              <p14:cNvContentPartPr/>
              <p14:nvPr/>
            </p14:nvContentPartPr>
            <p14:xfrm>
              <a:off x="9699096" y="5840015"/>
              <a:ext cx="65793" cy="250971"/>
            </p14:xfrm>
          </p:contentPart>
        </mc:Choice>
        <mc:Fallback xmlns="">
          <p:pic>
            <p:nvPicPr>
              <p:cNvPr id="148" name="墨迹 147"/>
            </p:nvPicPr>
            <p:blipFill>
              <a:blip r:embed="rId294"/>
            </p:blipFill>
            <p:spPr>
              <a:xfrm>
                <a:off x="9699096" y="5840015"/>
                <a:ext cx="65793" cy="250971"/>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49" name="墨迹 148"/>
              <p14:cNvContentPartPr/>
              <p14:nvPr/>
            </p14:nvContentPartPr>
            <p14:xfrm>
              <a:off x="9815688" y="5835961"/>
              <a:ext cx="45156" cy="235286"/>
            </p14:xfrm>
          </p:contentPart>
        </mc:Choice>
        <mc:Fallback xmlns="">
          <p:pic>
            <p:nvPicPr>
              <p:cNvPr id="149" name="墨迹 148"/>
            </p:nvPicPr>
            <p:blipFill>
              <a:blip r:embed="rId296"/>
            </p:blipFill>
            <p:spPr>
              <a:xfrm>
                <a:off x="9815688" y="5835961"/>
                <a:ext cx="45156" cy="235286"/>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0" name="墨迹 149"/>
              <p14:cNvContentPartPr/>
              <p14:nvPr/>
            </p14:nvContentPartPr>
            <p14:xfrm>
              <a:off x="9917288" y="5758415"/>
              <a:ext cx="167040" cy="293093"/>
            </p14:xfrm>
          </p:contentPart>
        </mc:Choice>
        <mc:Fallback xmlns="">
          <p:pic>
            <p:nvPicPr>
              <p:cNvPr id="150" name="墨迹 149"/>
            </p:nvPicPr>
            <p:blipFill>
              <a:blip r:embed="rId298"/>
            </p:blipFill>
            <p:spPr>
              <a:xfrm>
                <a:off x="9917288" y="5758415"/>
                <a:ext cx="167040" cy="293093"/>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1" name="墨迹 150"/>
              <p14:cNvContentPartPr/>
              <p14:nvPr/>
            </p14:nvContentPartPr>
            <p14:xfrm>
              <a:off x="10227733" y="5913333"/>
              <a:ext cx="5644" cy="36659"/>
            </p14:xfrm>
          </p:contentPart>
        </mc:Choice>
        <mc:Fallback xmlns="">
          <p:pic>
            <p:nvPicPr>
              <p:cNvPr id="151" name="墨迹 150"/>
            </p:nvPicPr>
            <p:blipFill>
              <a:blip r:embed="rId300"/>
            </p:blipFill>
            <p:spPr>
              <a:xfrm>
                <a:off x="10227733" y="5913333"/>
                <a:ext cx="5644" cy="36659"/>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2" name="墨迹 151"/>
              <p14:cNvContentPartPr/>
              <p14:nvPr/>
            </p14:nvContentPartPr>
            <p14:xfrm>
              <a:off x="7529688" y="458938"/>
              <a:ext cx="28222" cy="429330"/>
            </p14:xfrm>
          </p:contentPart>
        </mc:Choice>
        <mc:Fallback xmlns="">
          <p:pic>
            <p:nvPicPr>
              <p:cNvPr id="152" name="墨迹 151"/>
            </p:nvPicPr>
            <p:blipFill>
              <a:blip r:embed="rId302"/>
            </p:blipFill>
            <p:spPr>
              <a:xfrm>
                <a:off x="7529688" y="458938"/>
                <a:ext cx="28222" cy="42933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3" name="墨迹 152"/>
              <p14:cNvContentPartPr/>
              <p14:nvPr/>
            </p14:nvContentPartPr>
            <p14:xfrm>
              <a:off x="7509933" y="422985"/>
              <a:ext cx="143934" cy="318649"/>
            </p14:xfrm>
          </p:contentPart>
        </mc:Choice>
        <mc:Fallback xmlns="">
          <p:pic>
            <p:nvPicPr>
              <p:cNvPr id="153" name="墨迹 152"/>
            </p:nvPicPr>
            <p:blipFill>
              <a:blip r:embed="rId304"/>
            </p:blipFill>
            <p:spPr>
              <a:xfrm>
                <a:off x="7509933" y="422985"/>
                <a:ext cx="143934" cy="31864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4" name="墨迹 153"/>
              <p14:cNvContentPartPr/>
              <p14:nvPr/>
            </p14:nvContentPartPr>
            <p14:xfrm>
              <a:off x="7715955" y="540187"/>
              <a:ext cx="73378" cy="202328"/>
            </p14:xfrm>
          </p:contentPart>
        </mc:Choice>
        <mc:Fallback xmlns="">
          <p:pic>
            <p:nvPicPr>
              <p:cNvPr id="154" name="墨迹 153"/>
            </p:nvPicPr>
            <p:blipFill>
              <a:blip r:embed="rId306"/>
            </p:blipFill>
            <p:spPr>
              <a:xfrm>
                <a:off x="7715955" y="540187"/>
                <a:ext cx="73378" cy="20232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5" name="墨迹 154"/>
              <p14:cNvContentPartPr/>
              <p14:nvPr/>
            </p14:nvContentPartPr>
            <p14:xfrm>
              <a:off x="7831666" y="541421"/>
              <a:ext cx="31044" cy="180473"/>
            </p14:xfrm>
          </p:contentPart>
        </mc:Choice>
        <mc:Fallback xmlns="">
          <p:pic>
            <p:nvPicPr>
              <p:cNvPr id="155" name="墨迹 154"/>
            </p:nvPicPr>
            <p:blipFill>
              <a:blip r:embed="rId308"/>
            </p:blipFill>
            <p:spPr>
              <a:xfrm>
                <a:off x="7831666" y="541421"/>
                <a:ext cx="31044" cy="18047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6" name="墨迹 155"/>
              <p14:cNvContentPartPr/>
              <p14:nvPr/>
            </p14:nvContentPartPr>
            <p14:xfrm>
              <a:off x="7851422" y="586539"/>
              <a:ext cx="62088" cy="11280"/>
            </p14:xfrm>
          </p:contentPart>
        </mc:Choice>
        <mc:Fallback xmlns="">
          <p:pic>
            <p:nvPicPr>
              <p:cNvPr id="156" name="墨迹 155"/>
            </p:nvPicPr>
            <p:blipFill>
              <a:blip r:embed="rId310"/>
            </p:blipFill>
            <p:spPr>
              <a:xfrm>
                <a:off x="7851422" y="586539"/>
                <a:ext cx="62088" cy="1128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7" name="墨迹 156"/>
              <p14:cNvContentPartPr/>
              <p14:nvPr/>
            </p14:nvContentPartPr>
            <p14:xfrm>
              <a:off x="7916333" y="478149"/>
              <a:ext cx="36689" cy="168313"/>
            </p14:xfrm>
          </p:contentPart>
        </mc:Choice>
        <mc:Fallback xmlns="">
          <p:pic>
            <p:nvPicPr>
              <p:cNvPr id="157" name="墨迹 156"/>
            </p:nvPicPr>
            <p:blipFill>
              <a:blip r:embed="rId312"/>
            </p:blipFill>
            <p:spPr>
              <a:xfrm>
                <a:off x="7916333" y="478149"/>
                <a:ext cx="36689" cy="168313"/>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8" name="墨迹 157"/>
              <p14:cNvContentPartPr/>
              <p14:nvPr/>
            </p14:nvContentPartPr>
            <p14:xfrm>
              <a:off x="7936088" y="582309"/>
              <a:ext cx="112889" cy="105570"/>
            </p14:xfrm>
          </p:contentPart>
        </mc:Choice>
        <mc:Fallback xmlns="">
          <p:pic>
            <p:nvPicPr>
              <p:cNvPr id="158" name="墨迹 157"/>
            </p:nvPicPr>
            <p:blipFill>
              <a:blip r:embed="rId314"/>
            </p:blipFill>
            <p:spPr>
              <a:xfrm>
                <a:off x="7936088" y="582309"/>
                <a:ext cx="112889" cy="10557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59" name="墨迹 158"/>
              <p14:cNvContentPartPr/>
              <p14:nvPr/>
            </p14:nvContentPartPr>
            <p14:xfrm>
              <a:off x="8057444" y="451184"/>
              <a:ext cx="162278" cy="349667"/>
            </p14:xfrm>
          </p:contentPart>
        </mc:Choice>
        <mc:Fallback xmlns="">
          <p:pic>
            <p:nvPicPr>
              <p:cNvPr id="159" name="墨迹 158"/>
            </p:nvPicPr>
            <p:blipFill>
              <a:blip r:embed="rId316"/>
            </p:blipFill>
            <p:spPr>
              <a:xfrm>
                <a:off x="8057444" y="451184"/>
                <a:ext cx="162278" cy="349667"/>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0" name="墨迹 159"/>
              <p14:cNvContentPartPr/>
              <p14:nvPr/>
            </p14:nvContentPartPr>
            <p14:xfrm>
              <a:off x="8280400" y="531551"/>
              <a:ext cx="141111" cy="15509"/>
            </p14:xfrm>
          </p:contentPart>
        </mc:Choice>
        <mc:Fallback xmlns="">
          <p:pic>
            <p:nvPicPr>
              <p:cNvPr id="160" name="墨迹 159"/>
            </p:nvPicPr>
            <p:blipFill>
              <a:blip r:embed="rId318"/>
            </p:blipFill>
            <p:spPr>
              <a:xfrm>
                <a:off x="8280400" y="531551"/>
                <a:ext cx="141111" cy="15509"/>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1" name="墨迹 160"/>
              <p14:cNvContentPartPr/>
              <p14:nvPr/>
            </p14:nvContentPartPr>
            <p14:xfrm>
              <a:off x="8261350" y="671136"/>
              <a:ext cx="157338" cy="16919"/>
            </p14:xfrm>
          </p:contentPart>
        </mc:Choice>
        <mc:Fallback xmlns="">
          <p:pic>
            <p:nvPicPr>
              <p:cNvPr id="161" name="墨迹 160"/>
            </p:nvPicPr>
            <p:blipFill>
              <a:blip r:embed="rId320"/>
            </p:blipFill>
            <p:spPr>
              <a:xfrm>
                <a:off x="8261350" y="671136"/>
                <a:ext cx="157338" cy="1691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2" name="墨迹 161"/>
              <p14:cNvContentPartPr/>
              <p14:nvPr/>
            </p14:nvContentPartPr>
            <p14:xfrm>
              <a:off x="8528755" y="609098"/>
              <a:ext cx="420512" cy="22559"/>
            </p14:xfrm>
          </p:contentPart>
        </mc:Choice>
        <mc:Fallback xmlns="">
          <p:pic>
            <p:nvPicPr>
              <p:cNvPr id="162" name="墨迹 161"/>
            </p:nvPicPr>
            <p:blipFill>
              <a:blip r:embed="rId322"/>
            </p:blipFill>
            <p:spPr>
              <a:xfrm>
                <a:off x="8528755" y="609098"/>
                <a:ext cx="420512" cy="2255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3" name="墨迹 162"/>
              <p14:cNvContentPartPr/>
              <p14:nvPr/>
            </p14:nvContentPartPr>
            <p14:xfrm>
              <a:off x="8667044" y="289039"/>
              <a:ext cx="53622" cy="252382"/>
            </p14:xfrm>
          </p:contentPart>
        </mc:Choice>
        <mc:Fallback xmlns="">
          <p:pic>
            <p:nvPicPr>
              <p:cNvPr id="163" name="墨迹 162"/>
            </p:nvPicPr>
            <p:blipFill>
              <a:blip r:embed="rId324"/>
            </p:blipFill>
            <p:spPr>
              <a:xfrm>
                <a:off x="8667044" y="289039"/>
                <a:ext cx="53622" cy="252382"/>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4" name="墨迹 163"/>
              <p14:cNvContentPartPr/>
              <p14:nvPr/>
            </p14:nvContentPartPr>
            <p14:xfrm>
              <a:off x="8760177" y="473743"/>
              <a:ext cx="39512" cy="36659"/>
            </p14:xfrm>
          </p:contentPart>
        </mc:Choice>
        <mc:Fallback xmlns="">
          <p:pic>
            <p:nvPicPr>
              <p:cNvPr id="164" name="墨迹 163"/>
            </p:nvPicPr>
            <p:blipFill>
              <a:blip r:embed="rId326"/>
            </p:blipFill>
            <p:spPr>
              <a:xfrm>
                <a:off x="8760177" y="473743"/>
                <a:ext cx="39512" cy="3665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5" name="墨迹 164"/>
              <p14:cNvContentPartPr/>
              <p14:nvPr/>
            </p14:nvContentPartPr>
            <p14:xfrm>
              <a:off x="8850488" y="276350"/>
              <a:ext cx="141112" cy="214312"/>
            </p14:xfrm>
          </p:contentPart>
        </mc:Choice>
        <mc:Fallback xmlns="">
          <p:pic>
            <p:nvPicPr>
              <p:cNvPr id="165" name="墨迹 164"/>
            </p:nvPicPr>
            <p:blipFill>
              <a:blip r:embed="rId328"/>
            </p:blipFill>
            <p:spPr>
              <a:xfrm>
                <a:off x="8850488" y="276350"/>
                <a:ext cx="141112" cy="214312"/>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6" name="墨迹 165"/>
              <p14:cNvContentPartPr/>
              <p14:nvPr/>
            </p14:nvContentPartPr>
            <p14:xfrm>
              <a:off x="8545688" y="774591"/>
              <a:ext cx="28222" cy="240573"/>
            </p14:xfrm>
          </p:contentPart>
        </mc:Choice>
        <mc:Fallback xmlns="">
          <p:pic>
            <p:nvPicPr>
              <p:cNvPr id="166" name="墨迹 165"/>
            </p:nvPicPr>
            <p:blipFill>
              <a:blip r:embed="rId330"/>
            </p:blipFill>
            <p:spPr>
              <a:xfrm>
                <a:off x="8545688" y="774591"/>
                <a:ext cx="28222" cy="24057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7" name="墨迹 166"/>
              <p14:cNvContentPartPr/>
              <p14:nvPr/>
            </p14:nvContentPartPr>
            <p14:xfrm>
              <a:off x="8655755" y="768423"/>
              <a:ext cx="36689" cy="204442"/>
            </p14:xfrm>
          </p:contentPart>
        </mc:Choice>
        <mc:Fallback xmlns="">
          <p:pic>
            <p:nvPicPr>
              <p:cNvPr id="167" name="墨迹 166"/>
            </p:nvPicPr>
            <p:blipFill>
              <a:blip r:embed="rId332"/>
            </p:blipFill>
            <p:spPr>
              <a:xfrm>
                <a:off x="8655755" y="768423"/>
                <a:ext cx="36689" cy="204442"/>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8" name="墨迹 167"/>
              <p14:cNvContentPartPr/>
              <p14:nvPr/>
            </p14:nvContentPartPr>
            <p14:xfrm>
              <a:off x="8748888" y="857250"/>
              <a:ext cx="39512" cy="87416"/>
            </p14:xfrm>
          </p:contentPart>
        </mc:Choice>
        <mc:Fallback xmlns="">
          <p:pic>
            <p:nvPicPr>
              <p:cNvPr id="168" name="墨迹 167"/>
            </p:nvPicPr>
            <p:blipFill>
              <a:blip r:embed="rId334"/>
            </p:blipFill>
            <p:spPr>
              <a:xfrm>
                <a:off x="8748888" y="857250"/>
                <a:ext cx="39512" cy="87416"/>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69" name="墨迹 168"/>
              <p14:cNvContentPartPr/>
              <p14:nvPr/>
            </p14:nvContentPartPr>
            <p14:xfrm>
              <a:off x="8839200" y="795212"/>
              <a:ext cx="90311" cy="140995"/>
            </p14:xfrm>
          </p:contentPart>
        </mc:Choice>
        <mc:Fallback xmlns="">
          <p:pic>
            <p:nvPicPr>
              <p:cNvPr id="169" name="墨迹 168"/>
            </p:nvPicPr>
            <p:blipFill>
              <a:blip r:embed="rId336"/>
            </p:blipFill>
            <p:spPr>
              <a:xfrm>
                <a:off x="8839200" y="795212"/>
                <a:ext cx="90311" cy="140995"/>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0" name="墨迹 169"/>
              <p14:cNvContentPartPr/>
              <p14:nvPr/>
            </p14:nvContentPartPr>
            <p14:xfrm>
              <a:off x="8861777" y="675718"/>
              <a:ext cx="146756" cy="275117"/>
            </p14:xfrm>
          </p:contentPart>
        </mc:Choice>
        <mc:Fallback xmlns="">
          <p:pic>
            <p:nvPicPr>
              <p:cNvPr id="170" name="墨迹 169"/>
            </p:nvPicPr>
            <p:blipFill>
              <a:blip r:embed="rId338"/>
            </p:blipFill>
            <p:spPr>
              <a:xfrm>
                <a:off x="8861777" y="675718"/>
                <a:ext cx="146756" cy="275117"/>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1" name="墨迹 170"/>
              <p14:cNvContentPartPr/>
              <p14:nvPr/>
            </p14:nvContentPartPr>
            <p14:xfrm>
              <a:off x="8842022" y="662148"/>
              <a:ext cx="194733" cy="330457"/>
            </p14:xfrm>
          </p:contentPart>
        </mc:Choice>
        <mc:Fallback xmlns="">
          <p:pic>
            <p:nvPicPr>
              <p:cNvPr id="171" name="墨迹 170"/>
            </p:nvPicPr>
            <p:blipFill>
              <a:blip r:embed="rId340"/>
            </p:blipFill>
            <p:spPr>
              <a:xfrm>
                <a:off x="8842022" y="662148"/>
                <a:ext cx="194733" cy="33045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2" name="墨迹 171"/>
              <p14:cNvContentPartPr/>
              <p14:nvPr/>
            </p14:nvContentPartPr>
            <p14:xfrm>
              <a:off x="8856133" y="616148"/>
              <a:ext cx="296334" cy="15509"/>
            </p14:xfrm>
          </p:contentPart>
        </mc:Choice>
        <mc:Fallback xmlns="">
          <p:pic>
            <p:nvPicPr>
              <p:cNvPr id="172" name="墨迹 171"/>
            </p:nvPicPr>
            <p:blipFill>
              <a:blip r:embed="rId342"/>
            </p:blipFill>
            <p:spPr>
              <a:xfrm>
                <a:off x="8856133" y="616148"/>
                <a:ext cx="296334" cy="1550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3" name="墨迹 172"/>
              <p14:cNvContentPartPr/>
              <p14:nvPr/>
            </p14:nvContentPartPr>
            <p14:xfrm>
              <a:off x="9245600" y="524501"/>
              <a:ext cx="186266" cy="236872"/>
            </p14:xfrm>
          </p:contentPart>
        </mc:Choice>
        <mc:Fallback xmlns="">
          <p:pic>
            <p:nvPicPr>
              <p:cNvPr id="173" name="墨迹 172"/>
            </p:nvPicPr>
            <p:blipFill>
              <a:blip r:embed="rId344"/>
            </p:blipFill>
            <p:spPr>
              <a:xfrm>
                <a:off x="9245600" y="524501"/>
                <a:ext cx="186266" cy="236872"/>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4" name="墨迹 173"/>
              <p14:cNvContentPartPr/>
              <p14:nvPr/>
            </p14:nvContentPartPr>
            <p14:xfrm>
              <a:off x="9251244" y="543712"/>
              <a:ext cx="152400" cy="197922"/>
            </p14:xfrm>
          </p:contentPart>
        </mc:Choice>
        <mc:Fallback xmlns="">
          <p:pic>
            <p:nvPicPr>
              <p:cNvPr id="174" name="墨迹 173"/>
            </p:nvPicPr>
            <p:blipFill>
              <a:blip r:embed="rId346"/>
            </p:blipFill>
            <p:spPr>
              <a:xfrm>
                <a:off x="9251244" y="543712"/>
                <a:ext cx="152400" cy="197922"/>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5" name="墨迹 174"/>
              <p14:cNvContentPartPr/>
              <p14:nvPr/>
            </p14:nvContentPartPr>
            <p14:xfrm>
              <a:off x="9454444" y="473919"/>
              <a:ext cx="146756" cy="276174"/>
            </p14:xfrm>
          </p:contentPart>
        </mc:Choice>
        <mc:Fallback xmlns="">
          <p:pic>
            <p:nvPicPr>
              <p:cNvPr id="175" name="墨迹 174"/>
            </p:nvPicPr>
            <p:blipFill>
              <a:blip r:embed="rId348"/>
            </p:blipFill>
            <p:spPr>
              <a:xfrm>
                <a:off x="9454444" y="473919"/>
                <a:ext cx="146756" cy="27617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6" name="墨迹 175"/>
              <p14:cNvContentPartPr/>
              <p14:nvPr/>
            </p14:nvContentPartPr>
            <p14:xfrm>
              <a:off x="9606844" y="479383"/>
              <a:ext cx="115711" cy="16919"/>
            </p14:xfrm>
          </p:contentPart>
        </mc:Choice>
        <mc:Fallback xmlns="">
          <p:pic>
            <p:nvPicPr>
              <p:cNvPr id="176" name="墨迹 175"/>
            </p:nvPicPr>
            <p:blipFill>
              <a:blip r:embed="rId350"/>
            </p:blipFill>
            <p:spPr>
              <a:xfrm>
                <a:off x="9606844" y="479383"/>
                <a:ext cx="115711" cy="1691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7" name="墨迹 176"/>
              <p14:cNvContentPartPr/>
              <p14:nvPr/>
            </p14:nvContentPartPr>
            <p14:xfrm>
              <a:off x="9719733" y="654217"/>
              <a:ext cx="53622" cy="42298"/>
            </p14:xfrm>
          </p:contentPart>
        </mc:Choice>
        <mc:Fallback xmlns="">
          <p:pic>
            <p:nvPicPr>
              <p:cNvPr id="177" name="墨迹 176"/>
            </p:nvPicPr>
            <p:blipFill>
              <a:blip r:embed="rId352"/>
            </p:blipFill>
            <p:spPr>
              <a:xfrm>
                <a:off x="9719733" y="654217"/>
                <a:ext cx="53622" cy="42298"/>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8" name="墨迹 177"/>
              <p14:cNvContentPartPr/>
              <p14:nvPr/>
            </p14:nvContentPartPr>
            <p14:xfrm>
              <a:off x="9795051" y="463873"/>
              <a:ext cx="133526" cy="229822"/>
            </p14:xfrm>
          </p:contentPart>
        </mc:Choice>
        <mc:Fallback xmlns="">
          <p:pic>
            <p:nvPicPr>
              <p:cNvPr id="178" name="墨迹 177"/>
            </p:nvPicPr>
            <p:blipFill>
              <a:blip r:embed="rId354"/>
            </p:blipFill>
            <p:spPr>
              <a:xfrm>
                <a:off x="9795051" y="463873"/>
                <a:ext cx="133526" cy="229822"/>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79" name="墨迹 178"/>
              <p14:cNvContentPartPr/>
              <p14:nvPr/>
            </p14:nvContentPartPr>
            <p14:xfrm>
              <a:off x="10021711" y="366587"/>
              <a:ext cx="113418" cy="240572"/>
            </p14:xfrm>
          </p:contentPart>
        </mc:Choice>
        <mc:Fallback xmlns="">
          <p:pic>
            <p:nvPicPr>
              <p:cNvPr id="179" name="墨迹 178"/>
            </p:nvPicPr>
            <p:blipFill>
              <a:blip r:embed="rId356"/>
            </p:blipFill>
            <p:spPr>
              <a:xfrm>
                <a:off x="10021711" y="366587"/>
                <a:ext cx="113418" cy="24057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0" name="墨迹 179"/>
              <p14:cNvContentPartPr/>
              <p14:nvPr/>
            </p14:nvContentPartPr>
            <p14:xfrm>
              <a:off x="9956800" y="471628"/>
              <a:ext cx="84666" cy="599934"/>
            </p14:xfrm>
          </p:contentPart>
        </mc:Choice>
        <mc:Fallback xmlns="">
          <p:pic>
            <p:nvPicPr>
              <p:cNvPr id="180" name="墨迹 179"/>
            </p:nvPicPr>
            <p:blipFill>
              <a:blip r:embed="rId358"/>
            </p:blipFill>
            <p:spPr>
              <a:xfrm>
                <a:off x="9956800" y="471628"/>
                <a:ext cx="84666" cy="599934"/>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1" name="墨迹 180"/>
              <p14:cNvContentPartPr/>
              <p14:nvPr/>
            </p14:nvContentPartPr>
            <p14:xfrm>
              <a:off x="10261600" y="524501"/>
              <a:ext cx="183444" cy="45119"/>
            </p14:xfrm>
          </p:contentPart>
        </mc:Choice>
        <mc:Fallback xmlns="">
          <p:pic>
            <p:nvPicPr>
              <p:cNvPr id="181" name="墨迹 180"/>
            </p:nvPicPr>
            <p:blipFill>
              <a:blip r:embed="rId360"/>
            </p:blipFill>
            <p:spPr>
              <a:xfrm>
                <a:off x="10261600" y="524501"/>
                <a:ext cx="183444" cy="4511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2" name="墨迹 181"/>
              <p14:cNvContentPartPr/>
              <p14:nvPr/>
            </p14:nvContentPartPr>
            <p14:xfrm>
              <a:off x="10223323" y="642937"/>
              <a:ext cx="241477" cy="22559"/>
            </p14:xfrm>
          </p:contentPart>
        </mc:Choice>
        <mc:Fallback xmlns="">
          <p:pic>
            <p:nvPicPr>
              <p:cNvPr id="182" name="墨迹 181"/>
            </p:nvPicPr>
            <p:blipFill>
              <a:blip r:embed="rId362"/>
            </p:blipFill>
            <p:spPr>
              <a:xfrm>
                <a:off x="10223323" y="642937"/>
                <a:ext cx="241477" cy="2255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3" name="墨迹 182"/>
              <p14:cNvContentPartPr/>
              <p14:nvPr/>
            </p14:nvContentPartPr>
            <p14:xfrm>
              <a:off x="10549467" y="513222"/>
              <a:ext cx="99483" cy="165316"/>
            </p14:xfrm>
          </p:contentPart>
        </mc:Choice>
        <mc:Fallback xmlns="">
          <p:pic>
            <p:nvPicPr>
              <p:cNvPr id="183" name="墨迹 182"/>
            </p:nvPicPr>
            <p:blipFill>
              <a:blip r:embed="rId364"/>
            </p:blipFill>
            <p:spPr>
              <a:xfrm>
                <a:off x="10549467" y="513222"/>
                <a:ext cx="99483" cy="165316"/>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4" name="墨迹 183"/>
              <p14:cNvContentPartPr/>
              <p14:nvPr/>
            </p14:nvContentPartPr>
            <p14:xfrm>
              <a:off x="10673644" y="580899"/>
              <a:ext cx="64911" cy="59218"/>
            </p14:xfrm>
          </p:contentPart>
        </mc:Choice>
        <mc:Fallback xmlns="">
          <p:pic>
            <p:nvPicPr>
              <p:cNvPr id="184" name="墨迹 183"/>
            </p:nvPicPr>
            <p:blipFill>
              <a:blip r:embed="rId366"/>
            </p:blipFill>
            <p:spPr>
              <a:xfrm>
                <a:off x="10673644" y="580899"/>
                <a:ext cx="64911" cy="5921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5" name="墨迹 184"/>
              <p14:cNvContentPartPr/>
              <p14:nvPr/>
            </p14:nvContentPartPr>
            <p14:xfrm>
              <a:off x="10827985" y="324641"/>
              <a:ext cx="131233" cy="327108"/>
            </p14:xfrm>
          </p:contentPart>
        </mc:Choice>
        <mc:Fallback xmlns="">
          <p:pic>
            <p:nvPicPr>
              <p:cNvPr id="185" name="墨迹 184"/>
            </p:nvPicPr>
            <p:blipFill>
              <a:blip r:embed="rId368"/>
            </p:blipFill>
            <p:spPr>
              <a:xfrm>
                <a:off x="10827985" y="324641"/>
                <a:ext cx="131233" cy="32710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6" name="墨迹 185"/>
              <p14:cNvContentPartPr/>
              <p14:nvPr/>
            </p14:nvContentPartPr>
            <p14:xfrm>
              <a:off x="11102622" y="360947"/>
              <a:ext cx="146756" cy="208673"/>
            </p14:xfrm>
          </p:contentPart>
        </mc:Choice>
        <mc:Fallback xmlns="">
          <p:pic>
            <p:nvPicPr>
              <p:cNvPr id="186" name="墨迹 185"/>
            </p:nvPicPr>
            <p:blipFill>
              <a:blip r:embed="rId370"/>
            </p:blipFill>
            <p:spPr>
              <a:xfrm>
                <a:off x="11102622" y="360947"/>
                <a:ext cx="146756" cy="208673"/>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7" name="墨迹 186"/>
              <p14:cNvContentPartPr/>
              <p14:nvPr/>
            </p14:nvContentPartPr>
            <p14:xfrm>
              <a:off x="11111088" y="459643"/>
              <a:ext cx="40393" cy="265071"/>
            </p14:xfrm>
          </p:contentPart>
        </mc:Choice>
        <mc:Fallback xmlns="">
          <p:pic>
            <p:nvPicPr>
              <p:cNvPr id="187" name="墨迹 186"/>
            </p:nvPicPr>
            <p:blipFill>
              <a:blip r:embed="rId372"/>
            </p:blipFill>
            <p:spPr>
              <a:xfrm>
                <a:off x="11111088" y="459643"/>
                <a:ext cx="40393" cy="265071"/>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8" name="墨迹 187"/>
              <p14:cNvContentPartPr/>
              <p14:nvPr/>
            </p14:nvContentPartPr>
            <p14:xfrm>
              <a:off x="11362267" y="318648"/>
              <a:ext cx="67733" cy="380687"/>
            </p14:xfrm>
          </p:contentPart>
        </mc:Choice>
        <mc:Fallback xmlns="">
          <p:pic>
            <p:nvPicPr>
              <p:cNvPr id="188" name="墨迹 187"/>
            </p:nvPicPr>
            <p:blipFill>
              <a:blip r:embed="rId374"/>
            </p:blipFill>
            <p:spPr>
              <a:xfrm>
                <a:off x="11362267" y="318648"/>
                <a:ext cx="67733" cy="380687"/>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89" name="墨迹 188"/>
              <p14:cNvContentPartPr/>
              <p14:nvPr/>
            </p14:nvContentPartPr>
            <p14:xfrm>
              <a:off x="11424355" y="468103"/>
              <a:ext cx="135467" cy="101517"/>
            </p14:xfrm>
          </p:contentPart>
        </mc:Choice>
        <mc:Fallback xmlns="">
          <p:pic>
            <p:nvPicPr>
              <p:cNvPr id="189" name="墨迹 188"/>
            </p:nvPicPr>
            <p:blipFill>
              <a:blip r:embed="rId376"/>
            </p:blipFill>
            <p:spPr>
              <a:xfrm>
                <a:off x="11424355" y="468103"/>
                <a:ext cx="135467" cy="101517"/>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0" name="墨迹 189"/>
              <p14:cNvContentPartPr/>
              <p14:nvPr/>
            </p14:nvContentPartPr>
            <p14:xfrm>
              <a:off x="11588044" y="321468"/>
              <a:ext cx="93838" cy="201623"/>
            </p14:xfrm>
          </p:contentPart>
        </mc:Choice>
        <mc:Fallback xmlns="">
          <p:pic>
            <p:nvPicPr>
              <p:cNvPr id="190" name="墨迹 189"/>
            </p:nvPicPr>
            <p:blipFill>
              <a:blip r:embed="rId378"/>
            </p:blipFill>
            <p:spPr>
              <a:xfrm>
                <a:off x="11588044" y="321468"/>
                <a:ext cx="93838" cy="201623"/>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1" name="墨迹 190"/>
              <p14:cNvContentPartPr/>
              <p14:nvPr/>
            </p14:nvContentPartPr>
            <p14:xfrm>
              <a:off x="11559822" y="443429"/>
              <a:ext cx="22578" cy="450479"/>
            </p14:xfrm>
          </p:contentPart>
        </mc:Choice>
        <mc:Fallback xmlns="">
          <p:pic>
            <p:nvPicPr>
              <p:cNvPr id="191" name="墨迹 190"/>
            </p:nvPicPr>
            <p:blipFill>
              <a:blip r:embed="rId380"/>
            </p:blipFill>
            <p:spPr>
              <a:xfrm>
                <a:off x="11559822" y="443429"/>
                <a:ext cx="22578" cy="450479"/>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2" name="墨迹 191"/>
              <p14:cNvContentPartPr/>
              <p14:nvPr/>
            </p14:nvContentPartPr>
            <p14:xfrm>
              <a:off x="11664244" y="482908"/>
              <a:ext cx="141111" cy="258726"/>
            </p14:xfrm>
          </p:contentPart>
        </mc:Choice>
        <mc:Fallback xmlns="">
          <p:pic>
            <p:nvPicPr>
              <p:cNvPr id="192" name="墨迹 191"/>
            </p:nvPicPr>
            <p:blipFill>
              <a:blip r:embed="rId382"/>
            </p:blipFill>
            <p:spPr>
              <a:xfrm>
                <a:off x="11664244" y="482908"/>
                <a:ext cx="141111" cy="258726"/>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3" name="墨迹 192"/>
              <p14:cNvContentPartPr/>
              <p14:nvPr/>
            </p14:nvContentPartPr>
            <p14:xfrm>
              <a:off x="7484533" y="1257676"/>
              <a:ext cx="173038" cy="741634"/>
            </p14:xfrm>
          </p:contentPart>
        </mc:Choice>
        <mc:Fallback xmlns="">
          <p:pic>
            <p:nvPicPr>
              <p:cNvPr id="193" name="墨迹 192"/>
            </p:nvPicPr>
            <p:blipFill>
              <a:blip r:embed="rId384"/>
            </p:blipFill>
            <p:spPr>
              <a:xfrm>
                <a:off x="7484533" y="1257676"/>
                <a:ext cx="173038" cy="741634"/>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4" name="墨迹 193"/>
              <p14:cNvContentPartPr/>
              <p14:nvPr/>
            </p14:nvContentPartPr>
            <p14:xfrm>
              <a:off x="7761111" y="1426870"/>
              <a:ext cx="118533" cy="253791"/>
            </p14:xfrm>
          </p:contentPart>
        </mc:Choice>
        <mc:Fallback xmlns="">
          <p:pic>
            <p:nvPicPr>
              <p:cNvPr id="194" name="墨迹 193"/>
            </p:nvPicPr>
            <p:blipFill>
              <a:blip r:embed="rId386"/>
            </p:blipFill>
            <p:spPr>
              <a:xfrm>
                <a:off x="7761111" y="1426870"/>
                <a:ext cx="118533" cy="25379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5" name="墨迹 194"/>
              <p14:cNvContentPartPr/>
              <p14:nvPr/>
            </p14:nvContentPartPr>
            <p14:xfrm>
              <a:off x="7899400" y="1470226"/>
              <a:ext cx="217311" cy="185232"/>
            </p14:xfrm>
          </p:contentPart>
        </mc:Choice>
        <mc:Fallback xmlns="">
          <p:pic>
            <p:nvPicPr>
              <p:cNvPr id="195" name="墨迹 194"/>
            </p:nvPicPr>
            <p:blipFill>
              <a:blip r:embed="rId388"/>
            </p:blipFill>
            <p:spPr>
              <a:xfrm>
                <a:off x="7899400" y="1470226"/>
                <a:ext cx="217311" cy="185232"/>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6" name="墨迹 195"/>
              <p14:cNvContentPartPr/>
              <p14:nvPr/>
            </p14:nvContentPartPr>
            <p14:xfrm>
              <a:off x="8147755" y="1426870"/>
              <a:ext cx="143934" cy="313009"/>
            </p14:xfrm>
          </p:contentPart>
        </mc:Choice>
        <mc:Fallback xmlns="">
          <p:pic>
            <p:nvPicPr>
              <p:cNvPr id="196" name="墨迹 195"/>
            </p:nvPicPr>
            <p:blipFill>
              <a:blip r:embed="rId390"/>
            </p:blipFill>
            <p:spPr>
              <a:xfrm>
                <a:off x="8147755" y="1426870"/>
                <a:ext cx="143934" cy="31300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7" name="墨迹 196"/>
              <p14:cNvContentPartPr/>
              <p14:nvPr/>
            </p14:nvContentPartPr>
            <p14:xfrm>
              <a:off x="8369123" y="1471988"/>
              <a:ext cx="168099" cy="28199"/>
            </p14:xfrm>
          </p:contentPart>
        </mc:Choice>
        <mc:Fallback xmlns="">
          <p:pic>
            <p:nvPicPr>
              <p:cNvPr id="197" name="墨迹 196"/>
            </p:nvPicPr>
            <p:blipFill>
              <a:blip r:embed="rId392"/>
            </p:blipFill>
            <p:spPr>
              <a:xfrm>
                <a:off x="8369123" y="1471988"/>
                <a:ext cx="168099" cy="2819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8" name="墨迹 197"/>
              <p14:cNvContentPartPr/>
              <p14:nvPr/>
            </p14:nvContentPartPr>
            <p14:xfrm>
              <a:off x="8382352" y="1612983"/>
              <a:ext cx="183092" cy="9870"/>
            </p14:xfrm>
          </p:contentPart>
        </mc:Choice>
        <mc:Fallback xmlns="">
          <p:pic>
            <p:nvPicPr>
              <p:cNvPr id="198" name="墨迹 197"/>
            </p:nvPicPr>
            <p:blipFill>
              <a:blip r:embed="rId394"/>
            </p:blipFill>
            <p:spPr>
              <a:xfrm>
                <a:off x="8382352" y="1612983"/>
                <a:ext cx="183092" cy="987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199" name="墨迹 198"/>
              <p14:cNvContentPartPr/>
              <p14:nvPr/>
            </p14:nvContentPartPr>
            <p14:xfrm>
              <a:off x="8731955" y="1545305"/>
              <a:ext cx="570089" cy="22560"/>
            </p14:xfrm>
          </p:contentPart>
        </mc:Choice>
        <mc:Fallback xmlns="">
          <p:pic>
            <p:nvPicPr>
              <p:cNvPr id="199" name="墨迹 198"/>
            </p:nvPicPr>
            <p:blipFill>
              <a:blip r:embed="rId396"/>
            </p:blipFill>
            <p:spPr>
              <a:xfrm>
                <a:off x="8731955" y="1545305"/>
                <a:ext cx="570089" cy="2256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0" name="墨迹 199"/>
              <p14:cNvContentPartPr/>
              <p14:nvPr/>
            </p14:nvContentPartPr>
            <p14:xfrm>
              <a:off x="8946444" y="1236526"/>
              <a:ext cx="177800" cy="205324"/>
            </p14:xfrm>
          </p:contentPart>
        </mc:Choice>
        <mc:Fallback xmlns="">
          <p:pic>
            <p:nvPicPr>
              <p:cNvPr id="200" name="墨迹 199"/>
            </p:nvPicPr>
            <p:blipFill>
              <a:blip r:embed="rId398"/>
            </p:blipFill>
            <p:spPr>
              <a:xfrm>
                <a:off x="8946444" y="1236526"/>
                <a:ext cx="177800" cy="205324"/>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1" name="墨迹 200"/>
              <p14:cNvContentPartPr/>
              <p14:nvPr/>
            </p14:nvContentPartPr>
            <p14:xfrm>
              <a:off x="8754533" y="1708860"/>
              <a:ext cx="56444" cy="253791"/>
            </p14:xfrm>
          </p:contentPart>
        </mc:Choice>
        <mc:Fallback xmlns="">
          <p:pic>
            <p:nvPicPr>
              <p:cNvPr id="201" name="墨迹 200"/>
            </p:nvPicPr>
            <p:blipFill>
              <a:blip r:embed="rId400"/>
            </p:blipFill>
            <p:spPr>
              <a:xfrm>
                <a:off x="8754533" y="1708860"/>
                <a:ext cx="56444" cy="253791"/>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2" name="墨迹 201"/>
              <p14:cNvContentPartPr/>
              <p14:nvPr/>
            </p14:nvContentPartPr>
            <p14:xfrm>
              <a:off x="8915400" y="1737059"/>
              <a:ext cx="31044" cy="157914"/>
            </p14:xfrm>
          </p:contentPart>
        </mc:Choice>
        <mc:Fallback xmlns="">
          <p:pic>
            <p:nvPicPr>
              <p:cNvPr id="202" name="墨迹 201"/>
            </p:nvPicPr>
            <p:blipFill>
              <a:blip r:embed="rId402"/>
            </p:blipFill>
            <p:spPr>
              <a:xfrm>
                <a:off x="8915400" y="1737059"/>
                <a:ext cx="31044" cy="157914"/>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3" name="墨迹 202"/>
              <p14:cNvContentPartPr/>
              <p14:nvPr/>
            </p14:nvContentPartPr>
            <p14:xfrm>
              <a:off x="8985955" y="1838575"/>
              <a:ext cx="64912" cy="39479"/>
            </p14:xfrm>
          </p:contentPart>
        </mc:Choice>
        <mc:Fallback xmlns="">
          <p:pic>
            <p:nvPicPr>
              <p:cNvPr id="203" name="墨迹 202"/>
            </p:nvPicPr>
            <p:blipFill>
              <a:blip r:embed="rId404"/>
            </p:blipFill>
            <p:spPr>
              <a:xfrm>
                <a:off x="8985955" y="1838575"/>
                <a:ext cx="64912" cy="39479"/>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4" name="墨迹 203"/>
              <p14:cNvContentPartPr/>
              <p14:nvPr/>
            </p14:nvContentPartPr>
            <p14:xfrm>
              <a:off x="9093200" y="1681366"/>
              <a:ext cx="101600" cy="243569"/>
            </p14:xfrm>
          </p:contentPart>
        </mc:Choice>
        <mc:Fallback xmlns="">
          <p:pic>
            <p:nvPicPr>
              <p:cNvPr id="204" name="墨迹 203"/>
            </p:nvPicPr>
            <p:blipFill>
              <a:blip r:embed="rId406"/>
            </p:blipFill>
            <p:spPr>
              <a:xfrm>
                <a:off x="9093200" y="1681366"/>
                <a:ext cx="101600" cy="24356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5" name="墨迹 204"/>
              <p14:cNvContentPartPr/>
              <p14:nvPr/>
            </p14:nvContentPartPr>
            <p14:xfrm>
              <a:off x="9330266" y="1471988"/>
              <a:ext cx="163689" cy="259431"/>
            </p14:xfrm>
          </p:contentPart>
        </mc:Choice>
        <mc:Fallback xmlns="">
          <p:pic>
            <p:nvPicPr>
              <p:cNvPr id="205" name="墨迹 204"/>
            </p:nvPicPr>
            <p:blipFill>
              <a:blip r:embed="rId408"/>
            </p:blipFill>
            <p:spPr>
              <a:xfrm>
                <a:off x="9330266" y="1471988"/>
                <a:ext cx="163689" cy="259431"/>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6" name="墨迹 205"/>
              <p14:cNvContentPartPr/>
              <p14:nvPr/>
            </p14:nvContentPartPr>
            <p14:xfrm>
              <a:off x="9307688" y="1539666"/>
              <a:ext cx="141112" cy="138175"/>
            </p14:xfrm>
          </p:contentPart>
        </mc:Choice>
        <mc:Fallback xmlns="">
          <p:pic>
            <p:nvPicPr>
              <p:cNvPr id="206" name="墨迹 205"/>
            </p:nvPicPr>
            <p:blipFill>
              <a:blip r:embed="rId410"/>
            </p:blipFill>
            <p:spPr>
              <a:xfrm>
                <a:off x="9307688" y="1539666"/>
                <a:ext cx="141112" cy="138175"/>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7" name="墨迹 206"/>
              <p14:cNvContentPartPr/>
              <p14:nvPr/>
            </p14:nvContentPartPr>
            <p14:xfrm>
              <a:off x="9471377" y="1439030"/>
              <a:ext cx="119945" cy="274060"/>
            </p14:xfrm>
          </p:contentPart>
        </mc:Choice>
        <mc:Fallback xmlns="">
          <p:pic>
            <p:nvPicPr>
              <p:cNvPr id="207" name="墨迹 206"/>
            </p:nvPicPr>
            <p:blipFill>
              <a:blip r:embed="rId412"/>
            </p:blipFill>
            <p:spPr>
              <a:xfrm>
                <a:off x="9471377" y="1439030"/>
                <a:ext cx="119945" cy="27406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8" name="墨迹 207"/>
              <p14:cNvContentPartPr/>
              <p14:nvPr/>
            </p14:nvContentPartPr>
            <p14:xfrm>
              <a:off x="9595555" y="1471988"/>
              <a:ext cx="121356" cy="39479"/>
            </p14:xfrm>
          </p:contentPart>
        </mc:Choice>
        <mc:Fallback xmlns="">
          <p:pic>
            <p:nvPicPr>
              <p:cNvPr id="208" name="墨迹 207"/>
            </p:nvPicPr>
            <p:blipFill>
              <a:blip r:embed="rId414"/>
            </p:blipFill>
            <p:spPr>
              <a:xfrm>
                <a:off x="9595555" y="1471988"/>
                <a:ext cx="121356" cy="39479"/>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09" name="墨迹 208"/>
              <p14:cNvContentPartPr/>
              <p14:nvPr/>
            </p14:nvContentPartPr>
            <p14:xfrm>
              <a:off x="9731022" y="1601703"/>
              <a:ext cx="84666" cy="62038"/>
            </p14:xfrm>
          </p:contentPart>
        </mc:Choice>
        <mc:Fallback xmlns="">
          <p:pic>
            <p:nvPicPr>
              <p:cNvPr id="209" name="墨迹 208"/>
            </p:nvPicPr>
            <p:blipFill>
              <a:blip r:embed="rId416"/>
            </p:blipFill>
            <p:spPr>
              <a:xfrm>
                <a:off x="9731022" y="1601703"/>
                <a:ext cx="84666" cy="62038"/>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0" name="墨迹 209"/>
              <p14:cNvContentPartPr/>
              <p14:nvPr/>
            </p14:nvContentPartPr>
            <p14:xfrm>
              <a:off x="9812866" y="1409950"/>
              <a:ext cx="121356" cy="274236"/>
            </p14:xfrm>
          </p:contentPart>
        </mc:Choice>
        <mc:Fallback xmlns="">
          <p:pic>
            <p:nvPicPr>
              <p:cNvPr id="210" name="墨迹 209"/>
            </p:nvPicPr>
            <p:blipFill>
              <a:blip r:embed="rId418"/>
            </p:blipFill>
            <p:spPr>
              <a:xfrm>
                <a:off x="9812866" y="1409950"/>
                <a:ext cx="121356" cy="274236"/>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1" name="墨迹 210"/>
              <p14:cNvContentPartPr/>
              <p14:nvPr/>
            </p14:nvContentPartPr>
            <p14:xfrm>
              <a:off x="10052755" y="1315483"/>
              <a:ext cx="92428" cy="180474"/>
            </p14:xfrm>
          </p:contentPart>
        </mc:Choice>
        <mc:Fallback xmlns="">
          <p:pic>
            <p:nvPicPr>
              <p:cNvPr id="211" name="墨迹 210"/>
            </p:nvPicPr>
            <p:blipFill>
              <a:blip r:embed="rId420"/>
            </p:blipFill>
            <p:spPr>
              <a:xfrm>
                <a:off x="10052755" y="1315483"/>
                <a:ext cx="92428" cy="180474"/>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2" name="墨迹 211"/>
              <p14:cNvContentPartPr/>
              <p14:nvPr/>
            </p14:nvContentPartPr>
            <p14:xfrm>
              <a:off x="10004777" y="1400785"/>
              <a:ext cx="64912" cy="432150"/>
            </p14:xfrm>
          </p:contentPart>
        </mc:Choice>
        <mc:Fallback xmlns="">
          <p:pic>
            <p:nvPicPr>
              <p:cNvPr id="212" name="墨迹 211"/>
            </p:nvPicPr>
            <p:blipFill>
              <a:blip r:embed="rId422"/>
            </p:blipFill>
            <p:spPr>
              <a:xfrm>
                <a:off x="10004777" y="1400785"/>
                <a:ext cx="64912" cy="43215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3" name="墨迹 212"/>
              <p14:cNvContentPartPr/>
              <p14:nvPr/>
            </p14:nvContentPartPr>
            <p14:xfrm>
              <a:off x="10267244" y="1455069"/>
              <a:ext cx="156104" cy="28199"/>
            </p14:xfrm>
          </p:contentPart>
        </mc:Choice>
        <mc:Fallback xmlns="">
          <p:pic>
            <p:nvPicPr>
              <p:cNvPr id="213" name="墨迹 212"/>
            </p:nvPicPr>
            <p:blipFill>
              <a:blip r:embed="rId424"/>
            </p:blipFill>
            <p:spPr>
              <a:xfrm>
                <a:off x="10267244" y="1455069"/>
                <a:ext cx="156104" cy="2819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4" name="墨迹 213"/>
              <p14:cNvContentPartPr/>
              <p14:nvPr/>
            </p14:nvContentPartPr>
            <p14:xfrm>
              <a:off x="10235671" y="1562225"/>
              <a:ext cx="147284" cy="26789"/>
            </p14:xfrm>
          </p:contentPart>
        </mc:Choice>
        <mc:Fallback xmlns="">
          <p:pic>
            <p:nvPicPr>
              <p:cNvPr id="214" name="墨迹 213"/>
            </p:nvPicPr>
            <p:blipFill>
              <a:blip r:embed="rId426"/>
            </p:blipFill>
            <p:spPr>
              <a:xfrm>
                <a:off x="10235671" y="1562225"/>
                <a:ext cx="147284" cy="2678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5" name="墨迹 214"/>
              <p14:cNvContentPartPr/>
              <p14:nvPr/>
            </p14:nvContentPartPr>
            <p14:xfrm>
              <a:off x="10594622" y="1291514"/>
              <a:ext cx="144815" cy="186114"/>
            </p14:xfrm>
          </p:contentPart>
        </mc:Choice>
        <mc:Fallback xmlns="">
          <p:pic>
            <p:nvPicPr>
              <p:cNvPr id="215" name="墨迹 214"/>
            </p:nvPicPr>
            <p:blipFill>
              <a:blip r:embed="rId428"/>
            </p:blipFill>
            <p:spPr>
              <a:xfrm>
                <a:off x="10594622" y="1291514"/>
                <a:ext cx="144815" cy="186114"/>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6" name="墨迹 215"/>
              <p14:cNvContentPartPr/>
              <p14:nvPr/>
            </p14:nvContentPartPr>
            <p14:xfrm>
              <a:off x="10563577" y="1361836"/>
              <a:ext cx="47977" cy="462640"/>
            </p14:xfrm>
          </p:contentPart>
        </mc:Choice>
        <mc:Fallback xmlns="">
          <p:pic>
            <p:nvPicPr>
              <p:cNvPr id="216" name="墨迹 215"/>
            </p:nvPicPr>
            <p:blipFill>
              <a:blip r:embed="rId430"/>
            </p:blipFill>
            <p:spPr>
              <a:xfrm>
                <a:off x="10563577" y="1361836"/>
                <a:ext cx="47977" cy="46264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7" name="墨迹 216"/>
              <p14:cNvContentPartPr/>
              <p14:nvPr/>
            </p14:nvContentPartPr>
            <p14:xfrm>
              <a:off x="7442200" y="2327828"/>
              <a:ext cx="31044" cy="582310"/>
            </p14:xfrm>
          </p:contentPart>
        </mc:Choice>
        <mc:Fallback xmlns="">
          <p:pic>
            <p:nvPicPr>
              <p:cNvPr id="217" name="墨迹 216"/>
            </p:nvPicPr>
            <p:blipFill>
              <a:blip r:embed="rId432"/>
            </p:blipFill>
            <p:spPr>
              <a:xfrm>
                <a:off x="7442200" y="2327828"/>
                <a:ext cx="31044" cy="58231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8" name="墨迹 217"/>
              <p14:cNvContentPartPr/>
              <p14:nvPr/>
            </p14:nvContentPartPr>
            <p14:xfrm>
              <a:off x="7439377" y="2312319"/>
              <a:ext cx="155223" cy="313009"/>
            </p14:xfrm>
          </p:contentPart>
        </mc:Choice>
        <mc:Fallback xmlns="">
          <p:pic>
            <p:nvPicPr>
              <p:cNvPr id="218" name="墨迹 217"/>
            </p:nvPicPr>
            <p:blipFill>
              <a:blip r:embed="rId434"/>
            </p:blipFill>
            <p:spPr>
              <a:xfrm>
                <a:off x="7439377" y="2312319"/>
                <a:ext cx="155223" cy="31300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19" name="墨迹 218"/>
              <p14:cNvContentPartPr/>
              <p14:nvPr/>
            </p14:nvContentPartPr>
            <p14:xfrm>
              <a:off x="7655806" y="2402555"/>
              <a:ext cx="105304" cy="250972"/>
            </p14:xfrm>
          </p:contentPart>
        </mc:Choice>
        <mc:Fallback xmlns="">
          <p:pic>
            <p:nvPicPr>
              <p:cNvPr id="219" name="墨迹 218"/>
            </p:nvPicPr>
            <p:blipFill>
              <a:blip r:embed="rId436"/>
            </p:blipFill>
            <p:spPr>
              <a:xfrm>
                <a:off x="7655806" y="2402555"/>
                <a:ext cx="105304" cy="250972"/>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0" name="墨迹 219"/>
              <p14:cNvContentPartPr/>
              <p14:nvPr/>
            </p14:nvContentPartPr>
            <p14:xfrm>
              <a:off x="7825140" y="2398854"/>
              <a:ext cx="226660" cy="216956"/>
            </p14:xfrm>
          </p:contentPart>
        </mc:Choice>
        <mc:Fallback xmlns="">
          <p:pic>
            <p:nvPicPr>
              <p:cNvPr id="220" name="墨迹 219"/>
            </p:nvPicPr>
            <p:blipFill>
              <a:blip r:embed="rId438"/>
            </p:blipFill>
            <p:spPr>
              <a:xfrm>
                <a:off x="7825140" y="2398854"/>
                <a:ext cx="226660" cy="216956"/>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1" name="墨迹 220"/>
              <p14:cNvContentPartPr/>
              <p14:nvPr/>
            </p14:nvContentPartPr>
            <p14:xfrm>
              <a:off x="8020755" y="2356027"/>
              <a:ext cx="33867" cy="351078"/>
            </p14:xfrm>
          </p:contentPart>
        </mc:Choice>
        <mc:Fallback xmlns="">
          <p:pic>
            <p:nvPicPr>
              <p:cNvPr id="221" name="墨迹 220"/>
            </p:nvPicPr>
            <p:blipFill>
              <a:blip r:embed="rId440"/>
            </p:blipFill>
            <p:spPr>
              <a:xfrm>
                <a:off x="8020755" y="2356027"/>
                <a:ext cx="33867" cy="351078"/>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2" name="墨迹 221"/>
              <p14:cNvContentPartPr/>
              <p14:nvPr/>
            </p14:nvContentPartPr>
            <p14:xfrm>
              <a:off x="8099777" y="2490677"/>
              <a:ext cx="95956" cy="118613"/>
            </p14:xfrm>
          </p:contentPart>
        </mc:Choice>
        <mc:Fallback xmlns="">
          <p:pic>
            <p:nvPicPr>
              <p:cNvPr id="222" name="墨迹 221"/>
            </p:nvPicPr>
            <p:blipFill>
              <a:blip r:embed="rId442"/>
            </p:blipFill>
            <p:spPr>
              <a:xfrm>
                <a:off x="8099777" y="2490677"/>
                <a:ext cx="95956" cy="118613"/>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3" name="墨迹 222"/>
              <p14:cNvContentPartPr/>
              <p14:nvPr/>
            </p14:nvContentPartPr>
            <p14:xfrm>
              <a:off x="8136466" y="2475873"/>
              <a:ext cx="76200" cy="169194"/>
            </p14:xfrm>
          </p:contentPart>
        </mc:Choice>
        <mc:Fallback xmlns="">
          <p:pic>
            <p:nvPicPr>
              <p:cNvPr id="223" name="墨迹 222"/>
            </p:nvPicPr>
            <p:blipFill>
              <a:blip r:embed="rId444"/>
            </p:blipFill>
            <p:spPr>
              <a:xfrm>
                <a:off x="8136466" y="2475873"/>
                <a:ext cx="76200" cy="169194"/>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4" name="墨迹 223"/>
              <p14:cNvContentPartPr/>
              <p14:nvPr/>
            </p14:nvContentPartPr>
            <p14:xfrm>
              <a:off x="8235244" y="2350387"/>
              <a:ext cx="116240" cy="300320"/>
            </p14:xfrm>
          </p:contentPart>
        </mc:Choice>
        <mc:Fallback xmlns="">
          <p:pic>
            <p:nvPicPr>
              <p:cNvPr id="224" name="墨迹 223"/>
            </p:nvPicPr>
            <p:blipFill>
              <a:blip r:embed="rId446"/>
            </p:blipFill>
            <p:spPr>
              <a:xfrm>
                <a:off x="8235244" y="2350387"/>
                <a:ext cx="116240" cy="30032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5" name="墨迹 224"/>
              <p14:cNvContentPartPr/>
              <p14:nvPr/>
            </p14:nvContentPartPr>
            <p14:xfrm>
              <a:off x="8470547" y="2396916"/>
              <a:ext cx="176741" cy="39478"/>
            </p14:xfrm>
          </p:contentPart>
        </mc:Choice>
        <mc:Fallback xmlns="">
          <p:pic>
            <p:nvPicPr>
              <p:cNvPr id="225" name="墨迹 224"/>
            </p:nvPicPr>
            <p:blipFill>
              <a:blip r:embed="rId448"/>
            </p:blipFill>
            <p:spPr>
              <a:xfrm>
                <a:off x="8470547" y="2396916"/>
                <a:ext cx="176741" cy="3947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6" name="墨迹 225"/>
              <p14:cNvContentPartPr/>
              <p14:nvPr/>
            </p14:nvContentPartPr>
            <p14:xfrm>
              <a:off x="8482188" y="2526631"/>
              <a:ext cx="173567" cy="22559"/>
            </p14:xfrm>
          </p:contentPart>
        </mc:Choice>
        <mc:Fallback xmlns="">
          <p:pic>
            <p:nvPicPr>
              <p:cNvPr id="226" name="墨迹 225"/>
            </p:nvPicPr>
            <p:blipFill>
              <a:blip r:embed="rId450"/>
            </p:blipFill>
            <p:spPr>
              <a:xfrm>
                <a:off x="8482188" y="2526631"/>
                <a:ext cx="173567" cy="22559"/>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7" name="墨迹 226"/>
              <p14:cNvContentPartPr/>
              <p14:nvPr/>
            </p14:nvContentPartPr>
            <p14:xfrm>
              <a:off x="8858250" y="2447674"/>
              <a:ext cx="582083" cy="26260"/>
            </p14:xfrm>
          </p:contentPart>
        </mc:Choice>
        <mc:Fallback xmlns="">
          <p:pic>
            <p:nvPicPr>
              <p:cNvPr id="227" name="墨迹 226"/>
            </p:nvPicPr>
            <p:blipFill>
              <a:blip r:embed="rId452"/>
            </p:blipFill>
            <p:spPr>
              <a:xfrm>
                <a:off x="8858250" y="2447674"/>
                <a:ext cx="582083" cy="2626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8" name="墨迹 227"/>
              <p14:cNvContentPartPr/>
              <p14:nvPr/>
            </p14:nvContentPartPr>
            <p14:xfrm>
              <a:off x="9062155" y="2135370"/>
              <a:ext cx="115712" cy="264366"/>
            </p14:xfrm>
          </p:contentPart>
        </mc:Choice>
        <mc:Fallback xmlns="">
          <p:pic>
            <p:nvPicPr>
              <p:cNvPr id="228" name="墨迹 227"/>
            </p:nvPicPr>
            <p:blipFill>
              <a:blip r:embed="rId454"/>
            </p:blipFill>
            <p:spPr>
              <a:xfrm>
                <a:off x="9062155" y="2135370"/>
                <a:ext cx="115712" cy="264366"/>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29" name="墨迹 228"/>
              <p14:cNvContentPartPr/>
              <p14:nvPr/>
            </p14:nvContentPartPr>
            <p14:xfrm>
              <a:off x="9200444" y="2295399"/>
              <a:ext cx="39511" cy="59218"/>
            </p14:xfrm>
          </p:contentPart>
        </mc:Choice>
        <mc:Fallback xmlns="">
          <p:pic>
            <p:nvPicPr>
              <p:cNvPr id="229" name="墨迹 228"/>
            </p:nvPicPr>
            <p:blipFill>
              <a:blip r:embed="rId456"/>
            </p:blipFill>
            <p:spPr>
              <a:xfrm>
                <a:off x="9200444" y="2295399"/>
                <a:ext cx="39511" cy="59218"/>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0" name="墨迹 229"/>
              <p14:cNvContentPartPr/>
              <p14:nvPr/>
            </p14:nvContentPartPr>
            <p14:xfrm>
              <a:off x="9330266" y="2146649"/>
              <a:ext cx="135466" cy="171309"/>
            </p14:xfrm>
          </p:contentPart>
        </mc:Choice>
        <mc:Fallback xmlns="">
          <p:pic>
            <p:nvPicPr>
              <p:cNvPr id="230" name="墨迹 229"/>
            </p:nvPicPr>
            <p:blipFill>
              <a:blip r:embed="rId458"/>
            </p:blipFill>
            <p:spPr>
              <a:xfrm>
                <a:off x="9330266" y="2146649"/>
                <a:ext cx="135466" cy="171309"/>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1" name="墨迹 230"/>
              <p14:cNvContentPartPr/>
              <p14:nvPr/>
            </p14:nvContentPartPr>
            <p14:xfrm>
              <a:off x="8954911" y="2616868"/>
              <a:ext cx="53622" cy="248151"/>
            </p14:xfrm>
          </p:contentPart>
        </mc:Choice>
        <mc:Fallback xmlns="">
          <p:pic>
            <p:nvPicPr>
              <p:cNvPr id="231" name="墨迹 230"/>
            </p:nvPicPr>
            <p:blipFill>
              <a:blip r:embed="rId460"/>
            </p:blipFill>
            <p:spPr>
              <a:xfrm>
                <a:off x="8954911" y="2616868"/>
                <a:ext cx="53622" cy="248151"/>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2" name="墨迹 231"/>
              <p14:cNvContentPartPr/>
              <p14:nvPr/>
            </p14:nvContentPartPr>
            <p14:xfrm>
              <a:off x="9084733" y="2628148"/>
              <a:ext cx="31044" cy="208672"/>
            </p14:xfrm>
          </p:contentPart>
        </mc:Choice>
        <mc:Fallback xmlns="">
          <p:pic>
            <p:nvPicPr>
              <p:cNvPr id="232" name="墨迹 231"/>
            </p:nvPicPr>
            <p:blipFill>
              <a:blip r:embed="rId462"/>
            </p:blipFill>
            <p:spPr>
              <a:xfrm>
                <a:off x="9084733" y="2628148"/>
                <a:ext cx="31044" cy="20867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3" name="墨迹 232"/>
              <p14:cNvContentPartPr/>
              <p14:nvPr/>
            </p14:nvContentPartPr>
            <p14:xfrm>
              <a:off x="9172222" y="2718384"/>
              <a:ext cx="47978" cy="50758"/>
            </p14:xfrm>
          </p:contentPart>
        </mc:Choice>
        <mc:Fallback xmlns="">
          <p:pic>
            <p:nvPicPr>
              <p:cNvPr id="233" name="墨迹 232"/>
            </p:nvPicPr>
            <p:blipFill>
              <a:blip r:embed="rId464"/>
            </p:blipFill>
            <p:spPr>
              <a:xfrm>
                <a:off x="9172222" y="2718384"/>
                <a:ext cx="47978" cy="50758"/>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4" name="墨迹 233"/>
              <p14:cNvContentPartPr/>
              <p14:nvPr/>
            </p14:nvContentPartPr>
            <p14:xfrm>
              <a:off x="9304866" y="2591489"/>
              <a:ext cx="87489" cy="209201"/>
            </p14:xfrm>
          </p:contentPart>
        </mc:Choice>
        <mc:Fallback xmlns="">
          <p:pic>
            <p:nvPicPr>
              <p:cNvPr id="234" name="墨迹 233"/>
            </p:nvPicPr>
            <p:blipFill>
              <a:blip r:embed="rId466"/>
            </p:blipFill>
            <p:spPr>
              <a:xfrm>
                <a:off x="9304866" y="2591489"/>
                <a:ext cx="87489" cy="209201"/>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5" name="墨迹 234"/>
              <p14:cNvContentPartPr/>
              <p14:nvPr/>
            </p14:nvContentPartPr>
            <p14:xfrm>
              <a:off x="9502422" y="2376648"/>
              <a:ext cx="138288" cy="217661"/>
            </p14:xfrm>
          </p:contentPart>
        </mc:Choice>
        <mc:Fallback xmlns="">
          <p:pic>
            <p:nvPicPr>
              <p:cNvPr id="235" name="墨迹 234"/>
            </p:nvPicPr>
            <p:blipFill>
              <a:blip r:embed="rId468"/>
            </p:blipFill>
            <p:spPr>
              <a:xfrm>
                <a:off x="9502422" y="2376648"/>
                <a:ext cx="138288" cy="217661"/>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6" name="墨迹 235"/>
              <p14:cNvContentPartPr/>
              <p14:nvPr/>
            </p14:nvContentPartPr>
            <p14:xfrm>
              <a:off x="9482666" y="2402555"/>
              <a:ext cx="124178" cy="160735"/>
            </p14:xfrm>
          </p:contentPart>
        </mc:Choice>
        <mc:Fallback xmlns="">
          <p:pic>
            <p:nvPicPr>
              <p:cNvPr id="236" name="墨迹 235"/>
            </p:nvPicPr>
            <p:blipFill>
              <a:blip r:embed="rId470"/>
            </p:blipFill>
            <p:spPr>
              <a:xfrm>
                <a:off x="9482666" y="2402555"/>
                <a:ext cx="124178" cy="160735"/>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7" name="墨迹 236"/>
              <p14:cNvContentPartPr/>
              <p14:nvPr/>
            </p14:nvContentPartPr>
            <p14:xfrm>
              <a:off x="9711266" y="2286587"/>
              <a:ext cx="149578" cy="271944"/>
            </p14:xfrm>
          </p:contentPart>
        </mc:Choice>
        <mc:Fallback xmlns="">
          <p:pic>
            <p:nvPicPr>
              <p:cNvPr id="237" name="墨迹 236"/>
            </p:nvPicPr>
            <p:blipFill>
              <a:blip r:embed="rId472"/>
            </p:blipFill>
            <p:spPr>
              <a:xfrm>
                <a:off x="9711266" y="2286587"/>
                <a:ext cx="149578" cy="271944"/>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8" name="墨迹 237"/>
              <p14:cNvContentPartPr/>
              <p14:nvPr/>
            </p14:nvContentPartPr>
            <p14:xfrm>
              <a:off x="9855200" y="2275307"/>
              <a:ext cx="169333" cy="48291"/>
            </p14:xfrm>
          </p:contentPart>
        </mc:Choice>
        <mc:Fallback xmlns="">
          <p:pic>
            <p:nvPicPr>
              <p:cNvPr id="238" name="墨迹 237"/>
            </p:nvPicPr>
            <p:blipFill>
              <a:blip r:embed="rId474"/>
            </p:blipFill>
            <p:spPr>
              <a:xfrm>
                <a:off x="9855200" y="2275307"/>
                <a:ext cx="169333" cy="48291"/>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39" name="墨迹 238"/>
              <p14:cNvContentPartPr/>
              <p14:nvPr/>
            </p14:nvContentPartPr>
            <p14:xfrm>
              <a:off x="10001955" y="2402555"/>
              <a:ext cx="62089" cy="76138"/>
            </p14:xfrm>
          </p:contentPart>
        </mc:Choice>
        <mc:Fallback xmlns="">
          <p:pic>
            <p:nvPicPr>
              <p:cNvPr id="239" name="墨迹 238"/>
            </p:nvPicPr>
            <p:blipFill>
              <a:blip r:embed="rId476"/>
            </p:blipFill>
            <p:spPr>
              <a:xfrm>
                <a:off x="10001955" y="2402555"/>
                <a:ext cx="62089" cy="7613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0" name="墨迹 239"/>
              <p14:cNvContentPartPr/>
              <p14:nvPr/>
            </p14:nvContentPartPr>
            <p14:xfrm>
              <a:off x="10122781" y="2295399"/>
              <a:ext cx="107774" cy="234052"/>
            </p14:xfrm>
          </p:contentPart>
        </mc:Choice>
        <mc:Fallback xmlns="">
          <p:pic>
            <p:nvPicPr>
              <p:cNvPr id="240" name="墨迹 239"/>
            </p:nvPicPr>
            <p:blipFill>
              <a:blip r:embed="rId478"/>
            </p:blipFill>
            <p:spPr>
              <a:xfrm>
                <a:off x="10122781" y="2295399"/>
                <a:ext cx="107774" cy="234052"/>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1" name="墨迹 240"/>
              <p14:cNvContentPartPr/>
              <p14:nvPr/>
            </p14:nvContentPartPr>
            <p14:xfrm>
              <a:off x="10363200" y="2120565"/>
              <a:ext cx="116063" cy="231232"/>
            </p14:xfrm>
          </p:contentPart>
        </mc:Choice>
        <mc:Fallback xmlns="">
          <p:pic>
            <p:nvPicPr>
              <p:cNvPr id="241" name="墨迹 240"/>
            </p:nvPicPr>
            <p:blipFill>
              <a:blip r:embed="rId480"/>
            </p:blipFill>
            <p:spPr>
              <a:xfrm>
                <a:off x="10363200" y="2120565"/>
                <a:ext cx="116063" cy="231232"/>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2" name="墨迹 241"/>
              <p14:cNvContentPartPr/>
              <p14:nvPr/>
            </p14:nvContentPartPr>
            <p14:xfrm>
              <a:off x="10320866" y="2181898"/>
              <a:ext cx="59266" cy="553406"/>
            </p14:xfrm>
          </p:contentPart>
        </mc:Choice>
        <mc:Fallback xmlns="">
          <p:pic>
            <p:nvPicPr>
              <p:cNvPr id="242" name="墨迹 241"/>
            </p:nvPicPr>
            <p:blipFill>
              <a:blip r:embed="rId482"/>
            </p:blipFill>
            <p:spPr>
              <a:xfrm>
                <a:off x="10320866" y="2181898"/>
                <a:ext cx="59266" cy="553406"/>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3" name="墨迹 242"/>
              <p14:cNvContentPartPr/>
              <p14:nvPr/>
            </p14:nvContentPartPr>
            <p14:xfrm>
              <a:off x="10627077" y="2274250"/>
              <a:ext cx="219427" cy="32429"/>
            </p14:xfrm>
          </p:contentPart>
        </mc:Choice>
        <mc:Fallback xmlns="">
          <p:pic>
            <p:nvPicPr>
              <p:cNvPr id="243" name="墨迹 242"/>
            </p:nvPicPr>
            <p:blipFill>
              <a:blip r:embed="rId484"/>
            </p:blipFill>
            <p:spPr>
              <a:xfrm>
                <a:off x="10627077" y="2274250"/>
                <a:ext cx="219427" cy="32429"/>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4" name="墨迹 243"/>
              <p14:cNvContentPartPr/>
              <p14:nvPr/>
            </p14:nvContentPartPr>
            <p14:xfrm>
              <a:off x="10597444" y="2413835"/>
              <a:ext cx="231423" cy="11280"/>
            </p14:xfrm>
          </p:contentPart>
        </mc:Choice>
        <mc:Fallback xmlns="">
          <p:pic>
            <p:nvPicPr>
              <p:cNvPr id="244" name="墨迹 243"/>
            </p:nvPicPr>
            <p:blipFill>
              <a:blip r:embed="rId486"/>
            </p:blipFill>
            <p:spPr>
              <a:xfrm>
                <a:off x="10597444" y="2413835"/>
                <a:ext cx="231423" cy="1128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5" name="墨迹 244"/>
              <p14:cNvContentPartPr/>
              <p14:nvPr/>
            </p14:nvContentPartPr>
            <p14:xfrm>
              <a:off x="10919177" y="2150174"/>
              <a:ext cx="87488" cy="320059"/>
            </p14:xfrm>
          </p:contentPart>
        </mc:Choice>
        <mc:Fallback xmlns="">
          <p:pic>
            <p:nvPicPr>
              <p:cNvPr id="245" name="墨迹 244"/>
            </p:nvPicPr>
            <p:blipFill>
              <a:blip r:embed="rId488"/>
            </p:blipFill>
            <p:spPr>
              <a:xfrm>
                <a:off x="10919177" y="2150174"/>
                <a:ext cx="87488" cy="32005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6" name="墨迹 245"/>
              <p14:cNvContentPartPr/>
              <p14:nvPr/>
            </p14:nvContentPartPr>
            <p14:xfrm>
              <a:off x="11017955" y="2357437"/>
              <a:ext cx="64912" cy="50758"/>
            </p14:xfrm>
          </p:contentPart>
        </mc:Choice>
        <mc:Fallback xmlns="">
          <p:pic>
            <p:nvPicPr>
              <p:cNvPr id="246" name="墨迹 245"/>
            </p:nvPicPr>
            <p:blipFill>
              <a:blip r:embed="rId490"/>
            </p:blipFill>
            <p:spPr>
              <a:xfrm>
                <a:off x="11017955" y="2357437"/>
                <a:ext cx="64912" cy="50758"/>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7" name="墨迹 246"/>
              <p14:cNvContentPartPr/>
              <p14:nvPr/>
            </p14:nvContentPartPr>
            <p14:xfrm>
              <a:off x="11150600" y="2069278"/>
              <a:ext cx="132644" cy="341737"/>
            </p14:xfrm>
          </p:contentPart>
        </mc:Choice>
        <mc:Fallback xmlns="">
          <p:pic>
            <p:nvPicPr>
              <p:cNvPr id="247" name="墨迹 246"/>
            </p:nvPicPr>
            <p:blipFill>
              <a:blip r:embed="rId492"/>
            </p:blipFill>
            <p:spPr>
              <a:xfrm>
                <a:off x="11150600" y="2069278"/>
                <a:ext cx="132644" cy="341737"/>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8" name="墨迹 247"/>
              <p14:cNvContentPartPr/>
              <p14:nvPr/>
            </p14:nvContentPartPr>
            <p14:xfrm>
              <a:off x="11362267" y="2122504"/>
              <a:ext cx="116063" cy="203914"/>
            </p14:xfrm>
          </p:contentPart>
        </mc:Choice>
        <mc:Fallback xmlns="">
          <p:pic>
            <p:nvPicPr>
              <p:cNvPr id="248" name="墨迹 247"/>
            </p:nvPicPr>
            <p:blipFill>
              <a:blip r:embed="rId494"/>
            </p:blipFill>
            <p:spPr>
              <a:xfrm>
                <a:off x="11362267" y="2122504"/>
                <a:ext cx="116063" cy="203914"/>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49" name="墨迹 248"/>
              <p14:cNvContentPartPr/>
              <p14:nvPr/>
            </p14:nvContentPartPr>
            <p14:xfrm>
              <a:off x="11335985" y="2231599"/>
              <a:ext cx="14993" cy="503705"/>
            </p14:xfrm>
          </p:contentPart>
        </mc:Choice>
        <mc:Fallback xmlns="">
          <p:pic>
            <p:nvPicPr>
              <p:cNvPr id="249" name="墨迹 248"/>
            </p:nvPicPr>
            <p:blipFill>
              <a:blip r:embed="rId496"/>
            </p:blipFill>
            <p:spPr>
              <a:xfrm>
                <a:off x="11335985" y="2231599"/>
                <a:ext cx="14993" cy="503705"/>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0" name="墨迹 249"/>
              <p14:cNvContentPartPr/>
              <p14:nvPr/>
            </p14:nvContentPartPr>
            <p14:xfrm>
              <a:off x="7366000" y="3273376"/>
              <a:ext cx="189971" cy="818300"/>
            </p14:xfrm>
          </p:contentPart>
        </mc:Choice>
        <mc:Fallback xmlns="">
          <p:pic>
            <p:nvPicPr>
              <p:cNvPr id="250" name="墨迹 249"/>
            </p:nvPicPr>
            <p:blipFill>
              <a:blip r:embed="rId498"/>
            </p:blipFill>
            <p:spPr>
              <a:xfrm>
                <a:off x="7366000" y="3273376"/>
                <a:ext cx="189971" cy="81830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1" name="墨迹 250"/>
              <p14:cNvContentPartPr/>
              <p14:nvPr/>
            </p14:nvContentPartPr>
            <p14:xfrm>
              <a:off x="7594071" y="3540209"/>
              <a:ext cx="169862" cy="278994"/>
            </p14:xfrm>
          </p:contentPart>
        </mc:Choice>
        <mc:Fallback xmlns="">
          <p:pic>
            <p:nvPicPr>
              <p:cNvPr id="251" name="墨迹 250"/>
            </p:nvPicPr>
            <p:blipFill>
              <a:blip r:embed="rId500"/>
            </p:blipFill>
            <p:spPr>
              <a:xfrm>
                <a:off x="7594071" y="3540209"/>
                <a:ext cx="169862" cy="278994"/>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2" name="墨迹 251"/>
              <p14:cNvContentPartPr/>
              <p14:nvPr/>
            </p14:nvContentPartPr>
            <p14:xfrm>
              <a:off x="7749822" y="3568232"/>
              <a:ext cx="129822" cy="201271"/>
            </p14:xfrm>
          </p:contentPart>
        </mc:Choice>
        <mc:Fallback xmlns="">
          <p:pic>
            <p:nvPicPr>
              <p:cNvPr id="252" name="墨迹 251"/>
            </p:nvPicPr>
            <p:blipFill>
              <a:blip r:embed="rId502"/>
            </p:blipFill>
            <p:spPr>
              <a:xfrm>
                <a:off x="7749822" y="3568232"/>
                <a:ext cx="129822" cy="201271"/>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3" name="墨迹 252"/>
              <p14:cNvContentPartPr/>
              <p14:nvPr/>
            </p14:nvContentPartPr>
            <p14:xfrm>
              <a:off x="7862711" y="3512891"/>
              <a:ext cx="265289" cy="254497"/>
            </p14:xfrm>
          </p:contentPart>
        </mc:Choice>
        <mc:Fallback xmlns="">
          <p:pic>
            <p:nvPicPr>
              <p:cNvPr id="253" name="墨迹 252"/>
            </p:nvPicPr>
            <p:blipFill>
              <a:blip r:embed="rId504"/>
            </p:blipFill>
            <p:spPr>
              <a:xfrm>
                <a:off x="7862711" y="3512891"/>
                <a:ext cx="265289" cy="254497"/>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4" name="墨迹 253"/>
              <p14:cNvContentPartPr/>
              <p14:nvPr/>
            </p14:nvContentPartPr>
            <p14:xfrm>
              <a:off x="8150577" y="3530516"/>
              <a:ext cx="121532" cy="327109"/>
            </p14:xfrm>
          </p:contentPart>
        </mc:Choice>
        <mc:Fallback xmlns="">
          <p:pic>
            <p:nvPicPr>
              <p:cNvPr id="254" name="墨迹 253"/>
            </p:nvPicPr>
            <p:blipFill>
              <a:blip r:embed="rId506"/>
            </p:blipFill>
            <p:spPr>
              <a:xfrm>
                <a:off x="8150577" y="3530516"/>
                <a:ext cx="121532" cy="327109"/>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5" name="墨迹 254"/>
              <p14:cNvContentPartPr/>
              <p14:nvPr/>
            </p14:nvContentPartPr>
            <p14:xfrm>
              <a:off x="8398933" y="3536156"/>
              <a:ext cx="172156" cy="22559"/>
            </p14:xfrm>
          </p:contentPart>
        </mc:Choice>
        <mc:Fallback xmlns="">
          <p:pic>
            <p:nvPicPr>
              <p:cNvPr id="255" name="墨迹 254"/>
            </p:nvPicPr>
            <p:blipFill>
              <a:blip r:embed="rId508"/>
            </p:blipFill>
            <p:spPr>
              <a:xfrm>
                <a:off x="8398933" y="3536156"/>
                <a:ext cx="172156" cy="2255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6" name="墨迹 255"/>
              <p14:cNvContentPartPr/>
              <p14:nvPr/>
            </p14:nvContentPartPr>
            <p14:xfrm>
              <a:off x="8372827" y="3665871"/>
              <a:ext cx="215195" cy="22559"/>
            </p14:xfrm>
          </p:contentPart>
        </mc:Choice>
        <mc:Fallback xmlns="">
          <p:pic>
            <p:nvPicPr>
              <p:cNvPr id="256" name="墨迹 255"/>
            </p:nvPicPr>
            <p:blipFill>
              <a:blip r:embed="rId510"/>
            </p:blipFill>
            <p:spPr>
              <a:xfrm>
                <a:off x="8372827" y="3665871"/>
                <a:ext cx="215195" cy="22559"/>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7" name="墨迹 256"/>
              <p14:cNvContentPartPr/>
              <p14:nvPr/>
            </p14:nvContentPartPr>
            <p14:xfrm>
              <a:off x="8715022" y="3603833"/>
              <a:ext cx="728133" cy="45119"/>
            </p14:xfrm>
          </p:contentPart>
        </mc:Choice>
        <mc:Fallback xmlns="">
          <p:pic>
            <p:nvPicPr>
              <p:cNvPr id="257" name="墨迹 256"/>
            </p:nvPicPr>
            <p:blipFill>
              <a:blip r:embed="rId512"/>
            </p:blipFill>
            <p:spPr>
              <a:xfrm>
                <a:off x="8715022" y="3603833"/>
                <a:ext cx="728133" cy="45119"/>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8" name="墨迹 257"/>
              <p14:cNvContentPartPr/>
              <p14:nvPr/>
            </p14:nvContentPartPr>
            <p14:xfrm>
              <a:off x="8892822" y="3344402"/>
              <a:ext cx="72672" cy="132536"/>
            </p14:xfrm>
          </p:contentPart>
        </mc:Choice>
        <mc:Fallback xmlns="">
          <p:pic>
            <p:nvPicPr>
              <p:cNvPr id="258" name="墨迹 257"/>
            </p:nvPicPr>
            <p:blipFill>
              <a:blip r:embed="rId514"/>
            </p:blipFill>
            <p:spPr>
              <a:xfrm>
                <a:off x="8892822" y="3344402"/>
                <a:ext cx="72672" cy="132536"/>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59" name="墨迹 258"/>
              <p14:cNvContentPartPr/>
              <p14:nvPr/>
            </p14:nvContentPartPr>
            <p14:xfrm>
              <a:off x="9025466" y="3383881"/>
              <a:ext cx="50800" cy="76137"/>
            </p14:xfrm>
          </p:contentPart>
        </mc:Choice>
        <mc:Fallback xmlns="">
          <p:pic>
            <p:nvPicPr>
              <p:cNvPr id="259" name="墨迹 258"/>
            </p:nvPicPr>
            <p:blipFill>
              <a:blip r:embed="rId516"/>
            </p:blipFill>
            <p:spPr>
              <a:xfrm>
                <a:off x="9025466" y="3383881"/>
                <a:ext cx="50800" cy="76137"/>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0" name="墨迹 259"/>
              <p14:cNvContentPartPr/>
              <p14:nvPr/>
            </p14:nvContentPartPr>
            <p14:xfrm>
              <a:off x="9122833" y="3242886"/>
              <a:ext cx="142522" cy="186114"/>
            </p14:xfrm>
          </p:contentPart>
        </mc:Choice>
        <mc:Fallback xmlns="">
          <p:pic>
            <p:nvPicPr>
              <p:cNvPr id="260" name="墨迹 259"/>
            </p:nvPicPr>
            <p:blipFill>
              <a:blip r:embed="rId518"/>
            </p:blipFill>
            <p:spPr>
              <a:xfrm>
                <a:off x="9122833" y="3242886"/>
                <a:ext cx="142522" cy="186114"/>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1" name="墨迹 260"/>
              <p14:cNvContentPartPr/>
              <p14:nvPr/>
            </p14:nvContentPartPr>
            <p14:xfrm>
              <a:off x="9160933" y="3259805"/>
              <a:ext cx="124178" cy="296090"/>
            </p14:xfrm>
          </p:contentPart>
        </mc:Choice>
        <mc:Fallback xmlns="">
          <p:pic>
            <p:nvPicPr>
              <p:cNvPr id="261" name="墨迹 260"/>
            </p:nvPicPr>
            <p:blipFill>
              <a:blip r:embed="rId520"/>
            </p:blipFill>
            <p:spPr>
              <a:xfrm>
                <a:off x="9160933" y="3259805"/>
                <a:ext cx="124178" cy="29609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2" name="墨迹 261"/>
              <p14:cNvContentPartPr/>
              <p14:nvPr/>
            </p14:nvContentPartPr>
            <p14:xfrm>
              <a:off x="8822266" y="3705350"/>
              <a:ext cx="33866" cy="242511"/>
            </p14:xfrm>
          </p:contentPart>
        </mc:Choice>
        <mc:Fallback xmlns="">
          <p:pic>
            <p:nvPicPr>
              <p:cNvPr id="262" name="墨迹 261"/>
            </p:nvPicPr>
            <p:blipFill>
              <a:blip r:embed="rId522"/>
            </p:blipFill>
            <p:spPr>
              <a:xfrm>
                <a:off x="8822266" y="3705350"/>
                <a:ext cx="33866" cy="242511"/>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3" name="墨迹 262"/>
              <p14:cNvContentPartPr/>
              <p14:nvPr/>
            </p14:nvContentPartPr>
            <p14:xfrm>
              <a:off x="8954911" y="3714867"/>
              <a:ext cx="36689" cy="213255"/>
            </p14:xfrm>
          </p:contentPart>
        </mc:Choice>
        <mc:Fallback xmlns="">
          <p:pic>
            <p:nvPicPr>
              <p:cNvPr id="263" name="墨迹 262"/>
            </p:nvPicPr>
            <p:blipFill>
              <a:blip r:embed="rId524"/>
            </p:blipFill>
            <p:spPr>
              <a:xfrm>
                <a:off x="8954911" y="3714867"/>
                <a:ext cx="36689" cy="213255"/>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4" name="墨迹 263"/>
              <p14:cNvContentPartPr/>
              <p14:nvPr/>
            </p14:nvContentPartPr>
            <p14:xfrm>
              <a:off x="9031111" y="3851985"/>
              <a:ext cx="62089" cy="45118"/>
            </p14:xfrm>
          </p:contentPart>
        </mc:Choice>
        <mc:Fallback xmlns="">
          <p:pic>
            <p:nvPicPr>
              <p:cNvPr id="264" name="墨迹 263"/>
            </p:nvPicPr>
            <p:blipFill>
              <a:blip r:embed="rId526"/>
            </p:blipFill>
            <p:spPr>
              <a:xfrm>
                <a:off x="9031111" y="3851985"/>
                <a:ext cx="62089" cy="45118"/>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5" name="墨迹 264"/>
              <p14:cNvContentPartPr/>
              <p14:nvPr/>
            </p14:nvContentPartPr>
            <p14:xfrm>
              <a:off x="9144000" y="3665871"/>
              <a:ext cx="132821" cy="265071"/>
            </p14:xfrm>
          </p:contentPart>
        </mc:Choice>
        <mc:Fallback xmlns="">
          <p:pic>
            <p:nvPicPr>
              <p:cNvPr id="265" name="墨迹 264"/>
            </p:nvPicPr>
            <p:blipFill>
              <a:blip r:embed="rId528"/>
            </p:blipFill>
            <p:spPr>
              <a:xfrm>
                <a:off x="9144000" y="3665871"/>
                <a:ext cx="132821" cy="265071"/>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6" name="墨迹 265"/>
              <p14:cNvContentPartPr/>
              <p14:nvPr/>
            </p14:nvContentPartPr>
            <p14:xfrm>
              <a:off x="9482666" y="3483811"/>
              <a:ext cx="180622" cy="238458"/>
            </p14:xfrm>
          </p:contentPart>
        </mc:Choice>
        <mc:Fallback xmlns="">
          <p:pic>
            <p:nvPicPr>
              <p:cNvPr id="266" name="墨迹 265"/>
            </p:nvPicPr>
            <p:blipFill>
              <a:blip r:embed="rId530"/>
            </p:blipFill>
            <p:spPr>
              <a:xfrm>
                <a:off x="9482666" y="3483811"/>
                <a:ext cx="180622" cy="238458"/>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7" name="墨迹 266"/>
              <p14:cNvContentPartPr/>
              <p14:nvPr/>
            </p14:nvContentPartPr>
            <p14:xfrm>
              <a:off x="9469613" y="3526991"/>
              <a:ext cx="168275" cy="186818"/>
            </p14:xfrm>
          </p:contentPart>
        </mc:Choice>
        <mc:Fallback xmlns="">
          <p:pic>
            <p:nvPicPr>
              <p:cNvPr id="267" name="墨迹 266"/>
            </p:nvPicPr>
            <p:blipFill>
              <a:blip r:embed="rId532"/>
            </p:blipFill>
            <p:spPr>
              <a:xfrm>
                <a:off x="9469613" y="3526991"/>
                <a:ext cx="168275" cy="186818"/>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8" name="墨迹 267"/>
              <p14:cNvContentPartPr/>
              <p14:nvPr/>
            </p14:nvContentPartPr>
            <p14:xfrm>
              <a:off x="9733844" y="3377536"/>
              <a:ext cx="149578" cy="339093"/>
            </p14:xfrm>
          </p:contentPart>
        </mc:Choice>
        <mc:Fallback xmlns="">
          <p:pic>
            <p:nvPicPr>
              <p:cNvPr id="268" name="墨迹 267"/>
            </p:nvPicPr>
            <p:blipFill>
              <a:blip r:embed="rId534"/>
            </p:blipFill>
            <p:spPr>
              <a:xfrm>
                <a:off x="9733844" y="3377536"/>
                <a:ext cx="149578" cy="339093"/>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69" name="墨迹 268"/>
              <p14:cNvContentPartPr/>
              <p14:nvPr/>
            </p14:nvContentPartPr>
            <p14:xfrm>
              <a:off x="9894711" y="3400801"/>
              <a:ext cx="129822" cy="53578"/>
            </p14:xfrm>
          </p:contentPart>
        </mc:Choice>
        <mc:Fallback xmlns="">
          <p:pic>
            <p:nvPicPr>
              <p:cNvPr id="269" name="墨迹 268"/>
            </p:nvPicPr>
            <p:blipFill>
              <a:blip r:embed="rId536"/>
            </p:blipFill>
            <p:spPr>
              <a:xfrm>
                <a:off x="9894711" y="3400801"/>
                <a:ext cx="129822" cy="53578"/>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0" name="墨迹 269"/>
              <p14:cNvContentPartPr/>
              <p14:nvPr/>
            </p14:nvContentPartPr>
            <p14:xfrm>
              <a:off x="10001955" y="3581274"/>
              <a:ext cx="107245" cy="62038"/>
            </p14:xfrm>
          </p:contentPart>
        </mc:Choice>
        <mc:Fallback xmlns="">
          <p:pic>
            <p:nvPicPr>
              <p:cNvPr id="270" name="墨迹 269"/>
            </p:nvPicPr>
            <p:blipFill>
              <a:blip r:embed="rId538"/>
            </p:blipFill>
            <p:spPr>
              <a:xfrm>
                <a:off x="10001955" y="3581274"/>
                <a:ext cx="107245" cy="62038"/>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1" name="墨迹 270"/>
              <p14:cNvContentPartPr/>
              <p14:nvPr/>
            </p14:nvContentPartPr>
            <p14:xfrm>
              <a:off x="10116784" y="3431114"/>
              <a:ext cx="94016" cy="229117"/>
            </p14:xfrm>
          </p:contentPart>
        </mc:Choice>
        <mc:Fallback xmlns="">
          <p:pic>
            <p:nvPicPr>
              <p:cNvPr id="271" name="墨迹 270"/>
            </p:nvPicPr>
            <p:blipFill>
              <a:blip r:embed="rId540"/>
            </p:blipFill>
            <p:spPr>
              <a:xfrm>
                <a:off x="10116784" y="3431114"/>
                <a:ext cx="94016" cy="229117"/>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2" name="墨迹 271"/>
              <p14:cNvContentPartPr/>
              <p14:nvPr/>
            </p14:nvContentPartPr>
            <p14:xfrm>
              <a:off x="10329333" y="3318142"/>
              <a:ext cx="116064" cy="215194"/>
            </p14:xfrm>
          </p:contentPart>
        </mc:Choice>
        <mc:Fallback xmlns="">
          <p:pic>
            <p:nvPicPr>
              <p:cNvPr id="272" name="墨迹 271"/>
            </p:nvPicPr>
            <p:blipFill>
              <a:blip r:embed="rId542"/>
            </p:blipFill>
            <p:spPr>
              <a:xfrm>
                <a:off x="10329333" y="3318142"/>
                <a:ext cx="116064" cy="215194"/>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3" name="墨迹 272"/>
              <p14:cNvContentPartPr/>
              <p14:nvPr/>
            </p14:nvContentPartPr>
            <p14:xfrm>
              <a:off x="10275711" y="3375421"/>
              <a:ext cx="70556" cy="620379"/>
            </p14:xfrm>
          </p:contentPart>
        </mc:Choice>
        <mc:Fallback xmlns="">
          <p:pic>
            <p:nvPicPr>
              <p:cNvPr id="273" name="墨迹 272"/>
            </p:nvPicPr>
            <p:blipFill>
              <a:blip r:embed="rId544"/>
            </p:blipFill>
            <p:spPr>
              <a:xfrm>
                <a:off x="10275711" y="3375421"/>
                <a:ext cx="70556" cy="620379"/>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4" name="墨迹 273"/>
              <p14:cNvContentPartPr/>
              <p14:nvPr/>
            </p14:nvContentPartPr>
            <p14:xfrm>
              <a:off x="10526182" y="3475528"/>
              <a:ext cx="187678" cy="54988"/>
            </p14:xfrm>
          </p:contentPart>
        </mc:Choice>
        <mc:Fallback xmlns="">
          <p:pic>
            <p:nvPicPr>
              <p:cNvPr id="274" name="墨迹 273"/>
            </p:nvPicPr>
            <p:blipFill>
              <a:blip r:embed="rId546"/>
            </p:blipFill>
            <p:spPr>
              <a:xfrm>
                <a:off x="10526182" y="3475528"/>
                <a:ext cx="187678" cy="54988"/>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5" name="墨迹 274"/>
              <p14:cNvContentPartPr/>
              <p14:nvPr/>
            </p14:nvContentPartPr>
            <p14:xfrm>
              <a:off x="10510131" y="3592554"/>
              <a:ext cx="194557" cy="16919"/>
            </p14:xfrm>
          </p:contentPart>
        </mc:Choice>
        <mc:Fallback xmlns="">
          <p:pic>
            <p:nvPicPr>
              <p:cNvPr id="275" name="墨迹 274"/>
            </p:nvPicPr>
            <p:blipFill>
              <a:blip r:embed="rId548"/>
            </p:blipFill>
            <p:spPr>
              <a:xfrm>
                <a:off x="10510131" y="3592554"/>
                <a:ext cx="194557" cy="16919"/>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6" name="墨迹 275"/>
              <p14:cNvContentPartPr/>
              <p14:nvPr/>
            </p14:nvContentPartPr>
            <p14:xfrm>
              <a:off x="10842977" y="3440279"/>
              <a:ext cx="142523" cy="172190"/>
            </p14:xfrm>
          </p:contentPart>
        </mc:Choice>
        <mc:Fallback xmlns="">
          <p:pic>
            <p:nvPicPr>
              <p:cNvPr id="276" name="墨迹 275"/>
            </p:nvPicPr>
            <p:blipFill>
              <a:blip r:embed="rId550"/>
            </p:blipFill>
            <p:spPr>
              <a:xfrm>
                <a:off x="10842977" y="3440279"/>
                <a:ext cx="142523" cy="17219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7" name="墨迹 276"/>
              <p14:cNvContentPartPr/>
              <p14:nvPr/>
            </p14:nvContentPartPr>
            <p14:xfrm>
              <a:off x="10984088" y="3507957"/>
              <a:ext cx="87489" cy="101516"/>
            </p14:xfrm>
          </p:contentPart>
        </mc:Choice>
        <mc:Fallback xmlns="">
          <p:pic>
            <p:nvPicPr>
              <p:cNvPr id="277" name="墨迹 276"/>
            </p:nvPicPr>
            <p:blipFill>
              <a:blip r:embed="rId552"/>
            </p:blipFill>
            <p:spPr>
              <a:xfrm>
                <a:off x="10984088" y="3507957"/>
                <a:ext cx="87489" cy="101516"/>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8" name="墨迹 277"/>
              <p14:cNvContentPartPr/>
              <p14:nvPr/>
            </p14:nvContentPartPr>
            <p14:xfrm>
              <a:off x="11152717" y="3369429"/>
              <a:ext cx="155927" cy="209907"/>
            </p14:xfrm>
          </p:contentPart>
        </mc:Choice>
        <mc:Fallback xmlns="">
          <p:pic>
            <p:nvPicPr>
              <p:cNvPr id="278" name="墨迹 277"/>
            </p:nvPicPr>
            <p:blipFill>
              <a:blip r:embed="rId554"/>
            </p:blipFill>
            <p:spPr>
              <a:xfrm>
                <a:off x="11152717" y="3369429"/>
                <a:ext cx="155927" cy="209907"/>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79" name="墨迹 278"/>
              <p14:cNvContentPartPr/>
              <p14:nvPr/>
            </p14:nvContentPartPr>
            <p14:xfrm>
              <a:off x="11322755" y="3284303"/>
              <a:ext cx="172156" cy="240573"/>
            </p14:xfrm>
          </p:contentPart>
        </mc:Choice>
        <mc:Fallback xmlns="">
          <p:pic>
            <p:nvPicPr>
              <p:cNvPr id="279" name="墨迹 278"/>
            </p:nvPicPr>
            <p:blipFill>
              <a:blip r:embed="rId556"/>
            </p:blipFill>
            <p:spPr>
              <a:xfrm>
                <a:off x="11322755" y="3284303"/>
                <a:ext cx="172156" cy="240573"/>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0" name="墨迹 279"/>
              <p14:cNvContentPartPr/>
              <p14:nvPr/>
            </p14:nvContentPartPr>
            <p14:xfrm>
              <a:off x="11308644" y="3369077"/>
              <a:ext cx="59267" cy="598524"/>
            </p14:xfrm>
          </p:contentPart>
        </mc:Choice>
        <mc:Fallback xmlns="">
          <p:pic>
            <p:nvPicPr>
              <p:cNvPr id="280" name="墨迹 279"/>
            </p:nvPicPr>
            <p:blipFill>
              <a:blip r:embed="rId558"/>
            </p:blipFill>
            <p:spPr>
              <a:xfrm>
                <a:off x="11308644" y="3369077"/>
                <a:ext cx="59267" cy="598524"/>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1" name="墨迹 280"/>
              <p14:cNvContentPartPr/>
              <p14:nvPr/>
            </p14:nvContentPartPr>
            <p14:xfrm>
              <a:off x="8122355" y="4261223"/>
              <a:ext cx="33867" cy="552348"/>
            </p14:xfrm>
          </p:contentPart>
        </mc:Choice>
        <mc:Fallback xmlns="">
          <p:pic>
            <p:nvPicPr>
              <p:cNvPr id="281" name="墨迹 280"/>
            </p:nvPicPr>
            <p:blipFill>
              <a:blip r:embed="rId560"/>
            </p:blipFill>
            <p:spPr>
              <a:xfrm>
                <a:off x="8122355" y="4261223"/>
                <a:ext cx="33867" cy="552348"/>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2" name="墨迹 281"/>
              <p14:cNvContentPartPr/>
              <p14:nvPr/>
            </p14:nvContentPartPr>
            <p14:xfrm>
              <a:off x="8348133" y="4521711"/>
              <a:ext cx="16934" cy="492073"/>
            </p14:xfrm>
          </p:contentPart>
        </mc:Choice>
        <mc:Fallback xmlns="">
          <p:pic>
            <p:nvPicPr>
              <p:cNvPr id="282" name="墨迹 281"/>
            </p:nvPicPr>
            <p:blipFill>
              <a:blip r:embed="rId562"/>
            </p:blipFill>
            <p:spPr>
              <a:xfrm>
                <a:off x="8348133" y="4521711"/>
                <a:ext cx="16934" cy="492073"/>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3" name="墨迹 282"/>
              <p14:cNvContentPartPr/>
              <p14:nvPr/>
            </p14:nvContentPartPr>
            <p14:xfrm>
              <a:off x="8133821" y="4429712"/>
              <a:ext cx="208668" cy="225945"/>
            </p14:xfrm>
          </p:contentPart>
        </mc:Choice>
        <mc:Fallback xmlns="">
          <p:pic>
            <p:nvPicPr>
              <p:cNvPr id="283" name="墨迹 282"/>
            </p:nvPicPr>
            <p:blipFill>
              <a:blip r:embed="rId564"/>
            </p:blipFill>
            <p:spPr>
              <a:xfrm>
                <a:off x="8133821" y="4429712"/>
                <a:ext cx="208668" cy="225945"/>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4" name="墨迹 283"/>
              <p14:cNvContentPartPr/>
              <p14:nvPr/>
            </p14:nvContentPartPr>
            <p14:xfrm>
              <a:off x="8359422" y="4511842"/>
              <a:ext cx="104951" cy="169194"/>
            </p14:xfrm>
          </p:contentPart>
        </mc:Choice>
        <mc:Fallback xmlns="">
          <p:pic>
            <p:nvPicPr>
              <p:cNvPr id="284" name="墨迹 283"/>
            </p:nvPicPr>
            <p:blipFill>
              <a:blip r:embed="rId566"/>
            </p:blipFill>
            <p:spPr>
              <a:xfrm>
                <a:off x="8359422" y="4511842"/>
                <a:ext cx="104951" cy="169194"/>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5" name="墨迹 284"/>
              <p14:cNvContentPartPr/>
              <p14:nvPr/>
            </p14:nvContentPartPr>
            <p14:xfrm>
              <a:off x="8568266" y="4489282"/>
              <a:ext cx="163689" cy="33839"/>
            </p14:xfrm>
          </p:contentPart>
        </mc:Choice>
        <mc:Fallback xmlns="">
          <p:pic>
            <p:nvPicPr>
              <p:cNvPr id="285" name="墨迹 284"/>
            </p:nvPicPr>
            <p:blipFill>
              <a:blip r:embed="rId568"/>
            </p:blipFill>
            <p:spPr>
              <a:xfrm>
                <a:off x="8568266" y="4489282"/>
                <a:ext cx="163689" cy="33839"/>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6" name="墨迹 285"/>
              <p14:cNvContentPartPr/>
              <p14:nvPr/>
            </p14:nvContentPartPr>
            <p14:xfrm>
              <a:off x="8576027" y="4630277"/>
              <a:ext cx="189795" cy="8460"/>
            </p14:xfrm>
          </p:contentPart>
        </mc:Choice>
        <mc:Fallback xmlns="">
          <p:pic>
            <p:nvPicPr>
              <p:cNvPr id="286" name="墨迹 285"/>
            </p:nvPicPr>
            <p:blipFill>
              <a:blip r:embed="rId570"/>
            </p:blipFill>
            <p:spPr>
              <a:xfrm>
                <a:off x="8576027" y="4630277"/>
                <a:ext cx="189795" cy="8460"/>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7" name="墨迹 286"/>
              <p14:cNvContentPartPr/>
              <p14:nvPr/>
            </p14:nvContentPartPr>
            <p14:xfrm>
              <a:off x="8881533" y="4534401"/>
              <a:ext cx="1286934" cy="73317"/>
            </p14:xfrm>
          </p:contentPart>
        </mc:Choice>
        <mc:Fallback xmlns="">
          <p:pic>
            <p:nvPicPr>
              <p:cNvPr id="287" name="墨迹 286"/>
            </p:nvPicPr>
            <p:blipFill>
              <a:blip r:embed="rId572"/>
            </p:blipFill>
            <p:spPr>
              <a:xfrm>
                <a:off x="8881533" y="4534401"/>
                <a:ext cx="1286934" cy="73317"/>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8" name="墨迹 287"/>
              <p14:cNvContentPartPr/>
              <p14:nvPr/>
            </p14:nvContentPartPr>
            <p14:xfrm>
              <a:off x="9208911" y="4278495"/>
              <a:ext cx="115711" cy="172542"/>
            </p14:xfrm>
          </p:contentPart>
        </mc:Choice>
        <mc:Fallback xmlns="">
          <p:pic>
            <p:nvPicPr>
              <p:cNvPr id="288" name="墨迹 287"/>
            </p:nvPicPr>
            <p:blipFill>
              <a:blip r:embed="rId574"/>
            </p:blipFill>
            <p:spPr>
              <a:xfrm>
                <a:off x="9208911" y="4278495"/>
                <a:ext cx="115711" cy="172542"/>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89" name="墨迹 288"/>
              <p14:cNvContentPartPr/>
              <p14:nvPr/>
            </p14:nvContentPartPr>
            <p14:xfrm>
              <a:off x="9352844" y="4382126"/>
              <a:ext cx="62088" cy="76137"/>
            </p14:xfrm>
          </p:contentPart>
        </mc:Choice>
        <mc:Fallback xmlns="">
          <p:pic>
            <p:nvPicPr>
              <p:cNvPr id="289" name="墨迹 288"/>
            </p:nvPicPr>
            <p:blipFill>
              <a:blip r:embed="rId576"/>
            </p:blipFill>
            <p:spPr>
              <a:xfrm>
                <a:off x="9352844" y="4382126"/>
                <a:ext cx="62088" cy="76137"/>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0" name="墨迹 289"/>
              <p14:cNvContentPartPr/>
              <p14:nvPr/>
            </p14:nvContentPartPr>
            <p14:xfrm>
              <a:off x="9473671" y="4121990"/>
              <a:ext cx="130880" cy="353722"/>
            </p14:xfrm>
          </p:contentPart>
        </mc:Choice>
        <mc:Fallback xmlns="">
          <p:pic>
            <p:nvPicPr>
              <p:cNvPr id="290" name="墨迹 289"/>
            </p:nvPicPr>
            <p:blipFill>
              <a:blip r:embed="rId578"/>
            </p:blipFill>
            <p:spPr>
              <a:xfrm>
                <a:off x="9473671" y="4121990"/>
                <a:ext cx="130880" cy="353722"/>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1" name="墨迹 290"/>
              <p14:cNvContentPartPr/>
              <p14:nvPr/>
            </p14:nvContentPartPr>
            <p14:xfrm>
              <a:off x="9635066" y="4173454"/>
              <a:ext cx="107244" cy="397606"/>
            </p14:xfrm>
          </p:contentPart>
        </mc:Choice>
        <mc:Fallback xmlns="">
          <p:pic>
            <p:nvPicPr>
              <p:cNvPr id="291" name="墨迹 290"/>
            </p:nvPicPr>
            <p:blipFill>
              <a:blip r:embed="rId580"/>
            </p:blipFill>
            <p:spPr>
              <a:xfrm>
                <a:off x="9635066" y="4173454"/>
                <a:ext cx="107244" cy="397606"/>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2" name="墨迹 291"/>
              <p14:cNvContentPartPr/>
              <p14:nvPr/>
            </p14:nvContentPartPr>
            <p14:xfrm>
              <a:off x="9776177" y="4102251"/>
              <a:ext cx="150107" cy="426510"/>
            </p14:xfrm>
          </p:contentPart>
        </mc:Choice>
        <mc:Fallback xmlns="">
          <p:pic>
            <p:nvPicPr>
              <p:cNvPr id="292" name="墨迹 291"/>
            </p:nvPicPr>
            <p:blipFill>
              <a:blip r:embed="rId582"/>
            </p:blipFill>
            <p:spPr>
              <a:xfrm>
                <a:off x="9776177" y="4102251"/>
                <a:ext cx="150107" cy="42651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3" name="墨迹 292"/>
              <p14:cNvContentPartPr/>
              <p14:nvPr/>
            </p14:nvContentPartPr>
            <p14:xfrm>
              <a:off x="9105900" y="4167814"/>
              <a:ext cx="111477" cy="366587"/>
            </p14:xfrm>
          </p:contentPart>
        </mc:Choice>
        <mc:Fallback xmlns="">
          <p:pic>
            <p:nvPicPr>
              <p:cNvPr id="293" name="墨迹 292"/>
            </p:nvPicPr>
            <p:blipFill>
              <a:blip r:embed="rId584"/>
            </p:blipFill>
            <p:spPr>
              <a:xfrm>
                <a:off x="9105900" y="4167814"/>
                <a:ext cx="111477" cy="366587"/>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4" name="墨迹 293"/>
              <p14:cNvContentPartPr/>
              <p14:nvPr/>
            </p14:nvContentPartPr>
            <p14:xfrm>
              <a:off x="9979377" y="3953501"/>
              <a:ext cx="79023" cy="217133"/>
            </p14:xfrm>
          </p:contentPart>
        </mc:Choice>
        <mc:Fallback xmlns="">
          <p:pic>
            <p:nvPicPr>
              <p:cNvPr id="294" name="墨迹 293"/>
            </p:nvPicPr>
            <p:blipFill>
              <a:blip r:embed="rId586"/>
            </p:blipFill>
            <p:spPr>
              <a:xfrm>
                <a:off x="9979377" y="3953501"/>
                <a:ext cx="79023" cy="217133"/>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5" name="墨迹 294"/>
              <p14:cNvContentPartPr/>
              <p14:nvPr/>
            </p14:nvContentPartPr>
            <p14:xfrm>
              <a:off x="10106377" y="4197951"/>
              <a:ext cx="172156" cy="203914"/>
            </p14:xfrm>
          </p:contentPart>
        </mc:Choice>
        <mc:Fallback xmlns="">
          <p:pic>
            <p:nvPicPr>
              <p:cNvPr id="295" name="墨迹 294"/>
            </p:nvPicPr>
            <p:blipFill>
              <a:blip r:embed="rId588"/>
            </p:blipFill>
            <p:spPr>
              <a:xfrm>
                <a:off x="10106377" y="4197951"/>
                <a:ext cx="172156" cy="203914"/>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6" name="墨迹 295"/>
              <p14:cNvContentPartPr/>
              <p14:nvPr/>
            </p14:nvContentPartPr>
            <p14:xfrm>
              <a:off x="10083800" y="4231790"/>
              <a:ext cx="121355" cy="150336"/>
            </p14:xfrm>
          </p:contentPart>
        </mc:Choice>
        <mc:Fallback xmlns="">
          <p:pic>
            <p:nvPicPr>
              <p:cNvPr id="296" name="墨迹 295"/>
            </p:nvPicPr>
            <p:blipFill>
              <a:blip r:embed="rId590"/>
            </p:blipFill>
            <p:spPr>
              <a:xfrm>
                <a:off x="10083800" y="4231790"/>
                <a:ext cx="121355" cy="150336"/>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7" name="墨迹 296"/>
              <p14:cNvContentPartPr/>
              <p14:nvPr/>
            </p14:nvContentPartPr>
            <p14:xfrm>
              <a:off x="10318044" y="4132212"/>
              <a:ext cx="28222" cy="489606"/>
            </p14:xfrm>
          </p:contentPart>
        </mc:Choice>
        <mc:Fallback xmlns="">
          <p:pic>
            <p:nvPicPr>
              <p:cNvPr id="297" name="墨迹 296"/>
            </p:nvPicPr>
            <p:blipFill>
              <a:blip r:embed="rId592"/>
            </p:blipFill>
            <p:spPr>
              <a:xfrm>
                <a:off x="10318044" y="4132212"/>
                <a:ext cx="28222" cy="489606"/>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8" name="墨迹 297"/>
              <p14:cNvContentPartPr/>
              <p14:nvPr/>
            </p14:nvContentPartPr>
            <p14:xfrm>
              <a:off x="10351911" y="4079692"/>
              <a:ext cx="109008" cy="229117"/>
            </p14:xfrm>
          </p:contentPart>
        </mc:Choice>
        <mc:Fallback xmlns="">
          <p:pic>
            <p:nvPicPr>
              <p:cNvPr id="298" name="墨迹 297"/>
            </p:nvPicPr>
            <p:blipFill>
              <a:blip r:embed="rId594"/>
            </p:blipFill>
            <p:spPr>
              <a:xfrm>
                <a:off x="10351911" y="4079692"/>
                <a:ext cx="109008" cy="229117"/>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299" name="墨迹 298"/>
              <p14:cNvContentPartPr/>
              <p14:nvPr/>
            </p14:nvContentPartPr>
            <p14:xfrm>
              <a:off x="10100027" y="4534401"/>
              <a:ext cx="449440" cy="19739"/>
            </p14:xfrm>
          </p:contentPart>
        </mc:Choice>
        <mc:Fallback xmlns="">
          <p:pic>
            <p:nvPicPr>
              <p:cNvPr id="299" name="墨迹 298"/>
            </p:nvPicPr>
            <p:blipFill>
              <a:blip r:embed="rId596"/>
            </p:blipFill>
            <p:spPr>
              <a:xfrm>
                <a:off x="10100027" y="4534401"/>
                <a:ext cx="449440" cy="19739"/>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0" name="墨迹 299"/>
              <p14:cNvContentPartPr/>
              <p14:nvPr/>
            </p14:nvContentPartPr>
            <p14:xfrm>
              <a:off x="9296400" y="4745188"/>
              <a:ext cx="79022" cy="330634"/>
            </p14:xfrm>
          </p:contentPart>
        </mc:Choice>
        <mc:Fallback xmlns="">
          <p:pic>
            <p:nvPicPr>
              <p:cNvPr id="300" name="墨迹 299"/>
            </p:nvPicPr>
            <p:blipFill>
              <a:blip r:embed="rId598"/>
            </p:blipFill>
            <p:spPr>
              <a:xfrm>
                <a:off x="9296400" y="4745188"/>
                <a:ext cx="79022" cy="330634"/>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1" name="墨迹 300"/>
              <p14:cNvContentPartPr/>
              <p14:nvPr/>
            </p14:nvContentPartPr>
            <p14:xfrm>
              <a:off x="9402056" y="4895348"/>
              <a:ext cx="77788" cy="95877"/>
            </p14:xfrm>
          </p:contentPart>
        </mc:Choice>
        <mc:Fallback xmlns="">
          <p:pic>
            <p:nvPicPr>
              <p:cNvPr id="301" name="墨迹 300"/>
            </p:nvPicPr>
            <p:blipFill>
              <a:blip r:embed="rId600"/>
            </p:blipFill>
            <p:spPr>
              <a:xfrm>
                <a:off x="9402056" y="4895348"/>
                <a:ext cx="77788" cy="95877"/>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2" name="墨迹 301"/>
              <p14:cNvContentPartPr/>
              <p14:nvPr/>
            </p14:nvContentPartPr>
            <p14:xfrm>
              <a:off x="9536288" y="4726154"/>
              <a:ext cx="132644" cy="284810"/>
            </p14:xfrm>
          </p:contentPart>
        </mc:Choice>
        <mc:Fallback xmlns="">
          <p:pic>
            <p:nvPicPr>
              <p:cNvPr id="302" name="墨迹 301"/>
            </p:nvPicPr>
            <p:blipFill>
              <a:blip r:embed="rId602"/>
            </p:blipFill>
            <p:spPr>
              <a:xfrm>
                <a:off x="9536288" y="4726154"/>
                <a:ext cx="132644" cy="28481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3" name="墨迹 302"/>
              <p14:cNvContentPartPr/>
              <p14:nvPr/>
            </p14:nvContentPartPr>
            <p14:xfrm>
              <a:off x="9742311" y="4754353"/>
              <a:ext cx="99307" cy="212374"/>
            </p14:xfrm>
          </p:contentPart>
        </mc:Choice>
        <mc:Fallback xmlns="">
          <p:pic>
            <p:nvPicPr>
              <p:cNvPr id="303" name="墨迹 302"/>
            </p:nvPicPr>
            <p:blipFill>
              <a:blip r:embed="rId604"/>
            </p:blipFill>
            <p:spPr>
              <a:xfrm>
                <a:off x="9742311" y="4754353"/>
                <a:ext cx="99307" cy="212374"/>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4" name="墨迹 303"/>
              <p14:cNvContentPartPr/>
              <p14:nvPr/>
            </p14:nvContentPartPr>
            <p14:xfrm>
              <a:off x="9711266" y="4826437"/>
              <a:ext cx="25400" cy="548294"/>
            </p14:xfrm>
          </p:contentPart>
        </mc:Choice>
        <mc:Fallback xmlns="">
          <p:pic>
            <p:nvPicPr>
              <p:cNvPr id="304" name="墨迹 303"/>
            </p:nvPicPr>
            <p:blipFill>
              <a:blip r:embed="rId606"/>
            </p:blipFill>
            <p:spPr>
              <a:xfrm>
                <a:off x="9711266" y="4826437"/>
                <a:ext cx="25400" cy="548294"/>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5" name="墨迹 304"/>
              <p14:cNvContentPartPr/>
              <p14:nvPr/>
            </p14:nvContentPartPr>
            <p14:xfrm>
              <a:off x="9880600" y="4831548"/>
              <a:ext cx="183444" cy="249914"/>
            </p14:xfrm>
          </p:contentPart>
        </mc:Choice>
        <mc:Fallback xmlns="">
          <p:pic>
            <p:nvPicPr>
              <p:cNvPr id="305" name="墨迹 304"/>
            </p:nvPicPr>
            <p:blipFill>
              <a:blip r:embed="rId608"/>
            </p:blipFill>
            <p:spPr>
              <a:xfrm>
                <a:off x="9880600" y="4831548"/>
                <a:ext cx="183444" cy="249914"/>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6" name="墨迹 305"/>
              <p14:cNvContentPartPr/>
              <p14:nvPr/>
            </p14:nvContentPartPr>
            <p14:xfrm>
              <a:off x="9915172" y="4871027"/>
              <a:ext cx="126294" cy="207615"/>
            </p14:xfrm>
          </p:contentPart>
        </mc:Choice>
        <mc:Fallback xmlns="">
          <p:pic>
            <p:nvPicPr>
              <p:cNvPr id="306" name="墨迹 305"/>
            </p:nvPicPr>
            <p:blipFill>
              <a:blip r:embed="rId610"/>
            </p:blipFill>
            <p:spPr>
              <a:xfrm>
                <a:off x="9915172" y="4871027"/>
                <a:ext cx="126294" cy="207615"/>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7" name="墨迹 306"/>
              <p14:cNvContentPartPr/>
              <p14:nvPr/>
            </p14:nvContentPartPr>
            <p14:xfrm>
              <a:off x="10193866" y="4838950"/>
              <a:ext cx="122061" cy="206382"/>
            </p14:xfrm>
          </p:contentPart>
        </mc:Choice>
        <mc:Fallback xmlns="">
          <p:pic>
            <p:nvPicPr>
              <p:cNvPr id="307" name="墨迹 306"/>
            </p:nvPicPr>
            <p:blipFill>
              <a:blip r:embed="rId612"/>
            </p:blipFill>
            <p:spPr>
              <a:xfrm>
                <a:off x="10193866" y="4838950"/>
                <a:ext cx="122061" cy="206382"/>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8" name="墨迹 307"/>
              <p14:cNvContentPartPr/>
              <p14:nvPr/>
            </p14:nvContentPartPr>
            <p14:xfrm>
              <a:off x="10318044" y="4951746"/>
              <a:ext cx="36688" cy="70498"/>
            </p14:xfrm>
          </p:contentPart>
        </mc:Choice>
        <mc:Fallback xmlns="">
          <p:pic>
            <p:nvPicPr>
              <p:cNvPr id="308" name="墨迹 307"/>
            </p:nvPicPr>
            <p:blipFill>
              <a:blip r:embed="rId614"/>
            </p:blipFill>
            <p:spPr>
              <a:xfrm>
                <a:off x="10318044" y="4951746"/>
                <a:ext cx="36688" cy="70498"/>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09" name="墨迹 308"/>
              <p14:cNvContentPartPr/>
              <p14:nvPr/>
            </p14:nvContentPartPr>
            <p14:xfrm>
              <a:off x="10430932" y="4819916"/>
              <a:ext cx="73378" cy="152098"/>
            </p14:xfrm>
          </p:contentPart>
        </mc:Choice>
        <mc:Fallback xmlns="">
          <p:pic>
            <p:nvPicPr>
              <p:cNvPr id="309" name="墨迹 308"/>
            </p:nvPicPr>
            <p:blipFill>
              <a:blip r:embed="rId616"/>
            </p:blipFill>
            <p:spPr>
              <a:xfrm>
                <a:off x="10430932" y="4819916"/>
                <a:ext cx="73378" cy="152098"/>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0" name="墨迹 309"/>
              <p14:cNvContentPartPr/>
              <p14:nvPr/>
            </p14:nvContentPartPr>
            <p14:xfrm>
              <a:off x="10588977" y="4720514"/>
              <a:ext cx="115711" cy="221539"/>
            </p14:xfrm>
          </p:contentPart>
        </mc:Choice>
        <mc:Fallback xmlns="">
          <p:pic>
            <p:nvPicPr>
              <p:cNvPr id="310" name="墨迹 309"/>
            </p:nvPicPr>
            <p:blipFill>
              <a:blip r:embed="rId618"/>
            </p:blipFill>
            <p:spPr>
              <a:xfrm>
                <a:off x="10588977" y="4720514"/>
                <a:ext cx="115711" cy="221539"/>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1" name="墨迹 310"/>
              <p14:cNvContentPartPr/>
              <p14:nvPr/>
            </p14:nvContentPartPr>
            <p14:xfrm>
              <a:off x="10586155" y="4810222"/>
              <a:ext cx="36689" cy="530671"/>
            </p14:xfrm>
          </p:contentPart>
        </mc:Choice>
        <mc:Fallback xmlns="">
          <p:pic>
            <p:nvPicPr>
              <p:cNvPr id="311" name="墨迹 310"/>
            </p:nvPicPr>
            <p:blipFill>
              <a:blip r:embed="rId620"/>
            </p:blipFill>
            <p:spPr>
              <a:xfrm>
                <a:off x="10586155" y="4810222"/>
                <a:ext cx="36689" cy="530671"/>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2" name="墨迹 311"/>
              <p14:cNvContentPartPr/>
              <p14:nvPr/>
            </p14:nvContentPartPr>
            <p14:xfrm>
              <a:off x="10459155" y="4528761"/>
              <a:ext cx="242712" cy="11280"/>
            </p14:xfrm>
          </p:contentPart>
        </mc:Choice>
        <mc:Fallback xmlns="">
          <p:pic>
            <p:nvPicPr>
              <p:cNvPr id="312" name="墨迹 311"/>
            </p:nvPicPr>
            <p:blipFill>
              <a:blip r:embed="rId622"/>
            </p:blipFill>
            <p:spPr>
              <a:xfrm>
                <a:off x="10459155" y="4528761"/>
                <a:ext cx="242712" cy="11280"/>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3" name="墨迹 312"/>
              <p14:cNvContentPartPr/>
              <p14:nvPr/>
            </p14:nvContentPartPr>
            <p14:xfrm>
              <a:off x="10824280" y="4483643"/>
              <a:ext cx="157868" cy="22559"/>
            </p14:xfrm>
          </p:contentPart>
        </mc:Choice>
        <mc:Fallback xmlns="">
          <p:pic>
            <p:nvPicPr>
              <p:cNvPr id="313" name="墨迹 312"/>
            </p:nvPicPr>
            <p:blipFill>
              <a:blip r:embed="rId624"/>
            </p:blipFill>
            <p:spPr>
              <a:xfrm>
                <a:off x="10824280" y="4483643"/>
                <a:ext cx="157868" cy="22559"/>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4" name="墨迹 313"/>
              <p14:cNvContentPartPr/>
              <p14:nvPr/>
            </p14:nvContentPartPr>
            <p14:xfrm>
              <a:off x="10830277" y="4579519"/>
              <a:ext cx="182033" cy="8460"/>
            </p14:xfrm>
          </p:contentPart>
        </mc:Choice>
        <mc:Fallback xmlns="">
          <p:pic>
            <p:nvPicPr>
              <p:cNvPr id="314" name="墨迹 313"/>
            </p:nvPicPr>
            <p:blipFill>
              <a:blip r:embed="rId626"/>
            </p:blipFill>
            <p:spPr>
              <a:xfrm>
                <a:off x="10830277" y="4579519"/>
                <a:ext cx="182033" cy="8460"/>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5" name="墨迹 314"/>
              <p14:cNvContentPartPr/>
              <p14:nvPr/>
            </p14:nvContentPartPr>
            <p14:xfrm>
              <a:off x="11041944" y="4491221"/>
              <a:ext cx="88900" cy="138880"/>
            </p14:xfrm>
          </p:contentPart>
        </mc:Choice>
        <mc:Fallback xmlns="">
          <p:pic>
            <p:nvPicPr>
              <p:cNvPr id="315" name="墨迹 314"/>
            </p:nvPicPr>
            <p:blipFill>
              <a:blip r:embed="rId628"/>
            </p:blipFill>
            <p:spPr>
              <a:xfrm>
                <a:off x="11041944" y="4491221"/>
                <a:ext cx="88900" cy="138880"/>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6" name="墨迹 315"/>
              <p14:cNvContentPartPr/>
              <p14:nvPr/>
            </p14:nvContentPartPr>
            <p14:xfrm>
              <a:off x="11159067" y="4573879"/>
              <a:ext cx="50800" cy="78958"/>
            </p14:xfrm>
          </p:contentPart>
        </mc:Choice>
        <mc:Fallback xmlns="">
          <p:pic>
            <p:nvPicPr>
              <p:cNvPr id="316" name="墨迹 315"/>
            </p:nvPicPr>
            <p:blipFill>
              <a:blip r:embed="rId630"/>
            </p:blipFill>
            <p:spPr>
              <a:xfrm>
                <a:off x="11159067" y="4573879"/>
                <a:ext cx="50800" cy="78958"/>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7" name="墨迹 316"/>
              <p14:cNvContentPartPr/>
              <p14:nvPr/>
            </p14:nvContentPartPr>
            <p14:xfrm>
              <a:off x="11297355" y="4384241"/>
              <a:ext cx="127000" cy="277231"/>
            </p14:xfrm>
          </p:contentPart>
        </mc:Choice>
        <mc:Fallback xmlns="">
          <p:pic>
            <p:nvPicPr>
              <p:cNvPr id="317" name="墨迹 316"/>
            </p:nvPicPr>
            <p:blipFill>
              <a:blip r:embed="rId632"/>
            </p:blipFill>
            <p:spPr>
              <a:xfrm>
                <a:off x="11297355" y="4384241"/>
                <a:ext cx="127000" cy="277231"/>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8" name="墨迹 317"/>
              <p14:cNvContentPartPr/>
              <p14:nvPr/>
            </p14:nvContentPartPr>
            <p14:xfrm>
              <a:off x="11452577" y="4421605"/>
              <a:ext cx="191911" cy="451184"/>
            </p14:xfrm>
          </p:contentPart>
        </mc:Choice>
        <mc:Fallback xmlns="">
          <p:pic>
            <p:nvPicPr>
              <p:cNvPr id="318" name="墨迹 317"/>
            </p:nvPicPr>
            <p:blipFill>
              <a:blip r:embed="rId634"/>
            </p:blipFill>
            <p:spPr>
              <a:xfrm>
                <a:off x="11452577" y="4421605"/>
                <a:ext cx="191911" cy="451184"/>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19" name="墨迹 318"/>
              <p14:cNvContentPartPr/>
              <p14:nvPr/>
            </p14:nvContentPartPr>
            <p14:xfrm>
              <a:off x="11585222" y="4434294"/>
              <a:ext cx="147638" cy="235462"/>
            </p14:xfrm>
          </p:contentPart>
        </mc:Choice>
        <mc:Fallback xmlns="">
          <p:pic>
            <p:nvPicPr>
              <p:cNvPr id="319" name="墨迹 318"/>
            </p:nvPicPr>
            <p:blipFill>
              <a:blip r:embed="rId636"/>
            </p:blipFill>
            <p:spPr>
              <a:xfrm>
                <a:off x="11585222" y="4434294"/>
                <a:ext cx="147638" cy="235462"/>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0" name="墨迹 319"/>
              <p14:cNvContentPartPr/>
              <p14:nvPr/>
            </p14:nvContentPartPr>
            <p14:xfrm>
              <a:off x="11706577" y="4483643"/>
              <a:ext cx="107244" cy="16919"/>
            </p14:xfrm>
          </p:contentPart>
        </mc:Choice>
        <mc:Fallback xmlns="">
          <p:pic>
            <p:nvPicPr>
              <p:cNvPr id="320" name="墨迹 319"/>
            </p:nvPicPr>
            <p:blipFill>
              <a:blip r:embed="rId638"/>
            </p:blipFill>
            <p:spPr>
              <a:xfrm>
                <a:off x="11706577" y="4483643"/>
                <a:ext cx="107244" cy="16919"/>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1" name="墨迹 320"/>
              <p14:cNvContentPartPr/>
              <p14:nvPr/>
            </p14:nvContentPartPr>
            <p14:xfrm>
              <a:off x="11813822" y="4399045"/>
              <a:ext cx="127000" cy="191754"/>
            </p14:xfrm>
          </p:contentPart>
        </mc:Choice>
        <mc:Fallback xmlns="">
          <p:pic>
            <p:nvPicPr>
              <p:cNvPr id="321" name="墨迹 320"/>
            </p:nvPicPr>
            <p:blipFill>
              <a:blip r:embed="rId640"/>
            </p:blipFill>
            <p:spPr>
              <a:xfrm>
                <a:off x="11813822" y="4399045"/>
                <a:ext cx="127000" cy="191754"/>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2" name="墨迹 321"/>
              <p14:cNvContentPartPr/>
              <p14:nvPr/>
            </p14:nvContentPartPr>
            <p14:xfrm>
              <a:off x="11743267" y="4469543"/>
              <a:ext cx="85548" cy="541421"/>
            </p14:xfrm>
          </p:contentPart>
        </mc:Choice>
        <mc:Fallback xmlns="">
          <p:pic>
            <p:nvPicPr>
              <p:cNvPr id="322" name="墨迹 321"/>
            </p:nvPicPr>
            <p:blipFill>
              <a:blip r:embed="rId642"/>
            </p:blipFill>
            <p:spPr>
              <a:xfrm>
                <a:off x="11743267" y="4469543"/>
                <a:ext cx="85548" cy="541421"/>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3" name="墨迹 322"/>
              <p14:cNvContentPartPr/>
              <p14:nvPr/>
            </p14:nvContentPartPr>
            <p14:xfrm>
              <a:off x="11926711" y="4186848"/>
              <a:ext cx="203200" cy="150160"/>
            </p14:xfrm>
          </p:contentPart>
        </mc:Choice>
        <mc:Fallback xmlns="">
          <p:pic>
            <p:nvPicPr>
              <p:cNvPr id="323" name="墨迹 322"/>
            </p:nvPicPr>
            <p:blipFill>
              <a:blip r:embed="rId644"/>
            </p:blipFill>
            <p:spPr>
              <a:xfrm>
                <a:off x="11926711" y="4186848"/>
                <a:ext cx="203200" cy="150160"/>
              </a:xfrm>
              <a:prstGeom prst="rect"/>
            </p:spPr>
          </p:pic>
        </mc:Fallback>
      </mc:AlternateContent>
    </p:spTree>
    <p:custDataLst>
      <p:tags r:id="rId64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7789333" y="1161799"/>
              <a:ext cx="45156" cy="5640"/>
            </p14:xfrm>
          </p:contentPart>
        </mc:Choice>
        <mc:Fallback xmlns="">
          <p:pic>
            <p:nvPicPr>
              <p:cNvPr id="3" name="墨迹 2"/>
            </p:nvPicPr>
            <p:blipFill>
              <a:blip r:embed="rId2"/>
            </p:blipFill>
            <p:spPr>
              <a:xfrm>
                <a:off x="7789333" y="1161799"/>
                <a:ext cx="45156" cy="56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211791" y="204971"/>
              <a:ext cx="82903" cy="62919"/>
            </p14:xfrm>
          </p:contentPart>
        </mc:Choice>
        <mc:Fallback xmlns="">
          <p:pic>
            <p:nvPicPr>
              <p:cNvPr id="4" name="墨迹 3"/>
            </p:nvPicPr>
            <p:blipFill>
              <a:blip r:embed="rId4"/>
            </p:blipFill>
            <p:spPr>
              <a:xfrm>
                <a:off x="1211791" y="204971"/>
                <a:ext cx="82903" cy="629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1093434" y="332748"/>
              <a:ext cx="140582" cy="479383"/>
            </p14:xfrm>
          </p:contentPart>
        </mc:Choice>
        <mc:Fallback xmlns="">
          <p:pic>
            <p:nvPicPr>
              <p:cNvPr id="5" name="墨迹 4"/>
            </p:nvPicPr>
            <p:blipFill>
              <a:blip r:embed="rId6"/>
            </p:blipFill>
            <p:spPr>
              <a:xfrm>
                <a:off x="1093434" y="332748"/>
                <a:ext cx="140582" cy="47938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1185333" y="518861"/>
              <a:ext cx="107244" cy="62038"/>
            </p14:xfrm>
          </p:contentPart>
        </mc:Choice>
        <mc:Fallback xmlns="">
          <p:pic>
            <p:nvPicPr>
              <p:cNvPr id="6" name="墨迹 5"/>
            </p:nvPicPr>
            <p:blipFill>
              <a:blip r:embed="rId8"/>
            </p:blipFill>
            <p:spPr>
              <a:xfrm>
                <a:off x="1185333" y="518861"/>
                <a:ext cx="107244" cy="6203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1261533" y="405008"/>
              <a:ext cx="76200" cy="119493"/>
            </p14:xfrm>
          </p:contentPart>
        </mc:Choice>
        <mc:Fallback xmlns="">
          <p:pic>
            <p:nvPicPr>
              <p:cNvPr id="7" name="墨迹 6"/>
            </p:nvPicPr>
            <p:blipFill>
              <a:blip r:embed="rId10"/>
            </p:blipFill>
            <p:spPr>
              <a:xfrm>
                <a:off x="1261533" y="405008"/>
                <a:ext cx="76200" cy="11949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1315155" y="372226"/>
              <a:ext cx="208845" cy="255907"/>
            </p14:xfrm>
          </p:contentPart>
        </mc:Choice>
        <mc:Fallback xmlns="">
          <p:pic>
            <p:nvPicPr>
              <p:cNvPr id="8" name="墨迹 7"/>
            </p:nvPicPr>
            <p:blipFill>
              <a:blip r:embed="rId12"/>
            </p:blipFill>
            <p:spPr>
              <a:xfrm>
                <a:off x="1315155" y="372226"/>
                <a:ext cx="208845" cy="25590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1611488" y="300319"/>
              <a:ext cx="146756" cy="305959"/>
            </p14:xfrm>
          </p:contentPart>
        </mc:Choice>
        <mc:Fallback xmlns="">
          <p:pic>
            <p:nvPicPr>
              <p:cNvPr id="9" name="墨迹 8"/>
            </p:nvPicPr>
            <p:blipFill>
              <a:blip r:embed="rId14"/>
            </p:blipFill>
            <p:spPr>
              <a:xfrm>
                <a:off x="1611488" y="300319"/>
                <a:ext cx="146756" cy="30595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1619955" y="349667"/>
              <a:ext cx="124178" cy="259431"/>
            </p14:xfrm>
          </p:contentPart>
        </mc:Choice>
        <mc:Fallback xmlns="">
          <p:pic>
            <p:nvPicPr>
              <p:cNvPr id="10" name="墨迹 9"/>
            </p:nvPicPr>
            <p:blipFill>
              <a:blip r:embed="rId16"/>
            </p:blipFill>
            <p:spPr>
              <a:xfrm>
                <a:off x="1619955" y="349667"/>
                <a:ext cx="124178" cy="25943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529644" y="355307"/>
              <a:ext cx="265289" cy="90237"/>
            </p14:xfrm>
          </p:contentPart>
        </mc:Choice>
        <mc:Fallback xmlns="">
          <p:pic>
            <p:nvPicPr>
              <p:cNvPr id="11" name="墨迹 10"/>
            </p:nvPicPr>
            <p:blipFill>
              <a:blip r:embed="rId18"/>
            </p:blipFill>
            <p:spPr>
              <a:xfrm>
                <a:off x="1529644" y="355307"/>
                <a:ext cx="265289" cy="9023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797755" y="227883"/>
              <a:ext cx="134761" cy="217661"/>
            </p14:xfrm>
          </p:contentPart>
        </mc:Choice>
        <mc:Fallback xmlns="">
          <p:pic>
            <p:nvPicPr>
              <p:cNvPr id="12" name="墨迹 11"/>
            </p:nvPicPr>
            <p:blipFill>
              <a:blip r:embed="rId20"/>
            </p:blipFill>
            <p:spPr>
              <a:xfrm>
                <a:off x="1797755" y="227883"/>
                <a:ext cx="134761" cy="21766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811866" y="490662"/>
              <a:ext cx="100189" cy="102927"/>
            </p14:xfrm>
          </p:contentPart>
        </mc:Choice>
        <mc:Fallback xmlns="">
          <p:pic>
            <p:nvPicPr>
              <p:cNvPr id="13" name="墨迹 12"/>
            </p:nvPicPr>
            <p:blipFill>
              <a:blip r:embed="rId22"/>
            </p:blipFill>
            <p:spPr>
              <a:xfrm>
                <a:off x="1811866" y="490662"/>
                <a:ext cx="100189" cy="10292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985256" y="338388"/>
              <a:ext cx="170921" cy="39478"/>
            </p14:xfrm>
          </p:contentPart>
        </mc:Choice>
        <mc:Fallback xmlns="">
          <p:pic>
            <p:nvPicPr>
              <p:cNvPr id="14" name="墨迹 13"/>
            </p:nvPicPr>
            <p:blipFill>
              <a:blip r:embed="rId24"/>
            </p:blipFill>
            <p:spPr>
              <a:xfrm>
                <a:off x="1985256" y="338388"/>
                <a:ext cx="170921" cy="3947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1991254" y="258725"/>
              <a:ext cx="184679" cy="380335"/>
            </p14:xfrm>
          </p:contentPart>
        </mc:Choice>
        <mc:Fallback xmlns="">
          <p:pic>
            <p:nvPicPr>
              <p:cNvPr id="15" name="墨迹 14"/>
            </p:nvPicPr>
            <p:blipFill>
              <a:blip r:embed="rId26"/>
            </p:blipFill>
            <p:spPr>
              <a:xfrm>
                <a:off x="1991254" y="258725"/>
                <a:ext cx="184679" cy="38033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2184400" y="253791"/>
              <a:ext cx="162277" cy="153156"/>
            </p14:xfrm>
          </p:contentPart>
        </mc:Choice>
        <mc:Fallback xmlns="">
          <p:pic>
            <p:nvPicPr>
              <p:cNvPr id="16" name="墨迹 15"/>
            </p:nvPicPr>
            <p:blipFill>
              <a:blip r:embed="rId28"/>
            </p:blipFill>
            <p:spPr>
              <a:xfrm>
                <a:off x="2184400" y="253791"/>
                <a:ext cx="162277" cy="15315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139244" y="468103"/>
              <a:ext cx="197556" cy="155095"/>
            </p14:xfrm>
          </p:contentPart>
        </mc:Choice>
        <mc:Fallback xmlns="">
          <p:pic>
            <p:nvPicPr>
              <p:cNvPr id="17" name="墨迹 16"/>
            </p:nvPicPr>
            <p:blipFill>
              <a:blip r:embed="rId30"/>
            </p:blipFill>
            <p:spPr>
              <a:xfrm>
                <a:off x="2139244" y="468103"/>
                <a:ext cx="197556" cy="15509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2346501" y="417345"/>
              <a:ext cx="218193" cy="67678"/>
            </p14:xfrm>
          </p:contentPart>
        </mc:Choice>
        <mc:Fallback xmlns="">
          <p:pic>
            <p:nvPicPr>
              <p:cNvPr id="18" name="墨迹 17"/>
            </p:nvPicPr>
            <p:blipFill>
              <a:blip r:embed="rId32"/>
            </p:blipFill>
            <p:spPr>
              <a:xfrm>
                <a:off x="2346501" y="417345"/>
                <a:ext cx="218193" cy="6767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2353733" y="269653"/>
              <a:ext cx="200378" cy="342970"/>
            </p14:xfrm>
          </p:contentPart>
        </mc:Choice>
        <mc:Fallback xmlns="">
          <p:pic>
            <p:nvPicPr>
              <p:cNvPr id="19" name="墨迹 18"/>
            </p:nvPicPr>
            <p:blipFill>
              <a:blip r:embed="rId34"/>
            </p:blipFill>
            <p:spPr>
              <a:xfrm>
                <a:off x="2353733" y="269653"/>
                <a:ext cx="200378" cy="34297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2478969" y="281990"/>
              <a:ext cx="295275" cy="284105"/>
            </p14:xfrm>
          </p:contentPart>
        </mc:Choice>
        <mc:Fallback xmlns="">
          <p:pic>
            <p:nvPicPr>
              <p:cNvPr id="20" name="墨迹 19"/>
            </p:nvPicPr>
            <p:blipFill>
              <a:blip r:embed="rId36"/>
            </p:blipFill>
            <p:spPr>
              <a:xfrm>
                <a:off x="2478969" y="281990"/>
                <a:ext cx="295275" cy="28410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2682522" y="163025"/>
              <a:ext cx="32455" cy="950836"/>
            </p14:xfrm>
          </p:contentPart>
        </mc:Choice>
        <mc:Fallback xmlns="">
          <p:pic>
            <p:nvPicPr>
              <p:cNvPr id="21" name="墨迹 20"/>
            </p:nvPicPr>
            <p:blipFill>
              <a:blip r:embed="rId38"/>
            </p:blipFill>
            <p:spPr>
              <a:xfrm>
                <a:off x="2682522" y="163025"/>
                <a:ext cx="32455" cy="95083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3654248" y="247093"/>
              <a:ext cx="229129" cy="271063"/>
            </p14:xfrm>
          </p:contentPart>
        </mc:Choice>
        <mc:Fallback xmlns="">
          <p:pic>
            <p:nvPicPr>
              <p:cNvPr id="22" name="墨迹 21"/>
            </p:nvPicPr>
            <p:blipFill>
              <a:blip r:embed="rId40"/>
            </p:blipFill>
            <p:spPr>
              <a:xfrm>
                <a:off x="3654248" y="247093"/>
                <a:ext cx="229129" cy="27106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3877733" y="344027"/>
              <a:ext cx="104422" cy="67678"/>
            </p14:xfrm>
          </p:contentPart>
        </mc:Choice>
        <mc:Fallback xmlns="">
          <p:pic>
            <p:nvPicPr>
              <p:cNvPr id="23" name="墨迹 22"/>
            </p:nvPicPr>
            <p:blipFill>
              <a:blip r:embed="rId42"/>
            </p:blipFill>
            <p:spPr>
              <a:xfrm>
                <a:off x="3877733" y="344027"/>
                <a:ext cx="104422" cy="6767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3969455" y="185408"/>
              <a:ext cx="25400" cy="398311"/>
            </p14:xfrm>
          </p:contentPart>
        </mc:Choice>
        <mc:Fallback xmlns="">
          <p:pic>
            <p:nvPicPr>
              <p:cNvPr id="24" name="墨迹 23"/>
            </p:nvPicPr>
            <p:blipFill>
              <a:blip r:embed="rId44"/>
            </p:blipFill>
            <p:spPr>
              <a:xfrm>
                <a:off x="3969455" y="185408"/>
                <a:ext cx="25400" cy="39831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4024488" y="334687"/>
              <a:ext cx="127000" cy="133416"/>
            </p14:xfrm>
          </p:contentPart>
        </mc:Choice>
        <mc:Fallback xmlns="">
          <p:pic>
            <p:nvPicPr>
              <p:cNvPr id="25" name="墨迹 24"/>
            </p:nvPicPr>
            <p:blipFill>
              <a:blip r:embed="rId46"/>
            </p:blipFill>
            <p:spPr>
              <a:xfrm>
                <a:off x="4024488" y="334687"/>
                <a:ext cx="127000" cy="13341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4061177" y="365529"/>
              <a:ext cx="64911" cy="212550"/>
            </p14:xfrm>
          </p:contentPart>
        </mc:Choice>
        <mc:Fallback xmlns="">
          <p:pic>
            <p:nvPicPr>
              <p:cNvPr id="26" name="墨迹 25"/>
            </p:nvPicPr>
            <p:blipFill>
              <a:blip r:embed="rId48"/>
            </p:blipFill>
            <p:spPr>
              <a:xfrm>
                <a:off x="4061177" y="365529"/>
                <a:ext cx="64911" cy="21255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4405488" y="189990"/>
              <a:ext cx="256823" cy="506525"/>
            </p14:xfrm>
          </p:contentPart>
        </mc:Choice>
        <mc:Fallback xmlns="">
          <p:pic>
            <p:nvPicPr>
              <p:cNvPr id="27" name="墨迹 26"/>
            </p:nvPicPr>
            <p:blipFill>
              <a:blip r:embed="rId50"/>
            </p:blipFill>
            <p:spPr>
              <a:xfrm>
                <a:off x="4405488" y="189990"/>
                <a:ext cx="256823" cy="50652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4674305" y="323759"/>
              <a:ext cx="279400" cy="191577"/>
            </p14:xfrm>
          </p:contentPart>
        </mc:Choice>
        <mc:Fallback xmlns="">
          <p:pic>
            <p:nvPicPr>
              <p:cNvPr id="28" name="墨迹 27"/>
            </p:nvPicPr>
            <p:blipFill>
              <a:blip r:embed="rId52"/>
            </p:blipFill>
            <p:spPr>
              <a:xfrm>
                <a:off x="4674305" y="323759"/>
                <a:ext cx="279400" cy="19157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4955822" y="389146"/>
              <a:ext cx="183444" cy="155799"/>
            </p14:xfrm>
          </p:contentPart>
        </mc:Choice>
        <mc:Fallback xmlns="">
          <p:pic>
            <p:nvPicPr>
              <p:cNvPr id="29" name="墨迹 28"/>
            </p:nvPicPr>
            <p:blipFill>
              <a:blip r:embed="rId54"/>
            </p:blipFill>
            <p:spPr>
              <a:xfrm>
                <a:off x="4955822" y="389146"/>
                <a:ext cx="183444" cy="1557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5229577" y="180649"/>
              <a:ext cx="189089" cy="529966"/>
            </p14:xfrm>
          </p:contentPart>
        </mc:Choice>
        <mc:Fallback xmlns="">
          <p:pic>
            <p:nvPicPr>
              <p:cNvPr id="30" name="墨迹 29"/>
            </p:nvPicPr>
            <p:blipFill>
              <a:blip r:embed="rId56"/>
            </p:blipFill>
            <p:spPr>
              <a:xfrm>
                <a:off x="5229577" y="180649"/>
                <a:ext cx="189089" cy="52996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5486400" y="214312"/>
              <a:ext cx="129822" cy="284810"/>
            </p14:xfrm>
          </p:contentPart>
        </mc:Choice>
        <mc:Fallback xmlns="">
          <p:pic>
            <p:nvPicPr>
              <p:cNvPr id="31" name="墨迹 30"/>
            </p:nvPicPr>
            <p:blipFill>
              <a:blip r:embed="rId58"/>
            </p:blipFill>
            <p:spPr>
              <a:xfrm>
                <a:off x="5486400" y="214312"/>
                <a:ext cx="129822" cy="28481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5514622" y="242511"/>
              <a:ext cx="138288" cy="257316"/>
            </p14:xfrm>
          </p:contentPart>
        </mc:Choice>
        <mc:Fallback xmlns="">
          <p:pic>
            <p:nvPicPr>
              <p:cNvPr id="32" name="墨迹 31"/>
            </p:nvPicPr>
            <p:blipFill>
              <a:blip r:embed="rId60"/>
            </p:blipFill>
            <p:spPr>
              <a:xfrm>
                <a:off x="5514622" y="242511"/>
                <a:ext cx="138288" cy="25731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5729111" y="225592"/>
              <a:ext cx="200378" cy="242864"/>
            </p14:xfrm>
          </p:contentPart>
        </mc:Choice>
        <mc:Fallback xmlns="">
          <p:pic>
            <p:nvPicPr>
              <p:cNvPr id="33" name="墨迹 32"/>
            </p:nvPicPr>
            <p:blipFill>
              <a:blip r:embed="rId62"/>
            </p:blipFill>
            <p:spPr>
              <a:xfrm>
                <a:off x="5729111" y="225592"/>
                <a:ext cx="200378" cy="24286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3636433" y="817771"/>
              <a:ext cx="176389" cy="165669"/>
            </p14:xfrm>
          </p:contentPart>
        </mc:Choice>
        <mc:Fallback xmlns="">
          <p:pic>
            <p:nvPicPr>
              <p:cNvPr id="34" name="墨迹 33"/>
            </p:nvPicPr>
            <p:blipFill>
              <a:blip r:embed="rId64"/>
            </p:blipFill>
            <p:spPr>
              <a:xfrm>
                <a:off x="3636433" y="817771"/>
                <a:ext cx="176389" cy="16566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3688644" y="874169"/>
              <a:ext cx="70556" cy="214312"/>
            </p14:xfrm>
          </p:contentPart>
        </mc:Choice>
        <mc:Fallback xmlns="">
          <p:pic>
            <p:nvPicPr>
              <p:cNvPr id="35" name="墨迹 34"/>
            </p:nvPicPr>
            <p:blipFill>
              <a:blip r:embed="rId66"/>
            </p:blipFill>
            <p:spPr>
              <a:xfrm>
                <a:off x="3688644" y="874169"/>
                <a:ext cx="70556" cy="21431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3860800" y="888268"/>
              <a:ext cx="99483" cy="124252"/>
            </p14:xfrm>
          </p:contentPart>
        </mc:Choice>
        <mc:Fallback xmlns="">
          <p:pic>
            <p:nvPicPr>
              <p:cNvPr id="36" name="墨迹 35"/>
            </p:nvPicPr>
            <p:blipFill>
              <a:blip r:embed="rId68"/>
            </p:blipFill>
            <p:spPr>
              <a:xfrm>
                <a:off x="3860800" y="888268"/>
                <a:ext cx="99483" cy="12425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4641850" y="799265"/>
              <a:ext cx="138994" cy="131302"/>
            </p14:xfrm>
          </p:contentPart>
        </mc:Choice>
        <mc:Fallback xmlns="">
          <p:pic>
            <p:nvPicPr>
              <p:cNvPr id="37" name="墨迹 36"/>
            </p:nvPicPr>
            <p:blipFill>
              <a:blip r:embed="rId70"/>
            </p:blipFill>
            <p:spPr>
              <a:xfrm>
                <a:off x="4641850" y="799265"/>
                <a:ext cx="138994" cy="131302"/>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4670777" y="826231"/>
              <a:ext cx="104423" cy="222772"/>
            </p14:xfrm>
          </p:contentPart>
        </mc:Choice>
        <mc:Fallback xmlns="">
          <p:pic>
            <p:nvPicPr>
              <p:cNvPr id="38" name="墨迹 37"/>
            </p:nvPicPr>
            <p:blipFill>
              <a:blip r:embed="rId72"/>
            </p:blipFill>
            <p:spPr>
              <a:xfrm>
                <a:off x="4670777" y="826231"/>
                <a:ext cx="104423" cy="22277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4865511" y="845970"/>
              <a:ext cx="105127" cy="112796"/>
            </p14:xfrm>
          </p:contentPart>
        </mc:Choice>
        <mc:Fallback xmlns="">
          <p:pic>
            <p:nvPicPr>
              <p:cNvPr id="39" name="墨迹 38"/>
            </p:nvPicPr>
            <p:blipFill>
              <a:blip r:embed="rId74"/>
            </p:blipFill>
            <p:spPr>
              <a:xfrm>
                <a:off x="4865511" y="845970"/>
                <a:ext cx="105127" cy="11279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5503333" y="748683"/>
              <a:ext cx="152400" cy="152275"/>
            </p14:xfrm>
          </p:contentPart>
        </mc:Choice>
        <mc:Fallback xmlns="">
          <p:pic>
            <p:nvPicPr>
              <p:cNvPr id="40" name="墨迹 39"/>
            </p:nvPicPr>
            <p:blipFill>
              <a:blip r:embed="rId76"/>
            </p:blipFill>
            <p:spPr>
              <a:xfrm>
                <a:off x="5503333" y="748683"/>
                <a:ext cx="152400" cy="15227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5683955" y="808430"/>
              <a:ext cx="101600" cy="91647"/>
            </p14:xfrm>
          </p:contentPart>
        </mc:Choice>
        <mc:Fallback xmlns="">
          <p:pic>
            <p:nvPicPr>
              <p:cNvPr id="41" name="墨迹 40"/>
            </p:nvPicPr>
            <p:blipFill>
              <a:blip r:embed="rId78"/>
            </p:blipFill>
            <p:spPr>
              <a:xfrm>
                <a:off x="5683955" y="808430"/>
                <a:ext cx="101600" cy="9164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6732763" y="332748"/>
              <a:ext cx="209903" cy="67678"/>
            </p14:xfrm>
          </p:contentPart>
        </mc:Choice>
        <mc:Fallback xmlns="">
          <p:pic>
            <p:nvPicPr>
              <p:cNvPr id="42" name="墨迹 41"/>
            </p:nvPicPr>
            <p:blipFill>
              <a:blip r:embed="rId80"/>
            </p:blipFill>
            <p:spPr>
              <a:xfrm>
                <a:off x="6732763" y="332748"/>
                <a:ext cx="209903" cy="6767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6798733" y="394786"/>
              <a:ext cx="110067" cy="285691"/>
            </p14:xfrm>
          </p:contentPart>
        </mc:Choice>
        <mc:Fallback xmlns="">
          <p:pic>
            <p:nvPicPr>
              <p:cNvPr id="43" name="墨迹 42"/>
            </p:nvPicPr>
            <p:blipFill>
              <a:blip r:embed="rId82"/>
            </p:blipFill>
            <p:spPr>
              <a:xfrm>
                <a:off x="6798733" y="394786"/>
                <a:ext cx="110067" cy="28569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6709656" y="310189"/>
              <a:ext cx="489832" cy="302434"/>
            </p14:xfrm>
          </p:contentPart>
        </mc:Choice>
        <mc:Fallback xmlns="">
          <p:pic>
            <p:nvPicPr>
              <p:cNvPr id="44" name="墨迹 43"/>
            </p:nvPicPr>
            <p:blipFill>
              <a:blip r:embed="rId84"/>
            </p:blipFill>
            <p:spPr>
              <a:xfrm>
                <a:off x="6709656" y="310189"/>
                <a:ext cx="489832" cy="30243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7168444" y="456824"/>
              <a:ext cx="124178" cy="124075"/>
            </p14:xfrm>
          </p:contentPart>
        </mc:Choice>
        <mc:Fallback xmlns="">
          <p:pic>
            <p:nvPicPr>
              <p:cNvPr id="45" name="墨迹 44"/>
            </p:nvPicPr>
            <p:blipFill>
              <a:blip r:embed="rId86"/>
            </p:blipFill>
            <p:spPr>
              <a:xfrm>
                <a:off x="7168444" y="456824"/>
                <a:ext cx="124178" cy="12407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7311496" y="224182"/>
              <a:ext cx="189971" cy="329223"/>
            </p14:xfrm>
          </p:contentPart>
        </mc:Choice>
        <mc:Fallback xmlns="">
          <p:pic>
            <p:nvPicPr>
              <p:cNvPr id="46" name="墨迹 45"/>
            </p:nvPicPr>
            <p:blipFill>
              <a:blip r:embed="rId88"/>
            </p:blipFill>
            <p:spPr>
              <a:xfrm>
                <a:off x="7311496" y="224182"/>
                <a:ext cx="189971" cy="32922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7409568" y="349667"/>
              <a:ext cx="153987" cy="231937"/>
            </p14:xfrm>
          </p:contentPart>
        </mc:Choice>
        <mc:Fallback xmlns="">
          <p:pic>
            <p:nvPicPr>
              <p:cNvPr id="47" name="墨迹 46"/>
            </p:nvPicPr>
            <p:blipFill>
              <a:blip r:embed="rId90"/>
            </p:blipFill>
            <p:spPr>
              <a:xfrm>
                <a:off x="7409568" y="349667"/>
                <a:ext cx="153987" cy="23193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7628290" y="279170"/>
              <a:ext cx="302154" cy="299262"/>
            </p14:xfrm>
          </p:contentPart>
        </mc:Choice>
        <mc:Fallback xmlns="">
          <p:pic>
            <p:nvPicPr>
              <p:cNvPr id="48" name="墨迹 47"/>
            </p:nvPicPr>
            <p:blipFill>
              <a:blip r:embed="rId92"/>
            </p:blipFill>
            <p:spPr>
              <a:xfrm>
                <a:off x="7628290" y="279170"/>
                <a:ext cx="302154" cy="29926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7851422" y="383506"/>
              <a:ext cx="279929" cy="172895"/>
            </p14:xfrm>
          </p:contentPart>
        </mc:Choice>
        <mc:Fallback xmlns="">
          <p:pic>
            <p:nvPicPr>
              <p:cNvPr id="49" name="墨迹 48"/>
            </p:nvPicPr>
            <p:blipFill>
              <a:blip r:embed="rId94"/>
            </p:blipFill>
            <p:spPr>
              <a:xfrm>
                <a:off x="7851422" y="383506"/>
                <a:ext cx="279929" cy="17289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7874000" y="234756"/>
              <a:ext cx="195086" cy="278466"/>
            </p14:xfrm>
          </p:contentPart>
        </mc:Choice>
        <mc:Fallback xmlns="">
          <p:pic>
            <p:nvPicPr>
              <p:cNvPr id="50" name="墨迹 49"/>
            </p:nvPicPr>
            <p:blipFill>
              <a:blip r:embed="rId96"/>
            </p:blipFill>
            <p:spPr>
              <a:xfrm>
                <a:off x="7874000" y="234756"/>
                <a:ext cx="195086" cy="27846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7964311" y="401130"/>
              <a:ext cx="76200" cy="112092"/>
            </p14:xfrm>
          </p:contentPart>
        </mc:Choice>
        <mc:Fallback xmlns="">
          <p:pic>
            <p:nvPicPr>
              <p:cNvPr id="51" name="墨迹 50"/>
            </p:nvPicPr>
            <p:blipFill>
              <a:blip r:embed="rId98"/>
            </p:blipFill>
            <p:spPr>
              <a:xfrm>
                <a:off x="7964311" y="401130"/>
                <a:ext cx="76200" cy="11209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7898871" y="217132"/>
              <a:ext cx="121884" cy="140995"/>
            </p14:xfrm>
          </p:contentPart>
        </mc:Choice>
        <mc:Fallback xmlns="">
          <p:pic>
            <p:nvPicPr>
              <p:cNvPr id="52" name="墨迹 51"/>
            </p:nvPicPr>
            <p:blipFill>
              <a:blip r:embed="rId100"/>
            </p:blipFill>
            <p:spPr>
              <a:xfrm>
                <a:off x="7898871" y="217132"/>
                <a:ext cx="121884" cy="14099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457847" y="254319"/>
              <a:ext cx="212019" cy="217485"/>
            </p14:xfrm>
          </p:contentPart>
        </mc:Choice>
        <mc:Fallback xmlns="">
          <p:pic>
            <p:nvPicPr>
              <p:cNvPr id="53" name="墨迹 52"/>
            </p:nvPicPr>
            <p:blipFill>
              <a:blip r:embed="rId102"/>
            </p:blipFill>
            <p:spPr>
              <a:xfrm>
                <a:off x="8457847" y="254319"/>
                <a:ext cx="212019" cy="21748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8514644" y="278465"/>
              <a:ext cx="104422" cy="412410"/>
            </p14:xfrm>
          </p:contentPart>
        </mc:Choice>
        <mc:Fallback xmlns="">
          <p:pic>
            <p:nvPicPr>
              <p:cNvPr id="54" name="墨迹 53"/>
            </p:nvPicPr>
            <p:blipFill>
              <a:blip r:embed="rId104"/>
            </p:blipFill>
            <p:spPr>
              <a:xfrm>
                <a:off x="8514644" y="278465"/>
                <a:ext cx="104422" cy="41241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8890000" y="355307"/>
              <a:ext cx="70555" cy="62038"/>
            </p14:xfrm>
          </p:contentPart>
        </mc:Choice>
        <mc:Fallback xmlns="">
          <p:pic>
            <p:nvPicPr>
              <p:cNvPr id="55" name="墨迹 54"/>
            </p:nvPicPr>
            <p:blipFill>
              <a:blip r:embed="rId106"/>
            </p:blipFill>
            <p:spPr>
              <a:xfrm>
                <a:off x="8890000" y="355307"/>
                <a:ext cx="70555" cy="6203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8852428" y="477268"/>
              <a:ext cx="88372" cy="52873"/>
            </p14:xfrm>
          </p:contentPart>
        </mc:Choice>
        <mc:Fallback xmlns="">
          <p:pic>
            <p:nvPicPr>
              <p:cNvPr id="56" name="墨迹 55"/>
            </p:nvPicPr>
            <p:blipFill>
              <a:blip r:embed="rId108"/>
            </p:blipFill>
            <p:spPr>
              <a:xfrm>
                <a:off x="8852428" y="477268"/>
                <a:ext cx="88372" cy="5287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9228666" y="232641"/>
              <a:ext cx="191911" cy="173424"/>
            </p14:xfrm>
          </p:contentPart>
        </mc:Choice>
        <mc:Fallback xmlns="">
          <p:pic>
            <p:nvPicPr>
              <p:cNvPr id="57" name="墨迹 56"/>
            </p:nvPicPr>
            <p:blipFill>
              <a:blip r:embed="rId110"/>
            </p:blipFill>
            <p:spPr>
              <a:xfrm>
                <a:off x="9228666" y="232641"/>
                <a:ext cx="191911" cy="17342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9206088" y="253791"/>
              <a:ext cx="237067" cy="304549"/>
            </p14:xfrm>
          </p:contentPart>
        </mc:Choice>
        <mc:Fallback xmlns="">
          <p:pic>
            <p:nvPicPr>
              <p:cNvPr id="58" name="墨迹 57"/>
            </p:nvPicPr>
            <p:blipFill>
              <a:blip r:embed="rId112"/>
            </p:blipFill>
            <p:spPr>
              <a:xfrm>
                <a:off x="9206088" y="253791"/>
                <a:ext cx="237067" cy="30454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9668933" y="315828"/>
              <a:ext cx="76200" cy="95877"/>
            </p14:xfrm>
          </p:contentPart>
        </mc:Choice>
        <mc:Fallback xmlns="">
          <p:pic>
            <p:nvPicPr>
              <p:cNvPr id="59" name="墨迹 58"/>
            </p:nvPicPr>
            <p:blipFill>
              <a:blip r:embed="rId114"/>
            </p:blipFill>
            <p:spPr>
              <a:xfrm>
                <a:off x="9668933" y="315828"/>
                <a:ext cx="76200" cy="95877"/>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9619544" y="434264"/>
              <a:ext cx="74788" cy="42299"/>
            </p14:xfrm>
          </p:contentPart>
        </mc:Choice>
        <mc:Fallback xmlns="">
          <p:pic>
            <p:nvPicPr>
              <p:cNvPr id="60" name="墨迹 59"/>
            </p:nvPicPr>
            <p:blipFill>
              <a:blip r:embed="rId116"/>
            </p:blipFill>
            <p:spPr>
              <a:xfrm>
                <a:off x="9619544" y="434264"/>
                <a:ext cx="74788" cy="4229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9857846" y="265070"/>
              <a:ext cx="288043" cy="235462"/>
            </p14:xfrm>
          </p:contentPart>
        </mc:Choice>
        <mc:Fallback xmlns="">
          <p:pic>
            <p:nvPicPr>
              <p:cNvPr id="61" name="墨迹 60"/>
            </p:nvPicPr>
            <p:blipFill>
              <a:blip r:embed="rId118"/>
            </p:blipFill>
            <p:spPr>
              <a:xfrm>
                <a:off x="9857846" y="265070"/>
                <a:ext cx="288043" cy="23546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1288873" y="1500187"/>
              <a:ext cx="308504" cy="362534"/>
            </p14:xfrm>
          </p:contentPart>
        </mc:Choice>
        <mc:Fallback xmlns="">
          <p:pic>
            <p:nvPicPr>
              <p:cNvPr id="62" name="墨迹 61"/>
            </p:nvPicPr>
            <p:blipFill>
              <a:blip r:embed="rId120"/>
            </p:blipFill>
            <p:spPr>
              <a:xfrm>
                <a:off x="1288873" y="1500187"/>
                <a:ext cx="308504" cy="36253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1739900" y="1628140"/>
              <a:ext cx="249766" cy="185232"/>
            </p14:xfrm>
          </p:contentPart>
        </mc:Choice>
        <mc:Fallback xmlns="">
          <p:pic>
            <p:nvPicPr>
              <p:cNvPr id="63" name="墨迹 62"/>
            </p:nvPicPr>
            <p:blipFill>
              <a:blip r:embed="rId122"/>
            </p:blipFill>
            <p:spPr>
              <a:xfrm>
                <a:off x="1739900" y="1628140"/>
                <a:ext cx="249766" cy="18523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1966206" y="1576324"/>
              <a:ext cx="26282" cy="445545"/>
            </p14:xfrm>
          </p:contentPart>
        </mc:Choice>
        <mc:Fallback xmlns="">
          <p:pic>
            <p:nvPicPr>
              <p:cNvPr id="64" name="墨迹 63"/>
            </p:nvPicPr>
            <p:blipFill>
              <a:blip r:embed="rId124"/>
            </p:blipFill>
            <p:spPr>
              <a:xfrm>
                <a:off x="1966206" y="1576324"/>
                <a:ext cx="26282" cy="44554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2044700" y="1712913"/>
              <a:ext cx="97366" cy="105923"/>
            </p14:xfrm>
          </p:contentPart>
        </mc:Choice>
        <mc:Fallback xmlns="">
          <p:pic>
            <p:nvPicPr>
              <p:cNvPr id="65" name="墨迹 64"/>
            </p:nvPicPr>
            <p:blipFill>
              <a:blip r:embed="rId126"/>
            </p:blipFill>
            <p:spPr>
              <a:xfrm>
                <a:off x="2044700" y="1712913"/>
                <a:ext cx="97366" cy="10592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2057400" y="1714500"/>
              <a:ext cx="104422" cy="174833"/>
            </p14:xfrm>
          </p:contentPart>
        </mc:Choice>
        <mc:Fallback xmlns="">
          <p:pic>
            <p:nvPicPr>
              <p:cNvPr id="66" name="墨迹 65"/>
            </p:nvPicPr>
            <p:blipFill>
              <a:blip r:embed="rId128"/>
            </p:blipFill>
            <p:spPr>
              <a:xfrm>
                <a:off x="2057400" y="1714500"/>
                <a:ext cx="104422" cy="17483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2250545" y="1669381"/>
              <a:ext cx="153988" cy="22559"/>
            </p14:xfrm>
          </p:contentPart>
        </mc:Choice>
        <mc:Fallback xmlns="">
          <p:pic>
            <p:nvPicPr>
              <p:cNvPr id="67" name="墨迹 66"/>
            </p:nvPicPr>
            <p:blipFill>
              <a:blip r:embed="rId130"/>
            </p:blipFill>
            <p:spPr>
              <a:xfrm>
                <a:off x="2250545" y="1669381"/>
                <a:ext cx="153988" cy="2255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2224440" y="1765258"/>
              <a:ext cx="168804" cy="19739"/>
            </p14:xfrm>
          </p:contentPart>
        </mc:Choice>
        <mc:Fallback xmlns="">
          <p:pic>
            <p:nvPicPr>
              <p:cNvPr id="68" name="墨迹 67"/>
            </p:nvPicPr>
            <p:blipFill>
              <a:blip r:embed="rId132"/>
            </p:blipFill>
            <p:spPr>
              <a:xfrm>
                <a:off x="2224440" y="1765258"/>
                <a:ext cx="168804" cy="1973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2547761" y="1612983"/>
              <a:ext cx="167216" cy="189815"/>
            </p14:xfrm>
          </p:contentPart>
        </mc:Choice>
        <mc:Fallback xmlns="">
          <p:pic>
            <p:nvPicPr>
              <p:cNvPr id="69" name="墨迹 68"/>
            </p:nvPicPr>
            <p:blipFill>
              <a:blip r:embed="rId134"/>
            </p:blipFill>
            <p:spPr>
              <a:xfrm>
                <a:off x="2547761" y="1612983"/>
                <a:ext cx="167216" cy="18981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2733851" y="1652462"/>
              <a:ext cx="94015" cy="104865"/>
            </p14:xfrm>
          </p:contentPart>
        </mc:Choice>
        <mc:Fallback xmlns="">
          <p:pic>
            <p:nvPicPr>
              <p:cNvPr id="70" name="墨迹 69"/>
            </p:nvPicPr>
            <p:blipFill>
              <a:blip r:embed="rId136"/>
            </p:blipFill>
            <p:spPr>
              <a:xfrm>
                <a:off x="2733851" y="1652462"/>
                <a:ext cx="94015" cy="10486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2723444" y="1458946"/>
              <a:ext cx="264583" cy="571382"/>
            </p14:xfrm>
          </p:contentPart>
        </mc:Choice>
        <mc:Fallback xmlns="">
          <p:pic>
            <p:nvPicPr>
              <p:cNvPr id="71" name="墨迹 70"/>
            </p:nvPicPr>
            <p:blipFill>
              <a:blip r:embed="rId138"/>
            </p:blipFill>
            <p:spPr>
              <a:xfrm>
                <a:off x="2723444" y="1458946"/>
                <a:ext cx="264583" cy="57138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2912533" y="1768783"/>
              <a:ext cx="101600" cy="50758"/>
            </p14:xfrm>
          </p:contentPart>
        </mc:Choice>
        <mc:Fallback xmlns="">
          <p:pic>
            <p:nvPicPr>
              <p:cNvPr id="72" name="墨迹 71"/>
            </p:nvPicPr>
            <p:blipFill>
              <a:blip r:embed="rId140"/>
            </p:blipFill>
            <p:spPr>
              <a:xfrm>
                <a:off x="2912533" y="1768783"/>
                <a:ext cx="101600" cy="5075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1377244" y="2114925"/>
              <a:ext cx="316089" cy="344028"/>
            </p14:xfrm>
          </p:contentPart>
        </mc:Choice>
        <mc:Fallback xmlns="">
          <p:pic>
            <p:nvPicPr>
              <p:cNvPr id="73" name="墨迹 72"/>
            </p:nvPicPr>
            <p:blipFill>
              <a:blip r:embed="rId142"/>
            </p:blipFill>
            <p:spPr>
              <a:xfrm>
                <a:off x="1377244" y="2114925"/>
                <a:ext cx="316089" cy="34402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1895827" y="2203400"/>
              <a:ext cx="333728" cy="180297"/>
            </p14:xfrm>
          </p:contentPart>
        </mc:Choice>
        <mc:Fallback xmlns="">
          <p:pic>
            <p:nvPicPr>
              <p:cNvPr id="74" name="墨迹 73"/>
            </p:nvPicPr>
            <p:blipFill>
              <a:blip r:embed="rId144"/>
            </p:blipFill>
            <p:spPr>
              <a:xfrm>
                <a:off x="1895827" y="2203400"/>
                <a:ext cx="333728" cy="18029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2339622" y="2139776"/>
              <a:ext cx="138289" cy="59746"/>
            </p14:xfrm>
          </p:contentPart>
        </mc:Choice>
        <mc:Fallback xmlns="">
          <p:pic>
            <p:nvPicPr>
              <p:cNvPr id="75" name="墨迹 74"/>
            </p:nvPicPr>
            <p:blipFill>
              <a:blip r:embed="rId146"/>
            </p:blipFill>
            <p:spPr>
              <a:xfrm>
                <a:off x="2339622" y="2139776"/>
                <a:ext cx="138289" cy="5974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2365022" y="2267200"/>
              <a:ext cx="104422" cy="360"/>
            </p14:xfrm>
          </p:contentPart>
        </mc:Choice>
        <mc:Fallback xmlns="">
          <p:pic>
            <p:nvPicPr>
              <p:cNvPr id="76" name="墨迹 75"/>
            </p:nvPicPr>
            <p:blipFill>
              <a:blip r:embed="rId148"/>
            </p:blipFill>
            <p:spPr>
              <a:xfrm>
                <a:off x="2365022" y="2267200"/>
                <a:ext cx="104422" cy="36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2596444" y="2088665"/>
              <a:ext cx="62089" cy="277232"/>
            </p14:xfrm>
          </p:contentPart>
        </mc:Choice>
        <mc:Fallback xmlns="">
          <p:pic>
            <p:nvPicPr>
              <p:cNvPr id="77" name="墨迹 76"/>
            </p:nvPicPr>
            <p:blipFill>
              <a:blip r:embed="rId150"/>
            </p:blipFill>
            <p:spPr>
              <a:xfrm>
                <a:off x="2596444" y="2088665"/>
                <a:ext cx="62089" cy="27723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2737555" y="2154404"/>
              <a:ext cx="77611" cy="151570"/>
            </p14:xfrm>
          </p:contentPart>
        </mc:Choice>
        <mc:Fallback xmlns="">
          <p:pic>
            <p:nvPicPr>
              <p:cNvPr id="78" name="墨迹 77"/>
            </p:nvPicPr>
            <p:blipFill>
              <a:blip r:embed="rId152"/>
            </p:blipFill>
            <p:spPr>
              <a:xfrm>
                <a:off x="2737555" y="2154404"/>
                <a:ext cx="77611" cy="15157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2720622" y="2047248"/>
              <a:ext cx="304800" cy="569620"/>
            </p14:xfrm>
          </p:contentPart>
        </mc:Choice>
        <mc:Fallback xmlns="">
          <p:pic>
            <p:nvPicPr>
              <p:cNvPr id="79" name="墨迹 78"/>
            </p:nvPicPr>
            <p:blipFill>
              <a:blip r:embed="rId154"/>
            </p:blipFill>
            <p:spPr>
              <a:xfrm>
                <a:off x="2720622" y="2047248"/>
                <a:ext cx="304800" cy="56962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3008488" y="2320073"/>
              <a:ext cx="76730" cy="76843"/>
            </p14:xfrm>
          </p:contentPart>
        </mc:Choice>
        <mc:Fallback xmlns="">
          <p:pic>
            <p:nvPicPr>
              <p:cNvPr id="80" name="墨迹 79"/>
            </p:nvPicPr>
            <p:blipFill>
              <a:blip r:embed="rId156"/>
            </p:blipFill>
            <p:spPr>
              <a:xfrm>
                <a:off x="3008488" y="2320073"/>
                <a:ext cx="76730" cy="76843"/>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4013552" y="1477628"/>
              <a:ext cx="270581" cy="281990"/>
            </p14:xfrm>
          </p:contentPart>
        </mc:Choice>
        <mc:Fallback xmlns="">
          <p:pic>
            <p:nvPicPr>
              <p:cNvPr id="81" name="墨迹 80"/>
            </p:nvPicPr>
            <p:blipFill>
              <a:blip r:embed="rId158"/>
            </p:blipFill>
            <p:spPr>
              <a:xfrm>
                <a:off x="4013552" y="1477628"/>
                <a:ext cx="270581" cy="28199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4171244" y="1497367"/>
              <a:ext cx="33867" cy="592179"/>
            </p14:xfrm>
          </p:contentPart>
        </mc:Choice>
        <mc:Fallback xmlns="">
          <p:pic>
            <p:nvPicPr>
              <p:cNvPr id="82" name="墨迹 81"/>
            </p:nvPicPr>
            <p:blipFill>
              <a:blip r:embed="rId160"/>
            </p:blipFill>
            <p:spPr>
              <a:xfrm>
                <a:off x="4171244" y="1497367"/>
                <a:ext cx="33867" cy="59217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4645377" y="1488202"/>
              <a:ext cx="259645" cy="207087"/>
            </p14:xfrm>
          </p:contentPart>
        </mc:Choice>
        <mc:Fallback xmlns="">
          <p:pic>
            <p:nvPicPr>
              <p:cNvPr id="83" name="墨迹 82"/>
            </p:nvPicPr>
            <p:blipFill>
              <a:blip r:embed="rId162"/>
            </p:blipFill>
            <p:spPr>
              <a:xfrm>
                <a:off x="4645377" y="1488202"/>
                <a:ext cx="259645" cy="207087"/>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4893733" y="1421230"/>
              <a:ext cx="28222" cy="304549"/>
            </p14:xfrm>
          </p:contentPart>
        </mc:Choice>
        <mc:Fallback xmlns="">
          <p:pic>
            <p:nvPicPr>
              <p:cNvPr id="84" name="墨迹 83"/>
            </p:nvPicPr>
            <p:blipFill>
              <a:blip r:embed="rId164"/>
            </p:blipFill>
            <p:spPr>
              <a:xfrm>
                <a:off x="4893733" y="1421230"/>
                <a:ext cx="28222" cy="30454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4989688" y="1511467"/>
              <a:ext cx="138289" cy="135355"/>
            </p14:xfrm>
          </p:contentPart>
        </mc:Choice>
        <mc:Fallback xmlns="">
          <p:pic>
            <p:nvPicPr>
              <p:cNvPr id="85" name="墨迹 84"/>
            </p:nvPicPr>
            <p:blipFill>
              <a:blip r:embed="rId166"/>
            </p:blipFill>
            <p:spPr>
              <a:xfrm>
                <a:off x="4989688" y="1511467"/>
                <a:ext cx="138289" cy="135355"/>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5046133" y="1519926"/>
              <a:ext cx="101600" cy="203033"/>
            </p14:xfrm>
          </p:contentPart>
        </mc:Choice>
        <mc:Fallback xmlns="">
          <p:pic>
            <p:nvPicPr>
              <p:cNvPr id="86" name="墨迹 85"/>
            </p:nvPicPr>
            <p:blipFill>
              <a:blip r:embed="rId168"/>
            </p:blipFill>
            <p:spPr>
              <a:xfrm>
                <a:off x="5046133" y="1519926"/>
                <a:ext cx="101600" cy="20303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4699000" y="1970758"/>
              <a:ext cx="299684" cy="163202"/>
            </p14:xfrm>
          </p:contentPart>
        </mc:Choice>
        <mc:Fallback xmlns="">
          <p:pic>
            <p:nvPicPr>
              <p:cNvPr id="87" name="墨迹 86"/>
            </p:nvPicPr>
            <p:blipFill>
              <a:blip r:embed="rId170"/>
            </p:blipFill>
            <p:spPr>
              <a:xfrm>
                <a:off x="4699000" y="1970758"/>
                <a:ext cx="299684" cy="163202"/>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5067829" y="1990850"/>
              <a:ext cx="71437" cy="155799"/>
            </p14:xfrm>
          </p:contentPart>
        </mc:Choice>
        <mc:Fallback xmlns="">
          <p:pic>
            <p:nvPicPr>
              <p:cNvPr id="88" name="墨迹 87"/>
            </p:nvPicPr>
            <p:blipFill>
              <a:blip r:embed="rId172"/>
            </p:blipFill>
            <p:spPr>
              <a:xfrm>
                <a:off x="5067829" y="1990850"/>
                <a:ext cx="71437" cy="15579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5463822" y="1902552"/>
              <a:ext cx="77081" cy="60099"/>
            </p14:xfrm>
          </p:contentPart>
        </mc:Choice>
        <mc:Fallback xmlns="">
          <p:pic>
            <p:nvPicPr>
              <p:cNvPr id="89" name="墨迹 88"/>
            </p:nvPicPr>
            <p:blipFill>
              <a:blip r:embed="rId174"/>
            </p:blipFill>
            <p:spPr>
              <a:xfrm>
                <a:off x="5463822" y="1902552"/>
                <a:ext cx="77081" cy="6009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5418666" y="2013409"/>
              <a:ext cx="45156" cy="36659"/>
            </p14:xfrm>
          </p:contentPart>
        </mc:Choice>
        <mc:Fallback xmlns="">
          <p:pic>
            <p:nvPicPr>
              <p:cNvPr id="90" name="墨迹 89"/>
            </p:nvPicPr>
            <p:blipFill>
              <a:blip r:embed="rId176"/>
            </p:blipFill>
            <p:spPr>
              <a:xfrm>
                <a:off x="5418666" y="2013409"/>
                <a:ext cx="45156" cy="3665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5552016" y="1471988"/>
              <a:ext cx="52916" cy="62038"/>
            </p14:xfrm>
          </p:contentPart>
        </mc:Choice>
        <mc:Fallback xmlns="">
          <p:pic>
            <p:nvPicPr>
              <p:cNvPr id="91" name="墨迹 90"/>
            </p:nvPicPr>
            <p:blipFill>
              <a:blip r:embed="rId178"/>
            </p:blipFill>
            <p:spPr>
              <a:xfrm>
                <a:off x="5552016" y="1471988"/>
                <a:ext cx="52916" cy="6203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5537200" y="1573504"/>
              <a:ext cx="59266" cy="31019"/>
            </p14:xfrm>
          </p:contentPart>
        </mc:Choice>
        <mc:Fallback xmlns="">
          <p:pic>
            <p:nvPicPr>
              <p:cNvPr id="92" name="墨迹 91"/>
            </p:nvPicPr>
            <p:blipFill>
              <a:blip r:embed="rId180"/>
            </p:blipFill>
            <p:spPr>
              <a:xfrm>
                <a:off x="5537200" y="1573504"/>
                <a:ext cx="59266" cy="3101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6048022" y="1297154"/>
              <a:ext cx="189088" cy="163554"/>
            </p14:xfrm>
          </p:contentPart>
        </mc:Choice>
        <mc:Fallback xmlns="">
          <p:pic>
            <p:nvPicPr>
              <p:cNvPr id="93" name="墨迹 92"/>
            </p:nvPicPr>
            <p:blipFill>
              <a:blip r:embed="rId182"/>
            </p:blipFill>
            <p:spPr>
              <a:xfrm>
                <a:off x="6048022" y="1297154"/>
                <a:ext cx="189088" cy="163554"/>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6124222" y="1361483"/>
              <a:ext cx="79022" cy="209202"/>
            </p14:xfrm>
          </p:contentPart>
        </mc:Choice>
        <mc:Fallback xmlns="">
          <p:pic>
            <p:nvPicPr>
              <p:cNvPr id="94" name="墨迹 93"/>
            </p:nvPicPr>
            <p:blipFill>
              <a:blip r:embed="rId184"/>
            </p:blipFill>
            <p:spPr>
              <a:xfrm>
                <a:off x="6124222" y="1361483"/>
                <a:ext cx="79022" cy="209202"/>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6270977" y="1341568"/>
              <a:ext cx="186267" cy="186818"/>
            </p14:xfrm>
          </p:contentPart>
        </mc:Choice>
        <mc:Fallback xmlns="">
          <p:pic>
            <p:nvPicPr>
              <p:cNvPr id="95" name="墨迹 94"/>
            </p:nvPicPr>
            <p:blipFill>
              <a:blip r:embed="rId186"/>
            </p:blipFill>
            <p:spPr>
              <a:xfrm>
                <a:off x="6270977" y="1341568"/>
                <a:ext cx="186267" cy="18681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6297083" y="1354257"/>
              <a:ext cx="148872" cy="134650"/>
            </p14:xfrm>
          </p:contentPart>
        </mc:Choice>
        <mc:Fallback xmlns="">
          <p:pic>
            <p:nvPicPr>
              <p:cNvPr id="96" name="墨迹 95"/>
            </p:nvPicPr>
            <p:blipFill>
              <a:blip r:embed="rId188"/>
            </p:blipFill>
            <p:spPr>
              <a:xfrm>
                <a:off x="6297083" y="1354257"/>
                <a:ext cx="148872" cy="1346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6578071" y="1249216"/>
              <a:ext cx="93662" cy="231760"/>
            </p14:xfrm>
          </p:contentPart>
        </mc:Choice>
        <mc:Fallback xmlns="">
          <p:pic>
            <p:nvPicPr>
              <p:cNvPr id="97" name="墨迹 96"/>
            </p:nvPicPr>
            <p:blipFill>
              <a:blip r:embed="rId190"/>
            </p:blipFill>
            <p:spPr>
              <a:xfrm>
                <a:off x="6578071" y="1249216"/>
                <a:ext cx="93662" cy="23176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6770511" y="1232296"/>
              <a:ext cx="53622" cy="222773"/>
            </p14:xfrm>
          </p:contentPart>
        </mc:Choice>
        <mc:Fallback xmlns="">
          <p:pic>
            <p:nvPicPr>
              <p:cNvPr id="98" name="墨迹 97"/>
            </p:nvPicPr>
            <p:blipFill>
              <a:blip r:embed="rId192"/>
            </p:blipFill>
            <p:spPr>
              <a:xfrm>
                <a:off x="6770511" y="1232296"/>
                <a:ext cx="53622" cy="222773"/>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6835422" y="1336633"/>
              <a:ext cx="152400" cy="33839"/>
            </p14:xfrm>
          </p:contentPart>
        </mc:Choice>
        <mc:Fallback xmlns="">
          <p:pic>
            <p:nvPicPr>
              <p:cNvPr id="99" name="墨迹 98"/>
            </p:nvPicPr>
            <p:blipFill>
              <a:blip r:embed="rId194"/>
            </p:blipFill>
            <p:spPr>
              <a:xfrm>
                <a:off x="6835422" y="1336633"/>
                <a:ext cx="152400" cy="3383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6994172" y="1225775"/>
              <a:ext cx="202494" cy="205324"/>
            </p14:xfrm>
          </p:contentPart>
        </mc:Choice>
        <mc:Fallback xmlns="">
          <p:pic>
            <p:nvPicPr>
              <p:cNvPr id="100" name="墨迹 99"/>
            </p:nvPicPr>
            <p:blipFill>
              <a:blip r:embed="rId196"/>
            </p:blipFill>
            <p:spPr>
              <a:xfrm>
                <a:off x="6994172" y="1225775"/>
                <a:ext cx="202494" cy="205324"/>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7170913" y="1278120"/>
              <a:ext cx="99131" cy="127424"/>
            </p14:xfrm>
          </p:contentPart>
        </mc:Choice>
        <mc:Fallback xmlns="">
          <p:pic>
            <p:nvPicPr>
              <p:cNvPr id="101" name="墨迹 100"/>
            </p:nvPicPr>
            <p:blipFill>
              <a:blip r:embed="rId198"/>
            </p:blipFill>
            <p:spPr>
              <a:xfrm>
                <a:off x="7170913" y="1278120"/>
                <a:ext cx="99131" cy="12742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7193844" y="1130780"/>
              <a:ext cx="232304" cy="473743"/>
            </p14:xfrm>
          </p:contentPart>
        </mc:Choice>
        <mc:Fallback xmlns="">
          <p:pic>
            <p:nvPicPr>
              <p:cNvPr id="102" name="墨迹 101"/>
            </p:nvPicPr>
            <p:blipFill>
              <a:blip r:embed="rId200"/>
            </p:blipFill>
            <p:spPr>
              <a:xfrm>
                <a:off x="7193844" y="1130780"/>
                <a:ext cx="232304" cy="47374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7351888" y="1421230"/>
              <a:ext cx="77964" cy="48643"/>
            </p14:xfrm>
          </p:contentPart>
        </mc:Choice>
        <mc:Fallback xmlns="">
          <p:pic>
            <p:nvPicPr>
              <p:cNvPr id="103" name="墨迹 102"/>
            </p:nvPicPr>
            <p:blipFill>
              <a:blip r:embed="rId202"/>
            </p:blipFill>
            <p:spPr>
              <a:xfrm>
                <a:off x="7351888" y="1421230"/>
                <a:ext cx="77964" cy="48643"/>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7532511" y="1199163"/>
              <a:ext cx="128587" cy="255906"/>
            </p14:xfrm>
          </p:contentPart>
        </mc:Choice>
        <mc:Fallback xmlns="">
          <p:pic>
            <p:nvPicPr>
              <p:cNvPr id="104" name="墨迹 103"/>
            </p:nvPicPr>
            <p:blipFill>
              <a:blip r:embed="rId204"/>
            </p:blipFill>
            <p:spPr>
              <a:xfrm>
                <a:off x="7532511" y="1199163"/>
                <a:ext cx="128587" cy="25590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7828844" y="1229476"/>
              <a:ext cx="161219" cy="39479"/>
            </p14:xfrm>
          </p:contentPart>
        </mc:Choice>
        <mc:Fallback xmlns="">
          <p:pic>
            <p:nvPicPr>
              <p:cNvPr id="105" name="墨迹 104"/>
            </p:nvPicPr>
            <p:blipFill>
              <a:blip r:embed="rId206"/>
            </p:blipFill>
            <p:spPr>
              <a:xfrm>
                <a:off x="7828844" y="1229476"/>
                <a:ext cx="161219" cy="3947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7804150" y="1325353"/>
              <a:ext cx="194027" cy="16920"/>
            </p14:xfrm>
          </p:contentPart>
        </mc:Choice>
        <mc:Fallback xmlns="">
          <p:pic>
            <p:nvPicPr>
              <p:cNvPr id="106" name="墨迹 105"/>
            </p:nvPicPr>
            <p:blipFill>
              <a:blip r:embed="rId208"/>
            </p:blipFill>
            <p:spPr>
              <a:xfrm>
                <a:off x="7804150" y="1325353"/>
                <a:ext cx="194027" cy="1692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8130822" y="1133600"/>
              <a:ext cx="169333" cy="310189"/>
            </p14:xfrm>
          </p:contentPart>
        </mc:Choice>
        <mc:Fallback xmlns="">
          <p:pic>
            <p:nvPicPr>
              <p:cNvPr id="107" name="墨迹 106"/>
            </p:nvPicPr>
            <p:blipFill>
              <a:blip r:embed="rId210"/>
            </p:blipFill>
            <p:spPr>
              <a:xfrm>
                <a:off x="8130822" y="1133600"/>
                <a:ext cx="169333" cy="31018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8331200" y="1314074"/>
              <a:ext cx="43744" cy="56398"/>
            </p14:xfrm>
          </p:contentPart>
        </mc:Choice>
        <mc:Fallback xmlns="">
          <p:pic>
            <p:nvPicPr>
              <p:cNvPr id="108" name="墨迹 107"/>
            </p:nvPicPr>
            <p:blipFill>
              <a:blip r:embed="rId212"/>
            </p:blipFill>
            <p:spPr>
              <a:xfrm>
                <a:off x="8331200" y="1314074"/>
                <a:ext cx="43744" cy="5639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8506177" y="1150519"/>
              <a:ext cx="177800" cy="178359"/>
            </p14:xfrm>
          </p:contentPart>
        </mc:Choice>
        <mc:Fallback xmlns="">
          <p:pic>
            <p:nvPicPr>
              <p:cNvPr id="109" name="墨迹 108"/>
            </p:nvPicPr>
            <p:blipFill>
              <a:blip r:embed="rId214"/>
            </p:blipFill>
            <p:spPr>
              <a:xfrm>
                <a:off x="8506177" y="1150519"/>
                <a:ext cx="177800" cy="17835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8753651" y="1096412"/>
              <a:ext cx="384704" cy="443254"/>
            </p14:xfrm>
          </p:contentPart>
        </mc:Choice>
        <mc:Fallback xmlns="">
          <p:pic>
            <p:nvPicPr>
              <p:cNvPr id="110" name="墨迹 109"/>
            </p:nvPicPr>
            <p:blipFill>
              <a:blip r:embed="rId216"/>
            </p:blipFill>
            <p:spPr>
              <a:xfrm>
                <a:off x="8753651" y="1096412"/>
                <a:ext cx="384704" cy="443254"/>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6124222" y="1835579"/>
              <a:ext cx="180622" cy="208144"/>
            </p14:xfrm>
          </p:contentPart>
        </mc:Choice>
        <mc:Fallback xmlns="">
          <p:pic>
            <p:nvPicPr>
              <p:cNvPr id="111" name="墨迹 110"/>
            </p:nvPicPr>
            <p:blipFill>
              <a:blip r:embed="rId218"/>
            </p:blipFill>
            <p:spPr>
              <a:xfrm>
                <a:off x="6124222" y="1835579"/>
                <a:ext cx="180622" cy="208144"/>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6208888" y="1881931"/>
              <a:ext cx="45156" cy="388089"/>
            </p14:xfrm>
          </p:contentPart>
        </mc:Choice>
        <mc:Fallback xmlns="">
          <p:pic>
            <p:nvPicPr>
              <p:cNvPr id="112" name="墨迹 111"/>
            </p:nvPicPr>
            <p:blipFill>
              <a:blip r:embed="rId220"/>
            </p:blipFill>
            <p:spPr>
              <a:xfrm>
                <a:off x="6208888" y="1881931"/>
                <a:ext cx="45156" cy="38808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6417733" y="1906253"/>
              <a:ext cx="146756" cy="200213"/>
            </p14:xfrm>
          </p:contentPart>
        </mc:Choice>
        <mc:Fallback xmlns="">
          <p:pic>
            <p:nvPicPr>
              <p:cNvPr id="113" name="墨迹 112"/>
            </p:nvPicPr>
            <p:blipFill>
              <a:blip r:embed="rId222"/>
            </p:blipFill>
            <p:spPr>
              <a:xfrm>
                <a:off x="6417733" y="1906253"/>
                <a:ext cx="146756" cy="200213"/>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6425494" y="1885632"/>
              <a:ext cx="96661" cy="184175"/>
            </p14:xfrm>
          </p:contentPart>
        </mc:Choice>
        <mc:Fallback xmlns="">
          <p:pic>
            <p:nvPicPr>
              <p:cNvPr id="114" name="墨迹 113"/>
            </p:nvPicPr>
            <p:blipFill>
              <a:blip r:embed="rId224"/>
            </p:blipFill>
            <p:spPr>
              <a:xfrm>
                <a:off x="6425494" y="1885632"/>
                <a:ext cx="96661" cy="184175"/>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6728177" y="1866774"/>
              <a:ext cx="95956" cy="208673"/>
            </p14:xfrm>
          </p:contentPart>
        </mc:Choice>
        <mc:Fallback xmlns="">
          <p:pic>
            <p:nvPicPr>
              <p:cNvPr id="115" name="墨迹 114"/>
            </p:nvPicPr>
            <p:blipFill>
              <a:blip r:embed="rId226"/>
            </p:blipFill>
            <p:spPr>
              <a:xfrm>
                <a:off x="6728177" y="1866774"/>
                <a:ext cx="95956" cy="208673"/>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6905977" y="1863249"/>
              <a:ext cx="31045" cy="198098"/>
            </p14:xfrm>
          </p:contentPart>
        </mc:Choice>
        <mc:Fallback xmlns="">
          <p:pic>
            <p:nvPicPr>
              <p:cNvPr id="116" name="墨迹 115"/>
            </p:nvPicPr>
            <p:blipFill>
              <a:blip r:embed="rId228"/>
            </p:blipFill>
            <p:spPr>
              <a:xfrm>
                <a:off x="6905977" y="1863249"/>
                <a:ext cx="31045" cy="198098"/>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6970888" y="1951371"/>
              <a:ext cx="132644" cy="28199"/>
            </p14:xfrm>
          </p:contentPart>
        </mc:Choice>
        <mc:Fallback xmlns="">
          <p:pic>
            <p:nvPicPr>
              <p:cNvPr id="117" name="墨迹 116"/>
            </p:nvPicPr>
            <p:blipFill>
              <a:blip r:embed="rId230"/>
            </p:blipFill>
            <p:spPr>
              <a:xfrm>
                <a:off x="6970888" y="1951371"/>
                <a:ext cx="132644" cy="2819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7188023" y="1793457"/>
              <a:ext cx="73554" cy="245331"/>
            </p14:xfrm>
          </p:contentPart>
        </mc:Choice>
        <mc:Fallback xmlns="">
          <p:pic>
            <p:nvPicPr>
              <p:cNvPr id="118" name="墨迹 117"/>
            </p:nvPicPr>
            <p:blipFill>
              <a:blip r:embed="rId232"/>
            </p:blipFill>
            <p:spPr>
              <a:xfrm>
                <a:off x="7188023" y="1793457"/>
                <a:ext cx="73554" cy="24533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7326488" y="1866774"/>
              <a:ext cx="77082" cy="121432"/>
            </p14:xfrm>
          </p:contentPart>
        </mc:Choice>
        <mc:Fallback xmlns="">
          <p:pic>
            <p:nvPicPr>
              <p:cNvPr id="119" name="墨迹 118"/>
            </p:nvPicPr>
            <p:blipFill>
              <a:blip r:embed="rId234"/>
            </p:blipFill>
            <p:spPr>
              <a:xfrm>
                <a:off x="7326488" y="1866774"/>
                <a:ext cx="77082" cy="121432"/>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7315200" y="1733358"/>
              <a:ext cx="246415" cy="570501"/>
            </p14:xfrm>
          </p:contentPart>
        </mc:Choice>
        <mc:Fallback xmlns="">
          <p:pic>
            <p:nvPicPr>
              <p:cNvPr id="120" name="墨迹 119"/>
            </p:nvPicPr>
            <p:blipFill>
              <a:blip r:embed="rId236"/>
            </p:blipFill>
            <p:spPr>
              <a:xfrm>
                <a:off x="7315200" y="1733358"/>
                <a:ext cx="246415" cy="570501"/>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7508522" y="2030328"/>
              <a:ext cx="67028" cy="45119"/>
            </p14:xfrm>
          </p:contentPart>
        </mc:Choice>
        <mc:Fallback xmlns="">
          <p:pic>
            <p:nvPicPr>
              <p:cNvPr id="121" name="墨迹 120"/>
            </p:nvPicPr>
            <p:blipFill>
              <a:blip r:embed="rId238"/>
            </p:blipFill>
            <p:spPr>
              <a:xfrm>
                <a:off x="7508522" y="2030328"/>
                <a:ext cx="67028" cy="4511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7696200" y="1793457"/>
              <a:ext cx="95955" cy="256611"/>
            </p14:xfrm>
          </p:contentPart>
        </mc:Choice>
        <mc:Fallback xmlns="">
          <p:pic>
            <p:nvPicPr>
              <p:cNvPr id="122" name="墨迹 121"/>
            </p:nvPicPr>
            <p:blipFill>
              <a:blip r:embed="rId240"/>
            </p:blipFill>
            <p:spPr>
              <a:xfrm>
                <a:off x="7696200" y="1793457"/>
                <a:ext cx="95955" cy="25661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7879644" y="1855495"/>
              <a:ext cx="146756" cy="39478"/>
            </p14:xfrm>
          </p:contentPart>
        </mc:Choice>
        <mc:Fallback xmlns="">
          <p:pic>
            <p:nvPicPr>
              <p:cNvPr id="123" name="墨迹 122"/>
            </p:nvPicPr>
            <p:blipFill>
              <a:blip r:embed="rId242"/>
            </p:blipFill>
            <p:spPr>
              <a:xfrm>
                <a:off x="7879644" y="1855495"/>
                <a:ext cx="146756" cy="3947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7871001" y="1973930"/>
              <a:ext cx="177976" cy="5640"/>
            </p14:xfrm>
          </p:contentPart>
        </mc:Choice>
        <mc:Fallback xmlns="">
          <p:pic>
            <p:nvPicPr>
              <p:cNvPr id="124" name="墨迹 123"/>
            </p:nvPicPr>
            <p:blipFill>
              <a:blip r:embed="rId244"/>
            </p:blipFill>
            <p:spPr>
              <a:xfrm>
                <a:off x="7871001" y="1973930"/>
                <a:ext cx="177976" cy="564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8134350" y="1799097"/>
              <a:ext cx="183268" cy="208672"/>
            </p14:xfrm>
          </p:contentPart>
        </mc:Choice>
        <mc:Fallback xmlns="">
          <p:pic>
            <p:nvPicPr>
              <p:cNvPr id="125" name="墨迹 124"/>
            </p:nvPicPr>
            <p:blipFill>
              <a:blip r:embed="rId246"/>
            </p:blipFill>
            <p:spPr>
              <a:xfrm>
                <a:off x="8134350" y="1799097"/>
                <a:ext cx="183268" cy="208672"/>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8379883" y="1906253"/>
              <a:ext cx="30339" cy="90237"/>
            </p14:xfrm>
          </p:contentPart>
        </mc:Choice>
        <mc:Fallback xmlns="">
          <p:pic>
            <p:nvPicPr>
              <p:cNvPr id="126" name="墨迹 125"/>
            </p:nvPicPr>
            <p:blipFill>
              <a:blip r:embed="rId248"/>
            </p:blipFill>
            <p:spPr>
              <a:xfrm>
                <a:off x="8379883" y="1906253"/>
                <a:ext cx="30339" cy="90237"/>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8449733" y="1733710"/>
              <a:ext cx="203200" cy="300848"/>
            </p14:xfrm>
          </p:contentPart>
        </mc:Choice>
        <mc:Fallback xmlns="">
          <p:pic>
            <p:nvPicPr>
              <p:cNvPr id="127" name="墨迹 126"/>
            </p:nvPicPr>
            <p:blipFill>
              <a:blip r:embed="rId250"/>
            </p:blipFill>
            <p:spPr>
              <a:xfrm>
                <a:off x="8449733" y="1733710"/>
                <a:ext cx="203200" cy="30084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8721372" y="1787817"/>
              <a:ext cx="298450" cy="146635"/>
            </p14:xfrm>
          </p:contentPart>
        </mc:Choice>
        <mc:Fallback xmlns="">
          <p:pic>
            <p:nvPicPr>
              <p:cNvPr id="128" name="墨迹 127"/>
            </p:nvPicPr>
            <p:blipFill>
              <a:blip r:embed="rId252"/>
            </p:blipFill>
            <p:spPr>
              <a:xfrm>
                <a:off x="8721372" y="1787817"/>
                <a:ext cx="298450" cy="146635"/>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9132711" y="1724722"/>
              <a:ext cx="11289" cy="319706"/>
            </p14:xfrm>
          </p:contentPart>
        </mc:Choice>
        <mc:Fallback xmlns="">
          <p:pic>
            <p:nvPicPr>
              <p:cNvPr id="129" name="墨迹 128"/>
            </p:nvPicPr>
            <p:blipFill>
              <a:blip r:embed="rId254"/>
            </p:blipFill>
            <p:spPr>
              <a:xfrm>
                <a:off x="9132711" y="1724722"/>
                <a:ext cx="11289" cy="31970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7659511" y="2312319"/>
              <a:ext cx="11289" cy="28199"/>
            </p14:xfrm>
          </p:contentPart>
        </mc:Choice>
        <mc:Fallback xmlns="">
          <p:pic>
            <p:nvPicPr>
              <p:cNvPr id="130" name="墨迹 129"/>
            </p:nvPicPr>
            <p:blipFill>
              <a:blip r:embed="rId256"/>
            </p:blipFill>
            <p:spPr>
              <a:xfrm>
                <a:off x="7659511" y="2312319"/>
                <a:ext cx="11289" cy="2819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1275644" y="3009892"/>
              <a:ext cx="276578" cy="255553"/>
            </p14:xfrm>
          </p:contentPart>
        </mc:Choice>
        <mc:Fallback xmlns="">
          <p:pic>
            <p:nvPicPr>
              <p:cNvPr id="131" name="墨迹 130"/>
            </p:nvPicPr>
            <p:blipFill>
              <a:blip r:embed="rId258"/>
            </p:blipFill>
            <p:spPr>
              <a:xfrm>
                <a:off x="1275644" y="3009892"/>
                <a:ext cx="276578" cy="25555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1552222" y="2964773"/>
              <a:ext cx="16933" cy="444487"/>
            </p14:xfrm>
          </p:contentPart>
        </mc:Choice>
        <mc:Fallback xmlns="">
          <p:pic>
            <p:nvPicPr>
              <p:cNvPr id="132" name="墨迹 131"/>
            </p:nvPicPr>
            <p:blipFill>
              <a:blip r:embed="rId260"/>
            </p:blipFill>
            <p:spPr>
              <a:xfrm>
                <a:off x="1552222" y="2964773"/>
                <a:ext cx="16933" cy="44448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1608666" y="3126036"/>
              <a:ext cx="121356" cy="116850"/>
            </p14:xfrm>
          </p:contentPart>
        </mc:Choice>
        <mc:Fallback xmlns="">
          <p:pic>
            <p:nvPicPr>
              <p:cNvPr id="133" name="墨迹 132"/>
            </p:nvPicPr>
            <p:blipFill>
              <a:blip r:embed="rId262"/>
            </p:blipFill>
            <p:spPr>
              <a:xfrm>
                <a:off x="1608666" y="3126036"/>
                <a:ext cx="121356" cy="11685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1684866" y="3101891"/>
              <a:ext cx="42334" cy="259431"/>
            </p14:xfrm>
          </p:contentPart>
        </mc:Choice>
        <mc:Fallback xmlns="">
          <p:pic>
            <p:nvPicPr>
              <p:cNvPr id="134" name="墨迹 133"/>
            </p:nvPicPr>
            <p:blipFill>
              <a:blip r:embed="rId264"/>
            </p:blipFill>
            <p:spPr>
              <a:xfrm>
                <a:off x="1684866" y="3101891"/>
                <a:ext cx="42334" cy="259431"/>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1388533" y="3677151"/>
              <a:ext cx="280282" cy="217132"/>
            </p14:xfrm>
          </p:contentPart>
        </mc:Choice>
        <mc:Fallback xmlns="">
          <p:pic>
            <p:nvPicPr>
              <p:cNvPr id="135" name="墨迹 134"/>
            </p:nvPicPr>
            <p:blipFill>
              <a:blip r:embed="rId266"/>
            </p:blipFill>
            <p:spPr>
              <a:xfrm>
                <a:off x="1388533" y="3677151"/>
                <a:ext cx="280282" cy="217132"/>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1706738" y="3756108"/>
              <a:ext cx="164395" cy="179064"/>
            </p14:xfrm>
          </p:contentPart>
        </mc:Choice>
        <mc:Fallback xmlns="">
          <p:pic>
            <p:nvPicPr>
              <p:cNvPr id="136" name="墨迹 135"/>
            </p:nvPicPr>
            <p:blipFill>
              <a:blip r:embed="rId268"/>
            </p:blipFill>
            <p:spPr>
              <a:xfrm>
                <a:off x="1706738" y="3756108"/>
                <a:ext cx="164395" cy="17906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1412522" y="4205530"/>
              <a:ext cx="128411" cy="404303"/>
            </p14:xfrm>
          </p:contentPart>
        </mc:Choice>
        <mc:Fallback xmlns="">
          <p:pic>
            <p:nvPicPr>
              <p:cNvPr id="137" name="墨迹 136"/>
            </p:nvPicPr>
            <p:blipFill>
              <a:blip r:embed="rId270"/>
            </p:blipFill>
            <p:spPr>
              <a:xfrm>
                <a:off x="1412522" y="4205530"/>
                <a:ext cx="128411" cy="40430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1461911" y="4299468"/>
              <a:ext cx="127000" cy="309308"/>
            </p14:xfrm>
          </p:contentPart>
        </mc:Choice>
        <mc:Fallback xmlns="">
          <p:pic>
            <p:nvPicPr>
              <p:cNvPr id="138" name="墨迹 137"/>
            </p:nvPicPr>
            <p:blipFill>
              <a:blip r:embed="rId272"/>
            </p:blipFill>
            <p:spPr>
              <a:xfrm>
                <a:off x="1461911" y="4299468"/>
                <a:ext cx="127000" cy="30930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1642533" y="4300349"/>
              <a:ext cx="138289" cy="248151"/>
            </p14:xfrm>
          </p:contentPart>
        </mc:Choice>
        <mc:Fallback xmlns="">
          <p:pic>
            <p:nvPicPr>
              <p:cNvPr id="139" name="墨迹 138"/>
            </p:nvPicPr>
            <p:blipFill>
              <a:blip r:embed="rId274"/>
            </p:blipFill>
            <p:spPr>
              <a:xfrm>
                <a:off x="1642533" y="4300349"/>
                <a:ext cx="138289" cy="248151"/>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2202744" y="3107531"/>
              <a:ext cx="131233" cy="157914"/>
            </p14:xfrm>
          </p:contentPart>
        </mc:Choice>
        <mc:Fallback xmlns="">
          <p:pic>
            <p:nvPicPr>
              <p:cNvPr id="140" name="墨迹 139"/>
            </p:nvPicPr>
            <p:blipFill>
              <a:blip r:embed="rId276"/>
            </p:blipFill>
            <p:spPr>
              <a:xfrm>
                <a:off x="2202744" y="3107531"/>
                <a:ext cx="131233" cy="15791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2271888" y="3090611"/>
              <a:ext cx="81845" cy="304550"/>
            </p14:xfrm>
          </p:contentPart>
        </mc:Choice>
        <mc:Fallback xmlns="">
          <p:pic>
            <p:nvPicPr>
              <p:cNvPr id="141" name="墨迹 140"/>
            </p:nvPicPr>
            <p:blipFill>
              <a:blip r:embed="rId278"/>
            </p:blipFill>
            <p:spPr>
              <a:xfrm>
                <a:off x="2271888" y="3090611"/>
                <a:ext cx="81845" cy="30455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2203273" y="3690369"/>
              <a:ext cx="156104" cy="201094"/>
            </p14:xfrm>
          </p:contentPart>
        </mc:Choice>
        <mc:Fallback xmlns="">
          <p:pic>
            <p:nvPicPr>
              <p:cNvPr id="142" name="墨迹 141"/>
            </p:nvPicPr>
            <p:blipFill>
              <a:blip r:embed="rId280"/>
            </p:blipFill>
            <p:spPr>
              <a:xfrm>
                <a:off x="2203273" y="3690369"/>
                <a:ext cx="156104" cy="201094"/>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2283177" y="3722269"/>
              <a:ext cx="64911" cy="259431"/>
            </p14:xfrm>
          </p:contentPart>
        </mc:Choice>
        <mc:Fallback xmlns="">
          <p:pic>
            <p:nvPicPr>
              <p:cNvPr id="143" name="墨迹 142"/>
            </p:nvPicPr>
            <p:blipFill>
              <a:blip r:embed="rId282"/>
            </p:blipFill>
            <p:spPr>
              <a:xfrm>
                <a:off x="2283177" y="3722269"/>
                <a:ext cx="64911" cy="25943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2245606" y="4246771"/>
              <a:ext cx="150460" cy="195983"/>
            </p14:xfrm>
          </p:contentPart>
        </mc:Choice>
        <mc:Fallback xmlns="">
          <p:pic>
            <p:nvPicPr>
              <p:cNvPr id="144" name="墨迹 143"/>
            </p:nvPicPr>
            <p:blipFill>
              <a:blip r:embed="rId284"/>
            </p:blipFill>
            <p:spPr>
              <a:xfrm>
                <a:off x="2245606" y="4246771"/>
                <a:ext cx="150460" cy="195983"/>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2921000" y="2780422"/>
              <a:ext cx="166511" cy="750094"/>
            </p14:xfrm>
          </p:contentPart>
        </mc:Choice>
        <mc:Fallback xmlns="">
          <p:pic>
            <p:nvPicPr>
              <p:cNvPr id="145" name="墨迹 144"/>
            </p:nvPicPr>
            <p:blipFill>
              <a:blip r:embed="rId286"/>
            </p:blipFill>
            <p:spPr>
              <a:xfrm>
                <a:off x="2921000" y="2780422"/>
                <a:ext cx="166511" cy="750094"/>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2952044" y="3547435"/>
              <a:ext cx="19756" cy="1573505"/>
            </p14:xfrm>
          </p:contentPart>
        </mc:Choice>
        <mc:Fallback xmlns="">
          <p:pic>
            <p:nvPicPr>
              <p:cNvPr id="146" name="墨迹 145"/>
            </p:nvPicPr>
            <p:blipFill>
              <a:blip r:embed="rId288"/>
            </p:blipFill>
            <p:spPr>
              <a:xfrm>
                <a:off x="2952044" y="3547435"/>
                <a:ext cx="19756" cy="157350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3388606" y="2688423"/>
              <a:ext cx="206905" cy="215899"/>
            </p14:xfrm>
          </p:contentPart>
        </mc:Choice>
        <mc:Fallback xmlns="">
          <p:pic>
            <p:nvPicPr>
              <p:cNvPr id="147" name="墨迹 146"/>
            </p:nvPicPr>
            <p:blipFill>
              <a:blip r:embed="rId290"/>
            </p:blipFill>
            <p:spPr>
              <a:xfrm>
                <a:off x="3388606" y="2688423"/>
                <a:ext cx="206905" cy="21589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3595511" y="2740944"/>
              <a:ext cx="101600" cy="39478"/>
            </p14:xfrm>
          </p:contentPart>
        </mc:Choice>
        <mc:Fallback xmlns="">
          <p:pic>
            <p:nvPicPr>
              <p:cNvPr id="148" name="墨迹 147"/>
            </p:nvPicPr>
            <p:blipFill>
              <a:blip r:embed="rId292"/>
            </p:blipFill>
            <p:spPr>
              <a:xfrm>
                <a:off x="3595511" y="2740944"/>
                <a:ext cx="101600" cy="39478"/>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3708400" y="2566110"/>
              <a:ext cx="16933" cy="479383"/>
            </p14:xfrm>
          </p:contentPart>
        </mc:Choice>
        <mc:Fallback xmlns="">
          <p:pic>
            <p:nvPicPr>
              <p:cNvPr id="149" name="墨迹 148"/>
            </p:nvPicPr>
            <p:blipFill>
              <a:blip r:embed="rId294"/>
            </p:blipFill>
            <p:spPr>
              <a:xfrm>
                <a:off x="3708400" y="2566110"/>
                <a:ext cx="16933" cy="479383"/>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3793066" y="2747288"/>
              <a:ext cx="124178" cy="134651"/>
            </p14:xfrm>
          </p:contentPart>
        </mc:Choice>
        <mc:Fallback xmlns="">
          <p:pic>
            <p:nvPicPr>
              <p:cNvPr id="150" name="墨迹 149"/>
            </p:nvPicPr>
            <p:blipFill>
              <a:blip r:embed="rId296"/>
            </p:blipFill>
            <p:spPr>
              <a:xfrm>
                <a:off x="3793066" y="2747288"/>
                <a:ext cx="124178" cy="134651"/>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3860800" y="2724024"/>
              <a:ext cx="50800" cy="259431"/>
            </p14:xfrm>
          </p:contentPart>
        </mc:Choice>
        <mc:Fallback xmlns="">
          <p:pic>
            <p:nvPicPr>
              <p:cNvPr id="151" name="墨迹 150"/>
            </p:nvPicPr>
            <p:blipFill>
              <a:blip r:embed="rId298"/>
            </p:blipFill>
            <p:spPr>
              <a:xfrm>
                <a:off x="3860800" y="2724024"/>
                <a:ext cx="50800" cy="259431"/>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3533422" y="3276725"/>
              <a:ext cx="274637" cy="223301"/>
            </p14:xfrm>
          </p:contentPart>
        </mc:Choice>
        <mc:Fallback xmlns="">
          <p:pic>
            <p:nvPicPr>
              <p:cNvPr id="152" name="墨迹 151"/>
            </p:nvPicPr>
            <p:blipFill>
              <a:blip r:embed="rId300"/>
            </p:blipFill>
            <p:spPr>
              <a:xfrm>
                <a:off x="3533422" y="3276725"/>
                <a:ext cx="274637" cy="223301"/>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3830813" y="3366962"/>
              <a:ext cx="140053" cy="195454"/>
            </p14:xfrm>
          </p:contentPart>
        </mc:Choice>
        <mc:Fallback xmlns="">
          <p:pic>
            <p:nvPicPr>
              <p:cNvPr id="153" name="墨迹 152"/>
            </p:nvPicPr>
            <p:blipFill>
              <a:blip r:embed="rId302"/>
            </p:blipFill>
            <p:spPr>
              <a:xfrm>
                <a:off x="3830813" y="3366962"/>
                <a:ext cx="140053" cy="195454"/>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3488266" y="3973064"/>
              <a:ext cx="349956" cy="206029"/>
            </p14:xfrm>
          </p:contentPart>
        </mc:Choice>
        <mc:Fallback xmlns="">
          <p:pic>
            <p:nvPicPr>
              <p:cNvPr id="154" name="墨迹 153"/>
            </p:nvPicPr>
            <p:blipFill>
              <a:blip r:embed="rId304"/>
            </p:blipFill>
            <p:spPr>
              <a:xfrm>
                <a:off x="3488266" y="3973064"/>
                <a:ext cx="349956" cy="20602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3556000" y="4341414"/>
              <a:ext cx="22577" cy="222596"/>
            </p14:xfrm>
          </p:contentPart>
        </mc:Choice>
        <mc:Fallback xmlns="">
          <p:pic>
            <p:nvPicPr>
              <p:cNvPr id="155" name="墨迹 154"/>
            </p:nvPicPr>
            <p:blipFill>
              <a:blip r:embed="rId306"/>
            </p:blipFill>
            <p:spPr>
              <a:xfrm>
                <a:off x="3556000" y="4341414"/>
                <a:ext cx="22577" cy="22259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3567288" y="4469543"/>
              <a:ext cx="95956" cy="31019"/>
            </p14:xfrm>
          </p:contentPart>
        </mc:Choice>
        <mc:Fallback xmlns="">
          <p:pic>
            <p:nvPicPr>
              <p:cNvPr id="156" name="墨迹 155"/>
            </p:nvPicPr>
            <p:blipFill>
              <a:blip r:embed="rId308"/>
            </p:blipFill>
            <p:spPr>
              <a:xfrm>
                <a:off x="3567288" y="4469543"/>
                <a:ext cx="95956" cy="3101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3635022" y="4334012"/>
              <a:ext cx="33866" cy="268066"/>
            </p14:xfrm>
          </p:contentPart>
        </mc:Choice>
        <mc:Fallback xmlns="">
          <p:pic>
            <p:nvPicPr>
              <p:cNvPr id="157" name="墨迹 156"/>
            </p:nvPicPr>
            <p:blipFill>
              <a:blip r:embed="rId310"/>
            </p:blipFill>
            <p:spPr>
              <a:xfrm>
                <a:off x="3635022" y="4334012"/>
                <a:ext cx="33866" cy="268066"/>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3663244" y="4480118"/>
              <a:ext cx="310444" cy="121960"/>
            </p14:xfrm>
          </p:contentPart>
        </mc:Choice>
        <mc:Fallback xmlns="">
          <p:pic>
            <p:nvPicPr>
              <p:cNvPr id="158" name="墨迹 157"/>
            </p:nvPicPr>
            <p:blipFill>
              <a:blip r:embed="rId312"/>
            </p:blipFill>
            <p:spPr>
              <a:xfrm>
                <a:off x="3663244" y="4480118"/>
                <a:ext cx="310444" cy="12196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3601155" y="4853050"/>
              <a:ext cx="28222" cy="262250"/>
            </p14:xfrm>
          </p:contentPart>
        </mc:Choice>
        <mc:Fallback xmlns="">
          <p:pic>
            <p:nvPicPr>
              <p:cNvPr id="159" name="墨迹 158"/>
            </p:nvPicPr>
            <p:blipFill>
              <a:blip r:embed="rId314"/>
            </p:blipFill>
            <p:spPr>
              <a:xfrm>
                <a:off x="3601155" y="4853050"/>
                <a:ext cx="28222" cy="26225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3620205" y="4957386"/>
              <a:ext cx="124883" cy="78957"/>
            </p14:xfrm>
          </p:contentPart>
        </mc:Choice>
        <mc:Fallback xmlns="">
          <p:pic>
            <p:nvPicPr>
              <p:cNvPr id="160" name="墨迹 159"/>
            </p:nvPicPr>
            <p:blipFill>
              <a:blip r:embed="rId316"/>
            </p:blipFill>
            <p:spPr>
              <a:xfrm>
                <a:off x="3620205" y="4957386"/>
                <a:ext cx="124883" cy="78957"/>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3733800" y="4788897"/>
              <a:ext cx="31044" cy="506877"/>
            </p14:xfrm>
          </p:contentPart>
        </mc:Choice>
        <mc:Fallback xmlns="">
          <p:pic>
            <p:nvPicPr>
              <p:cNvPr id="161" name="墨迹 160"/>
            </p:nvPicPr>
            <p:blipFill>
              <a:blip r:embed="rId318"/>
            </p:blipFill>
            <p:spPr>
              <a:xfrm>
                <a:off x="3733800" y="4788897"/>
                <a:ext cx="31044" cy="506877"/>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3848100" y="4996865"/>
              <a:ext cx="167922" cy="157914"/>
            </p14:xfrm>
          </p:contentPart>
        </mc:Choice>
        <mc:Fallback xmlns="">
          <p:pic>
            <p:nvPicPr>
              <p:cNvPr id="162" name="墨迹 161"/>
            </p:nvPicPr>
            <p:blipFill>
              <a:blip r:embed="rId320"/>
            </p:blipFill>
            <p:spPr>
              <a:xfrm>
                <a:off x="3848100" y="4996865"/>
                <a:ext cx="167922" cy="157914"/>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7213600" y="3276725"/>
              <a:ext cx="33866" cy="5639"/>
            </p14:xfrm>
          </p:contentPart>
        </mc:Choice>
        <mc:Fallback xmlns="">
          <p:pic>
            <p:nvPicPr>
              <p:cNvPr id="163" name="墨迹 162"/>
            </p:nvPicPr>
            <p:blipFill>
              <a:blip r:embed="rId322"/>
            </p:blipFill>
            <p:spPr>
              <a:xfrm>
                <a:off x="7213600" y="3276725"/>
                <a:ext cx="33866" cy="563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4382911" y="2650707"/>
              <a:ext cx="98777" cy="265070"/>
            </p14:xfrm>
          </p:contentPart>
        </mc:Choice>
        <mc:Fallback xmlns="">
          <p:pic>
            <p:nvPicPr>
              <p:cNvPr id="164" name="墨迹 163"/>
            </p:nvPicPr>
            <p:blipFill>
              <a:blip r:embed="rId324"/>
            </p:blipFill>
            <p:spPr>
              <a:xfrm>
                <a:off x="4382911" y="2650707"/>
                <a:ext cx="98777" cy="26507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4487333" y="2819901"/>
              <a:ext cx="59267" cy="53578"/>
            </p14:xfrm>
          </p:contentPart>
        </mc:Choice>
        <mc:Fallback xmlns="">
          <p:pic>
            <p:nvPicPr>
              <p:cNvPr id="165" name="墨迹 164"/>
            </p:nvPicPr>
            <p:blipFill>
              <a:blip r:embed="rId326"/>
            </p:blipFill>
            <p:spPr>
              <a:xfrm>
                <a:off x="4487333" y="2819901"/>
                <a:ext cx="59267" cy="5357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4594577" y="2639427"/>
              <a:ext cx="180623" cy="208673"/>
            </p14:xfrm>
          </p:contentPart>
        </mc:Choice>
        <mc:Fallback xmlns="">
          <p:pic>
            <p:nvPicPr>
              <p:cNvPr id="166" name="墨迹 165"/>
            </p:nvPicPr>
            <p:blipFill>
              <a:blip r:embed="rId328"/>
            </p:blipFill>
            <p:spPr>
              <a:xfrm>
                <a:off x="4594577" y="2639427"/>
                <a:ext cx="180623" cy="208673"/>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4408487" y="3338763"/>
              <a:ext cx="118357" cy="208672"/>
            </p14:xfrm>
          </p:contentPart>
        </mc:Choice>
        <mc:Fallback xmlns="">
          <p:pic>
            <p:nvPicPr>
              <p:cNvPr id="167" name="墨迹 166"/>
            </p:nvPicPr>
            <p:blipFill>
              <a:blip r:embed="rId330"/>
            </p:blipFill>
            <p:spPr>
              <a:xfrm>
                <a:off x="4408487" y="3338763"/>
                <a:ext cx="118357" cy="208672"/>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4583288" y="3462838"/>
              <a:ext cx="25400" cy="64858"/>
            </p14:xfrm>
          </p:contentPart>
        </mc:Choice>
        <mc:Fallback xmlns="">
          <p:pic>
            <p:nvPicPr>
              <p:cNvPr id="168" name="墨迹 167"/>
            </p:nvPicPr>
            <p:blipFill>
              <a:blip r:embed="rId332"/>
            </p:blipFill>
            <p:spPr>
              <a:xfrm>
                <a:off x="4583288" y="3462838"/>
                <a:ext cx="25400" cy="64858"/>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4625269" y="3261920"/>
              <a:ext cx="127353" cy="285515"/>
            </p14:xfrm>
          </p:contentPart>
        </mc:Choice>
        <mc:Fallback xmlns="">
          <p:pic>
            <p:nvPicPr>
              <p:cNvPr id="169" name="墨迹 168"/>
            </p:nvPicPr>
            <p:blipFill>
              <a:blip r:embed="rId334"/>
            </p:blipFill>
            <p:spPr>
              <a:xfrm>
                <a:off x="4625269" y="3261920"/>
                <a:ext cx="127353" cy="28551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4876800" y="3842820"/>
              <a:ext cx="217311" cy="294504"/>
            </p14:xfrm>
          </p:contentPart>
        </mc:Choice>
        <mc:Fallback xmlns="">
          <p:pic>
            <p:nvPicPr>
              <p:cNvPr id="170" name="墨迹 169"/>
            </p:nvPicPr>
            <p:blipFill>
              <a:blip r:embed="rId336"/>
            </p:blipFill>
            <p:spPr>
              <a:xfrm>
                <a:off x="4876800" y="3842820"/>
                <a:ext cx="217311" cy="294504"/>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5260622" y="3733549"/>
              <a:ext cx="92428" cy="115616"/>
            </p14:xfrm>
          </p:contentPart>
        </mc:Choice>
        <mc:Fallback xmlns="">
          <p:pic>
            <p:nvPicPr>
              <p:cNvPr id="171" name="墨迹 170"/>
            </p:nvPicPr>
            <p:blipFill>
              <a:blip r:embed="rId338"/>
            </p:blipFill>
            <p:spPr>
              <a:xfrm>
                <a:off x="5260622" y="3733549"/>
                <a:ext cx="92428" cy="115616"/>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5181600" y="3861149"/>
              <a:ext cx="203200" cy="306665"/>
            </p14:xfrm>
          </p:contentPart>
        </mc:Choice>
        <mc:Fallback xmlns="">
          <p:pic>
            <p:nvPicPr>
              <p:cNvPr id="172" name="墨迹 171"/>
            </p:nvPicPr>
            <p:blipFill>
              <a:blip r:embed="rId340"/>
            </p:blipFill>
            <p:spPr>
              <a:xfrm>
                <a:off x="5181600" y="3861149"/>
                <a:ext cx="203200" cy="306665"/>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5452533" y="3914023"/>
              <a:ext cx="360" cy="115615"/>
            </p14:xfrm>
          </p:contentPart>
        </mc:Choice>
        <mc:Fallback xmlns="">
          <p:pic>
            <p:nvPicPr>
              <p:cNvPr id="173" name="墨迹 172"/>
            </p:nvPicPr>
            <p:blipFill>
              <a:blip r:embed="rId342"/>
            </p:blipFill>
            <p:spPr>
              <a:xfrm>
                <a:off x="5452533" y="3914023"/>
                <a:ext cx="360" cy="115615"/>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5480755" y="3721564"/>
              <a:ext cx="64912" cy="736699"/>
            </p14:xfrm>
          </p:contentPart>
        </mc:Choice>
        <mc:Fallback xmlns="">
          <p:pic>
            <p:nvPicPr>
              <p:cNvPr id="174" name="墨迹 173"/>
            </p:nvPicPr>
            <p:blipFill>
              <a:blip r:embed="rId344"/>
            </p:blipFill>
            <p:spPr>
              <a:xfrm>
                <a:off x="5480755" y="3721564"/>
                <a:ext cx="64912" cy="73669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5439480" y="3853923"/>
              <a:ext cx="86431" cy="46000"/>
            </p14:xfrm>
          </p:contentPart>
        </mc:Choice>
        <mc:Fallback xmlns="">
          <p:pic>
            <p:nvPicPr>
              <p:cNvPr id="175" name="墨迹 174"/>
            </p:nvPicPr>
            <p:blipFill>
              <a:blip r:embed="rId346"/>
            </p:blipFill>
            <p:spPr>
              <a:xfrm>
                <a:off x="5439480" y="3853923"/>
                <a:ext cx="86431" cy="460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5593644" y="3778667"/>
              <a:ext cx="67733" cy="59218"/>
            </p14:xfrm>
          </p:contentPart>
        </mc:Choice>
        <mc:Fallback xmlns="">
          <p:pic>
            <p:nvPicPr>
              <p:cNvPr id="176" name="墨迹 175"/>
            </p:nvPicPr>
            <p:blipFill>
              <a:blip r:embed="rId348"/>
            </p:blipFill>
            <p:spPr>
              <a:xfrm>
                <a:off x="5593644" y="3778667"/>
                <a:ext cx="67733" cy="59218"/>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5504744" y="3897103"/>
              <a:ext cx="323144" cy="229293"/>
            </p14:xfrm>
          </p:contentPart>
        </mc:Choice>
        <mc:Fallback xmlns="">
          <p:pic>
            <p:nvPicPr>
              <p:cNvPr id="177" name="墨迹 176"/>
            </p:nvPicPr>
            <p:blipFill>
              <a:blip r:embed="rId350"/>
            </p:blipFill>
            <p:spPr>
              <a:xfrm>
                <a:off x="5504744" y="3897103"/>
                <a:ext cx="323144" cy="229293"/>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6050844" y="3942222"/>
              <a:ext cx="45156" cy="16919"/>
            </p14:xfrm>
          </p:contentPart>
        </mc:Choice>
        <mc:Fallback xmlns="">
          <p:pic>
            <p:nvPicPr>
              <p:cNvPr id="178" name="墨迹 177"/>
            </p:nvPicPr>
            <p:blipFill>
              <a:blip r:embed="rId352"/>
            </p:blipFill>
            <p:spPr>
              <a:xfrm>
                <a:off x="6050844" y="3942222"/>
                <a:ext cx="45156" cy="1691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6008511" y="4049378"/>
              <a:ext cx="53622" cy="39478"/>
            </p14:xfrm>
          </p:contentPart>
        </mc:Choice>
        <mc:Fallback xmlns="">
          <p:pic>
            <p:nvPicPr>
              <p:cNvPr id="179" name="墨迹 178"/>
            </p:nvPicPr>
            <p:blipFill>
              <a:blip r:embed="rId354"/>
            </p:blipFill>
            <p:spPr>
              <a:xfrm>
                <a:off x="6008511" y="4049378"/>
                <a:ext cx="53622" cy="3947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6549496" y="3782897"/>
              <a:ext cx="249237" cy="223477"/>
            </p14:xfrm>
          </p:contentPart>
        </mc:Choice>
        <mc:Fallback xmlns="">
          <p:pic>
            <p:nvPicPr>
              <p:cNvPr id="180" name="墨迹 179"/>
            </p:nvPicPr>
            <p:blipFill>
              <a:blip r:embed="rId356"/>
            </p:blipFill>
            <p:spPr>
              <a:xfrm>
                <a:off x="6549496" y="3782897"/>
                <a:ext cx="249237" cy="223477"/>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6838244" y="3761748"/>
              <a:ext cx="110066" cy="183999"/>
            </p14:xfrm>
          </p:contentPart>
        </mc:Choice>
        <mc:Fallback xmlns="">
          <p:pic>
            <p:nvPicPr>
              <p:cNvPr id="181" name="墨迹 180"/>
            </p:nvPicPr>
            <p:blipFill>
              <a:blip r:embed="rId358"/>
            </p:blipFill>
            <p:spPr>
              <a:xfrm>
                <a:off x="6838244" y="3761748"/>
                <a:ext cx="110066" cy="18399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6961540" y="3831364"/>
              <a:ext cx="99660" cy="101164"/>
            </p14:xfrm>
          </p:contentPart>
        </mc:Choice>
        <mc:Fallback xmlns="">
          <p:pic>
            <p:nvPicPr>
              <p:cNvPr id="182" name="墨迹 181"/>
            </p:nvPicPr>
            <p:blipFill>
              <a:blip r:embed="rId360"/>
            </p:blipFill>
            <p:spPr>
              <a:xfrm>
                <a:off x="6961540" y="3831364"/>
                <a:ext cx="99660" cy="101164"/>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7089422" y="3716629"/>
              <a:ext cx="118533" cy="250972"/>
            </p14:xfrm>
          </p:contentPart>
        </mc:Choice>
        <mc:Fallback xmlns="">
          <p:pic>
            <p:nvPicPr>
              <p:cNvPr id="183" name="墨迹 182"/>
            </p:nvPicPr>
            <p:blipFill>
              <a:blip r:embed="rId362"/>
            </p:blipFill>
            <p:spPr>
              <a:xfrm>
                <a:off x="7089422" y="3716629"/>
                <a:ext cx="118533" cy="250972"/>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6775273" y="3705350"/>
              <a:ext cx="110949" cy="284810"/>
            </p14:xfrm>
          </p:contentPart>
        </mc:Choice>
        <mc:Fallback xmlns="">
          <p:pic>
            <p:nvPicPr>
              <p:cNvPr id="184" name="墨迹 183"/>
            </p:nvPicPr>
            <p:blipFill>
              <a:blip r:embed="rId364"/>
            </p:blipFill>
            <p:spPr>
              <a:xfrm>
                <a:off x="6775273" y="3705350"/>
                <a:ext cx="110949" cy="28481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7330722" y="3724560"/>
              <a:ext cx="159455" cy="42828"/>
            </p14:xfrm>
          </p:contentPart>
        </mc:Choice>
        <mc:Fallback xmlns="">
          <p:pic>
            <p:nvPicPr>
              <p:cNvPr id="185" name="墨迹 184"/>
            </p:nvPicPr>
            <p:blipFill>
              <a:blip r:embed="rId366"/>
            </p:blipFill>
            <p:spPr>
              <a:xfrm>
                <a:off x="7330722" y="3724560"/>
                <a:ext cx="159455" cy="4282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7335661" y="3857625"/>
              <a:ext cx="182739" cy="5639"/>
            </p14:xfrm>
          </p:contentPart>
        </mc:Choice>
        <mc:Fallback xmlns="">
          <p:pic>
            <p:nvPicPr>
              <p:cNvPr id="186" name="墨迹 185"/>
            </p:nvPicPr>
            <p:blipFill>
              <a:blip r:embed="rId368"/>
            </p:blipFill>
            <p:spPr>
              <a:xfrm>
                <a:off x="7335661" y="3857625"/>
                <a:ext cx="182739" cy="563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7540977" y="3575634"/>
              <a:ext cx="194734" cy="428625"/>
            </p14:xfrm>
          </p:contentPart>
        </mc:Choice>
        <mc:Fallback xmlns="">
          <p:pic>
            <p:nvPicPr>
              <p:cNvPr id="187" name="墨迹 186"/>
            </p:nvPicPr>
            <p:blipFill>
              <a:blip r:embed="rId370"/>
            </p:blipFill>
            <p:spPr>
              <a:xfrm>
                <a:off x="7540977" y="3575634"/>
                <a:ext cx="194734" cy="428625"/>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7797800" y="3781487"/>
              <a:ext cx="118533" cy="25379"/>
            </p14:xfrm>
          </p:contentPart>
        </mc:Choice>
        <mc:Fallback xmlns="">
          <p:pic>
            <p:nvPicPr>
              <p:cNvPr id="188" name="墨迹 187"/>
            </p:nvPicPr>
            <p:blipFill>
              <a:blip r:embed="rId372"/>
            </p:blipFill>
            <p:spPr>
              <a:xfrm>
                <a:off x="7797800" y="3781487"/>
                <a:ext cx="118533" cy="2537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7998177" y="3598194"/>
              <a:ext cx="79023" cy="307369"/>
            </p14:xfrm>
          </p:contentPart>
        </mc:Choice>
        <mc:Fallback xmlns="">
          <p:pic>
            <p:nvPicPr>
              <p:cNvPr id="189" name="墨迹 188"/>
            </p:nvPicPr>
            <p:blipFill>
              <a:blip r:embed="rId374"/>
            </p:blipFill>
            <p:spPr>
              <a:xfrm>
                <a:off x="7998177" y="3598194"/>
                <a:ext cx="79023" cy="307369"/>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8122355" y="3818146"/>
              <a:ext cx="62089" cy="53578"/>
            </p14:xfrm>
          </p:contentPart>
        </mc:Choice>
        <mc:Fallback xmlns="">
          <p:pic>
            <p:nvPicPr>
              <p:cNvPr id="190" name="墨迹 189"/>
            </p:nvPicPr>
            <p:blipFill>
              <a:blip r:embed="rId376"/>
            </p:blipFill>
            <p:spPr>
              <a:xfrm>
                <a:off x="8122355" y="3818146"/>
                <a:ext cx="62089" cy="5357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8229600" y="3592554"/>
              <a:ext cx="143933" cy="253791"/>
            </p14:xfrm>
          </p:contentPart>
        </mc:Choice>
        <mc:Fallback xmlns="">
          <p:pic>
            <p:nvPicPr>
              <p:cNvPr id="191" name="墨迹 190"/>
            </p:nvPicPr>
            <p:blipFill>
              <a:blip r:embed="rId378"/>
            </p:blipFill>
            <p:spPr>
              <a:xfrm>
                <a:off x="8229600" y="3592554"/>
                <a:ext cx="143933" cy="253791"/>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8472311" y="3716629"/>
              <a:ext cx="155222" cy="16920"/>
            </p14:xfrm>
          </p:contentPart>
        </mc:Choice>
        <mc:Fallback xmlns="">
          <p:pic>
            <p:nvPicPr>
              <p:cNvPr id="192" name="墨迹 191"/>
            </p:nvPicPr>
            <p:blipFill>
              <a:blip r:embed="rId380"/>
            </p:blipFill>
            <p:spPr>
              <a:xfrm>
                <a:off x="8472311" y="3716629"/>
                <a:ext cx="155222" cy="1692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8593313" y="3583213"/>
              <a:ext cx="149931" cy="252557"/>
            </p14:xfrm>
          </p:contentPart>
        </mc:Choice>
        <mc:Fallback xmlns="">
          <p:pic>
            <p:nvPicPr>
              <p:cNvPr id="193" name="墨迹 192"/>
            </p:nvPicPr>
            <p:blipFill>
              <a:blip r:embed="rId382"/>
            </p:blipFill>
            <p:spPr>
              <a:xfrm>
                <a:off x="8593313" y="3583213"/>
                <a:ext cx="149931" cy="252557"/>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8816622" y="3716629"/>
              <a:ext cx="19755" cy="101517"/>
            </p14:xfrm>
          </p:contentPart>
        </mc:Choice>
        <mc:Fallback xmlns="">
          <p:pic>
            <p:nvPicPr>
              <p:cNvPr id="194" name="墨迹 193"/>
            </p:nvPicPr>
            <p:blipFill>
              <a:blip r:embed="rId384"/>
            </p:blipFill>
            <p:spPr>
              <a:xfrm>
                <a:off x="8816622" y="3716629"/>
                <a:ext cx="19755" cy="101517"/>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8903581" y="3515006"/>
              <a:ext cx="110596" cy="365177"/>
            </p14:xfrm>
          </p:contentPart>
        </mc:Choice>
        <mc:Fallback xmlns="">
          <p:pic>
            <p:nvPicPr>
              <p:cNvPr id="195" name="墨迹 194"/>
            </p:nvPicPr>
            <p:blipFill>
              <a:blip r:embed="rId386"/>
            </p:blipFill>
            <p:spPr>
              <a:xfrm>
                <a:off x="8903581" y="3515006"/>
                <a:ext cx="110596" cy="365177"/>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9141706" y="3609473"/>
              <a:ext cx="146226" cy="22559"/>
            </p14:xfrm>
          </p:contentPart>
        </mc:Choice>
        <mc:Fallback xmlns="">
          <p:pic>
            <p:nvPicPr>
              <p:cNvPr id="196" name="墨迹 195"/>
            </p:nvPicPr>
            <p:blipFill>
              <a:blip r:embed="rId388"/>
            </p:blipFill>
            <p:spPr>
              <a:xfrm>
                <a:off x="9141706" y="3609473"/>
                <a:ext cx="146226" cy="22559"/>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9118071" y="3716629"/>
              <a:ext cx="172684" cy="28199"/>
            </p14:xfrm>
          </p:contentPart>
        </mc:Choice>
        <mc:Fallback xmlns="">
          <p:pic>
            <p:nvPicPr>
              <p:cNvPr id="197" name="墨迹 196"/>
            </p:nvPicPr>
            <p:blipFill>
              <a:blip r:embed="rId390"/>
            </p:blipFill>
            <p:spPr>
              <a:xfrm>
                <a:off x="9118071" y="3716629"/>
                <a:ext cx="172684" cy="2819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9365544" y="3487513"/>
              <a:ext cx="241300" cy="255377"/>
            </p14:xfrm>
          </p:contentPart>
        </mc:Choice>
        <mc:Fallback xmlns="">
          <p:pic>
            <p:nvPicPr>
              <p:cNvPr id="198" name="墨迹 197"/>
            </p:nvPicPr>
            <p:blipFill>
              <a:blip r:embed="rId392"/>
            </p:blipFill>
            <p:spPr>
              <a:xfrm>
                <a:off x="9365544" y="3487513"/>
                <a:ext cx="241300" cy="255377"/>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9729787" y="3586914"/>
              <a:ext cx="317324" cy="95700"/>
            </p14:xfrm>
          </p:contentPart>
        </mc:Choice>
        <mc:Fallback xmlns="">
          <p:pic>
            <p:nvPicPr>
              <p:cNvPr id="199" name="墨迹 198"/>
            </p:nvPicPr>
            <p:blipFill>
              <a:blip r:embed="rId394"/>
            </p:blipFill>
            <p:spPr>
              <a:xfrm>
                <a:off x="9729787" y="3586914"/>
                <a:ext cx="317324" cy="9570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10092266" y="3433053"/>
              <a:ext cx="14111" cy="421752"/>
            </p14:xfrm>
          </p:contentPart>
        </mc:Choice>
        <mc:Fallback xmlns="">
          <p:pic>
            <p:nvPicPr>
              <p:cNvPr id="200" name="墨迹 199"/>
            </p:nvPicPr>
            <p:blipFill>
              <a:blip r:embed="rId396"/>
            </p:blipFill>
            <p:spPr>
              <a:xfrm>
                <a:off x="10092266" y="3433053"/>
                <a:ext cx="14111" cy="421752"/>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4916311" y="4497213"/>
              <a:ext cx="158044" cy="238106"/>
            </p14:xfrm>
          </p:contentPart>
        </mc:Choice>
        <mc:Fallback xmlns="">
          <p:pic>
            <p:nvPicPr>
              <p:cNvPr id="201" name="墨迹 200"/>
            </p:nvPicPr>
            <p:blipFill>
              <a:blip r:embed="rId398"/>
            </p:blipFill>
            <p:spPr>
              <a:xfrm>
                <a:off x="4916311" y="4497213"/>
                <a:ext cx="158044" cy="238106"/>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5300133" y="4365207"/>
              <a:ext cx="105128" cy="95876"/>
            </p14:xfrm>
          </p:contentPart>
        </mc:Choice>
        <mc:Fallback xmlns="">
          <p:pic>
            <p:nvPicPr>
              <p:cNvPr id="202" name="墨迹 201"/>
            </p:nvPicPr>
            <p:blipFill>
              <a:blip r:embed="rId400"/>
            </p:blipFill>
            <p:spPr>
              <a:xfrm>
                <a:off x="5300133" y="4365207"/>
                <a:ext cx="105128" cy="95876"/>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5240161" y="4469543"/>
              <a:ext cx="240594" cy="301730"/>
            </p14:xfrm>
          </p:contentPart>
        </mc:Choice>
        <mc:Fallback xmlns="">
          <p:pic>
            <p:nvPicPr>
              <p:cNvPr id="203" name="墨迹 202"/>
            </p:nvPicPr>
            <p:blipFill>
              <a:blip r:embed="rId402"/>
            </p:blipFill>
            <p:spPr>
              <a:xfrm>
                <a:off x="5240161" y="4469543"/>
                <a:ext cx="240594" cy="30173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5531555" y="4523121"/>
              <a:ext cx="11289" cy="197393"/>
            </p14:xfrm>
          </p:contentPart>
        </mc:Choice>
        <mc:Fallback xmlns="">
          <p:pic>
            <p:nvPicPr>
              <p:cNvPr id="204" name="墨迹 203"/>
            </p:nvPicPr>
            <p:blipFill>
              <a:blip r:embed="rId404"/>
            </p:blipFill>
            <p:spPr>
              <a:xfrm>
                <a:off x="5531555" y="4523121"/>
                <a:ext cx="11289" cy="197393"/>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5588000" y="4367674"/>
              <a:ext cx="64911" cy="756086"/>
            </p14:xfrm>
          </p:contentPart>
        </mc:Choice>
        <mc:Fallback xmlns="">
          <p:pic>
            <p:nvPicPr>
              <p:cNvPr id="205" name="墨迹 204"/>
            </p:nvPicPr>
            <p:blipFill>
              <a:blip r:embed="rId406"/>
            </p:blipFill>
            <p:spPr>
              <a:xfrm>
                <a:off x="5588000" y="4367674"/>
                <a:ext cx="64911" cy="756086"/>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5559777" y="4496332"/>
              <a:ext cx="112889" cy="40889"/>
            </p14:xfrm>
          </p:contentPart>
        </mc:Choice>
        <mc:Fallback xmlns="">
          <p:pic>
            <p:nvPicPr>
              <p:cNvPr id="206" name="墨迹 205"/>
            </p:nvPicPr>
            <p:blipFill>
              <a:blip r:embed="rId408"/>
            </p:blipFill>
            <p:spPr>
              <a:xfrm>
                <a:off x="5559777" y="4496332"/>
                <a:ext cx="112889" cy="4088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5655733" y="4431474"/>
              <a:ext cx="282222" cy="266481"/>
            </p14:xfrm>
          </p:contentPart>
        </mc:Choice>
        <mc:Fallback xmlns="">
          <p:pic>
            <p:nvPicPr>
              <p:cNvPr id="207" name="墨迹 206"/>
            </p:nvPicPr>
            <p:blipFill>
              <a:blip r:embed="rId410"/>
            </p:blipFill>
            <p:spPr>
              <a:xfrm>
                <a:off x="5655733" y="4431474"/>
                <a:ext cx="282222" cy="266481"/>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6191955" y="4502501"/>
              <a:ext cx="67734" cy="26260"/>
            </p14:xfrm>
          </p:contentPart>
        </mc:Choice>
        <mc:Fallback xmlns="">
          <p:pic>
            <p:nvPicPr>
              <p:cNvPr id="208" name="墨迹 207"/>
            </p:nvPicPr>
            <p:blipFill>
              <a:blip r:embed="rId412"/>
            </p:blipFill>
            <p:spPr>
              <a:xfrm>
                <a:off x="6191955" y="4502501"/>
                <a:ext cx="67734" cy="2626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6178550" y="4585159"/>
              <a:ext cx="47272" cy="45118"/>
            </p14:xfrm>
          </p:contentPart>
        </mc:Choice>
        <mc:Fallback xmlns="">
          <p:pic>
            <p:nvPicPr>
              <p:cNvPr id="209" name="墨迹 208"/>
            </p:nvPicPr>
            <p:blipFill>
              <a:blip r:embed="rId414"/>
            </p:blipFill>
            <p:spPr>
              <a:xfrm>
                <a:off x="6178550" y="4585159"/>
                <a:ext cx="47272" cy="4511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6738761" y="4469543"/>
              <a:ext cx="212372" cy="248151"/>
            </p14:xfrm>
          </p:contentPart>
        </mc:Choice>
        <mc:Fallback xmlns="">
          <p:pic>
            <p:nvPicPr>
              <p:cNvPr id="210" name="墨迹 209"/>
            </p:nvPicPr>
            <p:blipFill>
              <a:blip r:embed="rId416"/>
            </p:blipFill>
            <p:spPr>
              <a:xfrm>
                <a:off x="6738761" y="4469543"/>
                <a:ext cx="212372" cy="248151"/>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7055555" y="4462493"/>
              <a:ext cx="115712" cy="227179"/>
            </p14:xfrm>
          </p:contentPart>
        </mc:Choice>
        <mc:Fallback xmlns="">
          <p:pic>
            <p:nvPicPr>
              <p:cNvPr id="211" name="墨迹 210"/>
            </p:nvPicPr>
            <p:blipFill>
              <a:blip r:embed="rId418"/>
            </p:blipFill>
            <p:spPr>
              <a:xfrm>
                <a:off x="7055555" y="4462493"/>
                <a:ext cx="115712" cy="227179"/>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7202311" y="4474302"/>
              <a:ext cx="81844" cy="91823"/>
            </p14:xfrm>
          </p:contentPart>
        </mc:Choice>
        <mc:Fallback xmlns="">
          <p:pic>
            <p:nvPicPr>
              <p:cNvPr id="212" name="墨迹 211"/>
            </p:nvPicPr>
            <p:blipFill>
              <a:blip r:embed="rId420"/>
            </p:blipFill>
            <p:spPr>
              <a:xfrm>
                <a:off x="7202311" y="4474302"/>
                <a:ext cx="81844" cy="91823"/>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7245878" y="4391291"/>
              <a:ext cx="264584" cy="278465"/>
            </p14:xfrm>
          </p:contentPart>
        </mc:Choice>
        <mc:Fallback xmlns="">
          <p:pic>
            <p:nvPicPr>
              <p:cNvPr id="213" name="墨迹 212"/>
            </p:nvPicPr>
            <p:blipFill>
              <a:blip r:embed="rId422"/>
            </p:blipFill>
            <p:spPr>
              <a:xfrm>
                <a:off x="7245878" y="4391291"/>
                <a:ext cx="264584" cy="278465"/>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7563555" y="4378601"/>
              <a:ext cx="141112" cy="268596"/>
            </p14:xfrm>
          </p:contentPart>
        </mc:Choice>
        <mc:Fallback xmlns="">
          <p:pic>
            <p:nvPicPr>
              <p:cNvPr id="214" name="墨迹 213"/>
            </p:nvPicPr>
            <p:blipFill>
              <a:blip r:embed="rId424"/>
            </p:blipFill>
            <p:spPr>
              <a:xfrm>
                <a:off x="7563555" y="4378601"/>
                <a:ext cx="141112" cy="268596"/>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7823200" y="4421605"/>
              <a:ext cx="156103" cy="39478"/>
            </p14:xfrm>
          </p:contentPart>
        </mc:Choice>
        <mc:Fallback xmlns="">
          <p:pic>
            <p:nvPicPr>
              <p:cNvPr id="215" name="墨迹 214"/>
            </p:nvPicPr>
            <p:blipFill>
              <a:blip r:embed="rId426"/>
            </p:blipFill>
            <p:spPr>
              <a:xfrm>
                <a:off x="7823200" y="4421605"/>
                <a:ext cx="156103" cy="39478"/>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7801503" y="4520301"/>
              <a:ext cx="168452" cy="19740"/>
            </p14:xfrm>
          </p:contentPart>
        </mc:Choice>
        <mc:Fallback xmlns="">
          <p:pic>
            <p:nvPicPr>
              <p:cNvPr id="216" name="墨迹 215"/>
            </p:nvPicPr>
            <p:blipFill>
              <a:blip r:embed="rId428"/>
            </p:blipFill>
            <p:spPr>
              <a:xfrm>
                <a:off x="7801503" y="4520301"/>
                <a:ext cx="168452" cy="1974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8041746" y="4274970"/>
              <a:ext cx="179387" cy="349668"/>
            </p14:xfrm>
          </p:contentPart>
        </mc:Choice>
        <mc:Fallback xmlns="">
          <p:pic>
            <p:nvPicPr>
              <p:cNvPr id="217" name="墨迹 216"/>
            </p:nvPicPr>
            <p:blipFill>
              <a:blip r:embed="rId430"/>
            </p:blipFill>
            <p:spPr>
              <a:xfrm>
                <a:off x="8041746" y="4274970"/>
                <a:ext cx="179387" cy="349668"/>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8280400" y="4415965"/>
              <a:ext cx="163688" cy="33839"/>
            </p14:xfrm>
          </p:contentPart>
        </mc:Choice>
        <mc:Fallback xmlns="">
          <p:pic>
            <p:nvPicPr>
              <p:cNvPr id="218" name="墨迹 217"/>
            </p:nvPicPr>
            <p:blipFill>
              <a:blip r:embed="rId432"/>
            </p:blipFill>
            <p:spPr>
              <a:xfrm>
                <a:off x="8280400" y="4415965"/>
                <a:ext cx="163688" cy="33839"/>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8432094" y="4291889"/>
              <a:ext cx="167393" cy="236872"/>
            </p14:xfrm>
          </p:contentPart>
        </mc:Choice>
        <mc:Fallback xmlns="">
          <p:pic>
            <p:nvPicPr>
              <p:cNvPr id="219" name="墨迹 218"/>
            </p:nvPicPr>
            <p:blipFill>
              <a:blip r:embed="rId434"/>
            </p:blipFill>
            <p:spPr>
              <a:xfrm>
                <a:off x="8432094" y="4291889"/>
                <a:ext cx="167393" cy="236872"/>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8743244" y="4382126"/>
              <a:ext cx="163688" cy="11280"/>
            </p14:xfrm>
          </p:contentPart>
        </mc:Choice>
        <mc:Fallback xmlns="">
          <p:pic>
            <p:nvPicPr>
              <p:cNvPr id="220" name="墨迹 219"/>
            </p:nvPicPr>
            <p:blipFill>
              <a:blip r:embed="rId436"/>
            </p:blipFill>
            <p:spPr>
              <a:xfrm>
                <a:off x="8743244" y="4382126"/>
                <a:ext cx="163688" cy="1128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8918927" y="4227032"/>
              <a:ext cx="160162" cy="232113"/>
            </p14:xfrm>
          </p:contentPart>
        </mc:Choice>
        <mc:Fallback xmlns="">
          <p:pic>
            <p:nvPicPr>
              <p:cNvPr id="221" name="墨迹 220"/>
            </p:nvPicPr>
            <p:blipFill>
              <a:blip r:embed="rId438"/>
            </p:blipFill>
            <p:spPr>
              <a:xfrm>
                <a:off x="8918927" y="4227032"/>
                <a:ext cx="160162" cy="232113"/>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9138355" y="4207292"/>
              <a:ext cx="152400" cy="248152"/>
            </p14:xfrm>
          </p:contentPart>
        </mc:Choice>
        <mc:Fallback xmlns="">
          <p:pic>
            <p:nvPicPr>
              <p:cNvPr id="222" name="墨迹 221"/>
            </p:nvPicPr>
            <p:blipFill>
              <a:blip r:embed="rId440"/>
            </p:blipFill>
            <p:spPr>
              <a:xfrm>
                <a:off x="9138355" y="4207292"/>
                <a:ext cx="152400" cy="248152"/>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墨迹 222"/>
              <p14:cNvContentPartPr/>
              <p14:nvPr/>
            </p14:nvContentPartPr>
            <p14:xfrm>
              <a:off x="9119305" y="4254526"/>
              <a:ext cx="117828" cy="152979"/>
            </p14:xfrm>
          </p:contentPart>
        </mc:Choice>
        <mc:Fallback xmlns="">
          <p:pic>
            <p:nvPicPr>
              <p:cNvPr id="223" name="墨迹 222"/>
            </p:nvPicPr>
            <p:blipFill>
              <a:blip r:embed="rId442"/>
            </p:blipFill>
            <p:spPr>
              <a:xfrm>
                <a:off x="9119305" y="4254526"/>
                <a:ext cx="117828" cy="15297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墨迹 223"/>
              <p14:cNvContentPartPr/>
              <p14:nvPr/>
            </p14:nvContentPartPr>
            <p14:xfrm>
              <a:off x="9275233" y="4181737"/>
              <a:ext cx="125765" cy="237753"/>
            </p14:xfrm>
          </p:contentPart>
        </mc:Choice>
        <mc:Fallback xmlns="">
          <p:pic>
            <p:nvPicPr>
              <p:cNvPr id="224" name="墨迹 223"/>
            </p:nvPicPr>
            <p:blipFill>
              <a:blip r:embed="rId444"/>
            </p:blipFill>
            <p:spPr>
              <a:xfrm>
                <a:off x="9275233" y="4181737"/>
                <a:ext cx="125765" cy="237753"/>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墨迹 224"/>
              <p14:cNvContentPartPr/>
              <p14:nvPr/>
            </p14:nvContentPartPr>
            <p14:xfrm>
              <a:off x="9437511" y="4325728"/>
              <a:ext cx="31044" cy="84597"/>
            </p14:xfrm>
          </p:contentPart>
        </mc:Choice>
        <mc:Fallback xmlns="">
          <p:pic>
            <p:nvPicPr>
              <p:cNvPr id="225" name="墨迹 224"/>
            </p:nvPicPr>
            <p:blipFill>
              <a:blip r:embed="rId446"/>
            </p:blipFill>
            <p:spPr>
              <a:xfrm>
                <a:off x="9437511" y="4325728"/>
                <a:ext cx="31044" cy="84597"/>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墨迹 225"/>
              <p14:cNvContentPartPr/>
              <p14:nvPr/>
            </p14:nvContentPartPr>
            <p14:xfrm>
              <a:off x="9518650" y="4120933"/>
              <a:ext cx="119238" cy="304901"/>
            </p14:xfrm>
          </p:contentPart>
        </mc:Choice>
        <mc:Fallback xmlns="">
          <p:pic>
            <p:nvPicPr>
              <p:cNvPr id="226" name="墨迹 225"/>
            </p:nvPicPr>
            <p:blipFill>
              <a:blip r:embed="rId448"/>
            </p:blipFill>
            <p:spPr>
              <a:xfrm>
                <a:off x="9518650" y="4120933"/>
                <a:ext cx="119238" cy="304901"/>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墨迹 226"/>
              <p14:cNvContentPartPr/>
              <p14:nvPr/>
            </p14:nvContentPartPr>
            <p14:xfrm>
              <a:off x="9770533" y="4218572"/>
              <a:ext cx="170921" cy="28199"/>
            </p14:xfrm>
          </p:contentPart>
        </mc:Choice>
        <mc:Fallback xmlns="">
          <p:pic>
            <p:nvPicPr>
              <p:cNvPr id="227" name="墨迹 226"/>
            </p:nvPicPr>
            <p:blipFill>
              <a:blip r:embed="rId450"/>
            </p:blipFill>
            <p:spPr>
              <a:xfrm>
                <a:off x="9770533" y="4218572"/>
                <a:ext cx="170921" cy="28199"/>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墨迹 227"/>
              <p14:cNvContentPartPr/>
              <p14:nvPr/>
            </p14:nvContentPartPr>
            <p14:xfrm>
              <a:off x="9742311" y="4334188"/>
              <a:ext cx="183444" cy="14100"/>
            </p14:xfrm>
          </p:contentPart>
        </mc:Choice>
        <mc:Fallback xmlns="">
          <p:pic>
            <p:nvPicPr>
              <p:cNvPr id="228" name="墨迹 227"/>
            </p:nvPicPr>
            <p:blipFill>
              <a:blip r:embed="rId452"/>
            </p:blipFill>
            <p:spPr>
              <a:xfrm>
                <a:off x="9742311" y="4334188"/>
                <a:ext cx="183444" cy="1410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墨迹 228"/>
              <p14:cNvContentPartPr/>
              <p14:nvPr/>
            </p14:nvContentPartPr>
            <p14:xfrm>
              <a:off x="9973733" y="4176273"/>
              <a:ext cx="139171" cy="222772"/>
            </p14:xfrm>
          </p:contentPart>
        </mc:Choice>
        <mc:Fallback xmlns="">
          <p:pic>
            <p:nvPicPr>
              <p:cNvPr id="229" name="墨迹 228"/>
            </p:nvPicPr>
            <p:blipFill>
              <a:blip r:embed="rId454"/>
            </p:blipFill>
            <p:spPr>
              <a:xfrm>
                <a:off x="9973733" y="4176273"/>
                <a:ext cx="139171" cy="222772"/>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墨迹 229"/>
              <p14:cNvContentPartPr/>
              <p14:nvPr/>
            </p14:nvContentPartPr>
            <p14:xfrm>
              <a:off x="10154355" y="4274970"/>
              <a:ext cx="25400" cy="84597"/>
            </p14:xfrm>
          </p:contentPart>
        </mc:Choice>
        <mc:Fallback xmlns="">
          <p:pic>
            <p:nvPicPr>
              <p:cNvPr id="230" name="墨迹 229"/>
            </p:nvPicPr>
            <p:blipFill>
              <a:blip r:embed="rId456"/>
            </p:blipFill>
            <p:spPr>
              <a:xfrm>
                <a:off x="10154355" y="4274970"/>
                <a:ext cx="25400" cy="84597"/>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墨迹 230"/>
              <p14:cNvContentPartPr/>
              <p14:nvPr/>
            </p14:nvContentPartPr>
            <p14:xfrm>
              <a:off x="10291762" y="4075814"/>
              <a:ext cx="195615" cy="208144"/>
            </p14:xfrm>
          </p:contentPart>
        </mc:Choice>
        <mc:Fallback xmlns="">
          <p:pic>
            <p:nvPicPr>
              <p:cNvPr id="231" name="墨迹 230"/>
            </p:nvPicPr>
            <p:blipFill>
              <a:blip r:embed="rId458"/>
            </p:blipFill>
            <p:spPr>
              <a:xfrm>
                <a:off x="10291762" y="4075814"/>
                <a:ext cx="195615" cy="208144"/>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墨迹 231"/>
              <p14:cNvContentPartPr/>
              <p14:nvPr/>
            </p14:nvContentPartPr>
            <p14:xfrm>
              <a:off x="10261600" y="4088856"/>
              <a:ext cx="214488" cy="422985"/>
            </p14:xfrm>
          </p:contentPart>
        </mc:Choice>
        <mc:Fallback xmlns="">
          <p:pic>
            <p:nvPicPr>
              <p:cNvPr id="232" name="墨迹 231"/>
            </p:nvPicPr>
            <p:blipFill>
              <a:blip r:embed="rId460"/>
            </p:blipFill>
            <p:spPr>
              <a:xfrm>
                <a:off x="10261600" y="4088856"/>
                <a:ext cx="214488" cy="422985"/>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墨迹 232"/>
              <p14:cNvContentPartPr/>
              <p14:nvPr/>
            </p14:nvContentPartPr>
            <p14:xfrm>
              <a:off x="4921955" y="5081462"/>
              <a:ext cx="22578" cy="267890"/>
            </p14:xfrm>
          </p:contentPart>
        </mc:Choice>
        <mc:Fallback xmlns="">
          <p:pic>
            <p:nvPicPr>
              <p:cNvPr id="233" name="墨迹 232"/>
            </p:nvPicPr>
            <p:blipFill>
              <a:blip r:embed="rId462"/>
            </p:blipFill>
            <p:spPr>
              <a:xfrm>
                <a:off x="4921955" y="5081462"/>
                <a:ext cx="22578" cy="26789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墨迹 233"/>
              <p14:cNvContentPartPr/>
              <p14:nvPr/>
            </p14:nvContentPartPr>
            <p14:xfrm>
              <a:off x="4915605" y="5216817"/>
              <a:ext cx="141817" cy="11280"/>
            </p14:xfrm>
          </p:contentPart>
        </mc:Choice>
        <mc:Fallback xmlns="">
          <p:pic>
            <p:nvPicPr>
              <p:cNvPr id="234" name="墨迹 233"/>
            </p:nvPicPr>
            <p:blipFill>
              <a:blip r:embed="rId464"/>
            </p:blipFill>
            <p:spPr>
              <a:xfrm>
                <a:off x="4915605" y="5216817"/>
                <a:ext cx="141817" cy="1128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墨迹 234"/>
              <p14:cNvContentPartPr/>
              <p14:nvPr/>
            </p14:nvContentPartPr>
            <p14:xfrm>
              <a:off x="5074355" y="5063485"/>
              <a:ext cx="11289" cy="556578"/>
            </p14:xfrm>
          </p:contentPart>
        </mc:Choice>
        <mc:Fallback xmlns="">
          <p:pic>
            <p:nvPicPr>
              <p:cNvPr id="235" name="墨迹 234"/>
            </p:nvPicPr>
            <p:blipFill>
              <a:blip r:embed="rId466"/>
            </p:blipFill>
            <p:spPr>
              <a:xfrm>
                <a:off x="5074355" y="5063485"/>
                <a:ext cx="11289" cy="556578"/>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墨迹 235"/>
              <p14:cNvContentPartPr/>
              <p14:nvPr/>
            </p14:nvContentPartPr>
            <p14:xfrm>
              <a:off x="5277555" y="4974305"/>
              <a:ext cx="133350" cy="104337"/>
            </p14:xfrm>
          </p:contentPart>
        </mc:Choice>
        <mc:Fallback xmlns="">
          <p:pic>
            <p:nvPicPr>
              <p:cNvPr id="236" name="墨迹 235"/>
            </p:nvPicPr>
            <p:blipFill>
              <a:blip r:embed="rId468"/>
            </p:blipFill>
            <p:spPr>
              <a:xfrm>
                <a:off x="5277555" y="4974305"/>
                <a:ext cx="133350" cy="104337"/>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墨迹 236"/>
              <p14:cNvContentPartPr/>
              <p14:nvPr/>
            </p14:nvContentPartPr>
            <p14:xfrm>
              <a:off x="5211938" y="5089040"/>
              <a:ext cx="260350" cy="289393"/>
            </p14:xfrm>
          </p:contentPart>
        </mc:Choice>
        <mc:Fallback xmlns="">
          <p:pic>
            <p:nvPicPr>
              <p:cNvPr id="237" name="墨迹 236"/>
            </p:nvPicPr>
            <p:blipFill>
              <a:blip r:embed="rId470"/>
            </p:blipFill>
            <p:spPr>
              <a:xfrm>
                <a:off x="5211938" y="5089040"/>
                <a:ext cx="260350" cy="289393"/>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墨迹 237"/>
              <p14:cNvContentPartPr/>
              <p14:nvPr/>
            </p14:nvContentPartPr>
            <p14:xfrm>
              <a:off x="5514622" y="5122879"/>
              <a:ext cx="20461" cy="170076"/>
            </p14:xfrm>
          </p:contentPart>
        </mc:Choice>
        <mc:Fallback xmlns="">
          <p:pic>
            <p:nvPicPr>
              <p:cNvPr id="238" name="墨迹 237"/>
            </p:nvPicPr>
            <p:blipFill>
              <a:blip r:embed="rId472"/>
            </p:blipFill>
            <p:spPr>
              <a:xfrm>
                <a:off x="5514622" y="5122879"/>
                <a:ext cx="20461" cy="170076"/>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墨迹 238"/>
              <p14:cNvContentPartPr/>
              <p14:nvPr/>
            </p14:nvContentPartPr>
            <p14:xfrm>
              <a:off x="5565422" y="4993340"/>
              <a:ext cx="16933" cy="609803"/>
            </p14:xfrm>
          </p:contentPart>
        </mc:Choice>
        <mc:Fallback xmlns="">
          <p:pic>
            <p:nvPicPr>
              <p:cNvPr id="239" name="墨迹 238"/>
            </p:nvPicPr>
            <p:blipFill>
              <a:blip r:embed="rId474"/>
            </p:blipFill>
            <p:spPr>
              <a:xfrm>
                <a:off x="5565422" y="4993340"/>
                <a:ext cx="16933" cy="609803"/>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墨迹 239"/>
              <p14:cNvContentPartPr/>
              <p14:nvPr/>
            </p14:nvContentPartPr>
            <p14:xfrm>
              <a:off x="5503333" y="5149139"/>
              <a:ext cx="76200" cy="22559"/>
            </p14:xfrm>
          </p:contentPart>
        </mc:Choice>
        <mc:Fallback xmlns="">
          <p:pic>
            <p:nvPicPr>
              <p:cNvPr id="240" name="墨迹 239"/>
            </p:nvPicPr>
            <p:blipFill>
              <a:blip r:embed="rId476"/>
            </p:blipFill>
            <p:spPr>
              <a:xfrm>
                <a:off x="5503333" y="5149139"/>
                <a:ext cx="76200" cy="22559"/>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墨迹 240"/>
              <p14:cNvContentPartPr/>
              <p14:nvPr/>
            </p14:nvContentPartPr>
            <p14:xfrm>
              <a:off x="5579003" y="5044274"/>
              <a:ext cx="240419" cy="285339"/>
            </p14:xfrm>
          </p:contentPart>
        </mc:Choice>
        <mc:Fallback xmlns="">
          <p:pic>
            <p:nvPicPr>
              <p:cNvPr id="241" name="墨迹 240"/>
            </p:nvPicPr>
            <p:blipFill>
              <a:blip r:embed="rId478"/>
            </p:blipFill>
            <p:spPr>
              <a:xfrm>
                <a:off x="5579003" y="5044274"/>
                <a:ext cx="240419" cy="285339"/>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墨迹 241"/>
              <p14:cNvContentPartPr/>
              <p14:nvPr/>
            </p14:nvContentPartPr>
            <p14:xfrm>
              <a:off x="6146800" y="5095032"/>
              <a:ext cx="43744" cy="65387"/>
            </p14:xfrm>
          </p:contentPart>
        </mc:Choice>
        <mc:Fallback xmlns="">
          <p:pic>
            <p:nvPicPr>
              <p:cNvPr id="242" name="墨迹 241"/>
            </p:nvPicPr>
            <p:blipFill>
              <a:blip r:embed="rId480"/>
            </p:blipFill>
            <p:spPr>
              <a:xfrm>
                <a:off x="6146800" y="5095032"/>
                <a:ext cx="43744" cy="65387"/>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墨迹 242"/>
              <p14:cNvContentPartPr/>
              <p14:nvPr/>
            </p14:nvContentPartPr>
            <p14:xfrm>
              <a:off x="6087003" y="5230035"/>
              <a:ext cx="59797" cy="43180"/>
            </p14:xfrm>
          </p:contentPart>
        </mc:Choice>
        <mc:Fallback xmlns="">
          <p:pic>
            <p:nvPicPr>
              <p:cNvPr id="243" name="墨迹 242"/>
            </p:nvPicPr>
            <p:blipFill>
              <a:blip r:embed="rId482"/>
            </p:blipFill>
            <p:spPr>
              <a:xfrm>
                <a:off x="6087003" y="5230035"/>
                <a:ext cx="59797" cy="4318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墨迹 243"/>
              <p14:cNvContentPartPr/>
              <p14:nvPr/>
            </p14:nvContentPartPr>
            <p14:xfrm>
              <a:off x="6750050" y="5025064"/>
              <a:ext cx="164394" cy="256611"/>
            </p14:xfrm>
          </p:contentPart>
        </mc:Choice>
        <mc:Fallback xmlns="">
          <p:pic>
            <p:nvPicPr>
              <p:cNvPr id="244" name="墨迹 243"/>
            </p:nvPicPr>
            <p:blipFill>
              <a:blip r:embed="rId484"/>
            </p:blipFill>
            <p:spPr>
              <a:xfrm>
                <a:off x="6750050" y="5025064"/>
                <a:ext cx="164394" cy="256611"/>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墨迹 244"/>
              <p14:cNvContentPartPr/>
              <p14:nvPr/>
            </p14:nvContentPartPr>
            <p14:xfrm>
              <a:off x="7106355" y="4983999"/>
              <a:ext cx="45156" cy="232818"/>
            </p14:xfrm>
          </p:contentPart>
        </mc:Choice>
        <mc:Fallback xmlns="">
          <p:pic>
            <p:nvPicPr>
              <p:cNvPr id="245" name="墨迹 244"/>
            </p:nvPicPr>
            <p:blipFill>
              <a:blip r:embed="rId486"/>
            </p:blipFill>
            <p:spPr>
              <a:xfrm>
                <a:off x="7106355" y="4983999"/>
                <a:ext cx="45156" cy="232818"/>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墨迹 245"/>
              <p14:cNvContentPartPr/>
              <p14:nvPr/>
            </p14:nvContentPartPr>
            <p14:xfrm>
              <a:off x="7213600" y="4995102"/>
              <a:ext cx="22577" cy="139938"/>
            </p14:xfrm>
          </p:contentPart>
        </mc:Choice>
        <mc:Fallback xmlns="">
          <p:pic>
            <p:nvPicPr>
              <p:cNvPr id="246" name="墨迹 245"/>
            </p:nvPicPr>
            <p:blipFill>
              <a:blip r:embed="rId488"/>
            </p:blipFill>
            <p:spPr>
              <a:xfrm>
                <a:off x="7213600" y="4995102"/>
                <a:ext cx="22577" cy="139938"/>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墨迹 246"/>
              <p14:cNvContentPartPr/>
              <p14:nvPr/>
            </p14:nvContentPartPr>
            <p14:xfrm>
              <a:off x="7213600" y="5043393"/>
              <a:ext cx="95955" cy="49348"/>
            </p14:xfrm>
          </p:contentPart>
        </mc:Choice>
        <mc:Fallback xmlns="">
          <p:pic>
            <p:nvPicPr>
              <p:cNvPr id="247" name="墨迹 246"/>
            </p:nvPicPr>
            <p:blipFill>
              <a:blip r:embed="rId490"/>
            </p:blipFill>
            <p:spPr>
              <a:xfrm>
                <a:off x="7213600" y="5043393"/>
                <a:ext cx="95955" cy="49348"/>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墨迹 247"/>
              <p14:cNvContentPartPr/>
              <p14:nvPr/>
            </p14:nvContentPartPr>
            <p14:xfrm>
              <a:off x="7267927" y="4933064"/>
              <a:ext cx="47273" cy="213255"/>
            </p14:xfrm>
          </p:contentPart>
        </mc:Choice>
        <mc:Fallback xmlns="">
          <p:pic>
            <p:nvPicPr>
              <p:cNvPr id="248" name="墨迹 247"/>
            </p:nvPicPr>
            <p:blipFill>
              <a:blip r:embed="rId492"/>
            </p:blipFill>
            <p:spPr>
              <a:xfrm>
                <a:off x="7267927" y="4933064"/>
                <a:ext cx="47273" cy="213255"/>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墨迹 248"/>
              <p14:cNvContentPartPr/>
              <p14:nvPr/>
            </p14:nvContentPartPr>
            <p14:xfrm>
              <a:off x="7320844" y="5053263"/>
              <a:ext cx="112888" cy="104336"/>
            </p14:xfrm>
          </p:contentPart>
        </mc:Choice>
        <mc:Fallback xmlns="">
          <p:pic>
            <p:nvPicPr>
              <p:cNvPr id="249" name="墨迹 248"/>
            </p:nvPicPr>
            <p:blipFill>
              <a:blip r:embed="rId494"/>
            </p:blipFill>
            <p:spPr>
              <a:xfrm>
                <a:off x="7320844" y="5053263"/>
                <a:ext cx="112888" cy="104336"/>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墨迹 249"/>
              <p14:cNvContentPartPr/>
              <p14:nvPr/>
            </p14:nvContentPartPr>
            <p14:xfrm>
              <a:off x="7473244" y="4921785"/>
              <a:ext cx="115711" cy="266833"/>
            </p14:xfrm>
          </p:contentPart>
        </mc:Choice>
        <mc:Fallback xmlns="">
          <p:pic>
            <p:nvPicPr>
              <p:cNvPr id="250" name="墨迹 249"/>
            </p:nvPicPr>
            <p:blipFill>
              <a:blip r:embed="rId496"/>
            </p:blipFill>
            <p:spPr>
              <a:xfrm>
                <a:off x="7473244" y="4921785"/>
                <a:ext cx="115711" cy="266833"/>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墨迹 250"/>
              <p14:cNvContentPartPr/>
              <p14:nvPr/>
            </p14:nvContentPartPr>
            <p14:xfrm>
              <a:off x="7639755" y="4931126"/>
              <a:ext cx="177800" cy="77018"/>
            </p14:xfrm>
          </p:contentPart>
        </mc:Choice>
        <mc:Fallback xmlns="">
          <p:pic>
            <p:nvPicPr>
              <p:cNvPr id="251" name="墨迹 250"/>
            </p:nvPicPr>
            <p:blipFill>
              <a:blip r:embed="rId498"/>
            </p:blipFill>
            <p:spPr>
              <a:xfrm>
                <a:off x="7639755" y="4931126"/>
                <a:ext cx="177800" cy="77018"/>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墨迹 251"/>
              <p14:cNvContentPartPr/>
              <p14:nvPr/>
            </p14:nvContentPartPr>
            <p14:xfrm>
              <a:off x="7655983" y="5067362"/>
              <a:ext cx="116417" cy="8460"/>
            </p14:xfrm>
          </p:contentPart>
        </mc:Choice>
        <mc:Fallback xmlns="">
          <p:pic>
            <p:nvPicPr>
              <p:cNvPr id="252" name="墨迹 251"/>
            </p:nvPicPr>
            <p:blipFill>
              <a:blip r:embed="rId500"/>
            </p:blipFill>
            <p:spPr>
              <a:xfrm>
                <a:off x="7655983" y="5067362"/>
                <a:ext cx="116417" cy="846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墨迹 252"/>
              <p14:cNvContentPartPr/>
              <p14:nvPr/>
            </p14:nvContentPartPr>
            <p14:xfrm>
              <a:off x="7902222" y="4861509"/>
              <a:ext cx="160866" cy="308074"/>
            </p14:xfrm>
          </p:contentPart>
        </mc:Choice>
        <mc:Fallback xmlns="">
          <p:pic>
            <p:nvPicPr>
              <p:cNvPr id="253" name="墨迹 252"/>
            </p:nvPicPr>
            <p:blipFill>
              <a:blip r:embed="rId502"/>
            </p:blipFill>
            <p:spPr>
              <a:xfrm>
                <a:off x="7902222" y="4861509"/>
                <a:ext cx="160866" cy="308074"/>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墨迹 253"/>
              <p14:cNvContentPartPr/>
              <p14:nvPr/>
            </p14:nvContentPartPr>
            <p14:xfrm>
              <a:off x="8161690" y="4985585"/>
              <a:ext cx="163865" cy="39479"/>
            </p14:xfrm>
          </p:contentPart>
        </mc:Choice>
        <mc:Fallback xmlns="">
          <p:pic>
            <p:nvPicPr>
              <p:cNvPr id="254" name="墨迹 253"/>
            </p:nvPicPr>
            <p:blipFill>
              <a:blip r:embed="rId504"/>
            </p:blipFill>
            <p:spPr>
              <a:xfrm>
                <a:off x="8161690" y="4985585"/>
                <a:ext cx="163865" cy="39479"/>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墨迹 254"/>
              <p14:cNvContentPartPr/>
              <p14:nvPr/>
            </p14:nvContentPartPr>
            <p14:xfrm>
              <a:off x="8431388" y="4846529"/>
              <a:ext cx="159456" cy="243392"/>
            </p14:xfrm>
          </p:contentPart>
        </mc:Choice>
        <mc:Fallback xmlns="">
          <p:pic>
            <p:nvPicPr>
              <p:cNvPr id="255" name="墨迹 254"/>
            </p:nvPicPr>
            <p:blipFill>
              <a:blip r:embed="rId506"/>
            </p:blipFill>
            <p:spPr>
              <a:xfrm>
                <a:off x="8431388" y="4846529"/>
                <a:ext cx="159456" cy="243392"/>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墨迹 255"/>
              <p14:cNvContentPartPr/>
              <p14:nvPr/>
            </p14:nvContentPartPr>
            <p14:xfrm>
              <a:off x="8607777" y="4882482"/>
              <a:ext cx="163689" cy="201799"/>
            </p14:xfrm>
          </p:contentPart>
        </mc:Choice>
        <mc:Fallback xmlns="">
          <p:pic>
            <p:nvPicPr>
              <p:cNvPr id="256" name="墨迹 255"/>
            </p:nvPicPr>
            <p:blipFill>
              <a:blip r:embed="rId508"/>
            </p:blipFill>
            <p:spPr>
              <a:xfrm>
                <a:off x="8607777" y="4882482"/>
                <a:ext cx="163689" cy="20179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墨迹 256"/>
              <p14:cNvContentPartPr/>
              <p14:nvPr/>
            </p14:nvContentPartPr>
            <p14:xfrm>
              <a:off x="8596488" y="4910681"/>
              <a:ext cx="110067" cy="187700"/>
            </p14:xfrm>
          </p:contentPart>
        </mc:Choice>
        <mc:Fallback xmlns="">
          <p:pic>
            <p:nvPicPr>
              <p:cNvPr id="257" name="墨迹 256"/>
            </p:nvPicPr>
            <p:blipFill>
              <a:blip r:embed="rId510"/>
            </p:blipFill>
            <p:spPr>
              <a:xfrm>
                <a:off x="8596488" y="4910681"/>
                <a:ext cx="110067" cy="18770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墨迹 257"/>
              <p14:cNvContentPartPr/>
              <p14:nvPr/>
            </p14:nvContentPartPr>
            <p14:xfrm>
              <a:off x="8788400" y="4779732"/>
              <a:ext cx="103716" cy="327109"/>
            </p14:xfrm>
          </p:contentPart>
        </mc:Choice>
        <mc:Fallback xmlns="">
          <p:pic>
            <p:nvPicPr>
              <p:cNvPr id="258" name="墨迹 257"/>
            </p:nvPicPr>
            <p:blipFill>
              <a:blip r:embed="rId512"/>
            </p:blipFill>
            <p:spPr>
              <a:xfrm>
                <a:off x="8788400" y="4779732"/>
                <a:ext cx="103716" cy="327109"/>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墨迹 258"/>
              <p14:cNvContentPartPr/>
              <p14:nvPr/>
            </p14:nvContentPartPr>
            <p14:xfrm>
              <a:off x="8890000" y="5008144"/>
              <a:ext cx="67733" cy="81777"/>
            </p14:xfrm>
          </p:contentPart>
        </mc:Choice>
        <mc:Fallback xmlns="">
          <p:pic>
            <p:nvPicPr>
              <p:cNvPr id="259" name="墨迹 258"/>
            </p:nvPicPr>
            <p:blipFill>
              <a:blip r:embed="rId514"/>
            </p:blipFill>
            <p:spPr>
              <a:xfrm>
                <a:off x="8890000" y="5008144"/>
                <a:ext cx="67733" cy="81777"/>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墨迹 259"/>
              <p14:cNvContentPartPr/>
              <p14:nvPr/>
            </p14:nvContentPartPr>
            <p14:xfrm>
              <a:off x="9035168" y="4799472"/>
              <a:ext cx="131409" cy="242511"/>
            </p14:xfrm>
          </p:contentPart>
        </mc:Choice>
        <mc:Fallback xmlns="">
          <p:pic>
            <p:nvPicPr>
              <p:cNvPr id="260" name="墨迹 259"/>
            </p:nvPicPr>
            <p:blipFill>
              <a:blip r:embed="rId516"/>
            </p:blipFill>
            <p:spPr>
              <a:xfrm>
                <a:off x="9035168" y="4799472"/>
                <a:ext cx="131409" cy="24251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墨迹 260"/>
              <p14:cNvContentPartPr/>
              <p14:nvPr/>
            </p14:nvContentPartPr>
            <p14:xfrm>
              <a:off x="9245600" y="4895348"/>
              <a:ext cx="169333" cy="28199"/>
            </p14:xfrm>
          </p:contentPart>
        </mc:Choice>
        <mc:Fallback xmlns="">
          <p:pic>
            <p:nvPicPr>
              <p:cNvPr id="261" name="墨迹 260"/>
            </p:nvPicPr>
            <p:blipFill>
              <a:blip r:embed="rId518"/>
            </p:blipFill>
            <p:spPr>
              <a:xfrm>
                <a:off x="9245600" y="4895348"/>
                <a:ext cx="169333" cy="28199"/>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墨迹 261"/>
              <p14:cNvContentPartPr/>
              <p14:nvPr/>
            </p14:nvContentPartPr>
            <p14:xfrm>
              <a:off x="9482666" y="4810751"/>
              <a:ext cx="105128" cy="183999"/>
            </p14:xfrm>
          </p:contentPart>
        </mc:Choice>
        <mc:Fallback xmlns="">
          <p:pic>
            <p:nvPicPr>
              <p:cNvPr id="262" name="墨迹 261"/>
            </p:nvPicPr>
            <p:blipFill>
              <a:blip r:embed="rId520"/>
            </p:blipFill>
            <p:spPr>
              <a:xfrm>
                <a:off x="9482666" y="4810751"/>
                <a:ext cx="105128" cy="183999"/>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墨迹 262"/>
              <p14:cNvContentPartPr/>
              <p14:nvPr/>
            </p14:nvContentPartPr>
            <p14:xfrm>
              <a:off x="9635066" y="4872789"/>
              <a:ext cx="33866" cy="107156"/>
            </p14:xfrm>
          </p:contentPart>
        </mc:Choice>
        <mc:Fallback xmlns="">
          <p:pic>
            <p:nvPicPr>
              <p:cNvPr id="263" name="墨迹 262"/>
            </p:nvPicPr>
            <p:blipFill>
              <a:blip r:embed="rId522"/>
            </p:blipFill>
            <p:spPr>
              <a:xfrm>
                <a:off x="9635066" y="4872789"/>
                <a:ext cx="33866" cy="107156"/>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墨迹 263"/>
              <p14:cNvContentPartPr/>
              <p14:nvPr/>
            </p14:nvContentPartPr>
            <p14:xfrm>
              <a:off x="9736666" y="4746951"/>
              <a:ext cx="146756" cy="193516"/>
            </p14:xfrm>
          </p:contentPart>
        </mc:Choice>
        <mc:Fallback xmlns="">
          <p:pic>
            <p:nvPicPr>
              <p:cNvPr id="264" name="墨迹 263"/>
            </p:nvPicPr>
            <p:blipFill>
              <a:blip r:embed="rId524"/>
            </p:blipFill>
            <p:spPr>
              <a:xfrm>
                <a:off x="9736666" y="4746951"/>
                <a:ext cx="146756" cy="193516"/>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墨迹 264"/>
              <p14:cNvContentPartPr/>
              <p14:nvPr/>
            </p14:nvContentPartPr>
            <p14:xfrm>
              <a:off x="9699977" y="4733733"/>
              <a:ext cx="172156" cy="398487"/>
            </p14:xfrm>
          </p:contentPart>
        </mc:Choice>
        <mc:Fallback xmlns="">
          <p:pic>
            <p:nvPicPr>
              <p:cNvPr id="265" name="墨迹 264"/>
            </p:nvPicPr>
            <p:blipFill>
              <a:blip r:embed="rId526"/>
            </p:blipFill>
            <p:spPr>
              <a:xfrm>
                <a:off x="9699977" y="4733733"/>
                <a:ext cx="172156" cy="398487"/>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墨迹 265"/>
              <p14:cNvContentPartPr/>
              <p14:nvPr/>
            </p14:nvContentPartPr>
            <p14:xfrm>
              <a:off x="9985022" y="4810751"/>
              <a:ext cx="137230" cy="33839"/>
            </p14:xfrm>
          </p:contentPart>
        </mc:Choice>
        <mc:Fallback xmlns="">
          <p:pic>
            <p:nvPicPr>
              <p:cNvPr id="266" name="墨迹 265"/>
            </p:nvPicPr>
            <p:blipFill>
              <a:blip r:embed="rId528"/>
            </p:blipFill>
            <p:spPr>
              <a:xfrm>
                <a:off x="9985022" y="4810751"/>
                <a:ext cx="137230" cy="33839"/>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墨迹 266"/>
              <p14:cNvContentPartPr/>
              <p14:nvPr/>
            </p14:nvContentPartPr>
            <p14:xfrm>
              <a:off x="9948333" y="4892528"/>
              <a:ext cx="254000" cy="19739"/>
            </p14:xfrm>
          </p:contentPart>
        </mc:Choice>
        <mc:Fallback xmlns="">
          <p:pic>
            <p:nvPicPr>
              <p:cNvPr id="267" name="墨迹 266"/>
            </p:nvPicPr>
            <p:blipFill>
              <a:blip r:embed="rId530"/>
            </p:blipFill>
            <p:spPr>
              <a:xfrm>
                <a:off x="9948333" y="4892528"/>
                <a:ext cx="254000" cy="19739"/>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墨迹 267"/>
              <p14:cNvContentPartPr/>
              <p14:nvPr/>
            </p14:nvContentPartPr>
            <p14:xfrm>
              <a:off x="10193866" y="4679626"/>
              <a:ext cx="90311" cy="342618"/>
            </p14:xfrm>
          </p:contentPart>
        </mc:Choice>
        <mc:Fallback xmlns="">
          <p:pic>
            <p:nvPicPr>
              <p:cNvPr id="268" name="墨迹 267"/>
            </p:nvPicPr>
            <p:blipFill>
              <a:blip r:embed="rId532"/>
            </p:blipFill>
            <p:spPr>
              <a:xfrm>
                <a:off x="10193866" y="4679626"/>
                <a:ext cx="90311" cy="342618"/>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墨迹 268"/>
              <p14:cNvContentPartPr/>
              <p14:nvPr/>
            </p14:nvContentPartPr>
            <p14:xfrm>
              <a:off x="10306755" y="4844590"/>
              <a:ext cx="73378" cy="64858"/>
            </p14:xfrm>
          </p:contentPart>
        </mc:Choice>
        <mc:Fallback xmlns="">
          <p:pic>
            <p:nvPicPr>
              <p:cNvPr id="269" name="墨迹 268"/>
            </p:nvPicPr>
            <p:blipFill>
              <a:blip r:embed="rId534"/>
            </p:blipFill>
            <p:spPr>
              <a:xfrm>
                <a:off x="10306755" y="4844590"/>
                <a:ext cx="73378" cy="64858"/>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墨迹 269"/>
              <p14:cNvContentPartPr/>
              <p14:nvPr/>
            </p14:nvContentPartPr>
            <p14:xfrm>
              <a:off x="10474501" y="4639795"/>
              <a:ext cx="193499" cy="249913"/>
            </p14:xfrm>
          </p:contentPart>
        </mc:Choice>
        <mc:Fallback xmlns="">
          <p:pic>
            <p:nvPicPr>
              <p:cNvPr id="270" name="墨迹 269"/>
            </p:nvPicPr>
            <p:blipFill>
              <a:blip r:embed="rId536"/>
            </p:blipFill>
            <p:spPr>
              <a:xfrm>
                <a:off x="10474501" y="4639795"/>
                <a:ext cx="193499" cy="249913"/>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墨迹 270"/>
              <p14:cNvContentPartPr/>
              <p14:nvPr/>
            </p14:nvContentPartPr>
            <p14:xfrm>
              <a:off x="10709627" y="4727564"/>
              <a:ext cx="195438" cy="88827"/>
            </p14:xfrm>
          </p:contentPart>
        </mc:Choice>
        <mc:Fallback xmlns="">
          <p:pic>
            <p:nvPicPr>
              <p:cNvPr id="271" name="墨迹 270"/>
            </p:nvPicPr>
            <p:blipFill>
              <a:blip r:embed="rId538"/>
            </p:blipFill>
            <p:spPr>
              <a:xfrm>
                <a:off x="10709627" y="4727564"/>
                <a:ext cx="195438" cy="88827"/>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墨迹 271"/>
              <p14:cNvContentPartPr/>
              <p14:nvPr/>
            </p14:nvContentPartPr>
            <p14:xfrm>
              <a:off x="10978444" y="4596967"/>
              <a:ext cx="43744" cy="357599"/>
            </p14:xfrm>
          </p:contentPart>
        </mc:Choice>
        <mc:Fallback xmlns="">
          <p:pic>
            <p:nvPicPr>
              <p:cNvPr id="272" name="墨迹 271"/>
            </p:nvPicPr>
            <p:blipFill>
              <a:blip r:embed="rId540"/>
            </p:blipFill>
            <p:spPr>
              <a:xfrm>
                <a:off x="10978444" y="4596967"/>
                <a:ext cx="43744" cy="357599"/>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墨迹 272"/>
              <p14:cNvContentPartPr/>
              <p14:nvPr/>
            </p14:nvContentPartPr>
            <p14:xfrm>
              <a:off x="928511" y="5102963"/>
              <a:ext cx="191911" cy="303844"/>
            </p14:xfrm>
          </p:contentPart>
        </mc:Choice>
        <mc:Fallback xmlns="">
          <p:pic>
            <p:nvPicPr>
              <p:cNvPr id="273" name="墨迹 272"/>
            </p:nvPicPr>
            <p:blipFill>
              <a:blip r:embed="rId542"/>
            </p:blipFill>
            <p:spPr>
              <a:xfrm>
                <a:off x="928511" y="5102963"/>
                <a:ext cx="191911" cy="303844"/>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墨迹 273"/>
              <p14:cNvContentPartPr/>
              <p14:nvPr/>
            </p14:nvContentPartPr>
            <p14:xfrm>
              <a:off x="1165577" y="5053263"/>
              <a:ext cx="268111" cy="368701"/>
            </p14:xfrm>
          </p:contentPart>
        </mc:Choice>
        <mc:Fallback xmlns="">
          <p:pic>
            <p:nvPicPr>
              <p:cNvPr id="274" name="墨迹 273"/>
            </p:nvPicPr>
            <p:blipFill>
              <a:blip r:embed="rId544"/>
            </p:blipFill>
            <p:spPr>
              <a:xfrm>
                <a:off x="1165577" y="5053263"/>
                <a:ext cx="268111" cy="368701"/>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墨迹 274"/>
              <p14:cNvContentPartPr/>
              <p14:nvPr/>
            </p14:nvContentPartPr>
            <p14:xfrm>
              <a:off x="1274586" y="5246955"/>
              <a:ext cx="68791" cy="29080"/>
            </p14:xfrm>
          </p:contentPart>
        </mc:Choice>
        <mc:Fallback xmlns="">
          <p:pic>
            <p:nvPicPr>
              <p:cNvPr id="275" name="墨迹 274"/>
            </p:nvPicPr>
            <p:blipFill>
              <a:blip r:embed="rId546"/>
            </p:blipFill>
            <p:spPr>
              <a:xfrm>
                <a:off x="1274586" y="5246955"/>
                <a:ext cx="68791" cy="29080"/>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墨迹 275"/>
              <p14:cNvContentPartPr/>
              <p14:nvPr/>
            </p14:nvContentPartPr>
            <p14:xfrm>
              <a:off x="1613076" y="5182978"/>
              <a:ext cx="176212" cy="31019"/>
            </p14:xfrm>
          </p:contentPart>
        </mc:Choice>
        <mc:Fallback xmlns="">
          <p:pic>
            <p:nvPicPr>
              <p:cNvPr id="276" name="墨迹 275"/>
            </p:nvPicPr>
            <p:blipFill>
              <a:blip r:embed="rId548"/>
            </p:blipFill>
            <p:spPr>
              <a:xfrm>
                <a:off x="1613076" y="5182978"/>
                <a:ext cx="176212" cy="31019"/>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墨迹 276"/>
              <p14:cNvContentPartPr/>
              <p14:nvPr/>
            </p14:nvContentPartPr>
            <p14:xfrm>
              <a:off x="1617133" y="5318333"/>
              <a:ext cx="172155" cy="22560"/>
            </p14:xfrm>
          </p:contentPart>
        </mc:Choice>
        <mc:Fallback xmlns="">
          <p:pic>
            <p:nvPicPr>
              <p:cNvPr id="277" name="墨迹 276"/>
            </p:nvPicPr>
            <p:blipFill>
              <a:blip r:embed="rId550"/>
            </p:blipFill>
            <p:spPr>
              <a:xfrm>
                <a:off x="1617133" y="5318333"/>
                <a:ext cx="172155" cy="2256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墨迹 277"/>
              <p14:cNvContentPartPr/>
              <p14:nvPr/>
            </p14:nvContentPartPr>
            <p14:xfrm>
              <a:off x="2022122" y="5090979"/>
              <a:ext cx="38100" cy="292213"/>
            </p14:xfrm>
          </p:contentPart>
        </mc:Choice>
        <mc:Fallback xmlns="">
          <p:pic>
            <p:nvPicPr>
              <p:cNvPr id="278" name="墨迹 277"/>
            </p:nvPicPr>
            <p:blipFill>
              <a:blip r:embed="rId552"/>
            </p:blipFill>
            <p:spPr>
              <a:xfrm>
                <a:off x="2022122" y="5090979"/>
                <a:ext cx="38100" cy="292213"/>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墨迹 278"/>
              <p14:cNvContentPartPr/>
              <p14:nvPr/>
            </p14:nvContentPartPr>
            <p14:xfrm>
              <a:off x="2127955" y="5053263"/>
              <a:ext cx="50800" cy="301729"/>
            </p14:xfrm>
          </p:contentPart>
        </mc:Choice>
        <mc:Fallback xmlns="">
          <p:pic>
            <p:nvPicPr>
              <p:cNvPr id="279" name="墨迹 278"/>
            </p:nvPicPr>
            <p:blipFill>
              <a:blip r:embed="rId554"/>
            </p:blipFill>
            <p:spPr>
              <a:xfrm>
                <a:off x="2127955" y="5053263"/>
                <a:ext cx="50800" cy="301729"/>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墨迹 279"/>
              <p14:cNvContentPartPr/>
              <p14:nvPr/>
            </p14:nvContentPartPr>
            <p14:xfrm>
              <a:off x="2184400" y="5216817"/>
              <a:ext cx="76200" cy="93057"/>
            </p14:xfrm>
          </p:contentPart>
        </mc:Choice>
        <mc:Fallback xmlns="">
          <p:pic>
            <p:nvPicPr>
              <p:cNvPr id="280" name="墨迹 279"/>
            </p:nvPicPr>
            <p:blipFill>
              <a:blip r:embed="rId556"/>
            </p:blipFill>
            <p:spPr>
              <a:xfrm>
                <a:off x="2184400" y="5216817"/>
                <a:ext cx="76200" cy="93057"/>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墨迹 280"/>
              <p14:cNvContentPartPr/>
              <p14:nvPr/>
            </p14:nvContentPartPr>
            <p14:xfrm>
              <a:off x="2348088" y="4936942"/>
              <a:ext cx="124178" cy="437789"/>
            </p14:xfrm>
          </p:contentPart>
        </mc:Choice>
        <mc:Fallback xmlns="">
          <p:pic>
            <p:nvPicPr>
              <p:cNvPr id="281" name="墨迹 280"/>
            </p:nvPicPr>
            <p:blipFill>
              <a:blip r:embed="rId558"/>
            </p:blipFill>
            <p:spPr>
              <a:xfrm>
                <a:off x="2348088" y="4936942"/>
                <a:ext cx="124178" cy="437789"/>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墨迹 281"/>
              <p14:cNvContentPartPr/>
              <p14:nvPr/>
            </p14:nvContentPartPr>
            <p14:xfrm>
              <a:off x="2542645" y="5160419"/>
              <a:ext cx="169510" cy="122666"/>
            </p14:xfrm>
          </p:contentPart>
        </mc:Choice>
        <mc:Fallback xmlns="">
          <p:pic>
            <p:nvPicPr>
              <p:cNvPr id="282" name="墨迹 281"/>
            </p:nvPicPr>
            <p:blipFill>
              <a:blip r:embed="rId560"/>
            </p:blipFill>
            <p:spPr>
              <a:xfrm>
                <a:off x="2542645" y="5160419"/>
                <a:ext cx="169510" cy="122666"/>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墨迹 282"/>
              <p14:cNvContentPartPr/>
              <p14:nvPr/>
            </p14:nvContentPartPr>
            <p14:xfrm>
              <a:off x="2771422" y="4982765"/>
              <a:ext cx="39511" cy="276350"/>
            </p14:xfrm>
          </p:contentPart>
        </mc:Choice>
        <mc:Fallback xmlns="">
          <p:pic>
            <p:nvPicPr>
              <p:cNvPr id="283" name="墨迹 282"/>
            </p:nvPicPr>
            <p:blipFill>
              <a:blip r:embed="rId562"/>
            </p:blipFill>
            <p:spPr>
              <a:xfrm>
                <a:off x="2771422" y="4982765"/>
                <a:ext cx="39511" cy="276350"/>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墨迹 283"/>
              <p14:cNvContentPartPr/>
              <p14:nvPr/>
            </p14:nvContentPartPr>
            <p14:xfrm>
              <a:off x="1457677" y="5729510"/>
              <a:ext cx="170745" cy="342442"/>
            </p14:xfrm>
          </p:contentPart>
        </mc:Choice>
        <mc:Fallback xmlns="">
          <p:pic>
            <p:nvPicPr>
              <p:cNvPr id="284" name="墨迹 283"/>
            </p:nvPicPr>
            <p:blipFill>
              <a:blip r:embed="rId564"/>
            </p:blipFill>
            <p:spPr>
              <a:xfrm>
                <a:off x="1457677" y="5729510"/>
                <a:ext cx="170745" cy="342442"/>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墨迹 284"/>
              <p14:cNvContentPartPr/>
              <p14:nvPr/>
            </p14:nvContentPartPr>
            <p14:xfrm>
              <a:off x="1703034" y="5782207"/>
              <a:ext cx="176566" cy="224182"/>
            </p14:xfrm>
          </p:contentPart>
        </mc:Choice>
        <mc:Fallback xmlns="">
          <p:pic>
            <p:nvPicPr>
              <p:cNvPr id="285" name="墨迹 284"/>
            </p:nvPicPr>
            <p:blipFill>
              <a:blip r:embed="rId566"/>
            </p:blipFill>
            <p:spPr>
              <a:xfrm>
                <a:off x="1703034" y="5782207"/>
                <a:ext cx="176566" cy="224182"/>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墨迹 285"/>
              <p14:cNvContentPartPr/>
              <p14:nvPr/>
            </p14:nvContentPartPr>
            <p14:xfrm>
              <a:off x="1766711" y="5938712"/>
              <a:ext cx="87489" cy="28199"/>
            </p14:xfrm>
          </p:contentPart>
        </mc:Choice>
        <mc:Fallback xmlns="">
          <p:pic>
            <p:nvPicPr>
              <p:cNvPr id="286" name="墨迹 285"/>
            </p:nvPicPr>
            <p:blipFill>
              <a:blip r:embed="rId568"/>
            </p:blipFill>
            <p:spPr>
              <a:xfrm>
                <a:off x="1766711" y="5938712"/>
                <a:ext cx="87489" cy="28199"/>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墨迹 286"/>
              <p14:cNvContentPartPr/>
              <p14:nvPr/>
            </p14:nvContentPartPr>
            <p14:xfrm>
              <a:off x="1200502" y="6141744"/>
              <a:ext cx="744009" cy="107157"/>
            </p14:xfrm>
          </p:contentPart>
        </mc:Choice>
        <mc:Fallback xmlns="">
          <p:pic>
            <p:nvPicPr>
              <p:cNvPr id="287" name="墨迹 286"/>
            </p:nvPicPr>
            <p:blipFill>
              <a:blip r:embed="rId570"/>
            </p:blipFill>
            <p:spPr>
              <a:xfrm>
                <a:off x="1200502" y="6141744"/>
                <a:ext cx="744009" cy="107157"/>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墨迹 287"/>
              <p14:cNvContentPartPr/>
              <p14:nvPr/>
            </p14:nvContentPartPr>
            <p14:xfrm>
              <a:off x="1436158" y="6265115"/>
              <a:ext cx="178153" cy="255730"/>
            </p14:xfrm>
          </p:contentPart>
        </mc:Choice>
        <mc:Fallback xmlns="">
          <p:pic>
            <p:nvPicPr>
              <p:cNvPr id="288" name="墨迹 287"/>
            </p:nvPicPr>
            <p:blipFill>
              <a:blip r:embed="rId572"/>
            </p:blipFill>
            <p:spPr>
              <a:xfrm>
                <a:off x="1436158" y="6265115"/>
                <a:ext cx="178153" cy="255730"/>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墨迹 288"/>
              <p14:cNvContentPartPr/>
              <p14:nvPr/>
            </p14:nvContentPartPr>
            <p14:xfrm>
              <a:off x="1704622" y="6296839"/>
              <a:ext cx="73378" cy="226297"/>
            </p14:xfrm>
          </p:contentPart>
        </mc:Choice>
        <mc:Fallback xmlns="">
          <p:pic>
            <p:nvPicPr>
              <p:cNvPr id="289" name="墨迹 288"/>
            </p:nvPicPr>
            <p:blipFill>
              <a:blip r:embed="rId574"/>
            </p:blipFill>
            <p:spPr>
              <a:xfrm>
                <a:off x="1704622" y="6296839"/>
                <a:ext cx="73378" cy="226297"/>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墨迹 289"/>
              <p14:cNvContentPartPr/>
              <p14:nvPr/>
            </p14:nvContentPartPr>
            <p14:xfrm>
              <a:off x="1796344" y="6290670"/>
              <a:ext cx="83256" cy="161264"/>
            </p14:xfrm>
          </p:contentPart>
        </mc:Choice>
        <mc:Fallback xmlns="">
          <p:pic>
            <p:nvPicPr>
              <p:cNvPr id="290" name="墨迹 289"/>
            </p:nvPicPr>
            <p:blipFill>
              <a:blip r:embed="rId576"/>
            </p:blipFill>
            <p:spPr>
              <a:xfrm>
                <a:off x="1796344" y="6290670"/>
                <a:ext cx="83256" cy="161264"/>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1" name="墨迹 290"/>
              <p14:cNvContentPartPr/>
              <p14:nvPr/>
            </p14:nvContentPartPr>
            <p14:xfrm>
              <a:off x="1792816" y="6309176"/>
              <a:ext cx="126295" cy="230703"/>
            </p14:xfrm>
          </p:contentPart>
        </mc:Choice>
        <mc:Fallback xmlns="">
          <p:pic>
            <p:nvPicPr>
              <p:cNvPr id="291" name="墨迹 290"/>
            </p:nvPicPr>
            <p:blipFill>
              <a:blip r:embed="rId578"/>
            </p:blipFill>
            <p:spPr>
              <a:xfrm>
                <a:off x="1792816" y="6309176"/>
                <a:ext cx="126295" cy="230703"/>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2" name="墨迹 291"/>
              <p14:cNvContentPartPr/>
              <p14:nvPr/>
            </p14:nvContentPartPr>
            <p14:xfrm>
              <a:off x="1936044" y="6361697"/>
              <a:ext cx="101600" cy="147340"/>
            </p14:xfrm>
          </p:contentPart>
        </mc:Choice>
        <mc:Fallback xmlns="">
          <p:pic>
            <p:nvPicPr>
              <p:cNvPr id="292" name="墨迹 291"/>
            </p:nvPicPr>
            <p:blipFill>
              <a:blip r:embed="rId580"/>
            </p:blipFill>
            <p:spPr>
              <a:xfrm>
                <a:off x="1936044" y="6361697"/>
                <a:ext cx="101600" cy="147340"/>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3" name="墨迹 292"/>
              <p14:cNvContentPartPr/>
              <p14:nvPr/>
            </p14:nvContentPartPr>
            <p14:xfrm>
              <a:off x="1931811" y="6127645"/>
              <a:ext cx="176389" cy="8460"/>
            </p14:xfrm>
          </p:contentPart>
        </mc:Choice>
        <mc:Fallback xmlns="">
          <p:pic>
            <p:nvPicPr>
              <p:cNvPr id="293" name="墨迹 292"/>
            </p:nvPicPr>
            <p:blipFill>
              <a:blip r:embed="rId582"/>
            </p:blipFill>
            <p:spPr>
              <a:xfrm>
                <a:off x="1931811" y="6127645"/>
                <a:ext cx="176389" cy="846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4" name="墨迹 293"/>
              <p14:cNvContentPartPr/>
              <p14:nvPr/>
            </p14:nvContentPartPr>
            <p14:xfrm>
              <a:off x="2091266" y="6277100"/>
              <a:ext cx="93134" cy="307369"/>
            </p14:xfrm>
          </p:contentPart>
        </mc:Choice>
        <mc:Fallback xmlns="">
          <p:pic>
            <p:nvPicPr>
              <p:cNvPr id="294" name="墨迹 293"/>
            </p:nvPicPr>
            <p:blipFill>
              <a:blip r:embed="rId584"/>
            </p:blipFill>
            <p:spPr>
              <a:xfrm>
                <a:off x="2091266" y="6277100"/>
                <a:ext cx="93134" cy="307369"/>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5" name="墨迹 294"/>
              <p14:cNvContentPartPr/>
              <p14:nvPr/>
            </p14:nvContentPartPr>
            <p14:xfrm>
              <a:off x="2308577" y="5972550"/>
              <a:ext cx="158045" cy="28200"/>
            </p14:xfrm>
          </p:contentPart>
        </mc:Choice>
        <mc:Fallback xmlns="">
          <p:pic>
            <p:nvPicPr>
              <p:cNvPr id="295" name="墨迹 294"/>
            </p:nvPicPr>
            <p:blipFill>
              <a:blip r:embed="rId586"/>
            </p:blipFill>
            <p:spPr>
              <a:xfrm>
                <a:off x="2308577" y="5972550"/>
                <a:ext cx="158045" cy="28200"/>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6" name="墨迹 295"/>
              <p14:cNvContentPartPr/>
              <p14:nvPr/>
            </p14:nvContentPartPr>
            <p14:xfrm>
              <a:off x="2315633" y="6102266"/>
              <a:ext cx="201789" cy="5640"/>
            </p14:xfrm>
          </p:contentPart>
        </mc:Choice>
        <mc:Fallback xmlns="">
          <p:pic>
            <p:nvPicPr>
              <p:cNvPr id="296" name="墨迹 295"/>
            </p:nvPicPr>
            <p:blipFill>
              <a:blip r:embed="rId588"/>
            </p:blipFill>
            <p:spPr>
              <a:xfrm>
                <a:off x="2315633" y="6102266"/>
                <a:ext cx="201789" cy="5640"/>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7" name="墨迹 296"/>
              <p14:cNvContentPartPr/>
              <p14:nvPr/>
            </p14:nvContentPartPr>
            <p14:xfrm>
              <a:off x="2630311" y="6064197"/>
              <a:ext cx="516466" cy="26789"/>
            </p14:xfrm>
          </p:contentPart>
        </mc:Choice>
        <mc:Fallback xmlns="">
          <p:pic>
            <p:nvPicPr>
              <p:cNvPr id="297" name="墨迹 296"/>
            </p:nvPicPr>
            <p:blipFill>
              <a:blip r:embed="rId590"/>
            </p:blipFill>
            <p:spPr>
              <a:xfrm>
                <a:off x="2630311" y="6064197"/>
                <a:ext cx="516466" cy="26789"/>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8" name="墨迹 297"/>
              <p14:cNvContentPartPr/>
              <p14:nvPr/>
            </p14:nvContentPartPr>
            <p14:xfrm>
              <a:off x="2699984" y="5641917"/>
              <a:ext cx="34749" cy="533666"/>
            </p14:xfrm>
          </p:contentPart>
        </mc:Choice>
        <mc:Fallback xmlns="">
          <p:pic>
            <p:nvPicPr>
              <p:cNvPr id="298" name="墨迹 297"/>
            </p:nvPicPr>
            <p:blipFill>
              <a:blip r:embed="rId592"/>
            </p:blipFill>
            <p:spPr>
              <a:xfrm>
                <a:off x="2699984" y="5641917"/>
                <a:ext cx="34749" cy="533666"/>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9" name="墨迹 298"/>
              <p14:cNvContentPartPr/>
              <p14:nvPr/>
            </p14:nvContentPartPr>
            <p14:xfrm>
              <a:off x="2695222" y="5560845"/>
              <a:ext cx="146931" cy="358128"/>
            </p14:xfrm>
          </p:contentPart>
        </mc:Choice>
        <mc:Fallback xmlns="">
          <p:pic>
            <p:nvPicPr>
              <p:cNvPr id="299" name="墨迹 298"/>
            </p:nvPicPr>
            <p:blipFill>
              <a:blip r:embed="rId594"/>
            </p:blipFill>
            <p:spPr>
              <a:xfrm>
                <a:off x="2695222" y="5560845"/>
                <a:ext cx="146931" cy="358128"/>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0" name="墨迹 299"/>
              <p14:cNvContentPartPr/>
              <p14:nvPr/>
            </p14:nvContentPartPr>
            <p14:xfrm>
              <a:off x="2798938" y="5797716"/>
              <a:ext cx="237773" cy="244627"/>
            </p14:xfrm>
          </p:contentPart>
        </mc:Choice>
        <mc:Fallback xmlns="">
          <p:pic>
            <p:nvPicPr>
              <p:cNvPr id="300" name="墨迹 299"/>
            </p:nvPicPr>
            <p:blipFill>
              <a:blip r:embed="rId596"/>
            </p:blipFill>
            <p:spPr>
              <a:xfrm>
                <a:off x="2798938" y="5797716"/>
                <a:ext cx="237773" cy="244627"/>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1" name="墨迹 300"/>
              <p14:cNvContentPartPr/>
              <p14:nvPr/>
            </p14:nvContentPartPr>
            <p14:xfrm>
              <a:off x="2911122" y="5979600"/>
              <a:ext cx="46566" cy="21150"/>
            </p14:xfrm>
          </p:contentPart>
        </mc:Choice>
        <mc:Fallback xmlns="">
          <p:pic>
            <p:nvPicPr>
              <p:cNvPr id="301" name="墨迹 300"/>
            </p:nvPicPr>
            <p:blipFill>
              <a:blip r:embed="rId598"/>
            </p:blipFill>
            <p:spPr>
              <a:xfrm>
                <a:off x="2911122" y="5979600"/>
                <a:ext cx="46566" cy="21150"/>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2" name="墨迹 301"/>
              <p14:cNvContentPartPr/>
              <p14:nvPr/>
            </p14:nvContentPartPr>
            <p14:xfrm>
              <a:off x="2716388" y="6119185"/>
              <a:ext cx="131234" cy="626018"/>
            </p14:xfrm>
          </p:contentPart>
        </mc:Choice>
        <mc:Fallback xmlns="">
          <p:pic>
            <p:nvPicPr>
              <p:cNvPr id="302" name="墨迹 301"/>
            </p:nvPicPr>
            <p:blipFill>
              <a:blip r:embed="rId600"/>
            </p:blipFill>
            <p:spPr>
              <a:xfrm>
                <a:off x="2716388" y="6119185"/>
                <a:ext cx="131234" cy="626018"/>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3" name="墨迹 302"/>
              <p14:cNvContentPartPr/>
              <p14:nvPr/>
            </p14:nvContentPartPr>
            <p14:xfrm>
              <a:off x="2833511" y="6305299"/>
              <a:ext cx="79022" cy="174834"/>
            </p14:xfrm>
          </p:contentPart>
        </mc:Choice>
        <mc:Fallback xmlns="">
          <p:pic>
            <p:nvPicPr>
              <p:cNvPr id="303" name="墨迹 302"/>
            </p:nvPicPr>
            <p:blipFill>
              <a:blip r:embed="rId602"/>
            </p:blipFill>
            <p:spPr>
              <a:xfrm>
                <a:off x="2833511" y="6305299"/>
                <a:ext cx="79022" cy="174834"/>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4" name="墨迹 303"/>
              <p14:cNvContentPartPr/>
              <p14:nvPr/>
            </p14:nvContentPartPr>
            <p14:xfrm>
              <a:off x="2921000" y="6302126"/>
              <a:ext cx="98777" cy="158443"/>
            </p14:xfrm>
          </p:contentPart>
        </mc:Choice>
        <mc:Fallback xmlns="">
          <p:pic>
            <p:nvPicPr>
              <p:cNvPr id="304" name="墨迹 303"/>
            </p:nvPicPr>
            <p:blipFill>
              <a:blip r:embed="rId604"/>
            </p:blipFill>
            <p:spPr>
              <a:xfrm>
                <a:off x="2921000" y="6302126"/>
                <a:ext cx="98777" cy="158443"/>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5" name="墨迹 304"/>
              <p14:cNvContentPartPr/>
              <p14:nvPr/>
            </p14:nvContentPartPr>
            <p14:xfrm>
              <a:off x="2965450" y="6310939"/>
              <a:ext cx="102305" cy="144520"/>
            </p14:xfrm>
          </p:contentPart>
        </mc:Choice>
        <mc:Fallback xmlns="">
          <p:pic>
            <p:nvPicPr>
              <p:cNvPr id="305" name="墨迹 304"/>
            </p:nvPicPr>
            <p:blipFill>
              <a:blip r:embed="rId606"/>
            </p:blipFill>
            <p:spPr>
              <a:xfrm>
                <a:off x="2965450" y="6310939"/>
                <a:ext cx="102305" cy="144520"/>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6" name="墨迹 305"/>
              <p14:cNvContentPartPr/>
              <p14:nvPr/>
            </p14:nvContentPartPr>
            <p14:xfrm>
              <a:off x="3081866" y="6336318"/>
              <a:ext cx="87489" cy="102221"/>
            </p14:xfrm>
          </p:contentPart>
        </mc:Choice>
        <mc:Fallback xmlns="">
          <p:pic>
            <p:nvPicPr>
              <p:cNvPr id="306" name="墨迹 305"/>
            </p:nvPicPr>
            <p:blipFill>
              <a:blip r:embed="rId608"/>
            </p:blipFill>
            <p:spPr>
              <a:xfrm>
                <a:off x="3081866" y="6336318"/>
                <a:ext cx="87489" cy="102221"/>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7" name="墨迹 306"/>
              <p14:cNvContentPartPr/>
              <p14:nvPr/>
            </p14:nvContentPartPr>
            <p14:xfrm>
              <a:off x="3158066" y="6265820"/>
              <a:ext cx="110067" cy="259431"/>
            </p14:xfrm>
          </p:contentPart>
        </mc:Choice>
        <mc:Fallback xmlns="">
          <p:pic>
            <p:nvPicPr>
              <p:cNvPr id="307" name="墨迹 306"/>
            </p:nvPicPr>
            <p:blipFill>
              <a:blip r:embed="rId610"/>
            </p:blipFill>
            <p:spPr>
              <a:xfrm>
                <a:off x="3158066" y="6265820"/>
                <a:ext cx="110067" cy="259431"/>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8" name="墨迹 307"/>
              <p14:cNvContentPartPr/>
              <p14:nvPr/>
            </p14:nvContentPartPr>
            <p14:xfrm>
              <a:off x="3375377" y="6017669"/>
              <a:ext cx="152400" cy="33838"/>
            </p14:xfrm>
          </p:contentPart>
        </mc:Choice>
        <mc:Fallback xmlns="">
          <p:pic>
            <p:nvPicPr>
              <p:cNvPr id="308" name="墨迹 307"/>
            </p:nvPicPr>
            <p:blipFill>
              <a:blip r:embed="rId612"/>
            </p:blipFill>
            <p:spPr>
              <a:xfrm>
                <a:off x="3375377" y="6017669"/>
                <a:ext cx="152400" cy="33838"/>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9" name="墨迹 308"/>
              <p14:cNvContentPartPr/>
              <p14:nvPr/>
            </p14:nvContentPartPr>
            <p14:xfrm>
              <a:off x="3361266" y="6164304"/>
              <a:ext cx="194734" cy="11279"/>
            </p14:xfrm>
          </p:contentPart>
        </mc:Choice>
        <mc:Fallback xmlns="">
          <p:pic>
            <p:nvPicPr>
              <p:cNvPr id="309" name="墨迹 308"/>
            </p:nvPicPr>
            <p:blipFill>
              <a:blip r:embed="rId614"/>
            </p:blipFill>
            <p:spPr>
              <a:xfrm>
                <a:off x="3361266" y="6164304"/>
                <a:ext cx="194734" cy="11279"/>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0" name="墨迹 309"/>
              <p14:cNvContentPartPr/>
              <p14:nvPr/>
            </p14:nvContentPartPr>
            <p14:xfrm>
              <a:off x="3636962" y="6098036"/>
              <a:ext cx="353660" cy="38068"/>
            </p14:xfrm>
          </p:contentPart>
        </mc:Choice>
        <mc:Fallback xmlns="">
          <p:pic>
            <p:nvPicPr>
              <p:cNvPr id="310" name="墨迹 309"/>
            </p:nvPicPr>
            <p:blipFill>
              <a:blip r:embed="rId616"/>
            </p:blipFill>
            <p:spPr>
              <a:xfrm>
                <a:off x="3636962" y="6098036"/>
                <a:ext cx="353660" cy="38068"/>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1" name="墨迹 310"/>
              <p14:cNvContentPartPr/>
              <p14:nvPr/>
            </p14:nvContentPartPr>
            <p14:xfrm>
              <a:off x="3697111" y="5794192"/>
              <a:ext cx="28222" cy="240396"/>
            </p14:xfrm>
          </p:contentPart>
        </mc:Choice>
        <mc:Fallback xmlns="">
          <p:pic>
            <p:nvPicPr>
              <p:cNvPr id="311" name="墨迹 310"/>
            </p:nvPicPr>
            <p:blipFill>
              <a:blip r:embed="rId618"/>
            </p:blipFill>
            <p:spPr>
              <a:xfrm>
                <a:off x="3697111" y="5794192"/>
                <a:ext cx="28222" cy="240396"/>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2" name="墨迹 311"/>
              <p14:cNvContentPartPr/>
              <p14:nvPr/>
            </p14:nvContentPartPr>
            <p14:xfrm>
              <a:off x="3824111" y="5756828"/>
              <a:ext cx="31044" cy="274940"/>
            </p14:xfrm>
          </p:contentPart>
        </mc:Choice>
        <mc:Fallback xmlns="">
          <p:pic>
            <p:nvPicPr>
              <p:cNvPr id="312" name="墨迹 311"/>
            </p:nvPicPr>
            <p:blipFill>
              <a:blip r:embed="rId620"/>
            </p:blipFill>
            <p:spPr>
              <a:xfrm>
                <a:off x="3824111" y="5756828"/>
                <a:ext cx="31044" cy="274940"/>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3" name="墨迹 312"/>
              <p14:cNvContentPartPr/>
              <p14:nvPr/>
            </p14:nvContentPartPr>
            <p14:xfrm>
              <a:off x="3900311" y="5938007"/>
              <a:ext cx="47977" cy="28904"/>
            </p14:xfrm>
          </p:contentPart>
        </mc:Choice>
        <mc:Fallback xmlns="">
          <p:pic>
            <p:nvPicPr>
              <p:cNvPr id="313" name="墨迹 312"/>
            </p:nvPicPr>
            <p:blipFill>
              <a:blip r:embed="rId622"/>
            </p:blipFill>
            <p:spPr>
              <a:xfrm>
                <a:off x="3900311" y="5938007"/>
                <a:ext cx="47977" cy="28904"/>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4" name="墨迹 313"/>
              <p14:cNvContentPartPr/>
              <p14:nvPr/>
            </p14:nvContentPartPr>
            <p14:xfrm>
              <a:off x="3982155" y="5647733"/>
              <a:ext cx="135996" cy="336097"/>
            </p14:xfrm>
          </p:contentPart>
        </mc:Choice>
        <mc:Fallback xmlns="">
          <p:pic>
            <p:nvPicPr>
              <p:cNvPr id="314" name="墨迹 313"/>
            </p:nvPicPr>
            <p:blipFill>
              <a:blip r:embed="rId624"/>
            </p:blipFill>
            <p:spPr>
              <a:xfrm>
                <a:off x="3982155" y="5647733"/>
                <a:ext cx="135996" cy="336097"/>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5" name="墨迹 314"/>
              <p14:cNvContentPartPr/>
              <p14:nvPr/>
            </p14:nvContentPartPr>
            <p14:xfrm>
              <a:off x="3953933" y="6086757"/>
              <a:ext cx="285044" cy="15509"/>
            </p14:xfrm>
          </p:contentPart>
        </mc:Choice>
        <mc:Fallback xmlns="">
          <p:pic>
            <p:nvPicPr>
              <p:cNvPr id="315" name="墨迹 314"/>
            </p:nvPicPr>
            <p:blipFill>
              <a:blip r:embed="rId626"/>
            </p:blipFill>
            <p:spPr>
              <a:xfrm>
                <a:off x="3953933" y="6086757"/>
                <a:ext cx="285044" cy="15509"/>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6" name="墨迹 315"/>
              <p14:cNvContentPartPr/>
              <p14:nvPr/>
            </p14:nvContentPartPr>
            <p14:xfrm>
              <a:off x="3831695" y="6263000"/>
              <a:ext cx="195616" cy="177654"/>
            </p14:xfrm>
          </p:contentPart>
        </mc:Choice>
        <mc:Fallback xmlns="">
          <p:pic>
            <p:nvPicPr>
              <p:cNvPr id="316" name="墨迹 315"/>
            </p:nvPicPr>
            <p:blipFill>
              <a:blip r:embed="rId628"/>
            </p:blipFill>
            <p:spPr>
              <a:xfrm>
                <a:off x="3831695" y="6263000"/>
                <a:ext cx="195616" cy="177654"/>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7" name="墨迹 316"/>
              <p14:cNvContentPartPr/>
              <p14:nvPr/>
            </p14:nvContentPartPr>
            <p14:xfrm>
              <a:off x="4342518" y="6017669"/>
              <a:ext cx="153282" cy="39478"/>
            </p14:xfrm>
          </p:contentPart>
        </mc:Choice>
        <mc:Fallback xmlns="">
          <p:pic>
            <p:nvPicPr>
              <p:cNvPr id="317" name="墨迹 316"/>
            </p:nvPicPr>
            <p:blipFill>
              <a:blip r:embed="rId630"/>
            </p:blipFill>
            <p:spPr>
              <a:xfrm>
                <a:off x="4342518" y="6017669"/>
                <a:ext cx="153282" cy="39478"/>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8" name="墨迹 317"/>
              <p14:cNvContentPartPr/>
              <p14:nvPr/>
            </p14:nvContentPartPr>
            <p14:xfrm>
              <a:off x="4328583" y="6147384"/>
              <a:ext cx="206728" cy="14100"/>
            </p14:xfrm>
          </p:contentPart>
        </mc:Choice>
        <mc:Fallback xmlns="">
          <p:pic>
            <p:nvPicPr>
              <p:cNvPr id="318" name="墨迹 317"/>
            </p:nvPicPr>
            <p:blipFill>
              <a:blip r:embed="rId632"/>
            </p:blipFill>
            <p:spPr>
              <a:xfrm>
                <a:off x="4328583" y="6147384"/>
                <a:ext cx="206728" cy="14100"/>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9" name="墨迹 318"/>
              <p14:cNvContentPartPr/>
              <p14:nvPr/>
            </p14:nvContentPartPr>
            <p14:xfrm>
              <a:off x="4649258" y="6057147"/>
              <a:ext cx="512586" cy="16920"/>
            </p14:xfrm>
          </p:contentPart>
        </mc:Choice>
        <mc:Fallback xmlns="">
          <p:pic>
            <p:nvPicPr>
              <p:cNvPr id="319" name="墨迹 318"/>
            </p:nvPicPr>
            <p:blipFill>
              <a:blip r:embed="rId634"/>
            </p:blipFill>
            <p:spPr>
              <a:xfrm>
                <a:off x="4649258" y="6057147"/>
                <a:ext cx="512586" cy="16920"/>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0" name="墨迹 319"/>
              <p14:cNvContentPartPr/>
              <p14:nvPr/>
            </p14:nvContentPartPr>
            <p14:xfrm>
              <a:off x="4786488" y="5780797"/>
              <a:ext cx="180623" cy="208673"/>
            </p14:xfrm>
          </p:contentPart>
        </mc:Choice>
        <mc:Fallback xmlns="">
          <p:pic>
            <p:nvPicPr>
              <p:cNvPr id="320" name="墨迹 319"/>
            </p:nvPicPr>
            <p:blipFill>
              <a:blip r:embed="rId636"/>
            </p:blipFill>
            <p:spPr>
              <a:xfrm>
                <a:off x="4786488" y="5780797"/>
                <a:ext cx="180623" cy="208673"/>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1" name="墨迹 320"/>
              <p14:cNvContentPartPr/>
              <p14:nvPr/>
            </p14:nvContentPartPr>
            <p14:xfrm>
              <a:off x="4794955" y="5720698"/>
              <a:ext cx="222956" cy="316710"/>
            </p14:xfrm>
          </p:contentPart>
        </mc:Choice>
        <mc:Fallback xmlns="">
          <p:pic>
            <p:nvPicPr>
              <p:cNvPr id="321" name="墨迹 320"/>
            </p:nvPicPr>
            <p:blipFill>
              <a:blip r:embed="rId638"/>
            </p:blipFill>
            <p:spPr>
              <a:xfrm>
                <a:off x="4794955" y="5720698"/>
                <a:ext cx="222956" cy="316710"/>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2" name="墨迹 321"/>
              <p14:cNvContentPartPr/>
              <p14:nvPr/>
            </p14:nvContentPartPr>
            <p14:xfrm>
              <a:off x="4803422" y="6179813"/>
              <a:ext cx="28222" cy="520272"/>
            </p14:xfrm>
          </p:contentPart>
        </mc:Choice>
        <mc:Fallback xmlns="">
          <p:pic>
            <p:nvPicPr>
              <p:cNvPr id="322" name="墨迹 321"/>
            </p:nvPicPr>
            <p:blipFill>
              <a:blip r:embed="rId640"/>
            </p:blipFill>
            <p:spPr>
              <a:xfrm>
                <a:off x="4803422" y="6179813"/>
                <a:ext cx="28222" cy="520272"/>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3" name="墨迹 322"/>
              <p14:cNvContentPartPr/>
              <p14:nvPr/>
            </p14:nvContentPartPr>
            <p14:xfrm>
              <a:off x="4808537" y="6163599"/>
              <a:ext cx="124707" cy="198098"/>
            </p14:xfrm>
          </p:contentPart>
        </mc:Choice>
        <mc:Fallback xmlns="">
          <p:pic>
            <p:nvPicPr>
              <p:cNvPr id="323" name="墨迹 322"/>
            </p:nvPicPr>
            <p:blipFill>
              <a:blip r:embed="rId642"/>
            </p:blipFill>
            <p:spPr>
              <a:xfrm>
                <a:off x="4808537" y="6163599"/>
                <a:ext cx="124707" cy="198098"/>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4" name="墨迹 323"/>
              <p14:cNvContentPartPr/>
              <p14:nvPr/>
            </p14:nvContentPartPr>
            <p14:xfrm>
              <a:off x="5627687" y="5906988"/>
              <a:ext cx="167216" cy="272120"/>
            </p14:xfrm>
          </p:contentPart>
        </mc:Choice>
        <mc:Fallback xmlns="">
          <p:pic>
            <p:nvPicPr>
              <p:cNvPr id="324" name="墨迹 323"/>
            </p:nvPicPr>
            <p:blipFill>
              <a:blip r:embed="rId644"/>
            </p:blipFill>
            <p:spPr>
              <a:xfrm>
                <a:off x="5627687" y="5906988"/>
                <a:ext cx="167216" cy="272120"/>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5" name="墨迹 324"/>
              <p14:cNvContentPartPr/>
              <p14:nvPr/>
            </p14:nvContentPartPr>
            <p14:xfrm>
              <a:off x="5633155" y="5866804"/>
              <a:ext cx="191912" cy="348258"/>
            </p14:xfrm>
          </p:contentPart>
        </mc:Choice>
        <mc:Fallback xmlns="">
          <p:pic>
            <p:nvPicPr>
              <p:cNvPr id="325" name="墨迹 324"/>
            </p:nvPicPr>
            <p:blipFill>
              <a:blip r:embed="rId646"/>
            </p:blipFill>
            <p:spPr>
              <a:xfrm>
                <a:off x="5633155" y="5866804"/>
                <a:ext cx="191912" cy="348258"/>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6" name="墨迹 325"/>
              <p14:cNvContentPartPr/>
              <p14:nvPr/>
            </p14:nvContentPartPr>
            <p14:xfrm>
              <a:off x="5911673" y="5910513"/>
              <a:ext cx="173038" cy="50758"/>
            </p14:xfrm>
          </p:contentPart>
        </mc:Choice>
        <mc:Fallback xmlns="">
          <p:pic>
            <p:nvPicPr>
              <p:cNvPr id="326" name="墨迹 325"/>
            </p:nvPicPr>
            <p:blipFill>
              <a:blip r:embed="rId648"/>
            </p:blipFill>
            <p:spPr>
              <a:xfrm>
                <a:off x="5911673" y="5910513"/>
                <a:ext cx="173038" cy="50758"/>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7" name="墨迹 326"/>
              <p14:cNvContentPartPr/>
              <p14:nvPr/>
            </p14:nvContentPartPr>
            <p14:xfrm>
              <a:off x="5930723" y="6034588"/>
              <a:ext cx="165277" cy="22559"/>
            </p14:xfrm>
          </p:contentPart>
        </mc:Choice>
        <mc:Fallback xmlns="">
          <p:pic>
            <p:nvPicPr>
              <p:cNvPr id="327" name="墨迹 326"/>
            </p:nvPicPr>
            <p:blipFill>
              <a:blip r:embed="rId650"/>
            </p:blipFill>
            <p:spPr>
              <a:xfrm>
                <a:off x="5930723" y="6034588"/>
                <a:ext cx="165277" cy="22559"/>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8" name="墨迹 327"/>
              <p14:cNvContentPartPr/>
              <p14:nvPr/>
            </p14:nvContentPartPr>
            <p14:xfrm>
              <a:off x="6045200" y="5803532"/>
              <a:ext cx="135466" cy="358833"/>
            </p14:xfrm>
          </p:contentPart>
        </mc:Choice>
        <mc:Fallback xmlns="">
          <p:pic>
            <p:nvPicPr>
              <p:cNvPr id="328" name="墨迹 327"/>
            </p:nvPicPr>
            <p:blipFill>
              <a:blip r:embed="rId652"/>
            </p:blipFill>
            <p:spPr>
              <a:xfrm>
                <a:off x="6045200" y="5803532"/>
                <a:ext cx="135466" cy="358833"/>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29" name="墨迹 328"/>
              <p14:cNvContentPartPr/>
              <p14:nvPr/>
            </p14:nvContentPartPr>
            <p14:xfrm>
              <a:off x="6158088" y="5878789"/>
              <a:ext cx="127000" cy="48643"/>
            </p14:xfrm>
          </p:contentPart>
        </mc:Choice>
        <mc:Fallback xmlns="">
          <p:pic>
            <p:nvPicPr>
              <p:cNvPr id="329" name="墨迹 328"/>
            </p:nvPicPr>
            <p:blipFill>
              <a:blip r:embed="rId654"/>
            </p:blipFill>
            <p:spPr>
              <a:xfrm>
                <a:off x="6158088" y="5878789"/>
                <a:ext cx="127000" cy="48643"/>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0" name="墨迹 329"/>
              <p14:cNvContentPartPr/>
              <p14:nvPr/>
            </p14:nvContentPartPr>
            <p14:xfrm>
              <a:off x="6287911" y="6017669"/>
              <a:ext cx="50800" cy="59218"/>
            </p14:xfrm>
          </p:contentPart>
        </mc:Choice>
        <mc:Fallback xmlns="">
          <p:pic>
            <p:nvPicPr>
              <p:cNvPr id="330" name="墨迹 329"/>
            </p:nvPicPr>
            <p:blipFill>
              <a:blip r:embed="rId656"/>
            </p:blipFill>
            <p:spPr>
              <a:xfrm>
                <a:off x="6287911" y="6017669"/>
                <a:ext cx="50800" cy="59218"/>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1" name="墨迹 330"/>
              <p14:cNvContentPartPr/>
              <p14:nvPr/>
            </p14:nvContentPartPr>
            <p14:xfrm>
              <a:off x="6391803" y="5810935"/>
              <a:ext cx="103541" cy="278112"/>
            </p14:xfrm>
          </p:contentPart>
        </mc:Choice>
        <mc:Fallback xmlns="">
          <p:pic>
            <p:nvPicPr>
              <p:cNvPr id="331" name="墨迹 330"/>
            </p:nvPicPr>
            <p:blipFill>
              <a:blip r:embed="rId658"/>
            </p:blipFill>
            <p:spPr>
              <a:xfrm>
                <a:off x="6391803" y="5810935"/>
                <a:ext cx="103541" cy="278112"/>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2" name="墨迹 331"/>
              <p14:cNvContentPartPr/>
              <p14:nvPr/>
            </p14:nvContentPartPr>
            <p14:xfrm>
              <a:off x="6547555" y="5709418"/>
              <a:ext cx="132645" cy="271592"/>
            </p14:xfrm>
          </p:contentPart>
        </mc:Choice>
        <mc:Fallback xmlns="">
          <p:pic>
            <p:nvPicPr>
              <p:cNvPr id="332" name="墨迹 331"/>
            </p:nvPicPr>
            <p:blipFill>
              <a:blip r:embed="rId660"/>
            </p:blipFill>
            <p:spPr>
              <a:xfrm>
                <a:off x="6547555" y="5709418"/>
                <a:ext cx="132645" cy="271592"/>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3" name="墨迹 332"/>
              <p14:cNvContentPartPr/>
              <p14:nvPr/>
            </p14:nvContentPartPr>
            <p14:xfrm>
              <a:off x="6571544" y="5794192"/>
              <a:ext cx="21166" cy="855134"/>
            </p14:xfrm>
          </p:contentPart>
        </mc:Choice>
        <mc:Fallback xmlns="">
          <p:pic>
            <p:nvPicPr>
              <p:cNvPr id="333" name="墨迹 332"/>
            </p:nvPicPr>
            <p:blipFill>
              <a:blip r:embed="rId662"/>
            </p:blipFill>
            <p:spPr>
              <a:xfrm>
                <a:off x="6571544" y="5794192"/>
                <a:ext cx="21166" cy="855134"/>
              </a:xfrm>
              <a:prstGeom prst="rect"/>
            </p:spPr>
          </p:pic>
        </mc:Fallback>
      </mc:AlternateContent>
    </p:spTree>
    <p:custDataLst>
      <p:tags r:id="rId66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3575" y="1168400"/>
            <a:ext cx="10927080" cy="213296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0500" y="1200150"/>
            <a:ext cx="11635740" cy="307340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19125" y="812800"/>
            <a:ext cx="11439525" cy="518096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12775" y="304800"/>
            <a:ext cx="6128385" cy="1974850"/>
          </a:xfrm>
          <a:prstGeom prst="rect">
            <a:avLst/>
          </a:prstGeom>
        </p:spPr>
      </p:pic>
      <p:pic>
        <p:nvPicPr>
          <p:cNvPr id="3" name="图片 2"/>
          <p:cNvPicPr>
            <a:picLocks noChangeAspect="1"/>
          </p:cNvPicPr>
          <p:nvPr/>
        </p:nvPicPr>
        <p:blipFill>
          <a:blip r:embed="rId2"/>
          <a:stretch>
            <a:fillRect/>
          </a:stretch>
        </p:blipFill>
        <p:spPr>
          <a:xfrm>
            <a:off x="342900" y="1949450"/>
            <a:ext cx="10566400" cy="2959100"/>
          </a:xfrm>
          <a:prstGeom prst="rect">
            <a:avLst/>
          </a:prstGeom>
        </p:spPr>
      </p:pic>
      <p:pic>
        <p:nvPicPr>
          <p:cNvPr id="4" name="图片 3"/>
          <p:cNvPicPr>
            <a:picLocks noChangeAspect="1"/>
          </p:cNvPicPr>
          <p:nvPr/>
        </p:nvPicPr>
        <p:blipFill>
          <a:blip r:embed="rId3"/>
          <a:stretch>
            <a:fillRect/>
          </a:stretch>
        </p:blipFill>
        <p:spPr>
          <a:xfrm>
            <a:off x="4956175" y="4716145"/>
            <a:ext cx="5290185" cy="155448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12775" y="304800"/>
            <a:ext cx="6128385" cy="1974850"/>
          </a:xfrm>
          <a:prstGeom prst="rect">
            <a:avLst/>
          </a:prstGeom>
        </p:spPr>
      </p:pic>
      <p:pic>
        <p:nvPicPr>
          <p:cNvPr id="3" name="图片 2"/>
          <p:cNvPicPr>
            <a:picLocks noChangeAspect="1"/>
          </p:cNvPicPr>
          <p:nvPr/>
        </p:nvPicPr>
        <p:blipFill>
          <a:blip r:embed="rId2"/>
          <a:stretch>
            <a:fillRect/>
          </a:stretch>
        </p:blipFill>
        <p:spPr>
          <a:xfrm>
            <a:off x="342900" y="1949450"/>
            <a:ext cx="10566400" cy="2959100"/>
          </a:xfrm>
          <a:prstGeom prst="rect">
            <a:avLst/>
          </a:prstGeom>
        </p:spPr>
      </p:pic>
      <p:pic>
        <p:nvPicPr>
          <p:cNvPr id="4" name="图片 3"/>
          <p:cNvPicPr>
            <a:picLocks noChangeAspect="1"/>
          </p:cNvPicPr>
          <p:nvPr/>
        </p:nvPicPr>
        <p:blipFill>
          <a:blip r:embed="rId3"/>
          <a:stretch>
            <a:fillRect/>
          </a:stretch>
        </p:blipFill>
        <p:spPr>
          <a:xfrm>
            <a:off x="4956175" y="4716145"/>
            <a:ext cx="5290185" cy="1554480"/>
          </a:xfrm>
          <a:prstGeom prst="rect">
            <a:avLst/>
          </a:prstGeom>
        </p:spPr>
      </p:pic>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605844" y="2436394"/>
              <a:ext cx="8467" cy="64858"/>
            </p14:xfrm>
          </p:contentPart>
        </mc:Choice>
        <mc:Fallback xmlns="">
          <p:pic>
            <p:nvPicPr>
              <p:cNvPr id="5" name="墨迹 4"/>
            </p:nvPicPr>
            <p:blipFill>
              <a:blip r:embed="rId5"/>
            </p:blipFill>
            <p:spPr>
              <a:xfrm>
                <a:off x="1605844" y="2436394"/>
                <a:ext cx="8467" cy="648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1603022" y="2560470"/>
              <a:ext cx="360" cy="70497"/>
            </p14:xfrm>
          </p:contentPart>
        </mc:Choice>
        <mc:Fallback xmlns="">
          <p:pic>
            <p:nvPicPr>
              <p:cNvPr id="6" name="墨迹 5"/>
            </p:nvPicPr>
            <p:blipFill>
              <a:blip r:embed="rId7"/>
            </p:blipFill>
            <p:spPr>
              <a:xfrm>
                <a:off x="1603022" y="2560470"/>
                <a:ext cx="360" cy="7049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1603022" y="2684545"/>
              <a:ext cx="360" cy="45119"/>
            </p14:xfrm>
          </p:contentPart>
        </mc:Choice>
        <mc:Fallback xmlns="">
          <p:pic>
            <p:nvPicPr>
              <p:cNvPr id="7" name="墨迹 6"/>
            </p:nvPicPr>
            <p:blipFill>
              <a:blip r:embed="rId9"/>
            </p:blipFill>
            <p:spPr>
              <a:xfrm>
                <a:off x="1603022" y="2684545"/>
                <a:ext cx="360" cy="451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1605844" y="2774782"/>
              <a:ext cx="2822" cy="59218"/>
            </p14:xfrm>
          </p:contentPart>
        </mc:Choice>
        <mc:Fallback xmlns="">
          <p:pic>
            <p:nvPicPr>
              <p:cNvPr id="8" name="墨迹 7"/>
            </p:nvPicPr>
            <p:blipFill>
              <a:blip r:embed="rId11"/>
            </p:blipFill>
            <p:spPr>
              <a:xfrm>
                <a:off x="1605844" y="2774782"/>
                <a:ext cx="2822" cy="5921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1603022" y="2904498"/>
              <a:ext cx="2822" cy="16919"/>
            </p14:xfrm>
          </p:contentPart>
        </mc:Choice>
        <mc:Fallback xmlns="">
          <p:pic>
            <p:nvPicPr>
              <p:cNvPr id="9" name="墨迹 8"/>
            </p:nvPicPr>
            <p:blipFill>
              <a:blip r:embed="rId13"/>
            </p:blipFill>
            <p:spPr>
              <a:xfrm>
                <a:off x="1603022" y="2904498"/>
                <a:ext cx="2822" cy="169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603022" y="2752223"/>
              <a:ext cx="11289" cy="177654"/>
            </p14:xfrm>
          </p:contentPart>
        </mc:Choice>
        <mc:Fallback xmlns="">
          <p:pic>
            <p:nvPicPr>
              <p:cNvPr id="10" name="墨迹 9"/>
            </p:nvPicPr>
            <p:blipFill>
              <a:blip r:embed="rId15"/>
            </p:blipFill>
            <p:spPr>
              <a:xfrm>
                <a:off x="1603022" y="2752223"/>
                <a:ext cx="11289" cy="17765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614311" y="3135730"/>
              <a:ext cx="73377" cy="2224902"/>
            </p14:xfrm>
          </p:contentPart>
        </mc:Choice>
        <mc:Fallback xmlns="">
          <p:pic>
            <p:nvPicPr>
              <p:cNvPr id="11" name="墨迹 10"/>
            </p:nvPicPr>
            <p:blipFill>
              <a:blip r:embed="rId17"/>
            </p:blipFill>
            <p:spPr>
              <a:xfrm>
                <a:off x="1614311" y="3135730"/>
                <a:ext cx="73377" cy="222490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614311" y="3981700"/>
              <a:ext cx="121355" cy="1519927"/>
            </p14:xfrm>
          </p:contentPart>
        </mc:Choice>
        <mc:Fallback xmlns="">
          <p:pic>
            <p:nvPicPr>
              <p:cNvPr id="12" name="墨迹 11"/>
            </p:nvPicPr>
            <p:blipFill>
              <a:blip r:embed="rId19"/>
            </p:blipFill>
            <p:spPr>
              <a:xfrm>
                <a:off x="1614311" y="3981700"/>
                <a:ext cx="121355" cy="151992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591733" y="2354088"/>
              <a:ext cx="11289" cy="474273"/>
            </p14:xfrm>
          </p:contentPart>
        </mc:Choice>
        <mc:Fallback xmlns="">
          <p:pic>
            <p:nvPicPr>
              <p:cNvPr id="13" name="墨迹 12"/>
            </p:nvPicPr>
            <p:blipFill>
              <a:blip r:embed="rId21"/>
            </p:blipFill>
            <p:spPr>
              <a:xfrm>
                <a:off x="1591733" y="2354088"/>
                <a:ext cx="11289" cy="47427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7721600" y="986965"/>
              <a:ext cx="45155" cy="28199"/>
            </p14:xfrm>
          </p:contentPart>
        </mc:Choice>
        <mc:Fallback xmlns="">
          <p:pic>
            <p:nvPicPr>
              <p:cNvPr id="14" name="墨迹 13"/>
            </p:nvPicPr>
            <p:blipFill>
              <a:blip r:embed="rId23"/>
            </p:blipFill>
            <p:spPr>
              <a:xfrm>
                <a:off x="7721600" y="986965"/>
                <a:ext cx="45155" cy="2819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2300111" y="2357437"/>
              <a:ext cx="8466" cy="42299"/>
            </p14:xfrm>
          </p:contentPart>
        </mc:Choice>
        <mc:Fallback xmlns="">
          <p:pic>
            <p:nvPicPr>
              <p:cNvPr id="15" name="墨迹 14"/>
            </p:nvPicPr>
            <p:blipFill>
              <a:blip r:embed="rId25"/>
            </p:blipFill>
            <p:spPr>
              <a:xfrm>
                <a:off x="2300111" y="2357437"/>
                <a:ext cx="8466" cy="4229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2271888" y="2487152"/>
              <a:ext cx="25400" cy="518862"/>
            </p14:xfrm>
          </p:contentPart>
        </mc:Choice>
        <mc:Fallback xmlns="">
          <p:pic>
            <p:nvPicPr>
              <p:cNvPr id="16" name="墨迹 15"/>
            </p:nvPicPr>
            <p:blipFill>
              <a:blip r:embed="rId27"/>
            </p:blipFill>
            <p:spPr>
              <a:xfrm>
                <a:off x="2271888" y="2487152"/>
                <a:ext cx="25400" cy="51886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2274711" y="3113170"/>
              <a:ext cx="5644" cy="126896"/>
            </p14:xfrm>
          </p:contentPart>
        </mc:Choice>
        <mc:Fallback xmlns="">
          <p:pic>
            <p:nvPicPr>
              <p:cNvPr id="17" name="墨迹 16"/>
            </p:nvPicPr>
            <p:blipFill>
              <a:blip r:embed="rId29"/>
            </p:blipFill>
            <p:spPr>
              <a:xfrm>
                <a:off x="2274711" y="3113170"/>
                <a:ext cx="5644" cy="12689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2280355" y="3316204"/>
              <a:ext cx="93133" cy="2145240"/>
            </p14:xfrm>
          </p:contentPart>
        </mc:Choice>
        <mc:Fallback xmlns="">
          <p:pic>
            <p:nvPicPr>
              <p:cNvPr id="18" name="墨迹 17"/>
            </p:nvPicPr>
            <p:blipFill>
              <a:blip r:embed="rId31"/>
            </p:blipFill>
            <p:spPr>
              <a:xfrm>
                <a:off x="2280355" y="3316204"/>
                <a:ext cx="93133" cy="21452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5576711" y="276350"/>
              <a:ext cx="172685" cy="15509"/>
            </p14:xfrm>
          </p:contentPart>
        </mc:Choice>
        <mc:Fallback xmlns="">
          <p:pic>
            <p:nvPicPr>
              <p:cNvPr id="19" name="墨迹 18"/>
            </p:nvPicPr>
            <p:blipFill>
              <a:blip r:embed="rId33"/>
            </p:blipFill>
            <p:spPr>
              <a:xfrm>
                <a:off x="5576711" y="276350"/>
                <a:ext cx="172685" cy="1550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5644444" y="315828"/>
              <a:ext cx="50800" cy="346848"/>
            </p14:xfrm>
          </p:contentPart>
        </mc:Choice>
        <mc:Fallback xmlns="">
          <p:pic>
            <p:nvPicPr>
              <p:cNvPr id="20" name="墨迹 19"/>
            </p:nvPicPr>
            <p:blipFill>
              <a:blip r:embed="rId35"/>
            </p:blipFill>
            <p:spPr>
              <a:xfrm>
                <a:off x="5644444" y="315828"/>
                <a:ext cx="50800" cy="34684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5877983" y="259430"/>
              <a:ext cx="223661" cy="245332"/>
            </p14:xfrm>
          </p:contentPart>
        </mc:Choice>
        <mc:Fallback xmlns="">
          <p:pic>
            <p:nvPicPr>
              <p:cNvPr id="22" name="墨迹 21"/>
            </p:nvPicPr>
            <p:blipFill>
              <a:blip r:embed="rId37"/>
            </p:blipFill>
            <p:spPr>
              <a:xfrm>
                <a:off x="5877983" y="259430"/>
                <a:ext cx="223661" cy="24533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6286500" y="248151"/>
              <a:ext cx="86077" cy="308250"/>
            </p14:xfrm>
          </p:contentPart>
        </mc:Choice>
        <mc:Fallback xmlns="">
          <p:pic>
            <p:nvPicPr>
              <p:cNvPr id="23" name="墨迹 22"/>
            </p:nvPicPr>
            <p:blipFill>
              <a:blip r:embed="rId39"/>
            </p:blipFill>
            <p:spPr>
              <a:xfrm>
                <a:off x="6286500" y="248151"/>
                <a:ext cx="86077" cy="30825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6429022" y="344027"/>
              <a:ext cx="248355" cy="169195"/>
            </p14:xfrm>
          </p:contentPart>
        </mc:Choice>
        <mc:Fallback xmlns="">
          <p:pic>
            <p:nvPicPr>
              <p:cNvPr id="24" name="墨迹 23"/>
            </p:nvPicPr>
            <p:blipFill>
              <a:blip r:embed="rId41"/>
            </p:blipFill>
            <p:spPr>
              <a:xfrm>
                <a:off x="6429022" y="344027"/>
                <a:ext cx="248355" cy="16919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6711244" y="225592"/>
              <a:ext cx="62088" cy="69792"/>
            </p14:xfrm>
          </p:contentPart>
        </mc:Choice>
        <mc:Fallback xmlns="">
          <p:pic>
            <p:nvPicPr>
              <p:cNvPr id="25" name="墨迹 24"/>
            </p:nvPicPr>
            <p:blipFill>
              <a:blip r:embed="rId43"/>
            </p:blipFill>
            <p:spPr>
              <a:xfrm>
                <a:off x="6711244" y="225592"/>
                <a:ext cx="62088" cy="6979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6769628" y="366587"/>
              <a:ext cx="249238" cy="155094"/>
            </p14:xfrm>
          </p:contentPart>
        </mc:Choice>
        <mc:Fallback xmlns="">
          <p:pic>
            <p:nvPicPr>
              <p:cNvPr id="26" name="墨迹 25"/>
            </p:nvPicPr>
            <p:blipFill>
              <a:blip r:embed="rId45"/>
            </p:blipFill>
            <p:spPr>
              <a:xfrm>
                <a:off x="6769628" y="366587"/>
                <a:ext cx="249238" cy="15509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7828844" y="253791"/>
              <a:ext cx="360" cy="171309"/>
            </p14:xfrm>
          </p:contentPart>
        </mc:Choice>
        <mc:Fallback xmlns="">
          <p:pic>
            <p:nvPicPr>
              <p:cNvPr id="27" name="墨迹 26"/>
            </p:nvPicPr>
            <p:blipFill>
              <a:blip r:embed="rId47"/>
            </p:blipFill>
            <p:spPr>
              <a:xfrm>
                <a:off x="7828844" y="253791"/>
                <a:ext cx="360" cy="17130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7794272" y="225592"/>
              <a:ext cx="153105" cy="211492"/>
            </p14:xfrm>
          </p:contentPart>
        </mc:Choice>
        <mc:Fallback xmlns="">
          <p:pic>
            <p:nvPicPr>
              <p:cNvPr id="28" name="墨迹 27"/>
            </p:nvPicPr>
            <p:blipFill>
              <a:blip r:embed="rId49"/>
            </p:blipFill>
            <p:spPr>
              <a:xfrm>
                <a:off x="7794272" y="225592"/>
                <a:ext cx="153105" cy="21149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7724422" y="490662"/>
              <a:ext cx="93133" cy="90237"/>
            </p14:xfrm>
          </p:contentPart>
        </mc:Choice>
        <mc:Fallback xmlns="">
          <p:pic>
            <p:nvPicPr>
              <p:cNvPr id="29" name="墨迹 28"/>
            </p:nvPicPr>
            <p:blipFill>
              <a:blip r:embed="rId51"/>
            </p:blipFill>
            <p:spPr>
              <a:xfrm>
                <a:off x="7724422" y="490662"/>
                <a:ext cx="93133" cy="9023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7964311" y="496302"/>
              <a:ext cx="45156" cy="56398"/>
            </p14:xfrm>
          </p:contentPart>
        </mc:Choice>
        <mc:Fallback xmlns="">
          <p:pic>
            <p:nvPicPr>
              <p:cNvPr id="30" name="墨迹 29"/>
            </p:nvPicPr>
            <p:blipFill>
              <a:blip r:embed="rId53"/>
            </p:blipFill>
            <p:spPr>
              <a:xfrm>
                <a:off x="7964311" y="496302"/>
                <a:ext cx="45156" cy="5639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8163983" y="233523"/>
              <a:ext cx="150284" cy="307898"/>
            </p14:xfrm>
          </p:contentPart>
        </mc:Choice>
        <mc:Fallback xmlns="">
          <p:pic>
            <p:nvPicPr>
              <p:cNvPr id="31" name="墨迹 30"/>
            </p:nvPicPr>
            <p:blipFill>
              <a:blip r:embed="rId55"/>
            </p:blipFill>
            <p:spPr>
              <a:xfrm>
                <a:off x="8163983" y="233523"/>
                <a:ext cx="150284" cy="30789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8173155" y="402364"/>
              <a:ext cx="282222" cy="189815"/>
            </p14:xfrm>
          </p:contentPart>
        </mc:Choice>
        <mc:Fallback xmlns="">
          <p:pic>
            <p:nvPicPr>
              <p:cNvPr id="32" name="墨迹 31"/>
            </p:nvPicPr>
            <p:blipFill>
              <a:blip r:embed="rId57"/>
            </p:blipFill>
            <p:spPr>
              <a:xfrm>
                <a:off x="8173155" y="402364"/>
                <a:ext cx="282222" cy="18981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8308622" y="155799"/>
              <a:ext cx="64911" cy="112091"/>
            </p14:xfrm>
          </p:contentPart>
        </mc:Choice>
        <mc:Fallback xmlns="">
          <p:pic>
            <p:nvPicPr>
              <p:cNvPr id="33" name="墨迹 32"/>
            </p:nvPicPr>
            <p:blipFill>
              <a:blip r:embed="rId59"/>
            </p:blipFill>
            <p:spPr>
              <a:xfrm>
                <a:off x="8308622" y="155799"/>
                <a:ext cx="64911" cy="11209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8477955" y="253791"/>
              <a:ext cx="206022" cy="335568"/>
            </p14:xfrm>
          </p:contentPart>
        </mc:Choice>
        <mc:Fallback xmlns="">
          <p:pic>
            <p:nvPicPr>
              <p:cNvPr id="34" name="墨迹 33"/>
            </p:nvPicPr>
            <p:blipFill>
              <a:blip r:embed="rId61"/>
            </p:blipFill>
            <p:spPr>
              <a:xfrm>
                <a:off x="8477955" y="253791"/>
                <a:ext cx="206022" cy="33556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8780638" y="204971"/>
              <a:ext cx="167393" cy="51640"/>
            </p14:xfrm>
          </p:contentPart>
        </mc:Choice>
        <mc:Fallback xmlns="">
          <p:pic>
            <p:nvPicPr>
              <p:cNvPr id="35" name="墨迹 34"/>
            </p:nvPicPr>
            <p:blipFill>
              <a:blip r:embed="rId63"/>
            </p:blipFill>
            <p:spPr>
              <a:xfrm>
                <a:off x="8780638" y="204971"/>
                <a:ext cx="167393" cy="5164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8763000" y="265070"/>
              <a:ext cx="93133" cy="496303"/>
            </p14:xfrm>
          </p:contentPart>
        </mc:Choice>
        <mc:Fallback xmlns="">
          <p:pic>
            <p:nvPicPr>
              <p:cNvPr id="36" name="墨迹 35"/>
            </p:nvPicPr>
            <p:blipFill>
              <a:blip r:embed="rId65"/>
            </p:blipFill>
            <p:spPr>
              <a:xfrm>
                <a:off x="8763000" y="265070"/>
                <a:ext cx="93133" cy="49630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8777111" y="344027"/>
              <a:ext cx="174978" cy="188934"/>
            </p14:xfrm>
          </p:contentPart>
        </mc:Choice>
        <mc:Fallback xmlns="">
          <p:pic>
            <p:nvPicPr>
              <p:cNvPr id="37" name="墨迹 36"/>
            </p:nvPicPr>
            <p:blipFill>
              <a:blip r:embed="rId67"/>
            </p:blipFill>
            <p:spPr>
              <a:xfrm>
                <a:off x="8777111" y="344027"/>
                <a:ext cx="174978" cy="18893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8915400" y="129715"/>
              <a:ext cx="268111" cy="520624"/>
            </p14:xfrm>
          </p:contentPart>
        </mc:Choice>
        <mc:Fallback xmlns="">
          <p:pic>
            <p:nvPicPr>
              <p:cNvPr id="38" name="墨迹 37"/>
            </p:nvPicPr>
            <p:blipFill>
              <a:blip r:embed="rId69"/>
            </p:blipFill>
            <p:spPr>
              <a:xfrm>
                <a:off x="8915400" y="129715"/>
                <a:ext cx="268111" cy="52062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9008533" y="434264"/>
              <a:ext cx="98778" cy="65739"/>
            </p14:xfrm>
          </p:contentPart>
        </mc:Choice>
        <mc:Fallback xmlns="">
          <p:pic>
            <p:nvPicPr>
              <p:cNvPr id="39" name="墨迹 38"/>
            </p:nvPicPr>
            <p:blipFill>
              <a:blip r:embed="rId71"/>
            </p:blipFill>
            <p:spPr>
              <a:xfrm>
                <a:off x="9008533" y="434264"/>
                <a:ext cx="98778" cy="657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9023878" y="436379"/>
              <a:ext cx="258410" cy="167079"/>
            </p14:xfrm>
          </p:contentPart>
        </mc:Choice>
        <mc:Fallback xmlns="">
          <p:pic>
            <p:nvPicPr>
              <p:cNvPr id="40" name="墨迹 39"/>
            </p:nvPicPr>
            <p:blipFill>
              <a:blip r:embed="rId73"/>
            </p:blipFill>
            <p:spPr>
              <a:xfrm>
                <a:off x="9023878" y="436379"/>
                <a:ext cx="258410" cy="16707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9360428" y="238810"/>
              <a:ext cx="198438" cy="43180"/>
            </p14:xfrm>
          </p:contentPart>
        </mc:Choice>
        <mc:Fallback xmlns="">
          <p:pic>
            <p:nvPicPr>
              <p:cNvPr id="41" name="墨迹 40"/>
            </p:nvPicPr>
            <p:blipFill>
              <a:blip r:embed="rId75"/>
            </p:blipFill>
            <p:spPr>
              <a:xfrm>
                <a:off x="9360428" y="238810"/>
                <a:ext cx="198438" cy="431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9465733" y="281990"/>
              <a:ext cx="33867" cy="248151"/>
            </p14:xfrm>
          </p:contentPart>
        </mc:Choice>
        <mc:Fallback xmlns="">
          <p:pic>
            <p:nvPicPr>
              <p:cNvPr id="42" name="墨迹 41"/>
            </p:nvPicPr>
            <p:blipFill>
              <a:blip r:embed="rId77"/>
            </p:blipFill>
            <p:spPr>
              <a:xfrm>
                <a:off x="9465733" y="281990"/>
                <a:ext cx="33867" cy="24815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9356372" y="530141"/>
              <a:ext cx="275872" cy="22559"/>
            </p14:xfrm>
          </p:contentPart>
        </mc:Choice>
        <mc:Fallback xmlns="">
          <p:pic>
            <p:nvPicPr>
              <p:cNvPr id="43" name="墨迹 42"/>
            </p:nvPicPr>
            <p:blipFill>
              <a:blip r:embed="rId79"/>
            </p:blipFill>
            <p:spPr>
              <a:xfrm>
                <a:off x="9356372" y="530141"/>
                <a:ext cx="275872" cy="2255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5655027" y="1130251"/>
              <a:ext cx="119239" cy="292565"/>
            </p14:xfrm>
          </p:contentPart>
        </mc:Choice>
        <mc:Fallback xmlns="">
          <p:pic>
            <p:nvPicPr>
              <p:cNvPr id="44" name="墨迹 43"/>
            </p:nvPicPr>
            <p:blipFill>
              <a:blip r:embed="rId81"/>
            </p:blipFill>
            <p:spPr>
              <a:xfrm>
                <a:off x="5655027" y="1130251"/>
                <a:ext cx="119239" cy="29256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5864577" y="1173078"/>
              <a:ext cx="263878" cy="184175"/>
            </p14:xfrm>
          </p:contentPart>
        </mc:Choice>
        <mc:Fallback xmlns="">
          <p:pic>
            <p:nvPicPr>
              <p:cNvPr id="45" name="墨迹 44"/>
            </p:nvPicPr>
            <p:blipFill>
              <a:blip r:embed="rId83"/>
            </p:blipFill>
            <p:spPr>
              <a:xfrm>
                <a:off x="5864577" y="1173078"/>
                <a:ext cx="263878" cy="18417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6205537" y="1077202"/>
              <a:ext cx="71085" cy="37363"/>
            </p14:xfrm>
          </p:contentPart>
        </mc:Choice>
        <mc:Fallback xmlns="">
          <p:pic>
            <p:nvPicPr>
              <p:cNvPr id="46" name="墨迹 45"/>
            </p:nvPicPr>
            <p:blipFill>
              <a:blip r:embed="rId85"/>
            </p:blipFill>
            <p:spPr>
              <a:xfrm>
                <a:off x="6205537" y="1077202"/>
                <a:ext cx="71085" cy="3736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6222118" y="1167439"/>
              <a:ext cx="218193" cy="167784"/>
            </p14:xfrm>
          </p:contentPart>
        </mc:Choice>
        <mc:Fallback xmlns="">
          <p:pic>
            <p:nvPicPr>
              <p:cNvPr id="47" name="墨迹 46"/>
            </p:nvPicPr>
            <p:blipFill>
              <a:blip r:embed="rId87"/>
            </p:blipFill>
            <p:spPr>
              <a:xfrm>
                <a:off x="6222118" y="1167439"/>
                <a:ext cx="218193" cy="16778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6474177" y="1195638"/>
              <a:ext cx="327378" cy="28199"/>
            </p14:xfrm>
          </p:contentPart>
        </mc:Choice>
        <mc:Fallback xmlns="">
          <p:pic>
            <p:nvPicPr>
              <p:cNvPr id="48" name="墨迹 47"/>
            </p:nvPicPr>
            <p:blipFill>
              <a:blip r:embed="rId89"/>
            </p:blipFill>
            <p:spPr>
              <a:xfrm>
                <a:off x="6474177" y="1195638"/>
                <a:ext cx="327378" cy="2819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6855177" y="1080022"/>
              <a:ext cx="104423" cy="237400"/>
            </p14:xfrm>
          </p:contentPart>
        </mc:Choice>
        <mc:Fallback xmlns="">
          <p:pic>
            <p:nvPicPr>
              <p:cNvPr id="49" name="墨迹 48"/>
            </p:nvPicPr>
            <p:blipFill>
              <a:blip r:embed="rId91"/>
            </p:blipFill>
            <p:spPr>
              <a:xfrm>
                <a:off x="6855177" y="1080022"/>
                <a:ext cx="104423" cy="23740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6976533" y="1088481"/>
              <a:ext cx="95956" cy="16920"/>
            </p14:xfrm>
          </p:contentPart>
        </mc:Choice>
        <mc:Fallback xmlns="">
          <p:pic>
            <p:nvPicPr>
              <p:cNvPr id="50" name="墨迹 49"/>
            </p:nvPicPr>
            <p:blipFill>
              <a:blip r:embed="rId93"/>
            </p:blipFill>
            <p:spPr>
              <a:xfrm>
                <a:off x="6976533" y="1088481"/>
                <a:ext cx="95956" cy="1692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7061200" y="1150519"/>
              <a:ext cx="220133" cy="127072"/>
            </p14:xfrm>
          </p:contentPart>
        </mc:Choice>
        <mc:Fallback xmlns="">
          <p:pic>
            <p:nvPicPr>
              <p:cNvPr id="51" name="墨迹 50"/>
            </p:nvPicPr>
            <p:blipFill>
              <a:blip r:embed="rId95"/>
            </p:blipFill>
            <p:spPr>
              <a:xfrm>
                <a:off x="7061200" y="1150519"/>
                <a:ext cx="220133" cy="12707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7343422" y="1001064"/>
              <a:ext cx="39511" cy="53579"/>
            </p14:xfrm>
          </p:contentPart>
        </mc:Choice>
        <mc:Fallback xmlns="">
          <p:pic>
            <p:nvPicPr>
              <p:cNvPr id="52" name="墨迹 51"/>
            </p:nvPicPr>
            <p:blipFill>
              <a:blip r:embed="rId97"/>
            </p:blipFill>
            <p:spPr>
              <a:xfrm>
                <a:off x="7343422" y="1001064"/>
                <a:ext cx="39511" cy="5357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7362472" y="1111041"/>
              <a:ext cx="127705" cy="155975"/>
            </p14:xfrm>
          </p:contentPart>
        </mc:Choice>
        <mc:Fallback xmlns="">
          <p:pic>
            <p:nvPicPr>
              <p:cNvPr id="53" name="墨迹 52"/>
            </p:nvPicPr>
            <p:blipFill>
              <a:blip r:embed="rId99"/>
            </p:blipFill>
            <p:spPr>
              <a:xfrm>
                <a:off x="7362472" y="1111041"/>
                <a:ext cx="127705" cy="15597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8277048" y="952069"/>
              <a:ext cx="174802" cy="297147"/>
            </p14:xfrm>
          </p:contentPart>
        </mc:Choice>
        <mc:Fallback xmlns="">
          <p:pic>
            <p:nvPicPr>
              <p:cNvPr id="54" name="墨迹 53"/>
            </p:nvPicPr>
            <p:blipFill>
              <a:blip r:embed="rId101"/>
            </p:blipFill>
            <p:spPr>
              <a:xfrm>
                <a:off x="8277048" y="952069"/>
                <a:ext cx="174802" cy="29714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8291688" y="1105401"/>
              <a:ext cx="276578" cy="132535"/>
            </p14:xfrm>
          </p:contentPart>
        </mc:Choice>
        <mc:Fallback xmlns="">
          <p:pic>
            <p:nvPicPr>
              <p:cNvPr id="55" name="墨迹 54"/>
            </p:nvPicPr>
            <p:blipFill>
              <a:blip r:embed="rId103"/>
            </p:blipFill>
            <p:spPr>
              <a:xfrm>
                <a:off x="8291688" y="1105401"/>
                <a:ext cx="276578" cy="13253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8442677" y="851610"/>
              <a:ext cx="71967" cy="107156"/>
            </p14:xfrm>
          </p:contentPart>
        </mc:Choice>
        <mc:Fallback xmlns="">
          <p:pic>
            <p:nvPicPr>
              <p:cNvPr id="56" name="墨迹 55"/>
            </p:nvPicPr>
            <p:blipFill>
              <a:blip r:embed="rId105"/>
            </p:blipFill>
            <p:spPr>
              <a:xfrm>
                <a:off x="8442677" y="851610"/>
                <a:ext cx="71967" cy="10715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8587140" y="971984"/>
              <a:ext cx="226660" cy="289393"/>
            </p14:xfrm>
          </p:contentPart>
        </mc:Choice>
        <mc:Fallback xmlns="">
          <p:pic>
            <p:nvPicPr>
              <p:cNvPr id="57" name="墨迹 56"/>
            </p:nvPicPr>
            <p:blipFill>
              <a:blip r:embed="rId107"/>
            </p:blipFill>
            <p:spPr>
              <a:xfrm>
                <a:off x="8587140" y="971984"/>
                <a:ext cx="226660" cy="28939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8948737" y="927218"/>
              <a:ext cx="121885" cy="217661"/>
            </p14:xfrm>
          </p:contentPart>
        </mc:Choice>
        <mc:Fallback xmlns="">
          <p:pic>
            <p:nvPicPr>
              <p:cNvPr id="58" name="墨迹 57"/>
            </p:nvPicPr>
            <p:blipFill>
              <a:blip r:embed="rId109"/>
            </p:blipFill>
            <p:spPr>
              <a:xfrm>
                <a:off x="8948737" y="927218"/>
                <a:ext cx="121885" cy="21766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8914871" y="1181538"/>
              <a:ext cx="203729" cy="2820"/>
            </p14:xfrm>
          </p:contentPart>
        </mc:Choice>
        <mc:Fallback xmlns="">
          <p:pic>
            <p:nvPicPr>
              <p:cNvPr id="59" name="墨迹 58"/>
            </p:nvPicPr>
            <p:blipFill>
              <a:blip r:embed="rId111"/>
            </p:blipFill>
            <p:spPr>
              <a:xfrm>
                <a:off x="8914871" y="1181538"/>
                <a:ext cx="203729" cy="282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9493955" y="857250"/>
              <a:ext cx="150107" cy="253791"/>
            </p14:xfrm>
          </p:contentPart>
        </mc:Choice>
        <mc:Fallback xmlns="">
          <p:pic>
            <p:nvPicPr>
              <p:cNvPr id="60" name="墨迹 59"/>
            </p:nvPicPr>
            <p:blipFill>
              <a:blip r:embed="rId113"/>
            </p:blipFill>
            <p:spPr>
              <a:xfrm>
                <a:off x="9493955" y="857250"/>
                <a:ext cx="150107" cy="253791"/>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9637888" y="910475"/>
              <a:ext cx="8467" cy="175187"/>
            </p14:xfrm>
          </p:contentPart>
        </mc:Choice>
        <mc:Fallback xmlns="">
          <p:pic>
            <p:nvPicPr>
              <p:cNvPr id="61" name="墨迹 60"/>
            </p:nvPicPr>
            <p:blipFill>
              <a:blip r:embed="rId115"/>
            </p:blipFill>
            <p:spPr>
              <a:xfrm>
                <a:off x="9637888" y="910475"/>
                <a:ext cx="8467" cy="17518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9479315" y="1113861"/>
              <a:ext cx="248885" cy="19739"/>
            </p14:xfrm>
          </p:contentPart>
        </mc:Choice>
        <mc:Fallback xmlns="">
          <p:pic>
            <p:nvPicPr>
              <p:cNvPr id="62" name="墨迹 61"/>
            </p:nvPicPr>
            <p:blipFill>
              <a:blip r:embed="rId117"/>
            </p:blipFill>
            <p:spPr>
              <a:xfrm>
                <a:off x="9479315" y="1113861"/>
                <a:ext cx="248885" cy="1973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10101968" y="789572"/>
              <a:ext cx="142699" cy="28199"/>
            </p14:xfrm>
          </p:contentPart>
        </mc:Choice>
        <mc:Fallback xmlns="">
          <p:pic>
            <p:nvPicPr>
              <p:cNvPr id="63" name="墨迹 62"/>
            </p:nvPicPr>
            <p:blipFill>
              <a:blip r:embed="rId119"/>
            </p:blipFill>
            <p:spPr>
              <a:xfrm>
                <a:off x="10101968" y="789572"/>
                <a:ext cx="142699" cy="2819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10131777" y="834690"/>
              <a:ext cx="28223" cy="200213"/>
            </p14:xfrm>
          </p:contentPart>
        </mc:Choice>
        <mc:Fallback xmlns="">
          <p:pic>
            <p:nvPicPr>
              <p:cNvPr id="64" name="墨迹 63"/>
            </p:nvPicPr>
            <p:blipFill>
              <a:blip r:embed="rId121"/>
            </p:blipFill>
            <p:spPr>
              <a:xfrm>
                <a:off x="10131777" y="834690"/>
                <a:ext cx="28223" cy="20021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10210800" y="855840"/>
              <a:ext cx="5644" cy="136765"/>
            </p14:xfrm>
          </p:contentPart>
        </mc:Choice>
        <mc:Fallback xmlns="">
          <p:pic>
            <p:nvPicPr>
              <p:cNvPr id="65" name="墨迹 64"/>
            </p:nvPicPr>
            <p:blipFill>
              <a:blip r:embed="rId123"/>
            </p:blipFill>
            <p:spPr>
              <a:xfrm>
                <a:off x="10210800" y="855840"/>
                <a:ext cx="5644" cy="13676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10275711" y="862889"/>
              <a:ext cx="14111" cy="180474"/>
            </p14:xfrm>
          </p:contentPart>
        </mc:Choice>
        <mc:Fallback xmlns="">
          <p:pic>
            <p:nvPicPr>
              <p:cNvPr id="66" name="墨迹 65"/>
            </p:nvPicPr>
            <p:blipFill>
              <a:blip r:embed="rId125"/>
            </p:blipFill>
            <p:spPr>
              <a:xfrm>
                <a:off x="10275711" y="862889"/>
                <a:ext cx="14111" cy="18047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10078155" y="1088481"/>
              <a:ext cx="256822" cy="360"/>
            </p14:xfrm>
          </p:contentPart>
        </mc:Choice>
        <mc:Fallback xmlns="">
          <p:pic>
            <p:nvPicPr>
              <p:cNvPr id="67" name="墨迹 66"/>
            </p:nvPicPr>
            <p:blipFill>
              <a:blip r:embed="rId127"/>
            </p:blipFill>
            <p:spPr>
              <a:xfrm>
                <a:off x="10078155" y="1088481"/>
                <a:ext cx="256822" cy="36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10526888" y="1006176"/>
              <a:ext cx="16933" cy="8988"/>
            </p14:xfrm>
          </p:contentPart>
        </mc:Choice>
        <mc:Fallback xmlns="">
          <p:pic>
            <p:nvPicPr>
              <p:cNvPr id="68" name="墨迹 67"/>
            </p:nvPicPr>
            <p:blipFill>
              <a:blip r:embed="rId129"/>
            </p:blipFill>
            <p:spPr>
              <a:xfrm>
                <a:off x="10526888" y="1006176"/>
                <a:ext cx="16933" cy="898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8667044" y="1525566"/>
              <a:ext cx="25400" cy="42299"/>
            </p14:xfrm>
          </p:contentPart>
        </mc:Choice>
        <mc:Fallback xmlns="">
          <p:pic>
            <p:nvPicPr>
              <p:cNvPr id="69" name="墨迹 68"/>
            </p:nvPicPr>
            <p:blipFill>
              <a:blip r:embed="rId131"/>
            </p:blipFill>
            <p:spPr>
              <a:xfrm>
                <a:off x="8667044" y="1525566"/>
                <a:ext cx="25400" cy="4229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8595077" y="1517106"/>
              <a:ext cx="167923" cy="11280"/>
            </p14:xfrm>
          </p:contentPart>
        </mc:Choice>
        <mc:Fallback xmlns="">
          <p:pic>
            <p:nvPicPr>
              <p:cNvPr id="70" name="墨迹 69"/>
            </p:nvPicPr>
            <p:blipFill>
              <a:blip r:embed="rId133"/>
            </p:blipFill>
            <p:spPr>
              <a:xfrm>
                <a:off x="8595077" y="1517106"/>
                <a:ext cx="167923" cy="1128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8669866" y="1550945"/>
              <a:ext cx="22578" cy="166374"/>
            </p14:xfrm>
          </p:contentPart>
        </mc:Choice>
        <mc:Fallback xmlns="">
          <p:pic>
            <p:nvPicPr>
              <p:cNvPr id="71" name="墨迹 70"/>
            </p:nvPicPr>
            <p:blipFill>
              <a:blip r:embed="rId135"/>
            </p:blipFill>
            <p:spPr>
              <a:xfrm>
                <a:off x="8669866" y="1550945"/>
                <a:ext cx="22578" cy="16637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8748888" y="1559405"/>
              <a:ext cx="5644" cy="205853"/>
            </p14:xfrm>
          </p:contentPart>
        </mc:Choice>
        <mc:Fallback xmlns="">
          <p:pic>
            <p:nvPicPr>
              <p:cNvPr id="72" name="墨迹 71"/>
            </p:nvPicPr>
            <p:blipFill>
              <a:blip r:embed="rId137"/>
            </p:blipFill>
            <p:spPr>
              <a:xfrm>
                <a:off x="8748888" y="1559405"/>
                <a:ext cx="5644" cy="205853"/>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8573028" y="1759618"/>
              <a:ext cx="302860" cy="11280"/>
            </p14:xfrm>
          </p:contentPart>
        </mc:Choice>
        <mc:Fallback xmlns="">
          <p:pic>
            <p:nvPicPr>
              <p:cNvPr id="73" name="墨迹 72"/>
            </p:nvPicPr>
            <p:blipFill>
              <a:blip r:embed="rId139"/>
            </p:blipFill>
            <p:spPr>
              <a:xfrm>
                <a:off x="8573028" y="1759618"/>
                <a:ext cx="302860" cy="1128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9023702" y="1477628"/>
              <a:ext cx="7409" cy="360"/>
            </p14:xfrm>
          </p:contentPart>
        </mc:Choice>
        <mc:Fallback xmlns="">
          <p:pic>
            <p:nvPicPr>
              <p:cNvPr id="74" name="墨迹 73"/>
            </p:nvPicPr>
            <p:blipFill>
              <a:blip r:embed="rId141"/>
            </p:blipFill>
            <p:spPr>
              <a:xfrm>
                <a:off x="9023702" y="1477628"/>
                <a:ext cx="7409" cy="36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9048044" y="1372763"/>
              <a:ext cx="94015" cy="102045"/>
            </p14:xfrm>
          </p:contentPart>
        </mc:Choice>
        <mc:Fallback xmlns="">
          <p:pic>
            <p:nvPicPr>
              <p:cNvPr id="75" name="墨迹 74"/>
            </p:nvPicPr>
            <p:blipFill>
              <a:blip r:embed="rId143"/>
            </p:blipFill>
            <p:spPr>
              <a:xfrm>
                <a:off x="9048044" y="1372763"/>
                <a:ext cx="94015" cy="102045"/>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8950325" y="1514286"/>
              <a:ext cx="193675" cy="40360"/>
            </p14:xfrm>
          </p:contentPart>
        </mc:Choice>
        <mc:Fallback xmlns="">
          <p:pic>
            <p:nvPicPr>
              <p:cNvPr id="76" name="墨迹 75"/>
            </p:nvPicPr>
            <p:blipFill>
              <a:blip r:embed="rId145"/>
            </p:blipFill>
            <p:spPr>
              <a:xfrm>
                <a:off x="8950325" y="1514286"/>
                <a:ext cx="193675" cy="4036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9053688" y="1460708"/>
              <a:ext cx="50800" cy="465284"/>
            </p14:xfrm>
          </p:contentPart>
        </mc:Choice>
        <mc:Fallback xmlns="">
          <p:pic>
            <p:nvPicPr>
              <p:cNvPr id="77" name="墨迹 76"/>
            </p:nvPicPr>
            <p:blipFill>
              <a:blip r:embed="rId147"/>
            </p:blipFill>
            <p:spPr>
              <a:xfrm>
                <a:off x="9053688" y="1460708"/>
                <a:ext cx="50800" cy="465284"/>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8964083" y="1567865"/>
              <a:ext cx="349250" cy="155094"/>
            </p14:xfrm>
          </p:contentPart>
        </mc:Choice>
        <mc:Fallback xmlns="">
          <p:pic>
            <p:nvPicPr>
              <p:cNvPr id="78" name="墨迹 77"/>
            </p:nvPicPr>
            <p:blipFill>
              <a:blip r:embed="rId149"/>
            </p:blipFill>
            <p:spPr>
              <a:xfrm>
                <a:off x="8964083" y="1567865"/>
                <a:ext cx="349250" cy="155094"/>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9424458" y="1438149"/>
              <a:ext cx="193675" cy="33839"/>
            </p14:xfrm>
          </p:contentPart>
        </mc:Choice>
        <mc:Fallback xmlns="">
          <p:pic>
            <p:nvPicPr>
              <p:cNvPr id="79" name="墨迹 78"/>
            </p:nvPicPr>
            <p:blipFill>
              <a:blip r:embed="rId151"/>
            </p:blipFill>
            <p:spPr>
              <a:xfrm>
                <a:off x="9424458" y="1438149"/>
                <a:ext cx="193675" cy="3383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9496072" y="1460708"/>
              <a:ext cx="37394" cy="192811"/>
            </p14:xfrm>
          </p:contentPart>
        </mc:Choice>
        <mc:Fallback xmlns="">
          <p:pic>
            <p:nvPicPr>
              <p:cNvPr id="80" name="墨迹 79"/>
            </p:nvPicPr>
            <p:blipFill>
              <a:blip r:embed="rId153"/>
            </p:blipFill>
            <p:spPr>
              <a:xfrm>
                <a:off x="9496072" y="1460708"/>
                <a:ext cx="37394" cy="192811"/>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9567333" y="1485206"/>
              <a:ext cx="20638" cy="153156"/>
            </p14:xfrm>
          </p:contentPart>
        </mc:Choice>
        <mc:Fallback xmlns="">
          <p:pic>
            <p:nvPicPr>
              <p:cNvPr id="81" name="墨迹 80"/>
            </p:nvPicPr>
            <p:blipFill>
              <a:blip r:embed="rId155"/>
            </p:blipFill>
            <p:spPr>
              <a:xfrm>
                <a:off x="9567333" y="1485206"/>
                <a:ext cx="20638" cy="153156"/>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9595555" y="1500187"/>
              <a:ext cx="56445" cy="200213"/>
            </p14:xfrm>
          </p:contentPart>
        </mc:Choice>
        <mc:Fallback xmlns="">
          <p:pic>
            <p:nvPicPr>
              <p:cNvPr id="82" name="墨迹 81"/>
            </p:nvPicPr>
            <p:blipFill>
              <a:blip r:embed="rId157"/>
            </p:blipFill>
            <p:spPr>
              <a:xfrm>
                <a:off x="9595555" y="1500187"/>
                <a:ext cx="56445" cy="20021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9484077" y="1706040"/>
              <a:ext cx="235656" cy="14099"/>
            </p14:xfrm>
          </p:contentPart>
        </mc:Choice>
        <mc:Fallback xmlns="">
          <p:pic>
            <p:nvPicPr>
              <p:cNvPr id="83" name="墨迹 82"/>
            </p:nvPicPr>
            <p:blipFill>
              <a:blip r:embed="rId159"/>
            </p:blipFill>
            <p:spPr>
              <a:xfrm>
                <a:off x="9484077" y="1706040"/>
                <a:ext cx="235656" cy="1409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9883422" y="1387391"/>
              <a:ext cx="156633" cy="341208"/>
            </p14:xfrm>
          </p:contentPart>
        </mc:Choice>
        <mc:Fallback xmlns="">
          <p:pic>
            <p:nvPicPr>
              <p:cNvPr id="84" name="墨迹 83"/>
            </p:nvPicPr>
            <p:blipFill>
              <a:blip r:embed="rId161"/>
            </p:blipFill>
            <p:spPr>
              <a:xfrm>
                <a:off x="9883422" y="1387391"/>
                <a:ext cx="156633" cy="34120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9900355" y="1511467"/>
              <a:ext cx="143934" cy="146635"/>
            </p14:xfrm>
          </p:contentPart>
        </mc:Choice>
        <mc:Fallback xmlns="">
          <p:pic>
            <p:nvPicPr>
              <p:cNvPr id="85" name="墨迹 84"/>
            </p:nvPicPr>
            <p:blipFill>
              <a:blip r:embed="rId163"/>
            </p:blipFill>
            <p:spPr>
              <a:xfrm>
                <a:off x="9900355" y="1511467"/>
                <a:ext cx="143934" cy="14663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9999133" y="1285875"/>
              <a:ext cx="254706" cy="555520"/>
            </p14:xfrm>
          </p:contentPart>
        </mc:Choice>
        <mc:Fallback xmlns="">
          <p:pic>
            <p:nvPicPr>
              <p:cNvPr id="86" name="墨迹 85"/>
            </p:nvPicPr>
            <p:blipFill>
              <a:blip r:embed="rId165"/>
            </p:blipFill>
            <p:spPr>
              <a:xfrm>
                <a:off x="9999133" y="1285875"/>
                <a:ext cx="254706" cy="55552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10120488" y="1573504"/>
              <a:ext cx="70556" cy="88827"/>
            </p14:xfrm>
          </p:contentPart>
        </mc:Choice>
        <mc:Fallback xmlns="">
          <p:pic>
            <p:nvPicPr>
              <p:cNvPr id="87" name="墨迹 86"/>
            </p:nvPicPr>
            <p:blipFill>
              <a:blip r:embed="rId167"/>
            </p:blipFill>
            <p:spPr>
              <a:xfrm>
                <a:off x="10120488" y="1573504"/>
                <a:ext cx="70556" cy="88827"/>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10154708" y="1517106"/>
              <a:ext cx="242359" cy="203033"/>
            </p14:xfrm>
          </p:contentPart>
        </mc:Choice>
        <mc:Fallback xmlns="">
          <p:pic>
            <p:nvPicPr>
              <p:cNvPr id="88" name="墨迹 87"/>
            </p:nvPicPr>
            <p:blipFill>
              <a:blip r:embed="rId169"/>
            </p:blipFill>
            <p:spPr>
              <a:xfrm>
                <a:off x="10154708" y="1517106"/>
                <a:ext cx="242359" cy="203033"/>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10459155" y="1381751"/>
              <a:ext cx="177800" cy="33839"/>
            </p14:xfrm>
          </p:contentPart>
        </mc:Choice>
        <mc:Fallback xmlns="">
          <p:pic>
            <p:nvPicPr>
              <p:cNvPr id="89" name="墨迹 88"/>
            </p:nvPicPr>
            <p:blipFill>
              <a:blip r:embed="rId171"/>
            </p:blipFill>
            <p:spPr>
              <a:xfrm>
                <a:off x="10459155" y="1381751"/>
                <a:ext cx="177800" cy="3383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10384013" y="1325353"/>
              <a:ext cx="298098" cy="403951"/>
            </p14:xfrm>
          </p:contentPart>
        </mc:Choice>
        <mc:Fallback xmlns="">
          <p:pic>
            <p:nvPicPr>
              <p:cNvPr id="90" name="墨迹 89"/>
            </p:nvPicPr>
            <p:blipFill>
              <a:blip r:embed="rId173"/>
            </p:blipFill>
            <p:spPr>
              <a:xfrm>
                <a:off x="10384013" y="1325353"/>
                <a:ext cx="298098" cy="403951"/>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10724444" y="1266135"/>
              <a:ext cx="208844" cy="384035"/>
            </p14:xfrm>
          </p:contentPart>
        </mc:Choice>
        <mc:Fallback xmlns="">
          <p:pic>
            <p:nvPicPr>
              <p:cNvPr id="91" name="墨迹 90"/>
            </p:nvPicPr>
            <p:blipFill>
              <a:blip r:embed="rId175"/>
            </p:blipFill>
            <p:spPr>
              <a:xfrm>
                <a:off x="10724444" y="1266135"/>
                <a:ext cx="208844" cy="38403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10827455" y="1522746"/>
              <a:ext cx="32456" cy="490663"/>
            </p14:xfrm>
          </p:contentPart>
        </mc:Choice>
        <mc:Fallback xmlns="">
          <p:pic>
            <p:nvPicPr>
              <p:cNvPr id="92" name="墨迹 91"/>
            </p:nvPicPr>
            <p:blipFill>
              <a:blip r:embed="rId177"/>
            </p:blipFill>
            <p:spPr>
              <a:xfrm>
                <a:off x="10827455" y="1522746"/>
                <a:ext cx="32456" cy="49066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11011605" y="1432509"/>
              <a:ext cx="192617" cy="200213"/>
            </p14:xfrm>
          </p:contentPart>
        </mc:Choice>
        <mc:Fallback xmlns="">
          <p:pic>
            <p:nvPicPr>
              <p:cNvPr id="93" name="墨迹 92"/>
            </p:nvPicPr>
            <p:blipFill>
              <a:blip r:embed="rId179"/>
            </p:blipFill>
            <p:spPr>
              <a:xfrm>
                <a:off x="11011605" y="1432509"/>
                <a:ext cx="192617" cy="200213"/>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11356622" y="1435329"/>
              <a:ext cx="58208" cy="28199"/>
            </p14:xfrm>
          </p:contentPart>
        </mc:Choice>
        <mc:Fallback xmlns="">
          <p:pic>
            <p:nvPicPr>
              <p:cNvPr id="94" name="墨迹 93"/>
            </p:nvPicPr>
            <p:blipFill>
              <a:blip r:embed="rId181"/>
            </p:blipFill>
            <p:spPr>
              <a:xfrm>
                <a:off x="11356622" y="1435329"/>
                <a:ext cx="58208" cy="2819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11324167" y="1505827"/>
              <a:ext cx="60677" cy="59218"/>
            </p14:xfrm>
          </p:contentPart>
        </mc:Choice>
        <mc:Fallback xmlns="">
          <p:pic>
            <p:nvPicPr>
              <p:cNvPr id="95" name="墨迹 94"/>
            </p:nvPicPr>
            <p:blipFill>
              <a:blip r:embed="rId183"/>
            </p:blipFill>
            <p:spPr>
              <a:xfrm>
                <a:off x="11324167" y="1505827"/>
                <a:ext cx="60677" cy="59218"/>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11506200" y="1326058"/>
              <a:ext cx="47977" cy="518157"/>
            </p14:xfrm>
          </p:contentPart>
        </mc:Choice>
        <mc:Fallback xmlns="">
          <p:pic>
            <p:nvPicPr>
              <p:cNvPr id="96" name="墨迹 95"/>
            </p:nvPicPr>
            <p:blipFill>
              <a:blip r:embed="rId185"/>
            </p:blipFill>
            <p:spPr>
              <a:xfrm>
                <a:off x="11506200" y="1326058"/>
                <a:ext cx="47977" cy="51815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5746044" y="2564523"/>
              <a:ext cx="129822" cy="261018"/>
            </p14:xfrm>
          </p:contentPart>
        </mc:Choice>
        <mc:Fallback xmlns="">
          <p:pic>
            <p:nvPicPr>
              <p:cNvPr id="97" name="墨迹 96"/>
            </p:nvPicPr>
            <p:blipFill>
              <a:blip r:embed="rId187"/>
            </p:blipFill>
            <p:spPr>
              <a:xfrm>
                <a:off x="5746044" y="2564523"/>
                <a:ext cx="129822" cy="26101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5830711" y="2656347"/>
              <a:ext cx="129822" cy="11279"/>
            </p14:xfrm>
          </p:contentPart>
        </mc:Choice>
        <mc:Fallback xmlns="">
          <p:pic>
            <p:nvPicPr>
              <p:cNvPr id="98" name="墨迹 97"/>
            </p:nvPicPr>
            <p:blipFill>
              <a:blip r:embed="rId189"/>
            </p:blipFill>
            <p:spPr>
              <a:xfrm>
                <a:off x="5830711" y="2656347"/>
                <a:ext cx="129822" cy="1127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5977466" y="2670446"/>
              <a:ext cx="214489" cy="135355"/>
            </p14:xfrm>
          </p:contentPart>
        </mc:Choice>
        <mc:Fallback xmlns="">
          <p:pic>
            <p:nvPicPr>
              <p:cNvPr id="99" name="墨迹 98"/>
            </p:nvPicPr>
            <p:blipFill>
              <a:blip r:embed="rId191"/>
            </p:blipFill>
            <p:spPr>
              <a:xfrm>
                <a:off x="5977466" y="2670446"/>
                <a:ext cx="214489" cy="135355"/>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6239051" y="2545489"/>
              <a:ext cx="70026" cy="43180"/>
            </p14:xfrm>
          </p:contentPart>
        </mc:Choice>
        <mc:Fallback xmlns="">
          <p:pic>
            <p:nvPicPr>
              <p:cNvPr id="100" name="墨迹 99"/>
            </p:nvPicPr>
            <p:blipFill>
              <a:blip r:embed="rId193"/>
            </p:blipFill>
            <p:spPr>
              <a:xfrm>
                <a:off x="6239051" y="2545489"/>
                <a:ext cx="70026" cy="4318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6312428" y="2639427"/>
              <a:ext cx="136349" cy="146635"/>
            </p14:xfrm>
          </p:contentPart>
        </mc:Choice>
        <mc:Fallback xmlns="">
          <p:pic>
            <p:nvPicPr>
              <p:cNvPr id="101" name="墨迹 100"/>
            </p:nvPicPr>
            <p:blipFill>
              <a:blip r:embed="rId195"/>
            </p:blipFill>
            <p:spPr>
              <a:xfrm>
                <a:off x="6312428" y="2639427"/>
                <a:ext cx="136349" cy="146635"/>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6683022" y="2590960"/>
              <a:ext cx="155222" cy="116145"/>
            </p14:xfrm>
          </p:contentPart>
        </mc:Choice>
        <mc:Fallback xmlns="">
          <p:pic>
            <p:nvPicPr>
              <p:cNvPr id="102" name="墨迹 101"/>
            </p:nvPicPr>
            <p:blipFill>
              <a:blip r:embed="rId197"/>
            </p:blipFill>
            <p:spPr>
              <a:xfrm>
                <a:off x="6683022" y="2590960"/>
                <a:ext cx="155222" cy="11614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6821311" y="2505482"/>
              <a:ext cx="110066" cy="246741"/>
            </p14:xfrm>
          </p:contentPart>
        </mc:Choice>
        <mc:Fallback xmlns="">
          <p:pic>
            <p:nvPicPr>
              <p:cNvPr id="103" name="墨迹 102"/>
            </p:nvPicPr>
            <p:blipFill>
              <a:blip r:embed="rId199"/>
            </p:blipFill>
            <p:spPr>
              <a:xfrm>
                <a:off x="6821311" y="2505482"/>
                <a:ext cx="110066" cy="246741"/>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6920088" y="2656347"/>
              <a:ext cx="90312" cy="73317"/>
            </p14:xfrm>
          </p:contentPart>
        </mc:Choice>
        <mc:Fallback xmlns="">
          <p:pic>
            <p:nvPicPr>
              <p:cNvPr id="104" name="墨迹 103"/>
            </p:nvPicPr>
            <p:blipFill>
              <a:blip r:embed="rId201"/>
            </p:blipFill>
            <p:spPr>
              <a:xfrm>
                <a:off x="6920088" y="2656347"/>
                <a:ext cx="90312" cy="73317"/>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6993466" y="2430754"/>
              <a:ext cx="283986" cy="482204"/>
            </p14:xfrm>
          </p:contentPart>
        </mc:Choice>
        <mc:Fallback xmlns="">
          <p:pic>
            <p:nvPicPr>
              <p:cNvPr id="105" name="墨迹 104"/>
            </p:nvPicPr>
            <p:blipFill>
              <a:blip r:embed="rId203"/>
            </p:blipFill>
            <p:spPr>
              <a:xfrm>
                <a:off x="6993466" y="2430754"/>
                <a:ext cx="283986" cy="482204"/>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7157155" y="2594309"/>
              <a:ext cx="105128" cy="33839"/>
            </p14:xfrm>
          </p:contentPart>
        </mc:Choice>
        <mc:Fallback xmlns="">
          <p:pic>
            <p:nvPicPr>
              <p:cNvPr id="106" name="墨迹 105"/>
            </p:nvPicPr>
            <p:blipFill>
              <a:blip r:embed="rId205"/>
            </p:blipFill>
            <p:spPr>
              <a:xfrm>
                <a:off x="7157155" y="2594309"/>
                <a:ext cx="105128" cy="3383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7196666" y="2684545"/>
              <a:ext cx="135466" cy="182060"/>
            </p14:xfrm>
          </p:contentPart>
        </mc:Choice>
        <mc:Fallback xmlns="">
          <p:pic>
            <p:nvPicPr>
              <p:cNvPr id="107" name="墨迹 106"/>
            </p:nvPicPr>
            <p:blipFill>
              <a:blip r:embed="rId207"/>
            </p:blipFill>
            <p:spPr>
              <a:xfrm>
                <a:off x="7196666" y="2684545"/>
                <a:ext cx="135466" cy="18206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7823200" y="2681197"/>
              <a:ext cx="16933" cy="20268"/>
            </p14:xfrm>
          </p:contentPart>
        </mc:Choice>
        <mc:Fallback xmlns="">
          <p:pic>
            <p:nvPicPr>
              <p:cNvPr id="108" name="墨迹 107"/>
            </p:nvPicPr>
            <p:blipFill>
              <a:blip r:embed="rId209"/>
            </p:blipFill>
            <p:spPr>
              <a:xfrm>
                <a:off x="7823200" y="2681197"/>
                <a:ext cx="16933" cy="2026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7814733" y="2777602"/>
              <a:ext cx="105018" cy="59959"/>
            </p14:xfrm>
          </p:contentPart>
        </mc:Choice>
        <mc:Fallback xmlns="">
          <p:pic>
            <p:nvPicPr>
              <p:cNvPr id="109" name="墨迹 108"/>
            </p:nvPicPr>
            <p:blipFill>
              <a:blip r:embed="rId211"/>
            </p:blipFill>
            <p:spPr>
              <a:xfrm>
                <a:off x="7814733" y="2777602"/>
                <a:ext cx="105018" cy="5995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8561916" y="2504072"/>
              <a:ext cx="181328" cy="42298"/>
            </p14:xfrm>
          </p:contentPart>
        </mc:Choice>
        <mc:Fallback xmlns="">
          <p:pic>
            <p:nvPicPr>
              <p:cNvPr id="110" name="墨迹 109"/>
            </p:nvPicPr>
            <p:blipFill>
              <a:blip r:embed="rId213"/>
            </p:blipFill>
            <p:spPr>
              <a:xfrm>
                <a:off x="8561916" y="2504072"/>
                <a:ext cx="181328" cy="42298"/>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8613422" y="2588669"/>
              <a:ext cx="11288" cy="143815"/>
            </p14:xfrm>
          </p:contentPart>
        </mc:Choice>
        <mc:Fallback xmlns="">
          <p:pic>
            <p:nvPicPr>
              <p:cNvPr id="111" name="墨迹 110"/>
            </p:nvPicPr>
            <p:blipFill>
              <a:blip r:embed="rId215"/>
            </p:blipFill>
            <p:spPr>
              <a:xfrm>
                <a:off x="8613422" y="2588669"/>
                <a:ext cx="11288" cy="143815"/>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8501062" y="2752223"/>
              <a:ext cx="245004" cy="22559"/>
            </p14:xfrm>
          </p:contentPart>
        </mc:Choice>
        <mc:Fallback xmlns="">
          <p:pic>
            <p:nvPicPr>
              <p:cNvPr id="112" name="墨迹 111"/>
            </p:nvPicPr>
            <p:blipFill>
              <a:blip r:embed="rId217"/>
            </p:blipFill>
            <p:spPr>
              <a:xfrm>
                <a:off x="8501062" y="2752223"/>
                <a:ext cx="245004" cy="2255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9125302" y="2436394"/>
              <a:ext cx="173920" cy="22559"/>
            </p14:xfrm>
          </p:contentPart>
        </mc:Choice>
        <mc:Fallback xmlns="">
          <p:pic>
            <p:nvPicPr>
              <p:cNvPr id="113" name="墨迹 112"/>
            </p:nvPicPr>
            <p:blipFill>
              <a:blip r:embed="rId219"/>
            </p:blipFill>
            <p:spPr>
              <a:xfrm>
                <a:off x="9125302" y="2436394"/>
                <a:ext cx="173920" cy="2255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9160933" y="2492792"/>
              <a:ext cx="33867" cy="189462"/>
            </p14:xfrm>
          </p:contentPart>
        </mc:Choice>
        <mc:Fallback xmlns="">
          <p:pic>
            <p:nvPicPr>
              <p:cNvPr id="114" name="墨迹 113"/>
            </p:nvPicPr>
            <p:blipFill>
              <a:blip r:embed="rId221"/>
            </p:blipFill>
            <p:spPr>
              <a:xfrm>
                <a:off x="9160933" y="2492792"/>
                <a:ext cx="33867" cy="189462"/>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9245600" y="2481513"/>
              <a:ext cx="16933" cy="197393"/>
            </p14:xfrm>
          </p:contentPart>
        </mc:Choice>
        <mc:Fallback xmlns="">
          <p:pic>
            <p:nvPicPr>
              <p:cNvPr id="115" name="墨迹 114"/>
            </p:nvPicPr>
            <p:blipFill>
              <a:blip r:embed="rId223"/>
            </p:blipFill>
            <p:spPr>
              <a:xfrm>
                <a:off x="9245600" y="2481513"/>
                <a:ext cx="16933" cy="197393"/>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9085438" y="2690185"/>
              <a:ext cx="346428" cy="16920"/>
            </p14:xfrm>
          </p:contentPart>
        </mc:Choice>
        <mc:Fallback xmlns="">
          <p:pic>
            <p:nvPicPr>
              <p:cNvPr id="116" name="墨迹 115"/>
            </p:nvPicPr>
            <p:blipFill>
              <a:blip r:embed="rId225"/>
            </p:blipFill>
            <p:spPr>
              <a:xfrm>
                <a:off x="9085438" y="2690185"/>
                <a:ext cx="346428" cy="1692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9640711" y="2385636"/>
              <a:ext cx="180622" cy="28199"/>
            </p14:xfrm>
          </p:contentPart>
        </mc:Choice>
        <mc:Fallback xmlns="">
          <p:pic>
            <p:nvPicPr>
              <p:cNvPr id="117" name="墨迹 116"/>
            </p:nvPicPr>
            <p:blipFill>
              <a:blip r:embed="rId227"/>
            </p:blipFill>
            <p:spPr>
              <a:xfrm>
                <a:off x="9640711" y="2385636"/>
                <a:ext cx="180622" cy="2819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9674577" y="2430754"/>
              <a:ext cx="50800" cy="180474"/>
            </p14:xfrm>
          </p:contentPart>
        </mc:Choice>
        <mc:Fallback xmlns="">
          <p:pic>
            <p:nvPicPr>
              <p:cNvPr id="118" name="墨迹 117"/>
            </p:nvPicPr>
            <p:blipFill>
              <a:blip r:embed="rId229"/>
            </p:blipFill>
            <p:spPr>
              <a:xfrm>
                <a:off x="9674577" y="2430754"/>
                <a:ext cx="50800" cy="18047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9767711" y="2453314"/>
              <a:ext cx="2822" cy="169194"/>
            </p14:xfrm>
          </p:contentPart>
        </mc:Choice>
        <mc:Fallback xmlns="">
          <p:pic>
            <p:nvPicPr>
              <p:cNvPr id="119" name="墨迹 118"/>
            </p:nvPicPr>
            <p:blipFill>
              <a:blip r:embed="rId231"/>
            </p:blipFill>
            <p:spPr>
              <a:xfrm>
                <a:off x="9767711" y="2453314"/>
                <a:ext cx="2822" cy="169194"/>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9781822" y="2464593"/>
              <a:ext cx="62088" cy="186114"/>
            </p14:xfrm>
          </p:contentPart>
        </mc:Choice>
        <mc:Fallback xmlns="">
          <p:pic>
            <p:nvPicPr>
              <p:cNvPr id="120" name="墨迹 119"/>
            </p:nvPicPr>
            <p:blipFill>
              <a:blip r:embed="rId233"/>
            </p:blipFill>
            <p:spPr>
              <a:xfrm>
                <a:off x="9781822" y="2464593"/>
                <a:ext cx="62088" cy="18611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9604022" y="2673266"/>
              <a:ext cx="392288" cy="16919"/>
            </p14:xfrm>
          </p:contentPart>
        </mc:Choice>
        <mc:Fallback xmlns="">
          <p:pic>
            <p:nvPicPr>
              <p:cNvPr id="121" name="墨迹 120"/>
            </p:nvPicPr>
            <p:blipFill>
              <a:blip r:embed="rId235"/>
            </p:blipFill>
            <p:spPr>
              <a:xfrm>
                <a:off x="9604022" y="2673266"/>
                <a:ext cx="392288" cy="1691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10160000" y="2607879"/>
              <a:ext cx="5644" cy="8989"/>
            </p14:xfrm>
          </p:contentPart>
        </mc:Choice>
        <mc:Fallback xmlns="">
          <p:pic>
            <p:nvPicPr>
              <p:cNvPr id="122" name="墨迹 121"/>
            </p:nvPicPr>
            <p:blipFill>
              <a:blip r:embed="rId237"/>
            </p:blipFill>
            <p:spPr>
              <a:xfrm>
                <a:off x="10160000" y="2607879"/>
                <a:ext cx="5644" cy="898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10192278" y="2323598"/>
              <a:ext cx="436210" cy="888269"/>
            </p14:xfrm>
          </p:contentPart>
        </mc:Choice>
        <mc:Fallback xmlns="">
          <p:pic>
            <p:nvPicPr>
              <p:cNvPr id="123" name="墨迹 122"/>
            </p:nvPicPr>
            <p:blipFill>
              <a:blip r:embed="rId239"/>
            </p:blipFill>
            <p:spPr>
              <a:xfrm>
                <a:off x="10192278" y="2323598"/>
                <a:ext cx="436210" cy="88826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10703277" y="2385636"/>
              <a:ext cx="238477" cy="334158"/>
            </p14:xfrm>
          </p:contentPart>
        </mc:Choice>
        <mc:Fallback xmlns="">
          <p:pic>
            <p:nvPicPr>
              <p:cNvPr id="124" name="墨迹 123"/>
            </p:nvPicPr>
            <p:blipFill>
              <a:blip r:embed="rId241"/>
            </p:blipFill>
            <p:spPr>
              <a:xfrm>
                <a:off x="10703277" y="2385636"/>
                <a:ext cx="238477" cy="33415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10955867" y="2365192"/>
              <a:ext cx="53622" cy="90942"/>
            </p14:xfrm>
          </p:contentPart>
        </mc:Choice>
        <mc:Fallback xmlns="">
          <p:pic>
            <p:nvPicPr>
              <p:cNvPr id="125" name="墨迹 124"/>
            </p:nvPicPr>
            <p:blipFill>
              <a:blip r:embed="rId243"/>
            </p:blipFill>
            <p:spPr>
              <a:xfrm>
                <a:off x="10955867" y="2365192"/>
                <a:ext cx="53622" cy="90942"/>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11044589" y="2446088"/>
              <a:ext cx="320499" cy="314595"/>
            </p14:xfrm>
          </p:contentPart>
        </mc:Choice>
        <mc:Fallback xmlns="">
          <p:pic>
            <p:nvPicPr>
              <p:cNvPr id="126" name="墨迹 125"/>
            </p:nvPicPr>
            <p:blipFill>
              <a:blip r:embed="rId245"/>
            </p:blipFill>
            <p:spPr>
              <a:xfrm>
                <a:off x="11044589" y="2446088"/>
                <a:ext cx="320499" cy="31459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5108222" y="5902053"/>
              <a:ext cx="621594" cy="358127"/>
            </p14:xfrm>
          </p:contentPart>
        </mc:Choice>
        <mc:Fallback xmlns="">
          <p:pic>
            <p:nvPicPr>
              <p:cNvPr id="127" name="墨迹 126"/>
            </p:nvPicPr>
            <p:blipFill>
              <a:blip r:embed="rId247"/>
            </p:blipFill>
            <p:spPr>
              <a:xfrm>
                <a:off x="5108222" y="5902053"/>
                <a:ext cx="621594" cy="35812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6654800" y="4946106"/>
              <a:ext cx="16933" cy="186114"/>
            </p14:xfrm>
          </p:contentPart>
        </mc:Choice>
        <mc:Fallback xmlns="">
          <p:pic>
            <p:nvPicPr>
              <p:cNvPr id="128" name="墨迹 127"/>
            </p:nvPicPr>
            <p:blipFill>
              <a:blip r:embed="rId249"/>
            </p:blipFill>
            <p:spPr>
              <a:xfrm>
                <a:off x="6654800" y="4946106"/>
                <a:ext cx="16933" cy="18611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6671733" y="5025064"/>
              <a:ext cx="62089" cy="28199"/>
            </p14:xfrm>
          </p:contentPart>
        </mc:Choice>
        <mc:Fallback xmlns="">
          <p:pic>
            <p:nvPicPr>
              <p:cNvPr id="129" name="墨迹 128"/>
            </p:nvPicPr>
            <p:blipFill>
              <a:blip r:embed="rId251"/>
            </p:blipFill>
            <p:spPr>
              <a:xfrm>
                <a:off x="6671733" y="5025064"/>
                <a:ext cx="62089" cy="2819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6733822" y="4899578"/>
              <a:ext cx="235126" cy="217837"/>
            </p14:xfrm>
          </p:contentPart>
        </mc:Choice>
        <mc:Fallback xmlns="">
          <p:pic>
            <p:nvPicPr>
              <p:cNvPr id="130" name="墨迹 129"/>
            </p:nvPicPr>
            <p:blipFill>
              <a:blip r:embed="rId253"/>
            </p:blipFill>
            <p:spPr>
              <a:xfrm>
                <a:off x="6733822" y="4899578"/>
                <a:ext cx="235126" cy="21783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6351411" y="4934122"/>
              <a:ext cx="201789" cy="206558"/>
            </p14:xfrm>
          </p:contentPart>
        </mc:Choice>
        <mc:Fallback xmlns="">
          <p:pic>
            <p:nvPicPr>
              <p:cNvPr id="131" name="墨迹 130"/>
            </p:nvPicPr>
            <p:blipFill>
              <a:blip r:embed="rId255"/>
            </p:blipFill>
            <p:spPr>
              <a:xfrm>
                <a:off x="6351411" y="4934122"/>
                <a:ext cx="201789" cy="206558"/>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7847188" y="5177338"/>
              <a:ext cx="136878" cy="11280"/>
            </p14:xfrm>
          </p:contentPart>
        </mc:Choice>
        <mc:Fallback xmlns="">
          <p:pic>
            <p:nvPicPr>
              <p:cNvPr id="132" name="墨迹 131"/>
            </p:nvPicPr>
            <p:blipFill>
              <a:blip r:embed="rId257"/>
            </p:blipFill>
            <p:spPr>
              <a:xfrm>
                <a:off x="7847188" y="5177338"/>
                <a:ext cx="136878" cy="1128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7936088" y="5222457"/>
              <a:ext cx="11289" cy="174834"/>
            </p14:xfrm>
          </p:contentPart>
        </mc:Choice>
        <mc:Fallback xmlns="">
          <p:pic>
            <p:nvPicPr>
              <p:cNvPr id="133" name="墨迹 132"/>
            </p:nvPicPr>
            <p:blipFill>
              <a:blip r:embed="rId259"/>
            </p:blipFill>
            <p:spPr>
              <a:xfrm>
                <a:off x="7936088" y="5222457"/>
                <a:ext cx="11289" cy="174834"/>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8088488" y="5149139"/>
              <a:ext cx="39512" cy="338388"/>
            </p14:xfrm>
          </p:contentPart>
        </mc:Choice>
        <mc:Fallback xmlns="">
          <p:pic>
            <p:nvPicPr>
              <p:cNvPr id="134" name="墨迹 133"/>
            </p:nvPicPr>
            <p:blipFill>
              <a:blip r:embed="rId261"/>
            </p:blipFill>
            <p:spPr>
              <a:xfrm>
                <a:off x="8088488" y="5149139"/>
                <a:ext cx="39512" cy="338388"/>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8060266" y="5100672"/>
              <a:ext cx="56444" cy="107686"/>
            </p14:xfrm>
          </p:contentPart>
        </mc:Choice>
        <mc:Fallback xmlns="">
          <p:pic>
            <p:nvPicPr>
              <p:cNvPr id="135" name="墨迹 134"/>
            </p:nvPicPr>
            <p:blipFill>
              <a:blip r:embed="rId263"/>
            </p:blipFill>
            <p:spPr>
              <a:xfrm>
                <a:off x="8060266" y="5100672"/>
                <a:ext cx="56444" cy="107686"/>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6" name="墨迹 135"/>
              <p14:cNvContentPartPr/>
              <p14:nvPr/>
            </p14:nvContentPartPr>
            <p14:xfrm>
              <a:off x="8122355" y="5102258"/>
              <a:ext cx="95956" cy="66620"/>
            </p14:xfrm>
          </p:contentPart>
        </mc:Choice>
        <mc:Fallback xmlns="">
          <p:pic>
            <p:nvPicPr>
              <p:cNvPr id="136" name="墨迹 135"/>
            </p:nvPicPr>
            <p:blipFill>
              <a:blip r:embed="rId265"/>
            </p:blipFill>
            <p:spPr>
              <a:xfrm>
                <a:off x="8122355" y="5102258"/>
                <a:ext cx="95956" cy="66620"/>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7" name="墨迹 136"/>
              <p14:cNvContentPartPr/>
              <p14:nvPr/>
            </p14:nvContentPartPr>
            <p14:xfrm>
              <a:off x="8367183" y="5205537"/>
              <a:ext cx="381706" cy="45119"/>
            </p14:xfrm>
          </p:contentPart>
        </mc:Choice>
        <mc:Fallback xmlns="">
          <p:pic>
            <p:nvPicPr>
              <p:cNvPr id="137" name="墨迹 136"/>
            </p:nvPicPr>
            <p:blipFill>
              <a:blip r:embed="rId267"/>
            </p:blipFill>
            <p:spPr>
              <a:xfrm>
                <a:off x="8367183" y="5205537"/>
                <a:ext cx="381706" cy="4511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8" name="墨迹 137"/>
              <p14:cNvContentPartPr/>
              <p14:nvPr/>
            </p14:nvContentPartPr>
            <p14:xfrm>
              <a:off x="8713434" y="5120235"/>
              <a:ext cx="166688" cy="178359"/>
            </p14:xfrm>
          </p:contentPart>
        </mc:Choice>
        <mc:Fallback xmlns="">
          <p:pic>
            <p:nvPicPr>
              <p:cNvPr id="138" name="墨迹 137"/>
            </p:nvPicPr>
            <p:blipFill>
              <a:blip r:embed="rId269"/>
            </p:blipFill>
            <p:spPr>
              <a:xfrm>
                <a:off x="8713434" y="5120235"/>
                <a:ext cx="166688" cy="178359"/>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9" name="墨迹 138"/>
              <p14:cNvContentPartPr/>
              <p14:nvPr/>
            </p14:nvContentPartPr>
            <p14:xfrm>
              <a:off x="8331200" y="5408570"/>
              <a:ext cx="454377" cy="36659"/>
            </p14:xfrm>
          </p:contentPart>
        </mc:Choice>
        <mc:Fallback xmlns="">
          <p:pic>
            <p:nvPicPr>
              <p:cNvPr id="139" name="墨迹 138"/>
            </p:nvPicPr>
            <p:blipFill>
              <a:blip r:embed="rId271"/>
            </p:blipFill>
            <p:spPr>
              <a:xfrm>
                <a:off x="8331200" y="5408570"/>
                <a:ext cx="454377" cy="3665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0" name="墨迹 139"/>
              <p14:cNvContentPartPr/>
              <p14:nvPr/>
            </p14:nvContentPartPr>
            <p14:xfrm>
              <a:off x="8003822" y="5431130"/>
              <a:ext cx="169333" cy="22559"/>
            </p14:xfrm>
          </p:contentPart>
        </mc:Choice>
        <mc:Fallback xmlns="">
          <p:pic>
            <p:nvPicPr>
              <p:cNvPr id="140" name="墨迹 139"/>
            </p:nvPicPr>
            <p:blipFill>
              <a:blip r:embed="rId273"/>
            </p:blipFill>
            <p:spPr>
              <a:xfrm>
                <a:off x="8003822" y="5431130"/>
                <a:ext cx="169333" cy="2255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1" name="墨迹 140"/>
              <p14:cNvContentPartPr/>
              <p14:nvPr/>
            </p14:nvContentPartPr>
            <p14:xfrm>
              <a:off x="8065911" y="5442409"/>
              <a:ext cx="45156" cy="129716"/>
            </p14:xfrm>
          </p:contentPart>
        </mc:Choice>
        <mc:Fallback xmlns="">
          <p:pic>
            <p:nvPicPr>
              <p:cNvPr id="141" name="墨迹 140"/>
            </p:nvPicPr>
            <p:blipFill>
              <a:blip r:embed="rId275"/>
            </p:blipFill>
            <p:spPr>
              <a:xfrm>
                <a:off x="8065911" y="5442409"/>
                <a:ext cx="45156" cy="129716"/>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2" name="墨迹 141"/>
              <p14:cNvContentPartPr/>
              <p14:nvPr/>
            </p14:nvContentPartPr>
            <p14:xfrm>
              <a:off x="8116711" y="5448049"/>
              <a:ext cx="28222" cy="126896"/>
            </p14:xfrm>
          </p:contentPart>
        </mc:Choice>
        <mc:Fallback xmlns="">
          <p:pic>
            <p:nvPicPr>
              <p:cNvPr id="142" name="墨迹 141"/>
            </p:nvPicPr>
            <p:blipFill>
              <a:blip r:embed="rId277"/>
            </p:blipFill>
            <p:spPr>
              <a:xfrm>
                <a:off x="8116711" y="5448049"/>
                <a:ext cx="28222" cy="126896"/>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3" name="墨迹 142"/>
              <p14:cNvContentPartPr/>
              <p14:nvPr/>
            </p14:nvContentPartPr>
            <p14:xfrm>
              <a:off x="7979833" y="5589044"/>
              <a:ext cx="252589" cy="22559"/>
            </p14:xfrm>
          </p:contentPart>
        </mc:Choice>
        <mc:Fallback xmlns="">
          <p:pic>
            <p:nvPicPr>
              <p:cNvPr id="143" name="墨迹 142"/>
            </p:nvPicPr>
            <p:blipFill>
              <a:blip r:embed="rId279"/>
            </p:blipFill>
            <p:spPr>
              <a:xfrm>
                <a:off x="7979833" y="5589044"/>
                <a:ext cx="252589" cy="2255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4" name="墨迹 143"/>
              <p14:cNvContentPartPr/>
              <p14:nvPr/>
            </p14:nvContentPartPr>
            <p14:xfrm>
              <a:off x="8239477" y="5106841"/>
              <a:ext cx="70909" cy="191753"/>
            </p14:xfrm>
          </p:contentPart>
        </mc:Choice>
        <mc:Fallback xmlns="">
          <p:pic>
            <p:nvPicPr>
              <p:cNvPr id="144" name="墨迹 143"/>
            </p:nvPicPr>
            <p:blipFill>
              <a:blip r:embed="rId281"/>
            </p:blipFill>
            <p:spPr>
              <a:xfrm>
                <a:off x="8239477" y="5106841"/>
                <a:ext cx="70909" cy="191753"/>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5" name="墨迹 144"/>
              <p14:cNvContentPartPr/>
              <p14:nvPr/>
            </p14:nvContentPartPr>
            <p14:xfrm>
              <a:off x="8200143" y="5292955"/>
              <a:ext cx="119768" cy="8459"/>
            </p14:xfrm>
          </p:contentPart>
        </mc:Choice>
        <mc:Fallback xmlns="">
          <p:pic>
            <p:nvPicPr>
              <p:cNvPr id="145" name="墨迹 144"/>
            </p:nvPicPr>
            <p:blipFill>
              <a:blip r:embed="rId283"/>
            </p:blipFill>
            <p:spPr>
              <a:xfrm>
                <a:off x="8200143" y="5292955"/>
                <a:ext cx="119768" cy="845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6" name="墨迹 145"/>
              <p14:cNvContentPartPr/>
              <p14:nvPr/>
            </p14:nvContentPartPr>
            <p14:xfrm>
              <a:off x="8836377" y="5400111"/>
              <a:ext cx="121356" cy="160734"/>
            </p14:xfrm>
          </p:contentPart>
        </mc:Choice>
        <mc:Fallback xmlns="">
          <p:pic>
            <p:nvPicPr>
              <p:cNvPr id="146" name="墨迹 145"/>
            </p:nvPicPr>
            <p:blipFill>
              <a:blip r:embed="rId285"/>
            </p:blipFill>
            <p:spPr>
              <a:xfrm>
                <a:off x="8836377" y="5400111"/>
                <a:ext cx="121356" cy="160734"/>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7" name="墨迹 146"/>
              <p14:cNvContentPartPr/>
              <p14:nvPr/>
            </p14:nvContentPartPr>
            <p14:xfrm>
              <a:off x="9572977" y="5070887"/>
              <a:ext cx="338667" cy="179769"/>
            </p14:xfrm>
          </p:contentPart>
        </mc:Choice>
        <mc:Fallback xmlns="">
          <p:pic>
            <p:nvPicPr>
              <p:cNvPr id="147" name="墨迹 146"/>
            </p:nvPicPr>
            <p:blipFill>
              <a:blip r:embed="rId287"/>
            </p:blipFill>
            <p:spPr>
              <a:xfrm>
                <a:off x="9572977" y="5070887"/>
                <a:ext cx="338667" cy="17976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8" name="墨迹 147"/>
              <p14:cNvContentPartPr/>
              <p14:nvPr/>
            </p14:nvContentPartPr>
            <p14:xfrm>
              <a:off x="10058400" y="5008144"/>
              <a:ext cx="16933" cy="391967"/>
            </p14:xfrm>
          </p:contentPart>
        </mc:Choice>
        <mc:Fallback xmlns="">
          <p:pic>
            <p:nvPicPr>
              <p:cNvPr id="148" name="墨迹 147"/>
            </p:nvPicPr>
            <p:blipFill>
              <a:blip r:embed="rId289"/>
            </p:blipFill>
            <p:spPr>
              <a:xfrm>
                <a:off x="10058400" y="5008144"/>
                <a:ext cx="16933" cy="391967"/>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9" name="墨迹 148"/>
              <p14:cNvContentPartPr/>
              <p14:nvPr/>
            </p14:nvContentPartPr>
            <p14:xfrm>
              <a:off x="9976555" y="4954566"/>
              <a:ext cx="104422" cy="166374"/>
            </p14:xfrm>
          </p:contentPart>
        </mc:Choice>
        <mc:Fallback xmlns="">
          <p:pic>
            <p:nvPicPr>
              <p:cNvPr id="149" name="墨迹 148"/>
            </p:nvPicPr>
            <p:blipFill>
              <a:blip r:embed="rId291"/>
            </p:blipFill>
            <p:spPr>
              <a:xfrm>
                <a:off x="9976555" y="4954566"/>
                <a:ext cx="104422" cy="16637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0" name="墨迹 149"/>
              <p14:cNvContentPartPr/>
              <p14:nvPr/>
            </p14:nvContentPartPr>
            <p14:xfrm>
              <a:off x="10103555" y="4970780"/>
              <a:ext cx="64912" cy="51464"/>
            </p14:xfrm>
          </p:contentPart>
        </mc:Choice>
        <mc:Fallback xmlns="">
          <p:pic>
            <p:nvPicPr>
              <p:cNvPr id="150" name="墨迹 149"/>
            </p:nvPicPr>
            <p:blipFill>
              <a:blip r:embed="rId293"/>
            </p:blipFill>
            <p:spPr>
              <a:xfrm>
                <a:off x="10103555" y="4970780"/>
                <a:ext cx="64912" cy="51464"/>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1" name="墨迹 150"/>
              <p14:cNvContentPartPr/>
              <p14:nvPr/>
            </p14:nvContentPartPr>
            <p14:xfrm>
              <a:off x="7480300" y="5198487"/>
              <a:ext cx="105833" cy="251677"/>
            </p14:xfrm>
          </p:contentPart>
        </mc:Choice>
        <mc:Fallback xmlns="">
          <p:pic>
            <p:nvPicPr>
              <p:cNvPr id="151" name="墨迹 150"/>
            </p:nvPicPr>
            <p:blipFill>
              <a:blip r:embed="rId295"/>
            </p:blipFill>
            <p:spPr>
              <a:xfrm>
                <a:off x="7480300" y="5198487"/>
                <a:ext cx="105833" cy="251677"/>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2" name="墨迹 151"/>
              <p14:cNvContentPartPr/>
              <p14:nvPr/>
            </p14:nvContentPartPr>
            <p14:xfrm>
              <a:off x="7443434" y="5213997"/>
              <a:ext cx="165276" cy="203033"/>
            </p14:xfrm>
          </p:contentPart>
        </mc:Choice>
        <mc:Fallback xmlns="">
          <p:pic>
            <p:nvPicPr>
              <p:cNvPr id="152" name="墨迹 151"/>
            </p:nvPicPr>
            <p:blipFill>
              <a:blip r:embed="rId297"/>
            </p:blipFill>
            <p:spPr>
              <a:xfrm>
                <a:off x="7443434" y="5213997"/>
                <a:ext cx="165276" cy="203033"/>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3" name="墨迹 152"/>
              <p14:cNvContentPartPr/>
              <p14:nvPr/>
            </p14:nvContentPartPr>
            <p14:xfrm>
              <a:off x="7145866" y="5638040"/>
              <a:ext cx="124178" cy="176596"/>
            </p14:xfrm>
          </p:contentPart>
        </mc:Choice>
        <mc:Fallback xmlns="">
          <p:pic>
            <p:nvPicPr>
              <p:cNvPr id="153" name="墨迹 152"/>
            </p:nvPicPr>
            <p:blipFill>
              <a:blip r:embed="rId299"/>
            </p:blipFill>
            <p:spPr>
              <a:xfrm>
                <a:off x="7145866" y="5638040"/>
                <a:ext cx="124178" cy="176596"/>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4" name="墨迹 153"/>
              <p14:cNvContentPartPr/>
              <p14:nvPr/>
            </p14:nvContentPartPr>
            <p14:xfrm>
              <a:off x="7125758" y="5641741"/>
              <a:ext cx="166864" cy="141876"/>
            </p14:xfrm>
          </p:contentPart>
        </mc:Choice>
        <mc:Fallback xmlns="">
          <p:pic>
            <p:nvPicPr>
              <p:cNvPr id="154" name="墨迹 153"/>
            </p:nvPicPr>
            <p:blipFill>
              <a:blip r:embed="rId301"/>
            </p:blipFill>
            <p:spPr>
              <a:xfrm>
                <a:off x="7125758" y="5641741"/>
                <a:ext cx="166864" cy="141876"/>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5" name="墨迹 154"/>
              <p14:cNvContentPartPr/>
              <p14:nvPr/>
            </p14:nvContentPartPr>
            <p14:xfrm>
              <a:off x="9745133" y="5955631"/>
              <a:ext cx="423334" cy="314419"/>
            </p14:xfrm>
          </p:contentPart>
        </mc:Choice>
        <mc:Fallback xmlns="">
          <p:pic>
            <p:nvPicPr>
              <p:cNvPr id="155" name="墨迹 154"/>
            </p:nvPicPr>
            <p:blipFill>
              <a:blip r:embed="rId303"/>
            </p:blipFill>
            <p:spPr>
              <a:xfrm>
                <a:off x="9745133" y="5955631"/>
                <a:ext cx="423334" cy="314419"/>
              </a:xfrm>
              <a:prstGeom prst="rect"/>
            </p:spPr>
          </p:pic>
        </mc:Fallback>
      </mc:AlternateContent>
    </p:spTree>
    <p:custDataLst>
      <p:tags r:id="rId30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33400" y="784225"/>
            <a:ext cx="11395075" cy="370141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5707"/>
</p:tagLst>
</file>

<file path=ppt/tags/tag101.xml><?xml version="1.0" encoding="utf-8"?>
<p:tagLst xmlns:p="http://schemas.openxmlformats.org/presentationml/2006/main">
  <p:tag name="AS_UNIQUEID" val="5708"/>
</p:tagLst>
</file>

<file path=ppt/tags/tag102.xml><?xml version="1.0" encoding="utf-8"?>
<p:tagLst xmlns:p="http://schemas.openxmlformats.org/presentationml/2006/main">
  <p:tag name="AS_UNIQUEID" val="5709"/>
</p:tagLst>
</file>

<file path=ppt/tags/tag103.xml><?xml version="1.0" encoding="utf-8"?>
<p:tagLst xmlns:p="http://schemas.openxmlformats.org/presentationml/2006/main">
  <p:tag name="AS_UNIQUEID" val="5710"/>
</p:tagLst>
</file>

<file path=ppt/tags/tag104.xml><?xml version="1.0" encoding="utf-8"?>
<p:tagLst xmlns:p="http://schemas.openxmlformats.org/presentationml/2006/main">
  <p:tag name="AS_UNIQUEID" val="5711"/>
</p:tagLst>
</file>

<file path=ppt/tags/tag105.xml><?xml version="1.0" encoding="utf-8"?>
<p:tagLst xmlns:p="http://schemas.openxmlformats.org/presentationml/2006/main">
  <p:tag name="AS_UNIQUEID" val="5712"/>
</p:tagLst>
</file>

<file path=ppt/tags/tag106.xml><?xml version="1.0" encoding="utf-8"?>
<p:tagLst xmlns:p="http://schemas.openxmlformats.org/presentationml/2006/main">
  <p:tag name="AS_UNIQUEID" val="5713"/>
</p:tagLst>
</file>

<file path=ppt/tags/tag107.xml><?xml version="1.0" encoding="utf-8"?>
<p:tagLst xmlns:p="http://schemas.openxmlformats.org/presentationml/2006/main">
  <p:tag name="AS_UNIQUEID" val="5714"/>
</p:tagLst>
</file>

<file path=ppt/tags/tag108.xml><?xml version="1.0" encoding="utf-8"?>
<p:tagLst xmlns:p="http://schemas.openxmlformats.org/presentationml/2006/main">
  <p:tag name="AS_UNIQUEID" val="5715"/>
</p:tagLst>
</file>

<file path=ppt/tags/tag109.xml><?xml version="1.0" encoding="utf-8"?>
<p:tagLst xmlns:p="http://schemas.openxmlformats.org/presentationml/2006/main">
  <p:tag name="AS_UNIQUEID" val="571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5717"/>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8*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11.xml><?xml version="1.0" encoding="utf-8"?>
<p:tagLst xmlns:p="http://schemas.openxmlformats.org/presentationml/2006/main">
  <p:tag name="AS_UNIQUEID" val="5718"/>
</p:tagLst>
</file>

<file path=ppt/tags/tag112.xml><?xml version="1.0" encoding="utf-8"?>
<p:tagLst xmlns:p="http://schemas.openxmlformats.org/presentationml/2006/main">
  <p:tag name="KSO_WM_BEAUTIFY_FLAG" val="#wm#"/>
  <p:tag name="KSO_WM_SLIDE_BACKGROUND" val="[&quot;navigation&quot;]"/>
  <p:tag name="KSO_WM_SLIDE_CAN_ADD_NAVIGATION" val="1"/>
  <p:tag name="KSO_WM_SLIDE_ID" val="custom20215020_8"/>
  <p:tag name="KSO_WM_SLIDE_INDEX" val="8"/>
  <p:tag name="KSO_WM_SLIDE_ITEM_CNT" val="0"/>
  <p:tag name="KSO_WM_SLIDE_LAYOUT" val="a_f_i"/>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3},&quot;minSize&quot;:{&quot;size1&quot;:13.3},&quot;maxSize&quot;:{&quot;size1&quot;:13.3},&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25,&quot;right&quot;:1.692,&quot;bottom&quot;:0.425},&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0,&quot;horizontalAlign&quot;:-1,&quot;verticalAlign&quot;:-1,&quot;type&quot;:0,&quot;diagramDirection&quot;:0,&quot;canSetOverLayout&quot;:0,&quot;isOverLayout&quot;:0,&quot;margin&quot;:{&quot;left&quot;:2.12,&quot;top&quot;:1.69,&quot;right&quot;:2.12,&quot;bottom&quot;:2.96},&quot;marginOverLayout&quot;:{&quot;left&quot;:-0.035,&quot;top&quot;:-0.035,&quot;right&quot;:-0.035,&quot;bottom&quot;:-0.035},&quot;edge&quot;:{&quot;left&quot;:true,&quot;top&quot;:false,&quot;right&quot;:true,&quot;bottom&quot;:true}}]}"/>
  <p:tag name="KSO_WM_SLIDE_POSITION" val="0*0"/>
  <p:tag name="KSO_WM_SLIDE_RATIO" val="1.777778"/>
  <p:tag name="KSO_WM_SLIDE_SIZE" val="960*468"/>
  <p:tag name="KSO_WM_SLIDE_SUBTYPE" val="pure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AS_UNIQUEID" val="5668"/>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8*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73.xml><?xml version="1.0" encoding="utf-8"?>
<p:tagLst xmlns:p="http://schemas.openxmlformats.org/presentationml/2006/main">
  <p:tag name="AS_UNIQUEID" val="5669"/>
  <p:tag name="KSO_WM_BEAUTIFY_FLAG" val="#wm#"/>
  <p:tag name="KSO_WM_TAG_VERSION" val="1.0"/>
  <p:tag name="KSO_WM_TEMPLATE_CATEGORY" val="custom"/>
  <p:tag name="KSO_WM_TEMPLATE_INDEX" val="20215020"/>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custom20215020_8*i*1"/>
  <p:tag name="KSO_WM_UNIT_INDEX" val="1"/>
  <p:tag name="KSO_WM_UNIT_LAYERLEVEL" val="1"/>
  <p:tag name="KSO_WM_UNIT_SHADOW_SCHEMECOLOR_INDEX" val="13"/>
  <p:tag name="KSO_WM_UNIT_SHADOW_SCHEMECOLOR_INDEX_BRIGHTNESS" val="0.05"/>
  <p:tag name="KSO_WM_UNIT_SM_LIMIT_TYPE" val="2"/>
  <p:tag name="KSO_WM_UNIT_TYPE" val="i"/>
  <p:tag name="KSO_WM_UNIT_VALUE" val="1026"/>
</p:tagLst>
</file>

<file path=ppt/tags/tag74.xml><?xml version="1.0" encoding="utf-8"?>
<p:tagLst xmlns:p="http://schemas.openxmlformats.org/presentationml/2006/main">
  <p:tag name="AS_UNIQUEID" val="5670"/>
</p:tagLst>
</file>

<file path=ppt/tags/tag75.xml><?xml version="1.0" encoding="utf-8"?>
<p:tagLst xmlns:p="http://schemas.openxmlformats.org/presentationml/2006/main">
  <p:tag name="AS_UNIQUEID" val="5671"/>
</p:tagLst>
</file>

<file path=ppt/tags/tag76.xml><?xml version="1.0" encoding="utf-8"?>
<p:tagLst xmlns:p="http://schemas.openxmlformats.org/presentationml/2006/main">
  <p:tag name="AS_UNIQUEID" val="5672"/>
</p:tagLst>
</file>

<file path=ppt/tags/tag77.xml><?xml version="1.0" encoding="utf-8"?>
<p:tagLst xmlns:p="http://schemas.openxmlformats.org/presentationml/2006/main">
  <p:tag name="KSO_WM_BEAUTIFY_FLAG" val="#wm#"/>
  <p:tag name="KSO_WM_SLIDE_BACKGROUND" val="[&quot;navigation&quot;]"/>
  <p:tag name="KSO_WM_SLIDE_CAN_ADD_NAVIGATION" val="1"/>
  <p:tag name="KSO_WM_SLIDE_ID" val="custom20215020_8"/>
  <p:tag name="KSO_WM_SLIDE_INDEX" val="8"/>
  <p:tag name="KSO_WM_SLIDE_ITEM_CNT" val="0"/>
  <p:tag name="KSO_WM_SLIDE_LAYOUT" val="a_f_i"/>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3},&quot;minSize&quot;:{&quot;size1&quot;:13.3},&quot;maxSize&quot;:{&quot;size1&quot;:13.3},&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25,&quot;right&quot;:1.692,&quot;bottom&quot;:0.425},&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0,&quot;horizontalAlign&quot;:-1,&quot;verticalAlign&quot;:-1,&quot;type&quot;:0,&quot;diagramDirection&quot;:0,&quot;canSetOverLayout&quot;:0,&quot;isOverLayout&quot;:0,&quot;margin&quot;:{&quot;left&quot;:2.12,&quot;top&quot;:1.69,&quot;right&quot;:2.12,&quot;bottom&quot;:2.96},&quot;marginOverLayout&quot;:{&quot;left&quot;:-0.035,&quot;top&quot;:-0.035,&quot;right&quot;:-0.035,&quot;bottom&quot;:-0.035},&quot;edge&quot;:{&quot;left&quot;:true,&quot;top&quot;:false,&quot;right&quot;:true,&quot;bottom&quot;:true}}]}"/>
  <p:tag name="KSO_WM_SLIDE_POSITION" val="0*0"/>
  <p:tag name="KSO_WM_SLIDE_RATIO" val="1.777778"/>
  <p:tag name="KSO_WM_SLIDE_SIZE" val="960*468"/>
  <p:tag name="KSO_WM_SLIDE_SUBTYPE" val="pure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78.xml><?xml version="1.0" encoding="utf-8"?>
<p:tagLst xmlns:p="http://schemas.openxmlformats.org/presentationml/2006/main">
  <p:tag name="AS_UNIQUEID" val="5674"/>
</p:tagLst>
</file>

<file path=ppt/tags/tag79.xml><?xml version="1.0" encoding="utf-8"?>
<p:tagLst xmlns:p="http://schemas.openxmlformats.org/presentationml/2006/main">
  <p:tag name="AS_UNIQUEID" val="5675"/>
  <p:tag name="KSO_WM_BEAUTIFY_FLAG" val="#wm#"/>
  <p:tag name="KSO_WM_TAG_VERSION" val="1.0"/>
  <p:tag name="KSO_WM_TEMPLATE_CATEGORY" val="custom"/>
  <p:tag name="KSO_WM_TEMPLATE_INDEX" val="20215020"/>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custom20215020_8*i*1"/>
  <p:tag name="KSO_WM_UNIT_INDEX" val="1"/>
  <p:tag name="KSO_WM_UNIT_LAYERLEVEL" val="1"/>
  <p:tag name="KSO_WM_UNIT_SHADOW_SCHEMECOLOR_INDEX" val="13"/>
  <p:tag name="KSO_WM_UNIT_SHADOW_SCHEMECOLOR_INDEX_BRIGHTNESS" val="0.05"/>
  <p:tag name="KSO_WM_UNIT_SM_LIMIT_TYPE" val="2"/>
  <p:tag name="KSO_WM_UNIT_TYPE" val="i"/>
  <p:tag name="KSO_WM_UNIT_VALUE" val="102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5676"/>
</p:tagLst>
</file>

<file path=ppt/tags/tag81.xml><?xml version="1.0" encoding="utf-8"?>
<p:tagLst xmlns:p="http://schemas.openxmlformats.org/presentationml/2006/main">
  <p:tag name="AS_UNIQUEID" val="5677"/>
  <p:tag name="KSO_WM_UNIT_PLACING_PICTURE_USER_VIEWPORT" val="{&quot;height&quot;:2189,&quot;width&quot;:3553}"/>
</p:tagLst>
</file>

<file path=ppt/tags/tag82.xml><?xml version="1.0" encoding="utf-8"?>
<p:tagLst xmlns:p="http://schemas.openxmlformats.org/presentationml/2006/main">
  <p:tag name="AS_UNIQUEID" val="5678"/>
</p:tagLst>
</file>

<file path=ppt/tags/tag83.xml><?xml version="1.0" encoding="utf-8"?>
<p:tagLst xmlns:p="http://schemas.openxmlformats.org/presentationml/2006/main">
  <p:tag name="AS_UNIQUEID" val="5679"/>
</p:tagLst>
</file>

<file path=ppt/tags/tag84.xml><?xml version="1.0" encoding="utf-8"?>
<p:tagLst xmlns:p="http://schemas.openxmlformats.org/presentationml/2006/main">
  <p:tag name="AS_UNIQUEID" val="5680"/>
</p:tagLst>
</file>

<file path=ppt/tags/tag85.xml><?xml version="1.0" encoding="utf-8"?>
<p:tagLst xmlns:p="http://schemas.openxmlformats.org/presentationml/2006/main">
  <p:tag name="AS_UNIQUEID" val="5681"/>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8*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86.xml><?xml version="1.0" encoding="utf-8"?>
<p:tagLst xmlns:p="http://schemas.openxmlformats.org/presentationml/2006/main">
  <p:tag name="AS_UNIQUEID" val="5682"/>
</p:tagLst>
</file>

<file path=ppt/tags/tag87.xml><?xml version="1.0" encoding="utf-8"?>
<p:tagLst xmlns:p="http://schemas.openxmlformats.org/presentationml/2006/main">
  <p:tag name="KSO_WM_BEAUTIFY_FLAG" val="#wm#"/>
  <p:tag name="KSO_WM_SLIDE_BACKGROUND" val="[&quot;navigation&quot;]"/>
  <p:tag name="KSO_WM_SLIDE_CAN_ADD_NAVIGATION" val="1"/>
  <p:tag name="KSO_WM_SLIDE_ID" val="custom20215020_8"/>
  <p:tag name="KSO_WM_SLIDE_INDEX" val="8"/>
  <p:tag name="KSO_WM_SLIDE_ITEM_CNT" val="0"/>
  <p:tag name="KSO_WM_SLIDE_LAYOUT" val="a_f_i"/>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3},&quot;minSize&quot;:{&quot;size1&quot;:13.3},&quot;maxSize&quot;:{&quot;size1&quot;:13.3},&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25,&quot;right&quot;:1.692,&quot;bottom&quot;:0.425},&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0,&quot;horizontalAlign&quot;:-1,&quot;verticalAlign&quot;:-1,&quot;type&quot;:0,&quot;diagramDirection&quot;:0,&quot;canSetOverLayout&quot;:0,&quot;isOverLayout&quot;:0,&quot;margin&quot;:{&quot;left&quot;:2.12,&quot;top&quot;:1.69,&quot;right&quot;:2.12,&quot;bottom&quot;:2.96},&quot;marginOverLayout&quot;:{&quot;left&quot;:-0.035,&quot;top&quot;:-0.035,&quot;right&quot;:-0.035,&quot;bottom&quot;:-0.035},&quot;edge&quot;:{&quot;left&quot;:true,&quot;top&quot;:false,&quot;right&quot;:true,&quot;bottom&quot;:true}}]}"/>
  <p:tag name="KSO_WM_SLIDE_POSITION" val="0*0"/>
  <p:tag name="KSO_WM_SLIDE_RATIO" val="1.777778"/>
  <p:tag name="KSO_WM_SLIDE_SIZE" val="960*468"/>
  <p:tag name="KSO_WM_SLIDE_SUBTYPE" val="pure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88.xml><?xml version="1.0" encoding="utf-8"?>
<p:tagLst xmlns:p="http://schemas.openxmlformats.org/presentationml/2006/main">
  <p:tag name="AS_UNIQUEID" val="5684"/>
</p:tagLst>
</file>

<file path=ppt/tags/tag89.xml><?xml version="1.0" encoding="utf-8"?>
<p:tagLst xmlns:p="http://schemas.openxmlformats.org/presentationml/2006/main">
  <p:tag name="AS_UNIQUEID" val="5685"/>
  <p:tag name="KSO_WM_BEAUTIFY_FLAG" val="#wm#"/>
  <p:tag name="KSO_WM_TAG_VERSION" val="1.0"/>
  <p:tag name="KSO_WM_TEMPLATE_CATEGORY" val="custom"/>
  <p:tag name="KSO_WM_TEMPLATE_INDEX" val="20215020"/>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custom20215020_8*i*1"/>
  <p:tag name="KSO_WM_UNIT_INDEX" val="1"/>
  <p:tag name="KSO_WM_UNIT_LAYERLEVEL" val="1"/>
  <p:tag name="KSO_WM_UNIT_SHADOW_SCHEMECOLOR_INDEX" val="13"/>
  <p:tag name="KSO_WM_UNIT_SHADOW_SCHEMECOLOR_INDEX_BRIGHTNESS" val="0.05"/>
  <p:tag name="KSO_WM_UNIT_SM_LIMIT_TYPE" val="2"/>
  <p:tag name="KSO_WM_UNIT_TYPE" val="i"/>
  <p:tag name="KSO_WM_UNIT_VALUE" val="102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5686"/>
</p:tagLst>
</file>

<file path=ppt/tags/tag91.xml><?xml version="1.0" encoding="utf-8"?>
<p:tagLst xmlns:p="http://schemas.openxmlformats.org/presentationml/2006/main">
  <p:tag name="AS_UNIQUEID" val="5687"/>
</p:tagLst>
</file>

<file path=ppt/tags/tag92.xml><?xml version="1.0" encoding="utf-8"?>
<p:tagLst xmlns:p="http://schemas.openxmlformats.org/presentationml/2006/main">
  <p:tag name="AS_UNIQUEID" val="5688"/>
</p:tagLst>
</file>

<file path=ppt/tags/tag93.xml><?xml version="1.0" encoding="utf-8"?>
<p:tagLst xmlns:p="http://schemas.openxmlformats.org/presentationml/2006/main">
  <p:tag name="AS_UNIQUEID" val="5689"/>
</p:tagLst>
</file>

<file path=ppt/tags/tag94.xml><?xml version="1.0" encoding="utf-8"?>
<p:tagLst xmlns:p="http://schemas.openxmlformats.org/presentationml/2006/main">
  <p:tag name="AS_UNIQUEID" val="5690"/>
</p:tagLst>
</file>

<file path=ppt/tags/tag95.xml><?xml version="1.0" encoding="utf-8"?>
<p:tagLst xmlns:p="http://schemas.openxmlformats.org/presentationml/2006/main">
  <p:tag name="AS_UNIQUEID" val="5691"/>
</p:tagLst>
</file>

<file path=ppt/tags/tag96.xml><?xml version="1.0" encoding="utf-8"?>
<p:tagLst xmlns:p="http://schemas.openxmlformats.org/presentationml/2006/main">
  <p:tag name="AS_UNIQUEID" val="5692"/>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8*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97.xml><?xml version="1.0" encoding="utf-8"?>
<p:tagLst xmlns:p="http://schemas.openxmlformats.org/presentationml/2006/main">
  <p:tag name="AS_UNIQUEID" val="5693"/>
</p:tagLst>
</file>

<file path=ppt/tags/tag98.xml><?xml version="1.0" encoding="utf-8"?>
<p:tagLst xmlns:p="http://schemas.openxmlformats.org/presentationml/2006/main">
  <p:tag name="KSO_WM_BEAUTIFY_FLAG" val="#wm#"/>
  <p:tag name="KSO_WM_SLIDE_BACKGROUND" val="[&quot;navigation&quot;]"/>
  <p:tag name="KSO_WM_SLIDE_CAN_ADD_NAVIGATION" val="1"/>
  <p:tag name="KSO_WM_SLIDE_ID" val="custom20215020_8"/>
  <p:tag name="KSO_WM_SLIDE_INDEX" val="8"/>
  <p:tag name="KSO_WM_SLIDE_ITEM_CNT" val="0"/>
  <p:tag name="KSO_WM_SLIDE_LAYOUT" val="a_f_i"/>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3},&quot;minSize&quot;:{&quot;size1&quot;:13.3},&quot;maxSize&quot;:{&quot;size1&quot;:13.3},&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25,&quot;right&quot;:1.692,&quot;bottom&quot;:0.425},&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0,&quot;horizontalAlign&quot;:-1,&quot;verticalAlign&quot;:-1,&quot;type&quot;:0,&quot;diagramDirection&quot;:0,&quot;canSetOverLayout&quot;:0,&quot;isOverLayout&quot;:0,&quot;margin&quot;:{&quot;left&quot;:2.12,&quot;top&quot;:1.69,&quot;right&quot;:2.12,&quot;bottom&quot;:2.96},&quot;marginOverLayout&quot;:{&quot;left&quot;:-0.035,&quot;top&quot;:-0.035,&quot;right&quot;:-0.035,&quot;bottom&quot;:-0.035},&quot;edge&quot;:{&quot;left&quot;:true,&quot;top&quot;:false,&quot;right&quot;:true,&quot;bottom&quot;:true}}]}"/>
  <p:tag name="KSO_WM_SLIDE_POSITION" val="0*0"/>
  <p:tag name="KSO_WM_SLIDE_RATIO" val="1.777778"/>
  <p:tag name="KSO_WM_SLIDE_SIZE" val="960*468"/>
  <p:tag name="KSO_WM_SLIDE_SUBTYPE" val="pure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99.xml><?xml version="1.0" encoding="utf-8"?>
<p:tagLst xmlns:p="http://schemas.openxmlformats.org/presentationml/2006/main">
  <p:tag name="AS_UNIQUEID" val="5706"/>
  <p:tag name="KSO_WM_BEAUTIFY_FLAG" val="#wm#"/>
  <p:tag name="KSO_WM_TAG_VERSION" val="1.0"/>
  <p:tag name="KSO_WM_TEMPLATE_CATEGORY" val="custom"/>
  <p:tag name="KSO_WM_TEMPLATE_INDEX" val="20215020"/>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custom20215020_8*i*1"/>
  <p:tag name="KSO_WM_UNIT_INDEX" val="1"/>
  <p:tag name="KSO_WM_UNIT_LAYERLEVEL" val="1"/>
  <p:tag name="KSO_WM_UNIT_SHADOW_SCHEMECOLOR_INDEX" val="13"/>
  <p:tag name="KSO_WM_UNIT_SHADOW_SCHEMECOLOR_INDEX_BRIGHTNESS" val="0.05"/>
  <p:tag name="KSO_WM_UNIT_SM_LIMIT_TYPE" val="2"/>
  <p:tag name="KSO_WM_UNIT_TYPE" val="i"/>
  <p:tag name="KSO_WM_UNIT_VALUE" val="102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807</Words>
  <Application>WPS 演示</Application>
  <PresentationFormat>宽屏</PresentationFormat>
  <Paragraphs>50</Paragraphs>
  <Slides>34</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宋体</vt:lpstr>
      <vt:lpstr>Wingdings</vt:lpstr>
      <vt:lpstr>微软雅黑</vt:lpstr>
      <vt:lpstr>Arial Unicode MS</vt:lpstr>
      <vt:lpstr>Calibri</vt:lpstr>
      <vt:lpstr>黑体</vt:lpstr>
      <vt:lpstr>Times New Roman</vt:lpstr>
      <vt:lpstr>楷体</vt:lpstr>
      <vt:lpstr>仿宋</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caicai</cp:lastModifiedBy>
  <cp:revision>163</cp:revision>
  <dcterms:created xsi:type="dcterms:W3CDTF">1900-01-01T00:00:00Z</dcterms:created>
  <dcterms:modified xsi:type="dcterms:W3CDTF">2026-01-26T03:28:22Z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6AA8B74E5FDD4A118BCBC8C7DFDA1FBF_13</vt:lpwstr>
  </property>
</Properties>
</file>